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61" r:id="rId3"/>
    <p:sldId id="258" r:id="rId4"/>
    <p:sldId id="260" r:id="rId5"/>
    <p:sldId id="263" r:id="rId6"/>
    <p:sldId id="273" r:id="rId7"/>
    <p:sldId id="272" r:id="rId8"/>
    <p:sldId id="29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3790"/>
    <a:srgbClr val="0C1328"/>
    <a:srgbClr val="2B83A8"/>
    <a:srgbClr val="2C6DA1"/>
    <a:srgbClr val="2D58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26" autoAdjust="0"/>
    <p:restoredTop sz="93886" autoAdjust="0"/>
  </p:normalViewPr>
  <p:slideViewPr>
    <p:cSldViewPr snapToGrid="0" showGuides="1">
      <p:cViewPr varScale="1">
        <p:scale>
          <a:sx n="128" d="100"/>
          <a:sy n="128" d="100"/>
        </p:scale>
        <p:origin x="720" y="184"/>
      </p:cViewPr>
      <p:guideLst>
        <p:guide orient="horz" pos="2184"/>
        <p:guide pos="6048"/>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 Type="http://schemas.openxmlformats.org/officeDocument/2006/relationships/slide" Target="slides/slid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613DE8E-6636-4565-91E0-4A54DC0E02E3}"/>
              </a:ext>
            </a:extLst>
          </p:cNvPr>
          <p:cNvSpPr>
            <a:spLocks noGrp="1"/>
          </p:cNvSpPr>
          <p:nvPr>
            <p:ph type="pic" sz="quarter" idx="10"/>
          </p:nvPr>
        </p:nvSpPr>
        <p:spPr>
          <a:xfrm>
            <a:off x="5881840" y="474589"/>
            <a:ext cx="5253482" cy="5198385"/>
          </a:xfrm>
          <a:custGeom>
            <a:avLst/>
            <a:gdLst>
              <a:gd name="connsiteX0" fmla="*/ 2062858 w 5253482"/>
              <a:gd name="connsiteY0" fmla="*/ 317 h 5198385"/>
              <a:gd name="connsiteX1" fmla="*/ 2193137 w 5253482"/>
              <a:gd name="connsiteY1" fmla="*/ 11009 h 5198385"/>
              <a:gd name="connsiteX2" fmla="*/ 4181698 w 5253482"/>
              <a:gd name="connsiteY2" fmla="*/ 417742 h 5198385"/>
              <a:gd name="connsiteX3" fmla="*/ 4612819 w 5253482"/>
              <a:gd name="connsiteY3" fmla="*/ 823972 h 5198385"/>
              <a:gd name="connsiteX4" fmla="*/ 5234346 w 5253482"/>
              <a:gd name="connsiteY4" fmla="*/ 3143541 h 5198385"/>
              <a:gd name="connsiteX5" fmla="*/ 5064099 w 5253482"/>
              <a:gd name="connsiteY5" fmla="*/ 3710907 h 5198385"/>
              <a:gd name="connsiteX6" fmla="*/ 3545320 w 5253482"/>
              <a:gd name="connsiteY6" fmla="*/ 5057428 h 5198385"/>
              <a:gd name="connsiteX7" fmla="*/ 3060345 w 5253482"/>
              <a:gd name="connsiteY7" fmla="*/ 5187377 h 5198385"/>
              <a:gd name="connsiteX8" fmla="*/ 1071786 w 5253482"/>
              <a:gd name="connsiteY8" fmla="*/ 4780644 h 5198385"/>
              <a:gd name="connsiteX9" fmla="*/ 640663 w 5253482"/>
              <a:gd name="connsiteY9" fmla="*/ 4374414 h 5198385"/>
              <a:gd name="connsiteX10" fmla="*/ 19137 w 5253482"/>
              <a:gd name="connsiteY10" fmla="*/ 2054845 h 5198385"/>
              <a:gd name="connsiteX11" fmla="*/ 189385 w 5253482"/>
              <a:gd name="connsiteY11" fmla="*/ 1487479 h 5198385"/>
              <a:gd name="connsiteX12" fmla="*/ 1708162 w 5253482"/>
              <a:gd name="connsiteY12" fmla="*/ 140958 h 5198385"/>
              <a:gd name="connsiteX13" fmla="*/ 1935449 w 5253482"/>
              <a:gd name="connsiteY13" fmla="*/ 19256 h 5198385"/>
              <a:gd name="connsiteX14" fmla="*/ 2062858 w 5253482"/>
              <a:gd name="connsiteY14" fmla="*/ 317 h 5198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53482" h="5198385">
                <a:moveTo>
                  <a:pt x="2062858" y="317"/>
                </a:moveTo>
                <a:cubicBezTo>
                  <a:pt x="2106069" y="-1128"/>
                  <a:pt x="2149758" y="2366"/>
                  <a:pt x="2193137" y="11009"/>
                </a:cubicBezTo>
                <a:cubicBezTo>
                  <a:pt x="2193137" y="11009"/>
                  <a:pt x="2193137" y="11009"/>
                  <a:pt x="4181698" y="417742"/>
                </a:cubicBezTo>
                <a:cubicBezTo>
                  <a:pt x="4390932" y="461455"/>
                  <a:pt x="4557734" y="618393"/>
                  <a:pt x="4612819" y="823972"/>
                </a:cubicBezTo>
                <a:cubicBezTo>
                  <a:pt x="4612819" y="823972"/>
                  <a:pt x="4612819" y="823972"/>
                  <a:pt x="5234346" y="3143541"/>
                </a:cubicBezTo>
                <a:cubicBezTo>
                  <a:pt x="5289430" y="3349120"/>
                  <a:pt x="5223444" y="3568435"/>
                  <a:pt x="5064099" y="3710907"/>
                </a:cubicBezTo>
                <a:cubicBezTo>
                  <a:pt x="5064099" y="3710907"/>
                  <a:pt x="5064099" y="3710907"/>
                  <a:pt x="3545320" y="5057428"/>
                </a:cubicBezTo>
                <a:cubicBezTo>
                  <a:pt x="3412336" y="5174130"/>
                  <a:pt x="3233864" y="5221951"/>
                  <a:pt x="3060345" y="5187377"/>
                </a:cubicBezTo>
                <a:cubicBezTo>
                  <a:pt x="3060345" y="5187377"/>
                  <a:pt x="3060345" y="5187377"/>
                  <a:pt x="1071786" y="4780644"/>
                </a:cubicBezTo>
                <a:cubicBezTo>
                  <a:pt x="862551" y="4736933"/>
                  <a:pt x="695748" y="4579994"/>
                  <a:pt x="640663" y="4374414"/>
                </a:cubicBezTo>
                <a:cubicBezTo>
                  <a:pt x="640663" y="4374414"/>
                  <a:pt x="640663" y="4374414"/>
                  <a:pt x="19137" y="2054845"/>
                </a:cubicBezTo>
                <a:cubicBezTo>
                  <a:pt x="-35948" y="1849266"/>
                  <a:pt x="30038" y="1629953"/>
                  <a:pt x="189385" y="1487479"/>
                </a:cubicBezTo>
                <a:cubicBezTo>
                  <a:pt x="189385" y="1487479"/>
                  <a:pt x="189385" y="1487479"/>
                  <a:pt x="1708162" y="140958"/>
                </a:cubicBezTo>
                <a:cubicBezTo>
                  <a:pt x="1774655" y="82607"/>
                  <a:pt x="1852520" y="41477"/>
                  <a:pt x="1935449" y="19256"/>
                </a:cubicBezTo>
                <a:cubicBezTo>
                  <a:pt x="1976915" y="8146"/>
                  <a:pt x="2019647" y="1762"/>
                  <a:pt x="2062858" y="317"/>
                </a:cubicBezTo>
                <a:close/>
              </a:path>
            </a:pathLst>
          </a:custGeom>
          <a:solidFill>
            <a:schemeClr val="bg1">
              <a:lumMod val="95000"/>
            </a:schemeClr>
          </a:solidFill>
        </p:spPr>
        <p:txBody>
          <a:bodyPr wrap="square">
            <a:noAutofit/>
          </a:bodyPr>
          <a:lstStyle>
            <a:lvl1pPr marL="0" indent="0">
              <a:buNone/>
              <a:defRPr sz="2000"/>
            </a:lvl1pPr>
          </a:lstStyle>
          <a:p>
            <a:endParaRPr lang="en-US"/>
          </a:p>
        </p:txBody>
      </p:sp>
    </p:spTree>
    <p:extLst>
      <p:ext uri="{BB962C8B-B14F-4D97-AF65-F5344CB8AC3E}">
        <p14:creationId xmlns:p14="http://schemas.microsoft.com/office/powerpoint/2010/main" val="6071381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1150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2D5D6F5-A5B1-4FA5-8B2F-8CB5A8D54223}"/>
              </a:ext>
            </a:extLst>
          </p:cNvPr>
          <p:cNvSpPr>
            <a:spLocks noGrp="1"/>
          </p:cNvSpPr>
          <p:nvPr>
            <p:ph type="pic" sz="quarter" idx="10"/>
          </p:nvPr>
        </p:nvSpPr>
        <p:spPr>
          <a:xfrm>
            <a:off x="6319355" y="-1"/>
            <a:ext cx="6335090" cy="6858000"/>
          </a:xfrm>
          <a:custGeom>
            <a:avLst/>
            <a:gdLst>
              <a:gd name="connsiteX0" fmla="*/ 958157 w 6335090"/>
              <a:gd name="connsiteY0" fmla="*/ 0 h 6858000"/>
              <a:gd name="connsiteX1" fmla="*/ 6335090 w 6335090"/>
              <a:gd name="connsiteY1" fmla="*/ 0 h 6858000"/>
              <a:gd name="connsiteX2" fmla="*/ 6335090 w 6335090"/>
              <a:gd name="connsiteY2" fmla="*/ 6858000 h 6858000"/>
              <a:gd name="connsiteX3" fmla="*/ 958157 w 6335090"/>
              <a:gd name="connsiteY3" fmla="*/ 6858000 h 6858000"/>
              <a:gd name="connsiteX4" fmla="*/ 844289 w 6335090"/>
              <a:gd name="connsiteY4" fmla="*/ 6673132 h 6858000"/>
              <a:gd name="connsiteX5" fmla="*/ 0 w 6335090"/>
              <a:gd name="connsiteY5" fmla="*/ 3429000 h 6858000"/>
              <a:gd name="connsiteX6" fmla="*/ 844289 w 6335090"/>
              <a:gd name="connsiteY6" fmla="*/ 1848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35090" h="6858000">
                <a:moveTo>
                  <a:pt x="958157" y="0"/>
                </a:moveTo>
                <a:lnTo>
                  <a:pt x="6335090" y="0"/>
                </a:lnTo>
                <a:lnTo>
                  <a:pt x="6335090" y="6858000"/>
                </a:lnTo>
                <a:lnTo>
                  <a:pt x="958157" y="6858000"/>
                </a:lnTo>
                <a:lnTo>
                  <a:pt x="844289" y="6673132"/>
                </a:lnTo>
                <a:cubicBezTo>
                  <a:pt x="314021" y="5768494"/>
                  <a:pt x="0" y="4645534"/>
                  <a:pt x="0" y="3429000"/>
                </a:cubicBezTo>
                <a:cubicBezTo>
                  <a:pt x="0" y="2212465"/>
                  <a:pt x="314021" y="1089506"/>
                  <a:pt x="844289" y="184867"/>
                </a:cubicBezTo>
                <a:close/>
              </a:path>
            </a:pathLst>
          </a:custGeom>
        </p:spPr>
        <p:txBody>
          <a:bodyPr wrap="square">
            <a:noAutofit/>
          </a:bodyPr>
          <a:lstStyle>
            <a:lvl1pPr marL="0" indent="0">
              <a:buNone/>
              <a:defRPr sz="2000"/>
            </a:lvl1pPr>
          </a:lstStyle>
          <a:p>
            <a:endParaRPr lang="en-US"/>
          </a:p>
        </p:txBody>
      </p:sp>
    </p:spTree>
    <p:extLst>
      <p:ext uri="{BB962C8B-B14F-4D97-AF65-F5344CB8AC3E}">
        <p14:creationId xmlns:p14="http://schemas.microsoft.com/office/powerpoint/2010/main" val="18978963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A79F3D6D-BD06-4F52-9CF7-83852F2947E1}"/>
              </a:ext>
            </a:extLst>
          </p:cNvPr>
          <p:cNvSpPr>
            <a:spLocks noGrp="1"/>
          </p:cNvSpPr>
          <p:nvPr>
            <p:ph type="pic" sz="quarter" idx="10"/>
          </p:nvPr>
        </p:nvSpPr>
        <p:spPr>
          <a:xfrm>
            <a:off x="0" y="0"/>
            <a:ext cx="4613100" cy="5790538"/>
          </a:xfrm>
          <a:custGeom>
            <a:avLst/>
            <a:gdLst>
              <a:gd name="connsiteX0" fmla="*/ 4027792 w 4613100"/>
              <a:gd name="connsiteY0" fmla="*/ 0 h 5790538"/>
              <a:gd name="connsiteX1" fmla="*/ 4608063 w 4613100"/>
              <a:gd name="connsiteY1" fmla="*/ 4575646 h 5790538"/>
              <a:gd name="connsiteX2" fmla="*/ 4066227 w 4613100"/>
              <a:gd name="connsiteY2" fmla="*/ 5274870 h 5790538"/>
              <a:gd name="connsiteX3" fmla="*/ 0 w 4613100"/>
              <a:gd name="connsiteY3" fmla="*/ 5790538 h 5790538"/>
              <a:gd name="connsiteX4" fmla="*/ 0 w 4613100"/>
              <a:gd name="connsiteY4" fmla="*/ 0 h 579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100" h="5790538">
                <a:moveTo>
                  <a:pt x="4027792" y="0"/>
                </a:moveTo>
                <a:lnTo>
                  <a:pt x="4608063" y="4575646"/>
                </a:lnTo>
                <a:cubicBezTo>
                  <a:pt x="4651525" y="4918356"/>
                  <a:pt x="4408936" y="5231408"/>
                  <a:pt x="4066227" y="5274870"/>
                </a:cubicBezTo>
                <a:lnTo>
                  <a:pt x="0" y="5790538"/>
                </a:lnTo>
                <a:lnTo>
                  <a:pt x="0" y="0"/>
                </a:lnTo>
                <a:close/>
              </a:path>
            </a:pathLst>
          </a:custGeom>
          <a:solidFill>
            <a:schemeClr val="bg1">
              <a:lumMod val="95000"/>
            </a:schemeClr>
          </a:solidFill>
        </p:spPr>
        <p:txBody>
          <a:bodyPr wrap="square">
            <a:noAutofit/>
          </a:bodyPr>
          <a:lstStyle>
            <a:lvl1pPr marL="0" indent="0">
              <a:buNone/>
              <a:defRPr sz="2000"/>
            </a:lvl1pPr>
          </a:lstStyle>
          <a:p>
            <a:endParaRPr lang="en-US"/>
          </a:p>
        </p:txBody>
      </p:sp>
    </p:spTree>
    <p:extLst>
      <p:ext uri="{BB962C8B-B14F-4D97-AF65-F5344CB8AC3E}">
        <p14:creationId xmlns:p14="http://schemas.microsoft.com/office/powerpoint/2010/main" val="871821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B12F20AD-5762-4B93-A63D-323179142937}"/>
              </a:ext>
            </a:extLst>
          </p:cNvPr>
          <p:cNvSpPr>
            <a:spLocks noGrp="1"/>
          </p:cNvSpPr>
          <p:nvPr>
            <p:ph type="pic" sz="quarter" idx="10"/>
          </p:nvPr>
        </p:nvSpPr>
        <p:spPr>
          <a:xfrm>
            <a:off x="-1" y="0"/>
            <a:ext cx="6307842" cy="5737702"/>
          </a:xfrm>
          <a:custGeom>
            <a:avLst/>
            <a:gdLst>
              <a:gd name="connsiteX0" fmla="*/ 0 w 6307842"/>
              <a:gd name="connsiteY0" fmla="*/ 0 h 5737702"/>
              <a:gd name="connsiteX1" fmla="*/ 1334481 w 6307842"/>
              <a:gd name="connsiteY1" fmla="*/ 1 h 5737702"/>
              <a:gd name="connsiteX2" fmla="*/ 5658192 w 6307842"/>
              <a:gd name="connsiteY2" fmla="*/ 1158536 h 5737702"/>
              <a:gd name="connsiteX3" fmla="*/ 6277769 w 6307842"/>
              <a:gd name="connsiteY3" fmla="*/ 2231676 h 5737702"/>
              <a:gd name="connsiteX4" fmla="*/ 5512406 w 6307842"/>
              <a:gd name="connsiteY4" fmla="*/ 5088051 h 5737702"/>
              <a:gd name="connsiteX5" fmla="*/ 4439266 w 6307842"/>
              <a:gd name="connsiteY5" fmla="*/ 5707629 h 5737702"/>
              <a:gd name="connsiteX6" fmla="*/ 0 w 6307842"/>
              <a:gd name="connsiteY6" fmla="*/ 4518132 h 573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842" h="5737702">
                <a:moveTo>
                  <a:pt x="0" y="0"/>
                </a:moveTo>
                <a:lnTo>
                  <a:pt x="1334481" y="1"/>
                </a:lnTo>
                <a:lnTo>
                  <a:pt x="5658192" y="1158536"/>
                </a:lnTo>
                <a:cubicBezTo>
                  <a:pt x="6125623" y="1283783"/>
                  <a:pt x="6403017" y="1764244"/>
                  <a:pt x="6277769" y="2231676"/>
                </a:cubicBezTo>
                <a:lnTo>
                  <a:pt x="5512406" y="5088051"/>
                </a:lnTo>
                <a:cubicBezTo>
                  <a:pt x="5387158" y="5555482"/>
                  <a:pt x="4906697" y="5832877"/>
                  <a:pt x="4439266" y="5707629"/>
                </a:cubicBezTo>
                <a:lnTo>
                  <a:pt x="0" y="4518132"/>
                </a:lnTo>
                <a:close/>
              </a:path>
            </a:pathLst>
          </a:custGeom>
          <a:solidFill>
            <a:schemeClr val="bg1">
              <a:lumMod val="95000"/>
            </a:schemeClr>
          </a:solidFill>
        </p:spPr>
        <p:txBody>
          <a:bodyPr wrap="square">
            <a:noAutofit/>
          </a:bodyPr>
          <a:lstStyle>
            <a:lvl1pPr marL="0" indent="0">
              <a:buNone/>
              <a:defRPr sz="2000"/>
            </a:lvl1pPr>
          </a:lstStyle>
          <a:p>
            <a:endParaRPr lang="en-US"/>
          </a:p>
        </p:txBody>
      </p:sp>
    </p:spTree>
    <p:extLst>
      <p:ext uri="{BB962C8B-B14F-4D97-AF65-F5344CB8AC3E}">
        <p14:creationId xmlns:p14="http://schemas.microsoft.com/office/powerpoint/2010/main" val="15333584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8894D30-7DDC-42C7-8917-3A6E5485A6B0}"/>
              </a:ext>
            </a:extLst>
          </p:cNvPr>
          <p:cNvSpPr>
            <a:spLocks noGrp="1"/>
          </p:cNvSpPr>
          <p:nvPr>
            <p:ph type="pic" sz="quarter" idx="11"/>
          </p:nvPr>
        </p:nvSpPr>
        <p:spPr>
          <a:xfrm>
            <a:off x="4458929" y="1004464"/>
            <a:ext cx="3274142" cy="2424535"/>
          </a:xfrm>
          <a:custGeom>
            <a:avLst/>
            <a:gdLst>
              <a:gd name="connsiteX0" fmla="*/ 233604 w 3274142"/>
              <a:gd name="connsiteY0" fmla="*/ 0 h 2424535"/>
              <a:gd name="connsiteX1" fmla="*/ 3040538 w 3274142"/>
              <a:gd name="connsiteY1" fmla="*/ 0 h 2424535"/>
              <a:gd name="connsiteX2" fmla="*/ 3274142 w 3274142"/>
              <a:gd name="connsiteY2" fmla="*/ 233604 h 2424535"/>
              <a:gd name="connsiteX3" fmla="*/ 3274142 w 3274142"/>
              <a:gd name="connsiteY3" fmla="*/ 2424535 h 2424535"/>
              <a:gd name="connsiteX4" fmla="*/ 0 w 3274142"/>
              <a:gd name="connsiteY4" fmla="*/ 2424535 h 2424535"/>
              <a:gd name="connsiteX5" fmla="*/ 0 w 3274142"/>
              <a:gd name="connsiteY5" fmla="*/ 233604 h 2424535"/>
              <a:gd name="connsiteX6" fmla="*/ 233604 w 3274142"/>
              <a:gd name="connsiteY6" fmla="*/ 0 h 242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4142" h="2424535">
                <a:moveTo>
                  <a:pt x="233604" y="0"/>
                </a:moveTo>
                <a:lnTo>
                  <a:pt x="3040538" y="0"/>
                </a:lnTo>
                <a:cubicBezTo>
                  <a:pt x="3169554" y="0"/>
                  <a:pt x="3274142" y="104588"/>
                  <a:pt x="3274142" y="233604"/>
                </a:cubicBezTo>
                <a:lnTo>
                  <a:pt x="3274142" y="2424535"/>
                </a:lnTo>
                <a:lnTo>
                  <a:pt x="0" y="2424535"/>
                </a:lnTo>
                <a:lnTo>
                  <a:pt x="0" y="233604"/>
                </a:lnTo>
                <a:cubicBezTo>
                  <a:pt x="0" y="104588"/>
                  <a:pt x="104588" y="0"/>
                  <a:pt x="233604" y="0"/>
                </a:cubicBezTo>
                <a:close/>
              </a:path>
            </a:pathLst>
          </a:custGeom>
          <a:solidFill>
            <a:schemeClr val="bg1">
              <a:lumMod val="95000"/>
            </a:schemeClr>
          </a:solidFill>
        </p:spPr>
        <p:txBody>
          <a:bodyPr wrap="square">
            <a:noAutofit/>
          </a:bodyPr>
          <a:lstStyle>
            <a:lvl1pPr marL="0" indent="0">
              <a:buNone/>
              <a:defRPr sz="1800"/>
            </a:lvl1pPr>
          </a:lstStyle>
          <a:p>
            <a:endParaRPr lang="en-US"/>
          </a:p>
        </p:txBody>
      </p:sp>
      <p:sp>
        <p:nvSpPr>
          <p:cNvPr id="8" name="Picture Placeholder 7">
            <a:extLst>
              <a:ext uri="{FF2B5EF4-FFF2-40B4-BE49-F238E27FC236}">
                <a16:creationId xmlns:a16="http://schemas.microsoft.com/office/drawing/2014/main" id="{1310BEB0-8812-41DB-8EE0-7C73BFED053B}"/>
              </a:ext>
            </a:extLst>
          </p:cNvPr>
          <p:cNvSpPr>
            <a:spLocks noGrp="1"/>
          </p:cNvSpPr>
          <p:nvPr>
            <p:ph type="pic" sz="quarter" idx="10"/>
          </p:nvPr>
        </p:nvSpPr>
        <p:spPr>
          <a:xfrm>
            <a:off x="885515" y="1004464"/>
            <a:ext cx="3274142" cy="2424535"/>
          </a:xfrm>
          <a:custGeom>
            <a:avLst/>
            <a:gdLst>
              <a:gd name="connsiteX0" fmla="*/ 233604 w 3274142"/>
              <a:gd name="connsiteY0" fmla="*/ 0 h 2424535"/>
              <a:gd name="connsiteX1" fmla="*/ 3040538 w 3274142"/>
              <a:gd name="connsiteY1" fmla="*/ 0 h 2424535"/>
              <a:gd name="connsiteX2" fmla="*/ 3274142 w 3274142"/>
              <a:gd name="connsiteY2" fmla="*/ 233604 h 2424535"/>
              <a:gd name="connsiteX3" fmla="*/ 3274142 w 3274142"/>
              <a:gd name="connsiteY3" fmla="*/ 2424535 h 2424535"/>
              <a:gd name="connsiteX4" fmla="*/ 0 w 3274142"/>
              <a:gd name="connsiteY4" fmla="*/ 2424535 h 2424535"/>
              <a:gd name="connsiteX5" fmla="*/ 0 w 3274142"/>
              <a:gd name="connsiteY5" fmla="*/ 233604 h 2424535"/>
              <a:gd name="connsiteX6" fmla="*/ 233604 w 3274142"/>
              <a:gd name="connsiteY6" fmla="*/ 0 h 242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4142" h="2424535">
                <a:moveTo>
                  <a:pt x="233604" y="0"/>
                </a:moveTo>
                <a:lnTo>
                  <a:pt x="3040538" y="0"/>
                </a:lnTo>
                <a:cubicBezTo>
                  <a:pt x="3169554" y="0"/>
                  <a:pt x="3274142" y="104588"/>
                  <a:pt x="3274142" y="233604"/>
                </a:cubicBezTo>
                <a:lnTo>
                  <a:pt x="3274142" y="2424535"/>
                </a:lnTo>
                <a:lnTo>
                  <a:pt x="0" y="2424535"/>
                </a:lnTo>
                <a:lnTo>
                  <a:pt x="0" y="233604"/>
                </a:lnTo>
                <a:cubicBezTo>
                  <a:pt x="0" y="104588"/>
                  <a:pt x="104588" y="0"/>
                  <a:pt x="233604" y="0"/>
                </a:cubicBezTo>
                <a:close/>
              </a:path>
            </a:pathLst>
          </a:custGeom>
          <a:solidFill>
            <a:schemeClr val="bg1">
              <a:lumMod val="95000"/>
            </a:schemeClr>
          </a:solidFill>
        </p:spPr>
        <p:txBody>
          <a:bodyPr wrap="square">
            <a:noAutofit/>
          </a:bodyPr>
          <a:lstStyle>
            <a:lvl1pPr marL="0" indent="0">
              <a:buNone/>
              <a:defRPr sz="1800"/>
            </a:lvl1pPr>
          </a:lstStyle>
          <a:p>
            <a:endParaRPr lang="en-US"/>
          </a:p>
        </p:txBody>
      </p:sp>
      <p:sp>
        <p:nvSpPr>
          <p:cNvPr id="10" name="Picture Placeholder 9">
            <a:extLst>
              <a:ext uri="{FF2B5EF4-FFF2-40B4-BE49-F238E27FC236}">
                <a16:creationId xmlns:a16="http://schemas.microsoft.com/office/drawing/2014/main" id="{C4537BA4-7437-489E-B5CD-D2B514B3BC22}"/>
              </a:ext>
            </a:extLst>
          </p:cNvPr>
          <p:cNvSpPr>
            <a:spLocks noGrp="1"/>
          </p:cNvSpPr>
          <p:nvPr>
            <p:ph type="pic" sz="quarter" idx="12"/>
          </p:nvPr>
        </p:nvSpPr>
        <p:spPr>
          <a:xfrm>
            <a:off x="8032343" y="1004464"/>
            <a:ext cx="3274142" cy="2424535"/>
          </a:xfrm>
          <a:custGeom>
            <a:avLst/>
            <a:gdLst>
              <a:gd name="connsiteX0" fmla="*/ 233604 w 3274142"/>
              <a:gd name="connsiteY0" fmla="*/ 0 h 2424535"/>
              <a:gd name="connsiteX1" fmla="*/ 3040538 w 3274142"/>
              <a:gd name="connsiteY1" fmla="*/ 0 h 2424535"/>
              <a:gd name="connsiteX2" fmla="*/ 3274142 w 3274142"/>
              <a:gd name="connsiteY2" fmla="*/ 233604 h 2424535"/>
              <a:gd name="connsiteX3" fmla="*/ 3274142 w 3274142"/>
              <a:gd name="connsiteY3" fmla="*/ 2424535 h 2424535"/>
              <a:gd name="connsiteX4" fmla="*/ 0 w 3274142"/>
              <a:gd name="connsiteY4" fmla="*/ 2424535 h 2424535"/>
              <a:gd name="connsiteX5" fmla="*/ 0 w 3274142"/>
              <a:gd name="connsiteY5" fmla="*/ 233604 h 2424535"/>
              <a:gd name="connsiteX6" fmla="*/ 233604 w 3274142"/>
              <a:gd name="connsiteY6" fmla="*/ 0 h 242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4142" h="2424535">
                <a:moveTo>
                  <a:pt x="233604" y="0"/>
                </a:moveTo>
                <a:lnTo>
                  <a:pt x="3040538" y="0"/>
                </a:lnTo>
                <a:cubicBezTo>
                  <a:pt x="3169554" y="0"/>
                  <a:pt x="3274142" y="104588"/>
                  <a:pt x="3274142" y="233604"/>
                </a:cubicBezTo>
                <a:lnTo>
                  <a:pt x="3274142" y="2424535"/>
                </a:lnTo>
                <a:lnTo>
                  <a:pt x="0" y="2424535"/>
                </a:lnTo>
                <a:lnTo>
                  <a:pt x="0" y="233604"/>
                </a:lnTo>
                <a:cubicBezTo>
                  <a:pt x="0" y="104588"/>
                  <a:pt x="104588" y="0"/>
                  <a:pt x="233604" y="0"/>
                </a:cubicBezTo>
                <a:close/>
              </a:path>
            </a:pathLst>
          </a:custGeom>
          <a:solidFill>
            <a:schemeClr val="bg1">
              <a:lumMod val="95000"/>
            </a:schemeClr>
          </a:solidFill>
        </p:spPr>
        <p:txBody>
          <a:bodyPr wrap="square">
            <a:noAutofit/>
          </a:bodyPr>
          <a:lstStyle>
            <a:lvl1pPr marL="0" indent="0">
              <a:buNone/>
              <a:defRPr sz="1800"/>
            </a:lvl1pPr>
          </a:lstStyle>
          <a:p>
            <a:endParaRPr lang="en-US"/>
          </a:p>
        </p:txBody>
      </p:sp>
    </p:spTree>
    <p:extLst>
      <p:ext uri="{BB962C8B-B14F-4D97-AF65-F5344CB8AC3E}">
        <p14:creationId xmlns:p14="http://schemas.microsoft.com/office/powerpoint/2010/main" val="22810203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DA5485C6-B9CC-4873-8058-B6A1A3E558C1}"/>
              </a:ext>
            </a:extLst>
          </p:cNvPr>
          <p:cNvSpPr>
            <a:spLocks noGrp="1"/>
          </p:cNvSpPr>
          <p:nvPr>
            <p:ph type="pic" sz="quarter" idx="10"/>
          </p:nvPr>
        </p:nvSpPr>
        <p:spPr>
          <a:xfrm>
            <a:off x="0" y="1"/>
            <a:ext cx="5464082" cy="6859247"/>
          </a:xfrm>
          <a:custGeom>
            <a:avLst/>
            <a:gdLst>
              <a:gd name="connsiteX0" fmla="*/ 0 w 5464082"/>
              <a:gd name="connsiteY0" fmla="*/ 0 h 6859247"/>
              <a:gd name="connsiteX1" fmla="*/ 4770802 w 5464082"/>
              <a:gd name="connsiteY1" fmla="*/ 0 h 6859247"/>
              <a:gd name="connsiteX2" fmla="*/ 5458116 w 5464082"/>
              <a:gd name="connsiteY2" fmla="*/ 5420133 h 6859247"/>
              <a:gd name="connsiteX3" fmla="*/ 4816327 w 5464082"/>
              <a:gd name="connsiteY3" fmla="*/ 6248407 h 6859247"/>
              <a:gd name="connsiteX4" fmla="*/ 0 w 5464082"/>
              <a:gd name="connsiteY4" fmla="*/ 6859247 h 6859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64082" h="6859247">
                <a:moveTo>
                  <a:pt x="0" y="0"/>
                </a:moveTo>
                <a:lnTo>
                  <a:pt x="4770802" y="0"/>
                </a:lnTo>
                <a:lnTo>
                  <a:pt x="5458116" y="5420133"/>
                </a:lnTo>
                <a:cubicBezTo>
                  <a:pt x="5509596" y="5826094"/>
                  <a:pt x="5222256" y="6196924"/>
                  <a:pt x="4816327" y="6248407"/>
                </a:cubicBezTo>
                <a:lnTo>
                  <a:pt x="0" y="6859247"/>
                </a:lnTo>
                <a:close/>
              </a:path>
            </a:pathLst>
          </a:custGeom>
          <a:solidFill>
            <a:schemeClr val="bg1">
              <a:lumMod val="95000"/>
            </a:schemeClr>
          </a:solidFill>
        </p:spPr>
        <p:txBody>
          <a:bodyPr wrap="square">
            <a:noAutofit/>
          </a:bodyPr>
          <a:lstStyle>
            <a:lvl1pPr marL="0" indent="0">
              <a:buNone/>
              <a:defRPr sz="1800"/>
            </a:lvl1pPr>
          </a:lstStyle>
          <a:p>
            <a:endParaRPr lang="en-US"/>
          </a:p>
        </p:txBody>
      </p:sp>
    </p:spTree>
    <p:extLst>
      <p:ext uri="{BB962C8B-B14F-4D97-AF65-F5344CB8AC3E}">
        <p14:creationId xmlns:p14="http://schemas.microsoft.com/office/powerpoint/2010/main" val="39107058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30E6C98E-697B-463E-9E77-ED4949A6C9C9}"/>
              </a:ext>
            </a:extLst>
          </p:cNvPr>
          <p:cNvSpPr>
            <a:spLocks noGrp="1"/>
          </p:cNvSpPr>
          <p:nvPr>
            <p:ph type="pic" sz="quarter" idx="10"/>
          </p:nvPr>
        </p:nvSpPr>
        <p:spPr>
          <a:xfrm>
            <a:off x="845571" y="3190568"/>
            <a:ext cx="4255163" cy="2748035"/>
          </a:xfrm>
          <a:custGeom>
            <a:avLst/>
            <a:gdLst>
              <a:gd name="connsiteX0" fmla="*/ 213996 w 4255163"/>
              <a:gd name="connsiteY0" fmla="*/ 0 h 2671943"/>
              <a:gd name="connsiteX1" fmla="*/ 4041167 w 4255163"/>
              <a:gd name="connsiteY1" fmla="*/ 0 h 2671943"/>
              <a:gd name="connsiteX2" fmla="*/ 4255163 w 4255163"/>
              <a:gd name="connsiteY2" fmla="*/ 213996 h 2671943"/>
              <a:gd name="connsiteX3" fmla="*/ 4255163 w 4255163"/>
              <a:gd name="connsiteY3" fmla="*/ 2457947 h 2671943"/>
              <a:gd name="connsiteX4" fmla="*/ 4041167 w 4255163"/>
              <a:gd name="connsiteY4" fmla="*/ 2671943 h 2671943"/>
              <a:gd name="connsiteX5" fmla="*/ 213996 w 4255163"/>
              <a:gd name="connsiteY5" fmla="*/ 2671943 h 2671943"/>
              <a:gd name="connsiteX6" fmla="*/ 0 w 4255163"/>
              <a:gd name="connsiteY6" fmla="*/ 2457947 h 2671943"/>
              <a:gd name="connsiteX7" fmla="*/ 0 w 4255163"/>
              <a:gd name="connsiteY7" fmla="*/ 213996 h 2671943"/>
              <a:gd name="connsiteX8" fmla="*/ 213996 w 4255163"/>
              <a:gd name="connsiteY8" fmla="*/ 0 h 2671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5163" h="2671943">
                <a:moveTo>
                  <a:pt x="213996" y="0"/>
                </a:moveTo>
                <a:lnTo>
                  <a:pt x="4041167" y="0"/>
                </a:lnTo>
                <a:cubicBezTo>
                  <a:pt x="4159354" y="0"/>
                  <a:pt x="4255163" y="95809"/>
                  <a:pt x="4255163" y="213996"/>
                </a:cubicBezTo>
                <a:lnTo>
                  <a:pt x="4255163" y="2457947"/>
                </a:lnTo>
                <a:cubicBezTo>
                  <a:pt x="4255163" y="2576134"/>
                  <a:pt x="4159354" y="2671943"/>
                  <a:pt x="4041167" y="2671943"/>
                </a:cubicBezTo>
                <a:lnTo>
                  <a:pt x="213996" y="2671943"/>
                </a:lnTo>
                <a:cubicBezTo>
                  <a:pt x="95809" y="2671943"/>
                  <a:pt x="0" y="2576134"/>
                  <a:pt x="0" y="2457947"/>
                </a:cubicBezTo>
                <a:lnTo>
                  <a:pt x="0" y="213996"/>
                </a:lnTo>
                <a:cubicBezTo>
                  <a:pt x="0" y="95809"/>
                  <a:pt x="95809" y="0"/>
                  <a:pt x="213996" y="0"/>
                </a:cubicBezTo>
                <a:close/>
              </a:path>
            </a:pathLst>
          </a:custGeom>
          <a:solidFill>
            <a:schemeClr val="bg1">
              <a:lumMod val="95000"/>
            </a:schemeClr>
          </a:solidFill>
        </p:spPr>
        <p:txBody>
          <a:bodyPr wrap="square">
            <a:noAutofit/>
          </a:bodyPr>
          <a:lstStyle>
            <a:lvl1pPr marL="0" indent="0">
              <a:buNone/>
              <a:defRPr sz="2000"/>
            </a:lvl1pPr>
          </a:lstStyle>
          <a:p>
            <a:endParaRPr lang="en-US"/>
          </a:p>
        </p:txBody>
      </p:sp>
    </p:spTree>
    <p:extLst>
      <p:ext uri="{BB962C8B-B14F-4D97-AF65-F5344CB8AC3E}">
        <p14:creationId xmlns:p14="http://schemas.microsoft.com/office/powerpoint/2010/main" val="32703396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D52C8C7E-BCDE-4512-B5DF-1E9C8C1729F6}"/>
              </a:ext>
            </a:extLst>
          </p:cNvPr>
          <p:cNvSpPr>
            <a:spLocks noGrp="1"/>
          </p:cNvSpPr>
          <p:nvPr>
            <p:ph type="pic" sz="quarter" idx="10"/>
          </p:nvPr>
        </p:nvSpPr>
        <p:spPr>
          <a:xfrm>
            <a:off x="0" y="1"/>
            <a:ext cx="12192000" cy="6858001"/>
          </a:xfrm>
          <a:custGeom>
            <a:avLst/>
            <a:gdLst>
              <a:gd name="connsiteX0" fmla="*/ 12192000 w 12192000"/>
              <a:gd name="connsiteY0" fmla="*/ 4386979 h 6858001"/>
              <a:gd name="connsiteX1" fmla="*/ 12192000 w 12192000"/>
              <a:gd name="connsiteY1" fmla="*/ 6858001 h 6858001"/>
              <a:gd name="connsiteX2" fmla="*/ 5737092 w 12192000"/>
              <a:gd name="connsiteY2" fmla="*/ 6858001 h 6858001"/>
              <a:gd name="connsiteX3" fmla="*/ 5765724 w 12192000"/>
              <a:gd name="connsiteY3" fmla="*/ 6827496 h 6858001"/>
              <a:gd name="connsiteX4" fmla="*/ 12192000 w 12192000"/>
              <a:gd name="connsiteY4" fmla="*/ 4386979 h 6858001"/>
              <a:gd name="connsiteX5" fmla="*/ 0 w 12192000"/>
              <a:gd name="connsiteY5" fmla="*/ 0 h 6858001"/>
              <a:gd name="connsiteX6" fmla="*/ 6454908 w 12192000"/>
              <a:gd name="connsiteY6" fmla="*/ 0 h 6858001"/>
              <a:gd name="connsiteX7" fmla="*/ 6426276 w 12192000"/>
              <a:gd name="connsiteY7" fmla="*/ 30505 h 6858001"/>
              <a:gd name="connsiteX8" fmla="*/ 0 w 12192000"/>
              <a:gd name="connsiteY8" fmla="*/ 2471022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1">
                <a:moveTo>
                  <a:pt x="12192000" y="4386979"/>
                </a:moveTo>
                <a:lnTo>
                  <a:pt x="12192000" y="6858001"/>
                </a:lnTo>
                <a:lnTo>
                  <a:pt x="5737092" y="6858001"/>
                </a:lnTo>
                <a:lnTo>
                  <a:pt x="5765724" y="6827496"/>
                </a:lnTo>
                <a:cubicBezTo>
                  <a:pt x="7228170" y="5345952"/>
                  <a:pt x="9562267" y="4386979"/>
                  <a:pt x="12192000" y="4386979"/>
                </a:cubicBezTo>
                <a:close/>
                <a:moveTo>
                  <a:pt x="0" y="0"/>
                </a:moveTo>
                <a:lnTo>
                  <a:pt x="6454908" y="0"/>
                </a:lnTo>
                <a:lnTo>
                  <a:pt x="6426276" y="30505"/>
                </a:lnTo>
                <a:cubicBezTo>
                  <a:pt x="4963830" y="1512049"/>
                  <a:pt x="2629733" y="2471022"/>
                  <a:pt x="0" y="2471022"/>
                </a:cubicBezTo>
                <a:close/>
              </a:path>
            </a:pathLst>
          </a:custGeom>
          <a:solidFill>
            <a:schemeClr val="bg1">
              <a:lumMod val="95000"/>
            </a:schemeClr>
          </a:solidFill>
        </p:spPr>
        <p:txBody>
          <a:bodyPr wrap="square">
            <a:noAutofit/>
          </a:bodyPr>
          <a:lstStyle>
            <a:lvl1pPr marL="0" indent="0">
              <a:buNone/>
              <a:defRPr sz="2000"/>
            </a:lvl1pPr>
          </a:lstStyle>
          <a:p>
            <a:endParaRPr lang="en-US"/>
          </a:p>
        </p:txBody>
      </p:sp>
    </p:spTree>
    <p:extLst>
      <p:ext uri="{BB962C8B-B14F-4D97-AF65-F5344CB8AC3E}">
        <p14:creationId xmlns:p14="http://schemas.microsoft.com/office/powerpoint/2010/main" val="2372837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8F1F861-FF96-4CBD-A492-1A31F6E53A78}"/>
              </a:ext>
            </a:extLst>
          </p:cNvPr>
          <p:cNvSpPr>
            <a:spLocks noGrp="1"/>
          </p:cNvSpPr>
          <p:nvPr>
            <p:ph type="pic" sz="quarter" idx="10"/>
          </p:nvPr>
        </p:nvSpPr>
        <p:spPr>
          <a:xfrm>
            <a:off x="5128343" y="0"/>
            <a:ext cx="3244646" cy="5663381"/>
          </a:xfrm>
          <a:custGeom>
            <a:avLst/>
            <a:gdLst>
              <a:gd name="connsiteX0" fmla="*/ 0 w 3244646"/>
              <a:gd name="connsiteY0" fmla="*/ 0 h 5663381"/>
              <a:gd name="connsiteX1" fmla="*/ 3244646 w 3244646"/>
              <a:gd name="connsiteY1" fmla="*/ 0 h 5663381"/>
              <a:gd name="connsiteX2" fmla="*/ 3244645 w 3244646"/>
              <a:gd name="connsiteY2" fmla="*/ 4041058 h 5663381"/>
              <a:gd name="connsiteX3" fmla="*/ 1622322 w 3244646"/>
              <a:gd name="connsiteY3" fmla="*/ 5663381 h 5663381"/>
              <a:gd name="connsiteX4" fmla="*/ 1622323 w 3244646"/>
              <a:gd name="connsiteY4" fmla="*/ 5663380 h 5663381"/>
              <a:gd name="connsiteX5" fmla="*/ 0 w 3244646"/>
              <a:gd name="connsiteY5" fmla="*/ 4041057 h 5663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4646" h="5663381">
                <a:moveTo>
                  <a:pt x="0" y="0"/>
                </a:moveTo>
                <a:lnTo>
                  <a:pt x="3244646" y="0"/>
                </a:lnTo>
                <a:lnTo>
                  <a:pt x="3244645" y="4041058"/>
                </a:lnTo>
                <a:cubicBezTo>
                  <a:pt x="3244645" y="4937042"/>
                  <a:pt x="2518306" y="5663381"/>
                  <a:pt x="1622322" y="5663381"/>
                </a:cubicBezTo>
                <a:lnTo>
                  <a:pt x="1622323" y="5663380"/>
                </a:lnTo>
                <a:cubicBezTo>
                  <a:pt x="726339" y="5663380"/>
                  <a:pt x="0" y="4937041"/>
                  <a:pt x="0" y="4041057"/>
                </a:cubicBezTo>
                <a:close/>
              </a:path>
            </a:pathLst>
          </a:custGeom>
          <a:solidFill>
            <a:schemeClr val="bg1">
              <a:lumMod val="95000"/>
            </a:schemeClr>
          </a:solidFill>
        </p:spPr>
        <p:txBody>
          <a:bodyPr wrap="square">
            <a:noAutofit/>
          </a:bodyPr>
          <a:lstStyle>
            <a:lvl1pPr marL="0" indent="0">
              <a:buNone/>
              <a:defRPr sz="2000"/>
            </a:lvl1pPr>
          </a:lstStyle>
          <a:p>
            <a:endParaRPr lang="en-US"/>
          </a:p>
        </p:txBody>
      </p:sp>
    </p:spTree>
    <p:extLst>
      <p:ext uri="{BB962C8B-B14F-4D97-AF65-F5344CB8AC3E}">
        <p14:creationId xmlns:p14="http://schemas.microsoft.com/office/powerpoint/2010/main" val="32874967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E71BEE7-BC9D-4C8A-AE75-90A9CD9C7FA7}"/>
              </a:ext>
            </a:extLst>
          </p:cNvPr>
          <p:cNvSpPr>
            <a:spLocks noGrp="1"/>
          </p:cNvSpPr>
          <p:nvPr>
            <p:ph type="pic" sz="quarter" idx="10"/>
          </p:nvPr>
        </p:nvSpPr>
        <p:spPr>
          <a:xfrm>
            <a:off x="5774224" y="1766997"/>
            <a:ext cx="2550120" cy="3324008"/>
          </a:xfrm>
          <a:custGeom>
            <a:avLst/>
            <a:gdLst>
              <a:gd name="connsiteX0" fmla="*/ 190902 w 2550120"/>
              <a:gd name="connsiteY0" fmla="*/ 0 h 3324008"/>
              <a:gd name="connsiteX1" fmla="*/ 2359218 w 2550120"/>
              <a:gd name="connsiteY1" fmla="*/ 0 h 3324008"/>
              <a:gd name="connsiteX2" fmla="*/ 2550120 w 2550120"/>
              <a:gd name="connsiteY2" fmla="*/ 190902 h 3324008"/>
              <a:gd name="connsiteX3" fmla="*/ 2550120 w 2550120"/>
              <a:gd name="connsiteY3" fmla="*/ 3133106 h 3324008"/>
              <a:gd name="connsiteX4" fmla="*/ 2359218 w 2550120"/>
              <a:gd name="connsiteY4" fmla="*/ 3324008 h 3324008"/>
              <a:gd name="connsiteX5" fmla="*/ 190902 w 2550120"/>
              <a:gd name="connsiteY5" fmla="*/ 3324008 h 3324008"/>
              <a:gd name="connsiteX6" fmla="*/ 0 w 2550120"/>
              <a:gd name="connsiteY6" fmla="*/ 3133106 h 3324008"/>
              <a:gd name="connsiteX7" fmla="*/ 0 w 2550120"/>
              <a:gd name="connsiteY7" fmla="*/ 190902 h 3324008"/>
              <a:gd name="connsiteX8" fmla="*/ 190902 w 2550120"/>
              <a:gd name="connsiteY8" fmla="*/ 0 h 3324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50120" h="3324008">
                <a:moveTo>
                  <a:pt x="190902" y="0"/>
                </a:moveTo>
                <a:lnTo>
                  <a:pt x="2359218" y="0"/>
                </a:lnTo>
                <a:cubicBezTo>
                  <a:pt x="2464650" y="0"/>
                  <a:pt x="2550120" y="85470"/>
                  <a:pt x="2550120" y="190902"/>
                </a:cubicBezTo>
                <a:lnTo>
                  <a:pt x="2550120" y="3133106"/>
                </a:lnTo>
                <a:cubicBezTo>
                  <a:pt x="2550120" y="3238538"/>
                  <a:pt x="2464650" y="3324008"/>
                  <a:pt x="2359218" y="3324008"/>
                </a:cubicBezTo>
                <a:lnTo>
                  <a:pt x="190902" y="3324008"/>
                </a:lnTo>
                <a:cubicBezTo>
                  <a:pt x="85470" y="3324008"/>
                  <a:pt x="0" y="3238538"/>
                  <a:pt x="0" y="3133106"/>
                </a:cubicBezTo>
                <a:lnTo>
                  <a:pt x="0" y="190902"/>
                </a:lnTo>
                <a:cubicBezTo>
                  <a:pt x="0" y="85470"/>
                  <a:pt x="85470" y="0"/>
                  <a:pt x="190902" y="0"/>
                </a:cubicBezTo>
                <a:close/>
              </a:path>
            </a:pathLst>
          </a:custGeom>
          <a:solidFill>
            <a:schemeClr val="bg1">
              <a:lumMod val="95000"/>
            </a:schemeClr>
          </a:solidFill>
        </p:spPr>
        <p:txBody>
          <a:bodyPr wrap="square">
            <a:noAutofit/>
          </a:bodyPr>
          <a:lstStyle>
            <a:lvl1pPr marL="0" indent="0">
              <a:buNone/>
              <a:defRPr sz="1800"/>
            </a:lvl1pPr>
          </a:lstStyle>
          <a:p>
            <a:endParaRPr lang="en-US"/>
          </a:p>
        </p:txBody>
      </p:sp>
      <p:sp>
        <p:nvSpPr>
          <p:cNvPr id="9" name="Picture Placeholder 8">
            <a:extLst>
              <a:ext uri="{FF2B5EF4-FFF2-40B4-BE49-F238E27FC236}">
                <a16:creationId xmlns:a16="http://schemas.microsoft.com/office/drawing/2014/main" id="{AB7A76D6-FC03-46AA-89E4-12D87A0D3698}"/>
              </a:ext>
            </a:extLst>
          </p:cNvPr>
          <p:cNvSpPr>
            <a:spLocks noGrp="1"/>
          </p:cNvSpPr>
          <p:nvPr>
            <p:ph type="pic" sz="quarter" idx="11"/>
          </p:nvPr>
        </p:nvSpPr>
        <p:spPr>
          <a:xfrm>
            <a:off x="8485422" y="1264450"/>
            <a:ext cx="2991163" cy="4329098"/>
          </a:xfrm>
          <a:custGeom>
            <a:avLst/>
            <a:gdLst>
              <a:gd name="connsiteX0" fmla="*/ 190902 w 2550120"/>
              <a:gd name="connsiteY0" fmla="*/ 0 h 3324008"/>
              <a:gd name="connsiteX1" fmla="*/ 2359218 w 2550120"/>
              <a:gd name="connsiteY1" fmla="*/ 0 h 3324008"/>
              <a:gd name="connsiteX2" fmla="*/ 2550120 w 2550120"/>
              <a:gd name="connsiteY2" fmla="*/ 190902 h 3324008"/>
              <a:gd name="connsiteX3" fmla="*/ 2550120 w 2550120"/>
              <a:gd name="connsiteY3" fmla="*/ 3133106 h 3324008"/>
              <a:gd name="connsiteX4" fmla="*/ 2359218 w 2550120"/>
              <a:gd name="connsiteY4" fmla="*/ 3324008 h 3324008"/>
              <a:gd name="connsiteX5" fmla="*/ 190902 w 2550120"/>
              <a:gd name="connsiteY5" fmla="*/ 3324008 h 3324008"/>
              <a:gd name="connsiteX6" fmla="*/ 0 w 2550120"/>
              <a:gd name="connsiteY6" fmla="*/ 3133106 h 3324008"/>
              <a:gd name="connsiteX7" fmla="*/ 0 w 2550120"/>
              <a:gd name="connsiteY7" fmla="*/ 190902 h 3324008"/>
              <a:gd name="connsiteX8" fmla="*/ 190902 w 2550120"/>
              <a:gd name="connsiteY8" fmla="*/ 0 h 3324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50120" h="3324008">
                <a:moveTo>
                  <a:pt x="190902" y="0"/>
                </a:moveTo>
                <a:lnTo>
                  <a:pt x="2359218" y="0"/>
                </a:lnTo>
                <a:cubicBezTo>
                  <a:pt x="2464650" y="0"/>
                  <a:pt x="2550120" y="85470"/>
                  <a:pt x="2550120" y="190902"/>
                </a:cubicBezTo>
                <a:lnTo>
                  <a:pt x="2550120" y="3133106"/>
                </a:lnTo>
                <a:cubicBezTo>
                  <a:pt x="2550120" y="3238538"/>
                  <a:pt x="2464650" y="3324008"/>
                  <a:pt x="2359218" y="3324008"/>
                </a:cubicBezTo>
                <a:lnTo>
                  <a:pt x="190902" y="3324008"/>
                </a:lnTo>
                <a:cubicBezTo>
                  <a:pt x="85470" y="3324008"/>
                  <a:pt x="0" y="3238538"/>
                  <a:pt x="0" y="3133106"/>
                </a:cubicBezTo>
                <a:lnTo>
                  <a:pt x="0" y="190902"/>
                </a:lnTo>
                <a:cubicBezTo>
                  <a:pt x="0" y="85470"/>
                  <a:pt x="85470" y="0"/>
                  <a:pt x="190902" y="0"/>
                </a:cubicBezTo>
                <a:close/>
              </a:path>
            </a:pathLst>
          </a:custGeom>
          <a:solidFill>
            <a:schemeClr val="bg1">
              <a:lumMod val="95000"/>
            </a:schemeClr>
          </a:solidFill>
        </p:spPr>
        <p:txBody>
          <a:bodyPr wrap="square">
            <a:noAutofit/>
          </a:bodyPr>
          <a:lstStyle>
            <a:lvl1pPr marL="0" indent="0">
              <a:buNone/>
              <a:defRPr sz="1800"/>
            </a:lvl1pPr>
          </a:lstStyle>
          <a:p>
            <a:endParaRPr lang="en-US"/>
          </a:p>
        </p:txBody>
      </p:sp>
    </p:spTree>
    <p:extLst>
      <p:ext uri="{BB962C8B-B14F-4D97-AF65-F5344CB8AC3E}">
        <p14:creationId xmlns:p14="http://schemas.microsoft.com/office/powerpoint/2010/main" val="40182236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0_Custom Layout">
    <p:bg>
      <p:bgPr>
        <a:gradFill>
          <a:gsLst>
            <a:gs pos="100000">
              <a:schemeClr val="accent1"/>
            </a:gs>
            <a:gs pos="0">
              <a:schemeClr val="accent2"/>
            </a:gs>
          </a:gsLst>
          <a:path path="circle">
            <a:fillToRect t="100000" r="100000"/>
          </a:path>
        </a:gra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2B3C50E-996D-436B-A4B9-022864A488E6}"/>
              </a:ext>
            </a:extLst>
          </p:cNvPr>
          <p:cNvSpPr>
            <a:spLocks noGrp="1"/>
          </p:cNvSpPr>
          <p:nvPr>
            <p:ph type="pic" sz="quarter" idx="10"/>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2427126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C3DE5F8-542B-4F0C-84A6-BEA29078B71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21080" y="899238"/>
            <a:ext cx="4067118" cy="4739512"/>
          </a:xfrm>
          <a:prstGeom prst="rect">
            <a:avLst/>
          </a:prstGeom>
        </p:spPr>
      </p:pic>
      <p:sp>
        <p:nvSpPr>
          <p:cNvPr id="8" name="Picture Placeholder 3">
            <a:extLst>
              <a:ext uri="{FF2B5EF4-FFF2-40B4-BE49-F238E27FC236}">
                <a16:creationId xmlns:a16="http://schemas.microsoft.com/office/drawing/2014/main" id="{84385325-2020-46D6-97BD-95E056204A9D}"/>
              </a:ext>
            </a:extLst>
          </p:cNvPr>
          <p:cNvSpPr>
            <a:spLocks noGrp="1"/>
          </p:cNvSpPr>
          <p:nvPr>
            <p:ph type="pic" sz="quarter" idx="10" hasCustomPrompt="1"/>
          </p:nvPr>
        </p:nvSpPr>
        <p:spPr>
          <a:xfrm rot="19779171">
            <a:off x="6203255" y="1210890"/>
            <a:ext cx="2057321" cy="3474218"/>
          </a:xfrm>
          <a:custGeom>
            <a:avLst/>
            <a:gdLst>
              <a:gd name="connsiteX0" fmla="*/ 0 w 3282950"/>
              <a:gd name="connsiteY0" fmla="*/ 0 h 5377790"/>
              <a:gd name="connsiteX1" fmla="*/ 3282950 w 3282950"/>
              <a:gd name="connsiteY1" fmla="*/ 0 h 5377790"/>
              <a:gd name="connsiteX2" fmla="*/ 3282950 w 3282950"/>
              <a:gd name="connsiteY2" fmla="*/ 5377790 h 5377790"/>
              <a:gd name="connsiteX3" fmla="*/ 0 w 3282950"/>
              <a:gd name="connsiteY3" fmla="*/ 5377790 h 5377790"/>
              <a:gd name="connsiteX4" fmla="*/ 0 w 3282950"/>
              <a:gd name="connsiteY4" fmla="*/ 0 h 5377790"/>
              <a:gd name="connsiteX0" fmla="*/ 0 w 3282950"/>
              <a:gd name="connsiteY0" fmla="*/ 0 h 5377790"/>
              <a:gd name="connsiteX1" fmla="*/ 3151272 w 3282950"/>
              <a:gd name="connsiteY1" fmla="*/ 23820 h 5377790"/>
              <a:gd name="connsiteX2" fmla="*/ 3282950 w 3282950"/>
              <a:gd name="connsiteY2" fmla="*/ 5377790 h 5377790"/>
              <a:gd name="connsiteX3" fmla="*/ 0 w 3282950"/>
              <a:gd name="connsiteY3" fmla="*/ 5377790 h 5377790"/>
              <a:gd name="connsiteX4" fmla="*/ 0 w 3282950"/>
              <a:gd name="connsiteY4" fmla="*/ 0 h 5377790"/>
              <a:gd name="connsiteX0" fmla="*/ 131678 w 3282950"/>
              <a:gd name="connsiteY0" fmla="*/ 0 h 5401610"/>
              <a:gd name="connsiteX1" fmla="*/ 3151272 w 3282950"/>
              <a:gd name="connsiteY1" fmla="*/ 47640 h 5401610"/>
              <a:gd name="connsiteX2" fmla="*/ 3282950 w 3282950"/>
              <a:gd name="connsiteY2" fmla="*/ 5401610 h 5401610"/>
              <a:gd name="connsiteX3" fmla="*/ 0 w 3282950"/>
              <a:gd name="connsiteY3" fmla="*/ 5401610 h 5401610"/>
              <a:gd name="connsiteX4" fmla="*/ 131678 w 3282950"/>
              <a:gd name="connsiteY4" fmla="*/ 0 h 5401610"/>
              <a:gd name="connsiteX0" fmla="*/ 99922 w 3282950"/>
              <a:gd name="connsiteY0" fmla="*/ 0 h 5437861"/>
              <a:gd name="connsiteX1" fmla="*/ 3151272 w 3282950"/>
              <a:gd name="connsiteY1" fmla="*/ 83891 h 5437861"/>
              <a:gd name="connsiteX2" fmla="*/ 3282950 w 3282950"/>
              <a:gd name="connsiteY2" fmla="*/ 5437861 h 5437861"/>
              <a:gd name="connsiteX3" fmla="*/ 0 w 3282950"/>
              <a:gd name="connsiteY3" fmla="*/ 5437861 h 5437861"/>
              <a:gd name="connsiteX4" fmla="*/ 99922 w 3282950"/>
              <a:gd name="connsiteY4" fmla="*/ 0 h 5437861"/>
              <a:gd name="connsiteX0" fmla="*/ 99922 w 3282950"/>
              <a:gd name="connsiteY0" fmla="*/ 0 h 5437861"/>
              <a:gd name="connsiteX1" fmla="*/ 3116144 w 3282950"/>
              <a:gd name="connsiteY1" fmla="*/ 98645 h 5437861"/>
              <a:gd name="connsiteX2" fmla="*/ 3282950 w 3282950"/>
              <a:gd name="connsiteY2" fmla="*/ 5437861 h 5437861"/>
              <a:gd name="connsiteX3" fmla="*/ 0 w 3282950"/>
              <a:gd name="connsiteY3" fmla="*/ 5437861 h 5437861"/>
              <a:gd name="connsiteX4" fmla="*/ 99922 w 3282950"/>
              <a:gd name="connsiteY4" fmla="*/ 0 h 5437861"/>
              <a:gd name="connsiteX0" fmla="*/ 99922 w 3282950"/>
              <a:gd name="connsiteY0" fmla="*/ 0 h 5437861"/>
              <a:gd name="connsiteX1" fmla="*/ 3147422 w 3282950"/>
              <a:gd name="connsiteY1" fmla="*/ 90467 h 5437861"/>
              <a:gd name="connsiteX2" fmla="*/ 3282950 w 3282950"/>
              <a:gd name="connsiteY2" fmla="*/ 5437861 h 5437861"/>
              <a:gd name="connsiteX3" fmla="*/ 0 w 3282950"/>
              <a:gd name="connsiteY3" fmla="*/ 5437861 h 5437861"/>
              <a:gd name="connsiteX4" fmla="*/ 99922 w 3282950"/>
              <a:gd name="connsiteY4" fmla="*/ 0 h 5437861"/>
              <a:gd name="connsiteX0" fmla="*/ 99922 w 3282950"/>
              <a:gd name="connsiteY0" fmla="*/ 0 h 5437861"/>
              <a:gd name="connsiteX1" fmla="*/ 3118870 w 3282950"/>
              <a:gd name="connsiteY1" fmla="*/ 109071 h 5437861"/>
              <a:gd name="connsiteX2" fmla="*/ 3282950 w 3282950"/>
              <a:gd name="connsiteY2" fmla="*/ 5437861 h 5437861"/>
              <a:gd name="connsiteX3" fmla="*/ 0 w 3282950"/>
              <a:gd name="connsiteY3" fmla="*/ 5437861 h 5437861"/>
              <a:gd name="connsiteX4" fmla="*/ 99922 w 3282950"/>
              <a:gd name="connsiteY4" fmla="*/ 0 h 5437861"/>
              <a:gd name="connsiteX0" fmla="*/ 99922 w 3282950"/>
              <a:gd name="connsiteY0" fmla="*/ 0 h 5437861"/>
              <a:gd name="connsiteX1" fmla="*/ 3118870 w 3282950"/>
              <a:gd name="connsiteY1" fmla="*/ 109071 h 5437861"/>
              <a:gd name="connsiteX2" fmla="*/ 3282950 w 3282950"/>
              <a:gd name="connsiteY2" fmla="*/ 5437861 h 5437861"/>
              <a:gd name="connsiteX3" fmla="*/ 0 w 3282950"/>
              <a:gd name="connsiteY3" fmla="*/ 5437861 h 5437861"/>
              <a:gd name="connsiteX4" fmla="*/ 99922 w 3282950"/>
              <a:gd name="connsiteY4" fmla="*/ 0 h 5437861"/>
              <a:gd name="connsiteX0" fmla="*/ 99922 w 3241247"/>
              <a:gd name="connsiteY0" fmla="*/ 0 h 5448765"/>
              <a:gd name="connsiteX1" fmla="*/ 3118870 w 3241247"/>
              <a:gd name="connsiteY1" fmla="*/ 109071 h 5448765"/>
              <a:gd name="connsiteX2" fmla="*/ 3241247 w 3241247"/>
              <a:gd name="connsiteY2" fmla="*/ 5448765 h 5448765"/>
              <a:gd name="connsiteX3" fmla="*/ 0 w 3241247"/>
              <a:gd name="connsiteY3" fmla="*/ 5437861 h 5448765"/>
              <a:gd name="connsiteX4" fmla="*/ 99922 w 3241247"/>
              <a:gd name="connsiteY4" fmla="*/ 0 h 5448765"/>
              <a:gd name="connsiteX0" fmla="*/ 85256 w 3226581"/>
              <a:gd name="connsiteY0" fmla="*/ 0 h 5448765"/>
              <a:gd name="connsiteX1" fmla="*/ 3104204 w 3226581"/>
              <a:gd name="connsiteY1" fmla="*/ 109071 h 5448765"/>
              <a:gd name="connsiteX2" fmla="*/ 3226581 w 3226581"/>
              <a:gd name="connsiteY2" fmla="*/ 5448765 h 5448765"/>
              <a:gd name="connsiteX3" fmla="*/ 0 w 3226581"/>
              <a:gd name="connsiteY3" fmla="*/ 5412810 h 5448765"/>
              <a:gd name="connsiteX4" fmla="*/ 85256 w 3226581"/>
              <a:gd name="connsiteY4" fmla="*/ 0 h 5448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6581" h="5448765">
                <a:moveTo>
                  <a:pt x="85256" y="0"/>
                </a:moveTo>
                <a:lnTo>
                  <a:pt x="3104204" y="109071"/>
                </a:lnTo>
                <a:cubicBezTo>
                  <a:pt x="3111220" y="126767"/>
                  <a:pt x="3171888" y="3672502"/>
                  <a:pt x="3226581" y="5448765"/>
                </a:cubicBezTo>
                <a:lnTo>
                  <a:pt x="0" y="5412810"/>
                </a:lnTo>
                <a:lnTo>
                  <a:pt x="85256" y="0"/>
                </a:lnTo>
                <a:close/>
              </a:path>
            </a:pathLst>
          </a:custGeom>
          <a:solidFill>
            <a:schemeClr val="bg1">
              <a:lumMod val="85000"/>
            </a:schemeClr>
          </a:solidFill>
          <a:effectLst>
            <a:innerShdw blurRad="127000">
              <a:prstClr val="black"/>
            </a:innerShdw>
          </a:effectLst>
          <a:scene3d>
            <a:camera prst="perspectiveRelaxedModerately" fov="2400000">
              <a:rot lat="21004674" lon="20981195" rev="25907"/>
            </a:camera>
            <a:lightRig rig="threePt" dir="t"/>
          </a:scene3d>
          <a:sp3d prstMaterial="matte"/>
        </p:spPr>
        <p:txBody>
          <a:bodyPr/>
          <a:lstStyle>
            <a:lvl1pPr marL="0" indent="0" algn="ctr">
              <a:buNone/>
              <a:defRPr sz="2400">
                <a:solidFill>
                  <a:schemeClr val="tx1">
                    <a:lumMod val="50000"/>
                    <a:lumOff val="50000"/>
                  </a:schemeClr>
                </a:solidFill>
              </a:defRPr>
            </a:lvl1pPr>
          </a:lstStyle>
          <a:p>
            <a:r>
              <a:rPr lang="id-ID" dirty="0"/>
              <a:t>Add Picture</a:t>
            </a:r>
          </a:p>
        </p:txBody>
      </p:sp>
    </p:spTree>
    <p:extLst>
      <p:ext uri="{BB962C8B-B14F-4D97-AF65-F5344CB8AC3E}">
        <p14:creationId xmlns:p14="http://schemas.microsoft.com/office/powerpoint/2010/main" val="38777116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5420DE2-7BC7-4D86-A279-F58C11A21973}"/>
              </a:ext>
            </a:extLst>
          </p:cNvPr>
          <p:cNvSpPr>
            <a:spLocks noGrp="1"/>
          </p:cNvSpPr>
          <p:nvPr>
            <p:ph type="pic" sz="quarter" idx="10"/>
          </p:nvPr>
        </p:nvSpPr>
        <p:spPr>
          <a:xfrm>
            <a:off x="1277124" y="-80818"/>
            <a:ext cx="10914876" cy="7019636"/>
          </a:xfrm>
          <a:custGeom>
            <a:avLst/>
            <a:gdLst>
              <a:gd name="connsiteX0" fmla="*/ 3509818 w 10914876"/>
              <a:gd name="connsiteY0" fmla="*/ 0 h 7019636"/>
              <a:gd name="connsiteX1" fmla="*/ 10643105 w 10914876"/>
              <a:gd name="connsiteY1" fmla="*/ 0 h 7019636"/>
              <a:gd name="connsiteX2" fmla="*/ 10823720 w 10914876"/>
              <a:gd name="connsiteY2" fmla="*/ 4567 h 7019636"/>
              <a:gd name="connsiteX3" fmla="*/ 10914876 w 10914876"/>
              <a:gd name="connsiteY3" fmla="*/ 11499 h 7019636"/>
              <a:gd name="connsiteX4" fmla="*/ 10914876 w 10914876"/>
              <a:gd name="connsiteY4" fmla="*/ 7008138 h 7019636"/>
              <a:gd name="connsiteX5" fmla="*/ 10823720 w 10914876"/>
              <a:gd name="connsiteY5" fmla="*/ 7015069 h 7019636"/>
              <a:gd name="connsiteX6" fmla="*/ 10643105 w 10914876"/>
              <a:gd name="connsiteY6" fmla="*/ 7019636 h 7019636"/>
              <a:gd name="connsiteX7" fmla="*/ 3509818 w 10914876"/>
              <a:gd name="connsiteY7" fmla="*/ 7019636 h 7019636"/>
              <a:gd name="connsiteX8" fmla="*/ 0 w 10914876"/>
              <a:gd name="connsiteY8" fmla="*/ 3509818 h 7019636"/>
              <a:gd name="connsiteX9" fmla="*/ 3509818 w 10914876"/>
              <a:gd name="connsiteY9" fmla="*/ 0 h 7019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14876" h="7019636">
                <a:moveTo>
                  <a:pt x="3509818" y="0"/>
                </a:moveTo>
                <a:lnTo>
                  <a:pt x="10643105" y="0"/>
                </a:lnTo>
                <a:cubicBezTo>
                  <a:pt x="10703681" y="0"/>
                  <a:pt x="10763898" y="1535"/>
                  <a:pt x="10823720" y="4567"/>
                </a:cubicBezTo>
                <a:lnTo>
                  <a:pt x="10914876" y="11499"/>
                </a:lnTo>
                <a:lnTo>
                  <a:pt x="10914876" y="7008138"/>
                </a:lnTo>
                <a:lnTo>
                  <a:pt x="10823720" y="7015069"/>
                </a:lnTo>
                <a:cubicBezTo>
                  <a:pt x="10763898" y="7018102"/>
                  <a:pt x="10703681" y="7019636"/>
                  <a:pt x="10643105" y="7019636"/>
                </a:cubicBezTo>
                <a:lnTo>
                  <a:pt x="3509818" y="7019636"/>
                </a:lnTo>
                <a:cubicBezTo>
                  <a:pt x="1571399" y="7019636"/>
                  <a:pt x="0" y="5448237"/>
                  <a:pt x="0" y="3509818"/>
                </a:cubicBezTo>
                <a:cubicBezTo>
                  <a:pt x="0" y="1571399"/>
                  <a:pt x="1571399" y="0"/>
                  <a:pt x="3509818" y="0"/>
                </a:cubicBezTo>
                <a:close/>
              </a:path>
            </a:pathLst>
          </a:custGeom>
          <a:noFill/>
        </p:spPr>
        <p:txBody>
          <a:bodyPr wrap="square">
            <a:noAutofit/>
          </a:bodyPr>
          <a:lstStyle/>
          <a:p>
            <a:endParaRPr lang="en-US"/>
          </a:p>
        </p:txBody>
      </p:sp>
    </p:spTree>
    <p:extLst>
      <p:ext uri="{BB962C8B-B14F-4D97-AF65-F5344CB8AC3E}">
        <p14:creationId xmlns:p14="http://schemas.microsoft.com/office/powerpoint/2010/main" val="1043101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EAB3535-A737-4C9B-93DF-ED3DC21D816D}"/>
              </a:ext>
            </a:extLst>
          </p:cNvPr>
          <p:cNvSpPr>
            <a:spLocks noGrp="1"/>
          </p:cNvSpPr>
          <p:nvPr>
            <p:ph type="pic" sz="quarter" idx="10"/>
          </p:nvPr>
        </p:nvSpPr>
        <p:spPr>
          <a:xfrm>
            <a:off x="1504016" y="3386138"/>
            <a:ext cx="3415647" cy="2165347"/>
          </a:xfrm>
          <a:prstGeom prst="rect">
            <a:avLst/>
          </a:prstGeom>
          <a:solidFill>
            <a:schemeClr val="bg1">
              <a:lumMod val="95000"/>
            </a:schemeClr>
          </a:solidFill>
        </p:spPr>
        <p:txBody>
          <a:bodyPr wrap="square">
            <a:noAutofit/>
          </a:bodyPr>
          <a:lstStyle>
            <a:lvl1pPr marL="0" indent="0">
              <a:buNone/>
              <a:defRPr sz="1800"/>
            </a:lvl1pPr>
          </a:lstStyle>
          <a:p>
            <a:endParaRPr lang="en-US"/>
          </a:p>
        </p:txBody>
      </p:sp>
    </p:spTree>
    <p:extLst>
      <p:ext uri="{BB962C8B-B14F-4D97-AF65-F5344CB8AC3E}">
        <p14:creationId xmlns:p14="http://schemas.microsoft.com/office/powerpoint/2010/main" val="35134013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306634AE-09B9-4D32-9714-0959B64C9529}"/>
              </a:ext>
            </a:extLst>
          </p:cNvPr>
          <p:cNvSpPr/>
          <p:nvPr userDrawn="1"/>
        </p:nvSpPr>
        <p:spPr>
          <a:xfrm>
            <a:off x="2976656" y="6199094"/>
            <a:ext cx="6329269" cy="174811"/>
          </a:xfrm>
          <a:prstGeom prst="roundRect">
            <a:avLst>
              <a:gd name="adj" fmla="val 50000"/>
            </a:avLst>
          </a:prstGeom>
          <a:pattFill prst="dkDn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3D6B4330-AE09-4850-BF0E-CF2C51B23005}"/>
              </a:ext>
            </a:extLst>
          </p:cNvPr>
          <p:cNvSpPr txBox="1"/>
          <p:nvPr userDrawn="1"/>
        </p:nvSpPr>
        <p:spPr>
          <a:xfrm>
            <a:off x="830853" y="6141844"/>
            <a:ext cx="2145803" cy="301621"/>
          </a:xfrm>
          <a:prstGeom prst="rect">
            <a:avLst/>
          </a:prstGeom>
          <a:noFill/>
        </p:spPr>
        <p:txBody>
          <a:bodyPr wrap="square" rtlCol="0">
            <a:spAutoFit/>
          </a:bodyPr>
          <a:lstStyle/>
          <a:p>
            <a:pPr>
              <a:lnSpc>
                <a:spcPct val="80000"/>
              </a:lnSpc>
            </a:pPr>
            <a:r>
              <a:rPr lang="en-US" sz="1600" b="1" spc="0" dirty="0">
                <a:gradFill>
                  <a:gsLst>
                    <a:gs pos="0">
                      <a:schemeClr val="accent1"/>
                    </a:gs>
                    <a:gs pos="100000">
                      <a:schemeClr val="accent2"/>
                    </a:gs>
                  </a:gsLst>
                  <a:lin ang="13500000" scaled="1"/>
                </a:gradFill>
                <a:latin typeface="Nexa Bold" panose="02000000000000000000" pitchFamily="50" charset="0"/>
              </a:rPr>
              <a:t>2022 Epic </a:t>
            </a:r>
            <a:r>
              <a:rPr lang="en-US" sz="1600" b="1" spc="0" dirty="0">
                <a:solidFill>
                  <a:schemeClr val="bg1">
                    <a:lumMod val="75000"/>
                  </a:schemeClr>
                </a:solidFill>
                <a:latin typeface="Nexa Light" panose="02000000000000000000" pitchFamily="50" charset="0"/>
              </a:rPr>
              <a:t>Business</a:t>
            </a:r>
            <a:endParaRPr lang="en-US" sz="1600" b="0" spc="0" dirty="0">
              <a:solidFill>
                <a:schemeClr val="bg1">
                  <a:lumMod val="75000"/>
                </a:schemeClr>
              </a:solidFill>
              <a:latin typeface="Nexa Light" panose="02000000000000000000" pitchFamily="50" charset="0"/>
            </a:endParaRPr>
          </a:p>
        </p:txBody>
      </p:sp>
      <p:grpSp>
        <p:nvGrpSpPr>
          <p:cNvPr id="9" name="Group 8">
            <a:extLst>
              <a:ext uri="{FF2B5EF4-FFF2-40B4-BE49-F238E27FC236}">
                <a16:creationId xmlns:a16="http://schemas.microsoft.com/office/drawing/2014/main" id="{EDCC0B2C-D2AC-45D7-9C86-659D30238956}"/>
              </a:ext>
            </a:extLst>
          </p:cNvPr>
          <p:cNvGrpSpPr/>
          <p:nvPr userDrawn="1"/>
        </p:nvGrpSpPr>
        <p:grpSpPr>
          <a:xfrm>
            <a:off x="9596438" y="6169620"/>
            <a:ext cx="1300925" cy="233758"/>
            <a:chOff x="7252748" y="4797701"/>
            <a:chExt cx="1834865" cy="329700"/>
          </a:xfrm>
        </p:grpSpPr>
        <p:sp>
          <p:nvSpPr>
            <p:cNvPr id="10" name="Freeform 85">
              <a:extLst>
                <a:ext uri="{FF2B5EF4-FFF2-40B4-BE49-F238E27FC236}">
                  <a16:creationId xmlns:a16="http://schemas.microsoft.com/office/drawing/2014/main" id="{519EC0D3-E520-45AD-AEAA-AB71564DB136}"/>
                </a:ext>
              </a:extLst>
            </p:cNvPr>
            <p:cNvSpPr>
              <a:spLocks noChangeArrowheads="1"/>
            </p:cNvSpPr>
            <p:nvPr userDrawn="1"/>
          </p:nvSpPr>
          <p:spPr bwMode="auto">
            <a:xfrm>
              <a:off x="8738820" y="4846267"/>
              <a:ext cx="348793" cy="280359"/>
            </a:xfrm>
            <a:custGeom>
              <a:avLst/>
              <a:gdLst>
                <a:gd name="T0" fmla="*/ 250282 w 462"/>
                <a:gd name="T1" fmla="*/ 24258 h 374"/>
                <a:gd name="T2" fmla="*/ 250282 w 462"/>
                <a:gd name="T3" fmla="*/ 24258 h 374"/>
                <a:gd name="T4" fmla="*/ 221508 w 462"/>
                <a:gd name="T5" fmla="*/ 33962 h 374"/>
                <a:gd name="T6" fmla="*/ 240510 w 462"/>
                <a:gd name="T7" fmla="*/ 5391 h 374"/>
                <a:gd name="T8" fmla="*/ 211192 w 462"/>
                <a:gd name="T9" fmla="*/ 19407 h 374"/>
                <a:gd name="T10" fmla="*/ 173189 w 462"/>
                <a:gd name="T11" fmla="*/ 0 h 374"/>
                <a:gd name="T12" fmla="*/ 119983 w 462"/>
                <a:gd name="T13" fmla="*/ 52829 h 374"/>
                <a:gd name="T14" fmla="*/ 124870 w 462"/>
                <a:gd name="T15" fmla="*/ 62532 h 374"/>
                <a:gd name="T16" fmla="*/ 19002 w 462"/>
                <a:gd name="T17" fmla="*/ 10242 h 374"/>
                <a:gd name="T18" fmla="*/ 9229 w 462"/>
                <a:gd name="T19" fmla="*/ 38813 h 374"/>
                <a:gd name="T20" fmla="*/ 33118 w 462"/>
                <a:gd name="T21" fmla="*/ 81400 h 374"/>
                <a:gd name="T22" fmla="*/ 9229 w 462"/>
                <a:gd name="T23" fmla="*/ 72236 h 374"/>
                <a:gd name="T24" fmla="*/ 9229 w 462"/>
                <a:gd name="T25" fmla="*/ 72236 h 374"/>
                <a:gd name="T26" fmla="*/ 53205 w 462"/>
                <a:gd name="T27" fmla="*/ 124526 h 374"/>
                <a:gd name="T28" fmla="*/ 38004 w 462"/>
                <a:gd name="T29" fmla="*/ 124526 h 374"/>
                <a:gd name="T30" fmla="*/ 28774 w 462"/>
                <a:gd name="T31" fmla="*/ 124526 h 374"/>
                <a:gd name="T32" fmla="*/ 77093 w 462"/>
                <a:gd name="T33" fmla="*/ 158487 h 374"/>
                <a:gd name="T34" fmla="*/ 14116 w 462"/>
                <a:gd name="T35" fmla="*/ 182206 h 374"/>
                <a:gd name="T36" fmla="*/ 0 w 462"/>
                <a:gd name="T37" fmla="*/ 182206 h 374"/>
                <a:gd name="T38" fmla="*/ 77093 w 462"/>
                <a:gd name="T39" fmla="*/ 201074 h 374"/>
                <a:gd name="T40" fmla="*/ 221508 w 462"/>
                <a:gd name="T41" fmla="*/ 57681 h 374"/>
                <a:gd name="T42" fmla="*/ 221508 w 462"/>
                <a:gd name="T43" fmla="*/ 52829 h 374"/>
                <a:gd name="T44" fmla="*/ 250282 w 462"/>
                <a:gd name="T45" fmla="*/ 2425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chemeClr val="bg1">
                <a:lumMod val="75000"/>
                <a:alpha val="20000"/>
              </a:schemeClr>
            </a:solidFill>
            <a:ln>
              <a:noFill/>
            </a:ln>
            <a:effectLst/>
          </p:spPr>
          <p:txBody>
            <a:bodyPr wrap="none" lIns="34290" tIns="17145" rIns="34290" bIns="17145" anchor="ctr"/>
            <a:lstStyle/>
            <a:p>
              <a:endParaRPr lang="en-US" dirty="0"/>
            </a:p>
          </p:txBody>
        </p:sp>
        <p:sp>
          <p:nvSpPr>
            <p:cNvPr id="11" name="Freeform 87">
              <a:extLst>
                <a:ext uri="{FF2B5EF4-FFF2-40B4-BE49-F238E27FC236}">
                  <a16:creationId xmlns:a16="http://schemas.microsoft.com/office/drawing/2014/main" id="{17E64DE2-E8FC-4280-BADA-F6F62585B91D}"/>
                </a:ext>
              </a:extLst>
            </p:cNvPr>
            <p:cNvSpPr>
              <a:spLocks noChangeArrowheads="1"/>
            </p:cNvSpPr>
            <p:nvPr userDrawn="1"/>
          </p:nvSpPr>
          <p:spPr bwMode="auto">
            <a:xfrm>
              <a:off x="7995784" y="4797701"/>
              <a:ext cx="322302" cy="328925"/>
            </a:xfrm>
            <a:custGeom>
              <a:avLst/>
              <a:gdLst>
                <a:gd name="T0" fmla="*/ 187705 w 426"/>
                <a:gd name="T1" fmla="*/ 115822 h 435"/>
                <a:gd name="T2" fmla="*/ 187705 w 426"/>
                <a:gd name="T3" fmla="*/ 115822 h 435"/>
                <a:gd name="T4" fmla="*/ 115888 w 426"/>
                <a:gd name="T5" fmla="*/ 188143 h 435"/>
                <a:gd name="T6" fmla="*/ 42982 w 426"/>
                <a:gd name="T7" fmla="*/ 115822 h 435"/>
                <a:gd name="T8" fmla="*/ 47878 w 426"/>
                <a:gd name="T9" fmla="*/ 106034 h 435"/>
                <a:gd name="T10" fmla="*/ 0 w 426"/>
                <a:gd name="T11" fmla="*/ 106034 h 435"/>
                <a:gd name="T12" fmla="*/ 0 w 426"/>
                <a:gd name="T13" fmla="*/ 197387 h 435"/>
                <a:gd name="T14" fmla="*/ 33733 w 426"/>
                <a:gd name="T15" fmla="*/ 235994 h 435"/>
                <a:gd name="T16" fmla="*/ 197498 w 426"/>
                <a:gd name="T17" fmla="*/ 235994 h 435"/>
                <a:gd name="T18" fmla="*/ 231231 w 426"/>
                <a:gd name="T19" fmla="*/ 197387 h 435"/>
                <a:gd name="T20" fmla="*/ 231231 w 426"/>
                <a:gd name="T21" fmla="*/ 106034 h 435"/>
                <a:gd name="T22" fmla="*/ 183353 w 426"/>
                <a:gd name="T23" fmla="*/ 106034 h 435"/>
                <a:gd name="T24" fmla="*/ 187705 w 426"/>
                <a:gd name="T25" fmla="*/ 115822 h 435"/>
                <a:gd name="T26" fmla="*/ 197498 w 426"/>
                <a:gd name="T27" fmla="*/ 0 h 435"/>
                <a:gd name="T28" fmla="*/ 197498 w 426"/>
                <a:gd name="T29" fmla="*/ 0 h 435"/>
                <a:gd name="T30" fmla="*/ 33733 w 426"/>
                <a:gd name="T31" fmla="*/ 0 h 435"/>
                <a:gd name="T32" fmla="*/ 0 w 426"/>
                <a:gd name="T33" fmla="*/ 38607 h 435"/>
                <a:gd name="T34" fmla="*/ 0 w 426"/>
                <a:gd name="T35" fmla="*/ 77215 h 435"/>
                <a:gd name="T36" fmla="*/ 57672 w 426"/>
                <a:gd name="T37" fmla="*/ 77215 h 435"/>
                <a:gd name="T38" fmla="*/ 115888 w 426"/>
                <a:gd name="T39" fmla="*/ 48395 h 435"/>
                <a:gd name="T40" fmla="*/ 173559 w 426"/>
                <a:gd name="T41" fmla="*/ 77215 h 435"/>
                <a:gd name="T42" fmla="*/ 231231 w 426"/>
                <a:gd name="T43" fmla="*/ 77215 h 435"/>
                <a:gd name="T44" fmla="*/ 231231 w 426"/>
                <a:gd name="T45" fmla="*/ 38607 h 435"/>
                <a:gd name="T46" fmla="*/ 197498 w 426"/>
                <a:gd name="T47" fmla="*/ 0 h 435"/>
                <a:gd name="T48" fmla="*/ 212188 w 426"/>
                <a:gd name="T49" fmla="*/ 48395 h 435"/>
                <a:gd name="T50" fmla="*/ 212188 w 426"/>
                <a:gd name="T51" fmla="*/ 48395 h 435"/>
                <a:gd name="T52" fmla="*/ 207292 w 426"/>
                <a:gd name="T53" fmla="*/ 52745 h 435"/>
                <a:gd name="T54" fmla="*/ 187705 w 426"/>
                <a:gd name="T55" fmla="*/ 52745 h 435"/>
                <a:gd name="T56" fmla="*/ 178456 w 426"/>
                <a:gd name="T57" fmla="*/ 48395 h 435"/>
                <a:gd name="T58" fmla="*/ 178456 w 426"/>
                <a:gd name="T59" fmla="*/ 28820 h 435"/>
                <a:gd name="T60" fmla="*/ 187705 w 426"/>
                <a:gd name="T61" fmla="*/ 19576 h 435"/>
                <a:gd name="T62" fmla="*/ 207292 w 426"/>
                <a:gd name="T63" fmla="*/ 19576 h 435"/>
                <a:gd name="T64" fmla="*/ 212188 w 426"/>
                <a:gd name="T65" fmla="*/ 28820 h 435"/>
                <a:gd name="T66" fmla="*/ 212188 w 426"/>
                <a:gd name="T67" fmla="*/ 48395 h 435"/>
                <a:gd name="T68" fmla="*/ 158869 w 426"/>
                <a:gd name="T69" fmla="*/ 115822 h 435"/>
                <a:gd name="T70" fmla="*/ 158869 w 426"/>
                <a:gd name="T71" fmla="*/ 115822 h 435"/>
                <a:gd name="T72" fmla="*/ 115888 w 426"/>
                <a:gd name="T73" fmla="*/ 72321 h 435"/>
                <a:gd name="T74" fmla="*/ 71818 w 426"/>
                <a:gd name="T75" fmla="*/ 115822 h 435"/>
                <a:gd name="T76" fmla="*/ 115888 w 426"/>
                <a:gd name="T77" fmla="*/ 159323 h 435"/>
                <a:gd name="T78" fmla="*/ 158869 w 426"/>
                <a:gd name="T79" fmla="*/ 115822 h 43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426" h="435">
                  <a:moveTo>
                    <a:pt x="345" y="213"/>
                  </a:moveTo>
                  <a:lnTo>
                    <a:pt x="345" y="213"/>
                  </a:lnTo>
                  <a:cubicBezTo>
                    <a:pt x="345" y="284"/>
                    <a:pt x="284" y="346"/>
                    <a:pt x="213" y="346"/>
                  </a:cubicBezTo>
                  <a:cubicBezTo>
                    <a:pt x="142" y="346"/>
                    <a:pt x="79" y="284"/>
                    <a:pt x="79" y="213"/>
                  </a:cubicBezTo>
                  <a:cubicBezTo>
                    <a:pt x="79" y="203"/>
                    <a:pt x="88" y="203"/>
                    <a:pt x="88" y="195"/>
                  </a:cubicBezTo>
                  <a:cubicBezTo>
                    <a:pt x="0" y="195"/>
                    <a:pt x="0" y="195"/>
                    <a:pt x="0" y="195"/>
                  </a:cubicBezTo>
                  <a:cubicBezTo>
                    <a:pt x="0" y="363"/>
                    <a:pt x="0" y="363"/>
                    <a:pt x="0" y="363"/>
                  </a:cubicBezTo>
                  <a:cubicBezTo>
                    <a:pt x="0" y="399"/>
                    <a:pt x="26" y="434"/>
                    <a:pt x="62" y="434"/>
                  </a:cubicBezTo>
                  <a:cubicBezTo>
                    <a:pt x="363" y="434"/>
                    <a:pt x="363" y="434"/>
                    <a:pt x="363" y="434"/>
                  </a:cubicBezTo>
                  <a:cubicBezTo>
                    <a:pt x="398" y="434"/>
                    <a:pt x="425" y="399"/>
                    <a:pt x="425" y="363"/>
                  </a:cubicBezTo>
                  <a:cubicBezTo>
                    <a:pt x="425" y="195"/>
                    <a:pt x="425" y="195"/>
                    <a:pt x="425" y="195"/>
                  </a:cubicBezTo>
                  <a:cubicBezTo>
                    <a:pt x="337" y="195"/>
                    <a:pt x="337" y="195"/>
                    <a:pt x="337" y="195"/>
                  </a:cubicBezTo>
                  <a:cubicBezTo>
                    <a:pt x="337" y="203"/>
                    <a:pt x="345" y="203"/>
                    <a:pt x="345" y="213"/>
                  </a:cubicBezTo>
                  <a:close/>
                  <a:moveTo>
                    <a:pt x="363" y="0"/>
                  </a:moveTo>
                  <a:lnTo>
                    <a:pt x="363" y="0"/>
                  </a:lnTo>
                  <a:cubicBezTo>
                    <a:pt x="62" y="0"/>
                    <a:pt x="62" y="0"/>
                    <a:pt x="62" y="0"/>
                  </a:cubicBezTo>
                  <a:cubicBezTo>
                    <a:pt x="26" y="0"/>
                    <a:pt x="0" y="36"/>
                    <a:pt x="0" y="71"/>
                  </a:cubicBezTo>
                  <a:cubicBezTo>
                    <a:pt x="0" y="142"/>
                    <a:pt x="0" y="142"/>
                    <a:pt x="0" y="142"/>
                  </a:cubicBezTo>
                  <a:cubicBezTo>
                    <a:pt x="106" y="142"/>
                    <a:pt x="106" y="142"/>
                    <a:pt x="106" y="142"/>
                  </a:cubicBezTo>
                  <a:cubicBezTo>
                    <a:pt x="132" y="106"/>
                    <a:pt x="168" y="89"/>
                    <a:pt x="213" y="89"/>
                  </a:cubicBezTo>
                  <a:cubicBezTo>
                    <a:pt x="257" y="89"/>
                    <a:pt x="292" y="106"/>
                    <a:pt x="319" y="142"/>
                  </a:cubicBezTo>
                  <a:cubicBezTo>
                    <a:pt x="425" y="142"/>
                    <a:pt x="425" y="142"/>
                    <a:pt x="425" y="142"/>
                  </a:cubicBezTo>
                  <a:cubicBezTo>
                    <a:pt x="425" y="71"/>
                    <a:pt x="425" y="71"/>
                    <a:pt x="425" y="71"/>
                  </a:cubicBezTo>
                  <a:cubicBezTo>
                    <a:pt x="425" y="36"/>
                    <a:pt x="398" y="0"/>
                    <a:pt x="363" y="0"/>
                  </a:cubicBezTo>
                  <a:close/>
                  <a:moveTo>
                    <a:pt x="390" y="89"/>
                  </a:moveTo>
                  <a:lnTo>
                    <a:pt x="390" y="89"/>
                  </a:lnTo>
                  <a:cubicBezTo>
                    <a:pt x="390" y="89"/>
                    <a:pt x="390" y="97"/>
                    <a:pt x="381" y="97"/>
                  </a:cubicBezTo>
                  <a:cubicBezTo>
                    <a:pt x="345" y="97"/>
                    <a:pt x="345" y="97"/>
                    <a:pt x="345" y="97"/>
                  </a:cubicBezTo>
                  <a:cubicBezTo>
                    <a:pt x="337" y="97"/>
                    <a:pt x="328" y="89"/>
                    <a:pt x="328" y="89"/>
                  </a:cubicBezTo>
                  <a:cubicBezTo>
                    <a:pt x="328" y="53"/>
                    <a:pt x="328" y="53"/>
                    <a:pt x="328" y="53"/>
                  </a:cubicBezTo>
                  <a:cubicBezTo>
                    <a:pt x="328" y="44"/>
                    <a:pt x="337" y="36"/>
                    <a:pt x="345" y="36"/>
                  </a:cubicBezTo>
                  <a:cubicBezTo>
                    <a:pt x="381" y="36"/>
                    <a:pt x="381" y="36"/>
                    <a:pt x="381" y="36"/>
                  </a:cubicBezTo>
                  <a:cubicBezTo>
                    <a:pt x="390" y="36"/>
                    <a:pt x="390" y="44"/>
                    <a:pt x="390" y="53"/>
                  </a:cubicBezTo>
                  <a:lnTo>
                    <a:pt x="390" y="89"/>
                  </a:lnTo>
                  <a:close/>
                  <a:moveTo>
                    <a:pt x="292" y="213"/>
                  </a:moveTo>
                  <a:lnTo>
                    <a:pt x="292" y="213"/>
                  </a:lnTo>
                  <a:cubicBezTo>
                    <a:pt x="292" y="168"/>
                    <a:pt x="257" y="133"/>
                    <a:pt x="213" y="133"/>
                  </a:cubicBezTo>
                  <a:cubicBezTo>
                    <a:pt x="168" y="133"/>
                    <a:pt x="132" y="168"/>
                    <a:pt x="132" y="213"/>
                  </a:cubicBezTo>
                  <a:cubicBezTo>
                    <a:pt x="132" y="257"/>
                    <a:pt x="168" y="293"/>
                    <a:pt x="213" y="293"/>
                  </a:cubicBezTo>
                  <a:cubicBezTo>
                    <a:pt x="257" y="293"/>
                    <a:pt x="292" y="257"/>
                    <a:pt x="292" y="213"/>
                  </a:cubicBezTo>
                  <a:close/>
                </a:path>
              </a:pathLst>
            </a:custGeom>
            <a:solidFill>
              <a:schemeClr val="bg1">
                <a:lumMod val="75000"/>
                <a:alpha val="20000"/>
              </a:schemeClr>
            </a:solidFill>
            <a:ln>
              <a:noFill/>
            </a:ln>
            <a:effectLst/>
          </p:spPr>
          <p:txBody>
            <a:bodyPr wrap="none" lIns="34290" tIns="17145" rIns="34290" bIns="17145" anchor="ctr"/>
            <a:lstStyle/>
            <a:p>
              <a:endParaRPr lang="en-US" dirty="0"/>
            </a:p>
          </p:txBody>
        </p:sp>
        <p:sp>
          <p:nvSpPr>
            <p:cNvPr id="12" name="Freeform 106">
              <a:extLst>
                <a:ext uri="{FF2B5EF4-FFF2-40B4-BE49-F238E27FC236}">
                  <a16:creationId xmlns:a16="http://schemas.microsoft.com/office/drawing/2014/main" id="{EBF9DDE6-D9B2-4573-B84E-21DC94EC7E01}"/>
                </a:ext>
              </a:extLst>
            </p:cNvPr>
            <p:cNvSpPr>
              <a:spLocks noChangeArrowheads="1"/>
            </p:cNvSpPr>
            <p:nvPr userDrawn="1"/>
          </p:nvSpPr>
          <p:spPr bwMode="auto">
            <a:xfrm>
              <a:off x="7252748" y="4802892"/>
              <a:ext cx="322302" cy="324509"/>
            </a:xfrm>
            <a:custGeom>
              <a:avLst/>
              <a:gdLst>
                <a:gd name="T0" fmla="*/ 202395 w 426"/>
                <a:gd name="T1" fmla="*/ 0 h 427"/>
                <a:gd name="T2" fmla="*/ 202395 w 426"/>
                <a:gd name="T3" fmla="*/ 0 h 427"/>
                <a:gd name="T4" fmla="*/ 28836 w 426"/>
                <a:gd name="T5" fmla="*/ 0 h 427"/>
                <a:gd name="T6" fmla="*/ 0 w 426"/>
                <a:gd name="T7" fmla="*/ 28965 h 427"/>
                <a:gd name="T8" fmla="*/ 0 w 426"/>
                <a:gd name="T9" fmla="*/ 203304 h 427"/>
                <a:gd name="T10" fmla="*/ 28836 w 426"/>
                <a:gd name="T11" fmla="*/ 232815 h 427"/>
                <a:gd name="T12" fmla="*/ 115888 w 426"/>
                <a:gd name="T13" fmla="*/ 232815 h 427"/>
                <a:gd name="T14" fmla="*/ 115888 w 426"/>
                <a:gd name="T15" fmla="*/ 149745 h 427"/>
                <a:gd name="T16" fmla="*/ 87052 w 426"/>
                <a:gd name="T17" fmla="*/ 149745 h 427"/>
                <a:gd name="T18" fmla="*/ 87052 w 426"/>
                <a:gd name="T19" fmla="*/ 111489 h 427"/>
                <a:gd name="T20" fmla="*/ 115888 w 426"/>
                <a:gd name="T21" fmla="*/ 111489 h 427"/>
                <a:gd name="T22" fmla="*/ 115888 w 426"/>
                <a:gd name="T23" fmla="*/ 91815 h 427"/>
                <a:gd name="T24" fmla="*/ 163766 w 426"/>
                <a:gd name="T25" fmla="*/ 43721 h 427"/>
                <a:gd name="T26" fmla="*/ 188249 w 426"/>
                <a:gd name="T27" fmla="*/ 43721 h 427"/>
                <a:gd name="T28" fmla="*/ 188249 w 426"/>
                <a:gd name="T29" fmla="*/ 87442 h 427"/>
                <a:gd name="T30" fmla="*/ 168663 w 426"/>
                <a:gd name="T31" fmla="*/ 87442 h 427"/>
                <a:gd name="T32" fmla="*/ 158869 w 426"/>
                <a:gd name="T33" fmla="*/ 91815 h 427"/>
                <a:gd name="T34" fmla="*/ 158869 w 426"/>
                <a:gd name="T35" fmla="*/ 111489 h 427"/>
                <a:gd name="T36" fmla="*/ 188249 w 426"/>
                <a:gd name="T37" fmla="*/ 111489 h 427"/>
                <a:gd name="T38" fmla="*/ 188249 w 426"/>
                <a:gd name="T39" fmla="*/ 149745 h 427"/>
                <a:gd name="T40" fmla="*/ 158869 w 426"/>
                <a:gd name="T41" fmla="*/ 149745 h 427"/>
                <a:gd name="T42" fmla="*/ 158869 w 426"/>
                <a:gd name="T43" fmla="*/ 232815 h 427"/>
                <a:gd name="T44" fmla="*/ 202395 w 426"/>
                <a:gd name="T45" fmla="*/ 232815 h 427"/>
                <a:gd name="T46" fmla="*/ 231231 w 426"/>
                <a:gd name="T47" fmla="*/ 203304 h 427"/>
                <a:gd name="T48" fmla="*/ 231231 w 426"/>
                <a:gd name="T49" fmla="*/ 28965 h 427"/>
                <a:gd name="T50" fmla="*/ 202395 w 426"/>
                <a:gd name="T51" fmla="*/ 0 h 4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426" h="427">
                  <a:moveTo>
                    <a:pt x="372" y="0"/>
                  </a:moveTo>
                  <a:lnTo>
                    <a:pt x="372" y="0"/>
                  </a:lnTo>
                  <a:cubicBezTo>
                    <a:pt x="53" y="0"/>
                    <a:pt x="53" y="0"/>
                    <a:pt x="53" y="0"/>
                  </a:cubicBezTo>
                  <a:cubicBezTo>
                    <a:pt x="27" y="0"/>
                    <a:pt x="0" y="27"/>
                    <a:pt x="0" y="53"/>
                  </a:cubicBezTo>
                  <a:cubicBezTo>
                    <a:pt x="0" y="372"/>
                    <a:pt x="0" y="372"/>
                    <a:pt x="0" y="372"/>
                  </a:cubicBezTo>
                  <a:cubicBezTo>
                    <a:pt x="0" y="399"/>
                    <a:pt x="27" y="426"/>
                    <a:pt x="53" y="426"/>
                  </a:cubicBezTo>
                  <a:cubicBezTo>
                    <a:pt x="213" y="426"/>
                    <a:pt x="213" y="426"/>
                    <a:pt x="213" y="426"/>
                  </a:cubicBezTo>
                  <a:cubicBezTo>
                    <a:pt x="213" y="274"/>
                    <a:pt x="213" y="274"/>
                    <a:pt x="213" y="274"/>
                  </a:cubicBezTo>
                  <a:cubicBezTo>
                    <a:pt x="160" y="274"/>
                    <a:pt x="160" y="274"/>
                    <a:pt x="160" y="274"/>
                  </a:cubicBezTo>
                  <a:cubicBezTo>
                    <a:pt x="160" y="204"/>
                    <a:pt x="160" y="204"/>
                    <a:pt x="160" y="204"/>
                  </a:cubicBezTo>
                  <a:cubicBezTo>
                    <a:pt x="213" y="204"/>
                    <a:pt x="213" y="204"/>
                    <a:pt x="213" y="204"/>
                  </a:cubicBezTo>
                  <a:cubicBezTo>
                    <a:pt x="213" y="168"/>
                    <a:pt x="213" y="168"/>
                    <a:pt x="213" y="168"/>
                  </a:cubicBezTo>
                  <a:cubicBezTo>
                    <a:pt x="213" y="124"/>
                    <a:pt x="257" y="80"/>
                    <a:pt x="301" y="80"/>
                  </a:cubicBezTo>
                  <a:cubicBezTo>
                    <a:pt x="346" y="80"/>
                    <a:pt x="346" y="80"/>
                    <a:pt x="346" y="80"/>
                  </a:cubicBezTo>
                  <a:cubicBezTo>
                    <a:pt x="346" y="160"/>
                    <a:pt x="346" y="160"/>
                    <a:pt x="346" y="160"/>
                  </a:cubicBezTo>
                  <a:cubicBezTo>
                    <a:pt x="310" y="160"/>
                    <a:pt x="310" y="160"/>
                    <a:pt x="310" y="160"/>
                  </a:cubicBezTo>
                  <a:cubicBezTo>
                    <a:pt x="292" y="160"/>
                    <a:pt x="292" y="160"/>
                    <a:pt x="292" y="168"/>
                  </a:cubicBezTo>
                  <a:cubicBezTo>
                    <a:pt x="292" y="204"/>
                    <a:pt x="292" y="204"/>
                    <a:pt x="292" y="204"/>
                  </a:cubicBezTo>
                  <a:cubicBezTo>
                    <a:pt x="346" y="204"/>
                    <a:pt x="346" y="204"/>
                    <a:pt x="346" y="204"/>
                  </a:cubicBezTo>
                  <a:cubicBezTo>
                    <a:pt x="346" y="274"/>
                    <a:pt x="346" y="274"/>
                    <a:pt x="346" y="274"/>
                  </a:cubicBezTo>
                  <a:cubicBezTo>
                    <a:pt x="292" y="274"/>
                    <a:pt x="292" y="274"/>
                    <a:pt x="292" y="274"/>
                  </a:cubicBezTo>
                  <a:cubicBezTo>
                    <a:pt x="292" y="426"/>
                    <a:pt x="292" y="426"/>
                    <a:pt x="292" y="426"/>
                  </a:cubicBezTo>
                  <a:cubicBezTo>
                    <a:pt x="372" y="426"/>
                    <a:pt x="372" y="426"/>
                    <a:pt x="372" y="426"/>
                  </a:cubicBezTo>
                  <a:cubicBezTo>
                    <a:pt x="399" y="426"/>
                    <a:pt x="425" y="399"/>
                    <a:pt x="425" y="372"/>
                  </a:cubicBezTo>
                  <a:cubicBezTo>
                    <a:pt x="425" y="53"/>
                    <a:pt x="425" y="53"/>
                    <a:pt x="425" y="53"/>
                  </a:cubicBezTo>
                  <a:cubicBezTo>
                    <a:pt x="425" y="27"/>
                    <a:pt x="399" y="0"/>
                    <a:pt x="372" y="0"/>
                  </a:cubicBezTo>
                </a:path>
              </a:pathLst>
            </a:custGeom>
            <a:solidFill>
              <a:schemeClr val="bg1">
                <a:lumMod val="75000"/>
                <a:alpha val="20000"/>
              </a:schemeClr>
            </a:solidFill>
            <a:ln>
              <a:noFill/>
            </a:ln>
            <a:effectLst/>
          </p:spPr>
          <p:txBody>
            <a:bodyPr wrap="none" lIns="34290" tIns="17145" rIns="34290" bIns="17145" anchor="ctr"/>
            <a:lstStyle/>
            <a:p>
              <a:endParaRPr lang="en-US" dirty="0"/>
            </a:p>
          </p:txBody>
        </p:sp>
      </p:grpSp>
      <p:sp>
        <p:nvSpPr>
          <p:cNvPr id="13" name="Freeform: Shape 12">
            <a:extLst>
              <a:ext uri="{FF2B5EF4-FFF2-40B4-BE49-F238E27FC236}">
                <a16:creationId xmlns:a16="http://schemas.microsoft.com/office/drawing/2014/main" id="{56CCB199-0957-430E-B043-2861BE7D84EF}"/>
              </a:ext>
            </a:extLst>
          </p:cNvPr>
          <p:cNvSpPr/>
          <p:nvPr userDrawn="1"/>
        </p:nvSpPr>
        <p:spPr>
          <a:xfrm>
            <a:off x="11768220" y="2144806"/>
            <a:ext cx="423780" cy="2568388"/>
          </a:xfrm>
          <a:custGeom>
            <a:avLst/>
            <a:gdLst>
              <a:gd name="connsiteX0" fmla="*/ 219640 w 423780"/>
              <a:gd name="connsiteY0" fmla="*/ 0 h 2568388"/>
              <a:gd name="connsiteX1" fmla="*/ 423780 w 423780"/>
              <a:gd name="connsiteY1" fmla="*/ 0 h 2568388"/>
              <a:gd name="connsiteX2" fmla="*/ 423780 w 423780"/>
              <a:gd name="connsiteY2" fmla="*/ 2568388 h 2568388"/>
              <a:gd name="connsiteX3" fmla="*/ 219640 w 423780"/>
              <a:gd name="connsiteY3" fmla="*/ 2568388 h 2568388"/>
              <a:gd name="connsiteX4" fmla="*/ 0 w 423780"/>
              <a:gd name="connsiteY4" fmla="*/ 2348748 h 2568388"/>
              <a:gd name="connsiteX5" fmla="*/ 0 w 423780"/>
              <a:gd name="connsiteY5" fmla="*/ 219640 h 2568388"/>
              <a:gd name="connsiteX6" fmla="*/ 219640 w 423780"/>
              <a:gd name="connsiteY6" fmla="*/ 0 h 2568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780" h="2568388">
                <a:moveTo>
                  <a:pt x="219640" y="0"/>
                </a:moveTo>
                <a:lnTo>
                  <a:pt x="423780" y="0"/>
                </a:lnTo>
                <a:lnTo>
                  <a:pt x="423780" y="2568388"/>
                </a:lnTo>
                <a:lnTo>
                  <a:pt x="219640" y="2568388"/>
                </a:lnTo>
                <a:cubicBezTo>
                  <a:pt x="98336" y="2568388"/>
                  <a:pt x="0" y="2470052"/>
                  <a:pt x="0" y="2348748"/>
                </a:cubicBezTo>
                <a:lnTo>
                  <a:pt x="0" y="219640"/>
                </a:lnTo>
                <a:cubicBezTo>
                  <a:pt x="0" y="98336"/>
                  <a:pt x="98336" y="0"/>
                  <a:pt x="219640"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4614332B-927E-484F-9FFA-BAFAAD03AB57}"/>
              </a:ext>
            </a:extLst>
          </p:cNvPr>
          <p:cNvSpPr txBox="1"/>
          <p:nvPr userDrawn="1"/>
        </p:nvSpPr>
        <p:spPr>
          <a:xfrm rot="16200000">
            <a:off x="10907208" y="3304350"/>
            <a:ext cx="2145803" cy="249299"/>
          </a:xfrm>
          <a:prstGeom prst="rect">
            <a:avLst/>
          </a:prstGeom>
          <a:noFill/>
        </p:spPr>
        <p:txBody>
          <a:bodyPr wrap="square" rtlCol="0">
            <a:spAutoFit/>
          </a:bodyPr>
          <a:lstStyle/>
          <a:p>
            <a:pPr algn="ctr">
              <a:lnSpc>
                <a:spcPct val="80000"/>
              </a:lnSpc>
            </a:pPr>
            <a:r>
              <a:rPr lang="en-US" sz="1200" b="0" spc="300" dirty="0">
                <a:solidFill>
                  <a:schemeClr val="bg1"/>
                </a:solidFill>
                <a:latin typeface="Nexa Light" panose="02000000000000000000" pitchFamily="50" charset="0"/>
              </a:rPr>
              <a:t>www.website.com</a:t>
            </a:r>
          </a:p>
        </p:txBody>
      </p:sp>
      <p:sp>
        <p:nvSpPr>
          <p:cNvPr id="15" name="TextBox 14">
            <a:extLst>
              <a:ext uri="{FF2B5EF4-FFF2-40B4-BE49-F238E27FC236}">
                <a16:creationId xmlns:a16="http://schemas.microsoft.com/office/drawing/2014/main" id="{4A6D4F18-ECFD-4645-99BF-0CDFB2A1A966}"/>
              </a:ext>
            </a:extLst>
          </p:cNvPr>
          <p:cNvSpPr txBox="1"/>
          <p:nvPr userDrawn="1"/>
        </p:nvSpPr>
        <p:spPr>
          <a:xfrm>
            <a:off x="8972787" y="157648"/>
            <a:ext cx="2987231" cy="1446550"/>
          </a:xfrm>
          <a:prstGeom prst="rect">
            <a:avLst/>
          </a:prstGeom>
          <a:noFill/>
        </p:spPr>
        <p:txBody>
          <a:bodyPr wrap="square" rtlCol="0">
            <a:spAutoFit/>
          </a:bodyPr>
          <a:lstStyle/>
          <a:p>
            <a:pPr algn="r"/>
            <a:fld id="{260E2A6B-A809-4840-BF14-8648BC0BDF87}" type="slidenum">
              <a:rPr lang="id-ID" sz="8800" b="0" i="0" strike="noStrike" spc="0" smtClean="0">
                <a:solidFill>
                  <a:schemeClr val="bg1">
                    <a:lumMod val="95000"/>
                  </a:schemeClr>
                </a:solidFill>
                <a:latin typeface="Nexa Light" panose="02000000000000000000" pitchFamily="50" charset="0"/>
                <a:ea typeface="Open Sans Semibold" panose="020B0706030804020204" pitchFamily="34" charset="0"/>
                <a:cs typeface="Segoe UI" panose="020B0502040204020203" pitchFamily="34" charset="0"/>
              </a:rPr>
              <a:pPr algn="r"/>
              <a:t>‹#›</a:t>
            </a:fld>
            <a:endParaRPr lang="id-ID" sz="11500" b="0" i="0" strike="noStrike" spc="0" dirty="0">
              <a:solidFill>
                <a:schemeClr val="bg1">
                  <a:lumMod val="95000"/>
                </a:schemeClr>
              </a:solidFill>
              <a:latin typeface="Nexa Light" panose="02000000000000000000" pitchFamily="50" charset="0"/>
              <a:ea typeface="Open Sans Semibold" panose="020B0706030804020204" pitchFamily="34" charset="0"/>
              <a:cs typeface="Segoe UI" panose="020B0502040204020203" pitchFamily="34" charset="0"/>
            </a:endParaRPr>
          </a:p>
        </p:txBody>
      </p:sp>
    </p:spTree>
    <p:extLst>
      <p:ext uri="{BB962C8B-B14F-4D97-AF65-F5344CB8AC3E}">
        <p14:creationId xmlns:p14="http://schemas.microsoft.com/office/powerpoint/2010/main" val="836573918"/>
      </p:ext>
    </p:extLst>
  </p:cSld>
  <p:clrMap bg1="lt1" tx1="dk1" bg2="lt2" tx2="dk2" accent1="accent1" accent2="accent2" accent3="accent3" accent4="accent4" accent5="accent5" accent6="accent6" hlink="hlink" folHlink="folHlink"/>
  <p:sldLayoutIdLst>
    <p:sldLayoutId id="2147483658" r:id="rId1"/>
    <p:sldLayoutId id="2147483672" r:id="rId2"/>
    <p:sldLayoutId id="2147483671" r:id="rId3"/>
    <p:sldLayoutId id="2147483670" r:id="rId4"/>
    <p:sldLayoutId id="2147483669" r:id="rId5"/>
    <p:sldLayoutId id="2147483668" r:id="rId6"/>
    <p:sldLayoutId id="2147483667" r:id="rId7"/>
    <p:sldLayoutId id="2147483666" r:id="rId8"/>
    <p:sldLayoutId id="2147483659" r:id="rId9"/>
    <p:sldLayoutId id="2147483660" r:id="rId10"/>
    <p:sldLayoutId id="2147483661" r:id="rId11"/>
    <p:sldLayoutId id="2147483662" r:id="rId12"/>
    <p:sldLayoutId id="2147483663" r:id="rId13"/>
    <p:sldLayoutId id="2147483664" r:id="rId14"/>
    <p:sldLayoutId id="2147483665" r:id="rId15"/>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gs>
            <a:gs pos="0">
              <a:schemeClr val="accent2"/>
            </a:gs>
          </a:gsLst>
          <a:path path="circle">
            <a:fillToRect t="100000" r="100000"/>
          </a:path>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0AD9AC8-122C-4631-A713-67FC22DD58BB}"/>
              </a:ext>
            </a:extLst>
          </p:cNvPr>
          <p:cNvSpPr/>
          <p:nvPr/>
        </p:nvSpPr>
        <p:spPr>
          <a:xfrm>
            <a:off x="0" y="0"/>
            <a:ext cx="12192000" cy="6858000"/>
          </a:xfrm>
          <a:prstGeom prst="rect">
            <a:avLst/>
          </a:prstGeom>
          <a:gradFill flip="none" rotWithShape="1">
            <a:gsLst>
              <a:gs pos="50000">
                <a:srgbClr val="2A8BAB">
                  <a:alpha val="66000"/>
                </a:srgbClr>
              </a:gs>
              <a:gs pos="89000">
                <a:schemeClr val="accent1"/>
              </a:gs>
              <a:gs pos="0">
                <a:schemeClr val="accent2"/>
              </a:gs>
            </a:gsLst>
            <a:path path="circle">
              <a:fillToRect l="50000" t="50000" r="50000" b="50000"/>
            </a:path>
            <a:tileRect/>
          </a:gradFill>
          <a:ln>
            <a:noFill/>
          </a:ln>
          <a:effectLst>
            <a:outerShdw blurRad="965200" sx="86000" sy="86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TextBox 11">
            <a:extLst>
              <a:ext uri="{FF2B5EF4-FFF2-40B4-BE49-F238E27FC236}">
                <a16:creationId xmlns:a16="http://schemas.microsoft.com/office/drawing/2014/main" id="{132A4312-C3C4-45C0-8A52-BA5EA6E84338}"/>
              </a:ext>
            </a:extLst>
          </p:cNvPr>
          <p:cNvSpPr txBox="1"/>
          <p:nvPr/>
        </p:nvSpPr>
        <p:spPr>
          <a:xfrm>
            <a:off x="956586" y="632232"/>
            <a:ext cx="10297852" cy="830997"/>
          </a:xfrm>
          <a:prstGeom prst="rect">
            <a:avLst/>
          </a:prstGeom>
          <a:noFill/>
        </p:spPr>
        <p:txBody>
          <a:bodyPr wrap="square" rtlCol="0">
            <a:spAutoFit/>
          </a:bodyPr>
          <a:lstStyle/>
          <a:p>
            <a:pPr algn="ctr"/>
            <a:r>
              <a:rPr lang="en-US" sz="4800" dirty="0">
                <a:solidFill>
                  <a:schemeClr val="bg1"/>
                </a:solidFill>
                <a:latin typeface="Nexa Bold" panose="02000000000000000000" pitchFamily="50" charset="0"/>
              </a:rPr>
              <a:t>Docker (software)</a:t>
            </a:r>
          </a:p>
        </p:txBody>
      </p:sp>
      <p:grpSp>
        <p:nvGrpSpPr>
          <p:cNvPr id="14" name="Group 13">
            <a:extLst>
              <a:ext uri="{FF2B5EF4-FFF2-40B4-BE49-F238E27FC236}">
                <a16:creationId xmlns:a16="http://schemas.microsoft.com/office/drawing/2014/main" id="{18392890-3D69-4D37-8F50-156BD6565256}"/>
              </a:ext>
            </a:extLst>
          </p:cNvPr>
          <p:cNvGrpSpPr/>
          <p:nvPr/>
        </p:nvGrpSpPr>
        <p:grpSpPr>
          <a:xfrm rot="19857771">
            <a:off x="8985981" y="4284957"/>
            <a:ext cx="3556211" cy="2759544"/>
            <a:chOff x="2438400" y="1005871"/>
            <a:chExt cx="6414912" cy="4977833"/>
          </a:xfrm>
          <a:solidFill>
            <a:schemeClr val="accent2">
              <a:alpha val="50000"/>
            </a:schemeClr>
          </a:solidFill>
        </p:grpSpPr>
        <p:cxnSp>
          <p:nvCxnSpPr>
            <p:cNvPr id="23" name="Straight Connector 22">
              <a:extLst>
                <a:ext uri="{FF2B5EF4-FFF2-40B4-BE49-F238E27FC236}">
                  <a16:creationId xmlns:a16="http://schemas.microsoft.com/office/drawing/2014/main" id="{3B1A32B6-90FE-4708-95DD-519288BF34E1}"/>
                </a:ext>
              </a:extLst>
            </p:cNvPr>
            <p:cNvCxnSpPr/>
            <p:nvPr/>
          </p:nvCxnSpPr>
          <p:spPr>
            <a:xfrm flipV="1">
              <a:off x="2614864" y="3850104"/>
              <a:ext cx="1411705" cy="2133600"/>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D5A3E47-7455-4482-8D87-ABCFBA4A30AF}"/>
                </a:ext>
              </a:extLst>
            </p:cNvPr>
            <p:cNvCxnSpPr/>
            <p:nvPr/>
          </p:nvCxnSpPr>
          <p:spPr>
            <a:xfrm>
              <a:off x="4026569" y="3866146"/>
              <a:ext cx="1267327" cy="882316"/>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34C0AE4-91D0-4353-B3BB-452FD207EE6F}"/>
                </a:ext>
              </a:extLst>
            </p:cNvPr>
            <p:cNvCxnSpPr/>
            <p:nvPr/>
          </p:nvCxnSpPr>
          <p:spPr>
            <a:xfrm flipH="1">
              <a:off x="2614864" y="4780546"/>
              <a:ext cx="2662990" cy="1199465"/>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77964D8-CD1B-42D8-8B97-ADB69C45A2D3}"/>
                </a:ext>
              </a:extLst>
            </p:cNvPr>
            <p:cNvCxnSpPr/>
            <p:nvPr/>
          </p:nvCxnSpPr>
          <p:spPr>
            <a:xfrm>
              <a:off x="2470485" y="3850104"/>
              <a:ext cx="2823411" cy="914400"/>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A6899AD-E42A-489F-B2D3-722F002AE3D9}"/>
                </a:ext>
              </a:extLst>
            </p:cNvPr>
            <p:cNvCxnSpPr/>
            <p:nvPr/>
          </p:nvCxnSpPr>
          <p:spPr>
            <a:xfrm flipV="1">
              <a:off x="2438400" y="2823411"/>
              <a:ext cx="3834062" cy="1026694"/>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E62CB48-3429-4FCE-B316-E5AE3019D611}"/>
                </a:ext>
              </a:extLst>
            </p:cNvPr>
            <p:cNvCxnSpPr>
              <a:cxnSpLocks/>
            </p:cNvCxnSpPr>
            <p:nvPr/>
          </p:nvCxnSpPr>
          <p:spPr>
            <a:xfrm flipH="1" flipV="1">
              <a:off x="4660231" y="2180695"/>
              <a:ext cx="1666449" cy="649161"/>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AAA31D0-A067-47D9-B076-BCC1D7D9AB7B}"/>
                </a:ext>
              </a:extLst>
            </p:cNvPr>
            <p:cNvCxnSpPr/>
            <p:nvPr/>
          </p:nvCxnSpPr>
          <p:spPr>
            <a:xfrm flipH="1">
              <a:off x="4026568" y="2130450"/>
              <a:ext cx="633663" cy="1732003"/>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D63486C-6DBE-442F-856E-19EB75AD4077}"/>
                </a:ext>
              </a:extLst>
            </p:cNvPr>
            <p:cNvCxnSpPr/>
            <p:nvPr/>
          </p:nvCxnSpPr>
          <p:spPr>
            <a:xfrm>
              <a:off x="4058654" y="3900350"/>
              <a:ext cx="3547859" cy="1029176"/>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A8C69EE-5ED7-439A-B431-066E26B3CE19}"/>
                </a:ext>
              </a:extLst>
            </p:cNvPr>
            <p:cNvCxnSpPr>
              <a:cxnSpLocks/>
            </p:cNvCxnSpPr>
            <p:nvPr/>
          </p:nvCxnSpPr>
          <p:spPr>
            <a:xfrm>
              <a:off x="5293895" y="4752157"/>
              <a:ext cx="2423966" cy="206942"/>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91B7B1B-CE4E-46EF-8DEE-883E393254FC}"/>
                </a:ext>
              </a:extLst>
            </p:cNvPr>
            <p:cNvCxnSpPr>
              <a:cxnSpLocks/>
            </p:cNvCxnSpPr>
            <p:nvPr/>
          </p:nvCxnSpPr>
          <p:spPr>
            <a:xfrm flipV="1">
              <a:off x="7720416" y="2374232"/>
              <a:ext cx="1107852" cy="2518579"/>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CB49DA4-3D8A-4CC0-8689-CFBFA9856899}"/>
                </a:ext>
              </a:extLst>
            </p:cNvPr>
            <p:cNvCxnSpPr/>
            <p:nvPr/>
          </p:nvCxnSpPr>
          <p:spPr>
            <a:xfrm flipH="1">
              <a:off x="5277855" y="2374233"/>
              <a:ext cx="3547859" cy="2406316"/>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F931A18-9D3F-46E2-896E-6947AB910D23}"/>
                </a:ext>
              </a:extLst>
            </p:cNvPr>
            <p:cNvCxnSpPr/>
            <p:nvPr/>
          </p:nvCxnSpPr>
          <p:spPr>
            <a:xfrm flipH="1" flipV="1">
              <a:off x="6248401" y="2823412"/>
              <a:ext cx="1435769" cy="2119645"/>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EA45B56-5AC0-4F0B-897F-DB86937354E8}"/>
                </a:ext>
              </a:extLst>
            </p:cNvPr>
            <p:cNvCxnSpPr/>
            <p:nvPr/>
          </p:nvCxnSpPr>
          <p:spPr>
            <a:xfrm flipV="1">
              <a:off x="6302617" y="2374233"/>
              <a:ext cx="2550695" cy="449180"/>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970102C-A732-4683-83B9-D9E77D6BF717}"/>
                </a:ext>
              </a:extLst>
            </p:cNvPr>
            <p:cNvCxnSpPr/>
            <p:nvPr/>
          </p:nvCxnSpPr>
          <p:spPr>
            <a:xfrm flipV="1">
              <a:off x="4660231" y="1005871"/>
              <a:ext cx="1238496" cy="1124581"/>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DBDB594-BB5A-48D9-A5E2-CA05994C0C79}"/>
                </a:ext>
              </a:extLst>
            </p:cNvPr>
            <p:cNvCxnSpPr>
              <a:cxnSpLocks/>
            </p:cNvCxnSpPr>
            <p:nvPr/>
          </p:nvCxnSpPr>
          <p:spPr>
            <a:xfrm>
              <a:off x="5889383" y="1005871"/>
              <a:ext cx="399120" cy="1858616"/>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CFECDEB-257E-485C-A770-07DFEEB3C7D0}"/>
                </a:ext>
              </a:extLst>
            </p:cNvPr>
            <p:cNvCxnSpPr/>
            <p:nvPr/>
          </p:nvCxnSpPr>
          <p:spPr>
            <a:xfrm flipH="1">
              <a:off x="5250253" y="2914731"/>
              <a:ext cx="995592" cy="1898902"/>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BFC7599-606B-4157-8DD1-C1A88813521C}"/>
                </a:ext>
              </a:extLst>
            </p:cNvPr>
            <p:cNvCxnSpPr/>
            <p:nvPr/>
          </p:nvCxnSpPr>
          <p:spPr>
            <a:xfrm>
              <a:off x="4644190" y="2164653"/>
              <a:ext cx="621140" cy="2671436"/>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grpSp>
      <p:sp>
        <p:nvSpPr>
          <p:cNvPr id="15" name="Oval 14">
            <a:extLst>
              <a:ext uri="{FF2B5EF4-FFF2-40B4-BE49-F238E27FC236}">
                <a16:creationId xmlns:a16="http://schemas.microsoft.com/office/drawing/2014/main" id="{51B5813C-B633-4BE5-9EC0-2056C3E1BB44}"/>
              </a:ext>
            </a:extLst>
          </p:cNvPr>
          <p:cNvSpPr/>
          <p:nvPr/>
        </p:nvSpPr>
        <p:spPr>
          <a:xfrm rot="19857771">
            <a:off x="10181254" y="4368814"/>
            <a:ext cx="111781" cy="111781"/>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Oval 15">
            <a:extLst>
              <a:ext uri="{FF2B5EF4-FFF2-40B4-BE49-F238E27FC236}">
                <a16:creationId xmlns:a16="http://schemas.microsoft.com/office/drawing/2014/main" id="{EFD66899-5216-4719-A8F9-B22D8C90D3A2}"/>
              </a:ext>
            </a:extLst>
          </p:cNvPr>
          <p:cNvSpPr/>
          <p:nvPr/>
        </p:nvSpPr>
        <p:spPr>
          <a:xfrm rot="19857771">
            <a:off x="10847611" y="5149563"/>
            <a:ext cx="111781" cy="111781"/>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Oval 16">
            <a:extLst>
              <a:ext uri="{FF2B5EF4-FFF2-40B4-BE49-F238E27FC236}">
                <a16:creationId xmlns:a16="http://schemas.microsoft.com/office/drawing/2014/main" id="{E86292C2-7B66-4E50-BFFD-F98345685D38}"/>
              </a:ext>
            </a:extLst>
          </p:cNvPr>
          <p:cNvSpPr/>
          <p:nvPr/>
        </p:nvSpPr>
        <p:spPr>
          <a:xfrm rot="19857771">
            <a:off x="11912500" y="4261458"/>
            <a:ext cx="111781" cy="111781"/>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Oval 17">
            <a:extLst>
              <a:ext uri="{FF2B5EF4-FFF2-40B4-BE49-F238E27FC236}">
                <a16:creationId xmlns:a16="http://schemas.microsoft.com/office/drawing/2014/main" id="{8B528855-B233-46F3-BA18-FCED1FC1CC65}"/>
              </a:ext>
            </a:extLst>
          </p:cNvPr>
          <p:cNvSpPr/>
          <p:nvPr/>
        </p:nvSpPr>
        <p:spPr>
          <a:xfrm rot="19857771">
            <a:off x="12054436" y="5759408"/>
            <a:ext cx="111781" cy="111781"/>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Oval 18">
            <a:extLst>
              <a:ext uri="{FF2B5EF4-FFF2-40B4-BE49-F238E27FC236}">
                <a16:creationId xmlns:a16="http://schemas.microsoft.com/office/drawing/2014/main" id="{D6B3C08B-F9B7-4D32-9CC1-329B64DA7168}"/>
              </a:ext>
            </a:extLst>
          </p:cNvPr>
          <p:cNvSpPr/>
          <p:nvPr/>
        </p:nvSpPr>
        <p:spPr>
          <a:xfrm rot="19857771">
            <a:off x="10890591" y="6316247"/>
            <a:ext cx="111781" cy="111781"/>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Oval 19">
            <a:extLst>
              <a:ext uri="{FF2B5EF4-FFF2-40B4-BE49-F238E27FC236}">
                <a16:creationId xmlns:a16="http://schemas.microsoft.com/office/drawing/2014/main" id="{57952C7F-89A0-4D11-87CB-1CB87E428074}"/>
              </a:ext>
            </a:extLst>
          </p:cNvPr>
          <p:cNvSpPr/>
          <p:nvPr/>
        </p:nvSpPr>
        <p:spPr>
          <a:xfrm rot="19857771">
            <a:off x="10057520" y="6219845"/>
            <a:ext cx="111781" cy="111781"/>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Oval 20">
            <a:extLst>
              <a:ext uri="{FF2B5EF4-FFF2-40B4-BE49-F238E27FC236}">
                <a16:creationId xmlns:a16="http://schemas.microsoft.com/office/drawing/2014/main" id="{CC1F7EEE-C93A-4C3C-8093-3040B6D92BB8}"/>
              </a:ext>
            </a:extLst>
          </p:cNvPr>
          <p:cNvSpPr/>
          <p:nvPr/>
        </p:nvSpPr>
        <p:spPr>
          <a:xfrm rot="19857771">
            <a:off x="9304185" y="6617055"/>
            <a:ext cx="111781" cy="111781"/>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Oval 21">
            <a:extLst>
              <a:ext uri="{FF2B5EF4-FFF2-40B4-BE49-F238E27FC236}">
                <a16:creationId xmlns:a16="http://schemas.microsoft.com/office/drawing/2014/main" id="{7F8878B9-744A-43A1-96AE-2923B59CEBC9}"/>
              </a:ext>
            </a:extLst>
          </p:cNvPr>
          <p:cNvSpPr/>
          <p:nvPr/>
        </p:nvSpPr>
        <p:spPr>
          <a:xfrm rot="19857771">
            <a:off x="9878069" y="5251898"/>
            <a:ext cx="111781" cy="111781"/>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41" name="Group 40">
            <a:extLst>
              <a:ext uri="{FF2B5EF4-FFF2-40B4-BE49-F238E27FC236}">
                <a16:creationId xmlns:a16="http://schemas.microsoft.com/office/drawing/2014/main" id="{093A26FE-DCFD-4F18-9DC0-FA94E34E11D1}"/>
              </a:ext>
            </a:extLst>
          </p:cNvPr>
          <p:cNvGrpSpPr/>
          <p:nvPr/>
        </p:nvGrpSpPr>
        <p:grpSpPr>
          <a:xfrm rot="7142229" flipH="1">
            <a:off x="-870316" y="87374"/>
            <a:ext cx="4755805" cy="3690403"/>
            <a:chOff x="2438400" y="1005871"/>
            <a:chExt cx="6414912" cy="4977833"/>
          </a:xfrm>
          <a:solidFill>
            <a:schemeClr val="accent2">
              <a:alpha val="50000"/>
            </a:schemeClr>
          </a:solidFill>
        </p:grpSpPr>
        <p:cxnSp>
          <p:nvCxnSpPr>
            <p:cNvPr id="50" name="Straight Connector 49">
              <a:extLst>
                <a:ext uri="{FF2B5EF4-FFF2-40B4-BE49-F238E27FC236}">
                  <a16:creationId xmlns:a16="http://schemas.microsoft.com/office/drawing/2014/main" id="{2CBDE090-D0BA-45F4-BC6C-54C2ED766082}"/>
                </a:ext>
              </a:extLst>
            </p:cNvPr>
            <p:cNvCxnSpPr/>
            <p:nvPr/>
          </p:nvCxnSpPr>
          <p:spPr>
            <a:xfrm flipV="1">
              <a:off x="2614864" y="3850104"/>
              <a:ext cx="1411705" cy="2133600"/>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16A7735-1F2C-4080-AEE3-6290881BE03F}"/>
                </a:ext>
              </a:extLst>
            </p:cNvPr>
            <p:cNvCxnSpPr/>
            <p:nvPr/>
          </p:nvCxnSpPr>
          <p:spPr>
            <a:xfrm>
              <a:off x="4026569" y="3866146"/>
              <a:ext cx="1267327" cy="882316"/>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476CD61-448D-4B1F-B48C-ED907CF0F9EE}"/>
                </a:ext>
              </a:extLst>
            </p:cNvPr>
            <p:cNvCxnSpPr/>
            <p:nvPr/>
          </p:nvCxnSpPr>
          <p:spPr>
            <a:xfrm flipH="1">
              <a:off x="2614864" y="4780546"/>
              <a:ext cx="2662990" cy="1199465"/>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9B2C538-ADE8-4342-A820-EE150125F138}"/>
                </a:ext>
              </a:extLst>
            </p:cNvPr>
            <p:cNvCxnSpPr/>
            <p:nvPr/>
          </p:nvCxnSpPr>
          <p:spPr>
            <a:xfrm>
              <a:off x="2470485" y="3850104"/>
              <a:ext cx="2823411" cy="914400"/>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854B211-E995-45ED-AA4B-65AF11437D5A}"/>
                </a:ext>
              </a:extLst>
            </p:cNvPr>
            <p:cNvCxnSpPr/>
            <p:nvPr/>
          </p:nvCxnSpPr>
          <p:spPr>
            <a:xfrm flipV="1">
              <a:off x="2438400" y="2823411"/>
              <a:ext cx="3834062" cy="1026694"/>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24D3DBA-81AE-4810-8275-14C1086C83A6}"/>
                </a:ext>
              </a:extLst>
            </p:cNvPr>
            <p:cNvCxnSpPr>
              <a:cxnSpLocks/>
            </p:cNvCxnSpPr>
            <p:nvPr/>
          </p:nvCxnSpPr>
          <p:spPr>
            <a:xfrm flipH="1" flipV="1">
              <a:off x="4660231" y="2180695"/>
              <a:ext cx="1666449" cy="649161"/>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EB2A69A-934C-461D-89EF-D9C632700852}"/>
                </a:ext>
              </a:extLst>
            </p:cNvPr>
            <p:cNvCxnSpPr/>
            <p:nvPr/>
          </p:nvCxnSpPr>
          <p:spPr>
            <a:xfrm flipH="1">
              <a:off x="4026568" y="2130450"/>
              <a:ext cx="633663" cy="1732003"/>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C86D87E-1E2C-4FD7-85AD-845E6460F9DD}"/>
                </a:ext>
              </a:extLst>
            </p:cNvPr>
            <p:cNvCxnSpPr/>
            <p:nvPr/>
          </p:nvCxnSpPr>
          <p:spPr>
            <a:xfrm>
              <a:off x="4058654" y="3900350"/>
              <a:ext cx="3547859" cy="1029176"/>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A209BCC-5EA4-47D9-B0E3-5BC37D690F24}"/>
                </a:ext>
              </a:extLst>
            </p:cNvPr>
            <p:cNvCxnSpPr>
              <a:cxnSpLocks/>
            </p:cNvCxnSpPr>
            <p:nvPr/>
          </p:nvCxnSpPr>
          <p:spPr>
            <a:xfrm>
              <a:off x="5293895" y="4752157"/>
              <a:ext cx="2423966" cy="206942"/>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4BEBFA4-60FA-48C8-8934-65F86A942A43}"/>
                </a:ext>
              </a:extLst>
            </p:cNvPr>
            <p:cNvCxnSpPr>
              <a:cxnSpLocks/>
            </p:cNvCxnSpPr>
            <p:nvPr/>
          </p:nvCxnSpPr>
          <p:spPr>
            <a:xfrm flipV="1">
              <a:off x="7720416" y="2374232"/>
              <a:ext cx="1107852" cy="2518579"/>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3AABF95-FA97-4F25-B88C-2659927D6D1A}"/>
                </a:ext>
              </a:extLst>
            </p:cNvPr>
            <p:cNvCxnSpPr/>
            <p:nvPr/>
          </p:nvCxnSpPr>
          <p:spPr>
            <a:xfrm flipH="1">
              <a:off x="5277855" y="2374233"/>
              <a:ext cx="3547859" cy="2406316"/>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89CACDC-81AA-4451-8ADA-DBAD0F58BA8C}"/>
                </a:ext>
              </a:extLst>
            </p:cNvPr>
            <p:cNvCxnSpPr/>
            <p:nvPr/>
          </p:nvCxnSpPr>
          <p:spPr>
            <a:xfrm flipH="1" flipV="1">
              <a:off x="6248401" y="2823412"/>
              <a:ext cx="1435769" cy="2119645"/>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20854F6-1647-4C22-BF6E-10CC9CFA3674}"/>
                </a:ext>
              </a:extLst>
            </p:cNvPr>
            <p:cNvCxnSpPr/>
            <p:nvPr/>
          </p:nvCxnSpPr>
          <p:spPr>
            <a:xfrm flipV="1">
              <a:off x="6302617" y="2374233"/>
              <a:ext cx="2550695" cy="449180"/>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B25200F-FC8E-4A27-8008-2490E0E002E6}"/>
                </a:ext>
              </a:extLst>
            </p:cNvPr>
            <p:cNvCxnSpPr/>
            <p:nvPr/>
          </p:nvCxnSpPr>
          <p:spPr>
            <a:xfrm flipV="1">
              <a:off x="4660231" y="1005871"/>
              <a:ext cx="1238496" cy="1124581"/>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9411683-362D-43FA-A965-07D79A166F92}"/>
                </a:ext>
              </a:extLst>
            </p:cNvPr>
            <p:cNvCxnSpPr>
              <a:cxnSpLocks/>
            </p:cNvCxnSpPr>
            <p:nvPr/>
          </p:nvCxnSpPr>
          <p:spPr>
            <a:xfrm>
              <a:off x="5889383" y="1005871"/>
              <a:ext cx="399120" cy="1858616"/>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5C77FB2-2624-49F6-B222-3865CDBA6965}"/>
                </a:ext>
              </a:extLst>
            </p:cNvPr>
            <p:cNvCxnSpPr/>
            <p:nvPr/>
          </p:nvCxnSpPr>
          <p:spPr>
            <a:xfrm flipH="1">
              <a:off x="5250253" y="2914731"/>
              <a:ext cx="995592" cy="1898902"/>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28F834C-A816-4BAE-85B0-C59540655D33}"/>
                </a:ext>
              </a:extLst>
            </p:cNvPr>
            <p:cNvCxnSpPr/>
            <p:nvPr/>
          </p:nvCxnSpPr>
          <p:spPr>
            <a:xfrm>
              <a:off x="4644190" y="2164653"/>
              <a:ext cx="621140" cy="2671436"/>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grpSp>
      <p:sp>
        <p:nvSpPr>
          <p:cNvPr id="42" name="Oval 41">
            <a:extLst>
              <a:ext uri="{FF2B5EF4-FFF2-40B4-BE49-F238E27FC236}">
                <a16:creationId xmlns:a16="http://schemas.microsoft.com/office/drawing/2014/main" id="{17832007-3755-4213-929F-8796985FB133}"/>
              </a:ext>
            </a:extLst>
          </p:cNvPr>
          <p:cNvSpPr/>
          <p:nvPr/>
        </p:nvSpPr>
        <p:spPr>
          <a:xfrm rot="7142229" flipH="1">
            <a:off x="3091157" y="2562526"/>
            <a:ext cx="149487" cy="149487"/>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3" name="Oval 42">
            <a:extLst>
              <a:ext uri="{FF2B5EF4-FFF2-40B4-BE49-F238E27FC236}">
                <a16:creationId xmlns:a16="http://schemas.microsoft.com/office/drawing/2014/main" id="{E402DE34-C566-491C-88A2-4E7D1D03304C}"/>
              </a:ext>
            </a:extLst>
          </p:cNvPr>
          <p:cNvSpPr/>
          <p:nvPr/>
        </p:nvSpPr>
        <p:spPr>
          <a:xfrm rot="7142229" flipH="1">
            <a:off x="2047043" y="1671390"/>
            <a:ext cx="149487" cy="149487"/>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4" name="Oval 43">
            <a:extLst>
              <a:ext uri="{FF2B5EF4-FFF2-40B4-BE49-F238E27FC236}">
                <a16:creationId xmlns:a16="http://schemas.microsoft.com/office/drawing/2014/main" id="{3EAEC263-4F82-47D9-921C-9B9F94A4185A}"/>
              </a:ext>
            </a:extLst>
          </p:cNvPr>
          <p:cNvSpPr/>
          <p:nvPr/>
        </p:nvSpPr>
        <p:spPr>
          <a:xfrm rot="7142229" flipH="1">
            <a:off x="3234727" y="247289"/>
            <a:ext cx="149487" cy="149487"/>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Oval 44">
            <a:extLst>
              <a:ext uri="{FF2B5EF4-FFF2-40B4-BE49-F238E27FC236}">
                <a16:creationId xmlns:a16="http://schemas.microsoft.com/office/drawing/2014/main" id="{C293E31C-EB5B-4158-812A-032497F91075}"/>
              </a:ext>
            </a:extLst>
          </p:cNvPr>
          <p:cNvSpPr/>
          <p:nvPr/>
        </p:nvSpPr>
        <p:spPr>
          <a:xfrm rot="7142229" flipH="1">
            <a:off x="1231483" y="57475"/>
            <a:ext cx="149487" cy="149487"/>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6" name="Oval 45">
            <a:extLst>
              <a:ext uri="{FF2B5EF4-FFF2-40B4-BE49-F238E27FC236}">
                <a16:creationId xmlns:a16="http://schemas.microsoft.com/office/drawing/2014/main" id="{0F042E59-8443-4FF5-AA79-5EF9DB729102}"/>
              </a:ext>
            </a:extLst>
          </p:cNvPr>
          <p:cNvSpPr/>
          <p:nvPr/>
        </p:nvSpPr>
        <p:spPr>
          <a:xfrm rot="7142229" flipH="1">
            <a:off x="486809" y="1613913"/>
            <a:ext cx="149487" cy="149487"/>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7" name="Oval 46">
            <a:extLst>
              <a:ext uri="{FF2B5EF4-FFF2-40B4-BE49-F238E27FC236}">
                <a16:creationId xmlns:a16="http://schemas.microsoft.com/office/drawing/2014/main" id="{ABEBA01C-42AA-40E0-A176-3E98CD5A8024}"/>
              </a:ext>
            </a:extLst>
          </p:cNvPr>
          <p:cNvSpPr/>
          <p:nvPr/>
        </p:nvSpPr>
        <p:spPr>
          <a:xfrm rot="7142229" flipH="1">
            <a:off x="615730" y="2727998"/>
            <a:ext cx="149487" cy="149487"/>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8" name="Oval 47">
            <a:extLst>
              <a:ext uri="{FF2B5EF4-FFF2-40B4-BE49-F238E27FC236}">
                <a16:creationId xmlns:a16="http://schemas.microsoft.com/office/drawing/2014/main" id="{4CB1A05E-06D8-485C-B75F-B66E6F3F52DC}"/>
              </a:ext>
            </a:extLst>
          </p:cNvPr>
          <p:cNvSpPr/>
          <p:nvPr/>
        </p:nvSpPr>
        <p:spPr>
          <a:xfrm rot="7142229" flipH="1">
            <a:off x="84531" y="3735450"/>
            <a:ext cx="149487" cy="149487"/>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9" name="Oval 48">
            <a:extLst>
              <a:ext uri="{FF2B5EF4-FFF2-40B4-BE49-F238E27FC236}">
                <a16:creationId xmlns:a16="http://schemas.microsoft.com/office/drawing/2014/main" id="{460C8300-DA41-426A-A9A0-5D9870FBB89A}"/>
              </a:ext>
            </a:extLst>
          </p:cNvPr>
          <p:cNvSpPr/>
          <p:nvPr/>
        </p:nvSpPr>
        <p:spPr>
          <a:xfrm rot="7142229" flipH="1">
            <a:off x="1910188" y="2967982"/>
            <a:ext cx="149487" cy="149487"/>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77" name="Picture 76">
            <a:extLst>
              <a:ext uri="{FF2B5EF4-FFF2-40B4-BE49-F238E27FC236}">
                <a16:creationId xmlns:a16="http://schemas.microsoft.com/office/drawing/2014/main" id="{BAE215D2-4BE8-4A15-9FDD-DC92620B3103}"/>
              </a:ext>
            </a:extLst>
          </p:cNvPr>
          <p:cNvPicPr>
            <a:picLocks noChangeAspect="1"/>
          </p:cNvPicPr>
          <p:nvPr/>
        </p:nvPicPr>
        <p:blipFill>
          <a:blip r:embed="rId2"/>
          <a:stretch>
            <a:fillRect/>
          </a:stretch>
        </p:blipFill>
        <p:spPr>
          <a:xfrm>
            <a:off x="3062683" y="2624868"/>
            <a:ext cx="6066635" cy="4260652"/>
          </a:xfrm>
          <a:prstGeom prst="rect">
            <a:avLst/>
          </a:prstGeom>
        </p:spPr>
      </p:pic>
      <p:sp>
        <p:nvSpPr>
          <p:cNvPr id="67" name="TextBox 66">
            <a:extLst>
              <a:ext uri="{FF2B5EF4-FFF2-40B4-BE49-F238E27FC236}">
                <a16:creationId xmlns:a16="http://schemas.microsoft.com/office/drawing/2014/main" id="{C2A17C2F-2231-0B41-8C22-C1EDF82E5223}"/>
              </a:ext>
            </a:extLst>
          </p:cNvPr>
          <p:cNvSpPr txBox="1"/>
          <p:nvPr/>
        </p:nvSpPr>
        <p:spPr>
          <a:xfrm>
            <a:off x="3062681" y="2192559"/>
            <a:ext cx="6066638" cy="381600"/>
          </a:xfrm>
          <a:prstGeom prst="rect">
            <a:avLst/>
          </a:prstGeom>
          <a:noFill/>
        </p:spPr>
        <p:txBody>
          <a:bodyPr wrap="square" rtlCol="0" anchor="b" anchorCtr="0">
            <a:spAutoFit/>
          </a:bodyPr>
          <a:lstStyle/>
          <a:p>
            <a:pPr algn="ctr">
              <a:lnSpc>
                <a:spcPct val="110000"/>
              </a:lnSpc>
            </a:pPr>
            <a:r>
              <a:rPr lang="en-US" dirty="0">
                <a:solidFill>
                  <a:schemeClr val="bg1"/>
                </a:solidFill>
                <a:latin typeface="Nexa Bold" panose="02000000000000000000" pitchFamily="50" charset="0"/>
              </a:rPr>
              <a:t>Technology</a:t>
            </a:r>
            <a:r>
              <a:rPr lang="sr-Cyrl-RS" dirty="0">
                <a:solidFill>
                  <a:schemeClr val="bg1"/>
                </a:solidFill>
                <a:latin typeface="Nexa Bold" panose="02000000000000000000" pitchFamily="50" charset="0"/>
              </a:rPr>
              <a:t>2</a:t>
            </a:r>
            <a:endParaRPr lang="en-US" dirty="0">
              <a:solidFill>
                <a:schemeClr val="bg1"/>
              </a:solidFill>
              <a:latin typeface="Nexa Bold" panose="02000000000000000000" pitchFamily="50" charset="0"/>
            </a:endParaRPr>
          </a:p>
        </p:txBody>
      </p:sp>
      <p:sp>
        <p:nvSpPr>
          <p:cNvPr id="68" name="TextBox 67">
            <a:extLst>
              <a:ext uri="{FF2B5EF4-FFF2-40B4-BE49-F238E27FC236}">
                <a16:creationId xmlns:a16="http://schemas.microsoft.com/office/drawing/2014/main" id="{C6989BE1-A746-6E4C-AD9B-C7FA75C79BDC}"/>
              </a:ext>
            </a:extLst>
          </p:cNvPr>
          <p:cNvSpPr txBox="1"/>
          <p:nvPr/>
        </p:nvSpPr>
        <p:spPr>
          <a:xfrm>
            <a:off x="214608" y="6257785"/>
            <a:ext cx="5875815" cy="349583"/>
          </a:xfrm>
          <a:prstGeom prst="rect">
            <a:avLst/>
          </a:prstGeom>
          <a:noFill/>
        </p:spPr>
        <p:txBody>
          <a:bodyPr wrap="square" rtlCol="0" anchor="b" anchorCtr="0">
            <a:spAutoFit/>
          </a:bodyPr>
          <a:lstStyle/>
          <a:p>
            <a:pPr>
              <a:lnSpc>
                <a:spcPct val="110000"/>
              </a:lnSpc>
            </a:pPr>
            <a:r>
              <a:rPr lang="en-US" sz="1600" dirty="0">
                <a:solidFill>
                  <a:schemeClr val="bg1"/>
                </a:solidFill>
                <a:latin typeface="Nexa Bold" panose="02000000000000000000" pitchFamily="50" charset="0"/>
              </a:rPr>
              <a:t>Uros Pocek</a:t>
            </a:r>
          </a:p>
        </p:txBody>
      </p:sp>
    </p:spTree>
    <p:extLst>
      <p:ext uri="{BB962C8B-B14F-4D97-AF65-F5344CB8AC3E}">
        <p14:creationId xmlns:p14="http://schemas.microsoft.com/office/powerpoint/2010/main" val="2972311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5CBE12ED-DCBF-5A46-A858-C550AD30BA90}"/>
              </a:ext>
            </a:extLst>
          </p:cNvPr>
          <p:cNvSpPr/>
          <p:nvPr/>
        </p:nvSpPr>
        <p:spPr>
          <a:xfrm>
            <a:off x="11726333" y="2108200"/>
            <a:ext cx="465667" cy="2808685"/>
          </a:xfrm>
          <a:prstGeom prst="rect">
            <a:avLst/>
          </a:prstGeom>
          <a:solidFill>
            <a:schemeClr val="bg1"/>
          </a:solidFill>
          <a:ln>
            <a:noFill/>
          </a:ln>
        </p:spPr>
        <p:txBody>
          <a:bodyPr wrap="square" rtlCol="0" anchor="ctr" anchorCtr="0">
            <a:spAutoFit/>
          </a:bodyPr>
          <a:lstStyle/>
          <a:p>
            <a:pPr algn="l">
              <a:lnSpc>
                <a:spcPct val="130000"/>
              </a:lnSpc>
            </a:pPr>
            <a:endParaRPr lang="en-RS" sz="1200" spc="300" dirty="0">
              <a:solidFill>
                <a:schemeClr val="bg1">
                  <a:lumMod val="65000"/>
                </a:schemeClr>
              </a:solidFill>
              <a:latin typeface="Segoe UI" panose="020B0502040204020203" pitchFamily="34" charset="0"/>
              <a:cs typeface="Segoe UI" panose="020B0502040204020203" pitchFamily="34" charset="0"/>
            </a:endParaRPr>
          </a:p>
        </p:txBody>
      </p:sp>
      <p:sp>
        <p:nvSpPr>
          <p:cNvPr id="51" name="Rectangle 50">
            <a:extLst>
              <a:ext uri="{FF2B5EF4-FFF2-40B4-BE49-F238E27FC236}">
                <a16:creationId xmlns:a16="http://schemas.microsoft.com/office/drawing/2014/main" id="{533F4652-4E71-9A4A-89FF-EDDD7277CCCA}"/>
              </a:ext>
            </a:extLst>
          </p:cNvPr>
          <p:cNvSpPr/>
          <p:nvPr/>
        </p:nvSpPr>
        <p:spPr>
          <a:xfrm>
            <a:off x="905933" y="6121400"/>
            <a:ext cx="10041467" cy="313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S"/>
          </a:p>
        </p:txBody>
      </p:sp>
      <p:sp>
        <p:nvSpPr>
          <p:cNvPr id="7" name="Picture Placeholder 6">
            <a:extLst>
              <a:ext uri="{FF2B5EF4-FFF2-40B4-BE49-F238E27FC236}">
                <a16:creationId xmlns:a16="http://schemas.microsoft.com/office/drawing/2014/main" id="{77BAD19E-0914-4C2C-958B-FF9520EF1D37}"/>
              </a:ext>
            </a:extLst>
          </p:cNvPr>
          <p:cNvSpPr>
            <a:spLocks noGrp="1"/>
          </p:cNvSpPr>
          <p:nvPr>
            <p:ph type="pic" sz="quarter" idx="10"/>
          </p:nvPr>
        </p:nvSpPr>
        <p:spPr>
          <a:xfrm>
            <a:off x="7299125" y="26043"/>
            <a:ext cx="3244646" cy="5663381"/>
          </a:xfrm>
        </p:spPr>
      </p:sp>
      <p:sp>
        <p:nvSpPr>
          <p:cNvPr id="8" name="Freeform: Shape 7">
            <a:extLst>
              <a:ext uri="{FF2B5EF4-FFF2-40B4-BE49-F238E27FC236}">
                <a16:creationId xmlns:a16="http://schemas.microsoft.com/office/drawing/2014/main" id="{BFF9DF9A-C245-48D2-AF2F-2338F7E6CDB5}"/>
              </a:ext>
            </a:extLst>
          </p:cNvPr>
          <p:cNvSpPr/>
          <p:nvPr/>
        </p:nvSpPr>
        <p:spPr>
          <a:xfrm rot="1800000">
            <a:off x="9719848" y="4234196"/>
            <a:ext cx="1069194" cy="1200976"/>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solidFill>
            <a:schemeClr val="tx1">
              <a:lumMod val="85000"/>
              <a:lumOff val="15000"/>
            </a:schemeClr>
          </a:solidFill>
          <a:ln>
            <a:noFill/>
          </a:ln>
          <a:effectLst>
            <a:outerShdw blurRad="1270000" sx="102000" sy="1020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79B0177-D336-48A9-8DE6-4770A77D015E}"/>
              </a:ext>
            </a:extLst>
          </p:cNvPr>
          <p:cNvSpPr/>
          <p:nvPr/>
        </p:nvSpPr>
        <p:spPr>
          <a:xfrm rot="1800000">
            <a:off x="10009174" y="2553861"/>
            <a:ext cx="1069194" cy="1200976"/>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gradFill flip="none" rotWithShape="1">
            <a:gsLst>
              <a:gs pos="4000">
                <a:schemeClr val="accent1"/>
              </a:gs>
              <a:gs pos="100000">
                <a:schemeClr val="accent2"/>
              </a:gs>
            </a:gsLst>
            <a:lin ang="2700000" scaled="1"/>
            <a:tileRect/>
          </a:gradFill>
          <a:ln>
            <a:noFill/>
          </a:ln>
          <a:effectLst>
            <a:outerShdw blurRad="1054100" dist="584200" dir="2700000" sx="89000" sy="89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81E320B3-FB3E-4805-A848-D2DDB40C3BBC}"/>
              </a:ext>
            </a:extLst>
          </p:cNvPr>
          <p:cNvGrpSpPr/>
          <p:nvPr/>
        </p:nvGrpSpPr>
        <p:grpSpPr>
          <a:xfrm>
            <a:off x="10385691" y="3017193"/>
            <a:ext cx="287666" cy="233046"/>
            <a:chOff x="1554163" y="4741863"/>
            <a:chExt cx="376238" cy="304800"/>
          </a:xfrm>
          <a:solidFill>
            <a:schemeClr val="bg1"/>
          </a:solidFill>
        </p:grpSpPr>
        <p:sp>
          <p:nvSpPr>
            <p:cNvPr id="13" name="Freeform 10">
              <a:extLst>
                <a:ext uri="{FF2B5EF4-FFF2-40B4-BE49-F238E27FC236}">
                  <a16:creationId xmlns:a16="http://schemas.microsoft.com/office/drawing/2014/main" id="{5860D44F-0E79-4407-9FE9-65B3DDA2C6DF}"/>
                </a:ext>
              </a:extLst>
            </p:cNvPr>
            <p:cNvSpPr>
              <a:spLocks/>
            </p:cNvSpPr>
            <p:nvPr/>
          </p:nvSpPr>
          <p:spPr bwMode="auto">
            <a:xfrm>
              <a:off x="1836738" y="4883151"/>
              <a:ext cx="14288" cy="15875"/>
            </a:xfrm>
            <a:custGeom>
              <a:avLst/>
              <a:gdLst>
                <a:gd name="T0" fmla="*/ 14 w 28"/>
                <a:gd name="T1" fmla="*/ 0 h 30"/>
                <a:gd name="T2" fmla="*/ 9 w 28"/>
                <a:gd name="T3" fmla="*/ 1 h 30"/>
                <a:gd name="T4" fmla="*/ 5 w 28"/>
                <a:gd name="T5" fmla="*/ 5 h 30"/>
                <a:gd name="T6" fmla="*/ 1 w 28"/>
                <a:gd name="T7" fmla="*/ 9 h 30"/>
                <a:gd name="T8" fmla="*/ 0 w 28"/>
                <a:gd name="T9" fmla="*/ 14 h 30"/>
                <a:gd name="T10" fmla="*/ 0 w 28"/>
                <a:gd name="T11" fmla="*/ 16 h 30"/>
                <a:gd name="T12" fmla="*/ 1 w 28"/>
                <a:gd name="T13" fmla="*/ 22 h 30"/>
                <a:gd name="T14" fmla="*/ 5 w 28"/>
                <a:gd name="T15" fmla="*/ 26 h 30"/>
                <a:gd name="T16" fmla="*/ 9 w 28"/>
                <a:gd name="T17" fmla="*/ 29 h 30"/>
                <a:gd name="T18" fmla="*/ 14 w 28"/>
                <a:gd name="T19" fmla="*/ 30 h 30"/>
                <a:gd name="T20" fmla="*/ 20 w 28"/>
                <a:gd name="T21" fmla="*/ 29 h 30"/>
                <a:gd name="T22" fmla="*/ 24 w 28"/>
                <a:gd name="T23" fmla="*/ 26 h 30"/>
                <a:gd name="T24" fmla="*/ 27 w 28"/>
                <a:gd name="T25" fmla="*/ 22 h 30"/>
                <a:gd name="T26" fmla="*/ 28 w 28"/>
                <a:gd name="T27" fmla="*/ 16 h 30"/>
                <a:gd name="T28" fmla="*/ 28 w 28"/>
                <a:gd name="T29" fmla="*/ 14 h 30"/>
                <a:gd name="T30" fmla="*/ 27 w 28"/>
                <a:gd name="T31" fmla="*/ 9 h 30"/>
                <a:gd name="T32" fmla="*/ 24 w 28"/>
                <a:gd name="T33" fmla="*/ 5 h 30"/>
                <a:gd name="T34" fmla="*/ 20 w 28"/>
                <a:gd name="T35" fmla="*/ 1 h 30"/>
                <a:gd name="T36" fmla="*/ 14 w 28"/>
                <a:gd name="T3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30">
                  <a:moveTo>
                    <a:pt x="14" y="0"/>
                  </a:moveTo>
                  <a:lnTo>
                    <a:pt x="9" y="1"/>
                  </a:lnTo>
                  <a:lnTo>
                    <a:pt x="5" y="5"/>
                  </a:lnTo>
                  <a:lnTo>
                    <a:pt x="1" y="9"/>
                  </a:lnTo>
                  <a:lnTo>
                    <a:pt x="0" y="14"/>
                  </a:lnTo>
                  <a:lnTo>
                    <a:pt x="0" y="16"/>
                  </a:lnTo>
                  <a:lnTo>
                    <a:pt x="1" y="22"/>
                  </a:lnTo>
                  <a:lnTo>
                    <a:pt x="5" y="26"/>
                  </a:lnTo>
                  <a:lnTo>
                    <a:pt x="9" y="29"/>
                  </a:lnTo>
                  <a:lnTo>
                    <a:pt x="14" y="30"/>
                  </a:lnTo>
                  <a:lnTo>
                    <a:pt x="20" y="29"/>
                  </a:lnTo>
                  <a:lnTo>
                    <a:pt x="24" y="26"/>
                  </a:lnTo>
                  <a:lnTo>
                    <a:pt x="27" y="22"/>
                  </a:lnTo>
                  <a:lnTo>
                    <a:pt x="28" y="16"/>
                  </a:lnTo>
                  <a:lnTo>
                    <a:pt x="28" y="14"/>
                  </a:lnTo>
                  <a:lnTo>
                    <a:pt x="27" y="9"/>
                  </a:lnTo>
                  <a:lnTo>
                    <a:pt x="24" y="5"/>
                  </a:lnTo>
                  <a:lnTo>
                    <a:pt x="20" y="1"/>
                  </a:lnTo>
                  <a:lnTo>
                    <a:pt x="14" y="0"/>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4" name="Freeform 11">
              <a:extLst>
                <a:ext uri="{FF2B5EF4-FFF2-40B4-BE49-F238E27FC236}">
                  <a16:creationId xmlns:a16="http://schemas.microsoft.com/office/drawing/2014/main" id="{F8E583D4-F686-4764-B0DC-51AB49ACAA2A}"/>
                </a:ext>
              </a:extLst>
            </p:cNvPr>
            <p:cNvSpPr>
              <a:spLocks noEditPoints="1"/>
            </p:cNvSpPr>
            <p:nvPr/>
          </p:nvSpPr>
          <p:spPr bwMode="auto">
            <a:xfrm>
              <a:off x="1554163" y="4741863"/>
              <a:ext cx="376238" cy="304800"/>
            </a:xfrm>
            <a:custGeom>
              <a:avLst/>
              <a:gdLst>
                <a:gd name="T0" fmla="*/ 632 w 711"/>
                <a:gd name="T1" fmla="*/ 32 h 575"/>
                <a:gd name="T2" fmla="*/ 604 w 711"/>
                <a:gd name="T3" fmla="*/ 4 h 575"/>
                <a:gd name="T4" fmla="*/ 568 w 711"/>
                <a:gd name="T5" fmla="*/ 3 h 575"/>
                <a:gd name="T6" fmla="*/ 400 w 711"/>
                <a:gd name="T7" fmla="*/ 70 h 575"/>
                <a:gd name="T8" fmla="*/ 398 w 711"/>
                <a:gd name="T9" fmla="*/ 89 h 575"/>
                <a:gd name="T10" fmla="*/ 412 w 711"/>
                <a:gd name="T11" fmla="*/ 93 h 575"/>
                <a:gd name="T12" fmla="*/ 533 w 711"/>
                <a:gd name="T13" fmla="*/ 52 h 575"/>
                <a:gd name="T14" fmla="*/ 542 w 711"/>
                <a:gd name="T15" fmla="*/ 225 h 575"/>
                <a:gd name="T16" fmla="*/ 560 w 711"/>
                <a:gd name="T17" fmla="*/ 218 h 575"/>
                <a:gd name="T18" fmla="*/ 562 w 711"/>
                <a:gd name="T19" fmla="*/ 43 h 575"/>
                <a:gd name="T20" fmla="*/ 575 w 711"/>
                <a:gd name="T21" fmla="*/ 30 h 575"/>
                <a:gd name="T22" fmla="*/ 593 w 711"/>
                <a:gd name="T23" fmla="*/ 30 h 575"/>
                <a:gd name="T24" fmla="*/ 606 w 711"/>
                <a:gd name="T25" fmla="*/ 43 h 575"/>
                <a:gd name="T26" fmla="*/ 607 w 711"/>
                <a:gd name="T27" fmla="*/ 515 h 575"/>
                <a:gd name="T28" fmla="*/ 598 w 711"/>
                <a:gd name="T29" fmla="*/ 530 h 575"/>
                <a:gd name="T30" fmla="*/ 579 w 711"/>
                <a:gd name="T31" fmla="*/ 534 h 575"/>
                <a:gd name="T32" fmla="*/ 565 w 711"/>
                <a:gd name="T33" fmla="*/ 524 h 575"/>
                <a:gd name="T34" fmla="*/ 561 w 711"/>
                <a:gd name="T35" fmla="*/ 342 h 575"/>
                <a:gd name="T36" fmla="*/ 547 w 711"/>
                <a:gd name="T37" fmla="*/ 329 h 575"/>
                <a:gd name="T38" fmla="*/ 533 w 711"/>
                <a:gd name="T39" fmla="*/ 342 h 575"/>
                <a:gd name="T40" fmla="*/ 183 w 711"/>
                <a:gd name="T41" fmla="*/ 382 h 575"/>
                <a:gd name="T42" fmla="*/ 332 w 711"/>
                <a:gd name="T43" fmla="*/ 119 h 575"/>
                <a:gd name="T44" fmla="*/ 325 w 711"/>
                <a:gd name="T45" fmla="*/ 101 h 575"/>
                <a:gd name="T46" fmla="*/ 82 w 711"/>
                <a:gd name="T47" fmla="*/ 156 h 575"/>
                <a:gd name="T48" fmla="*/ 50 w 711"/>
                <a:gd name="T49" fmla="*/ 162 h 575"/>
                <a:gd name="T50" fmla="*/ 24 w 711"/>
                <a:gd name="T51" fmla="*/ 180 h 575"/>
                <a:gd name="T52" fmla="*/ 6 w 711"/>
                <a:gd name="T53" fmla="*/ 206 h 575"/>
                <a:gd name="T54" fmla="*/ 0 w 711"/>
                <a:gd name="T55" fmla="*/ 238 h 575"/>
                <a:gd name="T56" fmla="*/ 3 w 711"/>
                <a:gd name="T57" fmla="*/ 348 h 575"/>
                <a:gd name="T58" fmla="*/ 18 w 711"/>
                <a:gd name="T59" fmla="*/ 376 h 575"/>
                <a:gd name="T60" fmla="*/ 42 w 711"/>
                <a:gd name="T61" fmla="*/ 395 h 575"/>
                <a:gd name="T62" fmla="*/ 71 w 711"/>
                <a:gd name="T63" fmla="*/ 406 h 575"/>
                <a:gd name="T64" fmla="*/ 146 w 711"/>
                <a:gd name="T65" fmla="*/ 573 h 575"/>
                <a:gd name="T66" fmla="*/ 237 w 711"/>
                <a:gd name="T67" fmla="*/ 575 h 575"/>
                <a:gd name="T68" fmla="*/ 247 w 711"/>
                <a:gd name="T69" fmla="*/ 567 h 575"/>
                <a:gd name="T70" fmla="*/ 193 w 711"/>
                <a:gd name="T71" fmla="*/ 415 h 575"/>
                <a:gd name="T72" fmla="*/ 576 w 711"/>
                <a:gd name="T73" fmla="*/ 560 h 575"/>
                <a:gd name="T74" fmla="*/ 614 w 711"/>
                <a:gd name="T75" fmla="*/ 553 h 575"/>
                <a:gd name="T76" fmla="*/ 635 w 711"/>
                <a:gd name="T77" fmla="*/ 521 h 575"/>
                <a:gd name="T78" fmla="*/ 651 w 711"/>
                <a:gd name="T79" fmla="*/ 365 h 575"/>
                <a:gd name="T80" fmla="*/ 678 w 711"/>
                <a:gd name="T81" fmla="*/ 350 h 575"/>
                <a:gd name="T82" fmla="*/ 698 w 711"/>
                <a:gd name="T83" fmla="*/ 326 h 575"/>
                <a:gd name="T84" fmla="*/ 709 w 711"/>
                <a:gd name="T85" fmla="*/ 297 h 575"/>
                <a:gd name="T86" fmla="*/ 709 w 711"/>
                <a:gd name="T87" fmla="*/ 265 h 575"/>
                <a:gd name="T88" fmla="*/ 698 w 711"/>
                <a:gd name="T89" fmla="*/ 235 h 575"/>
                <a:gd name="T90" fmla="*/ 678 w 711"/>
                <a:gd name="T91" fmla="*/ 213 h 575"/>
                <a:gd name="T92" fmla="*/ 651 w 711"/>
                <a:gd name="T93" fmla="*/ 198 h 575"/>
                <a:gd name="T94" fmla="*/ 76 w 711"/>
                <a:gd name="T95" fmla="*/ 378 h 575"/>
                <a:gd name="T96" fmla="*/ 51 w 711"/>
                <a:gd name="T97" fmla="*/ 369 h 575"/>
                <a:gd name="T98" fmla="*/ 30 w 711"/>
                <a:gd name="T99" fmla="*/ 340 h 575"/>
                <a:gd name="T100" fmla="*/ 28 w 711"/>
                <a:gd name="T101" fmla="*/ 238 h 575"/>
                <a:gd name="T102" fmla="*/ 32 w 711"/>
                <a:gd name="T103" fmla="*/ 217 h 575"/>
                <a:gd name="T104" fmla="*/ 61 w 711"/>
                <a:gd name="T105" fmla="*/ 188 h 575"/>
                <a:gd name="T106" fmla="*/ 82 w 711"/>
                <a:gd name="T107" fmla="*/ 184 h 575"/>
                <a:gd name="T108" fmla="*/ 214 w 711"/>
                <a:gd name="T109" fmla="*/ 548 h 575"/>
                <a:gd name="T110" fmla="*/ 214 w 711"/>
                <a:gd name="T111" fmla="*/ 548 h 575"/>
                <a:gd name="T112" fmla="*/ 654 w 711"/>
                <a:gd name="T113" fmla="*/ 230 h 575"/>
                <a:gd name="T114" fmla="*/ 679 w 711"/>
                <a:gd name="T115" fmla="*/ 261 h 575"/>
                <a:gd name="T116" fmla="*/ 679 w 711"/>
                <a:gd name="T117" fmla="*/ 302 h 575"/>
                <a:gd name="T118" fmla="*/ 654 w 711"/>
                <a:gd name="T119" fmla="*/ 333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11" h="575">
                  <a:moveTo>
                    <a:pt x="636" y="193"/>
                  </a:moveTo>
                  <a:lnTo>
                    <a:pt x="636" y="52"/>
                  </a:lnTo>
                  <a:lnTo>
                    <a:pt x="635" y="42"/>
                  </a:lnTo>
                  <a:lnTo>
                    <a:pt x="632" y="32"/>
                  </a:lnTo>
                  <a:lnTo>
                    <a:pt x="627" y="24"/>
                  </a:lnTo>
                  <a:lnTo>
                    <a:pt x="621" y="15"/>
                  </a:lnTo>
                  <a:lnTo>
                    <a:pt x="614" y="10"/>
                  </a:lnTo>
                  <a:lnTo>
                    <a:pt x="604" y="4"/>
                  </a:lnTo>
                  <a:lnTo>
                    <a:pt x="594" y="1"/>
                  </a:lnTo>
                  <a:lnTo>
                    <a:pt x="585" y="0"/>
                  </a:lnTo>
                  <a:lnTo>
                    <a:pt x="576" y="1"/>
                  </a:lnTo>
                  <a:lnTo>
                    <a:pt x="568" y="3"/>
                  </a:lnTo>
                  <a:lnTo>
                    <a:pt x="560" y="6"/>
                  </a:lnTo>
                  <a:lnTo>
                    <a:pt x="553" y="12"/>
                  </a:lnTo>
                  <a:lnTo>
                    <a:pt x="404" y="67"/>
                  </a:lnTo>
                  <a:lnTo>
                    <a:pt x="400" y="70"/>
                  </a:lnTo>
                  <a:lnTo>
                    <a:pt x="397" y="74"/>
                  </a:lnTo>
                  <a:lnTo>
                    <a:pt x="395" y="79"/>
                  </a:lnTo>
                  <a:lnTo>
                    <a:pt x="396" y="85"/>
                  </a:lnTo>
                  <a:lnTo>
                    <a:pt x="398" y="89"/>
                  </a:lnTo>
                  <a:lnTo>
                    <a:pt x="401" y="91"/>
                  </a:lnTo>
                  <a:lnTo>
                    <a:pt x="406" y="93"/>
                  </a:lnTo>
                  <a:lnTo>
                    <a:pt x="409" y="93"/>
                  </a:lnTo>
                  <a:lnTo>
                    <a:pt x="412" y="93"/>
                  </a:lnTo>
                  <a:lnTo>
                    <a:pt x="414" y="93"/>
                  </a:lnTo>
                  <a:lnTo>
                    <a:pt x="533" y="48"/>
                  </a:lnTo>
                  <a:lnTo>
                    <a:pt x="533" y="50"/>
                  </a:lnTo>
                  <a:lnTo>
                    <a:pt x="533" y="52"/>
                  </a:lnTo>
                  <a:lnTo>
                    <a:pt x="533" y="213"/>
                  </a:lnTo>
                  <a:lnTo>
                    <a:pt x="534" y="218"/>
                  </a:lnTo>
                  <a:lnTo>
                    <a:pt x="538" y="223"/>
                  </a:lnTo>
                  <a:lnTo>
                    <a:pt x="542" y="225"/>
                  </a:lnTo>
                  <a:lnTo>
                    <a:pt x="547" y="227"/>
                  </a:lnTo>
                  <a:lnTo>
                    <a:pt x="553" y="225"/>
                  </a:lnTo>
                  <a:lnTo>
                    <a:pt x="557" y="223"/>
                  </a:lnTo>
                  <a:lnTo>
                    <a:pt x="560" y="218"/>
                  </a:lnTo>
                  <a:lnTo>
                    <a:pt x="561" y="213"/>
                  </a:lnTo>
                  <a:lnTo>
                    <a:pt x="561" y="52"/>
                  </a:lnTo>
                  <a:lnTo>
                    <a:pt x="561" y="47"/>
                  </a:lnTo>
                  <a:lnTo>
                    <a:pt x="562" y="43"/>
                  </a:lnTo>
                  <a:lnTo>
                    <a:pt x="565" y="39"/>
                  </a:lnTo>
                  <a:lnTo>
                    <a:pt x="568" y="35"/>
                  </a:lnTo>
                  <a:lnTo>
                    <a:pt x="571" y="32"/>
                  </a:lnTo>
                  <a:lnTo>
                    <a:pt x="575" y="30"/>
                  </a:lnTo>
                  <a:lnTo>
                    <a:pt x="579" y="29"/>
                  </a:lnTo>
                  <a:lnTo>
                    <a:pt x="585" y="28"/>
                  </a:lnTo>
                  <a:lnTo>
                    <a:pt x="589" y="29"/>
                  </a:lnTo>
                  <a:lnTo>
                    <a:pt x="593" y="30"/>
                  </a:lnTo>
                  <a:lnTo>
                    <a:pt x="598" y="32"/>
                  </a:lnTo>
                  <a:lnTo>
                    <a:pt x="601" y="35"/>
                  </a:lnTo>
                  <a:lnTo>
                    <a:pt x="604" y="39"/>
                  </a:lnTo>
                  <a:lnTo>
                    <a:pt x="606" y="43"/>
                  </a:lnTo>
                  <a:lnTo>
                    <a:pt x="607" y="47"/>
                  </a:lnTo>
                  <a:lnTo>
                    <a:pt x="608" y="52"/>
                  </a:lnTo>
                  <a:lnTo>
                    <a:pt x="608" y="510"/>
                  </a:lnTo>
                  <a:lnTo>
                    <a:pt x="607" y="515"/>
                  </a:lnTo>
                  <a:lnTo>
                    <a:pt x="606" y="520"/>
                  </a:lnTo>
                  <a:lnTo>
                    <a:pt x="604" y="524"/>
                  </a:lnTo>
                  <a:lnTo>
                    <a:pt x="601" y="527"/>
                  </a:lnTo>
                  <a:lnTo>
                    <a:pt x="598" y="530"/>
                  </a:lnTo>
                  <a:lnTo>
                    <a:pt x="593" y="533"/>
                  </a:lnTo>
                  <a:lnTo>
                    <a:pt x="589" y="534"/>
                  </a:lnTo>
                  <a:lnTo>
                    <a:pt x="585" y="534"/>
                  </a:lnTo>
                  <a:lnTo>
                    <a:pt x="579" y="534"/>
                  </a:lnTo>
                  <a:lnTo>
                    <a:pt x="575" y="533"/>
                  </a:lnTo>
                  <a:lnTo>
                    <a:pt x="571" y="530"/>
                  </a:lnTo>
                  <a:lnTo>
                    <a:pt x="568" y="527"/>
                  </a:lnTo>
                  <a:lnTo>
                    <a:pt x="565" y="524"/>
                  </a:lnTo>
                  <a:lnTo>
                    <a:pt x="562" y="520"/>
                  </a:lnTo>
                  <a:lnTo>
                    <a:pt x="561" y="515"/>
                  </a:lnTo>
                  <a:lnTo>
                    <a:pt x="561" y="510"/>
                  </a:lnTo>
                  <a:lnTo>
                    <a:pt x="561" y="342"/>
                  </a:lnTo>
                  <a:lnTo>
                    <a:pt x="560" y="337"/>
                  </a:lnTo>
                  <a:lnTo>
                    <a:pt x="557" y="333"/>
                  </a:lnTo>
                  <a:lnTo>
                    <a:pt x="553" y="330"/>
                  </a:lnTo>
                  <a:lnTo>
                    <a:pt x="547" y="329"/>
                  </a:lnTo>
                  <a:lnTo>
                    <a:pt x="542" y="330"/>
                  </a:lnTo>
                  <a:lnTo>
                    <a:pt x="538" y="333"/>
                  </a:lnTo>
                  <a:lnTo>
                    <a:pt x="534" y="337"/>
                  </a:lnTo>
                  <a:lnTo>
                    <a:pt x="533" y="342"/>
                  </a:lnTo>
                  <a:lnTo>
                    <a:pt x="533" y="510"/>
                  </a:lnTo>
                  <a:lnTo>
                    <a:pt x="533" y="512"/>
                  </a:lnTo>
                  <a:lnTo>
                    <a:pt x="533" y="514"/>
                  </a:lnTo>
                  <a:lnTo>
                    <a:pt x="183" y="382"/>
                  </a:lnTo>
                  <a:lnTo>
                    <a:pt x="183" y="179"/>
                  </a:lnTo>
                  <a:lnTo>
                    <a:pt x="324" y="127"/>
                  </a:lnTo>
                  <a:lnTo>
                    <a:pt x="329" y="123"/>
                  </a:lnTo>
                  <a:lnTo>
                    <a:pt x="332" y="119"/>
                  </a:lnTo>
                  <a:lnTo>
                    <a:pt x="334" y="114"/>
                  </a:lnTo>
                  <a:lnTo>
                    <a:pt x="333" y="108"/>
                  </a:lnTo>
                  <a:lnTo>
                    <a:pt x="329" y="104"/>
                  </a:lnTo>
                  <a:lnTo>
                    <a:pt x="325" y="101"/>
                  </a:lnTo>
                  <a:lnTo>
                    <a:pt x="320" y="100"/>
                  </a:lnTo>
                  <a:lnTo>
                    <a:pt x="314" y="101"/>
                  </a:lnTo>
                  <a:lnTo>
                    <a:pt x="167" y="156"/>
                  </a:lnTo>
                  <a:lnTo>
                    <a:pt x="82" y="156"/>
                  </a:lnTo>
                  <a:lnTo>
                    <a:pt x="74" y="157"/>
                  </a:lnTo>
                  <a:lnTo>
                    <a:pt x="65" y="158"/>
                  </a:lnTo>
                  <a:lnTo>
                    <a:pt x="58" y="160"/>
                  </a:lnTo>
                  <a:lnTo>
                    <a:pt x="50" y="162"/>
                  </a:lnTo>
                  <a:lnTo>
                    <a:pt x="43" y="166"/>
                  </a:lnTo>
                  <a:lnTo>
                    <a:pt x="36" y="170"/>
                  </a:lnTo>
                  <a:lnTo>
                    <a:pt x="30" y="175"/>
                  </a:lnTo>
                  <a:lnTo>
                    <a:pt x="24" y="180"/>
                  </a:lnTo>
                  <a:lnTo>
                    <a:pt x="18" y="186"/>
                  </a:lnTo>
                  <a:lnTo>
                    <a:pt x="14" y="192"/>
                  </a:lnTo>
                  <a:lnTo>
                    <a:pt x="10" y="199"/>
                  </a:lnTo>
                  <a:lnTo>
                    <a:pt x="6" y="206"/>
                  </a:lnTo>
                  <a:lnTo>
                    <a:pt x="3" y="214"/>
                  </a:lnTo>
                  <a:lnTo>
                    <a:pt x="2" y="221"/>
                  </a:lnTo>
                  <a:lnTo>
                    <a:pt x="0" y="230"/>
                  </a:lnTo>
                  <a:lnTo>
                    <a:pt x="0" y="238"/>
                  </a:lnTo>
                  <a:lnTo>
                    <a:pt x="0" y="324"/>
                  </a:lnTo>
                  <a:lnTo>
                    <a:pt x="0" y="333"/>
                  </a:lnTo>
                  <a:lnTo>
                    <a:pt x="1" y="340"/>
                  </a:lnTo>
                  <a:lnTo>
                    <a:pt x="3" y="348"/>
                  </a:lnTo>
                  <a:lnTo>
                    <a:pt x="6" y="355"/>
                  </a:lnTo>
                  <a:lnTo>
                    <a:pt x="10" y="363"/>
                  </a:lnTo>
                  <a:lnTo>
                    <a:pt x="14" y="369"/>
                  </a:lnTo>
                  <a:lnTo>
                    <a:pt x="18" y="376"/>
                  </a:lnTo>
                  <a:lnTo>
                    <a:pt x="24" y="381"/>
                  </a:lnTo>
                  <a:lnTo>
                    <a:pt x="29" y="387"/>
                  </a:lnTo>
                  <a:lnTo>
                    <a:pt x="35" y="391"/>
                  </a:lnTo>
                  <a:lnTo>
                    <a:pt x="42" y="395"/>
                  </a:lnTo>
                  <a:lnTo>
                    <a:pt x="48" y="399"/>
                  </a:lnTo>
                  <a:lnTo>
                    <a:pt x="56" y="402"/>
                  </a:lnTo>
                  <a:lnTo>
                    <a:pt x="63" y="404"/>
                  </a:lnTo>
                  <a:lnTo>
                    <a:pt x="71" y="406"/>
                  </a:lnTo>
                  <a:lnTo>
                    <a:pt x="79" y="406"/>
                  </a:lnTo>
                  <a:lnTo>
                    <a:pt x="141" y="567"/>
                  </a:lnTo>
                  <a:lnTo>
                    <a:pt x="143" y="570"/>
                  </a:lnTo>
                  <a:lnTo>
                    <a:pt x="146" y="573"/>
                  </a:lnTo>
                  <a:lnTo>
                    <a:pt x="149" y="574"/>
                  </a:lnTo>
                  <a:lnTo>
                    <a:pt x="153" y="575"/>
                  </a:lnTo>
                  <a:lnTo>
                    <a:pt x="234" y="575"/>
                  </a:lnTo>
                  <a:lnTo>
                    <a:pt x="237" y="575"/>
                  </a:lnTo>
                  <a:lnTo>
                    <a:pt x="240" y="573"/>
                  </a:lnTo>
                  <a:lnTo>
                    <a:pt x="244" y="572"/>
                  </a:lnTo>
                  <a:lnTo>
                    <a:pt x="246" y="569"/>
                  </a:lnTo>
                  <a:lnTo>
                    <a:pt x="247" y="567"/>
                  </a:lnTo>
                  <a:lnTo>
                    <a:pt x="248" y="564"/>
                  </a:lnTo>
                  <a:lnTo>
                    <a:pt x="248" y="559"/>
                  </a:lnTo>
                  <a:lnTo>
                    <a:pt x="247" y="556"/>
                  </a:lnTo>
                  <a:lnTo>
                    <a:pt x="193" y="415"/>
                  </a:lnTo>
                  <a:lnTo>
                    <a:pt x="553" y="551"/>
                  </a:lnTo>
                  <a:lnTo>
                    <a:pt x="560" y="555"/>
                  </a:lnTo>
                  <a:lnTo>
                    <a:pt x="568" y="558"/>
                  </a:lnTo>
                  <a:lnTo>
                    <a:pt x="576" y="560"/>
                  </a:lnTo>
                  <a:lnTo>
                    <a:pt x="585" y="562"/>
                  </a:lnTo>
                  <a:lnTo>
                    <a:pt x="594" y="560"/>
                  </a:lnTo>
                  <a:lnTo>
                    <a:pt x="604" y="557"/>
                  </a:lnTo>
                  <a:lnTo>
                    <a:pt x="614" y="553"/>
                  </a:lnTo>
                  <a:lnTo>
                    <a:pt x="621" y="546"/>
                  </a:lnTo>
                  <a:lnTo>
                    <a:pt x="627" y="539"/>
                  </a:lnTo>
                  <a:lnTo>
                    <a:pt x="632" y="530"/>
                  </a:lnTo>
                  <a:lnTo>
                    <a:pt x="635" y="521"/>
                  </a:lnTo>
                  <a:lnTo>
                    <a:pt x="636" y="510"/>
                  </a:lnTo>
                  <a:lnTo>
                    <a:pt x="636" y="369"/>
                  </a:lnTo>
                  <a:lnTo>
                    <a:pt x="644" y="367"/>
                  </a:lnTo>
                  <a:lnTo>
                    <a:pt x="651" y="365"/>
                  </a:lnTo>
                  <a:lnTo>
                    <a:pt x="659" y="362"/>
                  </a:lnTo>
                  <a:lnTo>
                    <a:pt x="665" y="359"/>
                  </a:lnTo>
                  <a:lnTo>
                    <a:pt x="672" y="354"/>
                  </a:lnTo>
                  <a:lnTo>
                    <a:pt x="678" y="350"/>
                  </a:lnTo>
                  <a:lnTo>
                    <a:pt x="683" y="345"/>
                  </a:lnTo>
                  <a:lnTo>
                    <a:pt x="689" y="339"/>
                  </a:lnTo>
                  <a:lnTo>
                    <a:pt x="694" y="333"/>
                  </a:lnTo>
                  <a:lnTo>
                    <a:pt x="698" y="326"/>
                  </a:lnTo>
                  <a:lnTo>
                    <a:pt x="702" y="320"/>
                  </a:lnTo>
                  <a:lnTo>
                    <a:pt x="705" y="312"/>
                  </a:lnTo>
                  <a:lnTo>
                    <a:pt x="707" y="305"/>
                  </a:lnTo>
                  <a:lnTo>
                    <a:pt x="709" y="297"/>
                  </a:lnTo>
                  <a:lnTo>
                    <a:pt x="710" y="289"/>
                  </a:lnTo>
                  <a:lnTo>
                    <a:pt x="711" y="281"/>
                  </a:lnTo>
                  <a:lnTo>
                    <a:pt x="710" y="273"/>
                  </a:lnTo>
                  <a:lnTo>
                    <a:pt x="709" y="265"/>
                  </a:lnTo>
                  <a:lnTo>
                    <a:pt x="707" y="257"/>
                  </a:lnTo>
                  <a:lnTo>
                    <a:pt x="705" y="249"/>
                  </a:lnTo>
                  <a:lnTo>
                    <a:pt x="702" y="243"/>
                  </a:lnTo>
                  <a:lnTo>
                    <a:pt x="698" y="235"/>
                  </a:lnTo>
                  <a:lnTo>
                    <a:pt x="694" y="229"/>
                  </a:lnTo>
                  <a:lnTo>
                    <a:pt x="689" y="223"/>
                  </a:lnTo>
                  <a:lnTo>
                    <a:pt x="683" y="218"/>
                  </a:lnTo>
                  <a:lnTo>
                    <a:pt x="678" y="213"/>
                  </a:lnTo>
                  <a:lnTo>
                    <a:pt x="672" y="207"/>
                  </a:lnTo>
                  <a:lnTo>
                    <a:pt x="665" y="204"/>
                  </a:lnTo>
                  <a:lnTo>
                    <a:pt x="659" y="200"/>
                  </a:lnTo>
                  <a:lnTo>
                    <a:pt x="651" y="198"/>
                  </a:lnTo>
                  <a:lnTo>
                    <a:pt x="644" y="194"/>
                  </a:lnTo>
                  <a:lnTo>
                    <a:pt x="636" y="193"/>
                  </a:lnTo>
                  <a:close/>
                  <a:moveTo>
                    <a:pt x="82" y="378"/>
                  </a:moveTo>
                  <a:lnTo>
                    <a:pt x="76" y="378"/>
                  </a:lnTo>
                  <a:lnTo>
                    <a:pt x="71" y="377"/>
                  </a:lnTo>
                  <a:lnTo>
                    <a:pt x="65" y="376"/>
                  </a:lnTo>
                  <a:lnTo>
                    <a:pt x="61" y="374"/>
                  </a:lnTo>
                  <a:lnTo>
                    <a:pt x="51" y="369"/>
                  </a:lnTo>
                  <a:lnTo>
                    <a:pt x="44" y="363"/>
                  </a:lnTo>
                  <a:lnTo>
                    <a:pt x="38" y="354"/>
                  </a:lnTo>
                  <a:lnTo>
                    <a:pt x="32" y="346"/>
                  </a:lnTo>
                  <a:lnTo>
                    <a:pt x="30" y="340"/>
                  </a:lnTo>
                  <a:lnTo>
                    <a:pt x="29" y="335"/>
                  </a:lnTo>
                  <a:lnTo>
                    <a:pt x="28" y="330"/>
                  </a:lnTo>
                  <a:lnTo>
                    <a:pt x="28" y="324"/>
                  </a:lnTo>
                  <a:lnTo>
                    <a:pt x="28" y="238"/>
                  </a:lnTo>
                  <a:lnTo>
                    <a:pt x="28" y="233"/>
                  </a:lnTo>
                  <a:lnTo>
                    <a:pt x="29" y="228"/>
                  </a:lnTo>
                  <a:lnTo>
                    <a:pt x="30" y="222"/>
                  </a:lnTo>
                  <a:lnTo>
                    <a:pt x="32" y="217"/>
                  </a:lnTo>
                  <a:lnTo>
                    <a:pt x="38" y="207"/>
                  </a:lnTo>
                  <a:lnTo>
                    <a:pt x="44" y="200"/>
                  </a:lnTo>
                  <a:lnTo>
                    <a:pt x="51" y="193"/>
                  </a:lnTo>
                  <a:lnTo>
                    <a:pt x="61" y="188"/>
                  </a:lnTo>
                  <a:lnTo>
                    <a:pt x="65" y="186"/>
                  </a:lnTo>
                  <a:lnTo>
                    <a:pt x="71" y="185"/>
                  </a:lnTo>
                  <a:lnTo>
                    <a:pt x="76" y="184"/>
                  </a:lnTo>
                  <a:lnTo>
                    <a:pt x="82" y="184"/>
                  </a:lnTo>
                  <a:lnTo>
                    <a:pt x="156" y="184"/>
                  </a:lnTo>
                  <a:lnTo>
                    <a:pt x="156" y="378"/>
                  </a:lnTo>
                  <a:lnTo>
                    <a:pt x="82" y="378"/>
                  </a:lnTo>
                  <a:close/>
                  <a:moveTo>
                    <a:pt x="214" y="548"/>
                  </a:moveTo>
                  <a:lnTo>
                    <a:pt x="163" y="548"/>
                  </a:lnTo>
                  <a:lnTo>
                    <a:pt x="109" y="406"/>
                  </a:lnTo>
                  <a:lnTo>
                    <a:pt x="160" y="406"/>
                  </a:lnTo>
                  <a:lnTo>
                    <a:pt x="214" y="548"/>
                  </a:lnTo>
                  <a:close/>
                  <a:moveTo>
                    <a:pt x="636" y="340"/>
                  </a:moveTo>
                  <a:lnTo>
                    <a:pt x="636" y="221"/>
                  </a:lnTo>
                  <a:lnTo>
                    <a:pt x="646" y="224"/>
                  </a:lnTo>
                  <a:lnTo>
                    <a:pt x="654" y="230"/>
                  </a:lnTo>
                  <a:lnTo>
                    <a:pt x="663" y="235"/>
                  </a:lnTo>
                  <a:lnTo>
                    <a:pt x="669" y="243"/>
                  </a:lnTo>
                  <a:lnTo>
                    <a:pt x="675" y="251"/>
                  </a:lnTo>
                  <a:lnTo>
                    <a:pt x="679" y="261"/>
                  </a:lnTo>
                  <a:lnTo>
                    <a:pt x="682" y="271"/>
                  </a:lnTo>
                  <a:lnTo>
                    <a:pt x="683" y="281"/>
                  </a:lnTo>
                  <a:lnTo>
                    <a:pt x="682" y="292"/>
                  </a:lnTo>
                  <a:lnTo>
                    <a:pt x="679" y="302"/>
                  </a:lnTo>
                  <a:lnTo>
                    <a:pt x="675" y="311"/>
                  </a:lnTo>
                  <a:lnTo>
                    <a:pt x="669" y="319"/>
                  </a:lnTo>
                  <a:lnTo>
                    <a:pt x="663" y="326"/>
                  </a:lnTo>
                  <a:lnTo>
                    <a:pt x="654" y="333"/>
                  </a:lnTo>
                  <a:lnTo>
                    <a:pt x="646" y="337"/>
                  </a:lnTo>
                  <a:lnTo>
                    <a:pt x="636" y="340"/>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5" name="Freeform 12">
              <a:extLst>
                <a:ext uri="{FF2B5EF4-FFF2-40B4-BE49-F238E27FC236}">
                  <a16:creationId xmlns:a16="http://schemas.microsoft.com/office/drawing/2014/main" id="{A93C7EBB-A9FE-4042-8376-A76B7717A774}"/>
                </a:ext>
              </a:extLst>
            </p:cNvPr>
            <p:cNvSpPr>
              <a:spLocks/>
            </p:cNvSpPr>
            <p:nvPr/>
          </p:nvSpPr>
          <p:spPr bwMode="auto">
            <a:xfrm>
              <a:off x="1739901" y="4786313"/>
              <a:ext cx="14288" cy="14288"/>
            </a:xfrm>
            <a:custGeom>
              <a:avLst/>
              <a:gdLst>
                <a:gd name="T0" fmla="*/ 23 w 28"/>
                <a:gd name="T1" fmla="*/ 4 h 28"/>
                <a:gd name="T2" fmla="*/ 19 w 28"/>
                <a:gd name="T3" fmla="*/ 1 h 28"/>
                <a:gd name="T4" fmla="*/ 14 w 28"/>
                <a:gd name="T5" fmla="*/ 0 h 28"/>
                <a:gd name="T6" fmla="*/ 8 w 28"/>
                <a:gd name="T7" fmla="*/ 1 h 28"/>
                <a:gd name="T8" fmla="*/ 4 w 28"/>
                <a:gd name="T9" fmla="*/ 4 h 28"/>
                <a:gd name="T10" fmla="*/ 1 w 28"/>
                <a:gd name="T11" fmla="*/ 8 h 28"/>
                <a:gd name="T12" fmla="*/ 0 w 28"/>
                <a:gd name="T13" fmla="*/ 14 h 28"/>
                <a:gd name="T14" fmla="*/ 1 w 28"/>
                <a:gd name="T15" fmla="*/ 19 h 28"/>
                <a:gd name="T16" fmla="*/ 4 w 28"/>
                <a:gd name="T17" fmla="*/ 23 h 28"/>
                <a:gd name="T18" fmla="*/ 8 w 28"/>
                <a:gd name="T19" fmla="*/ 27 h 28"/>
                <a:gd name="T20" fmla="*/ 14 w 28"/>
                <a:gd name="T21" fmla="*/ 28 h 28"/>
                <a:gd name="T22" fmla="*/ 19 w 28"/>
                <a:gd name="T23" fmla="*/ 27 h 28"/>
                <a:gd name="T24" fmla="*/ 23 w 28"/>
                <a:gd name="T25" fmla="*/ 23 h 28"/>
                <a:gd name="T26" fmla="*/ 27 w 28"/>
                <a:gd name="T27" fmla="*/ 19 h 28"/>
                <a:gd name="T28" fmla="*/ 28 w 28"/>
                <a:gd name="T29" fmla="*/ 14 h 28"/>
                <a:gd name="T30" fmla="*/ 27 w 28"/>
                <a:gd name="T31" fmla="*/ 8 h 28"/>
                <a:gd name="T32" fmla="*/ 23 w 28"/>
                <a:gd name="T3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8">
                  <a:moveTo>
                    <a:pt x="23" y="4"/>
                  </a:moveTo>
                  <a:lnTo>
                    <a:pt x="19" y="1"/>
                  </a:lnTo>
                  <a:lnTo>
                    <a:pt x="14" y="0"/>
                  </a:lnTo>
                  <a:lnTo>
                    <a:pt x="8" y="1"/>
                  </a:lnTo>
                  <a:lnTo>
                    <a:pt x="4" y="4"/>
                  </a:lnTo>
                  <a:lnTo>
                    <a:pt x="1" y="8"/>
                  </a:lnTo>
                  <a:lnTo>
                    <a:pt x="0" y="14"/>
                  </a:lnTo>
                  <a:lnTo>
                    <a:pt x="1" y="19"/>
                  </a:lnTo>
                  <a:lnTo>
                    <a:pt x="4" y="23"/>
                  </a:lnTo>
                  <a:lnTo>
                    <a:pt x="8" y="27"/>
                  </a:lnTo>
                  <a:lnTo>
                    <a:pt x="14" y="28"/>
                  </a:lnTo>
                  <a:lnTo>
                    <a:pt x="19" y="27"/>
                  </a:lnTo>
                  <a:lnTo>
                    <a:pt x="23" y="23"/>
                  </a:lnTo>
                  <a:lnTo>
                    <a:pt x="27" y="19"/>
                  </a:lnTo>
                  <a:lnTo>
                    <a:pt x="28" y="14"/>
                  </a:lnTo>
                  <a:lnTo>
                    <a:pt x="27" y="8"/>
                  </a:lnTo>
                  <a:lnTo>
                    <a:pt x="23" y="4"/>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6" name="Freeform 13">
              <a:extLst>
                <a:ext uri="{FF2B5EF4-FFF2-40B4-BE49-F238E27FC236}">
                  <a16:creationId xmlns:a16="http://schemas.microsoft.com/office/drawing/2014/main" id="{2EA32BA8-DCD3-4BBF-80CD-C411FEA989F6}"/>
                </a:ext>
              </a:extLst>
            </p:cNvPr>
            <p:cNvSpPr>
              <a:spLocks/>
            </p:cNvSpPr>
            <p:nvPr/>
          </p:nvSpPr>
          <p:spPr bwMode="auto">
            <a:xfrm>
              <a:off x="1595438" y="4865688"/>
              <a:ext cx="14288" cy="14288"/>
            </a:xfrm>
            <a:custGeom>
              <a:avLst/>
              <a:gdLst>
                <a:gd name="T0" fmla="*/ 25 w 28"/>
                <a:gd name="T1" fmla="*/ 4 h 28"/>
                <a:gd name="T2" fmla="*/ 20 w 28"/>
                <a:gd name="T3" fmla="*/ 1 h 28"/>
                <a:gd name="T4" fmla="*/ 14 w 28"/>
                <a:gd name="T5" fmla="*/ 0 h 28"/>
                <a:gd name="T6" fmla="*/ 9 w 28"/>
                <a:gd name="T7" fmla="*/ 1 h 28"/>
                <a:gd name="T8" fmla="*/ 5 w 28"/>
                <a:gd name="T9" fmla="*/ 4 h 28"/>
                <a:gd name="T10" fmla="*/ 1 w 28"/>
                <a:gd name="T11" fmla="*/ 9 h 28"/>
                <a:gd name="T12" fmla="*/ 0 w 28"/>
                <a:gd name="T13" fmla="*/ 14 h 28"/>
                <a:gd name="T14" fmla="*/ 1 w 28"/>
                <a:gd name="T15" fmla="*/ 19 h 28"/>
                <a:gd name="T16" fmla="*/ 5 w 28"/>
                <a:gd name="T17" fmla="*/ 24 h 28"/>
                <a:gd name="T18" fmla="*/ 9 w 28"/>
                <a:gd name="T19" fmla="*/ 27 h 28"/>
                <a:gd name="T20" fmla="*/ 14 w 28"/>
                <a:gd name="T21" fmla="*/ 28 h 28"/>
                <a:gd name="T22" fmla="*/ 20 w 28"/>
                <a:gd name="T23" fmla="*/ 27 h 28"/>
                <a:gd name="T24" fmla="*/ 25 w 28"/>
                <a:gd name="T25" fmla="*/ 24 h 28"/>
                <a:gd name="T26" fmla="*/ 27 w 28"/>
                <a:gd name="T27" fmla="*/ 19 h 28"/>
                <a:gd name="T28" fmla="*/ 28 w 28"/>
                <a:gd name="T29" fmla="*/ 14 h 28"/>
                <a:gd name="T30" fmla="*/ 27 w 28"/>
                <a:gd name="T31" fmla="*/ 9 h 28"/>
                <a:gd name="T32" fmla="*/ 25 w 28"/>
                <a:gd name="T3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8">
                  <a:moveTo>
                    <a:pt x="25" y="4"/>
                  </a:moveTo>
                  <a:lnTo>
                    <a:pt x="20" y="1"/>
                  </a:lnTo>
                  <a:lnTo>
                    <a:pt x="14" y="0"/>
                  </a:lnTo>
                  <a:lnTo>
                    <a:pt x="9" y="1"/>
                  </a:lnTo>
                  <a:lnTo>
                    <a:pt x="5" y="4"/>
                  </a:lnTo>
                  <a:lnTo>
                    <a:pt x="1" y="9"/>
                  </a:lnTo>
                  <a:lnTo>
                    <a:pt x="0" y="14"/>
                  </a:lnTo>
                  <a:lnTo>
                    <a:pt x="1" y="19"/>
                  </a:lnTo>
                  <a:lnTo>
                    <a:pt x="5" y="24"/>
                  </a:lnTo>
                  <a:lnTo>
                    <a:pt x="9" y="27"/>
                  </a:lnTo>
                  <a:lnTo>
                    <a:pt x="14" y="28"/>
                  </a:lnTo>
                  <a:lnTo>
                    <a:pt x="20" y="27"/>
                  </a:lnTo>
                  <a:lnTo>
                    <a:pt x="25" y="24"/>
                  </a:lnTo>
                  <a:lnTo>
                    <a:pt x="27" y="19"/>
                  </a:lnTo>
                  <a:lnTo>
                    <a:pt x="28" y="14"/>
                  </a:lnTo>
                  <a:lnTo>
                    <a:pt x="27" y="9"/>
                  </a:lnTo>
                  <a:lnTo>
                    <a:pt x="25" y="4"/>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7" name="Freeform 14">
              <a:extLst>
                <a:ext uri="{FF2B5EF4-FFF2-40B4-BE49-F238E27FC236}">
                  <a16:creationId xmlns:a16="http://schemas.microsoft.com/office/drawing/2014/main" id="{DF9F949E-A256-4332-B3B5-D9BC233672D0}"/>
                </a:ext>
              </a:extLst>
            </p:cNvPr>
            <p:cNvSpPr>
              <a:spLocks/>
            </p:cNvSpPr>
            <p:nvPr/>
          </p:nvSpPr>
          <p:spPr bwMode="auto">
            <a:xfrm>
              <a:off x="1584326" y="4908551"/>
              <a:ext cx="39688" cy="12700"/>
            </a:xfrm>
            <a:custGeom>
              <a:avLst/>
              <a:gdLst>
                <a:gd name="T0" fmla="*/ 59 w 73"/>
                <a:gd name="T1" fmla="*/ 0 h 26"/>
                <a:gd name="T2" fmla="*/ 14 w 73"/>
                <a:gd name="T3" fmla="*/ 0 h 26"/>
                <a:gd name="T4" fmla="*/ 9 w 73"/>
                <a:gd name="T5" fmla="*/ 1 h 26"/>
                <a:gd name="T6" fmla="*/ 4 w 73"/>
                <a:gd name="T7" fmla="*/ 3 h 26"/>
                <a:gd name="T8" fmla="*/ 1 w 73"/>
                <a:gd name="T9" fmla="*/ 7 h 26"/>
                <a:gd name="T10" fmla="*/ 0 w 73"/>
                <a:gd name="T11" fmla="*/ 12 h 26"/>
                <a:gd name="T12" fmla="*/ 1 w 73"/>
                <a:gd name="T13" fmla="*/ 19 h 26"/>
                <a:gd name="T14" fmla="*/ 4 w 73"/>
                <a:gd name="T15" fmla="*/ 23 h 26"/>
                <a:gd name="T16" fmla="*/ 9 w 73"/>
                <a:gd name="T17" fmla="*/ 25 h 26"/>
                <a:gd name="T18" fmla="*/ 14 w 73"/>
                <a:gd name="T19" fmla="*/ 26 h 26"/>
                <a:gd name="T20" fmla="*/ 59 w 73"/>
                <a:gd name="T21" fmla="*/ 26 h 26"/>
                <a:gd name="T22" fmla="*/ 64 w 73"/>
                <a:gd name="T23" fmla="*/ 25 h 26"/>
                <a:gd name="T24" fmla="*/ 69 w 73"/>
                <a:gd name="T25" fmla="*/ 23 h 26"/>
                <a:gd name="T26" fmla="*/ 72 w 73"/>
                <a:gd name="T27" fmla="*/ 19 h 26"/>
                <a:gd name="T28" fmla="*/ 73 w 73"/>
                <a:gd name="T29" fmla="*/ 12 h 26"/>
                <a:gd name="T30" fmla="*/ 72 w 73"/>
                <a:gd name="T31" fmla="*/ 7 h 26"/>
                <a:gd name="T32" fmla="*/ 69 w 73"/>
                <a:gd name="T33" fmla="*/ 3 h 26"/>
                <a:gd name="T34" fmla="*/ 64 w 73"/>
                <a:gd name="T35" fmla="*/ 1 h 26"/>
                <a:gd name="T36" fmla="*/ 59 w 73"/>
                <a:gd name="T3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26">
                  <a:moveTo>
                    <a:pt x="59" y="0"/>
                  </a:moveTo>
                  <a:lnTo>
                    <a:pt x="14" y="0"/>
                  </a:lnTo>
                  <a:lnTo>
                    <a:pt x="9" y="1"/>
                  </a:lnTo>
                  <a:lnTo>
                    <a:pt x="4" y="3"/>
                  </a:lnTo>
                  <a:lnTo>
                    <a:pt x="1" y="7"/>
                  </a:lnTo>
                  <a:lnTo>
                    <a:pt x="0" y="12"/>
                  </a:lnTo>
                  <a:lnTo>
                    <a:pt x="1" y="19"/>
                  </a:lnTo>
                  <a:lnTo>
                    <a:pt x="4" y="23"/>
                  </a:lnTo>
                  <a:lnTo>
                    <a:pt x="9" y="25"/>
                  </a:lnTo>
                  <a:lnTo>
                    <a:pt x="14" y="26"/>
                  </a:lnTo>
                  <a:lnTo>
                    <a:pt x="59" y="26"/>
                  </a:lnTo>
                  <a:lnTo>
                    <a:pt x="64" y="25"/>
                  </a:lnTo>
                  <a:lnTo>
                    <a:pt x="69" y="23"/>
                  </a:lnTo>
                  <a:lnTo>
                    <a:pt x="72" y="19"/>
                  </a:lnTo>
                  <a:lnTo>
                    <a:pt x="73" y="12"/>
                  </a:lnTo>
                  <a:lnTo>
                    <a:pt x="72" y="7"/>
                  </a:lnTo>
                  <a:lnTo>
                    <a:pt x="69" y="3"/>
                  </a:lnTo>
                  <a:lnTo>
                    <a:pt x="64" y="1"/>
                  </a:lnTo>
                  <a:lnTo>
                    <a:pt x="59" y="0"/>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grpSp>
      <p:sp>
        <p:nvSpPr>
          <p:cNvPr id="12" name="Freeform: Shape 11">
            <a:extLst>
              <a:ext uri="{FF2B5EF4-FFF2-40B4-BE49-F238E27FC236}">
                <a16:creationId xmlns:a16="http://schemas.microsoft.com/office/drawing/2014/main" id="{AC6B04F2-45F1-4D37-8273-4DAD4FA568BC}"/>
              </a:ext>
            </a:extLst>
          </p:cNvPr>
          <p:cNvSpPr/>
          <p:nvPr/>
        </p:nvSpPr>
        <p:spPr>
          <a:xfrm rot="1800000">
            <a:off x="10104695" y="2661155"/>
            <a:ext cx="878153" cy="986389"/>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noFill/>
          <a:ln>
            <a:solidFill>
              <a:schemeClr val="bg1"/>
            </a:solidFill>
            <a:prstDash val="dash"/>
          </a:ln>
          <a:effectLst>
            <a:outerShdw blurRad="1054100" dist="584200" dir="2700000" sx="89000" sy="89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ADEC10B-BD88-490E-AF28-037E8ABCE720}"/>
              </a:ext>
            </a:extLst>
          </p:cNvPr>
          <p:cNvSpPr/>
          <p:nvPr/>
        </p:nvSpPr>
        <p:spPr>
          <a:xfrm rot="1800000">
            <a:off x="9815369" y="4341490"/>
            <a:ext cx="878153" cy="986389"/>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noFill/>
          <a:ln>
            <a:solidFill>
              <a:schemeClr val="bg1">
                <a:lumMod val="75000"/>
              </a:schemeClr>
            </a:solidFill>
            <a:prstDash val="dash"/>
          </a:ln>
          <a:effectLst>
            <a:outerShdw blurRad="1054100" dist="584200" dir="2700000" sx="89000" sy="89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37">
            <a:extLst>
              <a:ext uri="{FF2B5EF4-FFF2-40B4-BE49-F238E27FC236}">
                <a16:creationId xmlns:a16="http://schemas.microsoft.com/office/drawing/2014/main" id="{FABF2739-F2F8-4B21-AC81-49BB2280C942}"/>
              </a:ext>
            </a:extLst>
          </p:cNvPr>
          <p:cNvSpPr>
            <a:spLocks noEditPoints="1"/>
          </p:cNvSpPr>
          <p:nvPr/>
        </p:nvSpPr>
        <p:spPr bwMode="auto">
          <a:xfrm>
            <a:off x="10066326" y="4647359"/>
            <a:ext cx="376238" cy="374650"/>
          </a:xfrm>
          <a:custGeom>
            <a:avLst/>
            <a:gdLst>
              <a:gd name="T0" fmla="*/ 620 w 711"/>
              <a:gd name="T1" fmla="*/ 222 h 710"/>
              <a:gd name="T2" fmla="*/ 640 w 711"/>
              <a:gd name="T3" fmla="*/ 138 h 710"/>
              <a:gd name="T4" fmla="*/ 564 w 711"/>
              <a:gd name="T5" fmla="*/ 69 h 710"/>
              <a:gd name="T6" fmla="*/ 448 w 711"/>
              <a:gd name="T7" fmla="*/ 74 h 710"/>
              <a:gd name="T8" fmla="*/ 403 w 711"/>
              <a:gd name="T9" fmla="*/ 1 h 710"/>
              <a:gd name="T10" fmla="*/ 301 w 711"/>
              <a:gd name="T11" fmla="*/ 6 h 710"/>
              <a:gd name="T12" fmla="*/ 222 w 711"/>
              <a:gd name="T13" fmla="*/ 91 h 710"/>
              <a:gd name="T14" fmla="*/ 138 w 711"/>
              <a:gd name="T15" fmla="*/ 71 h 710"/>
              <a:gd name="T16" fmla="*/ 70 w 711"/>
              <a:gd name="T17" fmla="*/ 147 h 710"/>
              <a:gd name="T18" fmla="*/ 75 w 711"/>
              <a:gd name="T19" fmla="*/ 263 h 710"/>
              <a:gd name="T20" fmla="*/ 1 w 711"/>
              <a:gd name="T21" fmla="*/ 308 h 710"/>
              <a:gd name="T22" fmla="*/ 6 w 711"/>
              <a:gd name="T23" fmla="*/ 410 h 710"/>
              <a:gd name="T24" fmla="*/ 92 w 711"/>
              <a:gd name="T25" fmla="*/ 488 h 710"/>
              <a:gd name="T26" fmla="*/ 71 w 711"/>
              <a:gd name="T27" fmla="*/ 573 h 710"/>
              <a:gd name="T28" fmla="*/ 148 w 711"/>
              <a:gd name="T29" fmla="*/ 641 h 710"/>
              <a:gd name="T30" fmla="*/ 263 w 711"/>
              <a:gd name="T31" fmla="*/ 636 h 710"/>
              <a:gd name="T32" fmla="*/ 309 w 711"/>
              <a:gd name="T33" fmla="*/ 710 h 710"/>
              <a:gd name="T34" fmla="*/ 409 w 711"/>
              <a:gd name="T35" fmla="*/ 704 h 710"/>
              <a:gd name="T36" fmla="*/ 489 w 711"/>
              <a:gd name="T37" fmla="*/ 619 h 710"/>
              <a:gd name="T38" fmla="*/ 572 w 711"/>
              <a:gd name="T39" fmla="*/ 639 h 710"/>
              <a:gd name="T40" fmla="*/ 641 w 711"/>
              <a:gd name="T41" fmla="*/ 563 h 710"/>
              <a:gd name="T42" fmla="*/ 637 w 711"/>
              <a:gd name="T43" fmla="*/ 447 h 710"/>
              <a:gd name="T44" fmla="*/ 710 w 711"/>
              <a:gd name="T45" fmla="*/ 402 h 710"/>
              <a:gd name="T46" fmla="*/ 704 w 711"/>
              <a:gd name="T47" fmla="*/ 300 h 710"/>
              <a:gd name="T48" fmla="*/ 621 w 711"/>
              <a:gd name="T49" fmla="*/ 404 h 710"/>
              <a:gd name="T50" fmla="*/ 608 w 711"/>
              <a:gd name="T51" fmla="*/ 446 h 710"/>
              <a:gd name="T52" fmla="*/ 581 w 711"/>
              <a:gd name="T53" fmla="*/ 501 h 710"/>
              <a:gd name="T54" fmla="*/ 610 w 711"/>
              <a:gd name="T55" fmla="*/ 564 h 710"/>
              <a:gd name="T56" fmla="*/ 505 w 711"/>
              <a:gd name="T57" fmla="*/ 578 h 710"/>
              <a:gd name="T58" fmla="*/ 458 w 711"/>
              <a:gd name="T59" fmla="*/ 603 h 710"/>
              <a:gd name="T60" fmla="*/ 408 w 711"/>
              <a:gd name="T61" fmla="*/ 618 h 710"/>
              <a:gd name="T62" fmla="*/ 324 w 711"/>
              <a:gd name="T63" fmla="*/ 682 h 710"/>
              <a:gd name="T64" fmla="*/ 299 w 711"/>
              <a:gd name="T65" fmla="*/ 617 h 710"/>
              <a:gd name="T66" fmla="*/ 242 w 711"/>
              <a:gd name="T67" fmla="*/ 598 h 710"/>
              <a:gd name="T68" fmla="*/ 202 w 711"/>
              <a:gd name="T69" fmla="*/ 578 h 710"/>
              <a:gd name="T70" fmla="*/ 130 w 711"/>
              <a:gd name="T71" fmla="*/ 515 h 710"/>
              <a:gd name="T72" fmla="*/ 124 w 711"/>
              <a:gd name="T73" fmla="*/ 490 h 710"/>
              <a:gd name="T74" fmla="*/ 99 w 711"/>
              <a:gd name="T75" fmla="*/ 434 h 710"/>
              <a:gd name="T76" fmla="*/ 86 w 711"/>
              <a:gd name="T77" fmla="*/ 402 h 710"/>
              <a:gd name="T78" fmla="*/ 86 w 711"/>
              <a:gd name="T79" fmla="*/ 308 h 710"/>
              <a:gd name="T80" fmla="*/ 99 w 711"/>
              <a:gd name="T81" fmla="*/ 276 h 710"/>
              <a:gd name="T82" fmla="*/ 124 w 711"/>
              <a:gd name="T83" fmla="*/ 220 h 710"/>
              <a:gd name="T84" fmla="*/ 130 w 711"/>
              <a:gd name="T85" fmla="*/ 195 h 710"/>
              <a:gd name="T86" fmla="*/ 202 w 711"/>
              <a:gd name="T87" fmla="*/ 132 h 710"/>
              <a:gd name="T88" fmla="*/ 242 w 711"/>
              <a:gd name="T89" fmla="*/ 112 h 710"/>
              <a:gd name="T90" fmla="*/ 299 w 711"/>
              <a:gd name="T91" fmla="*/ 93 h 710"/>
              <a:gd name="T92" fmla="*/ 324 w 711"/>
              <a:gd name="T93" fmla="*/ 28 h 710"/>
              <a:gd name="T94" fmla="*/ 408 w 711"/>
              <a:gd name="T95" fmla="*/ 92 h 710"/>
              <a:gd name="T96" fmla="*/ 458 w 711"/>
              <a:gd name="T97" fmla="*/ 107 h 710"/>
              <a:gd name="T98" fmla="*/ 505 w 711"/>
              <a:gd name="T99" fmla="*/ 132 h 710"/>
              <a:gd name="T100" fmla="*/ 610 w 711"/>
              <a:gd name="T101" fmla="*/ 146 h 710"/>
              <a:gd name="T102" fmla="*/ 581 w 711"/>
              <a:gd name="T103" fmla="*/ 210 h 710"/>
              <a:gd name="T104" fmla="*/ 608 w 711"/>
              <a:gd name="T105" fmla="*/ 264 h 710"/>
              <a:gd name="T106" fmla="*/ 621 w 711"/>
              <a:gd name="T107" fmla="*/ 306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1" h="710">
                <a:moveTo>
                  <a:pt x="700" y="299"/>
                </a:moveTo>
                <a:lnTo>
                  <a:pt x="642" y="284"/>
                </a:lnTo>
                <a:lnTo>
                  <a:pt x="637" y="263"/>
                </a:lnTo>
                <a:lnTo>
                  <a:pt x="628" y="242"/>
                </a:lnTo>
                <a:lnTo>
                  <a:pt x="620" y="222"/>
                </a:lnTo>
                <a:lnTo>
                  <a:pt x="609" y="201"/>
                </a:lnTo>
                <a:lnTo>
                  <a:pt x="639" y="151"/>
                </a:lnTo>
                <a:lnTo>
                  <a:pt x="641" y="147"/>
                </a:lnTo>
                <a:lnTo>
                  <a:pt x="641" y="142"/>
                </a:lnTo>
                <a:lnTo>
                  <a:pt x="640" y="138"/>
                </a:lnTo>
                <a:lnTo>
                  <a:pt x="637" y="134"/>
                </a:lnTo>
                <a:lnTo>
                  <a:pt x="577" y="74"/>
                </a:lnTo>
                <a:lnTo>
                  <a:pt x="572" y="71"/>
                </a:lnTo>
                <a:lnTo>
                  <a:pt x="568" y="69"/>
                </a:lnTo>
                <a:lnTo>
                  <a:pt x="564" y="69"/>
                </a:lnTo>
                <a:lnTo>
                  <a:pt x="560" y="72"/>
                </a:lnTo>
                <a:lnTo>
                  <a:pt x="508" y="102"/>
                </a:lnTo>
                <a:lnTo>
                  <a:pt x="489" y="91"/>
                </a:lnTo>
                <a:lnTo>
                  <a:pt x="468" y="81"/>
                </a:lnTo>
                <a:lnTo>
                  <a:pt x="448" y="74"/>
                </a:lnTo>
                <a:lnTo>
                  <a:pt x="427" y="67"/>
                </a:lnTo>
                <a:lnTo>
                  <a:pt x="412" y="10"/>
                </a:lnTo>
                <a:lnTo>
                  <a:pt x="409" y="6"/>
                </a:lnTo>
                <a:lnTo>
                  <a:pt x="407" y="3"/>
                </a:lnTo>
                <a:lnTo>
                  <a:pt x="403" y="1"/>
                </a:lnTo>
                <a:lnTo>
                  <a:pt x="399" y="0"/>
                </a:lnTo>
                <a:lnTo>
                  <a:pt x="313" y="0"/>
                </a:lnTo>
                <a:lnTo>
                  <a:pt x="309" y="1"/>
                </a:lnTo>
                <a:lnTo>
                  <a:pt x="304" y="3"/>
                </a:lnTo>
                <a:lnTo>
                  <a:pt x="301" y="6"/>
                </a:lnTo>
                <a:lnTo>
                  <a:pt x="299" y="10"/>
                </a:lnTo>
                <a:lnTo>
                  <a:pt x="285" y="67"/>
                </a:lnTo>
                <a:lnTo>
                  <a:pt x="263" y="74"/>
                </a:lnTo>
                <a:lnTo>
                  <a:pt x="242" y="81"/>
                </a:lnTo>
                <a:lnTo>
                  <a:pt x="222" y="91"/>
                </a:lnTo>
                <a:lnTo>
                  <a:pt x="202" y="102"/>
                </a:lnTo>
                <a:lnTo>
                  <a:pt x="152" y="72"/>
                </a:lnTo>
                <a:lnTo>
                  <a:pt x="148" y="69"/>
                </a:lnTo>
                <a:lnTo>
                  <a:pt x="142" y="69"/>
                </a:lnTo>
                <a:lnTo>
                  <a:pt x="138" y="71"/>
                </a:lnTo>
                <a:lnTo>
                  <a:pt x="135" y="74"/>
                </a:lnTo>
                <a:lnTo>
                  <a:pt x="74" y="134"/>
                </a:lnTo>
                <a:lnTo>
                  <a:pt x="71" y="138"/>
                </a:lnTo>
                <a:lnTo>
                  <a:pt x="70" y="142"/>
                </a:lnTo>
                <a:lnTo>
                  <a:pt x="70" y="147"/>
                </a:lnTo>
                <a:lnTo>
                  <a:pt x="71" y="151"/>
                </a:lnTo>
                <a:lnTo>
                  <a:pt x="103" y="201"/>
                </a:lnTo>
                <a:lnTo>
                  <a:pt x="92" y="222"/>
                </a:lnTo>
                <a:lnTo>
                  <a:pt x="82" y="242"/>
                </a:lnTo>
                <a:lnTo>
                  <a:pt x="75" y="263"/>
                </a:lnTo>
                <a:lnTo>
                  <a:pt x="68" y="284"/>
                </a:lnTo>
                <a:lnTo>
                  <a:pt x="10" y="299"/>
                </a:lnTo>
                <a:lnTo>
                  <a:pt x="6" y="300"/>
                </a:lnTo>
                <a:lnTo>
                  <a:pt x="3" y="303"/>
                </a:lnTo>
                <a:lnTo>
                  <a:pt x="1" y="308"/>
                </a:lnTo>
                <a:lnTo>
                  <a:pt x="0" y="312"/>
                </a:lnTo>
                <a:lnTo>
                  <a:pt x="0" y="398"/>
                </a:lnTo>
                <a:lnTo>
                  <a:pt x="1" y="402"/>
                </a:lnTo>
                <a:lnTo>
                  <a:pt x="3" y="407"/>
                </a:lnTo>
                <a:lnTo>
                  <a:pt x="6" y="410"/>
                </a:lnTo>
                <a:lnTo>
                  <a:pt x="10" y="412"/>
                </a:lnTo>
                <a:lnTo>
                  <a:pt x="68" y="426"/>
                </a:lnTo>
                <a:lnTo>
                  <a:pt x="75" y="447"/>
                </a:lnTo>
                <a:lnTo>
                  <a:pt x="82" y="469"/>
                </a:lnTo>
                <a:lnTo>
                  <a:pt x="92" y="488"/>
                </a:lnTo>
                <a:lnTo>
                  <a:pt x="103" y="509"/>
                </a:lnTo>
                <a:lnTo>
                  <a:pt x="71" y="559"/>
                </a:lnTo>
                <a:lnTo>
                  <a:pt x="70" y="563"/>
                </a:lnTo>
                <a:lnTo>
                  <a:pt x="70" y="568"/>
                </a:lnTo>
                <a:lnTo>
                  <a:pt x="71" y="573"/>
                </a:lnTo>
                <a:lnTo>
                  <a:pt x="74" y="576"/>
                </a:lnTo>
                <a:lnTo>
                  <a:pt x="135" y="637"/>
                </a:lnTo>
                <a:lnTo>
                  <a:pt x="138" y="639"/>
                </a:lnTo>
                <a:lnTo>
                  <a:pt x="142" y="641"/>
                </a:lnTo>
                <a:lnTo>
                  <a:pt x="148" y="641"/>
                </a:lnTo>
                <a:lnTo>
                  <a:pt x="152" y="638"/>
                </a:lnTo>
                <a:lnTo>
                  <a:pt x="202" y="608"/>
                </a:lnTo>
                <a:lnTo>
                  <a:pt x="222" y="619"/>
                </a:lnTo>
                <a:lnTo>
                  <a:pt x="242" y="629"/>
                </a:lnTo>
                <a:lnTo>
                  <a:pt x="263" y="636"/>
                </a:lnTo>
                <a:lnTo>
                  <a:pt x="285" y="643"/>
                </a:lnTo>
                <a:lnTo>
                  <a:pt x="299" y="700"/>
                </a:lnTo>
                <a:lnTo>
                  <a:pt x="301" y="704"/>
                </a:lnTo>
                <a:lnTo>
                  <a:pt x="304" y="708"/>
                </a:lnTo>
                <a:lnTo>
                  <a:pt x="309" y="710"/>
                </a:lnTo>
                <a:lnTo>
                  <a:pt x="313" y="710"/>
                </a:lnTo>
                <a:lnTo>
                  <a:pt x="399" y="710"/>
                </a:lnTo>
                <a:lnTo>
                  <a:pt x="403" y="710"/>
                </a:lnTo>
                <a:lnTo>
                  <a:pt x="407" y="708"/>
                </a:lnTo>
                <a:lnTo>
                  <a:pt x="409" y="704"/>
                </a:lnTo>
                <a:lnTo>
                  <a:pt x="412" y="700"/>
                </a:lnTo>
                <a:lnTo>
                  <a:pt x="427" y="643"/>
                </a:lnTo>
                <a:lnTo>
                  <a:pt x="448" y="636"/>
                </a:lnTo>
                <a:lnTo>
                  <a:pt x="468" y="629"/>
                </a:lnTo>
                <a:lnTo>
                  <a:pt x="489" y="619"/>
                </a:lnTo>
                <a:lnTo>
                  <a:pt x="508" y="608"/>
                </a:lnTo>
                <a:lnTo>
                  <a:pt x="560" y="638"/>
                </a:lnTo>
                <a:lnTo>
                  <a:pt x="564" y="641"/>
                </a:lnTo>
                <a:lnTo>
                  <a:pt x="568" y="641"/>
                </a:lnTo>
                <a:lnTo>
                  <a:pt x="572" y="639"/>
                </a:lnTo>
                <a:lnTo>
                  <a:pt x="577" y="637"/>
                </a:lnTo>
                <a:lnTo>
                  <a:pt x="637" y="576"/>
                </a:lnTo>
                <a:lnTo>
                  <a:pt x="640" y="573"/>
                </a:lnTo>
                <a:lnTo>
                  <a:pt x="641" y="568"/>
                </a:lnTo>
                <a:lnTo>
                  <a:pt x="641" y="563"/>
                </a:lnTo>
                <a:lnTo>
                  <a:pt x="639" y="559"/>
                </a:lnTo>
                <a:lnTo>
                  <a:pt x="609" y="509"/>
                </a:lnTo>
                <a:lnTo>
                  <a:pt x="620" y="488"/>
                </a:lnTo>
                <a:lnTo>
                  <a:pt x="628" y="469"/>
                </a:lnTo>
                <a:lnTo>
                  <a:pt x="637" y="447"/>
                </a:lnTo>
                <a:lnTo>
                  <a:pt x="642" y="426"/>
                </a:lnTo>
                <a:lnTo>
                  <a:pt x="700" y="412"/>
                </a:lnTo>
                <a:lnTo>
                  <a:pt x="704" y="410"/>
                </a:lnTo>
                <a:lnTo>
                  <a:pt x="708" y="407"/>
                </a:lnTo>
                <a:lnTo>
                  <a:pt x="710" y="402"/>
                </a:lnTo>
                <a:lnTo>
                  <a:pt x="711" y="398"/>
                </a:lnTo>
                <a:lnTo>
                  <a:pt x="711" y="312"/>
                </a:lnTo>
                <a:lnTo>
                  <a:pt x="710" y="308"/>
                </a:lnTo>
                <a:lnTo>
                  <a:pt x="708" y="303"/>
                </a:lnTo>
                <a:lnTo>
                  <a:pt x="704" y="300"/>
                </a:lnTo>
                <a:lnTo>
                  <a:pt x="700" y="299"/>
                </a:lnTo>
                <a:close/>
                <a:moveTo>
                  <a:pt x="683" y="387"/>
                </a:moveTo>
                <a:lnTo>
                  <a:pt x="627" y="401"/>
                </a:lnTo>
                <a:lnTo>
                  <a:pt x="624" y="402"/>
                </a:lnTo>
                <a:lnTo>
                  <a:pt x="621" y="404"/>
                </a:lnTo>
                <a:lnTo>
                  <a:pt x="619" y="408"/>
                </a:lnTo>
                <a:lnTo>
                  <a:pt x="618" y="412"/>
                </a:lnTo>
                <a:lnTo>
                  <a:pt x="614" y="424"/>
                </a:lnTo>
                <a:lnTo>
                  <a:pt x="611" y="434"/>
                </a:lnTo>
                <a:lnTo>
                  <a:pt x="608" y="446"/>
                </a:lnTo>
                <a:lnTo>
                  <a:pt x="604" y="458"/>
                </a:lnTo>
                <a:lnTo>
                  <a:pt x="598" y="469"/>
                </a:lnTo>
                <a:lnTo>
                  <a:pt x="593" y="480"/>
                </a:lnTo>
                <a:lnTo>
                  <a:pt x="587" y="490"/>
                </a:lnTo>
                <a:lnTo>
                  <a:pt x="581" y="501"/>
                </a:lnTo>
                <a:lnTo>
                  <a:pt x="579" y="504"/>
                </a:lnTo>
                <a:lnTo>
                  <a:pt x="578" y="507"/>
                </a:lnTo>
                <a:lnTo>
                  <a:pt x="579" y="512"/>
                </a:lnTo>
                <a:lnTo>
                  <a:pt x="580" y="515"/>
                </a:lnTo>
                <a:lnTo>
                  <a:pt x="610" y="564"/>
                </a:lnTo>
                <a:lnTo>
                  <a:pt x="565" y="609"/>
                </a:lnTo>
                <a:lnTo>
                  <a:pt x="516" y="580"/>
                </a:lnTo>
                <a:lnTo>
                  <a:pt x="512" y="578"/>
                </a:lnTo>
                <a:lnTo>
                  <a:pt x="508" y="578"/>
                </a:lnTo>
                <a:lnTo>
                  <a:pt x="505" y="578"/>
                </a:lnTo>
                <a:lnTo>
                  <a:pt x="501" y="580"/>
                </a:lnTo>
                <a:lnTo>
                  <a:pt x="491" y="587"/>
                </a:lnTo>
                <a:lnTo>
                  <a:pt x="480" y="592"/>
                </a:lnTo>
                <a:lnTo>
                  <a:pt x="469" y="598"/>
                </a:lnTo>
                <a:lnTo>
                  <a:pt x="458" y="603"/>
                </a:lnTo>
                <a:lnTo>
                  <a:pt x="447" y="607"/>
                </a:lnTo>
                <a:lnTo>
                  <a:pt x="435" y="612"/>
                </a:lnTo>
                <a:lnTo>
                  <a:pt x="423" y="615"/>
                </a:lnTo>
                <a:lnTo>
                  <a:pt x="412" y="617"/>
                </a:lnTo>
                <a:lnTo>
                  <a:pt x="408" y="618"/>
                </a:lnTo>
                <a:lnTo>
                  <a:pt x="405" y="621"/>
                </a:lnTo>
                <a:lnTo>
                  <a:pt x="403" y="623"/>
                </a:lnTo>
                <a:lnTo>
                  <a:pt x="401" y="628"/>
                </a:lnTo>
                <a:lnTo>
                  <a:pt x="388" y="682"/>
                </a:lnTo>
                <a:lnTo>
                  <a:pt x="324" y="682"/>
                </a:lnTo>
                <a:lnTo>
                  <a:pt x="310" y="628"/>
                </a:lnTo>
                <a:lnTo>
                  <a:pt x="309" y="623"/>
                </a:lnTo>
                <a:lnTo>
                  <a:pt x="306" y="621"/>
                </a:lnTo>
                <a:lnTo>
                  <a:pt x="303" y="618"/>
                </a:lnTo>
                <a:lnTo>
                  <a:pt x="299" y="617"/>
                </a:lnTo>
                <a:lnTo>
                  <a:pt x="287" y="615"/>
                </a:lnTo>
                <a:lnTo>
                  <a:pt x="275" y="612"/>
                </a:lnTo>
                <a:lnTo>
                  <a:pt x="265" y="607"/>
                </a:lnTo>
                <a:lnTo>
                  <a:pt x="253" y="603"/>
                </a:lnTo>
                <a:lnTo>
                  <a:pt x="242" y="598"/>
                </a:lnTo>
                <a:lnTo>
                  <a:pt x="231" y="592"/>
                </a:lnTo>
                <a:lnTo>
                  <a:pt x="221" y="587"/>
                </a:lnTo>
                <a:lnTo>
                  <a:pt x="210" y="580"/>
                </a:lnTo>
                <a:lnTo>
                  <a:pt x="207" y="578"/>
                </a:lnTo>
                <a:lnTo>
                  <a:pt x="202" y="578"/>
                </a:lnTo>
                <a:lnTo>
                  <a:pt x="199" y="578"/>
                </a:lnTo>
                <a:lnTo>
                  <a:pt x="196" y="580"/>
                </a:lnTo>
                <a:lnTo>
                  <a:pt x="147" y="609"/>
                </a:lnTo>
                <a:lnTo>
                  <a:pt x="101" y="564"/>
                </a:lnTo>
                <a:lnTo>
                  <a:pt x="130" y="515"/>
                </a:lnTo>
                <a:lnTo>
                  <a:pt x="133" y="512"/>
                </a:lnTo>
                <a:lnTo>
                  <a:pt x="133" y="507"/>
                </a:lnTo>
                <a:lnTo>
                  <a:pt x="132" y="504"/>
                </a:lnTo>
                <a:lnTo>
                  <a:pt x="130" y="501"/>
                </a:lnTo>
                <a:lnTo>
                  <a:pt x="124" y="490"/>
                </a:lnTo>
                <a:lnTo>
                  <a:pt x="119" y="480"/>
                </a:lnTo>
                <a:lnTo>
                  <a:pt x="112" y="469"/>
                </a:lnTo>
                <a:lnTo>
                  <a:pt x="108" y="458"/>
                </a:lnTo>
                <a:lnTo>
                  <a:pt x="104" y="446"/>
                </a:lnTo>
                <a:lnTo>
                  <a:pt x="99" y="434"/>
                </a:lnTo>
                <a:lnTo>
                  <a:pt x="96" y="424"/>
                </a:lnTo>
                <a:lnTo>
                  <a:pt x="94" y="412"/>
                </a:lnTo>
                <a:lnTo>
                  <a:pt x="92" y="408"/>
                </a:lnTo>
                <a:lnTo>
                  <a:pt x="90" y="404"/>
                </a:lnTo>
                <a:lnTo>
                  <a:pt x="86" y="402"/>
                </a:lnTo>
                <a:lnTo>
                  <a:pt x="83" y="401"/>
                </a:lnTo>
                <a:lnTo>
                  <a:pt x="27" y="387"/>
                </a:lnTo>
                <a:lnTo>
                  <a:pt x="27" y="323"/>
                </a:lnTo>
                <a:lnTo>
                  <a:pt x="83" y="309"/>
                </a:lnTo>
                <a:lnTo>
                  <a:pt x="86" y="308"/>
                </a:lnTo>
                <a:lnTo>
                  <a:pt x="90" y="306"/>
                </a:lnTo>
                <a:lnTo>
                  <a:pt x="92" y="302"/>
                </a:lnTo>
                <a:lnTo>
                  <a:pt x="94" y="299"/>
                </a:lnTo>
                <a:lnTo>
                  <a:pt x="96" y="287"/>
                </a:lnTo>
                <a:lnTo>
                  <a:pt x="99" y="276"/>
                </a:lnTo>
                <a:lnTo>
                  <a:pt x="104" y="264"/>
                </a:lnTo>
                <a:lnTo>
                  <a:pt x="108" y="252"/>
                </a:lnTo>
                <a:lnTo>
                  <a:pt x="112" y="241"/>
                </a:lnTo>
                <a:lnTo>
                  <a:pt x="119" y="230"/>
                </a:lnTo>
                <a:lnTo>
                  <a:pt x="124" y="220"/>
                </a:lnTo>
                <a:lnTo>
                  <a:pt x="130" y="210"/>
                </a:lnTo>
                <a:lnTo>
                  <a:pt x="132" y="206"/>
                </a:lnTo>
                <a:lnTo>
                  <a:pt x="133" y="203"/>
                </a:lnTo>
                <a:lnTo>
                  <a:pt x="133" y="198"/>
                </a:lnTo>
                <a:lnTo>
                  <a:pt x="130" y="195"/>
                </a:lnTo>
                <a:lnTo>
                  <a:pt x="101" y="146"/>
                </a:lnTo>
                <a:lnTo>
                  <a:pt x="147" y="101"/>
                </a:lnTo>
                <a:lnTo>
                  <a:pt x="196" y="130"/>
                </a:lnTo>
                <a:lnTo>
                  <a:pt x="199" y="132"/>
                </a:lnTo>
                <a:lnTo>
                  <a:pt x="202" y="132"/>
                </a:lnTo>
                <a:lnTo>
                  <a:pt x="207" y="132"/>
                </a:lnTo>
                <a:lnTo>
                  <a:pt x="210" y="130"/>
                </a:lnTo>
                <a:lnTo>
                  <a:pt x="221" y="123"/>
                </a:lnTo>
                <a:lnTo>
                  <a:pt x="231" y="118"/>
                </a:lnTo>
                <a:lnTo>
                  <a:pt x="242" y="112"/>
                </a:lnTo>
                <a:lnTo>
                  <a:pt x="253" y="107"/>
                </a:lnTo>
                <a:lnTo>
                  <a:pt x="265" y="103"/>
                </a:lnTo>
                <a:lnTo>
                  <a:pt x="275" y="99"/>
                </a:lnTo>
                <a:lnTo>
                  <a:pt x="287" y="95"/>
                </a:lnTo>
                <a:lnTo>
                  <a:pt x="299" y="93"/>
                </a:lnTo>
                <a:lnTo>
                  <a:pt x="303" y="92"/>
                </a:lnTo>
                <a:lnTo>
                  <a:pt x="306" y="90"/>
                </a:lnTo>
                <a:lnTo>
                  <a:pt x="309" y="87"/>
                </a:lnTo>
                <a:lnTo>
                  <a:pt x="310" y="82"/>
                </a:lnTo>
                <a:lnTo>
                  <a:pt x="324" y="28"/>
                </a:lnTo>
                <a:lnTo>
                  <a:pt x="388" y="28"/>
                </a:lnTo>
                <a:lnTo>
                  <a:pt x="401" y="82"/>
                </a:lnTo>
                <a:lnTo>
                  <a:pt x="403" y="87"/>
                </a:lnTo>
                <a:lnTo>
                  <a:pt x="405" y="90"/>
                </a:lnTo>
                <a:lnTo>
                  <a:pt x="408" y="92"/>
                </a:lnTo>
                <a:lnTo>
                  <a:pt x="412" y="93"/>
                </a:lnTo>
                <a:lnTo>
                  <a:pt x="423" y="95"/>
                </a:lnTo>
                <a:lnTo>
                  <a:pt x="435" y="99"/>
                </a:lnTo>
                <a:lnTo>
                  <a:pt x="447" y="103"/>
                </a:lnTo>
                <a:lnTo>
                  <a:pt x="458" y="107"/>
                </a:lnTo>
                <a:lnTo>
                  <a:pt x="469" y="112"/>
                </a:lnTo>
                <a:lnTo>
                  <a:pt x="480" y="118"/>
                </a:lnTo>
                <a:lnTo>
                  <a:pt x="491" y="123"/>
                </a:lnTo>
                <a:lnTo>
                  <a:pt x="501" y="130"/>
                </a:lnTo>
                <a:lnTo>
                  <a:pt x="505" y="132"/>
                </a:lnTo>
                <a:lnTo>
                  <a:pt x="508" y="132"/>
                </a:lnTo>
                <a:lnTo>
                  <a:pt x="512" y="132"/>
                </a:lnTo>
                <a:lnTo>
                  <a:pt x="516" y="130"/>
                </a:lnTo>
                <a:lnTo>
                  <a:pt x="565" y="101"/>
                </a:lnTo>
                <a:lnTo>
                  <a:pt x="610" y="146"/>
                </a:lnTo>
                <a:lnTo>
                  <a:pt x="580" y="195"/>
                </a:lnTo>
                <a:lnTo>
                  <a:pt x="579" y="198"/>
                </a:lnTo>
                <a:lnTo>
                  <a:pt x="578" y="203"/>
                </a:lnTo>
                <a:lnTo>
                  <a:pt x="579" y="206"/>
                </a:lnTo>
                <a:lnTo>
                  <a:pt x="581" y="210"/>
                </a:lnTo>
                <a:lnTo>
                  <a:pt x="587" y="220"/>
                </a:lnTo>
                <a:lnTo>
                  <a:pt x="593" y="230"/>
                </a:lnTo>
                <a:lnTo>
                  <a:pt x="598" y="241"/>
                </a:lnTo>
                <a:lnTo>
                  <a:pt x="604" y="252"/>
                </a:lnTo>
                <a:lnTo>
                  <a:pt x="608" y="264"/>
                </a:lnTo>
                <a:lnTo>
                  <a:pt x="611" y="276"/>
                </a:lnTo>
                <a:lnTo>
                  <a:pt x="614" y="287"/>
                </a:lnTo>
                <a:lnTo>
                  <a:pt x="618" y="299"/>
                </a:lnTo>
                <a:lnTo>
                  <a:pt x="619" y="302"/>
                </a:lnTo>
                <a:lnTo>
                  <a:pt x="621" y="306"/>
                </a:lnTo>
                <a:lnTo>
                  <a:pt x="624" y="308"/>
                </a:lnTo>
                <a:lnTo>
                  <a:pt x="627" y="309"/>
                </a:lnTo>
                <a:lnTo>
                  <a:pt x="683" y="323"/>
                </a:lnTo>
                <a:lnTo>
                  <a:pt x="683" y="38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sp>
        <p:nvSpPr>
          <p:cNvPr id="22" name="Freeform 138">
            <a:extLst>
              <a:ext uri="{FF2B5EF4-FFF2-40B4-BE49-F238E27FC236}">
                <a16:creationId xmlns:a16="http://schemas.microsoft.com/office/drawing/2014/main" id="{85B243E0-3002-4635-B2BE-2721035B7C92}"/>
              </a:ext>
            </a:extLst>
          </p:cNvPr>
          <p:cNvSpPr>
            <a:spLocks/>
          </p:cNvSpPr>
          <p:nvPr/>
        </p:nvSpPr>
        <p:spPr bwMode="auto">
          <a:xfrm>
            <a:off x="10145701" y="4725146"/>
            <a:ext cx="219075" cy="219075"/>
          </a:xfrm>
          <a:custGeom>
            <a:avLst/>
            <a:gdLst>
              <a:gd name="T0" fmla="*/ 183 w 416"/>
              <a:gd name="T1" fmla="*/ 1 h 416"/>
              <a:gd name="T2" fmla="*/ 149 w 416"/>
              <a:gd name="T3" fmla="*/ 8 h 416"/>
              <a:gd name="T4" fmla="*/ 115 w 416"/>
              <a:gd name="T5" fmla="*/ 21 h 416"/>
              <a:gd name="T6" fmla="*/ 108 w 416"/>
              <a:gd name="T7" fmla="*/ 34 h 416"/>
              <a:gd name="T8" fmla="*/ 117 w 416"/>
              <a:gd name="T9" fmla="*/ 47 h 416"/>
              <a:gd name="T10" fmla="*/ 137 w 416"/>
              <a:gd name="T11" fmla="*/ 42 h 416"/>
              <a:gd name="T12" fmla="*/ 166 w 416"/>
              <a:gd name="T13" fmla="*/ 32 h 416"/>
              <a:gd name="T14" fmla="*/ 197 w 416"/>
              <a:gd name="T15" fmla="*/ 28 h 416"/>
              <a:gd name="T16" fmla="*/ 244 w 416"/>
              <a:gd name="T17" fmla="*/ 31 h 416"/>
              <a:gd name="T18" fmla="*/ 294 w 416"/>
              <a:gd name="T19" fmla="*/ 49 h 416"/>
              <a:gd name="T20" fmla="*/ 335 w 416"/>
              <a:gd name="T21" fmla="*/ 80 h 416"/>
              <a:gd name="T22" fmla="*/ 367 w 416"/>
              <a:gd name="T23" fmla="*/ 122 h 416"/>
              <a:gd name="T24" fmla="*/ 385 w 416"/>
              <a:gd name="T25" fmla="*/ 171 h 416"/>
              <a:gd name="T26" fmla="*/ 387 w 416"/>
              <a:gd name="T27" fmla="*/ 226 h 416"/>
              <a:gd name="T28" fmla="*/ 374 w 416"/>
              <a:gd name="T29" fmla="*/ 278 h 416"/>
              <a:gd name="T30" fmla="*/ 347 w 416"/>
              <a:gd name="T31" fmla="*/ 323 h 416"/>
              <a:gd name="T32" fmla="*/ 309 w 416"/>
              <a:gd name="T33" fmla="*/ 358 h 416"/>
              <a:gd name="T34" fmla="*/ 261 w 416"/>
              <a:gd name="T35" fmla="*/ 381 h 416"/>
              <a:gd name="T36" fmla="*/ 208 w 416"/>
              <a:gd name="T37" fmla="*/ 388 h 416"/>
              <a:gd name="T38" fmla="*/ 154 w 416"/>
              <a:gd name="T39" fmla="*/ 381 h 416"/>
              <a:gd name="T40" fmla="*/ 107 w 416"/>
              <a:gd name="T41" fmla="*/ 358 h 416"/>
              <a:gd name="T42" fmla="*/ 68 w 416"/>
              <a:gd name="T43" fmla="*/ 323 h 416"/>
              <a:gd name="T44" fmla="*/ 41 w 416"/>
              <a:gd name="T45" fmla="*/ 278 h 416"/>
              <a:gd name="T46" fmla="*/ 27 w 416"/>
              <a:gd name="T47" fmla="*/ 226 h 416"/>
              <a:gd name="T48" fmla="*/ 29 w 416"/>
              <a:gd name="T49" fmla="*/ 184 h 416"/>
              <a:gd name="T50" fmla="*/ 37 w 416"/>
              <a:gd name="T51" fmla="*/ 149 h 416"/>
              <a:gd name="T52" fmla="*/ 52 w 416"/>
              <a:gd name="T53" fmla="*/ 117 h 416"/>
              <a:gd name="T54" fmla="*/ 51 w 416"/>
              <a:gd name="T55" fmla="*/ 101 h 416"/>
              <a:gd name="T56" fmla="*/ 37 w 416"/>
              <a:gd name="T57" fmla="*/ 95 h 416"/>
              <a:gd name="T58" fmla="*/ 21 w 416"/>
              <a:gd name="T59" fmla="*/ 115 h 416"/>
              <a:gd name="T60" fmla="*/ 7 w 416"/>
              <a:gd name="T61" fmla="*/ 153 h 416"/>
              <a:gd name="T62" fmla="*/ 0 w 416"/>
              <a:gd name="T63" fmla="*/ 194 h 416"/>
              <a:gd name="T64" fmla="*/ 4 w 416"/>
              <a:gd name="T65" fmla="*/ 250 h 416"/>
              <a:gd name="T66" fmla="*/ 24 w 416"/>
              <a:gd name="T67" fmla="*/ 307 h 416"/>
              <a:gd name="T68" fmla="*/ 61 w 416"/>
              <a:gd name="T69" fmla="*/ 355 h 416"/>
              <a:gd name="T70" fmla="*/ 108 w 416"/>
              <a:gd name="T71" fmla="*/ 392 h 416"/>
              <a:gd name="T72" fmla="*/ 166 w 416"/>
              <a:gd name="T73" fmla="*/ 412 h 416"/>
              <a:gd name="T74" fmla="*/ 229 w 416"/>
              <a:gd name="T75" fmla="*/ 415 h 416"/>
              <a:gd name="T76" fmla="*/ 288 w 416"/>
              <a:gd name="T77" fmla="*/ 400 h 416"/>
              <a:gd name="T78" fmla="*/ 340 w 416"/>
              <a:gd name="T79" fmla="*/ 369 h 416"/>
              <a:gd name="T80" fmla="*/ 380 w 416"/>
              <a:gd name="T81" fmla="*/ 324 h 416"/>
              <a:gd name="T82" fmla="*/ 406 w 416"/>
              <a:gd name="T83" fmla="*/ 270 h 416"/>
              <a:gd name="T84" fmla="*/ 416 w 416"/>
              <a:gd name="T85" fmla="*/ 208 h 416"/>
              <a:gd name="T86" fmla="*/ 406 w 416"/>
              <a:gd name="T87" fmla="*/ 146 h 416"/>
              <a:gd name="T88" fmla="*/ 380 w 416"/>
              <a:gd name="T89" fmla="*/ 92 h 416"/>
              <a:gd name="T90" fmla="*/ 340 w 416"/>
              <a:gd name="T91" fmla="*/ 47 h 416"/>
              <a:gd name="T92" fmla="*/ 288 w 416"/>
              <a:gd name="T93" fmla="*/ 16 h 416"/>
              <a:gd name="T94" fmla="*/ 229 w 416"/>
              <a:gd name="T95" fmla="*/ 1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6" h="416">
                <a:moveTo>
                  <a:pt x="208" y="0"/>
                </a:moveTo>
                <a:lnTo>
                  <a:pt x="195" y="0"/>
                </a:lnTo>
                <a:lnTo>
                  <a:pt x="183" y="1"/>
                </a:lnTo>
                <a:lnTo>
                  <a:pt x="171" y="3"/>
                </a:lnTo>
                <a:lnTo>
                  <a:pt x="161" y="5"/>
                </a:lnTo>
                <a:lnTo>
                  <a:pt x="149" y="8"/>
                </a:lnTo>
                <a:lnTo>
                  <a:pt x="137" y="12"/>
                </a:lnTo>
                <a:lnTo>
                  <a:pt x="126" y="16"/>
                </a:lnTo>
                <a:lnTo>
                  <a:pt x="115" y="21"/>
                </a:lnTo>
                <a:lnTo>
                  <a:pt x="111" y="24"/>
                </a:lnTo>
                <a:lnTo>
                  <a:pt x="108" y="29"/>
                </a:lnTo>
                <a:lnTo>
                  <a:pt x="108" y="34"/>
                </a:lnTo>
                <a:lnTo>
                  <a:pt x="109" y="39"/>
                </a:lnTo>
                <a:lnTo>
                  <a:pt x="112" y="44"/>
                </a:lnTo>
                <a:lnTo>
                  <a:pt x="117" y="47"/>
                </a:lnTo>
                <a:lnTo>
                  <a:pt x="122" y="48"/>
                </a:lnTo>
                <a:lnTo>
                  <a:pt x="127" y="46"/>
                </a:lnTo>
                <a:lnTo>
                  <a:pt x="137" y="42"/>
                </a:lnTo>
                <a:lnTo>
                  <a:pt x="147" y="38"/>
                </a:lnTo>
                <a:lnTo>
                  <a:pt x="156" y="35"/>
                </a:lnTo>
                <a:lnTo>
                  <a:pt x="166" y="32"/>
                </a:lnTo>
                <a:lnTo>
                  <a:pt x="177" y="30"/>
                </a:lnTo>
                <a:lnTo>
                  <a:pt x="186" y="29"/>
                </a:lnTo>
                <a:lnTo>
                  <a:pt x="197" y="28"/>
                </a:lnTo>
                <a:lnTo>
                  <a:pt x="208" y="28"/>
                </a:lnTo>
                <a:lnTo>
                  <a:pt x="226" y="29"/>
                </a:lnTo>
                <a:lnTo>
                  <a:pt x="244" y="31"/>
                </a:lnTo>
                <a:lnTo>
                  <a:pt x="261" y="35"/>
                </a:lnTo>
                <a:lnTo>
                  <a:pt x="277" y="42"/>
                </a:lnTo>
                <a:lnTo>
                  <a:pt x="294" y="49"/>
                </a:lnTo>
                <a:lnTo>
                  <a:pt x="309" y="59"/>
                </a:lnTo>
                <a:lnTo>
                  <a:pt x="323" y="68"/>
                </a:lnTo>
                <a:lnTo>
                  <a:pt x="335" y="80"/>
                </a:lnTo>
                <a:lnTo>
                  <a:pt x="347" y="93"/>
                </a:lnTo>
                <a:lnTo>
                  <a:pt x="357" y="107"/>
                </a:lnTo>
                <a:lnTo>
                  <a:pt x="367" y="122"/>
                </a:lnTo>
                <a:lnTo>
                  <a:pt x="374" y="138"/>
                </a:lnTo>
                <a:lnTo>
                  <a:pt x="379" y="154"/>
                </a:lnTo>
                <a:lnTo>
                  <a:pt x="385" y="171"/>
                </a:lnTo>
                <a:lnTo>
                  <a:pt x="387" y="190"/>
                </a:lnTo>
                <a:lnTo>
                  <a:pt x="388" y="208"/>
                </a:lnTo>
                <a:lnTo>
                  <a:pt x="387" y="226"/>
                </a:lnTo>
                <a:lnTo>
                  <a:pt x="385" y="245"/>
                </a:lnTo>
                <a:lnTo>
                  <a:pt x="379" y="262"/>
                </a:lnTo>
                <a:lnTo>
                  <a:pt x="374" y="278"/>
                </a:lnTo>
                <a:lnTo>
                  <a:pt x="367" y="294"/>
                </a:lnTo>
                <a:lnTo>
                  <a:pt x="357" y="309"/>
                </a:lnTo>
                <a:lnTo>
                  <a:pt x="347" y="323"/>
                </a:lnTo>
                <a:lnTo>
                  <a:pt x="335" y="336"/>
                </a:lnTo>
                <a:lnTo>
                  <a:pt x="323" y="348"/>
                </a:lnTo>
                <a:lnTo>
                  <a:pt x="309" y="358"/>
                </a:lnTo>
                <a:lnTo>
                  <a:pt x="294" y="367"/>
                </a:lnTo>
                <a:lnTo>
                  <a:pt x="277" y="374"/>
                </a:lnTo>
                <a:lnTo>
                  <a:pt x="261" y="381"/>
                </a:lnTo>
                <a:lnTo>
                  <a:pt x="244" y="385"/>
                </a:lnTo>
                <a:lnTo>
                  <a:pt x="226" y="387"/>
                </a:lnTo>
                <a:lnTo>
                  <a:pt x="208" y="388"/>
                </a:lnTo>
                <a:lnTo>
                  <a:pt x="189" y="387"/>
                </a:lnTo>
                <a:lnTo>
                  <a:pt x="171" y="385"/>
                </a:lnTo>
                <a:lnTo>
                  <a:pt x="154" y="381"/>
                </a:lnTo>
                <a:lnTo>
                  <a:pt x="137" y="374"/>
                </a:lnTo>
                <a:lnTo>
                  <a:pt x="122" y="367"/>
                </a:lnTo>
                <a:lnTo>
                  <a:pt x="107" y="358"/>
                </a:lnTo>
                <a:lnTo>
                  <a:pt x="93" y="348"/>
                </a:lnTo>
                <a:lnTo>
                  <a:pt x="80" y="336"/>
                </a:lnTo>
                <a:lnTo>
                  <a:pt x="68" y="323"/>
                </a:lnTo>
                <a:lnTo>
                  <a:pt x="58" y="309"/>
                </a:lnTo>
                <a:lnTo>
                  <a:pt x="49" y="294"/>
                </a:lnTo>
                <a:lnTo>
                  <a:pt x="41" y="278"/>
                </a:lnTo>
                <a:lnTo>
                  <a:pt x="35" y="262"/>
                </a:lnTo>
                <a:lnTo>
                  <a:pt x="31" y="245"/>
                </a:lnTo>
                <a:lnTo>
                  <a:pt x="27" y="226"/>
                </a:lnTo>
                <a:lnTo>
                  <a:pt x="27" y="208"/>
                </a:lnTo>
                <a:lnTo>
                  <a:pt x="27" y="196"/>
                </a:lnTo>
                <a:lnTo>
                  <a:pt x="29" y="184"/>
                </a:lnTo>
                <a:lnTo>
                  <a:pt x="31" y="173"/>
                </a:lnTo>
                <a:lnTo>
                  <a:pt x="33" y="161"/>
                </a:lnTo>
                <a:lnTo>
                  <a:pt x="37" y="149"/>
                </a:lnTo>
                <a:lnTo>
                  <a:pt x="41" y="138"/>
                </a:lnTo>
                <a:lnTo>
                  <a:pt x="46" y="126"/>
                </a:lnTo>
                <a:lnTo>
                  <a:pt x="52" y="117"/>
                </a:lnTo>
                <a:lnTo>
                  <a:pt x="54" y="111"/>
                </a:lnTo>
                <a:lnTo>
                  <a:pt x="53" y="106"/>
                </a:lnTo>
                <a:lnTo>
                  <a:pt x="51" y="101"/>
                </a:lnTo>
                <a:lnTo>
                  <a:pt x="47" y="97"/>
                </a:lnTo>
                <a:lnTo>
                  <a:pt x="41" y="95"/>
                </a:lnTo>
                <a:lnTo>
                  <a:pt x="37" y="95"/>
                </a:lnTo>
                <a:lnTo>
                  <a:pt x="32" y="98"/>
                </a:lnTo>
                <a:lnTo>
                  <a:pt x="29" y="102"/>
                </a:lnTo>
                <a:lnTo>
                  <a:pt x="21" y="115"/>
                </a:lnTo>
                <a:lnTo>
                  <a:pt x="16" y="126"/>
                </a:lnTo>
                <a:lnTo>
                  <a:pt x="10" y="139"/>
                </a:lnTo>
                <a:lnTo>
                  <a:pt x="7" y="153"/>
                </a:lnTo>
                <a:lnTo>
                  <a:pt x="4" y="166"/>
                </a:lnTo>
                <a:lnTo>
                  <a:pt x="1" y="180"/>
                </a:lnTo>
                <a:lnTo>
                  <a:pt x="0" y="194"/>
                </a:lnTo>
                <a:lnTo>
                  <a:pt x="0" y="208"/>
                </a:lnTo>
                <a:lnTo>
                  <a:pt x="1" y="229"/>
                </a:lnTo>
                <a:lnTo>
                  <a:pt x="4" y="250"/>
                </a:lnTo>
                <a:lnTo>
                  <a:pt x="8" y="270"/>
                </a:lnTo>
                <a:lnTo>
                  <a:pt x="16" y="290"/>
                </a:lnTo>
                <a:lnTo>
                  <a:pt x="24" y="307"/>
                </a:lnTo>
                <a:lnTo>
                  <a:pt x="35" y="324"/>
                </a:lnTo>
                <a:lnTo>
                  <a:pt x="47" y="340"/>
                </a:lnTo>
                <a:lnTo>
                  <a:pt x="61" y="355"/>
                </a:lnTo>
                <a:lnTo>
                  <a:pt x="75" y="369"/>
                </a:lnTo>
                <a:lnTo>
                  <a:pt x="91" y="381"/>
                </a:lnTo>
                <a:lnTo>
                  <a:pt x="108" y="392"/>
                </a:lnTo>
                <a:lnTo>
                  <a:pt x="126" y="400"/>
                </a:lnTo>
                <a:lnTo>
                  <a:pt x="146" y="407"/>
                </a:lnTo>
                <a:lnTo>
                  <a:pt x="166" y="412"/>
                </a:lnTo>
                <a:lnTo>
                  <a:pt x="186" y="415"/>
                </a:lnTo>
                <a:lnTo>
                  <a:pt x="208" y="416"/>
                </a:lnTo>
                <a:lnTo>
                  <a:pt x="229" y="415"/>
                </a:lnTo>
                <a:lnTo>
                  <a:pt x="250" y="412"/>
                </a:lnTo>
                <a:lnTo>
                  <a:pt x="269" y="407"/>
                </a:lnTo>
                <a:lnTo>
                  <a:pt x="288" y="400"/>
                </a:lnTo>
                <a:lnTo>
                  <a:pt x="306" y="392"/>
                </a:lnTo>
                <a:lnTo>
                  <a:pt x="324" y="381"/>
                </a:lnTo>
                <a:lnTo>
                  <a:pt x="340" y="369"/>
                </a:lnTo>
                <a:lnTo>
                  <a:pt x="355" y="355"/>
                </a:lnTo>
                <a:lnTo>
                  <a:pt x="368" y="340"/>
                </a:lnTo>
                <a:lnTo>
                  <a:pt x="380" y="324"/>
                </a:lnTo>
                <a:lnTo>
                  <a:pt x="390" y="307"/>
                </a:lnTo>
                <a:lnTo>
                  <a:pt x="400" y="290"/>
                </a:lnTo>
                <a:lnTo>
                  <a:pt x="406" y="270"/>
                </a:lnTo>
                <a:lnTo>
                  <a:pt x="412" y="250"/>
                </a:lnTo>
                <a:lnTo>
                  <a:pt x="415" y="229"/>
                </a:lnTo>
                <a:lnTo>
                  <a:pt x="416" y="208"/>
                </a:lnTo>
                <a:lnTo>
                  <a:pt x="415" y="187"/>
                </a:lnTo>
                <a:lnTo>
                  <a:pt x="412" y="166"/>
                </a:lnTo>
                <a:lnTo>
                  <a:pt x="406" y="146"/>
                </a:lnTo>
                <a:lnTo>
                  <a:pt x="400" y="127"/>
                </a:lnTo>
                <a:lnTo>
                  <a:pt x="390" y="109"/>
                </a:lnTo>
                <a:lnTo>
                  <a:pt x="380" y="92"/>
                </a:lnTo>
                <a:lnTo>
                  <a:pt x="368" y="76"/>
                </a:lnTo>
                <a:lnTo>
                  <a:pt x="355" y="61"/>
                </a:lnTo>
                <a:lnTo>
                  <a:pt x="340" y="47"/>
                </a:lnTo>
                <a:lnTo>
                  <a:pt x="324" y="35"/>
                </a:lnTo>
                <a:lnTo>
                  <a:pt x="306" y="24"/>
                </a:lnTo>
                <a:lnTo>
                  <a:pt x="288" y="16"/>
                </a:lnTo>
                <a:lnTo>
                  <a:pt x="269" y="9"/>
                </a:lnTo>
                <a:lnTo>
                  <a:pt x="250" y="4"/>
                </a:lnTo>
                <a:lnTo>
                  <a:pt x="229" y="1"/>
                </a:lnTo>
                <a:lnTo>
                  <a:pt x="208"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sp>
        <p:nvSpPr>
          <p:cNvPr id="23" name="Freeform 139">
            <a:extLst>
              <a:ext uri="{FF2B5EF4-FFF2-40B4-BE49-F238E27FC236}">
                <a16:creationId xmlns:a16="http://schemas.microsoft.com/office/drawing/2014/main" id="{6F570D56-C64E-4237-BF5E-4B2D6496B05D}"/>
              </a:ext>
            </a:extLst>
          </p:cNvPr>
          <p:cNvSpPr>
            <a:spLocks noEditPoints="1"/>
          </p:cNvSpPr>
          <p:nvPr/>
        </p:nvSpPr>
        <p:spPr bwMode="auto">
          <a:xfrm>
            <a:off x="10202851" y="4782296"/>
            <a:ext cx="104775" cy="104775"/>
          </a:xfrm>
          <a:custGeom>
            <a:avLst/>
            <a:gdLst>
              <a:gd name="T0" fmla="*/ 79 w 200"/>
              <a:gd name="T1" fmla="*/ 2 h 200"/>
              <a:gd name="T2" fmla="*/ 51 w 200"/>
              <a:gd name="T3" fmla="*/ 12 h 200"/>
              <a:gd name="T4" fmla="*/ 29 w 200"/>
              <a:gd name="T5" fmla="*/ 29 h 200"/>
              <a:gd name="T6" fmla="*/ 12 w 200"/>
              <a:gd name="T7" fmla="*/ 53 h 200"/>
              <a:gd name="T8" fmla="*/ 1 w 200"/>
              <a:gd name="T9" fmla="*/ 80 h 200"/>
              <a:gd name="T10" fmla="*/ 0 w 200"/>
              <a:gd name="T11" fmla="*/ 111 h 200"/>
              <a:gd name="T12" fmla="*/ 7 w 200"/>
              <a:gd name="T13" fmla="*/ 139 h 200"/>
              <a:gd name="T14" fmla="*/ 22 w 200"/>
              <a:gd name="T15" fmla="*/ 163 h 200"/>
              <a:gd name="T16" fmla="*/ 44 w 200"/>
              <a:gd name="T17" fmla="*/ 183 h 200"/>
              <a:gd name="T18" fmla="*/ 70 w 200"/>
              <a:gd name="T19" fmla="*/ 196 h 200"/>
              <a:gd name="T20" fmla="*/ 100 w 200"/>
              <a:gd name="T21" fmla="*/ 200 h 200"/>
              <a:gd name="T22" fmla="*/ 129 w 200"/>
              <a:gd name="T23" fmla="*/ 196 h 200"/>
              <a:gd name="T24" fmla="*/ 156 w 200"/>
              <a:gd name="T25" fmla="*/ 183 h 200"/>
              <a:gd name="T26" fmla="*/ 177 w 200"/>
              <a:gd name="T27" fmla="*/ 163 h 200"/>
              <a:gd name="T28" fmla="*/ 192 w 200"/>
              <a:gd name="T29" fmla="*/ 139 h 200"/>
              <a:gd name="T30" fmla="*/ 198 w 200"/>
              <a:gd name="T31" fmla="*/ 111 h 200"/>
              <a:gd name="T32" fmla="*/ 197 w 200"/>
              <a:gd name="T33" fmla="*/ 80 h 200"/>
              <a:gd name="T34" fmla="*/ 188 w 200"/>
              <a:gd name="T35" fmla="*/ 53 h 200"/>
              <a:gd name="T36" fmla="*/ 171 w 200"/>
              <a:gd name="T37" fmla="*/ 29 h 200"/>
              <a:gd name="T38" fmla="*/ 147 w 200"/>
              <a:gd name="T39" fmla="*/ 12 h 200"/>
              <a:gd name="T40" fmla="*/ 120 w 200"/>
              <a:gd name="T41" fmla="*/ 2 h 200"/>
              <a:gd name="T42" fmla="*/ 100 w 200"/>
              <a:gd name="T43" fmla="*/ 172 h 200"/>
              <a:gd name="T44" fmla="*/ 78 w 200"/>
              <a:gd name="T45" fmla="*/ 169 h 200"/>
              <a:gd name="T46" fmla="*/ 59 w 200"/>
              <a:gd name="T47" fmla="*/ 160 h 200"/>
              <a:gd name="T48" fmla="*/ 44 w 200"/>
              <a:gd name="T49" fmla="*/ 146 h 200"/>
              <a:gd name="T50" fmla="*/ 33 w 200"/>
              <a:gd name="T51" fmla="*/ 128 h 200"/>
              <a:gd name="T52" fmla="*/ 28 w 200"/>
              <a:gd name="T53" fmla="*/ 108 h 200"/>
              <a:gd name="T54" fmla="*/ 29 w 200"/>
              <a:gd name="T55" fmla="*/ 86 h 200"/>
              <a:gd name="T56" fmla="*/ 36 w 200"/>
              <a:gd name="T57" fmla="*/ 66 h 200"/>
              <a:gd name="T58" fmla="*/ 48 w 200"/>
              <a:gd name="T59" fmla="*/ 48 h 200"/>
              <a:gd name="T60" fmla="*/ 65 w 200"/>
              <a:gd name="T61" fmla="*/ 37 h 200"/>
              <a:gd name="T62" fmla="*/ 85 w 200"/>
              <a:gd name="T63" fmla="*/ 29 h 200"/>
              <a:gd name="T64" fmla="*/ 107 w 200"/>
              <a:gd name="T65" fmla="*/ 28 h 200"/>
              <a:gd name="T66" fmla="*/ 128 w 200"/>
              <a:gd name="T67" fmla="*/ 33 h 200"/>
              <a:gd name="T68" fmla="*/ 146 w 200"/>
              <a:gd name="T69" fmla="*/ 44 h 200"/>
              <a:gd name="T70" fmla="*/ 160 w 200"/>
              <a:gd name="T71" fmla="*/ 59 h 200"/>
              <a:gd name="T72" fmla="*/ 168 w 200"/>
              <a:gd name="T73" fmla="*/ 79 h 200"/>
              <a:gd name="T74" fmla="*/ 172 w 200"/>
              <a:gd name="T75" fmla="*/ 100 h 200"/>
              <a:gd name="T76" fmla="*/ 168 w 200"/>
              <a:gd name="T77" fmla="*/ 121 h 200"/>
              <a:gd name="T78" fmla="*/ 160 w 200"/>
              <a:gd name="T79" fmla="*/ 141 h 200"/>
              <a:gd name="T80" fmla="*/ 146 w 200"/>
              <a:gd name="T81" fmla="*/ 156 h 200"/>
              <a:gd name="T82" fmla="*/ 128 w 200"/>
              <a:gd name="T83" fmla="*/ 167 h 200"/>
              <a:gd name="T84" fmla="*/ 107 w 200"/>
              <a:gd name="T85" fmla="*/ 17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0" h="200">
                <a:moveTo>
                  <a:pt x="100" y="0"/>
                </a:moveTo>
                <a:lnTo>
                  <a:pt x="89" y="0"/>
                </a:lnTo>
                <a:lnTo>
                  <a:pt x="79" y="2"/>
                </a:lnTo>
                <a:lnTo>
                  <a:pt x="70" y="4"/>
                </a:lnTo>
                <a:lnTo>
                  <a:pt x="61" y="8"/>
                </a:lnTo>
                <a:lnTo>
                  <a:pt x="51" y="12"/>
                </a:lnTo>
                <a:lnTo>
                  <a:pt x="44" y="17"/>
                </a:lnTo>
                <a:lnTo>
                  <a:pt x="36" y="23"/>
                </a:lnTo>
                <a:lnTo>
                  <a:pt x="29" y="29"/>
                </a:lnTo>
                <a:lnTo>
                  <a:pt x="22" y="37"/>
                </a:lnTo>
                <a:lnTo>
                  <a:pt x="17" y="44"/>
                </a:lnTo>
                <a:lnTo>
                  <a:pt x="12" y="53"/>
                </a:lnTo>
                <a:lnTo>
                  <a:pt x="7" y="61"/>
                </a:lnTo>
                <a:lnTo>
                  <a:pt x="4" y="70"/>
                </a:lnTo>
                <a:lnTo>
                  <a:pt x="1" y="80"/>
                </a:lnTo>
                <a:lnTo>
                  <a:pt x="0" y="90"/>
                </a:lnTo>
                <a:lnTo>
                  <a:pt x="0" y="100"/>
                </a:lnTo>
                <a:lnTo>
                  <a:pt x="0" y="111"/>
                </a:lnTo>
                <a:lnTo>
                  <a:pt x="1" y="120"/>
                </a:lnTo>
                <a:lnTo>
                  <a:pt x="4" y="130"/>
                </a:lnTo>
                <a:lnTo>
                  <a:pt x="7" y="139"/>
                </a:lnTo>
                <a:lnTo>
                  <a:pt x="12" y="147"/>
                </a:lnTo>
                <a:lnTo>
                  <a:pt x="17" y="156"/>
                </a:lnTo>
                <a:lnTo>
                  <a:pt x="22" y="163"/>
                </a:lnTo>
                <a:lnTo>
                  <a:pt x="29" y="171"/>
                </a:lnTo>
                <a:lnTo>
                  <a:pt x="36" y="177"/>
                </a:lnTo>
                <a:lnTo>
                  <a:pt x="44" y="183"/>
                </a:lnTo>
                <a:lnTo>
                  <a:pt x="51" y="188"/>
                </a:lnTo>
                <a:lnTo>
                  <a:pt x="61" y="192"/>
                </a:lnTo>
                <a:lnTo>
                  <a:pt x="70" y="196"/>
                </a:lnTo>
                <a:lnTo>
                  <a:pt x="79" y="198"/>
                </a:lnTo>
                <a:lnTo>
                  <a:pt x="89" y="200"/>
                </a:lnTo>
                <a:lnTo>
                  <a:pt x="100" y="200"/>
                </a:lnTo>
                <a:lnTo>
                  <a:pt x="109" y="200"/>
                </a:lnTo>
                <a:lnTo>
                  <a:pt x="120" y="198"/>
                </a:lnTo>
                <a:lnTo>
                  <a:pt x="129" y="196"/>
                </a:lnTo>
                <a:lnTo>
                  <a:pt x="138" y="192"/>
                </a:lnTo>
                <a:lnTo>
                  <a:pt x="147" y="188"/>
                </a:lnTo>
                <a:lnTo>
                  <a:pt x="156" y="183"/>
                </a:lnTo>
                <a:lnTo>
                  <a:pt x="163" y="177"/>
                </a:lnTo>
                <a:lnTo>
                  <a:pt x="171" y="171"/>
                </a:lnTo>
                <a:lnTo>
                  <a:pt x="177" y="163"/>
                </a:lnTo>
                <a:lnTo>
                  <a:pt x="182" y="156"/>
                </a:lnTo>
                <a:lnTo>
                  <a:pt x="188" y="147"/>
                </a:lnTo>
                <a:lnTo>
                  <a:pt x="192" y="139"/>
                </a:lnTo>
                <a:lnTo>
                  <a:pt x="195" y="130"/>
                </a:lnTo>
                <a:lnTo>
                  <a:pt x="197" y="120"/>
                </a:lnTo>
                <a:lnTo>
                  <a:pt x="198" y="111"/>
                </a:lnTo>
                <a:lnTo>
                  <a:pt x="200" y="100"/>
                </a:lnTo>
                <a:lnTo>
                  <a:pt x="198" y="90"/>
                </a:lnTo>
                <a:lnTo>
                  <a:pt x="197" y="80"/>
                </a:lnTo>
                <a:lnTo>
                  <a:pt x="195" y="70"/>
                </a:lnTo>
                <a:lnTo>
                  <a:pt x="192" y="61"/>
                </a:lnTo>
                <a:lnTo>
                  <a:pt x="188" y="53"/>
                </a:lnTo>
                <a:lnTo>
                  <a:pt x="182" y="44"/>
                </a:lnTo>
                <a:lnTo>
                  <a:pt x="177" y="37"/>
                </a:lnTo>
                <a:lnTo>
                  <a:pt x="171" y="29"/>
                </a:lnTo>
                <a:lnTo>
                  <a:pt x="163" y="23"/>
                </a:lnTo>
                <a:lnTo>
                  <a:pt x="156" y="17"/>
                </a:lnTo>
                <a:lnTo>
                  <a:pt x="147" y="12"/>
                </a:lnTo>
                <a:lnTo>
                  <a:pt x="138" y="8"/>
                </a:lnTo>
                <a:lnTo>
                  <a:pt x="129" y="4"/>
                </a:lnTo>
                <a:lnTo>
                  <a:pt x="120" y="2"/>
                </a:lnTo>
                <a:lnTo>
                  <a:pt x="109" y="0"/>
                </a:lnTo>
                <a:lnTo>
                  <a:pt x="100" y="0"/>
                </a:lnTo>
                <a:close/>
                <a:moveTo>
                  <a:pt x="100" y="172"/>
                </a:moveTo>
                <a:lnTo>
                  <a:pt x="92" y="172"/>
                </a:lnTo>
                <a:lnTo>
                  <a:pt x="85" y="171"/>
                </a:lnTo>
                <a:lnTo>
                  <a:pt x="78" y="169"/>
                </a:lnTo>
                <a:lnTo>
                  <a:pt x="72" y="167"/>
                </a:lnTo>
                <a:lnTo>
                  <a:pt x="65" y="163"/>
                </a:lnTo>
                <a:lnTo>
                  <a:pt x="59" y="160"/>
                </a:lnTo>
                <a:lnTo>
                  <a:pt x="54" y="156"/>
                </a:lnTo>
                <a:lnTo>
                  <a:pt x="48" y="152"/>
                </a:lnTo>
                <a:lnTo>
                  <a:pt x="44" y="146"/>
                </a:lnTo>
                <a:lnTo>
                  <a:pt x="40" y="141"/>
                </a:lnTo>
                <a:lnTo>
                  <a:pt x="36" y="134"/>
                </a:lnTo>
                <a:lnTo>
                  <a:pt x="33" y="128"/>
                </a:lnTo>
                <a:lnTo>
                  <a:pt x="30" y="121"/>
                </a:lnTo>
                <a:lnTo>
                  <a:pt x="29" y="115"/>
                </a:lnTo>
                <a:lnTo>
                  <a:pt x="28" y="108"/>
                </a:lnTo>
                <a:lnTo>
                  <a:pt x="27" y="100"/>
                </a:lnTo>
                <a:lnTo>
                  <a:pt x="28" y="92"/>
                </a:lnTo>
                <a:lnTo>
                  <a:pt x="29" y="86"/>
                </a:lnTo>
                <a:lnTo>
                  <a:pt x="30" y="79"/>
                </a:lnTo>
                <a:lnTo>
                  <a:pt x="33" y="72"/>
                </a:lnTo>
                <a:lnTo>
                  <a:pt x="36" y="66"/>
                </a:lnTo>
                <a:lnTo>
                  <a:pt x="40" y="59"/>
                </a:lnTo>
                <a:lnTo>
                  <a:pt x="44" y="54"/>
                </a:lnTo>
                <a:lnTo>
                  <a:pt x="48" y="48"/>
                </a:lnTo>
                <a:lnTo>
                  <a:pt x="54" y="44"/>
                </a:lnTo>
                <a:lnTo>
                  <a:pt x="59" y="40"/>
                </a:lnTo>
                <a:lnTo>
                  <a:pt x="65" y="37"/>
                </a:lnTo>
                <a:lnTo>
                  <a:pt x="72" y="33"/>
                </a:lnTo>
                <a:lnTo>
                  <a:pt x="78" y="31"/>
                </a:lnTo>
                <a:lnTo>
                  <a:pt x="85" y="29"/>
                </a:lnTo>
                <a:lnTo>
                  <a:pt x="92" y="28"/>
                </a:lnTo>
                <a:lnTo>
                  <a:pt x="100" y="28"/>
                </a:lnTo>
                <a:lnTo>
                  <a:pt x="107" y="28"/>
                </a:lnTo>
                <a:lnTo>
                  <a:pt x="114" y="29"/>
                </a:lnTo>
                <a:lnTo>
                  <a:pt x="121" y="31"/>
                </a:lnTo>
                <a:lnTo>
                  <a:pt x="128" y="33"/>
                </a:lnTo>
                <a:lnTo>
                  <a:pt x="134" y="37"/>
                </a:lnTo>
                <a:lnTo>
                  <a:pt x="139" y="40"/>
                </a:lnTo>
                <a:lnTo>
                  <a:pt x="146" y="44"/>
                </a:lnTo>
                <a:lnTo>
                  <a:pt x="150" y="48"/>
                </a:lnTo>
                <a:lnTo>
                  <a:pt x="156" y="54"/>
                </a:lnTo>
                <a:lnTo>
                  <a:pt x="160" y="59"/>
                </a:lnTo>
                <a:lnTo>
                  <a:pt x="163" y="66"/>
                </a:lnTo>
                <a:lnTo>
                  <a:pt x="166" y="72"/>
                </a:lnTo>
                <a:lnTo>
                  <a:pt x="168" y="79"/>
                </a:lnTo>
                <a:lnTo>
                  <a:pt x="171" y="86"/>
                </a:lnTo>
                <a:lnTo>
                  <a:pt x="172" y="92"/>
                </a:lnTo>
                <a:lnTo>
                  <a:pt x="172" y="100"/>
                </a:lnTo>
                <a:lnTo>
                  <a:pt x="172" y="108"/>
                </a:lnTo>
                <a:lnTo>
                  <a:pt x="171" y="115"/>
                </a:lnTo>
                <a:lnTo>
                  <a:pt x="168" y="121"/>
                </a:lnTo>
                <a:lnTo>
                  <a:pt x="166" y="128"/>
                </a:lnTo>
                <a:lnTo>
                  <a:pt x="163" y="134"/>
                </a:lnTo>
                <a:lnTo>
                  <a:pt x="160" y="141"/>
                </a:lnTo>
                <a:lnTo>
                  <a:pt x="156" y="146"/>
                </a:lnTo>
                <a:lnTo>
                  <a:pt x="150" y="152"/>
                </a:lnTo>
                <a:lnTo>
                  <a:pt x="146" y="156"/>
                </a:lnTo>
                <a:lnTo>
                  <a:pt x="139" y="160"/>
                </a:lnTo>
                <a:lnTo>
                  <a:pt x="134" y="163"/>
                </a:lnTo>
                <a:lnTo>
                  <a:pt x="128" y="167"/>
                </a:lnTo>
                <a:lnTo>
                  <a:pt x="121" y="169"/>
                </a:lnTo>
                <a:lnTo>
                  <a:pt x="114" y="171"/>
                </a:lnTo>
                <a:lnTo>
                  <a:pt x="107" y="172"/>
                </a:lnTo>
                <a:lnTo>
                  <a:pt x="100" y="17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sp>
        <p:nvSpPr>
          <p:cNvPr id="24" name="Freeform 140">
            <a:extLst>
              <a:ext uri="{FF2B5EF4-FFF2-40B4-BE49-F238E27FC236}">
                <a16:creationId xmlns:a16="http://schemas.microsoft.com/office/drawing/2014/main" id="{400B769E-015B-44FB-8D90-40ED1F0D6E65}"/>
              </a:ext>
            </a:extLst>
          </p:cNvPr>
          <p:cNvSpPr>
            <a:spLocks/>
          </p:cNvSpPr>
          <p:nvPr/>
        </p:nvSpPr>
        <p:spPr bwMode="auto">
          <a:xfrm>
            <a:off x="10177451" y="4752134"/>
            <a:ext cx="14288" cy="14288"/>
          </a:xfrm>
          <a:custGeom>
            <a:avLst/>
            <a:gdLst>
              <a:gd name="T0" fmla="*/ 23 w 28"/>
              <a:gd name="T1" fmla="*/ 4 h 27"/>
              <a:gd name="T2" fmla="*/ 19 w 28"/>
              <a:gd name="T3" fmla="*/ 1 h 27"/>
              <a:gd name="T4" fmla="*/ 14 w 28"/>
              <a:gd name="T5" fmla="*/ 0 h 27"/>
              <a:gd name="T6" fmla="*/ 8 w 28"/>
              <a:gd name="T7" fmla="*/ 1 h 27"/>
              <a:gd name="T8" fmla="*/ 4 w 28"/>
              <a:gd name="T9" fmla="*/ 4 h 27"/>
              <a:gd name="T10" fmla="*/ 1 w 28"/>
              <a:gd name="T11" fmla="*/ 9 h 27"/>
              <a:gd name="T12" fmla="*/ 0 w 28"/>
              <a:gd name="T13" fmla="*/ 13 h 27"/>
              <a:gd name="T14" fmla="*/ 1 w 28"/>
              <a:gd name="T15" fmla="*/ 19 h 27"/>
              <a:gd name="T16" fmla="*/ 4 w 28"/>
              <a:gd name="T17" fmla="*/ 24 h 27"/>
              <a:gd name="T18" fmla="*/ 8 w 28"/>
              <a:gd name="T19" fmla="*/ 26 h 27"/>
              <a:gd name="T20" fmla="*/ 14 w 28"/>
              <a:gd name="T21" fmla="*/ 27 h 27"/>
              <a:gd name="T22" fmla="*/ 19 w 28"/>
              <a:gd name="T23" fmla="*/ 26 h 27"/>
              <a:gd name="T24" fmla="*/ 23 w 28"/>
              <a:gd name="T25" fmla="*/ 24 h 27"/>
              <a:gd name="T26" fmla="*/ 27 w 28"/>
              <a:gd name="T27" fmla="*/ 19 h 27"/>
              <a:gd name="T28" fmla="*/ 28 w 28"/>
              <a:gd name="T29" fmla="*/ 13 h 27"/>
              <a:gd name="T30" fmla="*/ 27 w 28"/>
              <a:gd name="T31" fmla="*/ 9 h 27"/>
              <a:gd name="T32" fmla="*/ 23 w 28"/>
              <a:gd name="T33"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7">
                <a:moveTo>
                  <a:pt x="23" y="4"/>
                </a:moveTo>
                <a:lnTo>
                  <a:pt x="19" y="1"/>
                </a:lnTo>
                <a:lnTo>
                  <a:pt x="14" y="0"/>
                </a:lnTo>
                <a:lnTo>
                  <a:pt x="8" y="1"/>
                </a:lnTo>
                <a:lnTo>
                  <a:pt x="4" y="4"/>
                </a:lnTo>
                <a:lnTo>
                  <a:pt x="1" y="9"/>
                </a:lnTo>
                <a:lnTo>
                  <a:pt x="0" y="13"/>
                </a:lnTo>
                <a:lnTo>
                  <a:pt x="1" y="19"/>
                </a:lnTo>
                <a:lnTo>
                  <a:pt x="4" y="24"/>
                </a:lnTo>
                <a:lnTo>
                  <a:pt x="8" y="26"/>
                </a:lnTo>
                <a:lnTo>
                  <a:pt x="14" y="27"/>
                </a:lnTo>
                <a:lnTo>
                  <a:pt x="19" y="26"/>
                </a:lnTo>
                <a:lnTo>
                  <a:pt x="23" y="24"/>
                </a:lnTo>
                <a:lnTo>
                  <a:pt x="27" y="19"/>
                </a:lnTo>
                <a:lnTo>
                  <a:pt x="28" y="13"/>
                </a:lnTo>
                <a:lnTo>
                  <a:pt x="27" y="9"/>
                </a:lnTo>
                <a:lnTo>
                  <a:pt x="23" y="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65" name="Group 64">
            <a:extLst>
              <a:ext uri="{FF2B5EF4-FFF2-40B4-BE49-F238E27FC236}">
                <a16:creationId xmlns:a16="http://schemas.microsoft.com/office/drawing/2014/main" id="{F04CC3F1-D8D1-4E3B-B9CC-379FBF45D006}"/>
              </a:ext>
            </a:extLst>
          </p:cNvPr>
          <p:cNvGrpSpPr/>
          <p:nvPr/>
        </p:nvGrpSpPr>
        <p:grpSpPr>
          <a:xfrm rot="7059359">
            <a:off x="-1114634" y="-992264"/>
            <a:ext cx="3910083" cy="3034141"/>
            <a:chOff x="2438400" y="1005871"/>
            <a:chExt cx="6414912" cy="4977833"/>
          </a:xfrm>
          <a:solidFill>
            <a:schemeClr val="accent2">
              <a:alpha val="50000"/>
            </a:schemeClr>
          </a:solidFill>
        </p:grpSpPr>
        <p:cxnSp>
          <p:nvCxnSpPr>
            <p:cNvPr id="66" name="Straight Connector 65">
              <a:extLst>
                <a:ext uri="{FF2B5EF4-FFF2-40B4-BE49-F238E27FC236}">
                  <a16:creationId xmlns:a16="http://schemas.microsoft.com/office/drawing/2014/main" id="{A3927ECE-F3DD-4B54-95C2-83DA3A529631}"/>
                </a:ext>
              </a:extLst>
            </p:cNvPr>
            <p:cNvCxnSpPr/>
            <p:nvPr/>
          </p:nvCxnSpPr>
          <p:spPr>
            <a:xfrm flipV="1">
              <a:off x="2614864" y="3850104"/>
              <a:ext cx="1411705" cy="2133600"/>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32621F0-8E51-4E3C-98E6-06AF2FBB5040}"/>
                </a:ext>
              </a:extLst>
            </p:cNvPr>
            <p:cNvCxnSpPr/>
            <p:nvPr/>
          </p:nvCxnSpPr>
          <p:spPr>
            <a:xfrm>
              <a:off x="4026569" y="3866146"/>
              <a:ext cx="1267327" cy="88231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450B7B4-4254-4C4A-B5B7-30BB1CAC072C}"/>
                </a:ext>
              </a:extLst>
            </p:cNvPr>
            <p:cNvCxnSpPr/>
            <p:nvPr/>
          </p:nvCxnSpPr>
          <p:spPr>
            <a:xfrm flipH="1">
              <a:off x="2614864" y="4780546"/>
              <a:ext cx="2662990" cy="1199465"/>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3006042-986A-4048-9B57-CC6C6E204F88}"/>
                </a:ext>
              </a:extLst>
            </p:cNvPr>
            <p:cNvCxnSpPr/>
            <p:nvPr/>
          </p:nvCxnSpPr>
          <p:spPr>
            <a:xfrm>
              <a:off x="2470485" y="3850104"/>
              <a:ext cx="2823411" cy="914400"/>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BF496CE-60B3-48EB-BC40-FFE209082748}"/>
                </a:ext>
              </a:extLst>
            </p:cNvPr>
            <p:cNvCxnSpPr/>
            <p:nvPr/>
          </p:nvCxnSpPr>
          <p:spPr>
            <a:xfrm flipV="1">
              <a:off x="2438400" y="2823411"/>
              <a:ext cx="3834062" cy="1026694"/>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F9EC21C-15E5-45E0-89DA-242650E9BFDE}"/>
                </a:ext>
              </a:extLst>
            </p:cNvPr>
            <p:cNvCxnSpPr>
              <a:cxnSpLocks/>
            </p:cNvCxnSpPr>
            <p:nvPr/>
          </p:nvCxnSpPr>
          <p:spPr>
            <a:xfrm flipH="1" flipV="1">
              <a:off x="4660231" y="2180695"/>
              <a:ext cx="1666449" cy="649161"/>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329C6028-7F91-480E-A5F9-BAA0142DB4AE}"/>
                </a:ext>
              </a:extLst>
            </p:cNvPr>
            <p:cNvCxnSpPr/>
            <p:nvPr/>
          </p:nvCxnSpPr>
          <p:spPr>
            <a:xfrm flipH="1">
              <a:off x="4026568" y="2130450"/>
              <a:ext cx="633663" cy="1732003"/>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CC1F0E2-1EB8-4C78-87C4-4A7AF80FC39B}"/>
                </a:ext>
              </a:extLst>
            </p:cNvPr>
            <p:cNvCxnSpPr/>
            <p:nvPr/>
          </p:nvCxnSpPr>
          <p:spPr>
            <a:xfrm>
              <a:off x="4058654" y="3900350"/>
              <a:ext cx="3547859" cy="102917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10CF9CB-53A1-4453-B8D5-3BBFDBEC9AC7}"/>
                </a:ext>
              </a:extLst>
            </p:cNvPr>
            <p:cNvCxnSpPr>
              <a:cxnSpLocks/>
            </p:cNvCxnSpPr>
            <p:nvPr/>
          </p:nvCxnSpPr>
          <p:spPr>
            <a:xfrm>
              <a:off x="5293895" y="4752157"/>
              <a:ext cx="2423966" cy="206942"/>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E080A6F-69EB-4A11-BF49-6CA1419366B7}"/>
                </a:ext>
              </a:extLst>
            </p:cNvPr>
            <p:cNvCxnSpPr>
              <a:cxnSpLocks/>
            </p:cNvCxnSpPr>
            <p:nvPr/>
          </p:nvCxnSpPr>
          <p:spPr>
            <a:xfrm flipV="1">
              <a:off x="7720416" y="2374232"/>
              <a:ext cx="1107852" cy="2518579"/>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A452A1D-59C0-4E4A-BBD6-9AB654828A81}"/>
                </a:ext>
              </a:extLst>
            </p:cNvPr>
            <p:cNvCxnSpPr/>
            <p:nvPr/>
          </p:nvCxnSpPr>
          <p:spPr>
            <a:xfrm flipH="1">
              <a:off x="5277855" y="2374233"/>
              <a:ext cx="3547859" cy="240631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37051E5-E708-43B5-BB5D-0604DA6BFD81}"/>
                </a:ext>
              </a:extLst>
            </p:cNvPr>
            <p:cNvCxnSpPr/>
            <p:nvPr/>
          </p:nvCxnSpPr>
          <p:spPr>
            <a:xfrm flipH="1" flipV="1">
              <a:off x="6248401" y="2823412"/>
              <a:ext cx="1435769" cy="2119645"/>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308770A-FDB4-4129-8B52-517AFD96FB3E}"/>
                </a:ext>
              </a:extLst>
            </p:cNvPr>
            <p:cNvCxnSpPr/>
            <p:nvPr/>
          </p:nvCxnSpPr>
          <p:spPr>
            <a:xfrm flipV="1">
              <a:off x="6302617" y="2374233"/>
              <a:ext cx="2550695" cy="449180"/>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109244B-8F5B-41A6-83CD-3F666A50F363}"/>
                </a:ext>
              </a:extLst>
            </p:cNvPr>
            <p:cNvCxnSpPr/>
            <p:nvPr/>
          </p:nvCxnSpPr>
          <p:spPr>
            <a:xfrm flipV="1">
              <a:off x="4660231" y="1005871"/>
              <a:ext cx="1238496" cy="1124581"/>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18A55C4-72A9-4EAE-9AD1-CE730ABFFBD0}"/>
                </a:ext>
              </a:extLst>
            </p:cNvPr>
            <p:cNvCxnSpPr>
              <a:cxnSpLocks/>
            </p:cNvCxnSpPr>
            <p:nvPr/>
          </p:nvCxnSpPr>
          <p:spPr>
            <a:xfrm>
              <a:off x="5889383" y="1005871"/>
              <a:ext cx="399120" cy="185861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7ABD1FD-0780-4787-9522-93B2A16B6AF4}"/>
                </a:ext>
              </a:extLst>
            </p:cNvPr>
            <p:cNvCxnSpPr/>
            <p:nvPr/>
          </p:nvCxnSpPr>
          <p:spPr>
            <a:xfrm flipH="1">
              <a:off x="5250253" y="2914731"/>
              <a:ext cx="995592" cy="1898902"/>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38F36F4-83D6-4966-B857-3976BB97CB16}"/>
                </a:ext>
              </a:extLst>
            </p:cNvPr>
            <p:cNvCxnSpPr/>
            <p:nvPr/>
          </p:nvCxnSpPr>
          <p:spPr>
            <a:xfrm>
              <a:off x="4644190" y="2164653"/>
              <a:ext cx="621140" cy="2671436"/>
            </a:xfrm>
            <a:prstGeom prst="line">
              <a:avLst/>
            </a:prstGeom>
            <a:grp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83" name="Oval 82">
            <a:extLst>
              <a:ext uri="{FF2B5EF4-FFF2-40B4-BE49-F238E27FC236}">
                <a16:creationId xmlns:a16="http://schemas.microsoft.com/office/drawing/2014/main" id="{B97757FC-3090-49E1-A94A-48C39F8FD3D2}"/>
              </a:ext>
            </a:extLst>
          </p:cNvPr>
          <p:cNvSpPr/>
          <p:nvPr/>
        </p:nvSpPr>
        <p:spPr>
          <a:xfrm rot="7059359">
            <a:off x="2011850" y="1284667"/>
            <a:ext cx="122904" cy="122904"/>
          </a:xfrm>
          <a:prstGeom prst="ellipse">
            <a:avLst/>
          </a:prstGeom>
          <a:solidFill>
            <a:schemeClr val="accent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4" name="Oval 83">
            <a:extLst>
              <a:ext uri="{FF2B5EF4-FFF2-40B4-BE49-F238E27FC236}">
                <a16:creationId xmlns:a16="http://schemas.microsoft.com/office/drawing/2014/main" id="{69331272-9F57-4E1C-893B-25A0319C332E}"/>
              </a:ext>
            </a:extLst>
          </p:cNvPr>
          <p:cNvSpPr/>
          <p:nvPr/>
        </p:nvSpPr>
        <p:spPr>
          <a:xfrm rot="7059359">
            <a:off x="928142" y="969559"/>
            <a:ext cx="122904" cy="122904"/>
          </a:xfrm>
          <a:prstGeom prst="ellipse">
            <a:avLst/>
          </a:prstGeom>
          <a:solidFill>
            <a:schemeClr val="accent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5" name="Oval 84">
            <a:extLst>
              <a:ext uri="{FF2B5EF4-FFF2-40B4-BE49-F238E27FC236}">
                <a16:creationId xmlns:a16="http://schemas.microsoft.com/office/drawing/2014/main" id="{636F2CC5-1EA9-4F68-B0BE-398B8921F821}"/>
              </a:ext>
            </a:extLst>
          </p:cNvPr>
          <p:cNvSpPr/>
          <p:nvPr/>
        </p:nvSpPr>
        <p:spPr>
          <a:xfrm rot="7059359">
            <a:off x="485820" y="2428586"/>
            <a:ext cx="122904" cy="122904"/>
          </a:xfrm>
          <a:prstGeom prst="ellipse">
            <a:avLst/>
          </a:prstGeom>
          <a:solidFill>
            <a:schemeClr val="accent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6" name="Oval 85">
            <a:extLst>
              <a:ext uri="{FF2B5EF4-FFF2-40B4-BE49-F238E27FC236}">
                <a16:creationId xmlns:a16="http://schemas.microsoft.com/office/drawing/2014/main" id="{F1E4B2A3-A441-4247-A72C-6C269DEF6B83}"/>
              </a:ext>
            </a:extLst>
          </p:cNvPr>
          <p:cNvSpPr/>
          <p:nvPr/>
        </p:nvSpPr>
        <p:spPr>
          <a:xfrm rot="7059359">
            <a:off x="-549018" y="1137809"/>
            <a:ext cx="122904" cy="122904"/>
          </a:xfrm>
          <a:prstGeom prst="ellipse">
            <a:avLst/>
          </a:prstGeom>
          <a:solidFill>
            <a:schemeClr val="accent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7" name="Oval 86">
            <a:extLst>
              <a:ext uri="{FF2B5EF4-FFF2-40B4-BE49-F238E27FC236}">
                <a16:creationId xmlns:a16="http://schemas.microsoft.com/office/drawing/2014/main" id="{1B198BA0-DF12-45FC-ABC1-223ACF088E2E}"/>
              </a:ext>
            </a:extLst>
          </p:cNvPr>
          <p:cNvSpPr/>
          <p:nvPr/>
        </p:nvSpPr>
        <p:spPr>
          <a:xfrm rot="7059359">
            <a:off x="184247" y="-76562"/>
            <a:ext cx="122904" cy="122904"/>
          </a:xfrm>
          <a:prstGeom prst="ellipse">
            <a:avLst/>
          </a:prstGeom>
          <a:solidFill>
            <a:schemeClr val="accent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8" name="Oval 87">
            <a:extLst>
              <a:ext uri="{FF2B5EF4-FFF2-40B4-BE49-F238E27FC236}">
                <a16:creationId xmlns:a16="http://schemas.microsoft.com/office/drawing/2014/main" id="{859B9DC3-1477-486B-8B44-DB1633DEF071}"/>
              </a:ext>
            </a:extLst>
          </p:cNvPr>
          <p:cNvSpPr/>
          <p:nvPr/>
        </p:nvSpPr>
        <p:spPr>
          <a:xfrm rot="7059359">
            <a:off x="1007961" y="-490958"/>
            <a:ext cx="122904" cy="122904"/>
          </a:xfrm>
          <a:prstGeom prst="ellipse">
            <a:avLst/>
          </a:prstGeom>
          <a:solidFill>
            <a:schemeClr val="accent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9" name="Oval 88">
            <a:extLst>
              <a:ext uri="{FF2B5EF4-FFF2-40B4-BE49-F238E27FC236}">
                <a16:creationId xmlns:a16="http://schemas.microsoft.com/office/drawing/2014/main" id="{05332D90-F2A3-403D-8B48-3D8BF86BE905}"/>
              </a:ext>
            </a:extLst>
          </p:cNvPr>
          <p:cNvSpPr/>
          <p:nvPr/>
        </p:nvSpPr>
        <p:spPr>
          <a:xfrm rot="7059359">
            <a:off x="1460384" y="-1310793"/>
            <a:ext cx="122904" cy="122904"/>
          </a:xfrm>
          <a:prstGeom prst="ellipse">
            <a:avLst/>
          </a:prstGeom>
          <a:solidFill>
            <a:schemeClr val="accent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0" name="Oval 89">
            <a:extLst>
              <a:ext uri="{FF2B5EF4-FFF2-40B4-BE49-F238E27FC236}">
                <a16:creationId xmlns:a16="http://schemas.microsoft.com/office/drawing/2014/main" id="{B0F4AD2B-206C-4F1B-94B6-86FFABCA57F1}"/>
              </a:ext>
            </a:extLst>
          </p:cNvPr>
          <p:cNvSpPr/>
          <p:nvPr/>
        </p:nvSpPr>
        <p:spPr>
          <a:xfrm rot="7059359">
            <a:off x="1757275" y="290146"/>
            <a:ext cx="122904" cy="122904"/>
          </a:xfrm>
          <a:prstGeom prst="ellipse">
            <a:avLst/>
          </a:prstGeom>
          <a:solidFill>
            <a:schemeClr val="accent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2" name="TextBox 51">
            <a:extLst>
              <a:ext uri="{FF2B5EF4-FFF2-40B4-BE49-F238E27FC236}">
                <a16:creationId xmlns:a16="http://schemas.microsoft.com/office/drawing/2014/main" id="{7B7EF658-EE52-1F49-8291-CE3BF34E3963}"/>
              </a:ext>
            </a:extLst>
          </p:cNvPr>
          <p:cNvSpPr txBox="1"/>
          <p:nvPr/>
        </p:nvSpPr>
        <p:spPr>
          <a:xfrm>
            <a:off x="909842" y="1901719"/>
            <a:ext cx="4460429" cy="671274"/>
          </a:xfrm>
          <a:prstGeom prst="rect">
            <a:avLst/>
          </a:prstGeom>
          <a:noFill/>
        </p:spPr>
        <p:txBody>
          <a:bodyPr wrap="square" rtlCol="0">
            <a:spAutoFit/>
          </a:bodyPr>
          <a:lstStyle/>
          <a:p>
            <a:pPr>
              <a:lnSpc>
                <a:spcPct val="110000"/>
              </a:lnSpc>
            </a:pPr>
            <a:r>
              <a:rPr lang="en-US" sz="3600" dirty="0">
                <a:solidFill>
                  <a:schemeClr val="tx1">
                    <a:lumMod val="85000"/>
                    <a:lumOff val="15000"/>
                  </a:schemeClr>
                </a:solidFill>
                <a:latin typeface="Nexa Bold" panose="02000000000000000000" pitchFamily="50" charset="0"/>
              </a:rPr>
              <a:t>t1</a:t>
            </a:r>
          </a:p>
        </p:txBody>
      </p:sp>
      <p:sp>
        <p:nvSpPr>
          <p:cNvPr id="53" name="Rectangle 52">
            <a:extLst>
              <a:ext uri="{FF2B5EF4-FFF2-40B4-BE49-F238E27FC236}">
                <a16:creationId xmlns:a16="http://schemas.microsoft.com/office/drawing/2014/main" id="{0A7C9AF2-E7EC-7E47-9AC3-3138FAD740DA}"/>
              </a:ext>
            </a:extLst>
          </p:cNvPr>
          <p:cNvSpPr/>
          <p:nvPr/>
        </p:nvSpPr>
        <p:spPr>
          <a:xfrm>
            <a:off x="885010" y="2572993"/>
            <a:ext cx="5503740" cy="343043"/>
          </a:xfrm>
          <a:prstGeom prst="rect">
            <a:avLst/>
          </a:prstGeom>
        </p:spPr>
        <p:txBody>
          <a:bodyPr wrap="square">
            <a:spAutoFit/>
          </a:bodyPr>
          <a:lstStyle/>
          <a:p>
            <a:pPr>
              <a:lnSpc>
                <a:spcPct val="130000"/>
              </a:lnSpc>
            </a:pPr>
            <a:r>
              <a:rPr lang="id-ID" sz="1400" dirty="0">
                <a:solidFill>
                  <a:schemeClr val="bg1">
                    <a:lumMod val="65000"/>
                  </a:schemeClr>
                </a:solidFill>
                <a:latin typeface="Segoe UI" panose="020B0502040204020203" pitchFamily="34" charset="0"/>
                <a:cs typeface="Segoe UI" panose="020B0502040204020203" pitchFamily="34" charset="0"/>
              </a:rPr>
              <a:t>#t3#</a:t>
            </a:r>
            <a:endParaRPr lang="en-US" sz="1400" dirty="0">
              <a:solidFill>
                <a:schemeClr val="bg1">
                  <a:lumMod val="65000"/>
                </a:schemeClr>
              </a:solidFill>
              <a:latin typeface="Segoe UI" panose="020B0502040204020203" pitchFamily="34" charset="0"/>
              <a:cs typeface="Segoe UI" panose="020B0502040204020203" pitchFamily="34" charset="0"/>
            </a:endParaRPr>
          </a:p>
        </p:txBody>
      </p:sp>
      <p:cxnSp>
        <p:nvCxnSpPr>
          <p:cNvPr id="54" name="Straight Connector 53">
            <a:extLst>
              <a:ext uri="{FF2B5EF4-FFF2-40B4-BE49-F238E27FC236}">
                <a16:creationId xmlns:a16="http://schemas.microsoft.com/office/drawing/2014/main" id="{05E9FBCB-ACA5-C947-B5C8-5B8BFE31F6F6}"/>
              </a:ext>
            </a:extLst>
          </p:cNvPr>
          <p:cNvCxnSpPr>
            <a:cxnSpLocks/>
          </p:cNvCxnSpPr>
          <p:nvPr/>
        </p:nvCxnSpPr>
        <p:spPr>
          <a:xfrm>
            <a:off x="1015489" y="1783165"/>
            <a:ext cx="76133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C9D9A325-D493-E148-9535-ECD5BA3BB3CE}"/>
              </a:ext>
            </a:extLst>
          </p:cNvPr>
          <p:cNvSpPr/>
          <p:nvPr/>
        </p:nvSpPr>
        <p:spPr>
          <a:xfrm>
            <a:off x="1899430" y="1598912"/>
            <a:ext cx="3470842" cy="306000"/>
          </a:xfrm>
          <a:prstGeom prst="rect">
            <a:avLst/>
          </a:prstGeom>
        </p:spPr>
        <p:txBody>
          <a:bodyPr wrap="square" anchor="ctr" anchorCtr="0">
            <a:spAutoFit/>
          </a:bodyPr>
          <a:lstStyle/>
          <a:p>
            <a:pPr>
              <a:lnSpc>
                <a:spcPct val="130000"/>
              </a:lnSpc>
            </a:pPr>
            <a:r>
              <a:rPr lang="en-US" sz="1200" spc="300" dirty="0">
                <a:solidFill>
                  <a:schemeClr val="bg1">
                    <a:lumMod val="65000"/>
                  </a:schemeClr>
                </a:solidFill>
                <a:latin typeface="Segoe UI" panose="020B0502040204020203" pitchFamily="34" charset="0"/>
                <a:cs typeface="Segoe UI" panose="020B0502040204020203" pitchFamily="34" charset="0"/>
              </a:rPr>
              <a:t>t2</a:t>
            </a:r>
          </a:p>
        </p:txBody>
      </p:sp>
    </p:spTree>
    <p:extLst>
      <p:ext uri="{BB962C8B-B14F-4D97-AF65-F5344CB8AC3E}">
        <p14:creationId xmlns:p14="http://schemas.microsoft.com/office/powerpoint/2010/main" val="2869868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36C7F38C-C119-1043-8FC7-E065B7691804}"/>
              </a:ext>
            </a:extLst>
          </p:cNvPr>
          <p:cNvSpPr/>
          <p:nvPr/>
        </p:nvSpPr>
        <p:spPr>
          <a:xfrm>
            <a:off x="11726333" y="2108200"/>
            <a:ext cx="465667" cy="2808685"/>
          </a:xfrm>
          <a:prstGeom prst="rect">
            <a:avLst/>
          </a:prstGeom>
          <a:solidFill>
            <a:schemeClr val="bg1"/>
          </a:solidFill>
          <a:ln>
            <a:noFill/>
          </a:ln>
        </p:spPr>
        <p:txBody>
          <a:bodyPr wrap="square" rtlCol="0" anchor="ctr" anchorCtr="0">
            <a:spAutoFit/>
          </a:bodyPr>
          <a:lstStyle/>
          <a:p>
            <a:pPr algn="l">
              <a:lnSpc>
                <a:spcPct val="130000"/>
              </a:lnSpc>
            </a:pPr>
            <a:endParaRPr lang="en-RS" sz="1200" spc="300" dirty="0">
              <a:solidFill>
                <a:schemeClr val="bg1">
                  <a:lumMod val="65000"/>
                </a:schemeClr>
              </a:solidFill>
              <a:latin typeface="Segoe UI" panose="020B0502040204020203" pitchFamily="34" charset="0"/>
              <a:cs typeface="Segoe UI" panose="020B0502040204020203" pitchFamily="34" charset="0"/>
            </a:endParaRPr>
          </a:p>
        </p:txBody>
      </p:sp>
      <p:sp>
        <p:nvSpPr>
          <p:cNvPr id="50" name="Rectangle 49">
            <a:extLst>
              <a:ext uri="{FF2B5EF4-FFF2-40B4-BE49-F238E27FC236}">
                <a16:creationId xmlns:a16="http://schemas.microsoft.com/office/drawing/2014/main" id="{CC93B55E-81E7-4A44-B935-C50565D3445B}"/>
              </a:ext>
            </a:extLst>
          </p:cNvPr>
          <p:cNvSpPr/>
          <p:nvPr/>
        </p:nvSpPr>
        <p:spPr>
          <a:xfrm>
            <a:off x="905933" y="6121400"/>
            <a:ext cx="10041467" cy="313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S"/>
          </a:p>
        </p:txBody>
      </p:sp>
      <p:sp>
        <p:nvSpPr>
          <p:cNvPr id="70" name="Freeform: Shape 69">
            <a:extLst>
              <a:ext uri="{FF2B5EF4-FFF2-40B4-BE49-F238E27FC236}">
                <a16:creationId xmlns:a16="http://schemas.microsoft.com/office/drawing/2014/main" id="{B47FC48A-3294-40CC-A5E5-7B1ACA742712}"/>
              </a:ext>
            </a:extLst>
          </p:cNvPr>
          <p:cNvSpPr/>
          <p:nvPr userDrawn="1"/>
        </p:nvSpPr>
        <p:spPr>
          <a:xfrm>
            <a:off x="5737092" y="4386979"/>
            <a:ext cx="6454908" cy="2471022"/>
          </a:xfrm>
          <a:custGeom>
            <a:avLst/>
            <a:gdLst>
              <a:gd name="connsiteX0" fmla="*/ 6454908 w 6454908"/>
              <a:gd name="connsiteY0" fmla="*/ 0 h 2471022"/>
              <a:gd name="connsiteX1" fmla="*/ 6454908 w 6454908"/>
              <a:gd name="connsiteY1" fmla="*/ 2471022 h 2471022"/>
              <a:gd name="connsiteX2" fmla="*/ 0 w 6454908"/>
              <a:gd name="connsiteY2" fmla="*/ 2471022 h 2471022"/>
              <a:gd name="connsiteX3" fmla="*/ 28632 w 6454908"/>
              <a:gd name="connsiteY3" fmla="*/ 2440517 h 2471022"/>
              <a:gd name="connsiteX4" fmla="*/ 6454908 w 6454908"/>
              <a:gd name="connsiteY4" fmla="*/ 0 h 2471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54908" h="2471022">
                <a:moveTo>
                  <a:pt x="6454908" y="0"/>
                </a:moveTo>
                <a:lnTo>
                  <a:pt x="6454908" y="2471022"/>
                </a:lnTo>
                <a:lnTo>
                  <a:pt x="0" y="2471022"/>
                </a:lnTo>
                <a:lnTo>
                  <a:pt x="28632" y="2440517"/>
                </a:lnTo>
                <a:cubicBezTo>
                  <a:pt x="1491078" y="958973"/>
                  <a:pt x="3825175" y="0"/>
                  <a:pt x="6454908" y="0"/>
                </a:cubicBezTo>
                <a:close/>
              </a:path>
            </a:pathLst>
          </a:custGeom>
          <a:gradFill flip="none" rotWithShape="1">
            <a:gsLst>
              <a:gs pos="2000">
                <a:schemeClr val="accent1"/>
              </a:gs>
              <a:gs pos="100000">
                <a:schemeClr val="accent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a:extLst>
              <a:ext uri="{FF2B5EF4-FFF2-40B4-BE49-F238E27FC236}">
                <a16:creationId xmlns:a16="http://schemas.microsoft.com/office/drawing/2014/main" id="{384E7C00-F8CA-44C4-BA41-9C661D1F26A4}"/>
              </a:ext>
            </a:extLst>
          </p:cNvPr>
          <p:cNvCxnSpPr/>
          <p:nvPr/>
        </p:nvCxnSpPr>
        <p:spPr>
          <a:xfrm rot="10659359" flipV="1">
            <a:off x="8629247" y="-1892679"/>
            <a:ext cx="972330" cy="1469545"/>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4FA77E2-2CCB-4E11-B449-97045643E5A9}"/>
              </a:ext>
            </a:extLst>
          </p:cNvPr>
          <p:cNvCxnSpPr/>
          <p:nvPr/>
        </p:nvCxnSpPr>
        <p:spPr>
          <a:xfrm rot="10659359">
            <a:off x="7774304" y="-1004507"/>
            <a:ext cx="872888" cy="607707"/>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73DB037-34D3-401C-B6AE-13D5DFA738DF}"/>
              </a:ext>
            </a:extLst>
          </p:cNvPr>
          <p:cNvCxnSpPr/>
          <p:nvPr/>
        </p:nvCxnSpPr>
        <p:spPr>
          <a:xfrm rot="10659359" flipH="1">
            <a:off x="7754716" y="-1872244"/>
            <a:ext cx="1834169" cy="826147"/>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7443613-3B60-42F8-88BF-386E7B65BE42}"/>
              </a:ext>
            </a:extLst>
          </p:cNvPr>
          <p:cNvCxnSpPr/>
          <p:nvPr/>
        </p:nvCxnSpPr>
        <p:spPr>
          <a:xfrm rot="10659359">
            <a:off x="7773855" y="-1037473"/>
            <a:ext cx="1944661" cy="629805"/>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9D40FCC-096B-4458-AE7C-1E98E408BAC7}"/>
              </a:ext>
            </a:extLst>
          </p:cNvPr>
          <p:cNvCxnSpPr/>
          <p:nvPr/>
        </p:nvCxnSpPr>
        <p:spPr>
          <a:xfrm rot="10659359" flipV="1">
            <a:off x="7127469" y="-394897"/>
            <a:ext cx="2640759" cy="707149"/>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90AF255-E34F-4DA7-9B1B-7084F36203FA}"/>
              </a:ext>
            </a:extLst>
          </p:cNvPr>
          <p:cNvCxnSpPr>
            <a:cxnSpLocks/>
          </p:cNvCxnSpPr>
          <p:nvPr/>
        </p:nvCxnSpPr>
        <p:spPr>
          <a:xfrm rot="10659359" flipH="1" flipV="1">
            <a:off x="7114204" y="339392"/>
            <a:ext cx="1147788" cy="447118"/>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EC297D07-9280-4AA9-8FCE-340F2FD9F6C8}"/>
              </a:ext>
            </a:extLst>
          </p:cNvPr>
          <p:cNvCxnSpPr/>
          <p:nvPr/>
        </p:nvCxnSpPr>
        <p:spPr>
          <a:xfrm rot="10659359" flipH="1">
            <a:off x="8247493" y="-403937"/>
            <a:ext cx="436444" cy="1192940"/>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2C60883-5994-45E2-A8E6-16759B540397}"/>
              </a:ext>
            </a:extLst>
          </p:cNvPr>
          <p:cNvCxnSpPr/>
          <p:nvPr/>
        </p:nvCxnSpPr>
        <p:spPr>
          <a:xfrm rot="10659359">
            <a:off x="6179103" y="-1096130"/>
            <a:ext cx="2443633" cy="708859"/>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48612AA-FAE8-4757-9F5B-1BD5544E4D8E}"/>
              </a:ext>
            </a:extLst>
          </p:cNvPr>
          <p:cNvCxnSpPr>
            <a:cxnSpLocks/>
          </p:cNvCxnSpPr>
          <p:nvPr/>
        </p:nvCxnSpPr>
        <p:spPr>
          <a:xfrm rot="10659359">
            <a:off x="6090384" y="-1097278"/>
            <a:ext cx="1669538" cy="142534"/>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CA34A4C-4973-4C70-A74D-A64169C9C701}"/>
              </a:ext>
            </a:extLst>
          </p:cNvPr>
          <p:cNvCxnSpPr>
            <a:cxnSpLocks/>
          </p:cNvCxnSpPr>
          <p:nvPr/>
        </p:nvCxnSpPr>
        <p:spPr>
          <a:xfrm rot="10659359" flipV="1">
            <a:off x="5361023" y="-1002508"/>
            <a:ext cx="763047" cy="1734704"/>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9DFD150-319F-4A53-9BB5-7EFB95737361}"/>
              </a:ext>
            </a:extLst>
          </p:cNvPr>
          <p:cNvCxnSpPr/>
          <p:nvPr/>
        </p:nvCxnSpPr>
        <p:spPr>
          <a:xfrm rot="10659359" flipH="1">
            <a:off x="5363659" y="-959658"/>
            <a:ext cx="2443633" cy="1657382"/>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51BD097-D211-42B0-ACC5-D112F9BE69CA}"/>
              </a:ext>
            </a:extLst>
          </p:cNvPr>
          <p:cNvCxnSpPr/>
          <p:nvPr/>
        </p:nvCxnSpPr>
        <p:spPr>
          <a:xfrm rot="10659359" flipH="1" flipV="1">
            <a:off x="6141247" y="-1073819"/>
            <a:ext cx="988904" cy="1459933"/>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3A160E5-7243-427E-BE31-F7ABCBA287DA}"/>
              </a:ext>
            </a:extLst>
          </p:cNvPr>
          <p:cNvCxnSpPr/>
          <p:nvPr/>
        </p:nvCxnSpPr>
        <p:spPr>
          <a:xfrm rot="10659359" flipV="1">
            <a:off x="5372520" y="402604"/>
            <a:ext cx="1756824" cy="309379"/>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5EEEA51-8613-45E7-A9F5-D9FF2763A836}"/>
              </a:ext>
            </a:extLst>
          </p:cNvPr>
          <p:cNvCxnSpPr/>
          <p:nvPr/>
        </p:nvCxnSpPr>
        <p:spPr>
          <a:xfrm rot="10659359" flipV="1">
            <a:off x="7435237" y="814548"/>
            <a:ext cx="853030" cy="774570"/>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60984AC-18B8-414F-8795-43EBEB8309BE}"/>
              </a:ext>
            </a:extLst>
          </p:cNvPr>
          <p:cNvCxnSpPr>
            <a:cxnSpLocks/>
          </p:cNvCxnSpPr>
          <p:nvPr/>
        </p:nvCxnSpPr>
        <p:spPr>
          <a:xfrm rot="10659359">
            <a:off x="7156902" y="331986"/>
            <a:ext cx="274899" cy="1280146"/>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9595470-1080-4BDF-831B-73705F95B251}"/>
              </a:ext>
            </a:extLst>
          </p:cNvPr>
          <p:cNvCxnSpPr/>
          <p:nvPr/>
        </p:nvCxnSpPr>
        <p:spPr>
          <a:xfrm rot="10659359" flipH="1">
            <a:off x="7131746" y="-1019006"/>
            <a:ext cx="685727" cy="1307894"/>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16E1D3F-175A-4311-B491-54C0DE59784A}"/>
              </a:ext>
            </a:extLst>
          </p:cNvPr>
          <p:cNvCxnSpPr/>
          <p:nvPr/>
        </p:nvCxnSpPr>
        <p:spPr>
          <a:xfrm rot="10659359">
            <a:off x="7816880" y="-1057029"/>
            <a:ext cx="427818" cy="1839987"/>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7A0206D8-096A-41D9-8FEF-EB1B3A9E7D7E}"/>
              </a:ext>
            </a:extLst>
          </p:cNvPr>
          <p:cNvSpPr/>
          <p:nvPr/>
        </p:nvSpPr>
        <p:spPr>
          <a:xfrm rot="10659359">
            <a:off x="7378746" y="1487383"/>
            <a:ext cx="138880" cy="138880"/>
          </a:xfrm>
          <a:prstGeom prst="ellipse">
            <a:avLst/>
          </a:prstGeom>
          <a:solidFill>
            <a:schemeClr val="accent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2" name="Oval 81">
            <a:extLst>
              <a:ext uri="{FF2B5EF4-FFF2-40B4-BE49-F238E27FC236}">
                <a16:creationId xmlns:a16="http://schemas.microsoft.com/office/drawing/2014/main" id="{CFFEE2EC-36D2-4E5D-953D-B87856991DA5}"/>
              </a:ext>
            </a:extLst>
          </p:cNvPr>
          <p:cNvSpPr/>
          <p:nvPr/>
        </p:nvSpPr>
        <p:spPr>
          <a:xfrm rot="10659359">
            <a:off x="7074822" y="248832"/>
            <a:ext cx="138880" cy="138880"/>
          </a:xfrm>
          <a:prstGeom prst="ellipse">
            <a:avLst/>
          </a:prstGeom>
          <a:solidFill>
            <a:schemeClr val="accent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4" name="Oval 83">
            <a:extLst>
              <a:ext uri="{FF2B5EF4-FFF2-40B4-BE49-F238E27FC236}">
                <a16:creationId xmlns:a16="http://schemas.microsoft.com/office/drawing/2014/main" id="{55D98062-92F2-48B4-A336-EE8FF22E9958}"/>
              </a:ext>
            </a:extLst>
          </p:cNvPr>
          <p:cNvSpPr/>
          <p:nvPr/>
        </p:nvSpPr>
        <p:spPr>
          <a:xfrm rot="10659359">
            <a:off x="6075585" y="-1101657"/>
            <a:ext cx="138880" cy="138880"/>
          </a:xfrm>
          <a:prstGeom prst="ellipse">
            <a:avLst/>
          </a:prstGeom>
          <a:solidFill>
            <a:schemeClr val="accent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5" name="Oval 84">
            <a:extLst>
              <a:ext uri="{FF2B5EF4-FFF2-40B4-BE49-F238E27FC236}">
                <a16:creationId xmlns:a16="http://schemas.microsoft.com/office/drawing/2014/main" id="{A58B6D83-48F2-4EFC-BD38-FEB6094CD9B6}"/>
              </a:ext>
            </a:extLst>
          </p:cNvPr>
          <p:cNvSpPr/>
          <p:nvPr/>
        </p:nvSpPr>
        <p:spPr>
          <a:xfrm rot="10659359">
            <a:off x="7678258" y="-1070197"/>
            <a:ext cx="138880" cy="138880"/>
          </a:xfrm>
          <a:prstGeom prst="ellipse">
            <a:avLst/>
          </a:prstGeom>
          <a:solidFill>
            <a:schemeClr val="accent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6" name="Oval 85">
            <a:extLst>
              <a:ext uri="{FF2B5EF4-FFF2-40B4-BE49-F238E27FC236}">
                <a16:creationId xmlns:a16="http://schemas.microsoft.com/office/drawing/2014/main" id="{03620E5F-26F7-4EB7-A3AC-8DF46DB74898}"/>
              </a:ext>
            </a:extLst>
          </p:cNvPr>
          <p:cNvSpPr/>
          <p:nvPr/>
        </p:nvSpPr>
        <p:spPr>
          <a:xfrm rot="10659359">
            <a:off x="8549180" y="-498242"/>
            <a:ext cx="138880" cy="138880"/>
          </a:xfrm>
          <a:prstGeom prst="ellipse">
            <a:avLst/>
          </a:prstGeom>
          <a:solidFill>
            <a:schemeClr val="accent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7" name="Oval 86">
            <a:extLst>
              <a:ext uri="{FF2B5EF4-FFF2-40B4-BE49-F238E27FC236}">
                <a16:creationId xmlns:a16="http://schemas.microsoft.com/office/drawing/2014/main" id="{EA9AD84E-625D-4C53-B1AC-D8675C171333}"/>
              </a:ext>
            </a:extLst>
          </p:cNvPr>
          <p:cNvSpPr/>
          <p:nvPr/>
        </p:nvSpPr>
        <p:spPr>
          <a:xfrm rot="10659359">
            <a:off x="9607088" y="-518704"/>
            <a:ext cx="138880" cy="138880"/>
          </a:xfrm>
          <a:prstGeom prst="ellipse">
            <a:avLst/>
          </a:prstGeom>
          <a:solidFill>
            <a:schemeClr val="accent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8" name="Oval 87">
            <a:extLst>
              <a:ext uri="{FF2B5EF4-FFF2-40B4-BE49-F238E27FC236}">
                <a16:creationId xmlns:a16="http://schemas.microsoft.com/office/drawing/2014/main" id="{269D654D-71A1-4E2C-BCC8-65493A8560CB}"/>
              </a:ext>
            </a:extLst>
          </p:cNvPr>
          <p:cNvSpPr/>
          <p:nvPr/>
        </p:nvSpPr>
        <p:spPr>
          <a:xfrm rot="10659359">
            <a:off x="8208151" y="676355"/>
            <a:ext cx="138880" cy="138880"/>
          </a:xfrm>
          <a:prstGeom prst="ellipse">
            <a:avLst/>
          </a:prstGeom>
          <a:solidFill>
            <a:schemeClr val="accent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Picture Placeholder 2">
            <a:extLst>
              <a:ext uri="{FF2B5EF4-FFF2-40B4-BE49-F238E27FC236}">
                <a16:creationId xmlns:a16="http://schemas.microsoft.com/office/drawing/2014/main" id="{56999CBD-D89C-430F-997D-BC96D82A4A53}"/>
              </a:ext>
            </a:extLst>
          </p:cNvPr>
          <p:cNvSpPr>
            <a:spLocks noGrp="1"/>
          </p:cNvSpPr>
          <p:nvPr>
            <p:ph type="pic" sz="quarter" idx="10"/>
          </p:nvPr>
        </p:nvSpPr>
        <p:spPr>
          <a:xfrm>
            <a:off x="5737092" y="2093370"/>
            <a:ext cx="2550120" cy="3324008"/>
          </a:xfrm>
        </p:spPr>
      </p:sp>
      <p:sp>
        <p:nvSpPr>
          <p:cNvPr id="10" name="Picture Placeholder 9">
            <a:extLst>
              <a:ext uri="{FF2B5EF4-FFF2-40B4-BE49-F238E27FC236}">
                <a16:creationId xmlns:a16="http://schemas.microsoft.com/office/drawing/2014/main" id="{62D3C5B6-0764-446E-9ADA-F3084629AC31}"/>
              </a:ext>
            </a:extLst>
          </p:cNvPr>
          <p:cNvSpPr>
            <a:spLocks noGrp="1"/>
          </p:cNvSpPr>
          <p:nvPr>
            <p:ph type="pic" sz="quarter" idx="11"/>
          </p:nvPr>
        </p:nvSpPr>
        <p:spPr>
          <a:xfrm>
            <a:off x="8448290" y="1590823"/>
            <a:ext cx="2991163" cy="4329098"/>
          </a:xfrm>
        </p:spPr>
      </p:sp>
      <p:sp>
        <p:nvSpPr>
          <p:cNvPr id="54" name="TextBox 53">
            <a:extLst>
              <a:ext uri="{FF2B5EF4-FFF2-40B4-BE49-F238E27FC236}">
                <a16:creationId xmlns:a16="http://schemas.microsoft.com/office/drawing/2014/main" id="{D94AEA32-BAA9-5548-A8BF-FC4EC5A014BE}"/>
              </a:ext>
            </a:extLst>
          </p:cNvPr>
          <p:cNvSpPr txBox="1"/>
          <p:nvPr/>
        </p:nvSpPr>
        <p:spPr>
          <a:xfrm>
            <a:off x="275450" y="982419"/>
            <a:ext cx="6792845" cy="671274"/>
          </a:xfrm>
          <a:prstGeom prst="rect">
            <a:avLst/>
          </a:prstGeom>
          <a:noFill/>
        </p:spPr>
        <p:txBody>
          <a:bodyPr wrap="square" rtlCol="0">
            <a:spAutoFit/>
          </a:bodyPr>
          <a:lstStyle/>
          <a:p>
            <a:pPr>
              <a:lnSpc>
                <a:spcPct val="110000"/>
              </a:lnSpc>
            </a:pPr>
            <a:r>
              <a:rPr lang="en-US" sz="3600" dirty="0">
                <a:solidFill>
                  <a:schemeClr val="tx1">
                    <a:lumMod val="85000"/>
                    <a:lumOff val="15000"/>
                  </a:schemeClr>
                </a:solidFill>
                <a:latin typeface="Nexa Bold" panose="02000000000000000000" pitchFamily="50" charset="0"/>
              </a:rPr>
              <a:t>t1</a:t>
            </a:r>
          </a:p>
        </p:txBody>
      </p:sp>
      <p:sp>
        <p:nvSpPr>
          <p:cNvPr id="55" name="Rectangle 54">
            <a:extLst>
              <a:ext uri="{FF2B5EF4-FFF2-40B4-BE49-F238E27FC236}">
                <a16:creationId xmlns:a16="http://schemas.microsoft.com/office/drawing/2014/main" id="{C41DF0F2-D941-6746-B164-220E59477A76}"/>
              </a:ext>
            </a:extLst>
          </p:cNvPr>
          <p:cNvSpPr/>
          <p:nvPr/>
        </p:nvSpPr>
        <p:spPr>
          <a:xfrm>
            <a:off x="250618" y="1653693"/>
            <a:ext cx="5116310" cy="343043"/>
          </a:xfrm>
          <a:prstGeom prst="rect">
            <a:avLst/>
          </a:prstGeom>
        </p:spPr>
        <p:txBody>
          <a:bodyPr wrap="square">
            <a:spAutoFit/>
          </a:bodyPr>
          <a:lstStyle/>
          <a:p>
            <a:pPr>
              <a:lnSpc>
                <a:spcPct val="130000"/>
              </a:lnSpc>
            </a:pPr>
            <a:r>
              <a:rPr lang="id-ID" sz="1400" dirty="0">
                <a:solidFill>
                  <a:schemeClr val="bg1">
                    <a:lumMod val="65000"/>
                  </a:schemeClr>
                </a:solidFill>
                <a:latin typeface="Segoe UI" panose="020B0502040204020203" pitchFamily="34" charset="0"/>
                <a:cs typeface="Segoe UI" panose="020B0502040204020203" pitchFamily="34" charset="0"/>
              </a:rPr>
              <a:t>#t3#</a:t>
            </a:r>
            <a:endParaRPr lang="en-US" sz="1400" dirty="0">
              <a:solidFill>
                <a:schemeClr val="bg1">
                  <a:lumMod val="65000"/>
                </a:schemeClr>
              </a:solidFill>
              <a:latin typeface="Segoe UI" panose="020B0502040204020203" pitchFamily="34" charset="0"/>
              <a:cs typeface="Segoe UI" panose="020B0502040204020203" pitchFamily="34" charset="0"/>
            </a:endParaRPr>
          </a:p>
        </p:txBody>
      </p:sp>
      <p:cxnSp>
        <p:nvCxnSpPr>
          <p:cNvPr id="56" name="Straight Connector 55">
            <a:extLst>
              <a:ext uri="{FF2B5EF4-FFF2-40B4-BE49-F238E27FC236}">
                <a16:creationId xmlns:a16="http://schemas.microsoft.com/office/drawing/2014/main" id="{13B9AE88-007C-5746-B538-F7EA0C9446EE}"/>
              </a:ext>
            </a:extLst>
          </p:cNvPr>
          <p:cNvCxnSpPr>
            <a:cxnSpLocks/>
          </p:cNvCxnSpPr>
          <p:nvPr/>
        </p:nvCxnSpPr>
        <p:spPr>
          <a:xfrm>
            <a:off x="381097" y="863865"/>
            <a:ext cx="76133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9F13D573-4CA2-BD48-B36A-5F3560B0F81F}"/>
              </a:ext>
            </a:extLst>
          </p:cNvPr>
          <p:cNvSpPr/>
          <p:nvPr/>
        </p:nvSpPr>
        <p:spPr>
          <a:xfrm>
            <a:off x="1265037" y="679612"/>
            <a:ext cx="5803258" cy="306000"/>
          </a:xfrm>
          <a:prstGeom prst="rect">
            <a:avLst/>
          </a:prstGeom>
        </p:spPr>
        <p:txBody>
          <a:bodyPr wrap="square" anchor="ctr" anchorCtr="0">
            <a:spAutoFit/>
          </a:bodyPr>
          <a:lstStyle/>
          <a:p>
            <a:pPr>
              <a:lnSpc>
                <a:spcPct val="130000"/>
              </a:lnSpc>
            </a:pPr>
            <a:r>
              <a:rPr lang="en-US" sz="1200" spc="300" dirty="0">
                <a:solidFill>
                  <a:schemeClr val="bg1">
                    <a:lumMod val="65000"/>
                  </a:schemeClr>
                </a:solidFill>
                <a:latin typeface="Segoe UI" panose="020B0502040204020203" pitchFamily="34" charset="0"/>
                <a:cs typeface="Segoe UI" panose="020B0502040204020203" pitchFamily="34" charset="0"/>
              </a:rPr>
              <a:t>t2</a:t>
            </a:r>
          </a:p>
        </p:txBody>
      </p:sp>
    </p:spTree>
    <p:extLst>
      <p:ext uri="{BB962C8B-B14F-4D97-AF65-F5344CB8AC3E}">
        <p14:creationId xmlns:p14="http://schemas.microsoft.com/office/powerpoint/2010/main" val="6063763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99BDA702-F544-104F-8FC1-07984482867E}"/>
              </a:ext>
            </a:extLst>
          </p:cNvPr>
          <p:cNvSpPr/>
          <p:nvPr/>
        </p:nvSpPr>
        <p:spPr>
          <a:xfrm>
            <a:off x="905933" y="6121400"/>
            <a:ext cx="10041467" cy="313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S"/>
          </a:p>
        </p:txBody>
      </p:sp>
      <p:cxnSp>
        <p:nvCxnSpPr>
          <p:cNvPr id="3" name="Straight Connector 2">
            <a:extLst>
              <a:ext uri="{FF2B5EF4-FFF2-40B4-BE49-F238E27FC236}">
                <a16:creationId xmlns:a16="http://schemas.microsoft.com/office/drawing/2014/main" id="{5D6F8F43-7370-4DC1-9756-04E429D6C4A7}"/>
              </a:ext>
            </a:extLst>
          </p:cNvPr>
          <p:cNvCxnSpPr/>
          <p:nvPr/>
        </p:nvCxnSpPr>
        <p:spPr>
          <a:xfrm rot="10505298" flipV="1">
            <a:off x="7540302" y="-2260859"/>
            <a:ext cx="1055008" cy="1594502"/>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0310CDE5-D2A6-495D-8915-14B80BAE75DF}"/>
              </a:ext>
            </a:extLst>
          </p:cNvPr>
          <p:cNvCxnSpPr/>
          <p:nvPr/>
        </p:nvCxnSpPr>
        <p:spPr>
          <a:xfrm rot="10505298">
            <a:off x="6635875" y="-1253687"/>
            <a:ext cx="947110" cy="659380"/>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C7C38DF-24D8-4539-9F07-A64248F562C2}"/>
              </a:ext>
            </a:extLst>
          </p:cNvPr>
          <p:cNvCxnSpPr/>
          <p:nvPr/>
        </p:nvCxnSpPr>
        <p:spPr>
          <a:xfrm rot="10505298" flipH="1">
            <a:off x="6577248" y="-2216794"/>
            <a:ext cx="1990129" cy="896395"/>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25B0B8B-1CC8-415C-8B90-D568F0B51C49}"/>
              </a:ext>
            </a:extLst>
          </p:cNvPr>
          <p:cNvCxnSpPr/>
          <p:nvPr/>
        </p:nvCxnSpPr>
        <p:spPr>
          <a:xfrm rot="10505298">
            <a:off x="6633739" y="-1315461"/>
            <a:ext cx="2110017" cy="683358"/>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D0631AF-1796-4EB0-B4F3-30B4E79F1DA5}"/>
              </a:ext>
            </a:extLst>
          </p:cNvPr>
          <p:cNvCxnSpPr/>
          <p:nvPr/>
        </p:nvCxnSpPr>
        <p:spPr>
          <a:xfrm rot="10505298" flipV="1">
            <a:off x="5965830" y="-604486"/>
            <a:ext cx="2865305" cy="767278"/>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B47DBCC-51E3-4C2C-B4C5-33CA350D4456}"/>
              </a:ext>
            </a:extLst>
          </p:cNvPr>
          <p:cNvCxnSpPr>
            <a:cxnSpLocks/>
          </p:cNvCxnSpPr>
          <p:nvPr/>
        </p:nvCxnSpPr>
        <p:spPr>
          <a:xfrm rot="10505298" flipH="1" flipV="1">
            <a:off x="5981637" y="228512"/>
            <a:ext cx="1245386" cy="485137"/>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F1D23E8-2990-4E38-9C9E-C7EB745AF5FF}"/>
              </a:ext>
            </a:extLst>
          </p:cNvPr>
          <p:cNvCxnSpPr/>
          <p:nvPr/>
        </p:nvCxnSpPr>
        <p:spPr>
          <a:xfrm rot="10505298" flipH="1">
            <a:off x="7192437" y="-615418"/>
            <a:ext cx="473555" cy="1294376"/>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A14B8E2-4DAD-40F8-A88D-80BE5EB1106F}"/>
              </a:ext>
            </a:extLst>
          </p:cNvPr>
          <p:cNvCxnSpPr/>
          <p:nvPr/>
        </p:nvCxnSpPr>
        <p:spPr>
          <a:xfrm rot="10505298">
            <a:off x="4903920" y="-1313692"/>
            <a:ext cx="2651417" cy="769133"/>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1CF3FF4-32A1-42D6-8FE4-739C46D5A976}"/>
              </a:ext>
            </a:extLst>
          </p:cNvPr>
          <p:cNvCxnSpPr>
            <a:cxnSpLocks/>
          </p:cNvCxnSpPr>
          <p:nvPr/>
        </p:nvCxnSpPr>
        <p:spPr>
          <a:xfrm rot="10505298">
            <a:off x="4794355" y="-1291503"/>
            <a:ext cx="1811500" cy="154654"/>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0DBDC4D-93F8-47D5-9B66-5D79A3C68AF0}"/>
              </a:ext>
            </a:extLst>
          </p:cNvPr>
          <p:cNvCxnSpPr>
            <a:cxnSpLocks/>
          </p:cNvCxnSpPr>
          <p:nvPr/>
        </p:nvCxnSpPr>
        <p:spPr>
          <a:xfrm rot="10505298" flipV="1">
            <a:off x="4047568" y="-1132158"/>
            <a:ext cx="827930" cy="1882207"/>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974BA75-39DD-4FEC-B491-E1F7E40133C9}"/>
              </a:ext>
            </a:extLst>
          </p:cNvPr>
          <p:cNvCxnSpPr/>
          <p:nvPr/>
        </p:nvCxnSpPr>
        <p:spPr>
          <a:xfrm rot="10505298" flipH="1">
            <a:off x="4049714" y="-1126644"/>
            <a:ext cx="2651417" cy="1798310"/>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C179EA6-0192-4AC6-8285-1AC1602BD8C6}"/>
              </a:ext>
            </a:extLst>
          </p:cNvPr>
          <p:cNvCxnSpPr/>
          <p:nvPr/>
        </p:nvCxnSpPr>
        <p:spPr>
          <a:xfrm rot="10505298" flipH="1" flipV="1">
            <a:off x="4883018" y="-1252722"/>
            <a:ext cx="1072991" cy="1584073"/>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D46B6E0-E170-4662-80CB-81E3F0A754C2}"/>
              </a:ext>
            </a:extLst>
          </p:cNvPr>
          <p:cNvCxnSpPr/>
          <p:nvPr/>
        </p:nvCxnSpPr>
        <p:spPr>
          <a:xfrm rot="10505298" flipV="1">
            <a:off x="4093147" y="366964"/>
            <a:ext cx="1906208" cy="335685"/>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9290CAB-6A1E-4B35-BE3E-09D6C7C0B270}"/>
              </a:ext>
            </a:extLst>
          </p:cNvPr>
          <p:cNvCxnSpPr/>
          <p:nvPr/>
        </p:nvCxnSpPr>
        <p:spPr>
          <a:xfrm rot="10505298" flipV="1">
            <a:off x="6360834" y="734933"/>
            <a:ext cx="925564" cy="840432"/>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FFF60AF-2726-4AF6-BD7A-55F7B9D37D74}"/>
              </a:ext>
            </a:extLst>
          </p:cNvPr>
          <p:cNvCxnSpPr>
            <a:cxnSpLocks/>
          </p:cNvCxnSpPr>
          <p:nvPr/>
        </p:nvCxnSpPr>
        <p:spPr>
          <a:xfrm rot="10505298">
            <a:off x="6048282" y="239170"/>
            <a:ext cx="298273" cy="1388998"/>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D30093-928D-4FC3-BE48-44B75A753F59}"/>
              </a:ext>
            </a:extLst>
          </p:cNvPr>
          <p:cNvCxnSpPr/>
          <p:nvPr/>
        </p:nvCxnSpPr>
        <p:spPr>
          <a:xfrm rot="10505298" flipH="1">
            <a:off x="5955795" y="-1234002"/>
            <a:ext cx="744034" cy="1419104"/>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3BC32A5-F7A4-41E1-9C45-A132DE7ACEFF}"/>
              </a:ext>
            </a:extLst>
          </p:cNvPr>
          <p:cNvCxnSpPr/>
          <p:nvPr/>
        </p:nvCxnSpPr>
        <p:spPr>
          <a:xfrm rot="10505298">
            <a:off x="6709665" y="-1302543"/>
            <a:ext cx="464195" cy="1996442"/>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CA18201F-1B6E-42A1-A20D-8D59D5F8EEF0}"/>
              </a:ext>
            </a:extLst>
          </p:cNvPr>
          <p:cNvSpPr/>
          <p:nvPr/>
        </p:nvSpPr>
        <p:spPr>
          <a:xfrm rot="10505298">
            <a:off x="6317245" y="1484698"/>
            <a:ext cx="150689" cy="150689"/>
          </a:xfrm>
          <a:prstGeom prst="ellipse">
            <a:avLst/>
          </a:prstGeom>
          <a:solidFill>
            <a:schemeClr val="accent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Oval 20">
            <a:extLst>
              <a:ext uri="{FF2B5EF4-FFF2-40B4-BE49-F238E27FC236}">
                <a16:creationId xmlns:a16="http://schemas.microsoft.com/office/drawing/2014/main" id="{F04AF725-F9C3-4D93-9963-B43A3371629B}"/>
              </a:ext>
            </a:extLst>
          </p:cNvPr>
          <p:cNvSpPr/>
          <p:nvPr/>
        </p:nvSpPr>
        <p:spPr>
          <a:xfrm rot="10505298">
            <a:off x="5927606" y="156955"/>
            <a:ext cx="150689" cy="150689"/>
          </a:xfrm>
          <a:prstGeom prst="ellipse">
            <a:avLst/>
          </a:prstGeom>
          <a:solidFill>
            <a:schemeClr val="accent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Oval 21">
            <a:extLst>
              <a:ext uri="{FF2B5EF4-FFF2-40B4-BE49-F238E27FC236}">
                <a16:creationId xmlns:a16="http://schemas.microsoft.com/office/drawing/2014/main" id="{002B4887-D159-40E3-B17F-B80C13B5E862}"/>
              </a:ext>
            </a:extLst>
          </p:cNvPr>
          <p:cNvSpPr/>
          <p:nvPr/>
        </p:nvSpPr>
        <p:spPr>
          <a:xfrm rot="10505298">
            <a:off x="4128093" y="662855"/>
            <a:ext cx="150689" cy="150689"/>
          </a:xfrm>
          <a:prstGeom prst="ellipse">
            <a:avLst/>
          </a:prstGeom>
          <a:solidFill>
            <a:schemeClr val="accent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Oval 22">
            <a:extLst>
              <a:ext uri="{FF2B5EF4-FFF2-40B4-BE49-F238E27FC236}">
                <a16:creationId xmlns:a16="http://schemas.microsoft.com/office/drawing/2014/main" id="{9294ACAE-0C38-4BCF-A999-F814258BFCD3}"/>
              </a:ext>
            </a:extLst>
          </p:cNvPr>
          <p:cNvSpPr/>
          <p:nvPr/>
        </p:nvSpPr>
        <p:spPr>
          <a:xfrm rot="10505298">
            <a:off x="4778846" y="-1258324"/>
            <a:ext cx="150689" cy="150689"/>
          </a:xfrm>
          <a:prstGeom prst="ellipse">
            <a:avLst/>
          </a:prstGeom>
          <a:solidFill>
            <a:schemeClr val="accent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Oval 23">
            <a:extLst>
              <a:ext uri="{FF2B5EF4-FFF2-40B4-BE49-F238E27FC236}">
                <a16:creationId xmlns:a16="http://schemas.microsoft.com/office/drawing/2014/main" id="{56E44BF1-9198-4EE9-9375-C2223190D921}"/>
              </a:ext>
            </a:extLst>
          </p:cNvPr>
          <p:cNvSpPr/>
          <p:nvPr/>
        </p:nvSpPr>
        <p:spPr>
          <a:xfrm rot="10505298">
            <a:off x="6517578" y="-1302127"/>
            <a:ext cx="150689" cy="150689"/>
          </a:xfrm>
          <a:prstGeom prst="ellipse">
            <a:avLst/>
          </a:prstGeom>
          <a:solidFill>
            <a:schemeClr val="accent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Oval 24">
            <a:extLst>
              <a:ext uri="{FF2B5EF4-FFF2-40B4-BE49-F238E27FC236}">
                <a16:creationId xmlns:a16="http://schemas.microsoft.com/office/drawing/2014/main" id="{7270E258-CD85-46BC-98B4-840EBB66341A}"/>
              </a:ext>
            </a:extLst>
          </p:cNvPr>
          <p:cNvSpPr/>
          <p:nvPr/>
        </p:nvSpPr>
        <p:spPr>
          <a:xfrm rot="10505298">
            <a:off x="7489408" y="-724497"/>
            <a:ext cx="150689" cy="150689"/>
          </a:xfrm>
          <a:prstGeom prst="ellipse">
            <a:avLst/>
          </a:prstGeom>
          <a:solidFill>
            <a:schemeClr val="accent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 name="Oval 25">
            <a:extLst>
              <a:ext uri="{FF2B5EF4-FFF2-40B4-BE49-F238E27FC236}">
                <a16:creationId xmlns:a16="http://schemas.microsoft.com/office/drawing/2014/main" id="{750EB418-ED79-453E-BA04-7A57744E064C}"/>
              </a:ext>
            </a:extLst>
          </p:cNvPr>
          <p:cNvSpPr/>
          <p:nvPr/>
        </p:nvSpPr>
        <p:spPr>
          <a:xfrm rot="10505298">
            <a:off x="8635124" y="-798100"/>
            <a:ext cx="150689" cy="150689"/>
          </a:xfrm>
          <a:prstGeom prst="ellipse">
            <a:avLst/>
          </a:prstGeom>
          <a:solidFill>
            <a:schemeClr val="accent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 name="Oval 26">
            <a:extLst>
              <a:ext uri="{FF2B5EF4-FFF2-40B4-BE49-F238E27FC236}">
                <a16:creationId xmlns:a16="http://schemas.microsoft.com/office/drawing/2014/main" id="{9A53D50B-7D7C-41D5-A1A9-D5EC7656C4D1}"/>
              </a:ext>
            </a:extLst>
          </p:cNvPr>
          <p:cNvSpPr/>
          <p:nvPr/>
        </p:nvSpPr>
        <p:spPr>
          <a:xfrm rot="10505298">
            <a:off x="7176850" y="565274"/>
            <a:ext cx="150689" cy="150689"/>
          </a:xfrm>
          <a:prstGeom prst="ellipse">
            <a:avLst/>
          </a:prstGeom>
          <a:solidFill>
            <a:schemeClr val="accent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230" name="Freeform 69">
            <a:extLst>
              <a:ext uri="{FF2B5EF4-FFF2-40B4-BE49-F238E27FC236}">
                <a16:creationId xmlns:a16="http://schemas.microsoft.com/office/drawing/2014/main" id="{4CB9D887-C1D9-4692-86E7-D91462867BD0}"/>
              </a:ext>
            </a:extLst>
          </p:cNvPr>
          <p:cNvSpPr>
            <a:spLocks/>
          </p:cNvSpPr>
          <p:nvPr/>
        </p:nvSpPr>
        <p:spPr bwMode="auto">
          <a:xfrm>
            <a:off x="5984875" y="2563813"/>
            <a:ext cx="5005388" cy="3584575"/>
          </a:xfrm>
          <a:custGeom>
            <a:avLst/>
            <a:gdLst>
              <a:gd name="T0" fmla="*/ 16 w 1242"/>
              <a:gd name="T1" fmla="*/ 265 h 893"/>
              <a:gd name="T2" fmla="*/ 172 w 1242"/>
              <a:gd name="T3" fmla="*/ 86 h 893"/>
              <a:gd name="T4" fmla="*/ 897 w 1242"/>
              <a:gd name="T5" fmla="*/ 153 h 893"/>
              <a:gd name="T6" fmla="*/ 1238 w 1242"/>
              <a:gd name="T7" fmla="*/ 525 h 893"/>
              <a:gd name="T8" fmla="*/ 1103 w 1242"/>
              <a:gd name="T9" fmla="*/ 797 h 893"/>
              <a:gd name="T10" fmla="*/ 579 w 1242"/>
              <a:gd name="T11" fmla="*/ 692 h 893"/>
              <a:gd name="T12" fmla="*/ 16 w 1242"/>
              <a:gd name="T13" fmla="*/ 265 h 893"/>
            </a:gdLst>
            <a:ahLst/>
            <a:cxnLst>
              <a:cxn ang="0">
                <a:pos x="T0" y="T1"/>
              </a:cxn>
              <a:cxn ang="0">
                <a:pos x="T2" y="T3"/>
              </a:cxn>
              <a:cxn ang="0">
                <a:pos x="T4" y="T5"/>
              </a:cxn>
              <a:cxn ang="0">
                <a:pos x="T6" y="T7"/>
              </a:cxn>
              <a:cxn ang="0">
                <a:pos x="T8" y="T9"/>
              </a:cxn>
              <a:cxn ang="0">
                <a:pos x="T10" y="T11"/>
              </a:cxn>
              <a:cxn ang="0">
                <a:pos x="T12" y="T13"/>
              </a:cxn>
            </a:cxnLst>
            <a:rect l="0" t="0" r="r" b="b"/>
            <a:pathLst>
              <a:path w="1242" h="893">
                <a:moveTo>
                  <a:pt x="16" y="265"/>
                </a:moveTo>
                <a:cubicBezTo>
                  <a:pt x="24" y="159"/>
                  <a:pt x="123" y="109"/>
                  <a:pt x="172" y="86"/>
                </a:cubicBezTo>
                <a:cubicBezTo>
                  <a:pt x="292" y="30"/>
                  <a:pt x="532" y="0"/>
                  <a:pt x="897" y="153"/>
                </a:cubicBezTo>
                <a:cubicBezTo>
                  <a:pt x="1165" y="265"/>
                  <a:pt x="1232" y="414"/>
                  <a:pt x="1238" y="525"/>
                </a:cubicBezTo>
                <a:cubicBezTo>
                  <a:pt x="1242" y="613"/>
                  <a:pt x="1238" y="708"/>
                  <a:pt x="1103" y="797"/>
                </a:cubicBezTo>
                <a:cubicBezTo>
                  <a:pt x="981" y="877"/>
                  <a:pt x="749" y="893"/>
                  <a:pt x="579" y="692"/>
                </a:cubicBezTo>
                <a:cubicBezTo>
                  <a:pt x="361" y="435"/>
                  <a:pt x="0" y="490"/>
                  <a:pt x="16" y="265"/>
                </a:cubicBezTo>
              </a:path>
            </a:pathLst>
          </a:custGeom>
          <a:gradFill>
            <a:gsLst>
              <a:gs pos="48000">
                <a:schemeClr val="accent1"/>
              </a:gs>
              <a:gs pos="100000">
                <a:schemeClr val="accent2"/>
              </a:gs>
            </a:gsLst>
            <a:lin ang="27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7231" name="Freeform 70">
            <a:extLst>
              <a:ext uri="{FF2B5EF4-FFF2-40B4-BE49-F238E27FC236}">
                <a16:creationId xmlns:a16="http://schemas.microsoft.com/office/drawing/2014/main" id="{A6C1087E-2813-4CE2-9341-A70C5CE69ED8}"/>
              </a:ext>
            </a:extLst>
          </p:cNvPr>
          <p:cNvSpPr>
            <a:spLocks/>
          </p:cNvSpPr>
          <p:nvPr/>
        </p:nvSpPr>
        <p:spPr bwMode="auto">
          <a:xfrm>
            <a:off x="6149975" y="2474913"/>
            <a:ext cx="4821238" cy="3448050"/>
          </a:xfrm>
          <a:custGeom>
            <a:avLst/>
            <a:gdLst>
              <a:gd name="T0" fmla="*/ 35 w 1196"/>
              <a:gd name="T1" fmla="*/ 235 h 859"/>
              <a:gd name="T2" fmla="*/ 142 w 1196"/>
              <a:gd name="T3" fmla="*/ 130 h 859"/>
              <a:gd name="T4" fmla="*/ 882 w 1196"/>
              <a:gd name="T5" fmla="*/ 159 h 859"/>
              <a:gd name="T6" fmla="*/ 1194 w 1196"/>
              <a:gd name="T7" fmla="*/ 525 h 859"/>
              <a:gd name="T8" fmla="*/ 1074 w 1196"/>
              <a:gd name="T9" fmla="*/ 722 h 859"/>
              <a:gd name="T10" fmla="*/ 541 w 1196"/>
              <a:gd name="T11" fmla="*/ 661 h 859"/>
              <a:gd name="T12" fmla="*/ 35 w 1196"/>
              <a:gd name="T13" fmla="*/ 235 h 859"/>
            </a:gdLst>
            <a:ahLst/>
            <a:cxnLst>
              <a:cxn ang="0">
                <a:pos x="T0" y="T1"/>
              </a:cxn>
              <a:cxn ang="0">
                <a:pos x="T2" y="T3"/>
              </a:cxn>
              <a:cxn ang="0">
                <a:pos x="T4" y="T5"/>
              </a:cxn>
              <a:cxn ang="0">
                <a:pos x="T6" y="T7"/>
              </a:cxn>
              <a:cxn ang="0">
                <a:pos x="T8" y="T9"/>
              </a:cxn>
              <a:cxn ang="0">
                <a:pos x="T10" y="T11"/>
              </a:cxn>
              <a:cxn ang="0">
                <a:pos x="T12" y="T13"/>
              </a:cxn>
            </a:cxnLst>
            <a:rect l="0" t="0" r="r" b="b"/>
            <a:pathLst>
              <a:path w="1196" h="859">
                <a:moveTo>
                  <a:pt x="35" y="235"/>
                </a:moveTo>
                <a:cubicBezTo>
                  <a:pt x="41" y="190"/>
                  <a:pt x="94" y="150"/>
                  <a:pt x="142" y="130"/>
                </a:cubicBezTo>
                <a:cubicBezTo>
                  <a:pt x="258" y="81"/>
                  <a:pt x="537" y="0"/>
                  <a:pt x="882" y="159"/>
                </a:cubicBezTo>
                <a:cubicBezTo>
                  <a:pt x="1134" y="275"/>
                  <a:pt x="1192" y="419"/>
                  <a:pt x="1194" y="525"/>
                </a:cubicBezTo>
                <a:cubicBezTo>
                  <a:pt x="1196" y="608"/>
                  <a:pt x="1148" y="685"/>
                  <a:pt x="1074" y="722"/>
                </a:cubicBezTo>
                <a:cubicBezTo>
                  <a:pt x="948" y="783"/>
                  <a:pt x="696" y="859"/>
                  <a:pt x="541" y="661"/>
                </a:cubicBezTo>
                <a:cubicBezTo>
                  <a:pt x="342" y="409"/>
                  <a:pt x="0" y="480"/>
                  <a:pt x="35" y="235"/>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71">
            <a:extLst>
              <a:ext uri="{FF2B5EF4-FFF2-40B4-BE49-F238E27FC236}">
                <a16:creationId xmlns:a16="http://schemas.microsoft.com/office/drawing/2014/main" id="{5A132FEF-7FB6-4775-8DAB-5FA2969F1285}"/>
              </a:ext>
            </a:extLst>
          </p:cNvPr>
          <p:cNvSpPr>
            <a:spLocks noEditPoints="1"/>
          </p:cNvSpPr>
          <p:nvPr/>
        </p:nvSpPr>
        <p:spPr bwMode="auto">
          <a:xfrm>
            <a:off x="6467475" y="2655888"/>
            <a:ext cx="4302125" cy="3074988"/>
          </a:xfrm>
          <a:custGeom>
            <a:avLst/>
            <a:gdLst>
              <a:gd name="T0" fmla="*/ 728 w 1067"/>
              <a:gd name="T1" fmla="*/ 708 h 766"/>
              <a:gd name="T2" fmla="*/ 491 w 1067"/>
              <a:gd name="T3" fmla="*/ 593 h 766"/>
              <a:gd name="T4" fmla="*/ 200 w 1067"/>
              <a:gd name="T5" fmla="*/ 399 h 766"/>
              <a:gd name="T6" fmla="*/ 21 w 1067"/>
              <a:gd name="T7" fmla="*/ 209 h 766"/>
              <a:gd name="T8" fmla="*/ 23 w 1067"/>
              <a:gd name="T9" fmla="*/ 210 h 766"/>
              <a:gd name="T10" fmla="*/ 21 w 1067"/>
              <a:gd name="T11" fmla="*/ 209 h 766"/>
              <a:gd name="T12" fmla="*/ 127 w 1067"/>
              <a:gd name="T13" fmla="*/ 110 h 766"/>
              <a:gd name="T14" fmla="*/ 784 w 1067"/>
              <a:gd name="T15" fmla="*/ 139 h 766"/>
              <a:gd name="T16" fmla="*/ 1066 w 1067"/>
              <a:gd name="T17" fmla="*/ 470 h 766"/>
              <a:gd name="T18" fmla="*/ 956 w 1067"/>
              <a:gd name="T19" fmla="*/ 648 h 766"/>
              <a:gd name="T20" fmla="*/ 728 w 1067"/>
              <a:gd name="T21" fmla="*/ 708 h 766"/>
              <a:gd name="T22" fmla="*/ 413 w 1067"/>
              <a:gd name="T23" fmla="*/ 58 h 766"/>
              <a:gd name="T24" fmla="*/ 128 w 1067"/>
              <a:gd name="T25" fmla="*/ 114 h 766"/>
              <a:gd name="T26" fmla="*/ 25 w 1067"/>
              <a:gd name="T27" fmla="*/ 210 h 766"/>
              <a:gd name="T28" fmla="*/ 202 w 1067"/>
              <a:gd name="T29" fmla="*/ 395 h 766"/>
              <a:gd name="T30" fmla="*/ 494 w 1067"/>
              <a:gd name="T31" fmla="*/ 590 h 766"/>
              <a:gd name="T32" fmla="*/ 954 w 1067"/>
              <a:gd name="T33" fmla="*/ 645 h 766"/>
              <a:gd name="T34" fmla="*/ 1062 w 1067"/>
              <a:gd name="T35" fmla="*/ 470 h 766"/>
              <a:gd name="T36" fmla="*/ 783 w 1067"/>
              <a:gd name="T37" fmla="*/ 143 h 766"/>
              <a:gd name="T38" fmla="*/ 413 w 1067"/>
              <a:gd name="T39" fmla="*/ 58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7" h="766">
                <a:moveTo>
                  <a:pt x="728" y="708"/>
                </a:moveTo>
                <a:cubicBezTo>
                  <a:pt x="645" y="708"/>
                  <a:pt x="560" y="680"/>
                  <a:pt x="491" y="593"/>
                </a:cubicBezTo>
                <a:cubicBezTo>
                  <a:pt x="409" y="489"/>
                  <a:pt x="293" y="439"/>
                  <a:pt x="200" y="399"/>
                </a:cubicBezTo>
                <a:cubicBezTo>
                  <a:pt x="88" y="351"/>
                  <a:pt x="0" y="313"/>
                  <a:pt x="21" y="209"/>
                </a:cubicBezTo>
                <a:cubicBezTo>
                  <a:pt x="23" y="210"/>
                  <a:pt x="23" y="210"/>
                  <a:pt x="23" y="210"/>
                </a:cubicBezTo>
                <a:cubicBezTo>
                  <a:pt x="21" y="209"/>
                  <a:pt x="21" y="209"/>
                  <a:pt x="21" y="209"/>
                </a:cubicBezTo>
                <a:cubicBezTo>
                  <a:pt x="29" y="170"/>
                  <a:pt x="82" y="129"/>
                  <a:pt x="127" y="110"/>
                </a:cubicBezTo>
                <a:cubicBezTo>
                  <a:pt x="242" y="61"/>
                  <a:pt x="482" y="0"/>
                  <a:pt x="784" y="139"/>
                </a:cubicBezTo>
                <a:cubicBezTo>
                  <a:pt x="1014" y="245"/>
                  <a:pt x="1064" y="377"/>
                  <a:pt x="1066" y="470"/>
                </a:cubicBezTo>
                <a:cubicBezTo>
                  <a:pt x="1067" y="545"/>
                  <a:pt x="1024" y="615"/>
                  <a:pt x="956" y="648"/>
                </a:cubicBezTo>
                <a:cubicBezTo>
                  <a:pt x="898" y="677"/>
                  <a:pt x="814" y="708"/>
                  <a:pt x="728" y="708"/>
                </a:cubicBezTo>
                <a:close/>
                <a:moveTo>
                  <a:pt x="413" y="58"/>
                </a:moveTo>
                <a:cubicBezTo>
                  <a:pt x="289" y="58"/>
                  <a:pt x="190" y="88"/>
                  <a:pt x="128" y="114"/>
                </a:cubicBezTo>
                <a:cubicBezTo>
                  <a:pt x="83" y="133"/>
                  <a:pt x="33" y="174"/>
                  <a:pt x="25" y="210"/>
                </a:cubicBezTo>
                <a:cubicBezTo>
                  <a:pt x="4" y="310"/>
                  <a:pt x="91" y="348"/>
                  <a:pt x="202" y="395"/>
                </a:cubicBezTo>
                <a:cubicBezTo>
                  <a:pt x="295" y="436"/>
                  <a:pt x="412" y="486"/>
                  <a:pt x="494" y="590"/>
                </a:cubicBezTo>
                <a:cubicBezTo>
                  <a:pt x="633" y="766"/>
                  <a:pt x="842" y="700"/>
                  <a:pt x="954" y="645"/>
                </a:cubicBezTo>
                <a:cubicBezTo>
                  <a:pt x="1021" y="612"/>
                  <a:pt x="1063" y="543"/>
                  <a:pt x="1062" y="470"/>
                </a:cubicBezTo>
                <a:cubicBezTo>
                  <a:pt x="1060" y="379"/>
                  <a:pt x="1010" y="248"/>
                  <a:pt x="783" y="143"/>
                </a:cubicBezTo>
                <a:cubicBezTo>
                  <a:pt x="644" y="79"/>
                  <a:pt x="519" y="58"/>
                  <a:pt x="413" y="58"/>
                </a:cubicBezTo>
                <a:close/>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Oval 72">
            <a:extLst>
              <a:ext uri="{FF2B5EF4-FFF2-40B4-BE49-F238E27FC236}">
                <a16:creationId xmlns:a16="http://schemas.microsoft.com/office/drawing/2014/main" id="{0101B289-07C8-4059-9130-386D24E48371}"/>
              </a:ext>
            </a:extLst>
          </p:cNvPr>
          <p:cNvSpPr>
            <a:spLocks noChangeArrowheads="1"/>
          </p:cNvSpPr>
          <p:nvPr/>
        </p:nvSpPr>
        <p:spPr bwMode="auto">
          <a:xfrm>
            <a:off x="7367588" y="1279525"/>
            <a:ext cx="76200" cy="80963"/>
          </a:xfrm>
          <a:prstGeom prst="ellipse">
            <a:avLst/>
          </a:prstGeom>
          <a:solidFill>
            <a:srgbClr val="42E8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73">
            <a:extLst>
              <a:ext uri="{FF2B5EF4-FFF2-40B4-BE49-F238E27FC236}">
                <a16:creationId xmlns:a16="http://schemas.microsoft.com/office/drawing/2014/main" id="{CC400A55-02E4-4F85-AD01-E35E40E6F05D}"/>
              </a:ext>
            </a:extLst>
          </p:cNvPr>
          <p:cNvSpPr>
            <a:spLocks/>
          </p:cNvSpPr>
          <p:nvPr/>
        </p:nvSpPr>
        <p:spPr bwMode="auto">
          <a:xfrm>
            <a:off x="8870950" y="866775"/>
            <a:ext cx="115888" cy="119063"/>
          </a:xfrm>
          <a:custGeom>
            <a:avLst/>
            <a:gdLst>
              <a:gd name="T0" fmla="*/ 24 w 29"/>
              <a:gd name="T1" fmla="*/ 6 h 30"/>
              <a:gd name="T2" fmla="*/ 24 w 29"/>
              <a:gd name="T3" fmla="*/ 25 h 30"/>
              <a:gd name="T4" fmla="*/ 5 w 29"/>
              <a:gd name="T5" fmla="*/ 25 h 30"/>
              <a:gd name="T6" fmla="*/ 5 w 29"/>
              <a:gd name="T7" fmla="*/ 6 h 30"/>
              <a:gd name="T8" fmla="*/ 24 w 29"/>
              <a:gd name="T9" fmla="*/ 6 h 30"/>
            </a:gdLst>
            <a:ahLst/>
            <a:cxnLst>
              <a:cxn ang="0">
                <a:pos x="T0" y="T1"/>
              </a:cxn>
              <a:cxn ang="0">
                <a:pos x="T2" y="T3"/>
              </a:cxn>
              <a:cxn ang="0">
                <a:pos x="T4" y="T5"/>
              </a:cxn>
              <a:cxn ang="0">
                <a:pos x="T6" y="T7"/>
              </a:cxn>
              <a:cxn ang="0">
                <a:pos x="T8" y="T9"/>
              </a:cxn>
            </a:cxnLst>
            <a:rect l="0" t="0" r="r" b="b"/>
            <a:pathLst>
              <a:path w="29" h="30">
                <a:moveTo>
                  <a:pt x="24" y="6"/>
                </a:moveTo>
                <a:cubicBezTo>
                  <a:pt x="29" y="11"/>
                  <a:pt x="29" y="19"/>
                  <a:pt x="24" y="25"/>
                </a:cubicBezTo>
                <a:cubicBezTo>
                  <a:pt x="19" y="30"/>
                  <a:pt x="10" y="30"/>
                  <a:pt x="5" y="25"/>
                </a:cubicBezTo>
                <a:cubicBezTo>
                  <a:pt x="0" y="19"/>
                  <a:pt x="0" y="11"/>
                  <a:pt x="5" y="6"/>
                </a:cubicBezTo>
                <a:cubicBezTo>
                  <a:pt x="10" y="0"/>
                  <a:pt x="19" y="0"/>
                  <a:pt x="24" y="6"/>
                </a:cubicBezTo>
                <a:close/>
              </a:path>
            </a:pathLst>
          </a:custGeom>
          <a:solidFill>
            <a:srgbClr val="42E8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74">
            <a:extLst>
              <a:ext uri="{FF2B5EF4-FFF2-40B4-BE49-F238E27FC236}">
                <a16:creationId xmlns:a16="http://schemas.microsoft.com/office/drawing/2014/main" id="{4CB1D321-8D95-4712-9361-A951F297D974}"/>
              </a:ext>
            </a:extLst>
          </p:cNvPr>
          <p:cNvSpPr>
            <a:spLocks/>
          </p:cNvSpPr>
          <p:nvPr/>
        </p:nvSpPr>
        <p:spPr bwMode="auto">
          <a:xfrm>
            <a:off x="6653213" y="2909888"/>
            <a:ext cx="4111625" cy="2579688"/>
          </a:xfrm>
          <a:custGeom>
            <a:avLst/>
            <a:gdLst>
              <a:gd name="T0" fmla="*/ 447 w 1020"/>
              <a:gd name="T1" fmla="*/ 588 h 643"/>
              <a:gd name="T2" fmla="*/ 991 w 1020"/>
              <a:gd name="T3" fmla="*/ 217 h 643"/>
              <a:gd name="T4" fmla="*/ 985 w 1020"/>
              <a:gd name="T5" fmla="*/ 211 h 643"/>
              <a:gd name="T6" fmla="*/ 980 w 1020"/>
              <a:gd name="T7" fmla="*/ 204 h 643"/>
              <a:gd name="T8" fmla="*/ 974 w 1020"/>
              <a:gd name="T9" fmla="*/ 198 h 643"/>
              <a:gd name="T10" fmla="*/ 968 w 1020"/>
              <a:gd name="T11" fmla="*/ 191 h 643"/>
              <a:gd name="T12" fmla="*/ 961 w 1020"/>
              <a:gd name="T13" fmla="*/ 184 h 643"/>
              <a:gd name="T14" fmla="*/ 932 w 1020"/>
              <a:gd name="T15" fmla="*/ 158 h 643"/>
              <a:gd name="T16" fmla="*/ 924 w 1020"/>
              <a:gd name="T17" fmla="*/ 152 h 643"/>
              <a:gd name="T18" fmla="*/ 916 w 1020"/>
              <a:gd name="T19" fmla="*/ 146 h 643"/>
              <a:gd name="T20" fmla="*/ 908 w 1020"/>
              <a:gd name="T21" fmla="*/ 139 h 643"/>
              <a:gd name="T22" fmla="*/ 900 w 1020"/>
              <a:gd name="T23" fmla="*/ 133 h 643"/>
              <a:gd name="T24" fmla="*/ 891 w 1020"/>
              <a:gd name="T25" fmla="*/ 127 h 643"/>
              <a:gd name="T26" fmla="*/ 882 w 1020"/>
              <a:gd name="T27" fmla="*/ 120 h 643"/>
              <a:gd name="T28" fmla="*/ 871 w 1020"/>
              <a:gd name="T29" fmla="*/ 113 h 643"/>
              <a:gd name="T30" fmla="*/ 860 w 1020"/>
              <a:gd name="T31" fmla="*/ 106 h 643"/>
              <a:gd name="T32" fmla="*/ 851 w 1020"/>
              <a:gd name="T33" fmla="*/ 100 h 643"/>
              <a:gd name="T34" fmla="*/ 841 w 1020"/>
              <a:gd name="T35" fmla="*/ 94 h 643"/>
              <a:gd name="T36" fmla="*/ 830 w 1020"/>
              <a:gd name="T37" fmla="*/ 88 h 643"/>
              <a:gd name="T38" fmla="*/ 820 w 1020"/>
              <a:gd name="T39" fmla="*/ 82 h 643"/>
              <a:gd name="T40" fmla="*/ 809 w 1020"/>
              <a:gd name="T41" fmla="*/ 76 h 643"/>
              <a:gd name="T42" fmla="*/ 797 w 1020"/>
              <a:gd name="T43" fmla="*/ 70 h 643"/>
              <a:gd name="T44" fmla="*/ 786 w 1020"/>
              <a:gd name="T45" fmla="*/ 64 h 643"/>
              <a:gd name="T46" fmla="*/ 773 w 1020"/>
              <a:gd name="T47" fmla="*/ 58 h 643"/>
              <a:gd name="T48" fmla="*/ 757 w 1020"/>
              <a:gd name="T49" fmla="*/ 51 h 643"/>
              <a:gd name="T50" fmla="*/ 736 w 1020"/>
              <a:gd name="T51" fmla="*/ 41 h 643"/>
              <a:gd name="T52" fmla="*/ 719 w 1020"/>
              <a:gd name="T53" fmla="*/ 34 h 643"/>
              <a:gd name="T54" fmla="*/ 703 w 1020"/>
              <a:gd name="T55" fmla="*/ 28 h 643"/>
              <a:gd name="T56" fmla="*/ 688 w 1020"/>
              <a:gd name="T57" fmla="*/ 22 h 643"/>
              <a:gd name="T58" fmla="*/ 672 w 1020"/>
              <a:gd name="T59" fmla="*/ 16 h 643"/>
              <a:gd name="T60" fmla="*/ 657 w 1020"/>
              <a:gd name="T61" fmla="*/ 10 h 643"/>
              <a:gd name="T62" fmla="*/ 641 w 1020"/>
              <a:gd name="T63" fmla="*/ 5 h 643"/>
              <a:gd name="T64" fmla="*/ 626 w 1020"/>
              <a:gd name="T65" fmla="*/ 0 h 643"/>
              <a:gd name="T66" fmla="*/ 132 w 1020"/>
              <a:gd name="T67" fmla="*/ 416 h 643"/>
              <a:gd name="T68" fmla="*/ 143 w 1020"/>
              <a:gd name="T69" fmla="*/ 421 h 643"/>
              <a:gd name="T70" fmla="*/ 156 w 1020"/>
              <a:gd name="T71" fmla="*/ 426 h 643"/>
              <a:gd name="T72" fmla="*/ 168 w 1020"/>
              <a:gd name="T73" fmla="*/ 432 h 643"/>
              <a:gd name="T74" fmla="*/ 181 w 1020"/>
              <a:gd name="T75" fmla="*/ 437 h 643"/>
              <a:gd name="T76" fmla="*/ 194 w 1020"/>
              <a:gd name="T77" fmla="*/ 443 h 643"/>
              <a:gd name="T78" fmla="*/ 206 w 1020"/>
              <a:gd name="T79" fmla="*/ 450 h 643"/>
              <a:gd name="T80" fmla="*/ 223 w 1020"/>
              <a:gd name="T81" fmla="*/ 459 h 643"/>
              <a:gd name="T82" fmla="*/ 237 w 1020"/>
              <a:gd name="T83" fmla="*/ 466 h 643"/>
              <a:gd name="T84" fmla="*/ 250 w 1020"/>
              <a:gd name="T85" fmla="*/ 473 h 643"/>
              <a:gd name="T86" fmla="*/ 263 w 1020"/>
              <a:gd name="T87" fmla="*/ 481 h 643"/>
              <a:gd name="T88" fmla="*/ 276 w 1020"/>
              <a:gd name="T89" fmla="*/ 489 h 643"/>
              <a:gd name="T90" fmla="*/ 289 w 1020"/>
              <a:gd name="T91" fmla="*/ 497 h 643"/>
              <a:gd name="T92" fmla="*/ 301 w 1020"/>
              <a:gd name="T93" fmla="*/ 505 h 643"/>
              <a:gd name="T94" fmla="*/ 314 w 1020"/>
              <a:gd name="T95" fmla="*/ 514 h 643"/>
              <a:gd name="T96" fmla="*/ 330 w 1020"/>
              <a:gd name="T97" fmla="*/ 526 h 643"/>
              <a:gd name="T98" fmla="*/ 343 w 1020"/>
              <a:gd name="T99" fmla="*/ 537 h 643"/>
              <a:gd name="T100" fmla="*/ 355 w 1020"/>
              <a:gd name="T101" fmla="*/ 547 h 643"/>
              <a:gd name="T102" fmla="*/ 367 w 1020"/>
              <a:gd name="T103" fmla="*/ 558 h 643"/>
              <a:gd name="T104" fmla="*/ 379 w 1020"/>
              <a:gd name="T105" fmla="*/ 569 h 643"/>
              <a:gd name="T106" fmla="*/ 390 w 1020"/>
              <a:gd name="T107" fmla="*/ 581 h 643"/>
              <a:gd name="T108" fmla="*/ 402 w 1020"/>
              <a:gd name="T109" fmla="*/ 593 h 643"/>
              <a:gd name="T110" fmla="*/ 447 w 1020"/>
              <a:gd name="T111" fmla="*/ 643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20" h="643">
                <a:moveTo>
                  <a:pt x="447" y="643"/>
                </a:moveTo>
                <a:cubicBezTo>
                  <a:pt x="447" y="588"/>
                  <a:pt x="447" y="588"/>
                  <a:pt x="447" y="588"/>
                </a:cubicBezTo>
                <a:cubicBezTo>
                  <a:pt x="1020" y="256"/>
                  <a:pt x="1020" y="256"/>
                  <a:pt x="1020" y="256"/>
                </a:cubicBezTo>
                <a:cubicBezTo>
                  <a:pt x="1011" y="243"/>
                  <a:pt x="1002" y="230"/>
                  <a:pt x="991" y="217"/>
                </a:cubicBezTo>
                <a:cubicBezTo>
                  <a:pt x="991" y="217"/>
                  <a:pt x="991" y="217"/>
                  <a:pt x="991" y="217"/>
                </a:cubicBezTo>
                <a:cubicBezTo>
                  <a:pt x="989" y="215"/>
                  <a:pt x="987" y="213"/>
                  <a:pt x="985" y="211"/>
                </a:cubicBezTo>
                <a:cubicBezTo>
                  <a:pt x="985" y="210"/>
                  <a:pt x="985" y="210"/>
                  <a:pt x="985" y="210"/>
                </a:cubicBezTo>
                <a:cubicBezTo>
                  <a:pt x="983" y="208"/>
                  <a:pt x="981" y="206"/>
                  <a:pt x="980" y="204"/>
                </a:cubicBezTo>
                <a:cubicBezTo>
                  <a:pt x="979" y="203"/>
                  <a:pt x="979" y="203"/>
                  <a:pt x="979" y="203"/>
                </a:cubicBezTo>
                <a:cubicBezTo>
                  <a:pt x="977" y="201"/>
                  <a:pt x="976" y="200"/>
                  <a:pt x="974" y="198"/>
                </a:cubicBezTo>
                <a:cubicBezTo>
                  <a:pt x="973" y="197"/>
                  <a:pt x="973" y="197"/>
                  <a:pt x="973" y="197"/>
                </a:cubicBezTo>
                <a:cubicBezTo>
                  <a:pt x="971" y="195"/>
                  <a:pt x="969" y="193"/>
                  <a:pt x="968" y="191"/>
                </a:cubicBezTo>
                <a:cubicBezTo>
                  <a:pt x="967" y="190"/>
                  <a:pt x="967" y="190"/>
                  <a:pt x="967" y="190"/>
                </a:cubicBezTo>
                <a:cubicBezTo>
                  <a:pt x="965" y="188"/>
                  <a:pt x="963" y="186"/>
                  <a:pt x="961" y="184"/>
                </a:cubicBezTo>
                <a:cubicBezTo>
                  <a:pt x="960" y="184"/>
                  <a:pt x="960" y="184"/>
                  <a:pt x="960" y="184"/>
                </a:cubicBezTo>
                <a:cubicBezTo>
                  <a:pt x="951" y="175"/>
                  <a:pt x="942" y="167"/>
                  <a:pt x="932" y="158"/>
                </a:cubicBezTo>
                <a:cubicBezTo>
                  <a:pt x="931" y="158"/>
                  <a:pt x="931" y="157"/>
                  <a:pt x="930" y="157"/>
                </a:cubicBezTo>
                <a:cubicBezTo>
                  <a:pt x="928" y="155"/>
                  <a:pt x="926" y="153"/>
                  <a:pt x="924" y="152"/>
                </a:cubicBezTo>
                <a:cubicBezTo>
                  <a:pt x="923" y="151"/>
                  <a:pt x="923" y="151"/>
                  <a:pt x="922" y="150"/>
                </a:cubicBezTo>
                <a:cubicBezTo>
                  <a:pt x="920" y="149"/>
                  <a:pt x="918" y="147"/>
                  <a:pt x="916" y="146"/>
                </a:cubicBezTo>
                <a:cubicBezTo>
                  <a:pt x="916" y="145"/>
                  <a:pt x="915" y="144"/>
                  <a:pt x="914" y="144"/>
                </a:cubicBezTo>
                <a:cubicBezTo>
                  <a:pt x="912" y="142"/>
                  <a:pt x="910" y="141"/>
                  <a:pt x="908" y="139"/>
                </a:cubicBezTo>
                <a:cubicBezTo>
                  <a:pt x="907" y="139"/>
                  <a:pt x="906" y="138"/>
                  <a:pt x="906" y="137"/>
                </a:cubicBezTo>
                <a:cubicBezTo>
                  <a:pt x="904" y="136"/>
                  <a:pt x="902" y="134"/>
                  <a:pt x="900" y="133"/>
                </a:cubicBezTo>
                <a:cubicBezTo>
                  <a:pt x="899" y="132"/>
                  <a:pt x="898" y="132"/>
                  <a:pt x="897" y="131"/>
                </a:cubicBezTo>
                <a:cubicBezTo>
                  <a:pt x="895" y="130"/>
                  <a:pt x="893" y="128"/>
                  <a:pt x="891" y="127"/>
                </a:cubicBezTo>
                <a:cubicBezTo>
                  <a:pt x="890" y="126"/>
                  <a:pt x="889" y="125"/>
                  <a:pt x="888" y="125"/>
                </a:cubicBezTo>
                <a:cubicBezTo>
                  <a:pt x="886" y="123"/>
                  <a:pt x="884" y="122"/>
                  <a:pt x="882" y="120"/>
                </a:cubicBezTo>
                <a:cubicBezTo>
                  <a:pt x="881" y="120"/>
                  <a:pt x="880" y="119"/>
                  <a:pt x="879" y="119"/>
                </a:cubicBezTo>
                <a:cubicBezTo>
                  <a:pt x="877" y="117"/>
                  <a:pt x="874" y="115"/>
                  <a:pt x="871" y="113"/>
                </a:cubicBezTo>
                <a:cubicBezTo>
                  <a:pt x="870" y="112"/>
                  <a:pt x="870" y="112"/>
                  <a:pt x="870" y="112"/>
                </a:cubicBezTo>
                <a:cubicBezTo>
                  <a:pt x="867" y="110"/>
                  <a:pt x="864" y="108"/>
                  <a:pt x="860" y="106"/>
                </a:cubicBezTo>
                <a:cubicBezTo>
                  <a:pt x="859" y="106"/>
                  <a:pt x="859" y="106"/>
                  <a:pt x="859" y="106"/>
                </a:cubicBezTo>
                <a:cubicBezTo>
                  <a:pt x="856" y="104"/>
                  <a:pt x="854" y="102"/>
                  <a:pt x="851" y="100"/>
                </a:cubicBezTo>
                <a:cubicBezTo>
                  <a:pt x="850" y="100"/>
                  <a:pt x="849" y="99"/>
                  <a:pt x="848" y="98"/>
                </a:cubicBezTo>
                <a:cubicBezTo>
                  <a:pt x="845" y="97"/>
                  <a:pt x="843" y="96"/>
                  <a:pt x="841" y="94"/>
                </a:cubicBezTo>
                <a:cubicBezTo>
                  <a:pt x="839" y="93"/>
                  <a:pt x="838" y="93"/>
                  <a:pt x="837" y="92"/>
                </a:cubicBezTo>
                <a:cubicBezTo>
                  <a:pt x="835" y="91"/>
                  <a:pt x="832" y="89"/>
                  <a:pt x="830" y="88"/>
                </a:cubicBezTo>
                <a:cubicBezTo>
                  <a:pt x="829" y="87"/>
                  <a:pt x="827" y="87"/>
                  <a:pt x="826" y="86"/>
                </a:cubicBezTo>
                <a:cubicBezTo>
                  <a:pt x="824" y="85"/>
                  <a:pt x="822" y="83"/>
                  <a:pt x="820" y="82"/>
                </a:cubicBezTo>
                <a:cubicBezTo>
                  <a:pt x="818" y="81"/>
                  <a:pt x="817" y="81"/>
                  <a:pt x="815" y="80"/>
                </a:cubicBezTo>
                <a:cubicBezTo>
                  <a:pt x="813" y="79"/>
                  <a:pt x="811" y="77"/>
                  <a:pt x="809" y="76"/>
                </a:cubicBezTo>
                <a:cubicBezTo>
                  <a:pt x="807" y="76"/>
                  <a:pt x="806" y="75"/>
                  <a:pt x="804" y="74"/>
                </a:cubicBezTo>
                <a:cubicBezTo>
                  <a:pt x="802" y="73"/>
                  <a:pt x="800" y="72"/>
                  <a:pt x="797" y="70"/>
                </a:cubicBezTo>
                <a:cubicBezTo>
                  <a:pt x="796" y="70"/>
                  <a:pt x="794" y="69"/>
                  <a:pt x="793" y="68"/>
                </a:cubicBezTo>
                <a:cubicBezTo>
                  <a:pt x="790" y="67"/>
                  <a:pt x="788" y="66"/>
                  <a:pt x="786" y="64"/>
                </a:cubicBezTo>
                <a:cubicBezTo>
                  <a:pt x="784" y="64"/>
                  <a:pt x="783" y="63"/>
                  <a:pt x="781" y="62"/>
                </a:cubicBezTo>
                <a:cubicBezTo>
                  <a:pt x="778" y="61"/>
                  <a:pt x="776" y="60"/>
                  <a:pt x="773" y="58"/>
                </a:cubicBezTo>
                <a:cubicBezTo>
                  <a:pt x="772" y="58"/>
                  <a:pt x="770" y="57"/>
                  <a:pt x="769" y="56"/>
                </a:cubicBezTo>
                <a:cubicBezTo>
                  <a:pt x="765" y="54"/>
                  <a:pt x="761" y="53"/>
                  <a:pt x="757" y="51"/>
                </a:cubicBezTo>
                <a:cubicBezTo>
                  <a:pt x="752" y="48"/>
                  <a:pt x="746" y="46"/>
                  <a:pt x="741" y="43"/>
                </a:cubicBezTo>
                <a:cubicBezTo>
                  <a:pt x="739" y="43"/>
                  <a:pt x="738" y="42"/>
                  <a:pt x="736" y="41"/>
                </a:cubicBezTo>
                <a:cubicBezTo>
                  <a:pt x="732" y="40"/>
                  <a:pt x="728" y="38"/>
                  <a:pt x="725" y="36"/>
                </a:cubicBezTo>
                <a:cubicBezTo>
                  <a:pt x="723" y="36"/>
                  <a:pt x="721" y="35"/>
                  <a:pt x="719" y="34"/>
                </a:cubicBezTo>
                <a:cubicBezTo>
                  <a:pt x="716" y="33"/>
                  <a:pt x="712" y="31"/>
                  <a:pt x="709" y="30"/>
                </a:cubicBezTo>
                <a:cubicBezTo>
                  <a:pt x="707" y="29"/>
                  <a:pt x="705" y="28"/>
                  <a:pt x="703" y="28"/>
                </a:cubicBezTo>
                <a:cubicBezTo>
                  <a:pt x="700" y="26"/>
                  <a:pt x="696" y="25"/>
                  <a:pt x="692" y="23"/>
                </a:cubicBezTo>
                <a:cubicBezTo>
                  <a:pt x="691" y="23"/>
                  <a:pt x="689" y="22"/>
                  <a:pt x="688" y="22"/>
                </a:cubicBezTo>
                <a:cubicBezTo>
                  <a:pt x="684" y="20"/>
                  <a:pt x="680" y="19"/>
                  <a:pt x="676" y="17"/>
                </a:cubicBezTo>
                <a:cubicBezTo>
                  <a:pt x="675" y="17"/>
                  <a:pt x="673" y="16"/>
                  <a:pt x="672" y="16"/>
                </a:cubicBezTo>
                <a:cubicBezTo>
                  <a:pt x="668" y="14"/>
                  <a:pt x="664" y="13"/>
                  <a:pt x="660" y="11"/>
                </a:cubicBezTo>
                <a:cubicBezTo>
                  <a:pt x="659" y="11"/>
                  <a:pt x="658" y="11"/>
                  <a:pt x="657" y="10"/>
                </a:cubicBezTo>
                <a:cubicBezTo>
                  <a:pt x="652" y="9"/>
                  <a:pt x="648" y="7"/>
                  <a:pt x="643" y="6"/>
                </a:cubicBezTo>
                <a:cubicBezTo>
                  <a:pt x="642" y="6"/>
                  <a:pt x="642" y="5"/>
                  <a:pt x="641" y="5"/>
                </a:cubicBezTo>
                <a:cubicBezTo>
                  <a:pt x="636" y="4"/>
                  <a:pt x="631" y="2"/>
                  <a:pt x="626" y="0"/>
                </a:cubicBezTo>
                <a:cubicBezTo>
                  <a:pt x="626" y="0"/>
                  <a:pt x="626" y="0"/>
                  <a:pt x="626" y="0"/>
                </a:cubicBezTo>
                <a:cubicBezTo>
                  <a:pt x="0" y="362"/>
                  <a:pt x="0" y="362"/>
                  <a:pt x="0" y="362"/>
                </a:cubicBezTo>
                <a:cubicBezTo>
                  <a:pt x="40" y="380"/>
                  <a:pt x="85" y="396"/>
                  <a:pt x="132" y="416"/>
                </a:cubicBezTo>
                <a:cubicBezTo>
                  <a:pt x="133" y="416"/>
                  <a:pt x="134" y="417"/>
                  <a:pt x="136" y="418"/>
                </a:cubicBezTo>
                <a:cubicBezTo>
                  <a:pt x="138" y="419"/>
                  <a:pt x="141" y="420"/>
                  <a:pt x="143" y="421"/>
                </a:cubicBezTo>
                <a:cubicBezTo>
                  <a:pt x="145" y="422"/>
                  <a:pt x="147" y="422"/>
                  <a:pt x="148" y="423"/>
                </a:cubicBezTo>
                <a:cubicBezTo>
                  <a:pt x="151" y="424"/>
                  <a:pt x="153" y="425"/>
                  <a:pt x="156" y="426"/>
                </a:cubicBezTo>
                <a:cubicBezTo>
                  <a:pt x="157" y="427"/>
                  <a:pt x="159" y="428"/>
                  <a:pt x="161" y="429"/>
                </a:cubicBezTo>
                <a:cubicBezTo>
                  <a:pt x="164" y="430"/>
                  <a:pt x="166" y="431"/>
                  <a:pt x="168" y="432"/>
                </a:cubicBezTo>
                <a:cubicBezTo>
                  <a:pt x="170" y="433"/>
                  <a:pt x="172" y="433"/>
                  <a:pt x="174" y="434"/>
                </a:cubicBezTo>
                <a:cubicBezTo>
                  <a:pt x="176" y="435"/>
                  <a:pt x="179" y="436"/>
                  <a:pt x="181" y="437"/>
                </a:cubicBezTo>
                <a:cubicBezTo>
                  <a:pt x="183" y="438"/>
                  <a:pt x="185" y="439"/>
                  <a:pt x="187" y="440"/>
                </a:cubicBezTo>
                <a:cubicBezTo>
                  <a:pt x="189" y="441"/>
                  <a:pt x="191" y="442"/>
                  <a:pt x="194" y="443"/>
                </a:cubicBezTo>
                <a:cubicBezTo>
                  <a:pt x="196" y="445"/>
                  <a:pt x="198" y="446"/>
                  <a:pt x="201" y="447"/>
                </a:cubicBezTo>
                <a:cubicBezTo>
                  <a:pt x="203" y="448"/>
                  <a:pt x="205" y="449"/>
                  <a:pt x="206" y="450"/>
                </a:cubicBezTo>
                <a:cubicBezTo>
                  <a:pt x="211" y="452"/>
                  <a:pt x="215" y="454"/>
                  <a:pt x="219" y="456"/>
                </a:cubicBezTo>
                <a:cubicBezTo>
                  <a:pt x="220" y="457"/>
                  <a:pt x="222" y="458"/>
                  <a:pt x="223" y="459"/>
                </a:cubicBezTo>
                <a:cubicBezTo>
                  <a:pt x="226" y="460"/>
                  <a:pt x="229" y="461"/>
                  <a:pt x="232" y="463"/>
                </a:cubicBezTo>
                <a:cubicBezTo>
                  <a:pt x="234" y="464"/>
                  <a:pt x="235" y="465"/>
                  <a:pt x="237" y="466"/>
                </a:cubicBezTo>
                <a:cubicBezTo>
                  <a:pt x="240" y="467"/>
                  <a:pt x="242" y="469"/>
                  <a:pt x="245" y="470"/>
                </a:cubicBezTo>
                <a:cubicBezTo>
                  <a:pt x="246" y="471"/>
                  <a:pt x="248" y="472"/>
                  <a:pt x="250" y="473"/>
                </a:cubicBezTo>
                <a:cubicBezTo>
                  <a:pt x="253" y="475"/>
                  <a:pt x="255" y="476"/>
                  <a:pt x="257" y="477"/>
                </a:cubicBezTo>
                <a:cubicBezTo>
                  <a:pt x="259" y="478"/>
                  <a:pt x="261" y="480"/>
                  <a:pt x="263" y="481"/>
                </a:cubicBezTo>
                <a:cubicBezTo>
                  <a:pt x="266" y="482"/>
                  <a:pt x="268" y="484"/>
                  <a:pt x="270" y="485"/>
                </a:cubicBezTo>
                <a:cubicBezTo>
                  <a:pt x="272" y="486"/>
                  <a:pt x="274" y="487"/>
                  <a:pt x="276" y="489"/>
                </a:cubicBezTo>
                <a:cubicBezTo>
                  <a:pt x="278" y="490"/>
                  <a:pt x="281" y="492"/>
                  <a:pt x="283" y="493"/>
                </a:cubicBezTo>
                <a:cubicBezTo>
                  <a:pt x="285" y="494"/>
                  <a:pt x="287" y="496"/>
                  <a:pt x="289" y="497"/>
                </a:cubicBezTo>
                <a:cubicBezTo>
                  <a:pt x="291" y="498"/>
                  <a:pt x="294" y="500"/>
                  <a:pt x="296" y="502"/>
                </a:cubicBezTo>
                <a:cubicBezTo>
                  <a:pt x="298" y="503"/>
                  <a:pt x="300" y="504"/>
                  <a:pt x="301" y="505"/>
                </a:cubicBezTo>
                <a:cubicBezTo>
                  <a:pt x="304" y="507"/>
                  <a:pt x="308" y="510"/>
                  <a:pt x="311" y="512"/>
                </a:cubicBezTo>
                <a:cubicBezTo>
                  <a:pt x="312" y="513"/>
                  <a:pt x="313" y="513"/>
                  <a:pt x="314" y="514"/>
                </a:cubicBezTo>
                <a:cubicBezTo>
                  <a:pt x="318" y="517"/>
                  <a:pt x="322" y="520"/>
                  <a:pt x="326" y="523"/>
                </a:cubicBezTo>
                <a:cubicBezTo>
                  <a:pt x="327" y="524"/>
                  <a:pt x="328" y="525"/>
                  <a:pt x="330" y="526"/>
                </a:cubicBezTo>
                <a:cubicBezTo>
                  <a:pt x="332" y="528"/>
                  <a:pt x="335" y="531"/>
                  <a:pt x="338" y="533"/>
                </a:cubicBezTo>
                <a:cubicBezTo>
                  <a:pt x="340" y="534"/>
                  <a:pt x="341" y="536"/>
                  <a:pt x="343" y="537"/>
                </a:cubicBezTo>
                <a:cubicBezTo>
                  <a:pt x="345" y="539"/>
                  <a:pt x="348" y="541"/>
                  <a:pt x="350" y="543"/>
                </a:cubicBezTo>
                <a:cubicBezTo>
                  <a:pt x="352" y="544"/>
                  <a:pt x="353" y="546"/>
                  <a:pt x="355" y="547"/>
                </a:cubicBezTo>
                <a:cubicBezTo>
                  <a:pt x="357" y="549"/>
                  <a:pt x="360" y="551"/>
                  <a:pt x="362" y="554"/>
                </a:cubicBezTo>
                <a:cubicBezTo>
                  <a:pt x="364" y="555"/>
                  <a:pt x="365" y="557"/>
                  <a:pt x="367" y="558"/>
                </a:cubicBezTo>
                <a:cubicBezTo>
                  <a:pt x="369" y="560"/>
                  <a:pt x="372" y="563"/>
                  <a:pt x="374" y="565"/>
                </a:cubicBezTo>
                <a:cubicBezTo>
                  <a:pt x="376" y="566"/>
                  <a:pt x="377" y="568"/>
                  <a:pt x="379" y="569"/>
                </a:cubicBezTo>
                <a:cubicBezTo>
                  <a:pt x="381" y="572"/>
                  <a:pt x="384" y="574"/>
                  <a:pt x="386" y="576"/>
                </a:cubicBezTo>
                <a:cubicBezTo>
                  <a:pt x="387" y="578"/>
                  <a:pt x="389" y="579"/>
                  <a:pt x="390" y="581"/>
                </a:cubicBezTo>
                <a:cubicBezTo>
                  <a:pt x="393" y="584"/>
                  <a:pt x="395" y="586"/>
                  <a:pt x="398" y="589"/>
                </a:cubicBezTo>
                <a:cubicBezTo>
                  <a:pt x="399" y="590"/>
                  <a:pt x="400" y="592"/>
                  <a:pt x="402" y="593"/>
                </a:cubicBezTo>
                <a:cubicBezTo>
                  <a:pt x="405" y="597"/>
                  <a:pt x="409" y="601"/>
                  <a:pt x="413" y="606"/>
                </a:cubicBezTo>
                <a:cubicBezTo>
                  <a:pt x="424" y="619"/>
                  <a:pt x="435" y="631"/>
                  <a:pt x="447" y="643"/>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75">
            <a:extLst>
              <a:ext uri="{FF2B5EF4-FFF2-40B4-BE49-F238E27FC236}">
                <a16:creationId xmlns:a16="http://schemas.microsoft.com/office/drawing/2014/main" id="{7AB53A10-32FF-49CD-84CD-C5BF9367FA8A}"/>
              </a:ext>
            </a:extLst>
          </p:cNvPr>
          <p:cNvSpPr>
            <a:spLocks/>
          </p:cNvSpPr>
          <p:nvPr/>
        </p:nvSpPr>
        <p:spPr bwMode="auto">
          <a:xfrm>
            <a:off x="6053138" y="2524125"/>
            <a:ext cx="5138738" cy="2862263"/>
          </a:xfrm>
          <a:custGeom>
            <a:avLst/>
            <a:gdLst>
              <a:gd name="T0" fmla="*/ 0 w 1275"/>
              <a:gd name="T1" fmla="*/ 447 h 713"/>
              <a:gd name="T2" fmla="*/ 0 w 1275"/>
              <a:gd name="T3" fmla="*/ 475 h 713"/>
              <a:gd name="T4" fmla="*/ 0 w 1275"/>
              <a:gd name="T5" fmla="*/ 475 h 713"/>
              <a:gd name="T6" fmla="*/ 4 w 1275"/>
              <a:gd name="T7" fmla="*/ 481 h 713"/>
              <a:gd name="T8" fmla="*/ 402 w 1275"/>
              <a:gd name="T9" fmla="*/ 710 h 713"/>
              <a:gd name="T10" fmla="*/ 425 w 1275"/>
              <a:gd name="T11" fmla="*/ 709 h 713"/>
              <a:gd name="T12" fmla="*/ 1269 w 1275"/>
              <a:gd name="T13" fmla="*/ 220 h 713"/>
              <a:gd name="T14" fmla="*/ 1275 w 1275"/>
              <a:gd name="T15" fmla="*/ 212 h 713"/>
              <a:gd name="T16" fmla="*/ 1275 w 1275"/>
              <a:gd name="T17" fmla="*/ 213 h 713"/>
              <a:gd name="T18" fmla="*/ 1275 w 1275"/>
              <a:gd name="T19" fmla="*/ 185 h 713"/>
              <a:gd name="T20" fmla="*/ 1231 w 1275"/>
              <a:gd name="T21" fmla="*/ 209 h 713"/>
              <a:gd name="T22" fmla="*/ 873 w 1275"/>
              <a:gd name="T23" fmla="*/ 3 h 713"/>
              <a:gd name="T24" fmla="*/ 850 w 1275"/>
              <a:gd name="T25" fmla="*/ 4 h 713"/>
              <a:gd name="T26" fmla="*/ 42 w 1275"/>
              <a:gd name="T27" fmla="*/ 472 h 713"/>
              <a:gd name="T28" fmla="*/ 45 w 1275"/>
              <a:gd name="T29" fmla="*/ 468 h 713"/>
              <a:gd name="T30" fmla="*/ 0 w 1275"/>
              <a:gd name="T31" fmla="*/ 447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75" h="713">
                <a:moveTo>
                  <a:pt x="0" y="447"/>
                </a:moveTo>
                <a:cubicBezTo>
                  <a:pt x="0" y="475"/>
                  <a:pt x="0" y="475"/>
                  <a:pt x="0" y="475"/>
                </a:cubicBezTo>
                <a:cubicBezTo>
                  <a:pt x="0" y="475"/>
                  <a:pt x="0" y="475"/>
                  <a:pt x="0" y="475"/>
                </a:cubicBezTo>
                <a:cubicBezTo>
                  <a:pt x="0" y="477"/>
                  <a:pt x="2" y="479"/>
                  <a:pt x="4" y="481"/>
                </a:cubicBezTo>
                <a:cubicBezTo>
                  <a:pt x="402" y="710"/>
                  <a:pt x="402" y="710"/>
                  <a:pt x="402" y="710"/>
                </a:cubicBezTo>
                <a:cubicBezTo>
                  <a:pt x="408" y="713"/>
                  <a:pt x="418" y="713"/>
                  <a:pt x="425" y="709"/>
                </a:cubicBezTo>
                <a:cubicBezTo>
                  <a:pt x="1269" y="220"/>
                  <a:pt x="1269" y="220"/>
                  <a:pt x="1269" y="220"/>
                </a:cubicBezTo>
                <a:cubicBezTo>
                  <a:pt x="1273" y="218"/>
                  <a:pt x="1275" y="215"/>
                  <a:pt x="1275" y="212"/>
                </a:cubicBezTo>
                <a:cubicBezTo>
                  <a:pt x="1275" y="213"/>
                  <a:pt x="1275" y="213"/>
                  <a:pt x="1275" y="213"/>
                </a:cubicBezTo>
                <a:cubicBezTo>
                  <a:pt x="1275" y="185"/>
                  <a:pt x="1275" y="185"/>
                  <a:pt x="1275" y="185"/>
                </a:cubicBezTo>
                <a:cubicBezTo>
                  <a:pt x="1231" y="209"/>
                  <a:pt x="1231" y="209"/>
                  <a:pt x="1231" y="209"/>
                </a:cubicBezTo>
                <a:cubicBezTo>
                  <a:pt x="873" y="3"/>
                  <a:pt x="873" y="3"/>
                  <a:pt x="873" y="3"/>
                </a:cubicBezTo>
                <a:cubicBezTo>
                  <a:pt x="867" y="0"/>
                  <a:pt x="857" y="0"/>
                  <a:pt x="850" y="4"/>
                </a:cubicBezTo>
                <a:cubicBezTo>
                  <a:pt x="42" y="472"/>
                  <a:pt x="42" y="472"/>
                  <a:pt x="42" y="472"/>
                </a:cubicBezTo>
                <a:cubicBezTo>
                  <a:pt x="44" y="470"/>
                  <a:pt x="45" y="468"/>
                  <a:pt x="45" y="468"/>
                </a:cubicBezTo>
                <a:cubicBezTo>
                  <a:pt x="45" y="468"/>
                  <a:pt x="0" y="447"/>
                  <a:pt x="0" y="447"/>
                </a:cubicBezTo>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7244" name="Picture 76">
            <a:extLst>
              <a:ext uri="{FF2B5EF4-FFF2-40B4-BE49-F238E27FC236}">
                <a16:creationId xmlns:a16="http://schemas.microsoft.com/office/drawing/2014/main" id="{FCE9A92D-BC8F-42B0-B425-742587A393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4450" y="4857750"/>
            <a:ext cx="109538"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Freeform 77">
            <a:extLst>
              <a:ext uri="{FF2B5EF4-FFF2-40B4-BE49-F238E27FC236}">
                <a16:creationId xmlns:a16="http://schemas.microsoft.com/office/drawing/2014/main" id="{112A81F2-A994-40F9-B709-0A3B0BAA4827}"/>
              </a:ext>
            </a:extLst>
          </p:cNvPr>
          <p:cNvSpPr>
            <a:spLocks/>
          </p:cNvSpPr>
          <p:nvPr/>
        </p:nvSpPr>
        <p:spPr bwMode="auto">
          <a:xfrm>
            <a:off x="6045200" y="2311400"/>
            <a:ext cx="5156201" cy="2965450"/>
          </a:xfrm>
          <a:custGeom>
            <a:avLst/>
            <a:gdLst>
              <a:gd name="T0" fmla="*/ 875 w 1279"/>
              <a:gd name="T1" fmla="*/ 3 h 739"/>
              <a:gd name="T2" fmla="*/ 1273 w 1279"/>
              <a:gd name="T3" fmla="*/ 232 h 739"/>
              <a:gd name="T4" fmla="*/ 1271 w 1279"/>
              <a:gd name="T5" fmla="*/ 246 h 739"/>
              <a:gd name="T6" fmla="*/ 427 w 1279"/>
              <a:gd name="T7" fmla="*/ 734 h 739"/>
              <a:gd name="T8" fmla="*/ 404 w 1279"/>
              <a:gd name="T9" fmla="*/ 735 h 739"/>
              <a:gd name="T10" fmla="*/ 6 w 1279"/>
              <a:gd name="T11" fmla="*/ 506 h 739"/>
              <a:gd name="T12" fmla="*/ 8 w 1279"/>
              <a:gd name="T13" fmla="*/ 493 h 739"/>
              <a:gd name="T14" fmla="*/ 852 w 1279"/>
              <a:gd name="T15" fmla="*/ 4 h 739"/>
              <a:gd name="T16" fmla="*/ 875 w 1279"/>
              <a:gd name="T17" fmla="*/ 3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9" h="739">
                <a:moveTo>
                  <a:pt x="875" y="3"/>
                </a:moveTo>
                <a:cubicBezTo>
                  <a:pt x="1273" y="232"/>
                  <a:pt x="1273" y="232"/>
                  <a:pt x="1273" y="232"/>
                </a:cubicBezTo>
                <a:cubicBezTo>
                  <a:pt x="1279" y="236"/>
                  <a:pt x="1278" y="242"/>
                  <a:pt x="1271" y="246"/>
                </a:cubicBezTo>
                <a:cubicBezTo>
                  <a:pt x="427" y="734"/>
                  <a:pt x="427" y="734"/>
                  <a:pt x="427" y="734"/>
                </a:cubicBezTo>
                <a:cubicBezTo>
                  <a:pt x="420" y="738"/>
                  <a:pt x="410" y="739"/>
                  <a:pt x="404" y="735"/>
                </a:cubicBezTo>
                <a:cubicBezTo>
                  <a:pt x="6" y="506"/>
                  <a:pt x="6" y="506"/>
                  <a:pt x="6" y="506"/>
                </a:cubicBezTo>
                <a:cubicBezTo>
                  <a:pt x="0" y="503"/>
                  <a:pt x="1" y="497"/>
                  <a:pt x="8" y="493"/>
                </a:cubicBezTo>
                <a:cubicBezTo>
                  <a:pt x="852" y="4"/>
                  <a:pt x="852" y="4"/>
                  <a:pt x="852" y="4"/>
                </a:cubicBezTo>
                <a:cubicBezTo>
                  <a:pt x="859" y="0"/>
                  <a:pt x="869" y="0"/>
                  <a:pt x="875" y="3"/>
                </a:cubicBezTo>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78">
            <a:extLst>
              <a:ext uri="{FF2B5EF4-FFF2-40B4-BE49-F238E27FC236}">
                <a16:creationId xmlns:a16="http://schemas.microsoft.com/office/drawing/2014/main" id="{39988C78-F5FB-416B-BDE6-8854FFD6B5CE}"/>
              </a:ext>
            </a:extLst>
          </p:cNvPr>
          <p:cNvSpPr>
            <a:spLocks/>
          </p:cNvSpPr>
          <p:nvPr/>
        </p:nvSpPr>
        <p:spPr bwMode="auto">
          <a:xfrm>
            <a:off x="6048375" y="3262313"/>
            <a:ext cx="5143500" cy="2014538"/>
          </a:xfrm>
          <a:custGeom>
            <a:avLst/>
            <a:gdLst>
              <a:gd name="T0" fmla="*/ 403 w 1276"/>
              <a:gd name="T1" fmla="*/ 498 h 502"/>
              <a:gd name="T2" fmla="*/ 5 w 1276"/>
              <a:gd name="T3" fmla="*/ 269 h 502"/>
              <a:gd name="T4" fmla="*/ 2 w 1276"/>
              <a:gd name="T5" fmla="*/ 261 h 502"/>
              <a:gd name="T6" fmla="*/ 5 w 1276"/>
              <a:gd name="T7" fmla="*/ 266 h 502"/>
              <a:gd name="T8" fmla="*/ 403 w 1276"/>
              <a:gd name="T9" fmla="*/ 495 h 502"/>
              <a:gd name="T10" fmla="*/ 426 w 1276"/>
              <a:gd name="T11" fmla="*/ 494 h 502"/>
              <a:gd name="T12" fmla="*/ 1270 w 1276"/>
              <a:gd name="T13" fmla="*/ 5 h 502"/>
              <a:gd name="T14" fmla="*/ 1275 w 1276"/>
              <a:gd name="T15" fmla="*/ 0 h 502"/>
              <a:gd name="T16" fmla="*/ 1270 w 1276"/>
              <a:gd name="T17" fmla="*/ 9 h 502"/>
              <a:gd name="T18" fmla="*/ 426 w 1276"/>
              <a:gd name="T19" fmla="*/ 497 h 502"/>
              <a:gd name="T20" fmla="*/ 403 w 1276"/>
              <a:gd name="T21" fmla="*/ 498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6" h="502">
                <a:moveTo>
                  <a:pt x="403" y="498"/>
                </a:moveTo>
                <a:cubicBezTo>
                  <a:pt x="5" y="269"/>
                  <a:pt x="5" y="269"/>
                  <a:pt x="5" y="269"/>
                </a:cubicBezTo>
                <a:cubicBezTo>
                  <a:pt x="2" y="267"/>
                  <a:pt x="0" y="264"/>
                  <a:pt x="2" y="261"/>
                </a:cubicBezTo>
                <a:cubicBezTo>
                  <a:pt x="2" y="263"/>
                  <a:pt x="3" y="265"/>
                  <a:pt x="5" y="266"/>
                </a:cubicBezTo>
                <a:cubicBezTo>
                  <a:pt x="403" y="495"/>
                  <a:pt x="403" y="495"/>
                  <a:pt x="403" y="495"/>
                </a:cubicBezTo>
                <a:cubicBezTo>
                  <a:pt x="409" y="498"/>
                  <a:pt x="419" y="498"/>
                  <a:pt x="426" y="494"/>
                </a:cubicBezTo>
                <a:cubicBezTo>
                  <a:pt x="1270" y="5"/>
                  <a:pt x="1270" y="5"/>
                  <a:pt x="1270" y="5"/>
                </a:cubicBezTo>
                <a:cubicBezTo>
                  <a:pt x="1273" y="4"/>
                  <a:pt x="1275" y="2"/>
                  <a:pt x="1275" y="0"/>
                </a:cubicBezTo>
                <a:cubicBezTo>
                  <a:pt x="1276" y="3"/>
                  <a:pt x="1274" y="6"/>
                  <a:pt x="1270" y="9"/>
                </a:cubicBezTo>
                <a:cubicBezTo>
                  <a:pt x="426" y="497"/>
                  <a:pt x="426" y="497"/>
                  <a:pt x="426" y="497"/>
                </a:cubicBezTo>
                <a:cubicBezTo>
                  <a:pt x="419" y="501"/>
                  <a:pt x="409" y="502"/>
                  <a:pt x="403" y="49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79">
            <a:extLst>
              <a:ext uri="{FF2B5EF4-FFF2-40B4-BE49-F238E27FC236}">
                <a16:creationId xmlns:a16="http://schemas.microsoft.com/office/drawing/2014/main" id="{8DF232E0-2283-4224-A263-A0BC9354C8C5}"/>
              </a:ext>
            </a:extLst>
          </p:cNvPr>
          <p:cNvSpPr>
            <a:spLocks/>
          </p:cNvSpPr>
          <p:nvPr/>
        </p:nvSpPr>
        <p:spPr bwMode="auto">
          <a:xfrm>
            <a:off x="6249988" y="2427288"/>
            <a:ext cx="4745038" cy="2728913"/>
          </a:xfrm>
          <a:custGeom>
            <a:avLst/>
            <a:gdLst>
              <a:gd name="T0" fmla="*/ 1925 w 2989"/>
              <a:gd name="T1" fmla="*/ 0 h 1719"/>
              <a:gd name="T2" fmla="*/ 2989 w 2989"/>
              <a:gd name="T3" fmla="*/ 609 h 1719"/>
              <a:gd name="T4" fmla="*/ 1064 w 2989"/>
              <a:gd name="T5" fmla="*/ 1719 h 1719"/>
              <a:gd name="T6" fmla="*/ 0 w 2989"/>
              <a:gd name="T7" fmla="*/ 1110 h 1719"/>
              <a:gd name="T8" fmla="*/ 1925 w 2989"/>
              <a:gd name="T9" fmla="*/ 0 h 1719"/>
            </a:gdLst>
            <a:ahLst/>
            <a:cxnLst>
              <a:cxn ang="0">
                <a:pos x="T0" y="T1"/>
              </a:cxn>
              <a:cxn ang="0">
                <a:pos x="T2" y="T3"/>
              </a:cxn>
              <a:cxn ang="0">
                <a:pos x="T4" y="T5"/>
              </a:cxn>
              <a:cxn ang="0">
                <a:pos x="T6" y="T7"/>
              </a:cxn>
              <a:cxn ang="0">
                <a:pos x="T8" y="T9"/>
              </a:cxn>
            </a:cxnLst>
            <a:rect l="0" t="0" r="r" b="b"/>
            <a:pathLst>
              <a:path w="2989" h="1719">
                <a:moveTo>
                  <a:pt x="1925" y="0"/>
                </a:moveTo>
                <a:lnTo>
                  <a:pt x="2989" y="609"/>
                </a:lnTo>
                <a:lnTo>
                  <a:pt x="1064" y="1719"/>
                </a:lnTo>
                <a:lnTo>
                  <a:pt x="0" y="1110"/>
                </a:lnTo>
                <a:lnTo>
                  <a:pt x="1925" y="0"/>
                </a:lnTo>
                <a:close/>
              </a:path>
            </a:pathLst>
          </a:custGeom>
          <a:solidFill>
            <a:srgbClr val="2412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80">
            <a:extLst>
              <a:ext uri="{FF2B5EF4-FFF2-40B4-BE49-F238E27FC236}">
                <a16:creationId xmlns:a16="http://schemas.microsoft.com/office/drawing/2014/main" id="{206B37A8-7FDC-48C5-BC40-CE057BF5FECB}"/>
              </a:ext>
            </a:extLst>
          </p:cNvPr>
          <p:cNvSpPr>
            <a:spLocks/>
          </p:cNvSpPr>
          <p:nvPr/>
        </p:nvSpPr>
        <p:spPr bwMode="auto">
          <a:xfrm>
            <a:off x="6249988" y="2427288"/>
            <a:ext cx="4745038" cy="2728913"/>
          </a:xfrm>
          <a:custGeom>
            <a:avLst/>
            <a:gdLst>
              <a:gd name="T0" fmla="*/ 1925 w 2989"/>
              <a:gd name="T1" fmla="*/ 0 h 1719"/>
              <a:gd name="T2" fmla="*/ 2989 w 2989"/>
              <a:gd name="T3" fmla="*/ 609 h 1719"/>
              <a:gd name="T4" fmla="*/ 1064 w 2989"/>
              <a:gd name="T5" fmla="*/ 1719 h 1719"/>
              <a:gd name="T6" fmla="*/ 0 w 2989"/>
              <a:gd name="T7" fmla="*/ 1110 h 1719"/>
              <a:gd name="T8" fmla="*/ 1925 w 2989"/>
              <a:gd name="T9" fmla="*/ 0 h 1719"/>
            </a:gdLst>
            <a:ahLst/>
            <a:cxnLst>
              <a:cxn ang="0">
                <a:pos x="T0" y="T1"/>
              </a:cxn>
              <a:cxn ang="0">
                <a:pos x="T2" y="T3"/>
              </a:cxn>
              <a:cxn ang="0">
                <a:pos x="T4" y="T5"/>
              </a:cxn>
              <a:cxn ang="0">
                <a:pos x="T6" y="T7"/>
              </a:cxn>
              <a:cxn ang="0">
                <a:pos x="T8" y="T9"/>
              </a:cxn>
            </a:cxnLst>
            <a:rect l="0" t="0" r="r" b="b"/>
            <a:pathLst>
              <a:path w="2989" h="1719">
                <a:moveTo>
                  <a:pt x="1925" y="0"/>
                </a:moveTo>
                <a:lnTo>
                  <a:pt x="2989" y="609"/>
                </a:lnTo>
                <a:lnTo>
                  <a:pt x="1064" y="1719"/>
                </a:lnTo>
                <a:lnTo>
                  <a:pt x="0" y="1110"/>
                </a:lnTo>
                <a:lnTo>
                  <a:pt x="19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81">
            <a:extLst>
              <a:ext uri="{FF2B5EF4-FFF2-40B4-BE49-F238E27FC236}">
                <a16:creationId xmlns:a16="http://schemas.microsoft.com/office/drawing/2014/main" id="{7E249E79-FB31-4DF3-A1A7-75377D950E01}"/>
              </a:ext>
            </a:extLst>
          </p:cNvPr>
          <p:cNvSpPr>
            <a:spLocks/>
          </p:cNvSpPr>
          <p:nvPr/>
        </p:nvSpPr>
        <p:spPr bwMode="auto">
          <a:xfrm>
            <a:off x="6249988" y="2427288"/>
            <a:ext cx="4745038" cy="2728913"/>
          </a:xfrm>
          <a:custGeom>
            <a:avLst/>
            <a:gdLst>
              <a:gd name="T0" fmla="*/ 1925 w 2989"/>
              <a:gd name="T1" fmla="*/ 0 h 1719"/>
              <a:gd name="T2" fmla="*/ 2989 w 2989"/>
              <a:gd name="T3" fmla="*/ 609 h 1719"/>
              <a:gd name="T4" fmla="*/ 1064 w 2989"/>
              <a:gd name="T5" fmla="*/ 1719 h 1719"/>
              <a:gd name="T6" fmla="*/ 0 w 2989"/>
              <a:gd name="T7" fmla="*/ 1110 h 1719"/>
              <a:gd name="T8" fmla="*/ 1925 w 2989"/>
              <a:gd name="T9" fmla="*/ 0 h 1719"/>
            </a:gdLst>
            <a:ahLst/>
            <a:cxnLst>
              <a:cxn ang="0">
                <a:pos x="T0" y="T1"/>
              </a:cxn>
              <a:cxn ang="0">
                <a:pos x="T2" y="T3"/>
              </a:cxn>
              <a:cxn ang="0">
                <a:pos x="T4" y="T5"/>
              </a:cxn>
              <a:cxn ang="0">
                <a:pos x="T6" y="T7"/>
              </a:cxn>
              <a:cxn ang="0">
                <a:pos x="T8" y="T9"/>
              </a:cxn>
            </a:cxnLst>
            <a:rect l="0" t="0" r="r" b="b"/>
            <a:pathLst>
              <a:path w="2989" h="1719">
                <a:moveTo>
                  <a:pt x="1925" y="0"/>
                </a:moveTo>
                <a:lnTo>
                  <a:pt x="2989" y="609"/>
                </a:lnTo>
                <a:lnTo>
                  <a:pt x="1064" y="1719"/>
                </a:lnTo>
                <a:lnTo>
                  <a:pt x="0" y="1110"/>
                </a:lnTo>
                <a:lnTo>
                  <a:pt x="1925" y="0"/>
                </a:lnTo>
                <a:close/>
              </a:path>
            </a:pathLst>
          </a:custGeom>
          <a:solidFill>
            <a:srgbClr val="2412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82">
            <a:extLst>
              <a:ext uri="{FF2B5EF4-FFF2-40B4-BE49-F238E27FC236}">
                <a16:creationId xmlns:a16="http://schemas.microsoft.com/office/drawing/2014/main" id="{F9BF5ECD-646B-4E83-B45A-CD352BABFA1B}"/>
              </a:ext>
            </a:extLst>
          </p:cNvPr>
          <p:cNvSpPr>
            <a:spLocks/>
          </p:cNvSpPr>
          <p:nvPr/>
        </p:nvSpPr>
        <p:spPr bwMode="auto">
          <a:xfrm>
            <a:off x="6249988" y="2427288"/>
            <a:ext cx="4745038" cy="2728913"/>
          </a:xfrm>
          <a:custGeom>
            <a:avLst/>
            <a:gdLst>
              <a:gd name="T0" fmla="*/ 1925 w 2989"/>
              <a:gd name="T1" fmla="*/ 0 h 1719"/>
              <a:gd name="T2" fmla="*/ 2989 w 2989"/>
              <a:gd name="T3" fmla="*/ 609 h 1719"/>
              <a:gd name="T4" fmla="*/ 1064 w 2989"/>
              <a:gd name="T5" fmla="*/ 1719 h 1719"/>
              <a:gd name="T6" fmla="*/ 0 w 2989"/>
              <a:gd name="T7" fmla="*/ 1110 h 1719"/>
              <a:gd name="T8" fmla="*/ 1925 w 2989"/>
              <a:gd name="T9" fmla="*/ 0 h 1719"/>
            </a:gdLst>
            <a:ahLst/>
            <a:cxnLst>
              <a:cxn ang="0">
                <a:pos x="T0" y="T1"/>
              </a:cxn>
              <a:cxn ang="0">
                <a:pos x="T2" y="T3"/>
              </a:cxn>
              <a:cxn ang="0">
                <a:pos x="T4" y="T5"/>
              </a:cxn>
              <a:cxn ang="0">
                <a:pos x="T6" y="T7"/>
              </a:cxn>
              <a:cxn ang="0">
                <a:pos x="T8" y="T9"/>
              </a:cxn>
            </a:cxnLst>
            <a:rect l="0" t="0" r="r" b="b"/>
            <a:pathLst>
              <a:path w="2989" h="1719">
                <a:moveTo>
                  <a:pt x="1925" y="0"/>
                </a:moveTo>
                <a:lnTo>
                  <a:pt x="2989" y="609"/>
                </a:lnTo>
                <a:lnTo>
                  <a:pt x="1064" y="1719"/>
                </a:lnTo>
                <a:lnTo>
                  <a:pt x="0" y="1110"/>
                </a:lnTo>
                <a:lnTo>
                  <a:pt x="19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83">
            <a:extLst>
              <a:ext uri="{FF2B5EF4-FFF2-40B4-BE49-F238E27FC236}">
                <a16:creationId xmlns:a16="http://schemas.microsoft.com/office/drawing/2014/main" id="{73E6B71C-1E1F-4E27-A123-355E781ABABB}"/>
              </a:ext>
            </a:extLst>
          </p:cNvPr>
          <p:cNvSpPr>
            <a:spLocks/>
          </p:cNvSpPr>
          <p:nvPr/>
        </p:nvSpPr>
        <p:spPr bwMode="auto">
          <a:xfrm>
            <a:off x="6249988" y="2427288"/>
            <a:ext cx="4745038" cy="2728913"/>
          </a:xfrm>
          <a:custGeom>
            <a:avLst/>
            <a:gdLst>
              <a:gd name="T0" fmla="*/ 1925 w 2989"/>
              <a:gd name="T1" fmla="*/ 0 h 1719"/>
              <a:gd name="T2" fmla="*/ 2989 w 2989"/>
              <a:gd name="T3" fmla="*/ 609 h 1719"/>
              <a:gd name="T4" fmla="*/ 1064 w 2989"/>
              <a:gd name="T5" fmla="*/ 1719 h 1719"/>
              <a:gd name="T6" fmla="*/ 0 w 2989"/>
              <a:gd name="T7" fmla="*/ 1110 h 1719"/>
              <a:gd name="T8" fmla="*/ 1925 w 2989"/>
              <a:gd name="T9" fmla="*/ 0 h 1719"/>
            </a:gdLst>
            <a:ahLst/>
            <a:cxnLst>
              <a:cxn ang="0">
                <a:pos x="T0" y="T1"/>
              </a:cxn>
              <a:cxn ang="0">
                <a:pos x="T2" y="T3"/>
              </a:cxn>
              <a:cxn ang="0">
                <a:pos x="T4" y="T5"/>
              </a:cxn>
              <a:cxn ang="0">
                <a:pos x="T6" y="T7"/>
              </a:cxn>
              <a:cxn ang="0">
                <a:pos x="T8" y="T9"/>
              </a:cxn>
            </a:cxnLst>
            <a:rect l="0" t="0" r="r" b="b"/>
            <a:pathLst>
              <a:path w="2989" h="1719">
                <a:moveTo>
                  <a:pt x="1925" y="0"/>
                </a:moveTo>
                <a:lnTo>
                  <a:pt x="2989" y="609"/>
                </a:lnTo>
                <a:lnTo>
                  <a:pt x="1064" y="1719"/>
                </a:lnTo>
                <a:lnTo>
                  <a:pt x="0" y="1110"/>
                </a:lnTo>
                <a:lnTo>
                  <a:pt x="1925" y="0"/>
                </a:lnTo>
                <a:close/>
              </a:path>
            </a:pathLst>
          </a:custGeom>
          <a:solidFill>
            <a:srgbClr val="1612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84">
            <a:extLst>
              <a:ext uri="{FF2B5EF4-FFF2-40B4-BE49-F238E27FC236}">
                <a16:creationId xmlns:a16="http://schemas.microsoft.com/office/drawing/2014/main" id="{5E896458-067B-4E4D-87FB-9692A9A47A33}"/>
              </a:ext>
            </a:extLst>
          </p:cNvPr>
          <p:cNvSpPr>
            <a:spLocks/>
          </p:cNvSpPr>
          <p:nvPr/>
        </p:nvSpPr>
        <p:spPr bwMode="auto">
          <a:xfrm>
            <a:off x="6249988" y="2427288"/>
            <a:ext cx="4745038" cy="2728913"/>
          </a:xfrm>
          <a:custGeom>
            <a:avLst/>
            <a:gdLst>
              <a:gd name="T0" fmla="*/ 1925 w 2989"/>
              <a:gd name="T1" fmla="*/ 0 h 1719"/>
              <a:gd name="T2" fmla="*/ 2989 w 2989"/>
              <a:gd name="T3" fmla="*/ 609 h 1719"/>
              <a:gd name="T4" fmla="*/ 1064 w 2989"/>
              <a:gd name="T5" fmla="*/ 1719 h 1719"/>
              <a:gd name="T6" fmla="*/ 0 w 2989"/>
              <a:gd name="T7" fmla="*/ 1110 h 1719"/>
              <a:gd name="T8" fmla="*/ 1925 w 2989"/>
              <a:gd name="T9" fmla="*/ 0 h 1719"/>
            </a:gdLst>
            <a:ahLst/>
            <a:cxnLst>
              <a:cxn ang="0">
                <a:pos x="T0" y="T1"/>
              </a:cxn>
              <a:cxn ang="0">
                <a:pos x="T2" y="T3"/>
              </a:cxn>
              <a:cxn ang="0">
                <a:pos x="T4" y="T5"/>
              </a:cxn>
              <a:cxn ang="0">
                <a:pos x="T6" y="T7"/>
              </a:cxn>
              <a:cxn ang="0">
                <a:pos x="T8" y="T9"/>
              </a:cxn>
            </a:cxnLst>
            <a:rect l="0" t="0" r="r" b="b"/>
            <a:pathLst>
              <a:path w="2989" h="1719">
                <a:moveTo>
                  <a:pt x="1925" y="0"/>
                </a:moveTo>
                <a:lnTo>
                  <a:pt x="2989" y="609"/>
                </a:lnTo>
                <a:lnTo>
                  <a:pt x="1064" y="1719"/>
                </a:lnTo>
                <a:lnTo>
                  <a:pt x="0" y="1110"/>
                </a:lnTo>
                <a:lnTo>
                  <a:pt x="19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85">
            <a:extLst>
              <a:ext uri="{FF2B5EF4-FFF2-40B4-BE49-F238E27FC236}">
                <a16:creationId xmlns:a16="http://schemas.microsoft.com/office/drawing/2014/main" id="{D300B5A6-838B-486E-ADAB-8FDA7C467F75}"/>
              </a:ext>
            </a:extLst>
          </p:cNvPr>
          <p:cNvSpPr>
            <a:spLocks/>
          </p:cNvSpPr>
          <p:nvPr/>
        </p:nvSpPr>
        <p:spPr bwMode="auto">
          <a:xfrm>
            <a:off x="6826250" y="4638675"/>
            <a:ext cx="376238" cy="212725"/>
          </a:xfrm>
          <a:custGeom>
            <a:avLst/>
            <a:gdLst>
              <a:gd name="T0" fmla="*/ 14 w 93"/>
              <a:gd name="T1" fmla="*/ 2 h 53"/>
              <a:gd name="T2" fmla="*/ 89 w 93"/>
              <a:gd name="T3" fmla="*/ 45 h 53"/>
              <a:gd name="T4" fmla="*/ 92 w 93"/>
              <a:gd name="T5" fmla="*/ 50 h 53"/>
              <a:gd name="T6" fmla="*/ 90 w 93"/>
              <a:gd name="T7" fmla="*/ 51 h 53"/>
              <a:gd name="T8" fmla="*/ 78 w 93"/>
              <a:gd name="T9" fmla="*/ 52 h 53"/>
              <a:gd name="T10" fmla="*/ 1 w 93"/>
              <a:gd name="T11" fmla="*/ 8 h 53"/>
              <a:gd name="T12" fmla="*/ 1 w 93"/>
              <a:gd name="T13" fmla="*/ 7 h 53"/>
              <a:gd name="T14" fmla="*/ 3 w 93"/>
              <a:gd name="T15" fmla="*/ 2 h 53"/>
              <a:gd name="T16" fmla="*/ 5 w 93"/>
              <a:gd name="T17" fmla="*/ 2 h 53"/>
              <a:gd name="T18" fmla="*/ 14 w 93"/>
              <a:gd name="T19" fmla="*/ 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53">
                <a:moveTo>
                  <a:pt x="14" y="2"/>
                </a:moveTo>
                <a:cubicBezTo>
                  <a:pt x="89" y="45"/>
                  <a:pt x="89" y="45"/>
                  <a:pt x="89" y="45"/>
                </a:cubicBezTo>
                <a:cubicBezTo>
                  <a:pt x="92" y="46"/>
                  <a:pt x="93" y="48"/>
                  <a:pt x="92" y="50"/>
                </a:cubicBezTo>
                <a:cubicBezTo>
                  <a:pt x="91" y="50"/>
                  <a:pt x="90" y="51"/>
                  <a:pt x="90" y="51"/>
                </a:cubicBezTo>
                <a:cubicBezTo>
                  <a:pt x="86" y="53"/>
                  <a:pt x="81" y="53"/>
                  <a:pt x="78" y="52"/>
                </a:cubicBezTo>
                <a:cubicBezTo>
                  <a:pt x="1" y="8"/>
                  <a:pt x="1" y="8"/>
                  <a:pt x="1" y="8"/>
                </a:cubicBezTo>
                <a:cubicBezTo>
                  <a:pt x="1" y="7"/>
                  <a:pt x="1" y="7"/>
                  <a:pt x="1" y="7"/>
                </a:cubicBezTo>
                <a:cubicBezTo>
                  <a:pt x="0" y="5"/>
                  <a:pt x="0" y="4"/>
                  <a:pt x="3" y="2"/>
                </a:cubicBezTo>
                <a:cubicBezTo>
                  <a:pt x="5" y="2"/>
                  <a:pt x="5" y="2"/>
                  <a:pt x="5" y="2"/>
                </a:cubicBezTo>
                <a:cubicBezTo>
                  <a:pt x="8" y="0"/>
                  <a:pt x="11" y="0"/>
                  <a:pt x="14" y="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86">
            <a:extLst>
              <a:ext uri="{FF2B5EF4-FFF2-40B4-BE49-F238E27FC236}">
                <a16:creationId xmlns:a16="http://schemas.microsoft.com/office/drawing/2014/main" id="{9700588B-5D4E-414A-B25F-FCC82977166D}"/>
              </a:ext>
            </a:extLst>
          </p:cNvPr>
          <p:cNvSpPr>
            <a:spLocks/>
          </p:cNvSpPr>
          <p:nvPr/>
        </p:nvSpPr>
        <p:spPr bwMode="auto">
          <a:xfrm>
            <a:off x="6823075" y="4635500"/>
            <a:ext cx="379413" cy="204788"/>
          </a:xfrm>
          <a:custGeom>
            <a:avLst/>
            <a:gdLst>
              <a:gd name="T0" fmla="*/ 2 w 94"/>
              <a:gd name="T1" fmla="*/ 8 h 51"/>
              <a:gd name="T2" fmla="*/ 4 w 94"/>
              <a:gd name="T3" fmla="*/ 7 h 51"/>
              <a:gd name="T4" fmla="*/ 15 w 94"/>
              <a:gd name="T5" fmla="*/ 6 h 51"/>
              <a:gd name="T6" fmla="*/ 92 w 94"/>
              <a:gd name="T7" fmla="*/ 50 h 51"/>
              <a:gd name="T8" fmla="*/ 93 w 94"/>
              <a:gd name="T9" fmla="*/ 51 h 51"/>
              <a:gd name="T10" fmla="*/ 91 w 94"/>
              <a:gd name="T11" fmla="*/ 46 h 51"/>
              <a:gd name="T12" fmla="*/ 15 w 94"/>
              <a:gd name="T13" fmla="*/ 1 h 51"/>
              <a:gd name="T14" fmla="*/ 3 w 94"/>
              <a:gd name="T15" fmla="*/ 2 h 51"/>
              <a:gd name="T16" fmla="*/ 2 w 94"/>
              <a:gd name="T17" fmla="*/ 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51">
                <a:moveTo>
                  <a:pt x="2" y="8"/>
                </a:moveTo>
                <a:cubicBezTo>
                  <a:pt x="2" y="8"/>
                  <a:pt x="3" y="7"/>
                  <a:pt x="4" y="7"/>
                </a:cubicBezTo>
                <a:cubicBezTo>
                  <a:pt x="7" y="5"/>
                  <a:pt x="12" y="4"/>
                  <a:pt x="15" y="6"/>
                </a:cubicBezTo>
                <a:cubicBezTo>
                  <a:pt x="92" y="50"/>
                  <a:pt x="92" y="50"/>
                  <a:pt x="92" y="50"/>
                </a:cubicBezTo>
                <a:cubicBezTo>
                  <a:pt x="93" y="51"/>
                  <a:pt x="93" y="51"/>
                  <a:pt x="93" y="51"/>
                </a:cubicBezTo>
                <a:cubicBezTo>
                  <a:pt x="94" y="49"/>
                  <a:pt x="94" y="47"/>
                  <a:pt x="91" y="46"/>
                </a:cubicBezTo>
                <a:cubicBezTo>
                  <a:pt x="15" y="1"/>
                  <a:pt x="15" y="1"/>
                  <a:pt x="15" y="1"/>
                </a:cubicBezTo>
                <a:cubicBezTo>
                  <a:pt x="12" y="0"/>
                  <a:pt x="7" y="0"/>
                  <a:pt x="3" y="2"/>
                </a:cubicBezTo>
                <a:cubicBezTo>
                  <a:pt x="0" y="4"/>
                  <a:pt x="0" y="6"/>
                  <a:pt x="2" y="8"/>
                </a:cubicBezTo>
                <a:close/>
              </a:path>
            </a:pathLst>
          </a:custGeom>
          <a:solidFill>
            <a:srgbClr val="BCB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87">
            <a:extLst>
              <a:ext uri="{FF2B5EF4-FFF2-40B4-BE49-F238E27FC236}">
                <a16:creationId xmlns:a16="http://schemas.microsoft.com/office/drawing/2014/main" id="{9E253A5F-9FA3-4D89-B01F-95B953805DA6}"/>
              </a:ext>
            </a:extLst>
          </p:cNvPr>
          <p:cNvSpPr>
            <a:spLocks/>
          </p:cNvSpPr>
          <p:nvPr/>
        </p:nvSpPr>
        <p:spPr bwMode="auto">
          <a:xfrm>
            <a:off x="7153275" y="3968750"/>
            <a:ext cx="209550" cy="112713"/>
          </a:xfrm>
          <a:custGeom>
            <a:avLst/>
            <a:gdLst>
              <a:gd name="T0" fmla="*/ 12 w 52"/>
              <a:gd name="T1" fmla="*/ 0 h 28"/>
              <a:gd name="T2" fmla="*/ 5 w 52"/>
              <a:gd name="T3" fmla="*/ 2 h 28"/>
              <a:gd name="T4" fmla="*/ 5 w 52"/>
              <a:gd name="T5" fmla="*/ 11 h 28"/>
              <a:gd name="T6" fmla="*/ 32 w 52"/>
              <a:gd name="T7" fmla="*/ 26 h 28"/>
              <a:gd name="T8" fmla="*/ 40 w 52"/>
              <a:gd name="T9" fmla="*/ 28 h 28"/>
              <a:gd name="T10" fmla="*/ 48 w 52"/>
              <a:gd name="T11" fmla="*/ 26 h 28"/>
              <a:gd name="T12" fmla="*/ 48 w 52"/>
              <a:gd name="T13" fmla="*/ 17 h 28"/>
              <a:gd name="T14" fmla="*/ 20 w 52"/>
              <a:gd name="T15" fmla="*/ 2 h 28"/>
              <a:gd name="T16" fmla="*/ 12 w 52"/>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8">
                <a:moveTo>
                  <a:pt x="12" y="0"/>
                </a:moveTo>
                <a:cubicBezTo>
                  <a:pt x="10" y="0"/>
                  <a:pt x="7" y="0"/>
                  <a:pt x="5" y="2"/>
                </a:cubicBezTo>
                <a:cubicBezTo>
                  <a:pt x="0" y="4"/>
                  <a:pt x="0" y="8"/>
                  <a:pt x="5" y="11"/>
                </a:cubicBezTo>
                <a:cubicBezTo>
                  <a:pt x="32" y="26"/>
                  <a:pt x="32" y="26"/>
                  <a:pt x="32" y="26"/>
                </a:cubicBezTo>
                <a:cubicBezTo>
                  <a:pt x="34" y="28"/>
                  <a:pt x="37" y="28"/>
                  <a:pt x="40" y="28"/>
                </a:cubicBezTo>
                <a:cubicBezTo>
                  <a:pt x="43" y="28"/>
                  <a:pt x="46" y="28"/>
                  <a:pt x="48" y="26"/>
                </a:cubicBezTo>
                <a:cubicBezTo>
                  <a:pt x="52" y="24"/>
                  <a:pt x="52" y="20"/>
                  <a:pt x="48" y="17"/>
                </a:cubicBezTo>
                <a:cubicBezTo>
                  <a:pt x="20" y="2"/>
                  <a:pt x="20" y="2"/>
                  <a:pt x="20" y="2"/>
                </a:cubicBezTo>
                <a:cubicBezTo>
                  <a:pt x="18" y="0"/>
                  <a:pt x="15" y="0"/>
                  <a:pt x="12" y="0"/>
                </a:cubicBezTo>
              </a:path>
            </a:pathLst>
          </a:custGeom>
          <a:solidFill>
            <a:srgbClr val="1F3D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88">
            <a:extLst>
              <a:ext uri="{FF2B5EF4-FFF2-40B4-BE49-F238E27FC236}">
                <a16:creationId xmlns:a16="http://schemas.microsoft.com/office/drawing/2014/main" id="{BAEC4D9E-8E99-4984-8E01-5A94108D012A}"/>
              </a:ext>
            </a:extLst>
          </p:cNvPr>
          <p:cNvSpPr>
            <a:spLocks/>
          </p:cNvSpPr>
          <p:nvPr/>
        </p:nvSpPr>
        <p:spPr bwMode="auto">
          <a:xfrm>
            <a:off x="7383463" y="4097338"/>
            <a:ext cx="209550" cy="115888"/>
          </a:xfrm>
          <a:custGeom>
            <a:avLst/>
            <a:gdLst>
              <a:gd name="T0" fmla="*/ 12 w 52"/>
              <a:gd name="T1" fmla="*/ 0 h 29"/>
              <a:gd name="T2" fmla="*/ 4 w 52"/>
              <a:gd name="T3" fmla="*/ 2 h 29"/>
              <a:gd name="T4" fmla="*/ 4 w 52"/>
              <a:gd name="T5" fmla="*/ 11 h 29"/>
              <a:gd name="T6" fmla="*/ 32 w 52"/>
              <a:gd name="T7" fmla="*/ 27 h 29"/>
              <a:gd name="T8" fmla="*/ 40 w 52"/>
              <a:gd name="T9" fmla="*/ 29 h 29"/>
              <a:gd name="T10" fmla="*/ 48 w 52"/>
              <a:gd name="T11" fmla="*/ 27 h 29"/>
              <a:gd name="T12" fmla="*/ 48 w 52"/>
              <a:gd name="T13" fmla="*/ 18 h 29"/>
              <a:gd name="T14" fmla="*/ 20 w 52"/>
              <a:gd name="T15" fmla="*/ 2 h 29"/>
              <a:gd name="T16" fmla="*/ 12 w 5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9">
                <a:moveTo>
                  <a:pt x="12" y="0"/>
                </a:moveTo>
                <a:cubicBezTo>
                  <a:pt x="9" y="0"/>
                  <a:pt x="7" y="1"/>
                  <a:pt x="4" y="2"/>
                </a:cubicBezTo>
                <a:cubicBezTo>
                  <a:pt x="0" y="5"/>
                  <a:pt x="0" y="9"/>
                  <a:pt x="4" y="11"/>
                </a:cubicBezTo>
                <a:cubicBezTo>
                  <a:pt x="32" y="27"/>
                  <a:pt x="32" y="27"/>
                  <a:pt x="32" y="27"/>
                </a:cubicBezTo>
                <a:cubicBezTo>
                  <a:pt x="34" y="29"/>
                  <a:pt x="37" y="29"/>
                  <a:pt x="40" y="29"/>
                </a:cubicBezTo>
                <a:cubicBezTo>
                  <a:pt x="43" y="29"/>
                  <a:pt x="46" y="29"/>
                  <a:pt x="48" y="27"/>
                </a:cubicBezTo>
                <a:cubicBezTo>
                  <a:pt x="52" y="25"/>
                  <a:pt x="52" y="21"/>
                  <a:pt x="48" y="18"/>
                </a:cubicBezTo>
                <a:cubicBezTo>
                  <a:pt x="20" y="2"/>
                  <a:pt x="20" y="2"/>
                  <a:pt x="20" y="2"/>
                </a:cubicBezTo>
                <a:cubicBezTo>
                  <a:pt x="18" y="1"/>
                  <a:pt x="15" y="0"/>
                  <a:pt x="12" y="0"/>
                </a:cubicBezTo>
              </a:path>
            </a:pathLst>
          </a:custGeom>
          <a:solidFill>
            <a:srgbClr val="3092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89">
            <a:extLst>
              <a:ext uri="{FF2B5EF4-FFF2-40B4-BE49-F238E27FC236}">
                <a16:creationId xmlns:a16="http://schemas.microsoft.com/office/drawing/2014/main" id="{ADE8CA5D-B7B3-4CF8-B99E-8917C5028F21}"/>
              </a:ext>
            </a:extLst>
          </p:cNvPr>
          <p:cNvSpPr>
            <a:spLocks/>
          </p:cNvSpPr>
          <p:nvPr/>
        </p:nvSpPr>
        <p:spPr bwMode="auto">
          <a:xfrm>
            <a:off x="7613650" y="4229100"/>
            <a:ext cx="209550" cy="120650"/>
          </a:xfrm>
          <a:custGeom>
            <a:avLst/>
            <a:gdLst>
              <a:gd name="T0" fmla="*/ 32 w 52"/>
              <a:gd name="T1" fmla="*/ 27 h 30"/>
              <a:gd name="T2" fmla="*/ 4 w 52"/>
              <a:gd name="T3" fmla="*/ 11 h 30"/>
              <a:gd name="T4" fmla="*/ 4 w 52"/>
              <a:gd name="T5" fmla="*/ 2 h 30"/>
              <a:gd name="T6" fmla="*/ 20 w 52"/>
              <a:gd name="T7" fmla="*/ 2 h 30"/>
              <a:gd name="T8" fmla="*/ 48 w 52"/>
              <a:gd name="T9" fmla="*/ 18 h 30"/>
              <a:gd name="T10" fmla="*/ 48 w 52"/>
              <a:gd name="T11" fmla="*/ 27 h 30"/>
              <a:gd name="T12" fmla="*/ 32 w 52"/>
              <a:gd name="T13" fmla="*/ 27 h 30"/>
            </a:gdLst>
            <a:ahLst/>
            <a:cxnLst>
              <a:cxn ang="0">
                <a:pos x="T0" y="T1"/>
              </a:cxn>
              <a:cxn ang="0">
                <a:pos x="T2" y="T3"/>
              </a:cxn>
              <a:cxn ang="0">
                <a:pos x="T4" y="T5"/>
              </a:cxn>
              <a:cxn ang="0">
                <a:pos x="T6" y="T7"/>
              </a:cxn>
              <a:cxn ang="0">
                <a:pos x="T8" y="T9"/>
              </a:cxn>
              <a:cxn ang="0">
                <a:pos x="T10" y="T11"/>
              </a:cxn>
              <a:cxn ang="0">
                <a:pos x="T12" y="T13"/>
              </a:cxn>
            </a:cxnLst>
            <a:rect l="0" t="0" r="r" b="b"/>
            <a:pathLst>
              <a:path w="52" h="30">
                <a:moveTo>
                  <a:pt x="32" y="27"/>
                </a:moveTo>
                <a:cubicBezTo>
                  <a:pt x="4" y="11"/>
                  <a:pt x="4" y="11"/>
                  <a:pt x="4" y="11"/>
                </a:cubicBezTo>
                <a:cubicBezTo>
                  <a:pt x="0" y="9"/>
                  <a:pt x="0" y="5"/>
                  <a:pt x="4" y="2"/>
                </a:cubicBezTo>
                <a:cubicBezTo>
                  <a:pt x="9" y="0"/>
                  <a:pt x="16" y="0"/>
                  <a:pt x="20" y="2"/>
                </a:cubicBezTo>
                <a:cubicBezTo>
                  <a:pt x="48" y="18"/>
                  <a:pt x="48" y="18"/>
                  <a:pt x="48" y="18"/>
                </a:cubicBezTo>
                <a:cubicBezTo>
                  <a:pt x="52" y="21"/>
                  <a:pt x="52" y="25"/>
                  <a:pt x="48" y="27"/>
                </a:cubicBezTo>
                <a:cubicBezTo>
                  <a:pt x="43" y="30"/>
                  <a:pt x="36" y="30"/>
                  <a:pt x="32" y="27"/>
                </a:cubicBezTo>
                <a:close/>
              </a:path>
            </a:pathLst>
          </a:custGeom>
          <a:solidFill>
            <a:srgbClr val="42E8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90">
            <a:extLst>
              <a:ext uri="{FF2B5EF4-FFF2-40B4-BE49-F238E27FC236}">
                <a16:creationId xmlns:a16="http://schemas.microsoft.com/office/drawing/2014/main" id="{8DBF2EDF-2CB4-4715-B92C-8CDA4F833BEA}"/>
              </a:ext>
            </a:extLst>
          </p:cNvPr>
          <p:cNvSpPr>
            <a:spLocks/>
          </p:cNvSpPr>
          <p:nvPr/>
        </p:nvSpPr>
        <p:spPr bwMode="auto">
          <a:xfrm>
            <a:off x="7842250" y="4362450"/>
            <a:ext cx="209550" cy="115888"/>
          </a:xfrm>
          <a:custGeom>
            <a:avLst/>
            <a:gdLst>
              <a:gd name="T0" fmla="*/ 12 w 52"/>
              <a:gd name="T1" fmla="*/ 0 h 29"/>
              <a:gd name="T2" fmla="*/ 4 w 52"/>
              <a:gd name="T3" fmla="*/ 2 h 29"/>
              <a:gd name="T4" fmla="*/ 4 w 52"/>
              <a:gd name="T5" fmla="*/ 11 h 29"/>
              <a:gd name="T6" fmla="*/ 32 w 52"/>
              <a:gd name="T7" fmla="*/ 27 h 29"/>
              <a:gd name="T8" fmla="*/ 40 w 52"/>
              <a:gd name="T9" fmla="*/ 29 h 29"/>
              <a:gd name="T10" fmla="*/ 47 w 52"/>
              <a:gd name="T11" fmla="*/ 27 h 29"/>
              <a:gd name="T12" fmla="*/ 47 w 52"/>
              <a:gd name="T13" fmla="*/ 18 h 29"/>
              <a:gd name="T14" fmla="*/ 20 w 52"/>
              <a:gd name="T15" fmla="*/ 2 h 29"/>
              <a:gd name="T16" fmla="*/ 12 w 5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9">
                <a:moveTo>
                  <a:pt x="12" y="0"/>
                </a:moveTo>
                <a:cubicBezTo>
                  <a:pt x="9" y="0"/>
                  <a:pt x="6" y="1"/>
                  <a:pt x="4" y="2"/>
                </a:cubicBezTo>
                <a:cubicBezTo>
                  <a:pt x="0" y="5"/>
                  <a:pt x="0" y="9"/>
                  <a:pt x="4" y="11"/>
                </a:cubicBezTo>
                <a:cubicBezTo>
                  <a:pt x="32" y="27"/>
                  <a:pt x="32" y="27"/>
                  <a:pt x="32" y="27"/>
                </a:cubicBezTo>
                <a:cubicBezTo>
                  <a:pt x="34" y="28"/>
                  <a:pt x="37" y="29"/>
                  <a:pt x="40" y="29"/>
                </a:cubicBezTo>
                <a:cubicBezTo>
                  <a:pt x="42" y="29"/>
                  <a:pt x="45" y="28"/>
                  <a:pt x="47" y="27"/>
                </a:cubicBezTo>
                <a:cubicBezTo>
                  <a:pt x="52" y="24"/>
                  <a:pt x="52" y="20"/>
                  <a:pt x="47" y="18"/>
                </a:cubicBezTo>
                <a:cubicBezTo>
                  <a:pt x="20" y="2"/>
                  <a:pt x="20" y="2"/>
                  <a:pt x="20" y="2"/>
                </a:cubicBezTo>
                <a:cubicBezTo>
                  <a:pt x="18" y="1"/>
                  <a:pt x="15" y="0"/>
                  <a:pt x="12" y="0"/>
                </a:cubicBezTo>
              </a:path>
            </a:pathLst>
          </a:custGeom>
          <a:solidFill>
            <a:srgbClr val="3092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91">
            <a:extLst>
              <a:ext uri="{FF2B5EF4-FFF2-40B4-BE49-F238E27FC236}">
                <a16:creationId xmlns:a16="http://schemas.microsoft.com/office/drawing/2014/main" id="{C96B6F0D-97FA-4931-B5F8-91A4A7A4463E}"/>
              </a:ext>
            </a:extLst>
          </p:cNvPr>
          <p:cNvSpPr>
            <a:spLocks/>
          </p:cNvSpPr>
          <p:nvPr/>
        </p:nvSpPr>
        <p:spPr bwMode="auto">
          <a:xfrm>
            <a:off x="8072438" y="4494213"/>
            <a:ext cx="209550" cy="117475"/>
          </a:xfrm>
          <a:custGeom>
            <a:avLst/>
            <a:gdLst>
              <a:gd name="T0" fmla="*/ 12 w 52"/>
              <a:gd name="T1" fmla="*/ 0 h 29"/>
              <a:gd name="T2" fmla="*/ 4 w 52"/>
              <a:gd name="T3" fmla="*/ 2 h 29"/>
              <a:gd name="T4" fmla="*/ 4 w 52"/>
              <a:gd name="T5" fmla="*/ 11 h 29"/>
              <a:gd name="T6" fmla="*/ 32 w 52"/>
              <a:gd name="T7" fmla="*/ 27 h 29"/>
              <a:gd name="T8" fmla="*/ 39 w 52"/>
              <a:gd name="T9" fmla="*/ 29 h 29"/>
              <a:gd name="T10" fmla="*/ 47 w 52"/>
              <a:gd name="T11" fmla="*/ 27 h 29"/>
              <a:gd name="T12" fmla="*/ 47 w 52"/>
              <a:gd name="T13" fmla="*/ 18 h 29"/>
              <a:gd name="T14" fmla="*/ 20 w 52"/>
              <a:gd name="T15" fmla="*/ 2 h 29"/>
              <a:gd name="T16" fmla="*/ 12 w 5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9">
                <a:moveTo>
                  <a:pt x="12" y="0"/>
                </a:moveTo>
                <a:cubicBezTo>
                  <a:pt x="9" y="0"/>
                  <a:pt x="6" y="1"/>
                  <a:pt x="4" y="2"/>
                </a:cubicBezTo>
                <a:cubicBezTo>
                  <a:pt x="0" y="4"/>
                  <a:pt x="0" y="8"/>
                  <a:pt x="4" y="11"/>
                </a:cubicBezTo>
                <a:cubicBezTo>
                  <a:pt x="32" y="27"/>
                  <a:pt x="32" y="27"/>
                  <a:pt x="32" y="27"/>
                </a:cubicBezTo>
                <a:cubicBezTo>
                  <a:pt x="34" y="28"/>
                  <a:pt x="37" y="29"/>
                  <a:pt x="39" y="29"/>
                </a:cubicBezTo>
                <a:cubicBezTo>
                  <a:pt x="42" y="29"/>
                  <a:pt x="45" y="28"/>
                  <a:pt x="47" y="27"/>
                </a:cubicBezTo>
                <a:cubicBezTo>
                  <a:pt x="52" y="24"/>
                  <a:pt x="52" y="20"/>
                  <a:pt x="47" y="18"/>
                </a:cubicBezTo>
                <a:cubicBezTo>
                  <a:pt x="20" y="2"/>
                  <a:pt x="20" y="2"/>
                  <a:pt x="20" y="2"/>
                </a:cubicBezTo>
                <a:cubicBezTo>
                  <a:pt x="18" y="1"/>
                  <a:pt x="15" y="0"/>
                  <a:pt x="12" y="0"/>
                </a:cubicBezTo>
              </a:path>
            </a:pathLst>
          </a:custGeom>
          <a:solidFill>
            <a:srgbClr val="1F3D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92">
            <a:extLst>
              <a:ext uri="{FF2B5EF4-FFF2-40B4-BE49-F238E27FC236}">
                <a16:creationId xmlns:a16="http://schemas.microsoft.com/office/drawing/2014/main" id="{2B993730-DC4F-4724-9897-13FE001645FE}"/>
              </a:ext>
            </a:extLst>
          </p:cNvPr>
          <p:cNvSpPr>
            <a:spLocks/>
          </p:cNvSpPr>
          <p:nvPr/>
        </p:nvSpPr>
        <p:spPr bwMode="auto">
          <a:xfrm>
            <a:off x="7548563" y="3201988"/>
            <a:ext cx="2051050" cy="1176338"/>
          </a:xfrm>
          <a:custGeom>
            <a:avLst/>
            <a:gdLst>
              <a:gd name="T0" fmla="*/ 418 w 509"/>
              <a:gd name="T1" fmla="*/ 241 h 293"/>
              <a:gd name="T2" fmla="*/ 91 w 509"/>
              <a:gd name="T3" fmla="*/ 241 h 293"/>
              <a:gd name="T4" fmla="*/ 91 w 509"/>
              <a:gd name="T5" fmla="*/ 52 h 293"/>
              <a:gd name="T6" fmla="*/ 418 w 509"/>
              <a:gd name="T7" fmla="*/ 52 h 293"/>
              <a:gd name="T8" fmla="*/ 418 w 509"/>
              <a:gd name="T9" fmla="*/ 241 h 293"/>
            </a:gdLst>
            <a:ahLst/>
            <a:cxnLst>
              <a:cxn ang="0">
                <a:pos x="T0" y="T1"/>
              </a:cxn>
              <a:cxn ang="0">
                <a:pos x="T2" y="T3"/>
              </a:cxn>
              <a:cxn ang="0">
                <a:pos x="T4" y="T5"/>
              </a:cxn>
              <a:cxn ang="0">
                <a:pos x="T6" y="T7"/>
              </a:cxn>
              <a:cxn ang="0">
                <a:pos x="T8" y="T9"/>
              </a:cxn>
            </a:cxnLst>
            <a:rect l="0" t="0" r="r" b="b"/>
            <a:pathLst>
              <a:path w="509" h="293">
                <a:moveTo>
                  <a:pt x="418" y="241"/>
                </a:moveTo>
                <a:cubicBezTo>
                  <a:pt x="328" y="293"/>
                  <a:pt x="181" y="293"/>
                  <a:pt x="91" y="241"/>
                </a:cubicBezTo>
                <a:cubicBezTo>
                  <a:pt x="0" y="189"/>
                  <a:pt x="0" y="104"/>
                  <a:pt x="91" y="52"/>
                </a:cubicBezTo>
                <a:cubicBezTo>
                  <a:pt x="181" y="0"/>
                  <a:pt x="328" y="0"/>
                  <a:pt x="418" y="52"/>
                </a:cubicBezTo>
                <a:cubicBezTo>
                  <a:pt x="509" y="104"/>
                  <a:pt x="509" y="189"/>
                  <a:pt x="418" y="24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93">
            <a:extLst>
              <a:ext uri="{FF2B5EF4-FFF2-40B4-BE49-F238E27FC236}">
                <a16:creationId xmlns:a16="http://schemas.microsoft.com/office/drawing/2014/main" id="{085FE947-815A-4CFE-952B-1B04D5D08E01}"/>
              </a:ext>
            </a:extLst>
          </p:cNvPr>
          <p:cNvSpPr>
            <a:spLocks/>
          </p:cNvSpPr>
          <p:nvPr/>
        </p:nvSpPr>
        <p:spPr bwMode="auto">
          <a:xfrm>
            <a:off x="7991475" y="3454400"/>
            <a:ext cx="1165225" cy="671513"/>
          </a:xfrm>
          <a:custGeom>
            <a:avLst/>
            <a:gdLst>
              <a:gd name="T0" fmla="*/ 237 w 289"/>
              <a:gd name="T1" fmla="*/ 137 h 167"/>
              <a:gd name="T2" fmla="*/ 52 w 289"/>
              <a:gd name="T3" fmla="*/ 137 h 167"/>
              <a:gd name="T4" fmla="*/ 52 w 289"/>
              <a:gd name="T5" fmla="*/ 30 h 167"/>
              <a:gd name="T6" fmla="*/ 237 w 289"/>
              <a:gd name="T7" fmla="*/ 30 h 167"/>
              <a:gd name="T8" fmla="*/ 237 w 289"/>
              <a:gd name="T9" fmla="*/ 137 h 167"/>
            </a:gdLst>
            <a:ahLst/>
            <a:cxnLst>
              <a:cxn ang="0">
                <a:pos x="T0" y="T1"/>
              </a:cxn>
              <a:cxn ang="0">
                <a:pos x="T2" y="T3"/>
              </a:cxn>
              <a:cxn ang="0">
                <a:pos x="T4" y="T5"/>
              </a:cxn>
              <a:cxn ang="0">
                <a:pos x="T6" y="T7"/>
              </a:cxn>
              <a:cxn ang="0">
                <a:pos x="T8" y="T9"/>
              </a:cxn>
            </a:cxnLst>
            <a:rect l="0" t="0" r="r" b="b"/>
            <a:pathLst>
              <a:path w="289" h="167">
                <a:moveTo>
                  <a:pt x="237" y="137"/>
                </a:moveTo>
                <a:cubicBezTo>
                  <a:pt x="186" y="167"/>
                  <a:pt x="103" y="167"/>
                  <a:pt x="52" y="137"/>
                </a:cubicBezTo>
                <a:cubicBezTo>
                  <a:pt x="0" y="108"/>
                  <a:pt x="0" y="60"/>
                  <a:pt x="52" y="30"/>
                </a:cubicBezTo>
                <a:cubicBezTo>
                  <a:pt x="103" y="0"/>
                  <a:pt x="186" y="0"/>
                  <a:pt x="237" y="30"/>
                </a:cubicBezTo>
                <a:cubicBezTo>
                  <a:pt x="289" y="60"/>
                  <a:pt x="289" y="108"/>
                  <a:pt x="237" y="137"/>
                </a:cubicBezTo>
                <a:close/>
              </a:path>
            </a:pathLst>
          </a:custGeom>
          <a:solidFill>
            <a:srgbClr val="F0F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94">
            <a:extLst>
              <a:ext uri="{FF2B5EF4-FFF2-40B4-BE49-F238E27FC236}">
                <a16:creationId xmlns:a16="http://schemas.microsoft.com/office/drawing/2014/main" id="{336F06F0-BC40-4915-8E6C-AD8ED1A3BFC2}"/>
              </a:ext>
            </a:extLst>
          </p:cNvPr>
          <p:cNvSpPr>
            <a:spLocks/>
          </p:cNvSpPr>
          <p:nvPr/>
        </p:nvSpPr>
        <p:spPr bwMode="auto">
          <a:xfrm>
            <a:off x="9753600" y="1552575"/>
            <a:ext cx="858838" cy="1220788"/>
          </a:xfrm>
          <a:custGeom>
            <a:avLst/>
            <a:gdLst>
              <a:gd name="T0" fmla="*/ 5 w 213"/>
              <a:gd name="T1" fmla="*/ 84 h 304"/>
              <a:gd name="T2" fmla="*/ 70 w 213"/>
              <a:gd name="T3" fmla="*/ 170 h 304"/>
              <a:gd name="T4" fmla="*/ 207 w 213"/>
              <a:gd name="T5" fmla="*/ 294 h 304"/>
              <a:gd name="T6" fmla="*/ 211 w 213"/>
              <a:gd name="T7" fmla="*/ 304 h 304"/>
              <a:gd name="T8" fmla="*/ 213 w 213"/>
              <a:gd name="T9" fmla="*/ 294 h 304"/>
              <a:gd name="T10" fmla="*/ 213 w 213"/>
              <a:gd name="T11" fmla="*/ 213 h 304"/>
              <a:gd name="T12" fmla="*/ 207 w 213"/>
              <a:gd name="T13" fmla="*/ 142 h 304"/>
              <a:gd name="T14" fmla="*/ 70 w 213"/>
              <a:gd name="T15" fmla="*/ 18 h 304"/>
              <a:gd name="T16" fmla="*/ 5 w 213"/>
              <a:gd name="T17" fmla="*/ 8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304">
                <a:moveTo>
                  <a:pt x="5" y="84"/>
                </a:moveTo>
                <a:cubicBezTo>
                  <a:pt x="8" y="101"/>
                  <a:pt x="20" y="141"/>
                  <a:pt x="70" y="170"/>
                </a:cubicBezTo>
                <a:cubicBezTo>
                  <a:pt x="141" y="203"/>
                  <a:pt x="190" y="246"/>
                  <a:pt x="207" y="294"/>
                </a:cubicBezTo>
                <a:cubicBezTo>
                  <a:pt x="208" y="297"/>
                  <a:pt x="210" y="301"/>
                  <a:pt x="211" y="304"/>
                </a:cubicBezTo>
                <a:cubicBezTo>
                  <a:pt x="213" y="301"/>
                  <a:pt x="213" y="301"/>
                  <a:pt x="213" y="294"/>
                </a:cubicBezTo>
                <a:cubicBezTo>
                  <a:pt x="213" y="213"/>
                  <a:pt x="213" y="213"/>
                  <a:pt x="213" y="213"/>
                </a:cubicBezTo>
                <a:cubicBezTo>
                  <a:pt x="213" y="166"/>
                  <a:pt x="210" y="156"/>
                  <a:pt x="207" y="142"/>
                </a:cubicBezTo>
                <a:cubicBezTo>
                  <a:pt x="190" y="94"/>
                  <a:pt x="141" y="51"/>
                  <a:pt x="70" y="18"/>
                </a:cubicBezTo>
                <a:cubicBezTo>
                  <a:pt x="14" y="0"/>
                  <a:pt x="0" y="53"/>
                  <a:pt x="5" y="8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95">
            <a:extLst>
              <a:ext uri="{FF2B5EF4-FFF2-40B4-BE49-F238E27FC236}">
                <a16:creationId xmlns:a16="http://schemas.microsoft.com/office/drawing/2014/main" id="{986BD098-6CC1-415B-8753-5D0E2DA43620}"/>
              </a:ext>
            </a:extLst>
          </p:cNvPr>
          <p:cNvSpPr>
            <a:spLocks/>
          </p:cNvSpPr>
          <p:nvPr/>
        </p:nvSpPr>
        <p:spPr bwMode="auto">
          <a:xfrm>
            <a:off x="7305145" y="1346200"/>
            <a:ext cx="1971675" cy="819150"/>
          </a:xfrm>
          <a:custGeom>
            <a:avLst/>
            <a:gdLst>
              <a:gd name="T0" fmla="*/ 80 w 489"/>
              <a:gd name="T1" fmla="*/ 34 h 204"/>
              <a:gd name="T2" fmla="*/ 339 w 489"/>
              <a:gd name="T3" fmla="*/ 1 h 204"/>
              <a:gd name="T4" fmla="*/ 376 w 489"/>
              <a:gd name="T5" fmla="*/ 2 h 204"/>
              <a:gd name="T6" fmla="*/ 439 w 489"/>
              <a:gd name="T7" fmla="*/ 136 h 204"/>
              <a:gd name="T8" fmla="*/ 376 w 489"/>
              <a:gd name="T9" fmla="*/ 154 h 204"/>
              <a:gd name="T10" fmla="*/ 339 w 489"/>
              <a:gd name="T11" fmla="*/ 153 h 204"/>
              <a:gd name="T12" fmla="*/ 80 w 489"/>
              <a:gd name="T13" fmla="*/ 186 h 204"/>
              <a:gd name="T14" fmla="*/ 26 w 489"/>
              <a:gd name="T15" fmla="*/ 80 h 204"/>
              <a:gd name="T16" fmla="*/ 80 w 489"/>
              <a:gd name="T17" fmla="*/ 3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204">
                <a:moveTo>
                  <a:pt x="80" y="34"/>
                </a:moveTo>
                <a:cubicBezTo>
                  <a:pt x="155" y="13"/>
                  <a:pt x="244" y="0"/>
                  <a:pt x="339" y="1"/>
                </a:cubicBezTo>
                <a:cubicBezTo>
                  <a:pt x="351" y="1"/>
                  <a:pt x="364" y="2"/>
                  <a:pt x="376" y="2"/>
                </a:cubicBezTo>
                <a:cubicBezTo>
                  <a:pt x="459" y="10"/>
                  <a:pt x="489" y="98"/>
                  <a:pt x="439" y="136"/>
                </a:cubicBezTo>
                <a:cubicBezTo>
                  <a:pt x="416" y="154"/>
                  <a:pt x="388" y="154"/>
                  <a:pt x="376" y="154"/>
                </a:cubicBezTo>
                <a:cubicBezTo>
                  <a:pt x="364" y="153"/>
                  <a:pt x="351" y="153"/>
                  <a:pt x="339" y="153"/>
                </a:cubicBezTo>
                <a:cubicBezTo>
                  <a:pt x="244" y="152"/>
                  <a:pt x="155" y="164"/>
                  <a:pt x="80" y="186"/>
                </a:cubicBezTo>
                <a:cubicBezTo>
                  <a:pt x="4" y="204"/>
                  <a:pt x="0" y="127"/>
                  <a:pt x="26" y="80"/>
                </a:cubicBezTo>
                <a:cubicBezTo>
                  <a:pt x="35" y="64"/>
                  <a:pt x="52" y="43"/>
                  <a:pt x="80"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96">
            <a:extLst>
              <a:ext uri="{FF2B5EF4-FFF2-40B4-BE49-F238E27FC236}">
                <a16:creationId xmlns:a16="http://schemas.microsoft.com/office/drawing/2014/main" id="{392763AA-9109-4E80-A0D1-E9D3CD7E4EEC}"/>
              </a:ext>
            </a:extLst>
          </p:cNvPr>
          <p:cNvSpPr>
            <a:spLocks/>
          </p:cNvSpPr>
          <p:nvPr/>
        </p:nvSpPr>
        <p:spPr bwMode="auto">
          <a:xfrm>
            <a:off x="6762750" y="1909763"/>
            <a:ext cx="322263" cy="966788"/>
          </a:xfrm>
          <a:custGeom>
            <a:avLst/>
            <a:gdLst>
              <a:gd name="T0" fmla="*/ 0 w 80"/>
              <a:gd name="T1" fmla="*/ 241 h 241"/>
              <a:gd name="T2" fmla="*/ 28 w 80"/>
              <a:gd name="T3" fmla="*/ 165 h 241"/>
              <a:gd name="T4" fmla="*/ 41 w 80"/>
              <a:gd name="T5" fmla="*/ 4 h 241"/>
              <a:gd name="T6" fmla="*/ 28 w 80"/>
              <a:gd name="T7" fmla="*/ 13 h 241"/>
              <a:gd name="T8" fmla="*/ 0 w 80"/>
              <a:gd name="T9" fmla="*/ 85 h 241"/>
              <a:gd name="T10" fmla="*/ 0 w 80"/>
              <a:gd name="T11" fmla="*/ 89 h 241"/>
              <a:gd name="T12" fmla="*/ 0 w 80"/>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80" h="241">
                <a:moveTo>
                  <a:pt x="0" y="241"/>
                </a:moveTo>
                <a:cubicBezTo>
                  <a:pt x="2" y="217"/>
                  <a:pt x="4" y="198"/>
                  <a:pt x="28" y="165"/>
                </a:cubicBezTo>
                <a:cubicBezTo>
                  <a:pt x="80" y="89"/>
                  <a:pt x="70" y="0"/>
                  <a:pt x="41" y="4"/>
                </a:cubicBezTo>
                <a:cubicBezTo>
                  <a:pt x="37" y="5"/>
                  <a:pt x="32" y="10"/>
                  <a:pt x="28" y="13"/>
                </a:cubicBezTo>
                <a:cubicBezTo>
                  <a:pt x="11" y="36"/>
                  <a:pt x="1" y="60"/>
                  <a:pt x="0" y="85"/>
                </a:cubicBezTo>
                <a:cubicBezTo>
                  <a:pt x="0" y="87"/>
                  <a:pt x="0" y="88"/>
                  <a:pt x="0" y="89"/>
                </a:cubicBezTo>
                <a:lnTo>
                  <a:pt x="0" y="24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97">
            <a:extLst>
              <a:ext uri="{FF2B5EF4-FFF2-40B4-BE49-F238E27FC236}">
                <a16:creationId xmlns:a16="http://schemas.microsoft.com/office/drawing/2014/main" id="{766B017D-E256-485B-AF59-6E9793C4FF91}"/>
              </a:ext>
            </a:extLst>
          </p:cNvPr>
          <p:cNvSpPr>
            <a:spLocks/>
          </p:cNvSpPr>
          <p:nvPr/>
        </p:nvSpPr>
        <p:spPr bwMode="auto">
          <a:xfrm>
            <a:off x="9193213" y="2949575"/>
            <a:ext cx="293688" cy="588963"/>
          </a:xfrm>
          <a:custGeom>
            <a:avLst/>
            <a:gdLst>
              <a:gd name="T0" fmla="*/ 142 w 185"/>
              <a:gd name="T1" fmla="*/ 371 h 371"/>
              <a:gd name="T2" fmla="*/ 0 w 185"/>
              <a:gd name="T3" fmla="*/ 18 h 371"/>
              <a:gd name="T4" fmla="*/ 41 w 185"/>
              <a:gd name="T5" fmla="*/ 0 h 371"/>
              <a:gd name="T6" fmla="*/ 185 w 185"/>
              <a:gd name="T7" fmla="*/ 354 h 371"/>
              <a:gd name="T8" fmla="*/ 142 w 185"/>
              <a:gd name="T9" fmla="*/ 371 h 371"/>
            </a:gdLst>
            <a:ahLst/>
            <a:cxnLst>
              <a:cxn ang="0">
                <a:pos x="T0" y="T1"/>
              </a:cxn>
              <a:cxn ang="0">
                <a:pos x="T2" y="T3"/>
              </a:cxn>
              <a:cxn ang="0">
                <a:pos x="T4" y="T5"/>
              </a:cxn>
              <a:cxn ang="0">
                <a:pos x="T6" y="T7"/>
              </a:cxn>
              <a:cxn ang="0">
                <a:pos x="T8" y="T9"/>
              </a:cxn>
            </a:cxnLst>
            <a:rect l="0" t="0" r="r" b="b"/>
            <a:pathLst>
              <a:path w="185" h="371">
                <a:moveTo>
                  <a:pt x="142" y="371"/>
                </a:moveTo>
                <a:lnTo>
                  <a:pt x="0" y="18"/>
                </a:lnTo>
                <a:lnTo>
                  <a:pt x="41" y="0"/>
                </a:lnTo>
                <a:lnTo>
                  <a:pt x="185" y="354"/>
                </a:lnTo>
                <a:lnTo>
                  <a:pt x="142" y="371"/>
                </a:lnTo>
                <a:close/>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Oval 99">
            <a:extLst>
              <a:ext uri="{FF2B5EF4-FFF2-40B4-BE49-F238E27FC236}">
                <a16:creationId xmlns:a16="http://schemas.microsoft.com/office/drawing/2014/main" id="{03E3216A-EA1E-4B76-8F04-1D018641691B}"/>
              </a:ext>
            </a:extLst>
          </p:cNvPr>
          <p:cNvSpPr>
            <a:spLocks noChangeArrowheads="1"/>
          </p:cNvSpPr>
          <p:nvPr/>
        </p:nvSpPr>
        <p:spPr bwMode="auto">
          <a:xfrm>
            <a:off x="8004175" y="2459038"/>
            <a:ext cx="1141413" cy="1333500"/>
          </a:xfrm>
          <a:prstGeom prst="ellipse">
            <a:avLst/>
          </a:prstGeom>
          <a:gradFill>
            <a:gsLst>
              <a:gs pos="0">
                <a:schemeClr val="accent1"/>
              </a:gs>
              <a:gs pos="85000">
                <a:schemeClr val="accent2"/>
              </a:gs>
            </a:gsLst>
            <a:lin ang="27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00">
            <a:extLst>
              <a:ext uri="{FF2B5EF4-FFF2-40B4-BE49-F238E27FC236}">
                <a16:creationId xmlns:a16="http://schemas.microsoft.com/office/drawing/2014/main" id="{595F5388-0EAE-4C01-B72E-02E3BE22F47D}"/>
              </a:ext>
            </a:extLst>
          </p:cNvPr>
          <p:cNvSpPr>
            <a:spLocks/>
          </p:cNvSpPr>
          <p:nvPr/>
        </p:nvSpPr>
        <p:spPr bwMode="auto">
          <a:xfrm>
            <a:off x="7762875" y="2447925"/>
            <a:ext cx="479425" cy="481013"/>
          </a:xfrm>
          <a:custGeom>
            <a:avLst/>
            <a:gdLst>
              <a:gd name="T0" fmla="*/ 113 w 119"/>
              <a:gd name="T1" fmla="*/ 71 h 120"/>
              <a:gd name="T2" fmla="*/ 49 w 119"/>
              <a:gd name="T3" fmla="*/ 114 h 120"/>
              <a:gd name="T4" fmla="*/ 6 w 119"/>
              <a:gd name="T5" fmla="*/ 49 h 120"/>
              <a:gd name="T6" fmla="*/ 70 w 119"/>
              <a:gd name="T7" fmla="*/ 6 h 120"/>
              <a:gd name="T8" fmla="*/ 113 w 119"/>
              <a:gd name="T9" fmla="*/ 71 h 120"/>
            </a:gdLst>
            <a:ahLst/>
            <a:cxnLst>
              <a:cxn ang="0">
                <a:pos x="T0" y="T1"/>
              </a:cxn>
              <a:cxn ang="0">
                <a:pos x="T2" y="T3"/>
              </a:cxn>
              <a:cxn ang="0">
                <a:pos x="T4" y="T5"/>
              </a:cxn>
              <a:cxn ang="0">
                <a:pos x="T6" y="T7"/>
              </a:cxn>
              <a:cxn ang="0">
                <a:pos x="T8" y="T9"/>
              </a:cxn>
            </a:cxnLst>
            <a:rect l="0" t="0" r="r" b="b"/>
            <a:pathLst>
              <a:path w="119" h="120">
                <a:moveTo>
                  <a:pt x="113" y="71"/>
                </a:moveTo>
                <a:cubicBezTo>
                  <a:pt x="108" y="101"/>
                  <a:pt x="79" y="120"/>
                  <a:pt x="49" y="114"/>
                </a:cubicBezTo>
                <a:cubicBezTo>
                  <a:pt x="19" y="108"/>
                  <a:pt x="0" y="79"/>
                  <a:pt x="6" y="49"/>
                </a:cubicBezTo>
                <a:cubicBezTo>
                  <a:pt x="11" y="20"/>
                  <a:pt x="40" y="0"/>
                  <a:pt x="70" y="6"/>
                </a:cubicBezTo>
                <a:cubicBezTo>
                  <a:pt x="100" y="12"/>
                  <a:pt x="119" y="41"/>
                  <a:pt x="113" y="7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01">
            <a:extLst>
              <a:ext uri="{FF2B5EF4-FFF2-40B4-BE49-F238E27FC236}">
                <a16:creationId xmlns:a16="http://schemas.microsoft.com/office/drawing/2014/main" id="{A2515F36-473E-443E-AD71-FFA1A9BC132E}"/>
              </a:ext>
            </a:extLst>
          </p:cNvPr>
          <p:cNvSpPr>
            <a:spLocks/>
          </p:cNvSpPr>
          <p:nvPr/>
        </p:nvSpPr>
        <p:spPr bwMode="auto">
          <a:xfrm>
            <a:off x="8145463" y="2443163"/>
            <a:ext cx="858838" cy="490538"/>
          </a:xfrm>
          <a:custGeom>
            <a:avLst/>
            <a:gdLst>
              <a:gd name="T0" fmla="*/ 175 w 213"/>
              <a:gd name="T1" fmla="*/ 101 h 122"/>
              <a:gd name="T2" fmla="*/ 38 w 213"/>
              <a:gd name="T3" fmla="*/ 101 h 122"/>
              <a:gd name="T4" fmla="*/ 38 w 213"/>
              <a:gd name="T5" fmla="*/ 22 h 122"/>
              <a:gd name="T6" fmla="*/ 175 w 213"/>
              <a:gd name="T7" fmla="*/ 22 h 122"/>
              <a:gd name="T8" fmla="*/ 175 w 213"/>
              <a:gd name="T9" fmla="*/ 101 h 122"/>
            </a:gdLst>
            <a:ahLst/>
            <a:cxnLst>
              <a:cxn ang="0">
                <a:pos x="T0" y="T1"/>
              </a:cxn>
              <a:cxn ang="0">
                <a:pos x="T2" y="T3"/>
              </a:cxn>
              <a:cxn ang="0">
                <a:pos x="T4" y="T5"/>
              </a:cxn>
              <a:cxn ang="0">
                <a:pos x="T6" y="T7"/>
              </a:cxn>
              <a:cxn ang="0">
                <a:pos x="T8" y="T9"/>
              </a:cxn>
            </a:cxnLst>
            <a:rect l="0" t="0" r="r" b="b"/>
            <a:pathLst>
              <a:path w="213" h="122">
                <a:moveTo>
                  <a:pt x="175" y="101"/>
                </a:moveTo>
                <a:cubicBezTo>
                  <a:pt x="137" y="122"/>
                  <a:pt x="76" y="122"/>
                  <a:pt x="38" y="101"/>
                </a:cubicBezTo>
                <a:cubicBezTo>
                  <a:pt x="0" y="79"/>
                  <a:pt x="0" y="43"/>
                  <a:pt x="38" y="22"/>
                </a:cubicBezTo>
                <a:cubicBezTo>
                  <a:pt x="76" y="0"/>
                  <a:pt x="137" y="0"/>
                  <a:pt x="175" y="22"/>
                </a:cubicBezTo>
                <a:cubicBezTo>
                  <a:pt x="213" y="43"/>
                  <a:pt x="213" y="79"/>
                  <a:pt x="175" y="10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102">
            <a:extLst>
              <a:ext uri="{FF2B5EF4-FFF2-40B4-BE49-F238E27FC236}">
                <a16:creationId xmlns:a16="http://schemas.microsoft.com/office/drawing/2014/main" id="{20C5BF99-28F1-4BD6-ABBB-3849E30BAD45}"/>
              </a:ext>
            </a:extLst>
          </p:cNvPr>
          <p:cNvSpPr>
            <a:spLocks/>
          </p:cNvSpPr>
          <p:nvPr/>
        </p:nvSpPr>
        <p:spPr bwMode="auto">
          <a:xfrm>
            <a:off x="8174038" y="2443163"/>
            <a:ext cx="801688" cy="277813"/>
          </a:xfrm>
          <a:custGeom>
            <a:avLst/>
            <a:gdLst>
              <a:gd name="T0" fmla="*/ 31 w 199"/>
              <a:gd name="T1" fmla="*/ 36 h 69"/>
              <a:gd name="T2" fmla="*/ 168 w 199"/>
              <a:gd name="T3" fmla="*/ 36 h 69"/>
              <a:gd name="T4" fmla="*/ 195 w 199"/>
              <a:gd name="T5" fmla="*/ 69 h 69"/>
              <a:gd name="T6" fmla="*/ 168 w 199"/>
              <a:gd name="T7" fmla="*/ 22 h 69"/>
              <a:gd name="T8" fmla="*/ 31 w 199"/>
              <a:gd name="T9" fmla="*/ 22 h 69"/>
              <a:gd name="T10" fmla="*/ 3 w 199"/>
              <a:gd name="T11" fmla="*/ 69 h 69"/>
              <a:gd name="T12" fmla="*/ 31 w 199"/>
              <a:gd name="T13" fmla="*/ 36 h 69"/>
            </a:gdLst>
            <a:ahLst/>
            <a:cxnLst>
              <a:cxn ang="0">
                <a:pos x="T0" y="T1"/>
              </a:cxn>
              <a:cxn ang="0">
                <a:pos x="T2" y="T3"/>
              </a:cxn>
              <a:cxn ang="0">
                <a:pos x="T4" y="T5"/>
              </a:cxn>
              <a:cxn ang="0">
                <a:pos x="T6" y="T7"/>
              </a:cxn>
              <a:cxn ang="0">
                <a:pos x="T8" y="T9"/>
              </a:cxn>
              <a:cxn ang="0">
                <a:pos x="T10" y="T11"/>
              </a:cxn>
              <a:cxn ang="0">
                <a:pos x="T12" y="T13"/>
              </a:cxn>
            </a:cxnLst>
            <a:rect l="0" t="0" r="r" b="b"/>
            <a:pathLst>
              <a:path w="199" h="69">
                <a:moveTo>
                  <a:pt x="31" y="36"/>
                </a:moveTo>
                <a:cubicBezTo>
                  <a:pt x="69" y="15"/>
                  <a:pt x="130" y="15"/>
                  <a:pt x="168" y="36"/>
                </a:cubicBezTo>
                <a:cubicBezTo>
                  <a:pt x="184" y="45"/>
                  <a:pt x="193" y="57"/>
                  <a:pt x="195" y="69"/>
                </a:cubicBezTo>
                <a:cubicBezTo>
                  <a:pt x="199" y="52"/>
                  <a:pt x="190" y="34"/>
                  <a:pt x="168" y="22"/>
                </a:cubicBezTo>
                <a:cubicBezTo>
                  <a:pt x="130" y="0"/>
                  <a:pt x="69" y="0"/>
                  <a:pt x="31" y="22"/>
                </a:cubicBezTo>
                <a:cubicBezTo>
                  <a:pt x="9" y="34"/>
                  <a:pt x="0" y="52"/>
                  <a:pt x="3" y="69"/>
                </a:cubicBezTo>
                <a:cubicBezTo>
                  <a:pt x="6" y="57"/>
                  <a:pt x="15" y="45"/>
                  <a:pt x="31" y="36"/>
                </a:cubicBezTo>
                <a:close/>
              </a:path>
            </a:pathLst>
          </a:custGeom>
          <a:solidFill>
            <a:srgbClr val="453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03">
            <a:extLst>
              <a:ext uri="{FF2B5EF4-FFF2-40B4-BE49-F238E27FC236}">
                <a16:creationId xmlns:a16="http://schemas.microsoft.com/office/drawing/2014/main" id="{E52A8AE6-2284-42B4-B168-39D51FCCB3FB}"/>
              </a:ext>
            </a:extLst>
          </p:cNvPr>
          <p:cNvSpPr>
            <a:spLocks/>
          </p:cNvSpPr>
          <p:nvPr/>
        </p:nvSpPr>
        <p:spPr bwMode="auto">
          <a:xfrm>
            <a:off x="7967663" y="1676400"/>
            <a:ext cx="390525" cy="477838"/>
          </a:xfrm>
          <a:custGeom>
            <a:avLst/>
            <a:gdLst>
              <a:gd name="T0" fmla="*/ 39 w 97"/>
              <a:gd name="T1" fmla="*/ 119 h 119"/>
              <a:gd name="T2" fmla="*/ 56 w 97"/>
              <a:gd name="T3" fmla="*/ 89 h 119"/>
              <a:gd name="T4" fmla="*/ 79 w 97"/>
              <a:gd name="T5" fmla="*/ 50 h 119"/>
              <a:gd name="T6" fmla="*/ 97 w 97"/>
              <a:gd name="T7" fmla="*/ 19 h 119"/>
              <a:gd name="T8" fmla="*/ 71 w 97"/>
              <a:gd name="T9" fmla="*/ 5 h 119"/>
              <a:gd name="T10" fmla="*/ 69 w 97"/>
              <a:gd name="T11" fmla="*/ 3 h 119"/>
              <a:gd name="T12" fmla="*/ 69 w 97"/>
              <a:gd name="T13" fmla="*/ 3 h 119"/>
              <a:gd name="T14" fmla="*/ 69 w 97"/>
              <a:gd name="T15" fmla="*/ 3 h 119"/>
              <a:gd name="T16" fmla="*/ 41 w 97"/>
              <a:gd name="T17" fmla="*/ 7 h 119"/>
              <a:gd name="T18" fmla="*/ 0 w 97"/>
              <a:gd name="T19" fmla="*/ 77 h 119"/>
              <a:gd name="T20" fmla="*/ 12 w 97"/>
              <a:gd name="T21" fmla="*/ 104 h 119"/>
              <a:gd name="T22" fmla="*/ 12 w 97"/>
              <a:gd name="T23" fmla="*/ 104 h 119"/>
              <a:gd name="T24" fmla="*/ 12 w 97"/>
              <a:gd name="T25" fmla="*/ 104 h 119"/>
              <a:gd name="T26" fmla="*/ 39 w 97"/>
              <a:gd name="T27"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119">
                <a:moveTo>
                  <a:pt x="39" y="119"/>
                </a:moveTo>
                <a:cubicBezTo>
                  <a:pt x="56" y="89"/>
                  <a:pt x="56" y="89"/>
                  <a:pt x="56" y="89"/>
                </a:cubicBezTo>
                <a:cubicBezTo>
                  <a:pt x="66" y="78"/>
                  <a:pt x="75" y="64"/>
                  <a:pt x="79" y="50"/>
                </a:cubicBezTo>
                <a:cubicBezTo>
                  <a:pt x="97" y="19"/>
                  <a:pt x="97" y="19"/>
                  <a:pt x="97" y="19"/>
                </a:cubicBezTo>
                <a:cubicBezTo>
                  <a:pt x="71" y="5"/>
                  <a:pt x="71" y="5"/>
                  <a:pt x="71" y="5"/>
                </a:cubicBezTo>
                <a:cubicBezTo>
                  <a:pt x="70" y="4"/>
                  <a:pt x="69" y="3"/>
                  <a:pt x="69" y="3"/>
                </a:cubicBezTo>
                <a:cubicBezTo>
                  <a:pt x="69" y="3"/>
                  <a:pt x="69" y="3"/>
                  <a:pt x="69" y="3"/>
                </a:cubicBezTo>
                <a:cubicBezTo>
                  <a:pt x="69" y="3"/>
                  <a:pt x="69" y="3"/>
                  <a:pt x="69" y="3"/>
                </a:cubicBezTo>
                <a:cubicBezTo>
                  <a:pt x="61" y="0"/>
                  <a:pt x="52" y="1"/>
                  <a:pt x="41" y="7"/>
                </a:cubicBezTo>
                <a:cubicBezTo>
                  <a:pt x="18" y="20"/>
                  <a:pt x="0" y="51"/>
                  <a:pt x="0" y="77"/>
                </a:cubicBezTo>
                <a:cubicBezTo>
                  <a:pt x="0" y="90"/>
                  <a:pt x="5" y="100"/>
                  <a:pt x="12" y="104"/>
                </a:cubicBezTo>
                <a:cubicBezTo>
                  <a:pt x="12" y="104"/>
                  <a:pt x="12" y="104"/>
                  <a:pt x="12" y="104"/>
                </a:cubicBezTo>
                <a:cubicBezTo>
                  <a:pt x="12" y="104"/>
                  <a:pt x="12" y="104"/>
                  <a:pt x="12" y="104"/>
                </a:cubicBezTo>
                <a:lnTo>
                  <a:pt x="39" y="119"/>
                </a:lnTo>
                <a:close/>
              </a:path>
            </a:pathLst>
          </a:custGeom>
          <a:gradFill>
            <a:gsLst>
              <a:gs pos="48000">
                <a:schemeClr val="accent1"/>
              </a:gs>
              <a:gs pos="100000">
                <a:schemeClr val="accent2"/>
              </a:gs>
            </a:gsLst>
            <a:lin ang="27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7232" name="Freeform 104">
            <a:extLst>
              <a:ext uri="{FF2B5EF4-FFF2-40B4-BE49-F238E27FC236}">
                <a16:creationId xmlns:a16="http://schemas.microsoft.com/office/drawing/2014/main" id="{BC771104-598C-4DD8-8D8C-E443D51391F0}"/>
              </a:ext>
            </a:extLst>
          </p:cNvPr>
          <p:cNvSpPr>
            <a:spLocks/>
          </p:cNvSpPr>
          <p:nvPr/>
        </p:nvSpPr>
        <p:spPr bwMode="auto">
          <a:xfrm>
            <a:off x="8072438" y="1712913"/>
            <a:ext cx="330200" cy="481013"/>
          </a:xfrm>
          <a:custGeom>
            <a:avLst/>
            <a:gdLst>
              <a:gd name="T0" fmla="*/ 82 w 82"/>
              <a:gd name="T1" fmla="*/ 36 h 120"/>
              <a:gd name="T2" fmla="*/ 41 w 82"/>
              <a:gd name="T3" fmla="*/ 107 h 120"/>
              <a:gd name="T4" fmla="*/ 0 w 82"/>
              <a:gd name="T5" fmla="*/ 84 h 120"/>
              <a:gd name="T6" fmla="*/ 41 w 82"/>
              <a:gd name="T7" fmla="*/ 13 h 120"/>
              <a:gd name="T8" fmla="*/ 82 w 82"/>
              <a:gd name="T9" fmla="*/ 36 h 120"/>
            </a:gdLst>
            <a:ahLst/>
            <a:cxnLst>
              <a:cxn ang="0">
                <a:pos x="T0" y="T1"/>
              </a:cxn>
              <a:cxn ang="0">
                <a:pos x="T2" y="T3"/>
              </a:cxn>
              <a:cxn ang="0">
                <a:pos x="T4" y="T5"/>
              </a:cxn>
              <a:cxn ang="0">
                <a:pos x="T6" y="T7"/>
              </a:cxn>
              <a:cxn ang="0">
                <a:pos x="T8" y="T9"/>
              </a:cxn>
            </a:cxnLst>
            <a:rect l="0" t="0" r="r" b="b"/>
            <a:pathLst>
              <a:path w="82" h="120">
                <a:moveTo>
                  <a:pt x="82" y="36"/>
                </a:moveTo>
                <a:cubicBezTo>
                  <a:pt x="82" y="62"/>
                  <a:pt x="64" y="94"/>
                  <a:pt x="41" y="107"/>
                </a:cubicBezTo>
                <a:cubicBezTo>
                  <a:pt x="19" y="120"/>
                  <a:pt x="0" y="110"/>
                  <a:pt x="0" y="84"/>
                </a:cubicBezTo>
                <a:cubicBezTo>
                  <a:pt x="0" y="58"/>
                  <a:pt x="19" y="26"/>
                  <a:pt x="41" y="13"/>
                </a:cubicBezTo>
                <a:cubicBezTo>
                  <a:pt x="64" y="0"/>
                  <a:pt x="82" y="10"/>
                  <a:pt x="82" y="36"/>
                </a:cubicBezTo>
                <a:close/>
              </a:path>
            </a:pathLst>
          </a:custGeom>
          <a:solidFill>
            <a:srgbClr val="BCB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33" name="Oval 105">
            <a:extLst>
              <a:ext uri="{FF2B5EF4-FFF2-40B4-BE49-F238E27FC236}">
                <a16:creationId xmlns:a16="http://schemas.microsoft.com/office/drawing/2014/main" id="{374C2BA7-C12E-44D1-814F-09192BEE9C18}"/>
              </a:ext>
            </a:extLst>
          </p:cNvPr>
          <p:cNvSpPr>
            <a:spLocks noChangeArrowheads="1"/>
          </p:cNvSpPr>
          <p:nvPr/>
        </p:nvSpPr>
        <p:spPr bwMode="auto">
          <a:xfrm>
            <a:off x="8012113" y="1573213"/>
            <a:ext cx="1168400" cy="1158875"/>
          </a:xfrm>
          <a:prstGeom prst="ellipse">
            <a:avLst/>
          </a:prstGeom>
          <a:gradFill>
            <a:gsLst>
              <a:gs pos="0">
                <a:schemeClr val="accent1"/>
              </a:gs>
              <a:gs pos="100000">
                <a:schemeClr val="accent2"/>
              </a:gs>
            </a:gsLst>
            <a:lin ang="66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7234" name="Freeform 107">
            <a:extLst>
              <a:ext uri="{FF2B5EF4-FFF2-40B4-BE49-F238E27FC236}">
                <a16:creationId xmlns:a16="http://schemas.microsoft.com/office/drawing/2014/main" id="{876734C5-A6C4-499B-A1D8-5614B4FFDE89}"/>
              </a:ext>
            </a:extLst>
          </p:cNvPr>
          <p:cNvSpPr>
            <a:spLocks/>
          </p:cNvSpPr>
          <p:nvPr/>
        </p:nvSpPr>
        <p:spPr bwMode="auto">
          <a:xfrm>
            <a:off x="8769350" y="2066925"/>
            <a:ext cx="387350" cy="476250"/>
          </a:xfrm>
          <a:custGeom>
            <a:avLst/>
            <a:gdLst>
              <a:gd name="T0" fmla="*/ 38 w 96"/>
              <a:gd name="T1" fmla="*/ 119 h 119"/>
              <a:gd name="T2" fmla="*/ 56 w 96"/>
              <a:gd name="T3" fmla="*/ 89 h 119"/>
              <a:gd name="T4" fmla="*/ 78 w 96"/>
              <a:gd name="T5" fmla="*/ 50 h 119"/>
              <a:gd name="T6" fmla="*/ 96 w 96"/>
              <a:gd name="T7" fmla="*/ 20 h 119"/>
              <a:gd name="T8" fmla="*/ 71 w 96"/>
              <a:gd name="T9" fmla="*/ 5 h 119"/>
              <a:gd name="T10" fmla="*/ 68 w 96"/>
              <a:gd name="T11" fmla="*/ 3 h 119"/>
              <a:gd name="T12" fmla="*/ 68 w 96"/>
              <a:gd name="T13" fmla="*/ 3 h 119"/>
              <a:gd name="T14" fmla="*/ 41 w 96"/>
              <a:gd name="T15" fmla="*/ 7 h 119"/>
              <a:gd name="T16" fmla="*/ 0 w 96"/>
              <a:gd name="T17" fmla="*/ 78 h 119"/>
              <a:gd name="T18" fmla="*/ 12 w 96"/>
              <a:gd name="T19" fmla="*/ 104 h 119"/>
              <a:gd name="T20" fmla="*/ 12 w 96"/>
              <a:gd name="T21" fmla="*/ 104 h 119"/>
              <a:gd name="T22" fmla="*/ 12 w 96"/>
              <a:gd name="T23" fmla="*/ 104 h 119"/>
              <a:gd name="T24" fmla="*/ 38 w 96"/>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119">
                <a:moveTo>
                  <a:pt x="38" y="119"/>
                </a:moveTo>
                <a:cubicBezTo>
                  <a:pt x="56" y="89"/>
                  <a:pt x="56" y="89"/>
                  <a:pt x="56" y="89"/>
                </a:cubicBezTo>
                <a:cubicBezTo>
                  <a:pt x="66" y="79"/>
                  <a:pt x="74" y="64"/>
                  <a:pt x="78" y="50"/>
                </a:cubicBezTo>
                <a:cubicBezTo>
                  <a:pt x="96" y="20"/>
                  <a:pt x="96" y="20"/>
                  <a:pt x="96" y="20"/>
                </a:cubicBezTo>
                <a:cubicBezTo>
                  <a:pt x="71" y="5"/>
                  <a:pt x="71" y="5"/>
                  <a:pt x="71" y="5"/>
                </a:cubicBezTo>
                <a:cubicBezTo>
                  <a:pt x="70" y="4"/>
                  <a:pt x="69" y="4"/>
                  <a:pt x="68" y="3"/>
                </a:cubicBezTo>
                <a:cubicBezTo>
                  <a:pt x="68" y="3"/>
                  <a:pt x="68" y="3"/>
                  <a:pt x="68" y="3"/>
                </a:cubicBezTo>
                <a:cubicBezTo>
                  <a:pt x="61" y="0"/>
                  <a:pt x="51" y="1"/>
                  <a:pt x="41" y="7"/>
                </a:cubicBezTo>
                <a:cubicBezTo>
                  <a:pt x="18" y="20"/>
                  <a:pt x="0" y="52"/>
                  <a:pt x="0" y="78"/>
                </a:cubicBezTo>
                <a:cubicBezTo>
                  <a:pt x="0" y="91"/>
                  <a:pt x="4" y="100"/>
                  <a:pt x="12" y="104"/>
                </a:cubicBezTo>
                <a:cubicBezTo>
                  <a:pt x="12" y="104"/>
                  <a:pt x="12" y="104"/>
                  <a:pt x="12" y="104"/>
                </a:cubicBezTo>
                <a:cubicBezTo>
                  <a:pt x="12" y="104"/>
                  <a:pt x="12" y="104"/>
                  <a:pt x="12" y="104"/>
                </a:cubicBezTo>
                <a:lnTo>
                  <a:pt x="38" y="119"/>
                </a:lnTo>
                <a:close/>
              </a:path>
            </a:pathLst>
          </a:custGeom>
          <a:gradFill>
            <a:gsLst>
              <a:gs pos="48000">
                <a:schemeClr val="accent1"/>
              </a:gs>
              <a:gs pos="100000">
                <a:schemeClr val="accent2"/>
              </a:gs>
            </a:gsLst>
            <a:lin ang="27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7235" name="Freeform 108">
            <a:extLst>
              <a:ext uri="{FF2B5EF4-FFF2-40B4-BE49-F238E27FC236}">
                <a16:creationId xmlns:a16="http://schemas.microsoft.com/office/drawing/2014/main" id="{02F8125B-A4AE-4188-A8C5-C7349EB9665D}"/>
              </a:ext>
            </a:extLst>
          </p:cNvPr>
          <p:cNvSpPr>
            <a:spLocks/>
          </p:cNvSpPr>
          <p:nvPr/>
        </p:nvSpPr>
        <p:spPr bwMode="auto">
          <a:xfrm>
            <a:off x="8874125" y="2101850"/>
            <a:ext cx="331788" cy="485775"/>
          </a:xfrm>
          <a:custGeom>
            <a:avLst/>
            <a:gdLst>
              <a:gd name="T0" fmla="*/ 82 w 82"/>
              <a:gd name="T1" fmla="*/ 37 h 121"/>
              <a:gd name="T2" fmla="*/ 41 w 82"/>
              <a:gd name="T3" fmla="*/ 107 h 121"/>
              <a:gd name="T4" fmla="*/ 0 w 82"/>
              <a:gd name="T5" fmla="*/ 84 h 121"/>
              <a:gd name="T6" fmla="*/ 41 w 82"/>
              <a:gd name="T7" fmla="*/ 13 h 121"/>
              <a:gd name="T8" fmla="*/ 82 w 82"/>
              <a:gd name="T9" fmla="*/ 37 h 121"/>
            </a:gdLst>
            <a:ahLst/>
            <a:cxnLst>
              <a:cxn ang="0">
                <a:pos x="T0" y="T1"/>
              </a:cxn>
              <a:cxn ang="0">
                <a:pos x="T2" y="T3"/>
              </a:cxn>
              <a:cxn ang="0">
                <a:pos x="T4" y="T5"/>
              </a:cxn>
              <a:cxn ang="0">
                <a:pos x="T6" y="T7"/>
              </a:cxn>
              <a:cxn ang="0">
                <a:pos x="T8" y="T9"/>
              </a:cxn>
            </a:cxnLst>
            <a:rect l="0" t="0" r="r" b="b"/>
            <a:pathLst>
              <a:path w="82" h="121">
                <a:moveTo>
                  <a:pt x="82" y="37"/>
                </a:moveTo>
                <a:cubicBezTo>
                  <a:pt x="82" y="63"/>
                  <a:pt x="63" y="94"/>
                  <a:pt x="41" y="107"/>
                </a:cubicBezTo>
                <a:cubicBezTo>
                  <a:pt x="18" y="121"/>
                  <a:pt x="0" y="110"/>
                  <a:pt x="0" y="84"/>
                </a:cubicBezTo>
                <a:cubicBezTo>
                  <a:pt x="0" y="58"/>
                  <a:pt x="18" y="26"/>
                  <a:pt x="41" y="13"/>
                </a:cubicBezTo>
                <a:cubicBezTo>
                  <a:pt x="63" y="0"/>
                  <a:pt x="82" y="11"/>
                  <a:pt x="82" y="37"/>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36" name="Freeform 109">
            <a:extLst>
              <a:ext uri="{FF2B5EF4-FFF2-40B4-BE49-F238E27FC236}">
                <a16:creationId xmlns:a16="http://schemas.microsoft.com/office/drawing/2014/main" id="{5EAB6C6F-F4B1-4756-A40E-1C7323EE9110}"/>
              </a:ext>
            </a:extLst>
          </p:cNvPr>
          <p:cNvSpPr>
            <a:spLocks/>
          </p:cNvSpPr>
          <p:nvPr/>
        </p:nvSpPr>
        <p:spPr bwMode="auto">
          <a:xfrm>
            <a:off x="8874125" y="2130425"/>
            <a:ext cx="258763" cy="425450"/>
          </a:xfrm>
          <a:custGeom>
            <a:avLst/>
            <a:gdLst>
              <a:gd name="T0" fmla="*/ 2 w 64"/>
              <a:gd name="T1" fmla="*/ 77 h 106"/>
              <a:gd name="T2" fmla="*/ 43 w 64"/>
              <a:gd name="T3" fmla="*/ 6 h 106"/>
              <a:gd name="T4" fmla="*/ 64 w 64"/>
              <a:gd name="T5" fmla="*/ 1 h 106"/>
              <a:gd name="T6" fmla="*/ 41 w 64"/>
              <a:gd name="T7" fmla="*/ 6 h 106"/>
              <a:gd name="T8" fmla="*/ 0 w 64"/>
              <a:gd name="T9" fmla="*/ 77 h 106"/>
              <a:gd name="T10" fmla="*/ 19 w 64"/>
              <a:gd name="T11" fmla="*/ 106 h 106"/>
              <a:gd name="T12" fmla="*/ 2 w 64"/>
              <a:gd name="T13" fmla="*/ 77 h 106"/>
            </a:gdLst>
            <a:ahLst/>
            <a:cxnLst>
              <a:cxn ang="0">
                <a:pos x="T0" y="T1"/>
              </a:cxn>
              <a:cxn ang="0">
                <a:pos x="T2" y="T3"/>
              </a:cxn>
              <a:cxn ang="0">
                <a:pos x="T4" y="T5"/>
              </a:cxn>
              <a:cxn ang="0">
                <a:pos x="T6" y="T7"/>
              </a:cxn>
              <a:cxn ang="0">
                <a:pos x="T8" y="T9"/>
              </a:cxn>
              <a:cxn ang="0">
                <a:pos x="T10" y="T11"/>
              </a:cxn>
              <a:cxn ang="0">
                <a:pos x="T12" y="T13"/>
              </a:cxn>
            </a:cxnLst>
            <a:rect l="0" t="0" r="r" b="b"/>
            <a:pathLst>
              <a:path w="64" h="106">
                <a:moveTo>
                  <a:pt x="2" y="77"/>
                </a:moveTo>
                <a:cubicBezTo>
                  <a:pt x="2" y="51"/>
                  <a:pt x="20" y="19"/>
                  <a:pt x="43" y="6"/>
                </a:cubicBezTo>
                <a:cubicBezTo>
                  <a:pt x="51" y="2"/>
                  <a:pt x="58" y="0"/>
                  <a:pt x="64" y="1"/>
                </a:cubicBezTo>
                <a:cubicBezTo>
                  <a:pt x="57" y="0"/>
                  <a:pt x="49" y="1"/>
                  <a:pt x="41" y="6"/>
                </a:cubicBezTo>
                <a:cubicBezTo>
                  <a:pt x="18" y="19"/>
                  <a:pt x="0" y="51"/>
                  <a:pt x="0" y="77"/>
                </a:cubicBezTo>
                <a:cubicBezTo>
                  <a:pt x="0" y="94"/>
                  <a:pt x="8" y="104"/>
                  <a:pt x="19" y="106"/>
                </a:cubicBezTo>
                <a:cubicBezTo>
                  <a:pt x="9" y="104"/>
                  <a:pt x="2" y="93"/>
                  <a:pt x="2"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37" name="Freeform 110">
            <a:extLst>
              <a:ext uri="{FF2B5EF4-FFF2-40B4-BE49-F238E27FC236}">
                <a16:creationId xmlns:a16="http://schemas.microsoft.com/office/drawing/2014/main" id="{EE0EB323-7354-4619-A1C0-D807EA5052F4}"/>
              </a:ext>
            </a:extLst>
          </p:cNvPr>
          <p:cNvSpPr>
            <a:spLocks/>
          </p:cNvSpPr>
          <p:nvPr/>
        </p:nvSpPr>
        <p:spPr bwMode="auto">
          <a:xfrm>
            <a:off x="8923338" y="2170113"/>
            <a:ext cx="233363" cy="346075"/>
          </a:xfrm>
          <a:custGeom>
            <a:avLst/>
            <a:gdLst>
              <a:gd name="T0" fmla="*/ 58 w 58"/>
              <a:gd name="T1" fmla="*/ 26 h 86"/>
              <a:gd name="T2" fmla="*/ 29 w 58"/>
              <a:gd name="T3" fmla="*/ 77 h 86"/>
              <a:gd name="T4" fmla="*/ 0 w 58"/>
              <a:gd name="T5" fmla="*/ 60 h 86"/>
              <a:gd name="T6" fmla="*/ 29 w 58"/>
              <a:gd name="T7" fmla="*/ 10 h 86"/>
              <a:gd name="T8" fmla="*/ 58 w 58"/>
              <a:gd name="T9" fmla="*/ 26 h 86"/>
            </a:gdLst>
            <a:ahLst/>
            <a:cxnLst>
              <a:cxn ang="0">
                <a:pos x="T0" y="T1"/>
              </a:cxn>
              <a:cxn ang="0">
                <a:pos x="T2" y="T3"/>
              </a:cxn>
              <a:cxn ang="0">
                <a:pos x="T4" y="T5"/>
              </a:cxn>
              <a:cxn ang="0">
                <a:pos x="T6" y="T7"/>
              </a:cxn>
              <a:cxn ang="0">
                <a:pos x="T8" y="T9"/>
              </a:cxn>
            </a:cxnLst>
            <a:rect l="0" t="0" r="r" b="b"/>
            <a:pathLst>
              <a:path w="58" h="86">
                <a:moveTo>
                  <a:pt x="58" y="26"/>
                </a:moveTo>
                <a:cubicBezTo>
                  <a:pt x="58" y="45"/>
                  <a:pt x="45" y="68"/>
                  <a:pt x="29" y="77"/>
                </a:cubicBezTo>
                <a:cubicBezTo>
                  <a:pt x="13" y="86"/>
                  <a:pt x="0" y="79"/>
                  <a:pt x="0" y="60"/>
                </a:cubicBezTo>
                <a:cubicBezTo>
                  <a:pt x="0" y="42"/>
                  <a:pt x="13" y="19"/>
                  <a:pt x="29" y="10"/>
                </a:cubicBezTo>
                <a:cubicBezTo>
                  <a:pt x="45" y="0"/>
                  <a:pt x="58" y="8"/>
                  <a:pt x="58"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238" name="Freeform 111">
            <a:extLst>
              <a:ext uri="{FF2B5EF4-FFF2-40B4-BE49-F238E27FC236}">
                <a16:creationId xmlns:a16="http://schemas.microsoft.com/office/drawing/2014/main" id="{66D9E651-29F0-4F21-8885-913E10F05AF9}"/>
              </a:ext>
            </a:extLst>
          </p:cNvPr>
          <p:cNvSpPr>
            <a:spLocks/>
          </p:cNvSpPr>
          <p:nvPr/>
        </p:nvSpPr>
        <p:spPr bwMode="auto">
          <a:xfrm>
            <a:off x="8939213" y="2193925"/>
            <a:ext cx="217488" cy="309563"/>
          </a:xfrm>
          <a:custGeom>
            <a:avLst/>
            <a:gdLst>
              <a:gd name="T0" fmla="*/ 42 w 54"/>
              <a:gd name="T1" fmla="*/ 0 h 77"/>
              <a:gd name="T2" fmla="*/ 46 w 54"/>
              <a:gd name="T3" fmla="*/ 16 h 77"/>
              <a:gd name="T4" fmla="*/ 17 w 54"/>
              <a:gd name="T5" fmla="*/ 66 h 77"/>
              <a:gd name="T6" fmla="*/ 0 w 54"/>
              <a:gd name="T7" fmla="*/ 70 h 77"/>
              <a:gd name="T8" fmla="*/ 25 w 54"/>
              <a:gd name="T9" fmla="*/ 71 h 77"/>
              <a:gd name="T10" fmla="*/ 54 w 54"/>
              <a:gd name="T11" fmla="*/ 20 h 77"/>
              <a:gd name="T12" fmla="*/ 42 w 54"/>
              <a:gd name="T13" fmla="*/ 0 h 77"/>
            </a:gdLst>
            <a:ahLst/>
            <a:cxnLst>
              <a:cxn ang="0">
                <a:pos x="T0" y="T1"/>
              </a:cxn>
              <a:cxn ang="0">
                <a:pos x="T2" y="T3"/>
              </a:cxn>
              <a:cxn ang="0">
                <a:pos x="T4" y="T5"/>
              </a:cxn>
              <a:cxn ang="0">
                <a:pos x="T6" y="T7"/>
              </a:cxn>
              <a:cxn ang="0">
                <a:pos x="T8" y="T9"/>
              </a:cxn>
              <a:cxn ang="0">
                <a:pos x="T10" y="T11"/>
              </a:cxn>
              <a:cxn ang="0">
                <a:pos x="T12" y="T13"/>
              </a:cxn>
            </a:cxnLst>
            <a:rect l="0" t="0" r="r" b="b"/>
            <a:pathLst>
              <a:path w="54" h="77">
                <a:moveTo>
                  <a:pt x="42" y="0"/>
                </a:moveTo>
                <a:cubicBezTo>
                  <a:pt x="45" y="4"/>
                  <a:pt x="46" y="9"/>
                  <a:pt x="46" y="16"/>
                </a:cubicBezTo>
                <a:cubicBezTo>
                  <a:pt x="46" y="34"/>
                  <a:pt x="33" y="57"/>
                  <a:pt x="17" y="66"/>
                </a:cubicBezTo>
                <a:cubicBezTo>
                  <a:pt x="11" y="70"/>
                  <a:pt x="5" y="71"/>
                  <a:pt x="0" y="70"/>
                </a:cubicBezTo>
                <a:cubicBezTo>
                  <a:pt x="6" y="76"/>
                  <a:pt x="15" y="77"/>
                  <a:pt x="25" y="71"/>
                </a:cubicBezTo>
                <a:cubicBezTo>
                  <a:pt x="41" y="62"/>
                  <a:pt x="54" y="39"/>
                  <a:pt x="54" y="20"/>
                </a:cubicBezTo>
                <a:cubicBezTo>
                  <a:pt x="54" y="9"/>
                  <a:pt x="49" y="2"/>
                  <a:pt x="42" y="0"/>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39" name="Freeform 112">
            <a:extLst>
              <a:ext uri="{FF2B5EF4-FFF2-40B4-BE49-F238E27FC236}">
                <a16:creationId xmlns:a16="http://schemas.microsoft.com/office/drawing/2014/main" id="{285DF642-BFDF-4E84-A999-D5E4E254D985}"/>
              </a:ext>
            </a:extLst>
          </p:cNvPr>
          <p:cNvSpPr>
            <a:spLocks/>
          </p:cNvSpPr>
          <p:nvPr/>
        </p:nvSpPr>
        <p:spPr bwMode="auto">
          <a:xfrm>
            <a:off x="8069263" y="2025650"/>
            <a:ext cx="361950" cy="554038"/>
          </a:xfrm>
          <a:custGeom>
            <a:avLst/>
            <a:gdLst>
              <a:gd name="T0" fmla="*/ 86 w 90"/>
              <a:gd name="T1" fmla="*/ 100 h 138"/>
              <a:gd name="T2" fmla="*/ 38 w 90"/>
              <a:gd name="T3" fmla="*/ 120 h 138"/>
              <a:gd name="T4" fmla="*/ 3 w 90"/>
              <a:gd name="T5" fmla="*/ 37 h 138"/>
              <a:gd name="T6" fmla="*/ 51 w 90"/>
              <a:gd name="T7" fmla="*/ 17 h 138"/>
              <a:gd name="T8" fmla="*/ 86 w 90"/>
              <a:gd name="T9" fmla="*/ 100 h 138"/>
            </a:gdLst>
            <a:ahLst/>
            <a:cxnLst>
              <a:cxn ang="0">
                <a:pos x="T0" y="T1"/>
              </a:cxn>
              <a:cxn ang="0">
                <a:pos x="T2" y="T3"/>
              </a:cxn>
              <a:cxn ang="0">
                <a:pos x="T4" y="T5"/>
              </a:cxn>
              <a:cxn ang="0">
                <a:pos x="T6" y="T7"/>
              </a:cxn>
              <a:cxn ang="0">
                <a:pos x="T8" y="T9"/>
              </a:cxn>
            </a:cxnLst>
            <a:rect l="0" t="0" r="r" b="b"/>
            <a:pathLst>
              <a:path w="90" h="138">
                <a:moveTo>
                  <a:pt x="86" y="100"/>
                </a:moveTo>
                <a:cubicBezTo>
                  <a:pt x="82" y="129"/>
                  <a:pt x="61" y="138"/>
                  <a:pt x="38" y="120"/>
                </a:cubicBezTo>
                <a:cubicBezTo>
                  <a:pt x="15" y="103"/>
                  <a:pt x="0" y="65"/>
                  <a:pt x="3" y="37"/>
                </a:cubicBezTo>
                <a:cubicBezTo>
                  <a:pt x="7" y="8"/>
                  <a:pt x="29" y="0"/>
                  <a:pt x="51" y="17"/>
                </a:cubicBezTo>
                <a:cubicBezTo>
                  <a:pt x="74" y="34"/>
                  <a:pt x="90" y="72"/>
                  <a:pt x="86" y="10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240" name="Freeform 113">
            <a:extLst>
              <a:ext uri="{FF2B5EF4-FFF2-40B4-BE49-F238E27FC236}">
                <a16:creationId xmlns:a16="http://schemas.microsoft.com/office/drawing/2014/main" id="{910DC0A5-7D6F-4FC7-BF1A-8BED48D1DEDB}"/>
              </a:ext>
            </a:extLst>
          </p:cNvPr>
          <p:cNvSpPr>
            <a:spLocks/>
          </p:cNvSpPr>
          <p:nvPr/>
        </p:nvSpPr>
        <p:spPr bwMode="auto">
          <a:xfrm>
            <a:off x="8213725" y="2182813"/>
            <a:ext cx="128588" cy="200025"/>
          </a:xfrm>
          <a:custGeom>
            <a:avLst/>
            <a:gdLst>
              <a:gd name="T0" fmla="*/ 31 w 32"/>
              <a:gd name="T1" fmla="*/ 36 h 50"/>
              <a:gd name="T2" fmla="*/ 14 w 32"/>
              <a:gd name="T3" fmla="*/ 44 h 50"/>
              <a:gd name="T4" fmla="*/ 1 w 32"/>
              <a:gd name="T5" fmla="*/ 14 h 50"/>
              <a:gd name="T6" fmla="*/ 19 w 32"/>
              <a:gd name="T7" fmla="*/ 6 h 50"/>
              <a:gd name="T8" fmla="*/ 31 w 32"/>
              <a:gd name="T9" fmla="*/ 36 h 50"/>
            </a:gdLst>
            <a:ahLst/>
            <a:cxnLst>
              <a:cxn ang="0">
                <a:pos x="T0" y="T1"/>
              </a:cxn>
              <a:cxn ang="0">
                <a:pos x="T2" y="T3"/>
              </a:cxn>
              <a:cxn ang="0">
                <a:pos x="T4" y="T5"/>
              </a:cxn>
              <a:cxn ang="0">
                <a:pos x="T6" y="T7"/>
              </a:cxn>
              <a:cxn ang="0">
                <a:pos x="T8" y="T9"/>
              </a:cxn>
            </a:cxnLst>
            <a:rect l="0" t="0" r="r" b="b"/>
            <a:pathLst>
              <a:path w="32" h="50">
                <a:moveTo>
                  <a:pt x="31" y="36"/>
                </a:moveTo>
                <a:cubicBezTo>
                  <a:pt x="30" y="47"/>
                  <a:pt x="22" y="50"/>
                  <a:pt x="14" y="44"/>
                </a:cubicBezTo>
                <a:cubicBezTo>
                  <a:pt x="5" y="37"/>
                  <a:pt x="0" y="24"/>
                  <a:pt x="1" y="14"/>
                </a:cubicBezTo>
                <a:cubicBezTo>
                  <a:pt x="2" y="3"/>
                  <a:pt x="10" y="0"/>
                  <a:pt x="19" y="6"/>
                </a:cubicBezTo>
                <a:cubicBezTo>
                  <a:pt x="27" y="13"/>
                  <a:pt x="32" y="26"/>
                  <a:pt x="31" y="3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7241" name="Freeform 114">
            <a:extLst>
              <a:ext uri="{FF2B5EF4-FFF2-40B4-BE49-F238E27FC236}">
                <a16:creationId xmlns:a16="http://schemas.microsoft.com/office/drawing/2014/main" id="{CC94EBE2-E145-4290-A9D8-ECDA00D56879}"/>
              </a:ext>
            </a:extLst>
          </p:cNvPr>
          <p:cNvSpPr>
            <a:spLocks/>
          </p:cNvSpPr>
          <p:nvPr/>
        </p:nvSpPr>
        <p:spPr bwMode="auto">
          <a:xfrm>
            <a:off x="8069263" y="2057400"/>
            <a:ext cx="296863" cy="493713"/>
          </a:xfrm>
          <a:custGeom>
            <a:avLst/>
            <a:gdLst>
              <a:gd name="T0" fmla="*/ 49 w 74"/>
              <a:gd name="T1" fmla="*/ 108 h 123"/>
              <a:gd name="T2" fmla="*/ 14 w 74"/>
              <a:gd name="T3" fmla="*/ 25 h 123"/>
              <a:gd name="T4" fmla="*/ 27 w 74"/>
              <a:gd name="T5" fmla="*/ 0 h 123"/>
              <a:gd name="T6" fmla="*/ 3 w 74"/>
              <a:gd name="T7" fmla="*/ 29 h 123"/>
              <a:gd name="T8" fmla="*/ 38 w 74"/>
              <a:gd name="T9" fmla="*/ 112 h 123"/>
              <a:gd name="T10" fmla="*/ 74 w 74"/>
              <a:gd name="T11" fmla="*/ 117 h 123"/>
              <a:gd name="T12" fmla="*/ 49 w 74"/>
              <a:gd name="T13" fmla="*/ 108 h 123"/>
            </a:gdLst>
            <a:ahLst/>
            <a:cxnLst>
              <a:cxn ang="0">
                <a:pos x="T0" y="T1"/>
              </a:cxn>
              <a:cxn ang="0">
                <a:pos x="T2" y="T3"/>
              </a:cxn>
              <a:cxn ang="0">
                <a:pos x="T4" y="T5"/>
              </a:cxn>
              <a:cxn ang="0">
                <a:pos x="T6" y="T7"/>
              </a:cxn>
              <a:cxn ang="0">
                <a:pos x="T8" y="T9"/>
              </a:cxn>
              <a:cxn ang="0">
                <a:pos x="T10" y="T11"/>
              </a:cxn>
              <a:cxn ang="0">
                <a:pos x="T12" y="T13"/>
              </a:cxn>
            </a:cxnLst>
            <a:rect l="0" t="0" r="r" b="b"/>
            <a:pathLst>
              <a:path w="74" h="123">
                <a:moveTo>
                  <a:pt x="49" y="108"/>
                </a:moveTo>
                <a:cubicBezTo>
                  <a:pt x="26" y="91"/>
                  <a:pt x="11" y="53"/>
                  <a:pt x="14" y="25"/>
                </a:cubicBezTo>
                <a:cubicBezTo>
                  <a:pt x="16" y="13"/>
                  <a:pt x="20" y="5"/>
                  <a:pt x="27" y="0"/>
                </a:cubicBezTo>
                <a:cubicBezTo>
                  <a:pt x="15" y="1"/>
                  <a:pt x="6" y="11"/>
                  <a:pt x="3" y="29"/>
                </a:cubicBezTo>
                <a:cubicBezTo>
                  <a:pt x="0" y="57"/>
                  <a:pt x="15" y="95"/>
                  <a:pt x="38" y="112"/>
                </a:cubicBezTo>
                <a:cubicBezTo>
                  <a:pt x="51" y="122"/>
                  <a:pt x="64" y="123"/>
                  <a:pt x="74" y="117"/>
                </a:cubicBezTo>
                <a:cubicBezTo>
                  <a:pt x="66" y="117"/>
                  <a:pt x="58" y="115"/>
                  <a:pt x="49" y="108"/>
                </a:cubicBezTo>
                <a:close/>
              </a:path>
            </a:pathLst>
          </a:custGeom>
          <a:solidFill>
            <a:srgbClr val="453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42" name="Freeform 115">
            <a:extLst>
              <a:ext uri="{FF2B5EF4-FFF2-40B4-BE49-F238E27FC236}">
                <a16:creationId xmlns:a16="http://schemas.microsoft.com/office/drawing/2014/main" id="{20760FD3-30C0-4D2E-82DC-62D633CE3C37}"/>
              </a:ext>
            </a:extLst>
          </p:cNvPr>
          <p:cNvSpPr>
            <a:spLocks/>
          </p:cNvSpPr>
          <p:nvPr/>
        </p:nvSpPr>
        <p:spPr bwMode="auto">
          <a:xfrm>
            <a:off x="8069263" y="2066925"/>
            <a:ext cx="285750" cy="484188"/>
          </a:xfrm>
          <a:custGeom>
            <a:avLst/>
            <a:gdLst>
              <a:gd name="T0" fmla="*/ 40 w 71"/>
              <a:gd name="T1" fmla="*/ 109 h 121"/>
              <a:gd name="T2" fmla="*/ 5 w 71"/>
              <a:gd name="T3" fmla="*/ 26 h 121"/>
              <a:gd name="T4" fmla="*/ 20 w 71"/>
              <a:gd name="T5" fmla="*/ 0 h 121"/>
              <a:gd name="T6" fmla="*/ 3 w 71"/>
              <a:gd name="T7" fmla="*/ 27 h 121"/>
              <a:gd name="T8" fmla="*/ 38 w 71"/>
              <a:gd name="T9" fmla="*/ 110 h 121"/>
              <a:gd name="T10" fmla="*/ 71 w 71"/>
              <a:gd name="T11" fmla="*/ 116 h 121"/>
              <a:gd name="T12" fmla="*/ 40 w 71"/>
              <a:gd name="T13" fmla="*/ 109 h 121"/>
            </a:gdLst>
            <a:ahLst/>
            <a:cxnLst>
              <a:cxn ang="0">
                <a:pos x="T0" y="T1"/>
              </a:cxn>
              <a:cxn ang="0">
                <a:pos x="T2" y="T3"/>
              </a:cxn>
              <a:cxn ang="0">
                <a:pos x="T4" y="T5"/>
              </a:cxn>
              <a:cxn ang="0">
                <a:pos x="T6" y="T7"/>
              </a:cxn>
              <a:cxn ang="0">
                <a:pos x="T8" y="T9"/>
              </a:cxn>
              <a:cxn ang="0">
                <a:pos x="T10" y="T11"/>
              </a:cxn>
              <a:cxn ang="0">
                <a:pos x="T12" y="T13"/>
              </a:cxn>
            </a:cxnLst>
            <a:rect l="0" t="0" r="r" b="b"/>
            <a:pathLst>
              <a:path w="71" h="121">
                <a:moveTo>
                  <a:pt x="40" y="109"/>
                </a:moveTo>
                <a:cubicBezTo>
                  <a:pt x="17" y="92"/>
                  <a:pt x="2" y="55"/>
                  <a:pt x="5" y="26"/>
                </a:cubicBezTo>
                <a:cubicBezTo>
                  <a:pt x="7" y="13"/>
                  <a:pt x="13" y="4"/>
                  <a:pt x="20" y="0"/>
                </a:cubicBezTo>
                <a:cubicBezTo>
                  <a:pt x="12" y="3"/>
                  <a:pt x="5" y="13"/>
                  <a:pt x="3" y="27"/>
                </a:cubicBezTo>
                <a:cubicBezTo>
                  <a:pt x="0" y="55"/>
                  <a:pt x="15" y="93"/>
                  <a:pt x="38" y="110"/>
                </a:cubicBezTo>
                <a:cubicBezTo>
                  <a:pt x="50" y="119"/>
                  <a:pt x="62" y="121"/>
                  <a:pt x="71" y="116"/>
                </a:cubicBezTo>
                <a:cubicBezTo>
                  <a:pt x="62" y="120"/>
                  <a:pt x="51" y="118"/>
                  <a:pt x="40" y="109"/>
                </a:cubicBezTo>
                <a:close/>
              </a:path>
            </a:pathLst>
          </a:custGeom>
          <a:solidFill>
            <a:srgbClr val="42E8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43" name="Freeform 117">
            <a:extLst>
              <a:ext uri="{FF2B5EF4-FFF2-40B4-BE49-F238E27FC236}">
                <a16:creationId xmlns:a16="http://schemas.microsoft.com/office/drawing/2014/main" id="{E4120F50-EFCC-4EB8-8342-B761300F5993}"/>
              </a:ext>
            </a:extLst>
          </p:cNvPr>
          <p:cNvSpPr>
            <a:spLocks/>
          </p:cNvSpPr>
          <p:nvPr/>
        </p:nvSpPr>
        <p:spPr bwMode="auto">
          <a:xfrm>
            <a:off x="8983663" y="2724150"/>
            <a:ext cx="484188" cy="477838"/>
          </a:xfrm>
          <a:custGeom>
            <a:avLst/>
            <a:gdLst>
              <a:gd name="T0" fmla="*/ 114 w 120"/>
              <a:gd name="T1" fmla="*/ 70 h 119"/>
              <a:gd name="T2" fmla="*/ 49 w 120"/>
              <a:gd name="T3" fmla="*/ 114 h 119"/>
              <a:gd name="T4" fmla="*/ 6 w 120"/>
              <a:gd name="T5" fmla="*/ 49 h 119"/>
              <a:gd name="T6" fmla="*/ 71 w 120"/>
              <a:gd name="T7" fmla="*/ 6 h 119"/>
              <a:gd name="T8" fmla="*/ 114 w 120"/>
              <a:gd name="T9" fmla="*/ 70 h 119"/>
            </a:gdLst>
            <a:ahLst/>
            <a:cxnLst>
              <a:cxn ang="0">
                <a:pos x="T0" y="T1"/>
              </a:cxn>
              <a:cxn ang="0">
                <a:pos x="T2" y="T3"/>
              </a:cxn>
              <a:cxn ang="0">
                <a:pos x="T4" y="T5"/>
              </a:cxn>
              <a:cxn ang="0">
                <a:pos x="T6" y="T7"/>
              </a:cxn>
              <a:cxn ang="0">
                <a:pos x="T8" y="T9"/>
              </a:cxn>
            </a:cxnLst>
            <a:rect l="0" t="0" r="r" b="b"/>
            <a:pathLst>
              <a:path w="120" h="119">
                <a:moveTo>
                  <a:pt x="114" y="70"/>
                </a:moveTo>
                <a:cubicBezTo>
                  <a:pt x="108" y="100"/>
                  <a:pt x="79" y="119"/>
                  <a:pt x="49" y="114"/>
                </a:cubicBezTo>
                <a:cubicBezTo>
                  <a:pt x="20" y="108"/>
                  <a:pt x="0" y="79"/>
                  <a:pt x="6" y="49"/>
                </a:cubicBezTo>
                <a:cubicBezTo>
                  <a:pt x="12" y="19"/>
                  <a:pt x="41" y="0"/>
                  <a:pt x="71" y="6"/>
                </a:cubicBezTo>
                <a:cubicBezTo>
                  <a:pt x="100" y="12"/>
                  <a:pt x="120" y="40"/>
                  <a:pt x="114" y="7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245" name="Freeform 119">
            <a:extLst>
              <a:ext uri="{FF2B5EF4-FFF2-40B4-BE49-F238E27FC236}">
                <a16:creationId xmlns:a16="http://schemas.microsoft.com/office/drawing/2014/main" id="{4DB4ECC8-CAAA-4174-908E-D2B659D1E2E0}"/>
              </a:ext>
            </a:extLst>
          </p:cNvPr>
          <p:cNvSpPr>
            <a:spLocks/>
          </p:cNvSpPr>
          <p:nvPr/>
        </p:nvSpPr>
        <p:spPr bwMode="auto">
          <a:xfrm>
            <a:off x="9261475" y="3475038"/>
            <a:ext cx="330200" cy="522288"/>
          </a:xfrm>
          <a:custGeom>
            <a:avLst/>
            <a:gdLst>
              <a:gd name="T0" fmla="*/ 79 w 82"/>
              <a:gd name="T1" fmla="*/ 55 h 130"/>
              <a:gd name="T2" fmla="*/ 32 w 82"/>
              <a:gd name="T3" fmla="*/ 128 h 130"/>
              <a:gd name="T4" fmla="*/ 3 w 82"/>
              <a:gd name="T5" fmla="*/ 46 h 130"/>
              <a:gd name="T6" fmla="*/ 47 w 82"/>
              <a:gd name="T7" fmla="*/ 3 h 130"/>
              <a:gd name="T8" fmla="*/ 79 w 82"/>
              <a:gd name="T9" fmla="*/ 55 h 130"/>
            </a:gdLst>
            <a:ahLst/>
            <a:cxnLst>
              <a:cxn ang="0">
                <a:pos x="T0" y="T1"/>
              </a:cxn>
              <a:cxn ang="0">
                <a:pos x="T2" y="T3"/>
              </a:cxn>
              <a:cxn ang="0">
                <a:pos x="T4" y="T5"/>
              </a:cxn>
              <a:cxn ang="0">
                <a:pos x="T6" y="T7"/>
              </a:cxn>
              <a:cxn ang="0">
                <a:pos x="T8" y="T9"/>
              </a:cxn>
            </a:cxnLst>
            <a:rect l="0" t="0" r="r" b="b"/>
            <a:pathLst>
              <a:path w="82" h="130">
                <a:moveTo>
                  <a:pt x="79" y="55"/>
                </a:moveTo>
                <a:cubicBezTo>
                  <a:pt x="76" y="81"/>
                  <a:pt x="52" y="130"/>
                  <a:pt x="32" y="128"/>
                </a:cubicBezTo>
                <a:cubicBezTo>
                  <a:pt x="11" y="125"/>
                  <a:pt x="0" y="72"/>
                  <a:pt x="3" y="46"/>
                </a:cubicBezTo>
                <a:cubicBezTo>
                  <a:pt x="6" y="20"/>
                  <a:pt x="26" y="0"/>
                  <a:pt x="47" y="3"/>
                </a:cubicBezTo>
                <a:cubicBezTo>
                  <a:pt x="67" y="5"/>
                  <a:pt x="82" y="29"/>
                  <a:pt x="79"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246" name="Freeform 120">
            <a:extLst>
              <a:ext uri="{FF2B5EF4-FFF2-40B4-BE49-F238E27FC236}">
                <a16:creationId xmlns:a16="http://schemas.microsoft.com/office/drawing/2014/main" id="{804F3B76-3EBB-46F2-88F8-240251E22522}"/>
              </a:ext>
            </a:extLst>
          </p:cNvPr>
          <p:cNvSpPr>
            <a:spLocks/>
          </p:cNvSpPr>
          <p:nvPr/>
        </p:nvSpPr>
        <p:spPr bwMode="auto">
          <a:xfrm>
            <a:off x="7375525" y="2705100"/>
            <a:ext cx="539750" cy="315913"/>
          </a:xfrm>
          <a:custGeom>
            <a:avLst/>
            <a:gdLst>
              <a:gd name="T0" fmla="*/ 10 w 134"/>
              <a:gd name="T1" fmla="*/ 79 h 79"/>
              <a:gd name="T2" fmla="*/ 2 w 134"/>
              <a:gd name="T3" fmla="*/ 74 h 79"/>
              <a:gd name="T4" fmla="*/ 6 w 134"/>
              <a:gd name="T5" fmla="*/ 62 h 79"/>
              <a:gd name="T6" fmla="*/ 119 w 134"/>
              <a:gd name="T7" fmla="*/ 3 h 79"/>
              <a:gd name="T8" fmla="*/ 131 w 134"/>
              <a:gd name="T9" fmla="*/ 6 h 79"/>
              <a:gd name="T10" fmla="*/ 128 w 134"/>
              <a:gd name="T11" fmla="*/ 18 h 79"/>
              <a:gd name="T12" fmla="*/ 14 w 134"/>
              <a:gd name="T13" fmla="*/ 78 h 79"/>
              <a:gd name="T14" fmla="*/ 10 w 134"/>
              <a:gd name="T15" fmla="*/ 79 h 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79">
                <a:moveTo>
                  <a:pt x="10" y="79"/>
                </a:moveTo>
                <a:cubicBezTo>
                  <a:pt x="7" y="79"/>
                  <a:pt x="4" y="77"/>
                  <a:pt x="2" y="74"/>
                </a:cubicBezTo>
                <a:cubicBezTo>
                  <a:pt x="0" y="70"/>
                  <a:pt x="2" y="64"/>
                  <a:pt x="6" y="62"/>
                </a:cubicBezTo>
                <a:cubicBezTo>
                  <a:pt x="119" y="3"/>
                  <a:pt x="119" y="3"/>
                  <a:pt x="119" y="3"/>
                </a:cubicBezTo>
                <a:cubicBezTo>
                  <a:pt x="124" y="0"/>
                  <a:pt x="129" y="2"/>
                  <a:pt x="131" y="6"/>
                </a:cubicBezTo>
                <a:cubicBezTo>
                  <a:pt x="134" y="11"/>
                  <a:pt x="132" y="16"/>
                  <a:pt x="128" y="18"/>
                </a:cubicBezTo>
                <a:cubicBezTo>
                  <a:pt x="14" y="78"/>
                  <a:pt x="14" y="78"/>
                  <a:pt x="14" y="78"/>
                </a:cubicBezTo>
                <a:cubicBezTo>
                  <a:pt x="13" y="78"/>
                  <a:pt x="11" y="79"/>
                  <a:pt x="10" y="79"/>
                </a:cubicBezTo>
                <a:close/>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47" name="Freeform 122">
            <a:extLst>
              <a:ext uri="{FF2B5EF4-FFF2-40B4-BE49-F238E27FC236}">
                <a16:creationId xmlns:a16="http://schemas.microsoft.com/office/drawing/2014/main" id="{625FC5F6-080D-4B80-818D-B13A68DFBB10}"/>
              </a:ext>
            </a:extLst>
          </p:cNvPr>
          <p:cNvSpPr>
            <a:spLocks/>
          </p:cNvSpPr>
          <p:nvPr/>
        </p:nvSpPr>
        <p:spPr bwMode="auto">
          <a:xfrm>
            <a:off x="7032625" y="2832100"/>
            <a:ext cx="528638" cy="409575"/>
          </a:xfrm>
          <a:custGeom>
            <a:avLst/>
            <a:gdLst>
              <a:gd name="T0" fmla="*/ 97 w 131"/>
              <a:gd name="T1" fmla="*/ 80 h 102"/>
              <a:gd name="T2" fmla="*/ 10 w 131"/>
              <a:gd name="T3" fmla="*/ 84 h 102"/>
              <a:gd name="T4" fmla="*/ 60 w 131"/>
              <a:gd name="T5" fmla="*/ 13 h 102"/>
              <a:gd name="T6" fmla="*/ 120 w 131"/>
              <a:gd name="T7" fmla="*/ 23 h 102"/>
              <a:gd name="T8" fmla="*/ 97 w 131"/>
              <a:gd name="T9" fmla="*/ 80 h 102"/>
            </a:gdLst>
            <a:ahLst/>
            <a:cxnLst>
              <a:cxn ang="0">
                <a:pos x="T0" y="T1"/>
              </a:cxn>
              <a:cxn ang="0">
                <a:pos x="T2" y="T3"/>
              </a:cxn>
              <a:cxn ang="0">
                <a:pos x="T4" y="T5"/>
              </a:cxn>
              <a:cxn ang="0">
                <a:pos x="T6" y="T7"/>
              </a:cxn>
              <a:cxn ang="0">
                <a:pos x="T8" y="T9"/>
              </a:cxn>
            </a:cxnLst>
            <a:rect l="0" t="0" r="r" b="b"/>
            <a:pathLst>
              <a:path w="131" h="102">
                <a:moveTo>
                  <a:pt x="97" y="80"/>
                </a:moveTo>
                <a:cubicBezTo>
                  <a:pt x="74" y="92"/>
                  <a:pt x="20" y="102"/>
                  <a:pt x="10" y="84"/>
                </a:cubicBezTo>
                <a:cubicBezTo>
                  <a:pt x="0" y="65"/>
                  <a:pt x="37" y="26"/>
                  <a:pt x="60" y="13"/>
                </a:cubicBezTo>
                <a:cubicBezTo>
                  <a:pt x="83" y="0"/>
                  <a:pt x="110" y="5"/>
                  <a:pt x="120" y="23"/>
                </a:cubicBezTo>
                <a:cubicBezTo>
                  <a:pt x="131" y="42"/>
                  <a:pt x="120" y="67"/>
                  <a:pt x="97" y="8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248" name="Freeform 123">
            <a:extLst>
              <a:ext uri="{FF2B5EF4-FFF2-40B4-BE49-F238E27FC236}">
                <a16:creationId xmlns:a16="http://schemas.microsoft.com/office/drawing/2014/main" id="{6083F557-B69B-44E1-B4FD-23652203FA89}"/>
              </a:ext>
            </a:extLst>
          </p:cNvPr>
          <p:cNvSpPr>
            <a:spLocks/>
          </p:cNvSpPr>
          <p:nvPr/>
        </p:nvSpPr>
        <p:spPr bwMode="auto">
          <a:xfrm>
            <a:off x="6762750" y="2266950"/>
            <a:ext cx="238125" cy="963613"/>
          </a:xfrm>
          <a:custGeom>
            <a:avLst/>
            <a:gdLst>
              <a:gd name="T0" fmla="*/ 56 w 59"/>
              <a:gd name="T1" fmla="*/ 196 h 240"/>
              <a:gd name="T2" fmla="*/ 23 w 59"/>
              <a:gd name="T3" fmla="*/ 220 h 240"/>
              <a:gd name="T4" fmla="*/ 0 w 59"/>
              <a:gd name="T5" fmla="*/ 152 h 240"/>
              <a:gd name="T6" fmla="*/ 0 w 59"/>
              <a:gd name="T7" fmla="*/ 0 h 240"/>
              <a:gd name="T8" fmla="*/ 23 w 59"/>
              <a:gd name="T9" fmla="*/ 68 h 240"/>
              <a:gd name="T10" fmla="*/ 56 w 59"/>
              <a:gd name="T11" fmla="*/ 196 h 240"/>
            </a:gdLst>
            <a:ahLst/>
            <a:cxnLst>
              <a:cxn ang="0">
                <a:pos x="T0" y="T1"/>
              </a:cxn>
              <a:cxn ang="0">
                <a:pos x="T2" y="T3"/>
              </a:cxn>
              <a:cxn ang="0">
                <a:pos x="T4" y="T5"/>
              </a:cxn>
              <a:cxn ang="0">
                <a:pos x="T6" y="T7"/>
              </a:cxn>
              <a:cxn ang="0">
                <a:pos x="T8" y="T9"/>
              </a:cxn>
              <a:cxn ang="0">
                <a:pos x="T10" y="T11"/>
              </a:cxn>
            </a:cxnLst>
            <a:rect l="0" t="0" r="r" b="b"/>
            <a:pathLst>
              <a:path w="59" h="240">
                <a:moveTo>
                  <a:pt x="56" y="196"/>
                </a:moveTo>
                <a:cubicBezTo>
                  <a:pt x="52" y="224"/>
                  <a:pt x="38" y="240"/>
                  <a:pt x="23" y="220"/>
                </a:cubicBezTo>
                <a:cubicBezTo>
                  <a:pt x="3" y="193"/>
                  <a:pt x="1" y="167"/>
                  <a:pt x="0" y="152"/>
                </a:cubicBezTo>
                <a:cubicBezTo>
                  <a:pt x="0" y="0"/>
                  <a:pt x="0" y="0"/>
                  <a:pt x="0" y="0"/>
                </a:cubicBezTo>
                <a:cubicBezTo>
                  <a:pt x="0" y="24"/>
                  <a:pt x="8" y="47"/>
                  <a:pt x="23" y="68"/>
                </a:cubicBezTo>
                <a:cubicBezTo>
                  <a:pt x="55" y="121"/>
                  <a:pt x="59" y="173"/>
                  <a:pt x="56" y="196"/>
                </a:cubicBezTo>
                <a:close/>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49" name="Freeform 124">
            <a:extLst>
              <a:ext uri="{FF2B5EF4-FFF2-40B4-BE49-F238E27FC236}">
                <a16:creationId xmlns:a16="http://schemas.microsoft.com/office/drawing/2014/main" id="{D7525AD7-C446-485C-8232-9BD2D374A30B}"/>
              </a:ext>
            </a:extLst>
          </p:cNvPr>
          <p:cNvSpPr>
            <a:spLocks/>
          </p:cNvSpPr>
          <p:nvPr/>
        </p:nvSpPr>
        <p:spPr bwMode="auto">
          <a:xfrm>
            <a:off x="7302500" y="2936875"/>
            <a:ext cx="1935163" cy="839788"/>
          </a:xfrm>
          <a:custGeom>
            <a:avLst/>
            <a:gdLst>
              <a:gd name="T0" fmla="*/ 371 w 480"/>
              <a:gd name="T1" fmla="*/ 57 h 209"/>
              <a:gd name="T2" fmla="*/ 335 w 480"/>
              <a:gd name="T3" fmla="*/ 57 h 209"/>
              <a:gd name="T4" fmla="*/ 78 w 480"/>
              <a:gd name="T5" fmla="*/ 19 h 209"/>
              <a:gd name="T6" fmla="*/ 26 w 480"/>
              <a:gd name="T7" fmla="*/ 124 h 209"/>
              <a:gd name="T8" fmla="*/ 78 w 480"/>
              <a:gd name="T9" fmla="*/ 171 h 209"/>
              <a:gd name="T10" fmla="*/ 335 w 480"/>
              <a:gd name="T11" fmla="*/ 209 h 209"/>
              <a:gd name="T12" fmla="*/ 371 w 480"/>
              <a:gd name="T13" fmla="*/ 208 h 209"/>
              <a:gd name="T14" fmla="*/ 440 w 480"/>
              <a:gd name="T15" fmla="*/ 80 h 209"/>
              <a:gd name="T16" fmla="*/ 371 w 480"/>
              <a:gd name="T17" fmla="*/ 57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0" h="209">
                <a:moveTo>
                  <a:pt x="371" y="57"/>
                </a:moveTo>
                <a:cubicBezTo>
                  <a:pt x="359" y="57"/>
                  <a:pt x="347" y="57"/>
                  <a:pt x="335" y="57"/>
                </a:cubicBezTo>
                <a:cubicBezTo>
                  <a:pt x="240" y="56"/>
                  <a:pt x="152" y="43"/>
                  <a:pt x="78" y="19"/>
                </a:cubicBezTo>
                <a:cubicBezTo>
                  <a:pt x="5" y="0"/>
                  <a:pt x="0" y="77"/>
                  <a:pt x="26" y="124"/>
                </a:cubicBezTo>
                <a:cubicBezTo>
                  <a:pt x="44" y="158"/>
                  <a:pt x="69" y="167"/>
                  <a:pt x="78" y="171"/>
                </a:cubicBezTo>
                <a:cubicBezTo>
                  <a:pt x="152" y="194"/>
                  <a:pt x="240" y="208"/>
                  <a:pt x="335" y="209"/>
                </a:cubicBezTo>
                <a:cubicBezTo>
                  <a:pt x="347" y="209"/>
                  <a:pt x="359" y="209"/>
                  <a:pt x="371" y="208"/>
                </a:cubicBezTo>
                <a:cubicBezTo>
                  <a:pt x="458" y="202"/>
                  <a:pt x="480" y="119"/>
                  <a:pt x="440" y="80"/>
                </a:cubicBezTo>
                <a:cubicBezTo>
                  <a:pt x="429" y="69"/>
                  <a:pt x="408" y="56"/>
                  <a:pt x="371" y="57"/>
                </a:cubicBezTo>
                <a:close/>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50" name="Freeform 125">
            <a:extLst>
              <a:ext uri="{FF2B5EF4-FFF2-40B4-BE49-F238E27FC236}">
                <a16:creationId xmlns:a16="http://schemas.microsoft.com/office/drawing/2014/main" id="{FCF6A481-051C-46A0-B3D2-B9FFEA01C888}"/>
              </a:ext>
            </a:extLst>
          </p:cNvPr>
          <p:cNvSpPr>
            <a:spLocks/>
          </p:cNvSpPr>
          <p:nvPr/>
        </p:nvSpPr>
        <p:spPr bwMode="auto">
          <a:xfrm>
            <a:off x="9652000" y="2403475"/>
            <a:ext cx="960438" cy="1212850"/>
          </a:xfrm>
          <a:custGeom>
            <a:avLst/>
            <a:gdLst>
              <a:gd name="T0" fmla="*/ 238 w 238"/>
              <a:gd name="T1" fmla="*/ 69 h 302"/>
              <a:gd name="T2" fmla="*/ 229 w 238"/>
              <a:gd name="T3" fmla="*/ 162 h 302"/>
              <a:gd name="T4" fmla="*/ 82 w 238"/>
              <a:gd name="T5" fmla="*/ 283 h 302"/>
              <a:gd name="T6" fmla="*/ 26 w 238"/>
              <a:gd name="T7" fmla="*/ 186 h 302"/>
              <a:gd name="T8" fmla="*/ 82 w 238"/>
              <a:gd name="T9" fmla="*/ 132 h 302"/>
              <a:gd name="T10" fmla="*/ 229 w 238"/>
              <a:gd name="T11" fmla="*/ 10 h 302"/>
              <a:gd name="T12" fmla="*/ 234 w 238"/>
              <a:gd name="T13" fmla="*/ 0 h 302"/>
              <a:gd name="T14" fmla="*/ 236 w 238"/>
              <a:gd name="T15" fmla="*/ 0 h 302"/>
              <a:gd name="T16" fmla="*/ 238 w 238"/>
              <a:gd name="T17" fmla="*/ 22 h 302"/>
              <a:gd name="T18" fmla="*/ 238 w 238"/>
              <a:gd name="T19" fmla="*/ 69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302">
                <a:moveTo>
                  <a:pt x="238" y="69"/>
                </a:moveTo>
                <a:cubicBezTo>
                  <a:pt x="237" y="135"/>
                  <a:pt x="233" y="146"/>
                  <a:pt x="229" y="162"/>
                </a:cubicBezTo>
                <a:cubicBezTo>
                  <a:pt x="208" y="209"/>
                  <a:pt x="156" y="251"/>
                  <a:pt x="82" y="283"/>
                </a:cubicBezTo>
                <a:cubicBezTo>
                  <a:pt x="18" y="302"/>
                  <a:pt x="0" y="235"/>
                  <a:pt x="26" y="186"/>
                </a:cubicBezTo>
                <a:cubicBezTo>
                  <a:pt x="44" y="152"/>
                  <a:pt x="72" y="137"/>
                  <a:pt x="82" y="132"/>
                </a:cubicBezTo>
                <a:cubicBezTo>
                  <a:pt x="156" y="100"/>
                  <a:pt x="208" y="58"/>
                  <a:pt x="229" y="10"/>
                </a:cubicBezTo>
                <a:cubicBezTo>
                  <a:pt x="230" y="7"/>
                  <a:pt x="232" y="3"/>
                  <a:pt x="234" y="0"/>
                </a:cubicBezTo>
                <a:cubicBezTo>
                  <a:pt x="235" y="0"/>
                  <a:pt x="235" y="0"/>
                  <a:pt x="236" y="0"/>
                </a:cubicBezTo>
                <a:cubicBezTo>
                  <a:pt x="237" y="3"/>
                  <a:pt x="238" y="5"/>
                  <a:pt x="238" y="22"/>
                </a:cubicBezTo>
                <a:lnTo>
                  <a:pt x="238" y="69"/>
                </a:lnTo>
                <a:close/>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51" name="Freeform 126">
            <a:extLst>
              <a:ext uri="{FF2B5EF4-FFF2-40B4-BE49-F238E27FC236}">
                <a16:creationId xmlns:a16="http://schemas.microsoft.com/office/drawing/2014/main" id="{C28DC35F-C4AB-49E3-95C5-18A1AB0AEF1F}"/>
              </a:ext>
            </a:extLst>
          </p:cNvPr>
          <p:cNvSpPr>
            <a:spLocks/>
          </p:cNvSpPr>
          <p:nvPr/>
        </p:nvSpPr>
        <p:spPr bwMode="auto">
          <a:xfrm>
            <a:off x="10301288" y="4675188"/>
            <a:ext cx="141288" cy="141288"/>
          </a:xfrm>
          <a:custGeom>
            <a:avLst/>
            <a:gdLst>
              <a:gd name="T0" fmla="*/ 29 w 35"/>
              <a:gd name="T1" fmla="*/ 6 h 35"/>
              <a:gd name="T2" fmla="*/ 29 w 35"/>
              <a:gd name="T3" fmla="*/ 29 h 35"/>
              <a:gd name="T4" fmla="*/ 6 w 35"/>
              <a:gd name="T5" fmla="*/ 29 h 35"/>
              <a:gd name="T6" fmla="*/ 6 w 35"/>
              <a:gd name="T7" fmla="*/ 6 h 35"/>
              <a:gd name="T8" fmla="*/ 29 w 35"/>
              <a:gd name="T9" fmla="*/ 6 h 35"/>
            </a:gdLst>
            <a:ahLst/>
            <a:cxnLst>
              <a:cxn ang="0">
                <a:pos x="T0" y="T1"/>
              </a:cxn>
              <a:cxn ang="0">
                <a:pos x="T2" y="T3"/>
              </a:cxn>
              <a:cxn ang="0">
                <a:pos x="T4" y="T5"/>
              </a:cxn>
              <a:cxn ang="0">
                <a:pos x="T6" y="T7"/>
              </a:cxn>
              <a:cxn ang="0">
                <a:pos x="T8" y="T9"/>
              </a:cxn>
            </a:cxnLst>
            <a:rect l="0" t="0" r="r" b="b"/>
            <a:pathLst>
              <a:path w="35" h="35">
                <a:moveTo>
                  <a:pt x="29" y="6"/>
                </a:moveTo>
                <a:cubicBezTo>
                  <a:pt x="35" y="13"/>
                  <a:pt x="35" y="23"/>
                  <a:pt x="29" y="29"/>
                </a:cubicBezTo>
                <a:cubicBezTo>
                  <a:pt x="23" y="35"/>
                  <a:pt x="13" y="35"/>
                  <a:pt x="6" y="29"/>
                </a:cubicBezTo>
                <a:cubicBezTo>
                  <a:pt x="0" y="23"/>
                  <a:pt x="0" y="13"/>
                  <a:pt x="6" y="6"/>
                </a:cubicBezTo>
                <a:cubicBezTo>
                  <a:pt x="13" y="0"/>
                  <a:pt x="23" y="0"/>
                  <a:pt x="29" y="6"/>
                </a:cubicBezTo>
                <a:close/>
              </a:path>
            </a:pathLst>
          </a:custGeom>
          <a:solidFill>
            <a:srgbClr val="42E8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52" name="Oval 127">
            <a:extLst>
              <a:ext uri="{FF2B5EF4-FFF2-40B4-BE49-F238E27FC236}">
                <a16:creationId xmlns:a16="http://schemas.microsoft.com/office/drawing/2014/main" id="{01E017F0-16A0-4BF7-80D0-4AA4BB8D1990}"/>
              </a:ext>
            </a:extLst>
          </p:cNvPr>
          <p:cNvSpPr>
            <a:spLocks noChangeArrowheads="1"/>
          </p:cNvSpPr>
          <p:nvPr/>
        </p:nvSpPr>
        <p:spPr bwMode="auto">
          <a:xfrm>
            <a:off x="9358313" y="1970088"/>
            <a:ext cx="57150" cy="60325"/>
          </a:xfrm>
          <a:prstGeom prst="ellipse">
            <a:avLst/>
          </a:prstGeom>
          <a:solidFill>
            <a:srgbClr val="A0F3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53" name="Oval 128">
            <a:extLst>
              <a:ext uri="{FF2B5EF4-FFF2-40B4-BE49-F238E27FC236}">
                <a16:creationId xmlns:a16="http://schemas.microsoft.com/office/drawing/2014/main" id="{FA8FE363-3524-4370-9A1A-FD98EAD46575}"/>
              </a:ext>
            </a:extLst>
          </p:cNvPr>
          <p:cNvSpPr>
            <a:spLocks noChangeArrowheads="1"/>
          </p:cNvSpPr>
          <p:nvPr/>
        </p:nvSpPr>
        <p:spPr bwMode="auto">
          <a:xfrm>
            <a:off x="7194550" y="3454400"/>
            <a:ext cx="55563" cy="60325"/>
          </a:xfrm>
          <a:prstGeom prst="ellipse">
            <a:avLst/>
          </a:prstGeom>
          <a:solidFill>
            <a:srgbClr val="4CA5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54" name="Oval 129">
            <a:extLst>
              <a:ext uri="{FF2B5EF4-FFF2-40B4-BE49-F238E27FC236}">
                <a16:creationId xmlns:a16="http://schemas.microsoft.com/office/drawing/2014/main" id="{2FDBE511-3FFB-40C4-B188-5B7745BE97B3}"/>
              </a:ext>
            </a:extLst>
          </p:cNvPr>
          <p:cNvSpPr>
            <a:spLocks noChangeArrowheads="1"/>
          </p:cNvSpPr>
          <p:nvPr/>
        </p:nvSpPr>
        <p:spPr bwMode="auto">
          <a:xfrm>
            <a:off x="7802563" y="2298700"/>
            <a:ext cx="28575" cy="31750"/>
          </a:xfrm>
          <a:prstGeom prst="ellipse">
            <a:avLst/>
          </a:prstGeom>
          <a:solidFill>
            <a:srgbClr val="68ED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cxnSp>
        <p:nvCxnSpPr>
          <p:cNvPr id="98" name="Straight Connector 97">
            <a:extLst>
              <a:ext uri="{FF2B5EF4-FFF2-40B4-BE49-F238E27FC236}">
                <a16:creationId xmlns:a16="http://schemas.microsoft.com/office/drawing/2014/main" id="{8ECBB105-FD7A-A84A-8FF9-27E69756C0B8}"/>
              </a:ext>
            </a:extLst>
          </p:cNvPr>
          <p:cNvCxnSpPr/>
          <p:nvPr/>
        </p:nvCxnSpPr>
        <p:spPr>
          <a:xfrm rot="10659359" flipV="1">
            <a:off x="5745645" y="630086"/>
            <a:ext cx="1756824" cy="309379"/>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BCEF434B-0485-064B-8799-FD3ECA089603}"/>
              </a:ext>
            </a:extLst>
          </p:cNvPr>
          <p:cNvSpPr txBox="1"/>
          <p:nvPr/>
        </p:nvSpPr>
        <p:spPr>
          <a:xfrm>
            <a:off x="648575" y="1209901"/>
            <a:ext cx="5631069" cy="671274"/>
          </a:xfrm>
          <a:prstGeom prst="rect">
            <a:avLst/>
          </a:prstGeom>
          <a:noFill/>
        </p:spPr>
        <p:txBody>
          <a:bodyPr wrap="square" rtlCol="0">
            <a:spAutoFit/>
          </a:bodyPr>
          <a:lstStyle/>
          <a:p>
            <a:pPr>
              <a:lnSpc>
                <a:spcPct val="110000"/>
              </a:lnSpc>
            </a:pPr>
            <a:r>
              <a:rPr lang="en-US" sz="3600" dirty="0">
                <a:solidFill>
                  <a:schemeClr val="tx1">
                    <a:lumMod val="85000"/>
                    <a:lumOff val="15000"/>
                  </a:schemeClr>
                </a:solidFill>
                <a:latin typeface="Nexa Bold" panose="02000000000000000000" pitchFamily="50" charset="0"/>
              </a:rPr>
              <a:t>t1</a:t>
            </a:r>
          </a:p>
        </p:txBody>
      </p:sp>
      <p:sp>
        <p:nvSpPr>
          <p:cNvPr id="100" name="Rectangle 99">
            <a:extLst>
              <a:ext uri="{FF2B5EF4-FFF2-40B4-BE49-F238E27FC236}">
                <a16:creationId xmlns:a16="http://schemas.microsoft.com/office/drawing/2014/main" id="{8A7B1E11-0E3C-BD40-B19A-0C49A7FD57FE}"/>
              </a:ext>
            </a:extLst>
          </p:cNvPr>
          <p:cNvSpPr/>
          <p:nvPr/>
        </p:nvSpPr>
        <p:spPr>
          <a:xfrm>
            <a:off x="623743" y="1881175"/>
            <a:ext cx="5116310" cy="343043"/>
          </a:xfrm>
          <a:prstGeom prst="rect">
            <a:avLst/>
          </a:prstGeom>
        </p:spPr>
        <p:txBody>
          <a:bodyPr wrap="square">
            <a:spAutoFit/>
          </a:bodyPr>
          <a:lstStyle/>
          <a:p>
            <a:pPr>
              <a:lnSpc>
                <a:spcPct val="130000"/>
              </a:lnSpc>
            </a:pPr>
            <a:r>
              <a:rPr lang="id-ID" sz="1400" dirty="0">
                <a:solidFill>
                  <a:schemeClr val="bg1">
                    <a:lumMod val="65000"/>
                  </a:schemeClr>
                </a:solidFill>
                <a:latin typeface="Segoe UI" panose="020B0502040204020203" pitchFamily="34" charset="0"/>
                <a:cs typeface="Segoe UI" panose="020B0502040204020203" pitchFamily="34" charset="0"/>
              </a:rPr>
              <a:t>#t3#</a:t>
            </a:r>
            <a:endParaRPr lang="en-US" sz="1400" dirty="0">
              <a:solidFill>
                <a:schemeClr val="bg1">
                  <a:lumMod val="65000"/>
                </a:schemeClr>
              </a:solidFill>
              <a:latin typeface="Segoe UI" panose="020B0502040204020203" pitchFamily="34" charset="0"/>
              <a:cs typeface="Segoe UI" panose="020B0502040204020203" pitchFamily="34" charset="0"/>
            </a:endParaRPr>
          </a:p>
        </p:txBody>
      </p:sp>
      <p:cxnSp>
        <p:nvCxnSpPr>
          <p:cNvPr id="101" name="Straight Connector 100">
            <a:extLst>
              <a:ext uri="{FF2B5EF4-FFF2-40B4-BE49-F238E27FC236}">
                <a16:creationId xmlns:a16="http://schemas.microsoft.com/office/drawing/2014/main" id="{7291F801-F12D-C043-9D84-49A995103F53}"/>
              </a:ext>
            </a:extLst>
          </p:cNvPr>
          <p:cNvCxnSpPr>
            <a:cxnSpLocks/>
          </p:cNvCxnSpPr>
          <p:nvPr/>
        </p:nvCxnSpPr>
        <p:spPr>
          <a:xfrm>
            <a:off x="754222" y="1091347"/>
            <a:ext cx="76133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562E90A6-F5B2-1F4A-9C25-E30C4A4694DB}"/>
              </a:ext>
            </a:extLst>
          </p:cNvPr>
          <p:cNvSpPr/>
          <p:nvPr/>
        </p:nvSpPr>
        <p:spPr>
          <a:xfrm>
            <a:off x="1638162" y="907094"/>
            <a:ext cx="4511813" cy="306000"/>
          </a:xfrm>
          <a:prstGeom prst="rect">
            <a:avLst/>
          </a:prstGeom>
        </p:spPr>
        <p:txBody>
          <a:bodyPr wrap="square" anchor="ctr" anchorCtr="0">
            <a:spAutoFit/>
          </a:bodyPr>
          <a:lstStyle/>
          <a:p>
            <a:pPr>
              <a:lnSpc>
                <a:spcPct val="130000"/>
              </a:lnSpc>
            </a:pPr>
            <a:r>
              <a:rPr lang="en-US" sz="1200" spc="300" dirty="0">
                <a:solidFill>
                  <a:schemeClr val="bg1">
                    <a:lumMod val="65000"/>
                  </a:schemeClr>
                </a:solidFill>
                <a:latin typeface="Segoe UI" panose="020B0502040204020203" pitchFamily="34" charset="0"/>
                <a:cs typeface="Segoe UI" panose="020B0502040204020203" pitchFamily="34" charset="0"/>
              </a:rPr>
              <a:t>t2</a:t>
            </a:r>
          </a:p>
        </p:txBody>
      </p:sp>
      <p:sp>
        <p:nvSpPr>
          <p:cNvPr id="103" name="Rectangle 102">
            <a:extLst>
              <a:ext uri="{FF2B5EF4-FFF2-40B4-BE49-F238E27FC236}">
                <a16:creationId xmlns:a16="http://schemas.microsoft.com/office/drawing/2014/main" id="{BE184E4F-9866-334D-BD7A-C7942D978CF4}"/>
              </a:ext>
            </a:extLst>
          </p:cNvPr>
          <p:cNvSpPr/>
          <p:nvPr/>
        </p:nvSpPr>
        <p:spPr>
          <a:xfrm>
            <a:off x="11726333" y="2108200"/>
            <a:ext cx="465667" cy="2808685"/>
          </a:xfrm>
          <a:prstGeom prst="rect">
            <a:avLst/>
          </a:prstGeom>
          <a:solidFill>
            <a:schemeClr val="bg1"/>
          </a:solidFill>
          <a:ln>
            <a:noFill/>
          </a:ln>
        </p:spPr>
        <p:txBody>
          <a:bodyPr wrap="square" rtlCol="0" anchor="ctr" anchorCtr="0">
            <a:spAutoFit/>
          </a:bodyPr>
          <a:lstStyle/>
          <a:p>
            <a:pPr algn="l">
              <a:lnSpc>
                <a:spcPct val="130000"/>
              </a:lnSpc>
            </a:pPr>
            <a:endParaRPr lang="en-RS" sz="1200" spc="300" dirty="0">
              <a:solidFill>
                <a:schemeClr val="bg1">
                  <a:lumMod val="6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859192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B1CE953D-1C5A-D647-9662-58D346090449}"/>
              </a:ext>
            </a:extLst>
          </p:cNvPr>
          <p:cNvSpPr/>
          <p:nvPr/>
        </p:nvSpPr>
        <p:spPr>
          <a:xfrm>
            <a:off x="905933" y="6121400"/>
            <a:ext cx="10041467" cy="313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S"/>
          </a:p>
        </p:txBody>
      </p:sp>
      <p:grpSp>
        <p:nvGrpSpPr>
          <p:cNvPr id="97" name="Group 96">
            <a:extLst>
              <a:ext uri="{FF2B5EF4-FFF2-40B4-BE49-F238E27FC236}">
                <a16:creationId xmlns:a16="http://schemas.microsoft.com/office/drawing/2014/main" id="{BFDD946C-BE37-4234-8BCB-5BDD8F7E8182}"/>
              </a:ext>
            </a:extLst>
          </p:cNvPr>
          <p:cNvGrpSpPr/>
          <p:nvPr/>
        </p:nvGrpSpPr>
        <p:grpSpPr>
          <a:xfrm>
            <a:off x="5376333" y="4328849"/>
            <a:ext cx="1439334" cy="2372908"/>
            <a:chOff x="5057451" y="2222047"/>
            <a:chExt cx="2150124" cy="3544727"/>
          </a:xfrm>
        </p:grpSpPr>
        <p:sp>
          <p:nvSpPr>
            <p:cNvPr id="98" name="Freeform 5">
              <a:extLst>
                <a:ext uri="{FF2B5EF4-FFF2-40B4-BE49-F238E27FC236}">
                  <a16:creationId xmlns:a16="http://schemas.microsoft.com/office/drawing/2014/main" id="{9D807575-29B2-490D-B9F7-EEF6FA9AF311}"/>
                </a:ext>
              </a:extLst>
            </p:cNvPr>
            <p:cNvSpPr>
              <a:spLocks/>
            </p:cNvSpPr>
            <p:nvPr/>
          </p:nvSpPr>
          <p:spPr bwMode="auto">
            <a:xfrm>
              <a:off x="5834142" y="5615935"/>
              <a:ext cx="578218" cy="150839"/>
            </a:xfrm>
            <a:custGeom>
              <a:avLst/>
              <a:gdLst>
                <a:gd name="T0" fmla="*/ 339 w 339"/>
                <a:gd name="T1" fmla="*/ 45 h 89"/>
                <a:gd name="T2" fmla="*/ 291 w 339"/>
                <a:gd name="T3" fmla="*/ 89 h 89"/>
                <a:gd name="T4" fmla="*/ 48 w 339"/>
                <a:gd name="T5" fmla="*/ 89 h 89"/>
                <a:gd name="T6" fmla="*/ 0 w 339"/>
                <a:gd name="T7" fmla="*/ 45 h 89"/>
                <a:gd name="T8" fmla="*/ 0 w 339"/>
                <a:gd name="T9" fmla="*/ 45 h 89"/>
                <a:gd name="T10" fmla="*/ 48 w 339"/>
                <a:gd name="T11" fmla="*/ 0 h 89"/>
                <a:gd name="T12" fmla="*/ 291 w 339"/>
                <a:gd name="T13" fmla="*/ 0 h 89"/>
                <a:gd name="T14" fmla="*/ 339 w 339"/>
                <a:gd name="T15" fmla="*/ 45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9" h="89">
                  <a:moveTo>
                    <a:pt x="339" y="45"/>
                  </a:moveTo>
                  <a:cubicBezTo>
                    <a:pt x="339" y="69"/>
                    <a:pt x="318" y="89"/>
                    <a:pt x="291" y="89"/>
                  </a:cubicBezTo>
                  <a:cubicBezTo>
                    <a:pt x="48" y="89"/>
                    <a:pt x="48" y="89"/>
                    <a:pt x="48" y="89"/>
                  </a:cubicBezTo>
                  <a:cubicBezTo>
                    <a:pt x="21" y="89"/>
                    <a:pt x="0" y="69"/>
                    <a:pt x="0" y="45"/>
                  </a:cubicBezTo>
                  <a:cubicBezTo>
                    <a:pt x="0" y="45"/>
                    <a:pt x="0" y="45"/>
                    <a:pt x="0" y="45"/>
                  </a:cubicBezTo>
                  <a:cubicBezTo>
                    <a:pt x="0" y="20"/>
                    <a:pt x="21" y="0"/>
                    <a:pt x="48" y="0"/>
                  </a:cubicBezTo>
                  <a:cubicBezTo>
                    <a:pt x="291" y="0"/>
                    <a:pt x="291" y="0"/>
                    <a:pt x="291" y="0"/>
                  </a:cubicBezTo>
                  <a:cubicBezTo>
                    <a:pt x="318" y="0"/>
                    <a:pt x="339" y="20"/>
                    <a:pt x="339" y="45"/>
                  </a:cubicBezTo>
                  <a:close/>
                </a:path>
              </a:pathLst>
            </a:custGeom>
            <a:solidFill>
              <a:schemeClr val="tx2"/>
            </a:solidFill>
            <a:ln>
              <a:noFill/>
            </a:ln>
          </p:spPr>
          <p:txBody>
            <a:bodyPr vert="horz" wrap="square" lIns="74295" tIns="37148" rIns="74295" bIns="37148" numCol="1" anchor="t" anchorCtr="0" compatLnSpc="1">
              <a:prstTxWarp prst="textNoShape">
                <a:avLst/>
              </a:prstTxWarp>
            </a:bodyPr>
            <a:lstStyle/>
            <a:p>
              <a:endParaRPr lang="id-ID" sz="1463">
                <a:solidFill>
                  <a:schemeClr val="bg2">
                    <a:lumMod val="50000"/>
                  </a:schemeClr>
                </a:solidFill>
              </a:endParaRPr>
            </a:p>
          </p:txBody>
        </p:sp>
        <p:sp>
          <p:nvSpPr>
            <p:cNvPr id="99" name="Freeform 6">
              <a:extLst>
                <a:ext uri="{FF2B5EF4-FFF2-40B4-BE49-F238E27FC236}">
                  <a16:creationId xmlns:a16="http://schemas.microsoft.com/office/drawing/2014/main" id="{F7BD45B6-2CF2-4471-A5B4-5917E79412D9}"/>
                </a:ext>
              </a:extLst>
            </p:cNvPr>
            <p:cNvSpPr>
              <a:spLocks/>
            </p:cNvSpPr>
            <p:nvPr/>
          </p:nvSpPr>
          <p:spPr bwMode="auto">
            <a:xfrm>
              <a:off x="5695211" y="5557716"/>
              <a:ext cx="856080" cy="128346"/>
            </a:xfrm>
            <a:custGeom>
              <a:avLst/>
              <a:gdLst>
                <a:gd name="T0" fmla="*/ 68 w 503"/>
                <a:gd name="T1" fmla="*/ 75 h 75"/>
                <a:gd name="T2" fmla="*/ 434 w 503"/>
                <a:gd name="T3" fmla="*/ 75 h 75"/>
                <a:gd name="T4" fmla="*/ 464 w 503"/>
                <a:gd name="T5" fmla="*/ 45 h 75"/>
                <a:gd name="T6" fmla="*/ 503 w 503"/>
                <a:gd name="T7" fmla="*/ 0 h 75"/>
                <a:gd name="T8" fmla="*/ 0 w 503"/>
                <a:gd name="T9" fmla="*/ 0 h 75"/>
                <a:gd name="T10" fmla="*/ 3 w 503"/>
                <a:gd name="T11" fmla="*/ 6 h 75"/>
                <a:gd name="T12" fmla="*/ 68 w 503"/>
                <a:gd name="T13" fmla="*/ 75 h 75"/>
              </a:gdLst>
              <a:ahLst/>
              <a:cxnLst>
                <a:cxn ang="0">
                  <a:pos x="T0" y="T1"/>
                </a:cxn>
                <a:cxn ang="0">
                  <a:pos x="T2" y="T3"/>
                </a:cxn>
                <a:cxn ang="0">
                  <a:pos x="T4" y="T5"/>
                </a:cxn>
                <a:cxn ang="0">
                  <a:pos x="T6" y="T7"/>
                </a:cxn>
                <a:cxn ang="0">
                  <a:pos x="T8" y="T9"/>
                </a:cxn>
                <a:cxn ang="0">
                  <a:pos x="T10" y="T11"/>
                </a:cxn>
                <a:cxn ang="0">
                  <a:pos x="T12" y="T13"/>
                </a:cxn>
              </a:cxnLst>
              <a:rect l="0" t="0" r="r" b="b"/>
              <a:pathLst>
                <a:path w="503" h="75">
                  <a:moveTo>
                    <a:pt x="68" y="75"/>
                  </a:moveTo>
                  <a:cubicBezTo>
                    <a:pt x="434" y="75"/>
                    <a:pt x="434" y="75"/>
                    <a:pt x="434" y="75"/>
                  </a:cubicBezTo>
                  <a:cubicBezTo>
                    <a:pt x="440" y="70"/>
                    <a:pt x="449" y="60"/>
                    <a:pt x="464" y="45"/>
                  </a:cubicBezTo>
                  <a:cubicBezTo>
                    <a:pt x="485" y="24"/>
                    <a:pt x="497" y="10"/>
                    <a:pt x="503" y="0"/>
                  </a:cubicBezTo>
                  <a:cubicBezTo>
                    <a:pt x="0" y="0"/>
                    <a:pt x="0" y="0"/>
                    <a:pt x="0" y="0"/>
                  </a:cubicBezTo>
                  <a:cubicBezTo>
                    <a:pt x="1" y="2"/>
                    <a:pt x="2" y="4"/>
                    <a:pt x="3" y="6"/>
                  </a:cubicBezTo>
                  <a:cubicBezTo>
                    <a:pt x="8" y="13"/>
                    <a:pt x="56" y="62"/>
                    <a:pt x="68" y="75"/>
                  </a:cubicBezTo>
                  <a:close/>
                </a:path>
              </a:pathLst>
            </a:custGeom>
            <a:solidFill>
              <a:schemeClr val="tx2"/>
            </a:solidFill>
            <a:ln>
              <a:noFill/>
            </a:ln>
          </p:spPr>
          <p:txBody>
            <a:bodyPr vert="horz" wrap="square" lIns="74295" tIns="37148" rIns="74295" bIns="37148" numCol="1" anchor="t" anchorCtr="0" compatLnSpc="1">
              <a:prstTxWarp prst="textNoShape">
                <a:avLst/>
              </a:prstTxWarp>
            </a:bodyPr>
            <a:lstStyle/>
            <a:p>
              <a:endParaRPr lang="id-ID" sz="1463">
                <a:solidFill>
                  <a:schemeClr val="bg2">
                    <a:lumMod val="50000"/>
                  </a:schemeClr>
                </a:solidFill>
              </a:endParaRPr>
            </a:p>
          </p:txBody>
        </p:sp>
        <p:sp>
          <p:nvSpPr>
            <p:cNvPr id="100" name="Freeform 7">
              <a:extLst>
                <a:ext uri="{FF2B5EF4-FFF2-40B4-BE49-F238E27FC236}">
                  <a16:creationId xmlns:a16="http://schemas.microsoft.com/office/drawing/2014/main" id="{CC657F71-B69C-451F-9917-47209435EE36}"/>
                </a:ext>
              </a:extLst>
            </p:cNvPr>
            <p:cNvSpPr>
              <a:spLocks/>
            </p:cNvSpPr>
            <p:nvPr/>
          </p:nvSpPr>
          <p:spPr bwMode="auto">
            <a:xfrm>
              <a:off x="5666101" y="5136953"/>
              <a:ext cx="919591" cy="87328"/>
            </a:xfrm>
            <a:custGeom>
              <a:avLst/>
              <a:gdLst>
                <a:gd name="T0" fmla="*/ 540 w 540"/>
                <a:gd name="T1" fmla="*/ 25 h 51"/>
                <a:gd name="T2" fmla="*/ 517 w 540"/>
                <a:gd name="T3" fmla="*/ 51 h 51"/>
                <a:gd name="T4" fmla="*/ 23 w 540"/>
                <a:gd name="T5" fmla="*/ 51 h 51"/>
                <a:gd name="T6" fmla="*/ 0 w 540"/>
                <a:gd name="T7" fmla="*/ 25 h 51"/>
                <a:gd name="T8" fmla="*/ 0 w 540"/>
                <a:gd name="T9" fmla="*/ 25 h 51"/>
                <a:gd name="T10" fmla="*/ 23 w 540"/>
                <a:gd name="T11" fmla="*/ 0 h 51"/>
                <a:gd name="T12" fmla="*/ 517 w 540"/>
                <a:gd name="T13" fmla="*/ 0 h 51"/>
                <a:gd name="T14" fmla="*/ 540 w 540"/>
                <a:gd name="T15" fmla="*/ 25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0" h="51">
                  <a:moveTo>
                    <a:pt x="540" y="25"/>
                  </a:moveTo>
                  <a:cubicBezTo>
                    <a:pt x="540" y="40"/>
                    <a:pt x="529" y="51"/>
                    <a:pt x="517" y="51"/>
                  </a:cubicBezTo>
                  <a:cubicBezTo>
                    <a:pt x="23" y="51"/>
                    <a:pt x="23" y="51"/>
                    <a:pt x="23" y="51"/>
                  </a:cubicBezTo>
                  <a:cubicBezTo>
                    <a:pt x="10" y="51"/>
                    <a:pt x="0" y="40"/>
                    <a:pt x="0" y="25"/>
                  </a:cubicBezTo>
                  <a:cubicBezTo>
                    <a:pt x="0" y="25"/>
                    <a:pt x="0" y="25"/>
                    <a:pt x="0" y="25"/>
                  </a:cubicBezTo>
                  <a:cubicBezTo>
                    <a:pt x="0" y="11"/>
                    <a:pt x="10" y="0"/>
                    <a:pt x="23" y="0"/>
                  </a:cubicBezTo>
                  <a:cubicBezTo>
                    <a:pt x="517" y="0"/>
                    <a:pt x="517" y="0"/>
                    <a:pt x="517" y="0"/>
                  </a:cubicBezTo>
                  <a:cubicBezTo>
                    <a:pt x="529" y="0"/>
                    <a:pt x="540" y="11"/>
                    <a:pt x="540" y="25"/>
                  </a:cubicBezTo>
                  <a:close/>
                </a:path>
              </a:pathLst>
            </a:custGeom>
            <a:solidFill>
              <a:schemeClr val="tx2"/>
            </a:solidFill>
            <a:ln>
              <a:noFill/>
            </a:ln>
          </p:spPr>
          <p:txBody>
            <a:bodyPr vert="horz" wrap="square" lIns="74295" tIns="37148" rIns="74295" bIns="37148" numCol="1" anchor="t" anchorCtr="0" compatLnSpc="1">
              <a:prstTxWarp prst="textNoShape">
                <a:avLst/>
              </a:prstTxWarp>
            </a:bodyPr>
            <a:lstStyle/>
            <a:p>
              <a:endParaRPr lang="id-ID" sz="1463">
                <a:solidFill>
                  <a:schemeClr val="bg2">
                    <a:lumMod val="50000"/>
                  </a:schemeClr>
                </a:solidFill>
              </a:endParaRPr>
            </a:p>
          </p:txBody>
        </p:sp>
        <p:sp>
          <p:nvSpPr>
            <p:cNvPr id="101" name="Freeform 8">
              <a:extLst>
                <a:ext uri="{FF2B5EF4-FFF2-40B4-BE49-F238E27FC236}">
                  <a16:creationId xmlns:a16="http://schemas.microsoft.com/office/drawing/2014/main" id="{9E542393-E096-4DBF-9801-82F23F1FEC71}"/>
                </a:ext>
              </a:extLst>
            </p:cNvPr>
            <p:cNvSpPr>
              <a:spLocks/>
            </p:cNvSpPr>
            <p:nvPr/>
          </p:nvSpPr>
          <p:spPr bwMode="auto">
            <a:xfrm>
              <a:off x="5666101" y="5265299"/>
              <a:ext cx="919591" cy="88651"/>
            </a:xfrm>
            <a:custGeom>
              <a:avLst/>
              <a:gdLst>
                <a:gd name="T0" fmla="*/ 540 w 540"/>
                <a:gd name="T1" fmla="*/ 26 h 52"/>
                <a:gd name="T2" fmla="*/ 517 w 540"/>
                <a:gd name="T3" fmla="*/ 52 h 52"/>
                <a:gd name="T4" fmla="*/ 23 w 540"/>
                <a:gd name="T5" fmla="*/ 52 h 52"/>
                <a:gd name="T6" fmla="*/ 0 w 540"/>
                <a:gd name="T7" fmla="*/ 26 h 52"/>
                <a:gd name="T8" fmla="*/ 0 w 540"/>
                <a:gd name="T9" fmla="*/ 26 h 52"/>
                <a:gd name="T10" fmla="*/ 23 w 540"/>
                <a:gd name="T11" fmla="*/ 0 h 52"/>
                <a:gd name="T12" fmla="*/ 517 w 540"/>
                <a:gd name="T13" fmla="*/ 0 h 52"/>
                <a:gd name="T14" fmla="*/ 540 w 540"/>
                <a:gd name="T15" fmla="*/ 26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0" h="52">
                  <a:moveTo>
                    <a:pt x="540" y="26"/>
                  </a:moveTo>
                  <a:cubicBezTo>
                    <a:pt x="540" y="40"/>
                    <a:pt x="529" y="52"/>
                    <a:pt x="517" y="52"/>
                  </a:cubicBezTo>
                  <a:cubicBezTo>
                    <a:pt x="23" y="52"/>
                    <a:pt x="23" y="52"/>
                    <a:pt x="23" y="52"/>
                  </a:cubicBezTo>
                  <a:cubicBezTo>
                    <a:pt x="10" y="52"/>
                    <a:pt x="0" y="40"/>
                    <a:pt x="0" y="26"/>
                  </a:cubicBezTo>
                  <a:cubicBezTo>
                    <a:pt x="0" y="26"/>
                    <a:pt x="0" y="26"/>
                    <a:pt x="0" y="26"/>
                  </a:cubicBezTo>
                  <a:cubicBezTo>
                    <a:pt x="0" y="12"/>
                    <a:pt x="10" y="0"/>
                    <a:pt x="23" y="0"/>
                  </a:cubicBezTo>
                  <a:cubicBezTo>
                    <a:pt x="517" y="0"/>
                    <a:pt x="517" y="0"/>
                    <a:pt x="517" y="0"/>
                  </a:cubicBezTo>
                  <a:cubicBezTo>
                    <a:pt x="529" y="0"/>
                    <a:pt x="540" y="12"/>
                    <a:pt x="540" y="26"/>
                  </a:cubicBezTo>
                  <a:close/>
                </a:path>
              </a:pathLst>
            </a:custGeom>
            <a:solidFill>
              <a:schemeClr val="tx2"/>
            </a:solidFill>
            <a:ln>
              <a:noFill/>
            </a:ln>
          </p:spPr>
          <p:txBody>
            <a:bodyPr vert="horz" wrap="square" lIns="74295" tIns="37148" rIns="74295" bIns="37148" numCol="1" anchor="t" anchorCtr="0" compatLnSpc="1">
              <a:prstTxWarp prst="textNoShape">
                <a:avLst/>
              </a:prstTxWarp>
            </a:bodyPr>
            <a:lstStyle/>
            <a:p>
              <a:endParaRPr lang="id-ID" sz="1463">
                <a:solidFill>
                  <a:schemeClr val="bg2">
                    <a:lumMod val="50000"/>
                  </a:schemeClr>
                </a:solidFill>
              </a:endParaRPr>
            </a:p>
          </p:txBody>
        </p:sp>
        <p:sp>
          <p:nvSpPr>
            <p:cNvPr id="102" name="Freeform 9">
              <a:extLst>
                <a:ext uri="{FF2B5EF4-FFF2-40B4-BE49-F238E27FC236}">
                  <a16:creationId xmlns:a16="http://schemas.microsoft.com/office/drawing/2014/main" id="{5AA1E01C-3644-4197-9F9E-034BCBDE3645}"/>
                </a:ext>
              </a:extLst>
            </p:cNvPr>
            <p:cNvSpPr>
              <a:spLocks/>
            </p:cNvSpPr>
            <p:nvPr/>
          </p:nvSpPr>
          <p:spPr bwMode="auto">
            <a:xfrm>
              <a:off x="5666101" y="5393645"/>
              <a:ext cx="919591" cy="88651"/>
            </a:xfrm>
            <a:custGeom>
              <a:avLst/>
              <a:gdLst>
                <a:gd name="T0" fmla="*/ 540 w 540"/>
                <a:gd name="T1" fmla="*/ 26 h 52"/>
                <a:gd name="T2" fmla="*/ 517 w 540"/>
                <a:gd name="T3" fmla="*/ 52 h 52"/>
                <a:gd name="T4" fmla="*/ 23 w 540"/>
                <a:gd name="T5" fmla="*/ 52 h 52"/>
                <a:gd name="T6" fmla="*/ 0 w 540"/>
                <a:gd name="T7" fmla="*/ 26 h 52"/>
                <a:gd name="T8" fmla="*/ 0 w 540"/>
                <a:gd name="T9" fmla="*/ 26 h 52"/>
                <a:gd name="T10" fmla="*/ 23 w 540"/>
                <a:gd name="T11" fmla="*/ 0 h 52"/>
                <a:gd name="T12" fmla="*/ 517 w 540"/>
                <a:gd name="T13" fmla="*/ 0 h 52"/>
                <a:gd name="T14" fmla="*/ 540 w 540"/>
                <a:gd name="T15" fmla="*/ 26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0" h="52">
                  <a:moveTo>
                    <a:pt x="540" y="26"/>
                  </a:moveTo>
                  <a:cubicBezTo>
                    <a:pt x="540" y="40"/>
                    <a:pt x="529" y="52"/>
                    <a:pt x="517" y="52"/>
                  </a:cubicBezTo>
                  <a:cubicBezTo>
                    <a:pt x="23" y="52"/>
                    <a:pt x="23" y="52"/>
                    <a:pt x="23" y="52"/>
                  </a:cubicBezTo>
                  <a:cubicBezTo>
                    <a:pt x="10" y="52"/>
                    <a:pt x="0" y="40"/>
                    <a:pt x="0" y="26"/>
                  </a:cubicBezTo>
                  <a:cubicBezTo>
                    <a:pt x="0" y="26"/>
                    <a:pt x="0" y="26"/>
                    <a:pt x="0" y="26"/>
                  </a:cubicBezTo>
                  <a:cubicBezTo>
                    <a:pt x="0" y="12"/>
                    <a:pt x="10" y="0"/>
                    <a:pt x="23" y="0"/>
                  </a:cubicBezTo>
                  <a:cubicBezTo>
                    <a:pt x="517" y="0"/>
                    <a:pt x="517" y="0"/>
                    <a:pt x="517" y="0"/>
                  </a:cubicBezTo>
                  <a:cubicBezTo>
                    <a:pt x="529" y="0"/>
                    <a:pt x="540" y="12"/>
                    <a:pt x="540" y="26"/>
                  </a:cubicBezTo>
                  <a:close/>
                </a:path>
              </a:pathLst>
            </a:custGeom>
            <a:solidFill>
              <a:schemeClr val="tx2"/>
            </a:solidFill>
            <a:ln>
              <a:noFill/>
            </a:ln>
          </p:spPr>
          <p:txBody>
            <a:bodyPr vert="horz" wrap="square" lIns="74295" tIns="37148" rIns="74295" bIns="37148" numCol="1" anchor="t" anchorCtr="0" compatLnSpc="1">
              <a:prstTxWarp prst="textNoShape">
                <a:avLst/>
              </a:prstTxWarp>
            </a:bodyPr>
            <a:lstStyle/>
            <a:p>
              <a:endParaRPr lang="id-ID" sz="1463">
                <a:solidFill>
                  <a:schemeClr val="bg2">
                    <a:lumMod val="50000"/>
                  </a:schemeClr>
                </a:solidFill>
              </a:endParaRPr>
            </a:p>
          </p:txBody>
        </p:sp>
        <p:sp>
          <p:nvSpPr>
            <p:cNvPr id="103" name="Freeform 10">
              <a:extLst>
                <a:ext uri="{FF2B5EF4-FFF2-40B4-BE49-F238E27FC236}">
                  <a16:creationId xmlns:a16="http://schemas.microsoft.com/office/drawing/2014/main" id="{7C5151A9-CB73-4DBE-824E-BAF7B65A254B}"/>
                </a:ext>
              </a:extLst>
            </p:cNvPr>
            <p:cNvSpPr>
              <a:spLocks/>
            </p:cNvSpPr>
            <p:nvPr/>
          </p:nvSpPr>
          <p:spPr bwMode="auto">
            <a:xfrm>
              <a:off x="5666101" y="5510082"/>
              <a:ext cx="910329" cy="54249"/>
            </a:xfrm>
            <a:custGeom>
              <a:avLst/>
              <a:gdLst>
                <a:gd name="T0" fmla="*/ 535 w 535"/>
                <a:gd name="T1" fmla="*/ 16 h 32"/>
                <a:gd name="T2" fmla="*/ 513 w 535"/>
                <a:gd name="T3" fmla="*/ 32 h 32"/>
                <a:gd name="T4" fmla="*/ 23 w 535"/>
                <a:gd name="T5" fmla="*/ 32 h 32"/>
                <a:gd name="T6" fmla="*/ 0 w 535"/>
                <a:gd name="T7" fmla="*/ 16 h 32"/>
                <a:gd name="T8" fmla="*/ 0 w 535"/>
                <a:gd name="T9" fmla="*/ 16 h 32"/>
                <a:gd name="T10" fmla="*/ 23 w 535"/>
                <a:gd name="T11" fmla="*/ 0 h 32"/>
                <a:gd name="T12" fmla="*/ 513 w 535"/>
                <a:gd name="T13" fmla="*/ 0 h 32"/>
                <a:gd name="T14" fmla="*/ 535 w 535"/>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5" h="32">
                  <a:moveTo>
                    <a:pt x="535" y="16"/>
                  </a:moveTo>
                  <a:cubicBezTo>
                    <a:pt x="535" y="25"/>
                    <a:pt x="525" y="32"/>
                    <a:pt x="513" y="32"/>
                  </a:cubicBezTo>
                  <a:cubicBezTo>
                    <a:pt x="23" y="32"/>
                    <a:pt x="23" y="32"/>
                    <a:pt x="23" y="32"/>
                  </a:cubicBezTo>
                  <a:cubicBezTo>
                    <a:pt x="10" y="32"/>
                    <a:pt x="0" y="25"/>
                    <a:pt x="0" y="16"/>
                  </a:cubicBezTo>
                  <a:cubicBezTo>
                    <a:pt x="0" y="16"/>
                    <a:pt x="0" y="16"/>
                    <a:pt x="0" y="16"/>
                  </a:cubicBezTo>
                  <a:cubicBezTo>
                    <a:pt x="0" y="7"/>
                    <a:pt x="10" y="0"/>
                    <a:pt x="23" y="0"/>
                  </a:cubicBezTo>
                  <a:cubicBezTo>
                    <a:pt x="513" y="0"/>
                    <a:pt x="513" y="0"/>
                    <a:pt x="513" y="0"/>
                  </a:cubicBezTo>
                  <a:cubicBezTo>
                    <a:pt x="525" y="0"/>
                    <a:pt x="535" y="7"/>
                    <a:pt x="535" y="16"/>
                  </a:cubicBezTo>
                  <a:close/>
                </a:path>
              </a:pathLst>
            </a:custGeom>
            <a:solidFill>
              <a:schemeClr val="tx2"/>
            </a:solidFill>
            <a:ln>
              <a:noFill/>
            </a:ln>
          </p:spPr>
          <p:txBody>
            <a:bodyPr vert="horz" wrap="square" lIns="74295" tIns="37148" rIns="74295" bIns="37148" numCol="1" anchor="t" anchorCtr="0" compatLnSpc="1">
              <a:prstTxWarp prst="textNoShape">
                <a:avLst/>
              </a:prstTxWarp>
            </a:bodyPr>
            <a:lstStyle/>
            <a:p>
              <a:endParaRPr lang="id-ID" sz="1463"/>
            </a:p>
          </p:txBody>
        </p:sp>
        <p:sp>
          <p:nvSpPr>
            <p:cNvPr id="104" name="Freeform 11">
              <a:extLst>
                <a:ext uri="{FF2B5EF4-FFF2-40B4-BE49-F238E27FC236}">
                  <a16:creationId xmlns:a16="http://schemas.microsoft.com/office/drawing/2014/main" id="{32CDEDA8-6AC5-4DFB-9145-841955D51B61}"/>
                </a:ext>
              </a:extLst>
            </p:cNvPr>
            <p:cNvSpPr>
              <a:spLocks/>
            </p:cNvSpPr>
            <p:nvPr/>
          </p:nvSpPr>
          <p:spPr bwMode="auto">
            <a:xfrm>
              <a:off x="5658163" y="5007284"/>
              <a:ext cx="934146" cy="88651"/>
            </a:xfrm>
            <a:custGeom>
              <a:avLst/>
              <a:gdLst>
                <a:gd name="T0" fmla="*/ 548 w 548"/>
                <a:gd name="T1" fmla="*/ 26 h 52"/>
                <a:gd name="T2" fmla="*/ 524 w 548"/>
                <a:gd name="T3" fmla="*/ 52 h 52"/>
                <a:gd name="T4" fmla="*/ 23 w 548"/>
                <a:gd name="T5" fmla="*/ 52 h 52"/>
                <a:gd name="T6" fmla="*/ 0 w 548"/>
                <a:gd name="T7" fmla="*/ 26 h 52"/>
                <a:gd name="T8" fmla="*/ 0 w 548"/>
                <a:gd name="T9" fmla="*/ 26 h 52"/>
                <a:gd name="T10" fmla="*/ 23 w 548"/>
                <a:gd name="T11" fmla="*/ 0 h 52"/>
                <a:gd name="T12" fmla="*/ 524 w 548"/>
                <a:gd name="T13" fmla="*/ 0 h 52"/>
                <a:gd name="T14" fmla="*/ 548 w 548"/>
                <a:gd name="T15" fmla="*/ 26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8" h="52">
                  <a:moveTo>
                    <a:pt x="548" y="26"/>
                  </a:moveTo>
                  <a:cubicBezTo>
                    <a:pt x="548" y="40"/>
                    <a:pt x="537" y="52"/>
                    <a:pt x="524" y="52"/>
                  </a:cubicBezTo>
                  <a:cubicBezTo>
                    <a:pt x="23" y="52"/>
                    <a:pt x="23" y="52"/>
                    <a:pt x="23" y="52"/>
                  </a:cubicBezTo>
                  <a:cubicBezTo>
                    <a:pt x="10" y="52"/>
                    <a:pt x="0" y="40"/>
                    <a:pt x="0" y="26"/>
                  </a:cubicBezTo>
                  <a:cubicBezTo>
                    <a:pt x="0" y="26"/>
                    <a:pt x="0" y="26"/>
                    <a:pt x="0" y="26"/>
                  </a:cubicBezTo>
                  <a:cubicBezTo>
                    <a:pt x="0" y="12"/>
                    <a:pt x="10" y="0"/>
                    <a:pt x="23" y="0"/>
                  </a:cubicBezTo>
                  <a:cubicBezTo>
                    <a:pt x="524" y="0"/>
                    <a:pt x="524" y="0"/>
                    <a:pt x="524" y="0"/>
                  </a:cubicBezTo>
                  <a:cubicBezTo>
                    <a:pt x="537" y="0"/>
                    <a:pt x="548" y="12"/>
                    <a:pt x="548" y="26"/>
                  </a:cubicBezTo>
                  <a:close/>
                </a:path>
              </a:pathLst>
            </a:custGeom>
            <a:solidFill>
              <a:schemeClr val="tx2"/>
            </a:solidFill>
            <a:ln>
              <a:noFill/>
            </a:ln>
          </p:spPr>
          <p:txBody>
            <a:bodyPr vert="horz" wrap="square" lIns="74295" tIns="37148" rIns="74295" bIns="37148" numCol="1" anchor="t" anchorCtr="0" compatLnSpc="1">
              <a:prstTxWarp prst="textNoShape">
                <a:avLst/>
              </a:prstTxWarp>
            </a:bodyPr>
            <a:lstStyle/>
            <a:p>
              <a:endParaRPr lang="id-ID" sz="1463">
                <a:solidFill>
                  <a:schemeClr val="bg2">
                    <a:lumMod val="50000"/>
                  </a:schemeClr>
                </a:solidFill>
              </a:endParaRPr>
            </a:p>
          </p:txBody>
        </p:sp>
        <p:sp>
          <p:nvSpPr>
            <p:cNvPr id="105" name="Freeform 12">
              <a:extLst>
                <a:ext uri="{FF2B5EF4-FFF2-40B4-BE49-F238E27FC236}">
                  <a16:creationId xmlns:a16="http://schemas.microsoft.com/office/drawing/2014/main" id="{D001C180-15FC-4883-9FE5-9C55A517E893}"/>
                </a:ext>
              </a:extLst>
            </p:cNvPr>
            <p:cNvSpPr>
              <a:spLocks/>
            </p:cNvSpPr>
            <p:nvPr/>
          </p:nvSpPr>
          <p:spPr bwMode="auto">
            <a:xfrm>
              <a:off x="5787832" y="2222047"/>
              <a:ext cx="1419743" cy="897098"/>
            </a:xfrm>
            <a:custGeom>
              <a:avLst/>
              <a:gdLst>
                <a:gd name="T0" fmla="*/ 0 w 1073"/>
                <a:gd name="T1" fmla="*/ 0 h 678"/>
                <a:gd name="T2" fmla="*/ 1073 w 1073"/>
                <a:gd name="T3" fmla="*/ 678 h 678"/>
                <a:gd name="T4" fmla="*/ 868 w 1073"/>
                <a:gd name="T5" fmla="*/ 238 h 678"/>
                <a:gd name="T6" fmla="*/ 401 w 1073"/>
                <a:gd name="T7" fmla="*/ 0 h 678"/>
                <a:gd name="T8" fmla="*/ 0 w 1073"/>
                <a:gd name="T9" fmla="*/ 0 h 678"/>
              </a:gdLst>
              <a:ahLst/>
              <a:cxnLst>
                <a:cxn ang="0">
                  <a:pos x="T0" y="T1"/>
                </a:cxn>
                <a:cxn ang="0">
                  <a:pos x="T2" y="T3"/>
                </a:cxn>
                <a:cxn ang="0">
                  <a:pos x="T4" y="T5"/>
                </a:cxn>
                <a:cxn ang="0">
                  <a:pos x="T6" y="T7"/>
                </a:cxn>
                <a:cxn ang="0">
                  <a:pos x="T8" y="T9"/>
                </a:cxn>
              </a:cxnLst>
              <a:rect l="0" t="0" r="r" b="b"/>
              <a:pathLst>
                <a:path w="1073" h="678">
                  <a:moveTo>
                    <a:pt x="0" y="0"/>
                  </a:moveTo>
                  <a:lnTo>
                    <a:pt x="1073" y="678"/>
                  </a:lnTo>
                  <a:lnTo>
                    <a:pt x="868" y="238"/>
                  </a:lnTo>
                  <a:lnTo>
                    <a:pt x="401" y="0"/>
                  </a:lnTo>
                  <a:lnTo>
                    <a:pt x="0" y="0"/>
                  </a:lnTo>
                  <a:close/>
                </a:path>
              </a:pathLst>
            </a:custGeom>
            <a:solidFill>
              <a:schemeClr val="accent1">
                <a:lumMod val="75000"/>
              </a:schemeClr>
            </a:solidFill>
            <a:ln>
              <a:noFill/>
            </a:ln>
          </p:spPr>
          <p:txBody>
            <a:bodyPr vert="horz" wrap="square" lIns="74295" tIns="37148" rIns="74295" bIns="37148" numCol="1" anchor="t" anchorCtr="0" compatLnSpc="1">
              <a:prstTxWarp prst="textNoShape">
                <a:avLst/>
              </a:prstTxWarp>
            </a:bodyPr>
            <a:lstStyle/>
            <a:p>
              <a:endParaRPr lang="id-ID" sz="1463"/>
            </a:p>
          </p:txBody>
        </p:sp>
        <p:sp>
          <p:nvSpPr>
            <p:cNvPr id="106" name="Freeform 13">
              <a:extLst>
                <a:ext uri="{FF2B5EF4-FFF2-40B4-BE49-F238E27FC236}">
                  <a16:creationId xmlns:a16="http://schemas.microsoft.com/office/drawing/2014/main" id="{A4DDC6C9-252A-46B9-AAAD-BC8BFF3E6AEC}"/>
                </a:ext>
              </a:extLst>
            </p:cNvPr>
            <p:cNvSpPr>
              <a:spLocks/>
            </p:cNvSpPr>
            <p:nvPr/>
          </p:nvSpPr>
          <p:spPr bwMode="auto">
            <a:xfrm>
              <a:off x="5787832" y="2222047"/>
              <a:ext cx="1419743" cy="897098"/>
            </a:xfrm>
            <a:custGeom>
              <a:avLst/>
              <a:gdLst>
                <a:gd name="T0" fmla="*/ 0 w 1073"/>
                <a:gd name="T1" fmla="*/ 0 h 678"/>
                <a:gd name="T2" fmla="*/ 1073 w 1073"/>
                <a:gd name="T3" fmla="*/ 678 h 678"/>
                <a:gd name="T4" fmla="*/ 868 w 1073"/>
                <a:gd name="T5" fmla="*/ 238 h 678"/>
                <a:gd name="T6" fmla="*/ 401 w 1073"/>
                <a:gd name="T7" fmla="*/ 0 h 678"/>
              </a:gdLst>
              <a:ahLst/>
              <a:cxnLst>
                <a:cxn ang="0">
                  <a:pos x="T0" y="T1"/>
                </a:cxn>
                <a:cxn ang="0">
                  <a:pos x="T2" y="T3"/>
                </a:cxn>
                <a:cxn ang="0">
                  <a:pos x="T4" y="T5"/>
                </a:cxn>
                <a:cxn ang="0">
                  <a:pos x="T6" y="T7"/>
                </a:cxn>
              </a:cxnLst>
              <a:rect l="0" t="0" r="r" b="b"/>
              <a:pathLst>
                <a:path w="1073" h="678">
                  <a:moveTo>
                    <a:pt x="0" y="0"/>
                  </a:moveTo>
                  <a:lnTo>
                    <a:pt x="1073" y="678"/>
                  </a:lnTo>
                  <a:lnTo>
                    <a:pt x="868" y="238"/>
                  </a:lnTo>
                  <a:lnTo>
                    <a:pt x="40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74295" tIns="37148" rIns="74295" bIns="37148" numCol="1" anchor="t" anchorCtr="0" compatLnSpc="1">
              <a:prstTxWarp prst="textNoShape">
                <a:avLst/>
              </a:prstTxWarp>
            </a:bodyPr>
            <a:lstStyle/>
            <a:p>
              <a:endParaRPr lang="id-ID" sz="1463"/>
            </a:p>
          </p:txBody>
        </p:sp>
        <p:sp>
          <p:nvSpPr>
            <p:cNvPr id="107" name="Freeform 14">
              <a:extLst>
                <a:ext uri="{FF2B5EF4-FFF2-40B4-BE49-F238E27FC236}">
                  <a16:creationId xmlns:a16="http://schemas.microsoft.com/office/drawing/2014/main" id="{FAD95FC2-2F7F-41B3-BC85-324CF833F584}"/>
                </a:ext>
              </a:extLst>
            </p:cNvPr>
            <p:cNvSpPr>
              <a:spLocks/>
            </p:cNvSpPr>
            <p:nvPr/>
          </p:nvSpPr>
          <p:spPr bwMode="auto">
            <a:xfrm>
              <a:off x="5057451" y="2955074"/>
              <a:ext cx="2150124" cy="632467"/>
            </a:xfrm>
            <a:custGeom>
              <a:avLst/>
              <a:gdLst>
                <a:gd name="T0" fmla="*/ 0 w 1625"/>
                <a:gd name="T1" fmla="*/ 0 h 478"/>
                <a:gd name="T2" fmla="*/ 1625 w 1625"/>
                <a:gd name="T3" fmla="*/ 204 h 478"/>
                <a:gd name="T4" fmla="*/ 1608 w 1625"/>
                <a:gd name="T5" fmla="*/ 426 h 478"/>
                <a:gd name="T6" fmla="*/ 0 w 1625"/>
                <a:gd name="T7" fmla="*/ 478 h 478"/>
                <a:gd name="T8" fmla="*/ 0 w 1625"/>
                <a:gd name="T9" fmla="*/ 0 h 478"/>
              </a:gdLst>
              <a:ahLst/>
              <a:cxnLst>
                <a:cxn ang="0">
                  <a:pos x="T0" y="T1"/>
                </a:cxn>
                <a:cxn ang="0">
                  <a:pos x="T2" y="T3"/>
                </a:cxn>
                <a:cxn ang="0">
                  <a:pos x="T4" y="T5"/>
                </a:cxn>
                <a:cxn ang="0">
                  <a:pos x="T6" y="T7"/>
                </a:cxn>
                <a:cxn ang="0">
                  <a:pos x="T8" y="T9"/>
                </a:cxn>
              </a:cxnLst>
              <a:rect l="0" t="0" r="r" b="b"/>
              <a:pathLst>
                <a:path w="1625" h="478">
                  <a:moveTo>
                    <a:pt x="0" y="0"/>
                  </a:moveTo>
                  <a:lnTo>
                    <a:pt x="1625" y="204"/>
                  </a:lnTo>
                  <a:lnTo>
                    <a:pt x="1608" y="426"/>
                  </a:lnTo>
                  <a:lnTo>
                    <a:pt x="0" y="478"/>
                  </a:lnTo>
                  <a:lnTo>
                    <a:pt x="0" y="0"/>
                  </a:lnTo>
                  <a:close/>
                </a:path>
              </a:pathLst>
            </a:custGeom>
            <a:solidFill>
              <a:schemeClr val="accent4">
                <a:lumMod val="75000"/>
              </a:schemeClr>
            </a:solidFill>
            <a:ln>
              <a:noFill/>
            </a:ln>
          </p:spPr>
          <p:txBody>
            <a:bodyPr vert="horz" wrap="square" lIns="74295" tIns="37148" rIns="74295" bIns="37148" numCol="1" anchor="t" anchorCtr="0" compatLnSpc="1">
              <a:prstTxWarp prst="textNoShape">
                <a:avLst/>
              </a:prstTxWarp>
            </a:bodyPr>
            <a:lstStyle/>
            <a:p>
              <a:endParaRPr lang="id-ID" sz="1463"/>
            </a:p>
          </p:txBody>
        </p:sp>
        <p:sp>
          <p:nvSpPr>
            <p:cNvPr id="108" name="Freeform 15">
              <a:extLst>
                <a:ext uri="{FF2B5EF4-FFF2-40B4-BE49-F238E27FC236}">
                  <a16:creationId xmlns:a16="http://schemas.microsoft.com/office/drawing/2014/main" id="{80F6302B-50EE-42BE-BA6A-5134DC6F28BE}"/>
                </a:ext>
              </a:extLst>
            </p:cNvPr>
            <p:cNvSpPr>
              <a:spLocks/>
            </p:cNvSpPr>
            <p:nvPr/>
          </p:nvSpPr>
          <p:spPr bwMode="auto">
            <a:xfrm>
              <a:off x="5222845" y="2536957"/>
              <a:ext cx="1984730" cy="1561321"/>
            </a:xfrm>
            <a:custGeom>
              <a:avLst/>
              <a:gdLst>
                <a:gd name="T0" fmla="*/ 1295 w 1500"/>
                <a:gd name="T1" fmla="*/ 0 h 1180"/>
                <a:gd name="T2" fmla="*/ 0 w 1500"/>
                <a:gd name="T3" fmla="*/ 1077 h 1180"/>
                <a:gd name="T4" fmla="*/ 57 w 1500"/>
                <a:gd name="T5" fmla="*/ 1180 h 1180"/>
                <a:gd name="T6" fmla="*/ 1500 w 1500"/>
                <a:gd name="T7" fmla="*/ 440 h 1180"/>
                <a:gd name="T8" fmla="*/ 1295 w 1500"/>
                <a:gd name="T9" fmla="*/ 0 h 1180"/>
              </a:gdLst>
              <a:ahLst/>
              <a:cxnLst>
                <a:cxn ang="0">
                  <a:pos x="T0" y="T1"/>
                </a:cxn>
                <a:cxn ang="0">
                  <a:pos x="T2" y="T3"/>
                </a:cxn>
                <a:cxn ang="0">
                  <a:pos x="T4" y="T5"/>
                </a:cxn>
                <a:cxn ang="0">
                  <a:pos x="T6" y="T7"/>
                </a:cxn>
                <a:cxn ang="0">
                  <a:pos x="T8" y="T9"/>
                </a:cxn>
              </a:cxnLst>
              <a:rect l="0" t="0" r="r" b="b"/>
              <a:pathLst>
                <a:path w="1500" h="1180">
                  <a:moveTo>
                    <a:pt x="1295" y="0"/>
                  </a:moveTo>
                  <a:lnTo>
                    <a:pt x="0" y="1077"/>
                  </a:lnTo>
                  <a:lnTo>
                    <a:pt x="57" y="1180"/>
                  </a:lnTo>
                  <a:lnTo>
                    <a:pt x="1500" y="440"/>
                  </a:lnTo>
                  <a:lnTo>
                    <a:pt x="1295" y="0"/>
                  </a:lnTo>
                  <a:close/>
                </a:path>
              </a:pathLst>
            </a:custGeom>
            <a:solidFill>
              <a:schemeClr val="accent2"/>
            </a:solidFill>
            <a:ln>
              <a:noFill/>
            </a:ln>
          </p:spPr>
          <p:txBody>
            <a:bodyPr vert="horz" wrap="square" lIns="74295" tIns="37148" rIns="74295" bIns="37148" numCol="1" anchor="t" anchorCtr="0" compatLnSpc="1">
              <a:prstTxWarp prst="textNoShape">
                <a:avLst/>
              </a:prstTxWarp>
            </a:bodyPr>
            <a:lstStyle/>
            <a:p>
              <a:endParaRPr lang="id-ID" sz="1463"/>
            </a:p>
          </p:txBody>
        </p:sp>
        <p:sp>
          <p:nvSpPr>
            <p:cNvPr id="109" name="Freeform 16">
              <a:extLst>
                <a:ext uri="{FF2B5EF4-FFF2-40B4-BE49-F238E27FC236}">
                  <a16:creationId xmlns:a16="http://schemas.microsoft.com/office/drawing/2014/main" id="{E3C593E8-EC51-4D06-829E-A963C1A03001}"/>
                </a:ext>
              </a:extLst>
            </p:cNvPr>
            <p:cNvSpPr>
              <a:spLocks/>
            </p:cNvSpPr>
            <p:nvPr/>
          </p:nvSpPr>
          <p:spPr bwMode="auto">
            <a:xfrm>
              <a:off x="5222845" y="2536957"/>
              <a:ext cx="1984730" cy="1561321"/>
            </a:xfrm>
            <a:custGeom>
              <a:avLst/>
              <a:gdLst>
                <a:gd name="T0" fmla="*/ 1295 w 1500"/>
                <a:gd name="T1" fmla="*/ 0 h 1180"/>
                <a:gd name="T2" fmla="*/ 0 w 1500"/>
                <a:gd name="T3" fmla="*/ 1077 h 1180"/>
                <a:gd name="T4" fmla="*/ 57 w 1500"/>
                <a:gd name="T5" fmla="*/ 1180 h 1180"/>
                <a:gd name="T6" fmla="*/ 1500 w 1500"/>
                <a:gd name="T7" fmla="*/ 440 h 1180"/>
              </a:gdLst>
              <a:ahLst/>
              <a:cxnLst>
                <a:cxn ang="0">
                  <a:pos x="T0" y="T1"/>
                </a:cxn>
                <a:cxn ang="0">
                  <a:pos x="T2" y="T3"/>
                </a:cxn>
                <a:cxn ang="0">
                  <a:pos x="T4" y="T5"/>
                </a:cxn>
                <a:cxn ang="0">
                  <a:pos x="T6" y="T7"/>
                </a:cxn>
              </a:cxnLst>
              <a:rect l="0" t="0" r="r" b="b"/>
              <a:pathLst>
                <a:path w="1500" h="1180">
                  <a:moveTo>
                    <a:pt x="1295" y="0"/>
                  </a:moveTo>
                  <a:lnTo>
                    <a:pt x="0" y="1077"/>
                  </a:lnTo>
                  <a:lnTo>
                    <a:pt x="57" y="1180"/>
                  </a:lnTo>
                  <a:lnTo>
                    <a:pt x="1500" y="4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74295" tIns="37148" rIns="74295" bIns="37148" numCol="1" anchor="t" anchorCtr="0" compatLnSpc="1">
              <a:prstTxWarp prst="textNoShape">
                <a:avLst/>
              </a:prstTxWarp>
            </a:bodyPr>
            <a:lstStyle/>
            <a:p>
              <a:endParaRPr lang="id-ID" sz="1463"/>
            </a:p>
          </p:txBody>
        </p:sp>
        <p:sp>
          <p:nvSpPr>
            <p:cNvPr id="110" name="Freeform 17">
              <a:extLst>
                <a:ext uri="{FF2B5EF4-FFF2-40B4-BE49-F238E27FC236}">
                  <a16:creationId xmlns:a16="http://schemas.microsoft.com/office/drawing/2014/main" id="{1919F598-E302-4CB4-B9CF-666211251282}"/>
                </a:ext>
              </a:extLst>
            </p:cNvPr>
            <p:cNvSpPr>
              <a:spLocks/>
            </p:cNvSpPr>
            <p:nvPr/>
          </p:nvSpPr>
          <p:spPr bwMode="auto">
            <a:xfrm>
              <a:off x="5222845" y="3961993"/>
              <a:ext cx="1598369" cy="639083"/>
            </a:xfrm>
            <a:custGeom>
              <a:avLst/>
              <a:gdLst>
                <a:gd name="T0" fmla="*/ 0 w 1208"/>
                <a:gd name="T1" fmla="*/ 0 h 483"/>
                <a:gd name="T2" fmla="*/ 1208 w 1208"/>
                <a:gd name="T3" fmla="*/ 258 h 483"/>
                <a:gd name="T4" fmla="*/ 1138 w 1208"/>
                <a:gd name="T5" fmla="*/ 483 h 483"/>
                <a:gd name="T6" fmla="*/ 57 w 1208"/>
                <a:gd name="T7" fmla="*/ 103 h 483"/>
                <a:gd name="T8" fmla="*/ 0 w 1208"/>
                <a:gd name="T9" fmla="*/ 0 h 483"/>
              </a:gdLst>
              <a:ahLst/>
              <a:cxnLst>
                <a:cxn ang="0">
                  <a:pos x="T0" y="T1"/>
                </a:cxn>
                <a:cxn ang="0">
                  <a:pos x="T2" y="T3"/>
                </a:cxn>
                <a:cxn ang="0">
                  <a:pos x="T4" y="T5"/>
                </a:cxn>
                <a:cxn ang="0">
                  <a:pos x="T6" y="T7"/>
                </a:cxn>
                <a:cxn ang="0">
                  <a:pos x="T8" y="T9"/>
                </a:cxn>
              </a:cxnLst>
              <a:rect l="0" t="0" r="r" b="b"/>
              <a:pathLst>
                <a:path w="1208" h="483">
                  <a:moveTo>
                    <a:pt x="0" y="0"/>
                  </a:moveTo>
                  <a:lnTo>
                    <a:pt x="1208" y="258"/>
                  </a:lnTo>
                  <a:lnTo>
                    <a:pt x="1138" y="483"/>
                  </a:lnTo>
                  <a:lnTo>
                    <a:pt x="57" y="103"/>
                  </a:lnTo>
                  <a:lnTo>
                    <a:pt x="0" y="0"/>
                  </a:lnTo>
                  <a:close/>
                </a:path>
              </a:pathLst>
            </a:custGeom>
            <a:solidFill>
              <a:schemeClr val="accent2">
                <a:lumMod val="75000"/>
              </a:schemeClr>
            </a:solidFill>
            <a:ln>
              <a:noFill/>
            </a:ln>
          </p:spPr>
          <p:txBody>
            <a:bodyPr vert="horz" wrap="square" lIns="74295" tIns="37148" rIns="74295" bIns="37148" numCol="1" anchor="t" anchorCtr="0" compatLnSpc="1">
              <a:prstTxWarp prst="textNoShape">
                <a:avLst/>
              </a:prstTxWarp>
            </a:bodyPr>
            <a:lstStyle/>
            <a:p>
              <a:endParaRPr lang="id-ID" sz="1463"/>
            </a:p>
          </p:txBody>
        </p:sp>
        <p:sp>
          <p:nvSpPr>
            <p:cNvPr id="111" name="Freeform 18">
              <a:extLst>
                <a:ext uri="{FF2B5EF4-FFF2-40B4-BE49-F238E27FC236}">
                  <a16:creationId xmlns:a16="http://schemas.microsoft.com/office/drawing/2014/main" id="{0F79E34E-070F-4B18-AF61-8DAF093C3745}"/>
                </a:ext>
              </a:extLst>
            </p:cNvPr>
            <p:cNvSpPr>
              <a:spLocks/>
            </p:cNvSpPr>
            <p:nvPr/>
          </p:nvSpPr>
          <p:spPr bwMode="auto">
            <a:xfrm>
              <a:off x="5442489" y="3224997"/>
              <a:ext cx="1765086" cy="1286105"/>
            </a:xfrm>
            <a:custGeom>
              <a:avLst/>
              <a:gdLst>
                <a:gd name="T0" fmla="*/ 1334 w 1334"/>
                <a:gd name="T1" fmla="*/ 0 h 972"/>
                <a:gd name="T2" fmla="*/ 0 w 1334"/>
                <a:gd name="T3" fmla="*/ 860 h 972"/>
                <a:gd name="T4" fmla="*/ 31 w 1334"/>
                <a:gd name="T5" fmla="*/ 972 h 972"/>
                <a:gd name="T6" fmla="*/ 1317 w 1334"/>
                <a:gd name="T7" fmla="*/ 222 h 972"/>
                <a:gd name="T8" fmla="*/ 1334 w 1334"/>
                <a:gd name="T9" fmla="*/ 0 h 972"/>
              </a:gdLst>
              <a:ahLst/>
              <a:cxnLst>
                <a:cxn ang="0">
                  <a:pos x="T0" y="T1"/>
                </a:cxn>
                <a:cxn ang="0">
                  <a:pos x="T2" y="T3"/>
                </a:cxn>
                <a:cxn ang="0">
                  <a:pos x="T4" y="T5"/>
                </a:cxn>
                <a:cxn ang="0">
                  <a:pos x="T6" y="T7"/>
                </a:cxn>
                <a:cxn ang="0">
                  <a:pos x="T8" y="T9"/>
                </a:cxn>
              </a:cxnLst>
              <a:rect l="0" t="0" r="r" b="b"/>
              <a:pathLst>
                <a:path w="1334" h="972">
                  <a:moveTo>
                    <a:pt x="1334" y="0"/>
                  </a:moveTo>
                  <a:lnTo>
                    <a:pt x="0" y="860"/>
                  </a:lnTo>
                  <a:lnTo>
                    <a:pt x="31" y="972"/>
                  </a:lnTo>
                  <a:lnTo>
                    <a:pt x="1317" y="222"/>
                  </a:lnTo>
                  <a:lnTo>
                    <a:pt x="1334" y="0"/>
                  </a:lnTo>
                  <a:close/>
                </a:path>
              </a:pathLst>
            </a:custGeom>
            <a:solidFill>
              <a:schemeClr val="accent4"/>
            </a:solidFill>
            <a:ln>
              <a:noFill/>
            </a:ln>
          </p:spPr>
          <p:txBody>
            <a:bodyPr vert="horz" wrap="square" lIns="74295" tIns="37148" rIns="74295" bIns="37148" numCol="1" anchor="t" anchorCtr="0" compatLnSpc="1">
              <a:prstTxWarp prst="textNoShape">
                <a:avLst/>
              </a:prstTxWarp>
            </a:bodyPr>
            <a:lstStyle/>
            <a:p>
              <a:endParaRPr lang="id-ID" sz="1463"/>
            </a:p>
          </p:txBody>
        </p:sp>
        <p:sp>
          <p:nvSpPr>
            <p:cNvPr id="112" name="Freeform 19">
              <a:extLst>
                <a:ext uri="{FF2B5EF4-FFF2-40B4-BE49-F238E27FC236}">
                  <a16:creationId xmlns:a16="http://schemas.microsoft.com/office/drawing/2014/main" id="{BABD572B-0EA7-4C48-B81B-314D163AF45B}"/>
                </a:ext>
              </a:extLst>
            </p:cNvPr>
            <p:cNvSpPr>
              <a:spLocks/>
            </p:cNvSpPr>
            <p:nvPr/>
          </p:nvSpPr>
          <p:spPr bwMode="auto">
            <a:xfrm>
              <a:off x="5442489" y="3224997"/>
              <a:ext cx="1765086" cy="1286105"/>
            </a:xfrm>
            <a:custGeom>
              <a:avLst/>
              <a:gdLst>
                <a:gd name="T0" fmla="*/ 1334 w 1334"/>
                <a:gd name="T1" fmla="*/ 0 h 972"/>
                <a:gd name="T2" fmla="*/ 0 w 1334"/>
                <a:gd name="T3" fmla="*/ 860 h 972"/>
                <a:gd name="T4" fmla="*/ 31 w 1334"/>
                <a:gd name="T5" fmla="*/ 972 h 972"/>
                <a:gd name="T6" fmla="*/ 1317 w 1334"/>
                <a:gd name="T7" fmla="*/ 222 h 972"/>
              </a:gdLst>
              <a:ahLst/>
              <a:cxnLst>
                <a:cxn ang="0">
                  <a:pos x="T0" y="T1"/>
                </a:cxn>
                <a:cxn ang="0">
                  <a:pos x="T2" y="T3"/>
                </a:cxn>
                <a:cxn ang="0">
                  <a:pos x="T4" y="T5"/>
                </a:cxn>
                <a:cxn ang="0">
                  <a:pos x="T6" y="T7"/>
                </a:cxn>
              </a:cxnLst>
              <a:rect l="0" t="0" r="r" b="b"/>
              <a:pathLst>
                <a:path w="1334" h="972">
                  <a:moveTo>
                    <a:pt x="1334" y="0"/>
                  </a:moveTo>
                  <a:lnTo>
                    <a:pt x="0" y="860"/>
                  </a:lnTo>
                  <a:lnTo>
                    <a:pt x="31" y="972"/>
                  </a:lnTo>
                  <a:lnTo>
                    <a:pt x="1317" y="2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74295" tIns="37148" rIns="74295" bIns="37148" numCol="1" anchor="t" anchorCtr="0" compatLnSpc="1">
              <a:prstTxWarp prst="textNoShape">
                <a:avLst/>
              </a:prstTxWarp>
            </a:bodyPr>
            <a:lstStyle/>
            <a:p>
              <a:endParaRPr lang="id-ID" sz="1463"/>
            </a:p>
          </p:txBody>
        </p:sp>
        <p:sp>
          <p:nvSpPr>
            <p:cNvPr id="113" name="Freeform 20">
              <a:extLst>
                <a:ext uri="{FF2B5EF4-FFF2-40B4-BE49-F238E27FC236}">
                  <a16:creationId xmlns:a16="http://schemas.microsoft.com/office/drawing/2014/main" id="{ADA3BBC6-5D21-48F0-8871-F7F65E03A5D1}"/>
                </a:ext>
              </a:extLst>
            </p:cNvPr>
            <p:cNvSpPr>
              <a:spLocks/>
            </p:cNvSpPr>
            <p:nvPr/>
          </p:nvSpPr>
          <p:spPr bwMode="auto">
            <a:xfrm>
              <a:off x="5442489" y="4362909"/>
              <a:ext cx="1208039" cy="563663"/>
            </a:xfrm>
            <a:custGeom>
              <a:avLst/>
              <a:gdLst>
                <a:gd name="T0" fmla="*/ 0 w 913"/>
                <a:gd name="T1" fmla="*/ 0 h 426"/>
                <a:gd name="T2" fmla="*/ 913 w 913"/>
                <a:gd name="T3" fmla="*/ 361 h 426"/>
                <a:gd name="T4" fmla="*/ 864 w 913"/>
                <a:gd name="T5" fmla="*/ 426 h 426"/>
                <a:gd name="T6" fmla="*/ 31 w 913"/>
                <a:gd name="T7" fmla="*/ 112 h 426"/>
                <a:gd name="T8" fmla="*/ 0 w 913"/>
                <a:gd name="T9" fmla="*/ 0 h 426"/>
              </a:gdLst>
              <a:ahLst/>
              <a:cxnLst>
                <a:cxn ang="0">
                  <a:pos x="T0" y="T1"/>
                </a:cxn>
                <a:cxn ang="0">
                  <a:pos x="T2" y="T3"/>
                </a:cxn>
                <a:cxn ang="0">
                  <a:pos x="T4" y="T5"/>
                </a:cxn>
                <a:cxn ang="0">
                  <a:pos x="T6" y="T7"/>
                </a:cxn>
                <a:cxn ang="0">
                  <a:pos x="T8" y="T9"/>
                </a:cxn>
              </a:cxnLst>
              <a:rect l="0" t="0" r="r" b="b"/>
              <a:pathLst>
                <a:path w="913" h="426">
                  <a:moveTo>
                    <a:pt x="0" y="0"/>
                  </a:moveTo>
                  <a:lnTo>
                    <a:pt x="913" y="361"/>
                  </a:lnTo>
                  <a:lnTo>
                    <a:pt x="864" y="426"/>
                  </a:lnTo>
                  <a:lnTo>
                    <a:pt x="31" y="112"/>
                  </a:lnTo>
                  <a:lnTo>
                    <a:pt x="0" y="0"/>
                  </a:lnTo>
                  <a:close/>
                </a:path>
              </a:pathLst>
            </a:custGeom>
            <a:solidFill>
              <a:schemeClr val="accent5">
                <a:lumMod val="75000"/>
              </a:schemeClr>
            </a:solidFill>
            <a:ln>
              <a:noFill/>
            </a:ln>
          </p:spPr>
          <p:txBody>
            <a:bodyPr vert="horz" wrap="square" lIns="74295" tIns="37148" rIns="74295" bIns="37148" numCol="1" anchor="t" anchorCtr="0" compatLnSpc="1">
              <a:prstTxWarp prst="textNoShape">
                <a:avLst/>
              </a:prstTxWarp>
            </a:bodyPr>
            <a:lstStyle/>
            <a:p>
              <a:endParaRPr lang="id-ID" sz="1463"/>
            </a:p>
          </p:txBody>
        </p:sp>
        <p:sp>
          <p:nvSpPr>
            <p:cNvPr id="114" name="Freeform 21">
              <a:extLst>
                <a:ext uri="{FF2B5EF4-FFF2-40B4-BE49-F238E27FC236}">
                  <a16:creationId xmlns:a16="http://schemas.microsoft.com/office/drawing/2014/main" id="{0B45CCAA-AD1E-4322-B04B-87EA5CF89429}"/>
                </a:ext>
              </a:extLst>
            </p:cNvPr>
            <p:cNvSpPr>
              <a:spLocks/>
            </p:cNvSpPr>
            <p:nvPr/>
          </p:nvSpPr>
          <p:spPr bwMode="auto">
            <a:xfrm>
              <a:off x="5057451" y="2222047"/>
              <a:ext cx="1260965" cy="1365494"/>
            </a:xfrm>
            <a:custGeom>
              <a:avLst/>
              <a:gdLst>
                <a:gd name="T0" fmla="*/ 552 w 953"/>
                <a:gd name="T1" fmla="*/ 0 h 1032"/>
                <a:gd name="T2" fmla="*/ 0 w 953"/>
                <a:gd name="T3" fmla="*/ 554 h 1032"/>
                <a:gd name="T4" fmla="*/ 0 w 953"/>
                <a:gd name="T5" fmla="*/ 1032 h 1032"/>
                <a:gd name="T6" fmla="*/ 953 w 953"/>
                <a:gd name="T7" fmla="*/ 0 h 1032"/>
                <a:gd name="T8" fmla="*/ 552 w 953"/>
                <a:gd name="T9" fmla="*/ 0 h 1032"/>
              </a:gdLst>
              <a:ahLst/>
              <a:cxnLst>
                <a:cxn ang="0">
                  <a:pos x="T0" y="T1"/>
                </a:cxn>
                <a:cxn ang="0">
                  <a:pos x="T2" y="T3"/>
                </a:cxn>
                <a:cxn ang="0">
                  <a:pos x="T4" y="T5"/>
                </a:cxn>
                <a:cxn ang="0">
                  <a:pos x="T6" y="T7"/>
                </a:cxn>
                <a:cxn ang="0">
                  <a:pos x="T8" y="T9"/>
                </a:cxn>
              </a:cxnLst>
              <a:rect l="0" t="0" r="r" b="b"/>
              <a:pathLst>
                <a:path w="953" h="1032">
                  <a:moveTo>
                    <a:pt x="552" y="0"/>
                  </a:moveTo>
                  <a:lnTo>
                    <a:pt x="0" y="554"/>
                  </a:lnTo>
                  <a:lnTo>
                    <a:pt x="0" y="1032"/>
                  </a:lnTo>
                  <a:lnTo>
                    <a:pt x="953" y="0"/>
                  </a:lnTo>
                  <a:lnTo>
                    <a:pt x="55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295" tIns="37148" rIns="74295" bIns="37148" numCol="1" anchor="t" anchorCtr="0" compatLnSpc="1">
              <a:prstTxWarp prst="textNoShape">
                <a:avLst/>
              </a:prstTxWarp>
            </a:bodyPr>
            <a:lstStyle/>
            <a:p>
              <a:endParaRPr lang="id-ID" sz="1463"/>
            </a:p>
          </p:txBody>
        </p:sp>
        <p:sp>
          <p:nvSpPr>
            <p:cNvPr id="115" name="Freeform 22">
              <a:extLst>
                <a:ext uri="{FF2B5EF4-FFF2-40B4-BE49-F238E27FC236}">
                  <a16:creationId xmlns:a16="http://schemas.microsoft.com/office/drawing/2014/main" id="{7AA13918-D2EC-45F0-A6AA-0CCDA0629F40}"/>
                </a:ext>
              </a:extLst>
            </p:cNvPr>
            <p:cNvSpPr>
              <a:spLocks/>
            </p:cNvSpPr>
            <p:nvPr/>
          </p:nvSpPr>
          <p:spPr bwMode="auto">
            <a:xfrm>
              <a:off x="5602590" y="4303367"/>
              <a:ext cx="1218624" cy="623205"/>
            </a:xfrm>
            <a:custGeom>
              <a:avLst/>
              <a:gdLst>
                <a:gd name="T0" fmla="*/ 58 w 921"/>
                <a:gd name="T1" fmla="*/ 471 h 471"/>
                <a:gd name="T2" fmla="*/ 851 w 921"/>
                <a:gd name="T3" fmla="*/ 225 h 471"/>
                <a:gd name="T4" fmla="*/ 921 w 921"/>
                <a:gd name="T5" fmla="*/ 0 h 471"/>
                <a:gd name="T6" fmla="*/ 0 w 921"/>
                <a:gd name="T7" fmla="*/ 415 h 471"/>
                <a:gd name="T8" fmla="*/ 58 w 921"/>
                <a:gd name="T9" fmla="*/ 471 h 471"/>
              </a:gdLst>
              <a:ahLst/>
              <a:cxnLst>
                <a:cxn ang="0">
                  <a:pos x="T0" y="T1"/>
                </a:cxn>
                <a:cxn ang="0">
                  <a:pos x="T2" y="T3"/>
                </a:cxn>
                <a:cxn ang="0">
                  <a:pos x="T4" y="T5"/>
                </a:cxn>
                <a:cxn ang="0">
                  <a:pos x="T6" y="T7"/>
                </a:cxn>
                <a:cxn ang="0">
                  <a:pos x="T8" y="T9"/>
                </a:cxn>
              </a:cxnLst>
              <a:rect l="0" t="0" r="r" b="b"/>
              <a:pathLst>
                <a:path w="921" h="471">
                  <a:moveTo>
                    <a:pt x="58" y="471"/>
                  </a:moveTo>
                  <a:lnTo>
                    <a:pt x="851" y="225"/>
                  </a:lnTo>
                  <a:lnTo>
                    <a:pt x="921" y="0"/>
                  </a:lnTo>
                  <a:lnTo>
                    <a:pt x="0" y="415"/>
                  </a:lnTo>
                  <a:lnTo>
                    <a:pt x="58" y="471"/>
                  </a:lnTo>
                  <a:close/>
                </a:path>
              </a:pathLst>
            </a:custGeom>
            <a:solidFill>
              <a:schemeClr val="accent3"/>
            </a:solidFill>
            <a:ln>
              <a:noFill/>
            </a:ln>
          </p:spPr>
          <p:txBody>
            <a:bodyPr vert="horz" wrap="square" lIns="74295" tIns="37148" rIns="74295" bIns="37148" numCol="1" anchor="t" anchorCtr="0" compatLnSpc="1">
              <a:prstTxWarp prst="textNoShape">
                <a:avLst/>
              </a:prstTxWarp>
            </a:bodyPr>
            <a:lstStyle/>
            <a:p>
              <a:endParaRPr lang="id-ID" sz="1463"/>
            </a:p>
          </p:txBody>
        </p:sp>
        <p:sp>
          <p:nvSpPr>
            <p:cNvPr id="116" name="Freeform 23">
              <a:extLst>
                <a:ext uri="{FF2B5EF4-FFF2-40B4-BE49-F238E27FC236}">
                  <a16:creationId xmlns:a16="http://schemas.microsoft.com/office/drawing/2014/main" id="{E9EEC295-3D27-43DB-ACEF-A32AFA50729A}"/>
                </a:ext>
              </a:extLst>
            </p:cNvPr>
            <p:cNvSpPr>
              <a:spLocks/>
            </p:cNvSpPr>
            <p:nvPr/>
          </p:nvSpPr>
          <p:spPr bwMode="auto">
            <a:xfrm>
              <a:off x="5602590" y="4840567"/>
              <a:ext cx="1047937" cy="86005"/>
            </a:xfrm>
            <a:custGeom>
              <a:avLst/>
              <a:gdLst>
                <a:gd name="T0" fmla="*/ 0 w 792"/>
                <a:gd name="T1" fmla="*/ 9 h 65"/>
                <a:gd name="T2" fmla="*/ 792 w 792"/>
                <a:gd name="T3" fmla="*/ 0 h 65"/>
                <a:gd name="T4" fmla="*/ 743 w 792"/>
                <a:gd name="T5" fmla="*/ 65 h 65"/>
                <a:gd name="T6" fmla="*/ 58 w 792"/>
                <a:gd name="T7" fmla="*/ 65 h 65"/>
                <a:gd name="T8" fmla="*/ 0 w 792"/>
                <a:gd name="T9" fmla="*/ 9 h 65"/>
              </a:gdLst>
              <a:ahLst/>
              <a:cxnLst>
                <a:cxn ang="0">
                  <a:pos x="T0" y="T1"/>
                </a:cxn>
                <a:cxn ang="0">
                  <a:pos x="T2" y="T3"/>
                </a:cxn>
                <a:cxn ang="0">
                  <a:pos x="T4" y="T5"/>
                </a:cxn>
                <a:cxn ang="0">
                  <a:pos x="T6" y="T7"/>
                </a:cxn>
                <a:cxn ang="0">
                  <a:pos x="T8" y="T9"/>
                </a:cxn>
              </a:cxnLst>
              <a:rect l="0" t="0" r="r" b="b"/>
              <a:pathLst>
                <a:path w="792" h="65">
                  <a:moveTo>
                    <a:pt x="0" y="9"/>
                  </a:moveTo>
                  <a:lnTo>
                    <a:pt x="792" y="0"/>
                  </a:lnTo>
                  <a:lnTo>
                    <a:pt x="743" y="65"/>
                  </a:lnTo>
                  <a:lnTo>
                    <a:pt x="58" y="65"/>
                  </a:lnTo>
                  <a:lnTo>
                    <a:pt x="0" y="9"/>
                  </a:lnTo>
                  <a:close/>
                </a:path>
              </a:pathLst>
            </a:custGeom>
            <a:solidFill>
              <a:schemeClr val="tx2"/>
            </a:solidFill>
            <a:ln>
              <a:noFill/>
            </a:ln>
          </p:spPr>
          <p:txBody>
            <a:bodyPr vert="horz" wrap="square" lIns="74295" tIns="37148" rIns="74295" bIns="37148" numCol="1" anchor="t" anchorCtr="0" compatLnSpc="1">
              <a:prstTxWarp prst="textNoShape">
                <a:avLst/>
              </a:prstTxWarp>
            </a:bodyPr>
            <a:lstStyle/>
            <a:p>
              <a:endParaRPr lang="id-ID" sz="1463"/>
            </a:p>
          </p:txBody>
        </p:sp>
      </p:grpSp>
      <p:sp>
        <p:nvSpPr>
          <p:cNvPr id="117" name="Arc 116">
            <a:extLst>
              <a:ext uri="{FF2B5EF4-FFF2-40B4-BE49-F238E27FC236}">
                <a16:creationId xmlns:a16="http://schemas.microsoft.com/office/drawing/2014/main" id="{8C65797C-8689-4400-A4A4-A2754136C87B}"/>
              </a:ext>
            </a:extLst>
          </p:cNvPr>
          <p:cNvSpPr/>
          <p:nvPr/>
        </p:nvSpPr>
        <p:spPr>
          <a:xfrm rot="6300000" flipH="1">
            <a:off x="7003918" y="4513743"/>
            <a:ext cx="1179272" cy="1179272"/>
          </a:xfrm>
          <a:prstGeom prst="arc">
            <a:avLst>
              <a:gd name="adj1" fmla="val 19353206"/>
              <a:gd name="adj2" fmla="val 3112962"/>
            </a:avLst>
          </a:prstGeom>
          <a:ln>
            <a:solidFill>
              <a:schemeClr val="tx1">
                <a:lumMod val="50000"/>
                <a:lumOff val="50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8" name="Freeform: Shape 117">
            <a:extLst>
              <a:ext uri="{FF2B5EF4-FFF2-40B4-BE49-F238E27FC236}">
                <a16:creationId xmlns:a16="http://schemas.microsoft.com/office/drawing/2014/main" id="{4F29E8F4-3F7B-4253-8BA0-40961B81B5FC}"/>
              </a:ext>
            </a:extLst>
          </p:cNvPr>
          <p:cNvSpPr/>
          <p:nvPr/>
        </p:nvSpPr>
        <p:spPr>
          <a:xfrm rot="4500000">
            <a:off x="8332696" y="4757097"/>
            <a:ext cx="450104" cy="505582"/>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gradFill flip="none" rotWithShape="1">
            <a:gsLst>
              <a:gs pos="4000">
                <a:schemeClr val="accent1"/>
              </a:gs>
              <a:gs pos="100000">
                <a:schemeClr val="accent2"/>
              </a:gs>
            </a:gsLst>
            <a:lin ang="2700000" scaled="1"/>
            <a:tileRect/>
          </a:gradFill>
          <a:ln>
            <a:noFill/>
          </a:ln>
          <a:effectLst>
            <a:outerShdw blurRad="1054100" dist="584200" dir="2700000" sx="89000" sy="89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Freeform: Shape 118">
            <a:extLst>
              <a:ext uri="{FF2B5EF4-FFF2-40B4-BE49-F238E27FC236}">
                <a16:creationId xmlns:a16="http://schemas.microsoft.com/office/drawing/2014/main" id="{678FB216-46A1-4202-8453-1FA00540140E}"/>
              </a:ext>
            </a:extLst>
          </p:cNvPr>
          <p:cNvSpPr/>
          <p:nvPr/>
        </p:nvSpPr>
        <p:spPr>
          <a:xfrm rot="4500000">
            <a:off x="8371165" y="4800306"/>
            <a:ext cx="373168" cy="419164"/>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noFill/>
          <a:ln>
            <a:solidFill>
              <a:schemeClr val="bg1"/>
            </a:solidFill>
            <a:prstDash val="dash"/>
          </a:ln>
          <a:effectLst>
            <a:outerShdw blurRad="1054100" dist="584200" dir="2700000" sx="89000" sy="89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a:extLst>
              <a:ext uri="{FF2B5EF4-FFF2-40B4-BE49-F238E27FC236}">
                <a16:creationId xmlns:a16="http://schemas.microsoft.com/office/drawing/2014/main" id="{4C2785E8-D846-4EBC-986C-0AE47969FB13}"/>
              </a:ext>
            </a:extLst>
          </p:cNvPr>
          <p:cNvGrpSpPr/>
          <p:nvPr/>
        </p:nvGrpSpPr>
        <p:grpSpPr>
          <a:xfrm>
            <a:off x="8446555" y="4898695"/>
            <a:ext cx="222386" cy="222386"/>
            <a:chOff x="6956155" y="1409443"/>
            <a:chExt cx="376238" cy="376238"/>
          </a:xfrm>
        </p:grpSpPr>
        <p:sp>
          <p:nvSpPr>
            <p:cNvPr id="123" name="Freeform 5">
              <a:extLst>
                <a:ext uri="{FF2B5EF4-FFF2-40B4-BE49-F238E27FC236}">
                  <a16:creationId xmlns:a16="http://schemas.microsoft.com/office/drawing/2014/main" id="{0B27BD0E-5CAA-4D73-89CC-0A7642DD9FE0}"/>
                </a:ext>
              </a:extLst>
            </p:cNvPr>
            <p:cNvSpPr>
              <a:spLocks noEditPoints="1"/>
            </p:cNvSpPr>
            <p:nvPr/>
          </p:nvSpPr>
          <p:spPr bwMode="auto">
            <a:xfrm>
              <a:off x="6956155" y="1409443"/>
              <a:ext cx="376238" cy="376238"/>
            </a:xfrm>
            <a:custGeom>
              <a:avLst/>
              <a:gdLst>
                <a:gd name="T0" fmla="*/ 553 w 711"/>
                <a:gd name="T1" fmla="*/ 60 h 712"/>
                <a:gd name="T2" fmla="*/ 475 w 711"/>
                <a:gd name="T3" fmla="*/ 22 h 712"/>
                <a:gd name="T4" fmla="*/ 391 w 711"/>
                <a:gd name="T5" fmla="*/ 2 h 712"/>
                <a:gd name="T6" fmla="*/ 303 w 711"/>
                <a:gd name="T7" fmla="*/ 5 h 712"/>
                <a:gd name="T8" fmla="*/ 219 w 711"/>
                <a:gd name="T9" fmla="*/ 28 h 712"/>
                <a:gd name="T10" fmla="*/ 144 w 711"/>
                <a:gd name="T11" fmla="*/ 70 h 712"/>
                <a:gd name="T12" fmla="*/ 80 w 711"/>
                <a:gd name="T13" fmla="*/ 131 h 712"/>
                <a:gd name="T14" fmla="*/ 34 w 711"/>
                <a:gd name="T15" fmla="*/ 204 h 712"/>
                <a:gd name="T16" fmla="*/ 6 w 711"/>
                <a:gd name="T17" fmla="*/ 287 h 712"/>
                <a:gd name="T18" fmla="*/ 0 w 711"/>
                <a:gd name="T19" fmla="*/ 374 h 712"/>
                <a:gd name="T20" fmla="*/ 15 w 711"/>
                <a:gd name="T21" fmla="*/ 460 h 712"/>
                <a:gd name="T22" fmla="*/ 50 w 711"/>
                <a:gd name="T23" fmla="*/ 539 h 712"/>
                <a:gd name="T24" fmla="*/ 104 w 711"/>
                <a:gd name="T25" fmla="*/ 608 h 712"/>
                <a:gd name="T26" fmla="*/ 173 w 711"/>
                <a:gd name="T27" fmla="*/ 662 h 712"/>
                <a:gd name="T28" fmla="*/ 252 w 711"/>
                <a:gd name="T29" fmla="*/ 697 h 712"/>
                <a:gd name="T30" fmla="*/ 338 w 711"/>
                <a:gd name="T31" fmla="*/ 712 h 712"/>
                <a:gd name="T32" fmla="*/ 425 w 711"/>
                <a:gd name="T33" fmla="*/ 706 h 712"/>
                <a:gd name="T34" fmla="*/ 507 w 711"/>
                <a:gd name="T35" fmla="*/ 678 h 712"/>
                <a:gd name="T36" fmla="*/ 580 w 711"/>
                <a:gd name="T37" fmla="*/ 631 h 712"/>
                <a:gd name="T38" fmla="*/ 642 w 711"/>
                <a:gd name="T39" fmla="*/ 568 h 712"/>
                <a:gd name="T40" fmla="*/ 683 w 711"/>
                <a:gd name="T41" fmla="*/ 493 h 712"/>
                <a:gd name="T42" fmla="*/ 707 w 711"/>
                <a:gd name="T43" fmla="*/ 409 h 712"/>
                <a:gd name="T44" fmla="*/ 709 w 711"/>
                <a:gd name="T45" fmla="*/ 321 h 712"/>
                <a:gd name="T46" fmla="*/ 690 w 711"/>
                <a:gd name="T47" fmla="*/ 236 h 712"/>
                <a:gd name="T48" fmla="*/ 651 w 711"/>
                <a:gd name="T49" fmla="*/ 159 h 712"/>
                <a:gd name="T50" fmla="*/ 355 w 711"/>
                <a:gd name="T51" fmla="*/ 684 h 712"/>
                <a:gd name="T52" fmla="*/ 274 w 711"/>
                <a:gd name="T53" fmla="*/ 673 h 712"/>
                <a:gd name="T54" fmla="*/ 200 w 711"/>
                <a:gd name="T55" fmla="*/ 644 h 712"/>
                <a:gd name="T56" fmla="*/ 135 w 711"/>
                <a:gd name="T57" fmla="*/ 599 h 712"/>
                <a:gd name="T58" fmla="*/ 84 w 711"/>
                <a:gd name="T59" fmla="*/ 539 h 712"/>
                <a:gd name="T60" fmla="*/ 47 w 711"/>
                <a:gd name="T61" fmla="*/ 469 h 712"/>
                <a:gd name="T62" fmla="*/ 29 w 711"/>
                <a:gd name="T63" fmla="*/ 390 h 712"/>
                <a:gd name="T64" fmla="*/ 31 w 711"/>
                <a:gd name="T65" fmla="*/ 306 h 712"/>
                <a:gd name="T66" fmla="*/ 54 w 711"/>
                <a:gd name="T67" fmla="*/ 229 h 712"/>
                <a:gd name="T68" fmla="*/ 93 w 711"/>
                <a:gd name="T69" fmla="*/ 160 h 712"/>
                <a:gd name="T70" fmla="*/ 147 w 711"/>
                <a:gd name="T71" fmla="*/ 103 h 712"/>
                <a:gd name="T72" fmla="*/ 214 w 711"/>
                <a:gd name="T73" fmla="*/ 61 h 712"/>
                <a:gd name="T74" fmla="*/ 290 w 711"/>
                <a:gd name="T75" fmla="*/ 36 h 712"/>
                <a:gd name="T76" fmla="*/ 372 w 711"/>
                <a:gd name="T77" fmla="*/ 29 h 712"/>
                <a:gd name="T78" fmla="*/ 453 w 711"/>
                <a:gd name="T79" fmla="*/ 43 h 712"/>
                <a:gd name="T80" fmla="*/ 525 w 711"/>
                <a:gd name="T81" fmla="*/ 76 h 712"/>
                <a:gd name="T82" fmla="*/ 587 w 711"/>
                <a:gd name="T83" fmla="*/ 125 h 712"/>
                <a:gd name="T84" fmla="*/ 635 w 711"/>
                <a:gd name="T85" fmla="*/ 187 h 712"/>
                <a:gd name="T86" fmla="*/ 668 w 711"/>
                <a:gd name="T87" fmla="*/ 259 h 712"/>
                <a:gd name="T88" fmla="*/ 682 w 711"/>
                <a:gd name="T89" fmla="*/ 339 h 712"/>
                <a:gd name="T90" fmla="*/ 676 w 711"/>
                <a:gd name="T91" fmla="*/ 422 h 712"/>
                <a:gd name="T92" fmla="*/ 650 w 711"/>
                <a:gd name="T93" fmla="*/ 498 h 712"/>
                <a:gd name="T94" fmla="*/ 608 w 711"/>
                <a:gd name="T95" fmla="*/ 565 h 712"/>
                <a:gd name="T96" fmla="*/ 551 w 711"/>
                <a:gd name="T97" fmla="*/ 619 h 712"/>
                <a:gd name="T98" fmla="*/ 483 w 711"/>
                <a:gd name="T99" fmla="*/ 658 h 712"/>
                <a:gd name="T100" fmla="*/ 406 w 711"/>
                <a:gd name="T101" fmla="*/ 68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1" h="712">
                  <a:moveTo>
                    <a:pt x="606" y="105"/>
                  </a:moveTo>
                  <a:lnTo>
                    <a:pt x="594" y="93"/>
                  </a:lnTo>
                  <a:lnTo>
                    <a:pt x="580" y="81"/>
                  </a:lnTo>
                  <a:lnTo>
                    <a:pt x="566" y="70"/>
                  </a:lnTo>
                  <a:lnTo>
                    <a:pt x="553" y="60"/>
                  </a:lnTo>
                  <a:lnTo>
                    <a:pt x="538" y="51"/>
                  </a:lnTo>
                  <a:lnTo>
                    <a:pt x="522" y="42"/>
                  </a:lnTo>
                  <a:lnTo>
                    <a:pt x="507" y="35"/>
                  </a:lnTo>
                  <a:lnTo>
                    <a:pt x="491" y="28"/>
                  </a:lnTo>
                  <a:lnTo>
                    <a:pt x="475" y="22"/>
                  </a:lnTo>
                  <a:lnTo>
                    <a:pt x="459" y="16"/>
                  </a:lnTo>
                  <a:lnTo>
                    <a:pt x="442" y="11"/>
                  </a:lnTo>
                  <a:lnTo>
                    <a:pt x="425" y="8"/>
                  </a:lnTo>
                  <a:lnTo>
                    <a:pt x="408" y="5"/>
                  </a:lnTo>
                  <a:lnTo>
                    <a:pt x="391" y="2"/>
                  </a:lnTo>
                  <a:lnTo>
                    <a:pt x="373" y="1"/>
                  </a:lnTo>
                  <a:lnTo>
                    <a:pt x="355" y="0"/>
                  </a:lnTo>
                  <a:lnTo>
                    <a:pt x="338" y="1"/>
                  </a:lnTo>
                  <a:lnTo>
                    <a:pt x="320" y="2"/>
                  </a:lnTo>
                  <a:lnTo>
                    <a:pt x="303" y="5"/>
                  </a:lnTo>
                  <a:lnTo>
                    <a:pt x="285" y="8"/>
                  </a:lnTo>
                  <a:lnTo>
                    <a:pt x="268" y="11"/>
                  </a:lnTo>
                  <a:lnTo>
                    <a:pt x="252" y="16"/>
                  </a:lnTo>
                  <a:lnTo>
                    <a:pt x="235" y="22"/>
                  </a:lnTo>
                  <a:lnTo>
                    <a:pt x="219" y="28"/>
                  </a:lnTo>
                  <a:lnTo>
                    <a:pt x="204" y="35"/>
                  </a:lnTo>
                  <a:lnTo>
                    <a:pt x="188" y="42"/>
                  </a:lnTo>
                  <a:lnTo>
                    <a:pt x="173" y="51"/>
                  </a:lnTo>
                  <a:lnTo>
                    <a:pt x="159" y="60"/>
                  </a:lnTo>
                  <a:lnTo>
                    <a:pt x="144" y="70"/>
                  </a:lnTo>
                  <a:lnTo>
                    <a:pt x="130" y="81"/>
                  </a:lnTo>
                  <a:lnTo>
                    <a:pt x="117" y="93"/>
                  </a:lnTo>
                  <a:lnTo>
                    <a:pt x="104" y="105"/>
                  </a:lnTo>
                  <a:lnTo>
                    <a:pt x="92" y="117"/>
                  </a:lnTo>
                  <a:lnTo>
                    <a:pt x="80" y="131"/>
                  </a:lnTo>
                  <a:lnTo>
                    <a:pt x="70" y="145"/>
                  </a:lnTo>
                  <a:lnTo>
                    <a:pt x="59" y="159"/>
                  </a:lnTo>
                  <a:lnTo>
                    <a:pt x="50" y="174"/>
                  </a:lnTo>
                  <a:lnTo>
                    <a:pt x="42" y="189"/>
                  </a:lnTo>
                  <a:lnTo>
                    <a:pt x="34" y="204"/>
                  </a:lnTo>
                  <a:lnTo>
                    <a:pt x="27" y="220"/>
                  </a:lnTo>
                  <a:lnTo>
                    <a:pt x="20" y="236"/>
                  </a:lnTo>
                  <a:lnTo>
                    <a:pt x="15" y="253"/>
                  </a:lnTo>
                  <a:lnTo>
                    <a:pt x="11" y="270"/>
                  </a:lnTo>
                  <a:lnTo>
                    <a:pt x="6" y="287"/>
                  </a:lnTo>
                  <a:lnTo>
                    <a:pt x="4" y="304"/>
                  </a:lnTo>
                  <a:lnTo>
                    <a:pt x="2" y="321"/>
                  </a:lnTo>
                  <a:lnTo>
                    <a:pt x="0" y="338"/>
                  </a:lnTo>
                  <a:lnTo>
                    <a:pt x="0" y="357"/>
                  </a:lnTo>
                  <a:lnTo>
                    <a:pt x="0" y="374"/>
                  </a:lnTo>
                  <a:lnTo>
                    <a:pt x="2" y="392"/>
                  </a:lnTo>
                  <a:lnTo>
                    <a:pt x="4" y="409"/>
                  </a:lnTo>
                  <a:lnTo>
                    <a:pt x="6" y="426"/>
                  </a:lnTo>
                  <a:lnTo>
                    <a:pt x="11" y="444"/>
                  </a:lnTo>
                  <a:lnTo>
                    <a:pt x="15" y="460"/>
                  </a:lnTo>
                  <a:lnTo>
                    <a:pt x="20" y="477"/>
                  </a:lnTo>
                  <a:lnTo>
                    <a:pt x="27" y="493"/>
                  </a:lnTo>
                  <a:lnTo>
                    <a:pt x="34" y="508"/>
                  </a:lnTo>
                  <a:lnTo>
                    <a:pt x="42" y="524"/>
                  </a:lnTo>
                  <a:lnTo>
                    <a:pt x="50" y="539"/>
                  </a:lnTo>
                  <a:lnTo>
                    <a:pt x="59" y="553"/>
                  </a:lnTo>
                  <a:lnTo>
                    <a:pt x="70" y="568"/>
                  </a:lnTo>
                  <a:lnTo>
                    <a:pt x="80" y="582"/>
                  </a:lnTo>
                  <a:lnTo>
                    <a:pt x="92" y="595"/>
                  </a:lnTo>
                  <a:lnTo>
                    <a:pt x="104" y="608"/>
                  </a:lnTo>
                  <a:lnTo>
                    <a:pt x="117" y="620"/>
                  </a:lnTo>
                  <a:lnTo>
                    <a:pt x="130" y="631"/>
                  </a:lnTo>
                  <a:lnTo>
                    <a:pt x="144" y="642"/>
                  </a:lnTo>
                  <a:lnTo>
                    <a:pt x="159" y="653"/>
                  </a:lnTo>
                  <a:lnTo>
                    <a:pt x="173" y="662"/>
                  </a:lnTo>
                  <a:lnTo>
                    <a:pt x="188" y="670"/>
                  </a:lnTo>
                  <a:lnTo>
                    <a:pt x="204" y="678"/>
                  </a:lnTo>
                  <a:lnTo>
                    <a:pt x="219" y="685"/>
                  </a:lnTo>
                  <a:lnTo>
                    <a:pt x="235" y="692"/>
                  </a:lnTo>
                  <a:lnTo>
                    <a:pt x="252" y="697"/>
                  </a:lnTo>
                  <a:lnTo>
                    <a:pt x="268" y="701"/>
                  </a:lnTo>
                  <a:lnTo>
                    <a:pt x="285" y="706"/>
                  </a:lnTo>
                  <a:lnTo>
                    <a:pt x="303" y="708"/>
                  </a:lnTo>
                  <a:lnTo>
                    <a:pt x="320" y="710"/>
                  </a:lnTo>
                  <a:lnTo>
                    <a:pt x="338" y="712"/>
                  </a:lnTo>
                  <a:lnTo>
                    <a:pt x="355" y="712"/>
                  </a:lnTo>
                  <a:lnTo>
                    <a:pt x="373" y="712"/>
                  </a:lnTo>
                  <a:lnTo>
                    <a:pt x="391" y="710"/>
                  </a:lnTo>
                  <a:lnTo>
                    <a:pt x="408" y="708"/>
                  </a:lnTo>
                  <a:lnTo>
                    <a:pt x="425" y="706"/>
                  </a:lnTo>
                  <a:lnTo>
                    <a:pt x="442" y="701"/>
                  </a:lnTo>
                  <a:lnTo>
                    <a:pt x="459" y="697"/>
                  </a:lnTo>
                  <a:lnTo>
                    <a:pt x="475" y="692"/>
                  </a:lnTo>
                  <a:lnTo>
                    <a:pt x="491" y="685"/>
                  </a:lnTo>
                  <a:lnTo>
                    <a:pt x="507" y="678"/>
                  </a:lnTo>
                  <a:lnTo>
                    <a:pt x="522" y="670"/>
                  </a:lnTo>
                  <a:lnTo>
                    <a:pt x="538" y="662"/>
                  </a:lnTo>
                  <a:lnTo>
                    <a:pt x="553" y="653"/>
                  </a:lnTo>
                  <a:lnTo>
                    <a:pt x="566" y="642"/>
                  </a:lnTo>
                  <a:lnTo>
                    <a:pt x="580" y="631"/>
                  </a:lnTo>
                  <a:lnTo>
                    <a:pt x="594" y="620"/>
                  </a:lnTo>
                  <a:lnTo>
                    <a:pt x="606" y="608"/>
                  </a:lnTo>
                  <a:lnTo>
                    <a:pt x="619" y="595"/>
                  </a:lnTo>
                  <a:lnTo>
                    <a:pt x="631" y="582"/>
                  </a:lnTo>
                  <a:lnTo>
                    <a:pt x="642" y="568"/>
                  </a:lnTo>
                  <a:lnTo>
                    <a:pt x="651" y="553"/>
                  </a:lnTo>
                  <a:lnTo>
                    <a:pt x="661" y="539"/>
                  </a:lnTo>
                  <a:lnTo>
                    <a:pt x="669" y="524"/>
                  </a:lnTo>
                  <a:lnTo>
                    <a:pt x="677" y="508"/>
                  </a:lnTo>
                  <a:lnTo>
                    <a:pt x="683" y="493"/>
                  </a:lnTo>
                  <a:lnTo>
                    <a:pt x="690" y="477"/>
                  </a:lnTo>
                  <a:lnTo>
                    <a:pt x="695" y="460"/>
                  </a:lnTo>
                  <a:lnTo>
                    <a:pt x="701" y="444"/>
                  </a:lnTo>
                  <a:lnTo>
                    <a:pt x="704" y="426"/>
                  </a:lnTo>
                  <a:lnTo>
                    <a:pt x="707" y="409"/>
                  </a:lnTo>
                  <a:lnTo>
                    <a:pt x="709" y="392"/>
                  </a:lnTo>
                  <a:lnTo>
                    <a:pt x="710" y="374"/>
                  </a:lnTo>
                  <a:lnTo>
                    <a:pt x="711" y="357"/>
                  </a:lnTo>
                  <a:lnTo>
                    <a:pt x="710" y="338"/>
                  </a:lnTo>
                  <a:lnTo>
                    <a:pt x="709" y="321"/>
                  </a:lnTo>
                  <a:lnTo>
                    <a:pt x="707" y="304"/>
                  </a:lnTo>
                  <a:lnTo>
                    <a:pt x="704" y="287"/>
                  </a:lnTo>
                  <a:lnTo>
                    <a:pt x="701" y="270"/>
                  </a:lnTo>
                  <a:lnTo>
                    <a:pt x="695" y="253"/>
                  </a:lnTo>
                  <a:lnTo>
                    <a:pt x="690" y="236"/>
                  </a:lnTo>
                  <a:lnTo>
                    <a:pt x="683" y="220"/>
                  </a:lnTo>
                  <a:lnTo>
                    <a:pt x="677" y="204"/>
                  </a:lnTo>
                  <a:lnTo>
                    <a:pt x="669" y="189"/>
                  </a:lnTo>
                  <a:lnTo>
                    <a:pt x="661" y="174"/>
                  </a:lnTo>
                  <a:lnTo>
                    <a:pt x="651" y="159"/>
                  </a:lnTo>
                  <a:lnTo>
                    <a:pt x="642" y="145"/>
                  </a:lnTo>
                  <a:lnTo>
                    <a:pt x="631" y="131"/>
                  </a:lnTo>
                  <a:lnTo>
                    <a:pt x="619" y="117"/>
                  </a:lnTo>
                  <a:lnTo>
                    <a:pt x="606" y="105"/>
                  </a:lnTo>
                  <a:close/>
                  <a:moveTo>
                    <a:pt x="355" y="684"/>
                  </a:moveTo>
                  <a:lnTo>
                    <a:pt x="339" y="684"/>
                  </a:lnTo>
                  <a:lnTo>
                    <a:pt x="322" y="683"/>
                  </a:lnTo>
                  <a:lnTo>
                    <a:pt x="306" y="681"/>
                  </a:lnTo>
                  <a:lnTo>
                    <a:pt x="290" y="678"/>
                  </a:lnTo>
                  <a:lnTo>
                    <a:pt x="274" y="673"/>
                  </a:lnTo>
                  <a:lnTo>
                    <a:pt x="259" y="669"/>
                  </a:lnTo>
                  <a:lnTo>
                    <a:pt x="242" y="665"/>
                  </a:lnTo>
                  <a:lnTo>
                    <a:pt x="229" y="658"/>
                  </a:lnTo>
                  <a:lnTo>
                    <a:pt x="214" y="652"/>
                  </a:lnTo>
                  <a:lnTo>
                    <a:pt x="200" y="644"/>
                  </a:lnTo>
                  <a:lnTo>
                    <a:pt x="186" y="637"/>
                  </a:lnTo>
                  <a:lnTo>
                    <a:pt x="173" y="628"/>
                  </a:lnTo>
                  <a:lnTo>
                    <a:pt x="160" y="619"/>
                  </a:lnTo>
                  <a:lnTo>
                    <a:pt x="147" y="609"/>
                  </a:lnTo>
                  <a:lnTo>
                    <a:pt x="135" y="599"/>
                  </a:lnTo>
                  <a:lnTo>
                    <a:pt x="123" y="589"/>
                  </a:lnTo>
                  <a:lnTo>
                    <a:pt x="113" y="577"/>
                  </a:lnTo>
                  <a:lnTo>
                    <a:pt x="103" y="565"/>
                  </a:lnTo>
                  <a:lnTo>
                    <a:pt x="93" y="552"/>
                  </a:lnTo>
                  <a:lnTo>
                    <a:pt x="84" y="539"/>
                  </a:lnTo>
                  <a:lnTo>
                    <a:pt x="75" y="526"/>
                  </a:lnTo>
                  <a:lnTo>
                    <a:pt x="68" y="512"/>
                  </a:lnTo>
                  <a:lnTo>
                    <a:pt x="60" y="498"/>
                  </a:lnTo>
                  <a:lnTo>
                    <a:pt x="54" y="483"/>
                  </a:lnTo>
                  <a:lnTo>
                    <a:pt x="47" y="469"/>
                  </a:lnTo>
                  <a:lnTo>
                    <a:pt x="43" y="453"/>
                  </a:lnTo>
                  <a:lnTo>
                    <a:pt x="39" y="438"/>
                  </a:lnTo>
                  <a:lnTo>
                    <a:pt x="34" y="422"/>
                  </a:lnTo>
                  <a:lnTo>
                    <a:pt x="31" y="406"/>
                  </a:lnTo>
                  <a:lnTo>
                    <a:pt x="29" y="390"/>
                  </a:lnTo>
                  <a:lnTo>
                    <a:pt x="28" y="373"/>
                  </a:lnTo>
                  <a:lnTo>
                    <a:pt x="28" y="357"/>
                  </a:lnTo>
                  <a:lnTo>
                    <a:pt x="28" y="339"/>
                  </a:lnTo>
                  <a:lnTo>
                    <a:pt x="29" y="323"/>
                  </a:lnTo>
                  <a:lnTo>
                    <a:pt x="31" y="306"/>
                  </a:lnTo>
                  <a:lnTo>
                    <a:pt x="34" y="290"/>
                  </a:lnTo>
                  <a:lnTo>
                    <a:pt x="39" y="275"/>
                  </a:lnTo>
                  <a:lnTo>
                    <a:pt x="43" y="259"/>
                  </a:lnTo>
                  <a:lnTo>
                    <a:pt x="47" y="244"/>
                  </a:lnTo>
                  <a:lnTo>
                    <a:pt x="54" y="229"/>
                  </a:lnTo>
                  <a:lnTo>
                    <a:pt x="60" y="214"/>
                  </a:lnTo>
                  <a:lnTo>
                    <a:pt x="68" y="200"/>
                  </a:lnTo>
                  <a:lnTo>
                    <a:pt x="75" y="187"/>
                  </a:lnTo>
                  <a:lnTo>
                    <a:pt x="84" y="173"/>
                  </a:lnTo>
                  <a:lnTo>
                    <a:pt x="93" y="160"/>
                  </a:lnTo>
                  <a:lnTo>
                    <a:pt x="103" y="148"/>
                  </a:lnTo>
                  <a:lnTo>
                    <a:pt x="113" y="137"/>
                  </a:lnTo>
                  <a:lnTo>
                    <a:pt x="123" y="125"/>
                  </a:lnTo>
                  <a:lnTo>
                    <a:pt x="135" y="114"/>
                  </a:lnTo>
                  <a:lnTo>
                    <a:pt x="147" y="103"/>
                  </a:lnTo>
                  <a:lnTo>
                    <a:pt x="160" y="94"/>
                  </a:lnTo>
                  <a:lnTo>
                    <a:pt x="173" y="85"/>
                  </a:lnTo>
                  <a:lnTo>
                    <a:pt x="186" y="76"/>
                  </a:lnTo>
                  <a:lnTo>
                    <a:pt x="200" y="68"/>
                  </a:lnTo>
                  <a:lnTo>
                    <a:pt x="214" y="61"/>
                  </a:lnTo>
                  <a:lnTo>
                    <a:pt x="229" y="54"/>
                  </a:lnTo>
                  <a:lnTo>
                    <a:pt x="242" y="49"/>
                  </a:lnTo>
                  <a:lnTo>
                    <a:pt x="259" y="43"/>
                  </a:lnTo>
                  <a:lnTo>
                    <a:pt x="274" y="39"/>
                  </a:lnTo>
                  <a:lnTo>
                    <a:pt x="290" y="36"/>
                  </a:lnTo>
                  <a:lnTo>
                    <a:pt x="306" y="32"/>
                  </a:lnTo>
                  <a:lnTo>
                    <a:pt x="322" y="30"/>
                  </a:lnTo>
                  <a:lnTo>
                    <a:pt x="339" y="29"/>
                  </a:lnTo>
                  <a:lnTo>
                    <a:pt x="355" y="28"/>
                  </a:lnTo>
                  <a:lnTo>
                    <a:pt x="372" y="29"/>
                  </a:lnTo>
                  <a:lnTo>
                    <a:pt x="388" y="30"/>
                  </a:lnTo>
                  <a:lnTo>
                    <a:pt x="406" y="32"/>
                  </a:lnTo>
                  <a:lnTo>
                    <a:pt x="422" y="36"/>
                  </a:lnTo>
                  <a:lnTo>
                    <a:pt x="437" y="39"/>
                  </a:lnTo>
                  <a:lnTo>
                    <a:pt x="453" y="43"/>
                  </a:lnTo>
                  <a:lnTo>
                    <a:pt x="468" y="49"/>
                  </a:lnTo>
                  <a:lnTo>
                    <a:pt x="483" y="54"/>
                  </a:lnTo>
                  <a:lnTo>
                    <a:pt x="498" y="61"/>
                  </a:lnTo>
                  <a:lnTo>
                    <a:pt x="512" y="68"/>
                  </a:lnTo>
                  <a:lnTo>
                    <a:pt x="525" y="76"/>
                  </a:lnTo>
                  <a:lnTo>
                    <a:pt x="539" y="85"/>
                  </a:lnTo>
                  <a:lnTo>
                    <a:pt x="551" y="94"/>
                  </a:lnTo>
                  <a:lnTo>
                    <a:pt x="563" y="103"/>
                  </a:lnTo>
                  <a:lnTo>
                    <a:pt x="575" y="114"/>
                  </a:lnTo>
                  <a:lnTo>
                    <a:pt x="587" y="125"/>
                  </a:lnTo>
                  <a:lnTo>
                    <a:pt x="598" y="137"/>
                  </a:lnTo>
                  <a:lnTo>
                    <a:pt x="608" y="148"/>
                  </a:lnTo>
                  <a:lnTo>
                    <a:pt x="618" y="160"/>
                  </a:lnTo>
                  <a:lnTo>
                    <a:pt x="627" y="173"/>
                  </a:lnTo>
                  <a:lnTo>
                    <a:pt x="635" y="187"/>
                  </a:lnTo>
                  <a:lnTo>
                    <a:pt x="644" y="200"/>
                  </a:lnTo>
                  <a:lnTo>
                    <a:pt x="650" y="214"/>
                  </a:lnTo>
                  <a:lnTo>
                    <a:pt x="658" y="229"/>
                  </a:lnTo>
                  <a:lnTo>
                    <a:pt x="663" y="244"/>
                  </a:lnTo>
                  <a:lnTo>
                    <a:pt x="668" y="259"/>
                  </a:lnTo>
                  <a:lnTo>
                    <a:pt x="673" y="275"/>
                  </a:lnTo>
                  <a:lnTo>
                    <a:pt x="676" y="290"/>
                  </a:lnTo>
                  <a:lnTo>
                    <a:pt x="679" y="306"/>
                  </a:lnTo>
                  <a:lnTo>
                    <a:pt x="681" y="323"/>
                  </a:lnTo>
                  <a:lnTo>
                    <a:pt x="682" y="339"/>
                  </a:lnTo>
                  <a:lnTo>
                    <a:pt x="683" y="357"/>
                  </a:lnTo>
                  <a:lnTo>
                    <a:pt x="682" y="373"/>
                  </a:lnTo>
                  <a:lnTo>
                    <a:pt x="681" y="390"/>
                  </a:lnTo>
                  <a:lnTo>
                    <a:pt x="679" y="406"/>
                  </a:lnTo>
                  <a:lnTo>
                    <a:pt x="676" y="422"/>
                  </a:lnTo>
                  <a:lnTo>
                    <a:pt x="673" y="438"/>
                  </a:lnTo>
                  <a:lnTo>
                    <a:pt x="668" y="453"/>
                  </a:lnTo>
                  <a:lnTo>
                    <a:pt x="663" y="469"/>
                  </a:lnTo>
                  <a:lnTo>
                    <a:pt x="658" y="483"/>
                  </a:lnTo>
                  <a:lnTo>
                    <a:pt x="650" y="498"/>
                  </a:lnTo>
                  <a:lnTo>
                    <a:pt x="644" y="512"/>
                  </a:lnTo>
                  <a:lnTo>
                    <a:pt x="635" y="526"/>
                  </a:lnTo>
                  <a:lnTo>
                    <a:pt x="627" y="539"/>
                  </a:lnTo>
                  <a:lnTo>
                    <a:pt x="618" y="552"/>
                  </a:lnTo>
                  <a:lnTo>
                    <a:pt x="608" y="565"/>
                  </a:lnTo>
                  <a:lnTo>
                    <a:pt x="598" y="577"/>
                  </a:lnTo>
                  <a:lnTo>
                    <a:pt x="587" y="589"/>
                  </a:lnTo>
                  <a:lnTo>
                    <a:pt x="575" y="599"/>
                  </a:lnTo>
                  <a:lnTo>
                    <a:pt x="563" y="609"/>
                  </a:lnTo>
                  <a:lnTo>
                    <a:pt x="551" y="619"/>
                  </a:lnTo>
                  <a:lnTo>
                    <a:pt x="539" y="628"/>
                  </a:lnTo>
                  <a:lnTo>
                    <a:pt x="525" y="637"/>
                  </a:lnTo>
                  <a:lnTo>
                    <a:pt x="512" y="644"/>
                  </a:lnTo>
                  <a:lnTo>
                    <a:pt x="498" y="652"/>
                  </a:lnTo>
                  <a:lnTo>
                    <a:pt x="483" y="658"/>
                  </a:lnTo>
                  <a:lnTo>
                    <a:pt x="468" y="665"/>
                  </a:lnTo>
                  <a:lnTo>
                    <a:pt x="453" y="669"/>
                  </a:lnTo>
                  <a:lnTo>
                    <a:pt x="437" y="673"/>
                  </a:lnTo>
                  <a:lnTo>
                    <a:pt x="422" y="678"/>
                  </a:lnTo>
                  <a:lnTo>
                    <a:pt x="406" y="681"/>
                  </a:lnTo>
                  <a:lnTo>
                    <a:pt x="388" y="683"/>
                  </a:lnTo>
                  <a:lnTo>
                    <a:pt x="372" y="684"/>
                  </a:lnTo>
                  <a:lnTo>
                    <a:pt x="355" y="68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sp>
          <p:nvSpPr>
            <p:cNvPr id="124" name="Freeform 6">
              <a:extLst>
                <a:ext uri="{FF2B5EF4-FFF2-40B4-BE49-F238E27FC236}">
                  <a16:creationId xmlns:a16="http://schemas.microsoft.com/office/drawing/2014/main" id="{56AA636F-97ED-46A5-8D13-6273FB8D2C1B}"/>
                </a:ext>
              </a:extLst>
            </p:cNvPr>
            <p:cNvSpPr>
              <a:spLocks/>
            </p:cNvSpPr>
            <p:nvPr/>
          </p:nvSpPr>
          <p:spPr bwMode="auto">
            <a:xfrm>
              <a:off x="7048230" y="1499930"/>
              <a:ext cx="14288" cy="15875"/>
            </a:xfrm>
            <a:custGeom>
              <a:avLst/>
              <a:gdLst>
                <a:gd name="T0" fmla="*/ 23 w 28"/>
                <a:gd name="T1" fmla="*/ 4 h 28"/>
                <a:gd name="T2" fmla="*/ 19 w 28"/>
                <a:gd name="T3" fmla="*/ 1 h 28"/>
                <a:gd name="T4" fmla="*/ 14 w 28"/>
                <a:gd name="T5" fmla="*/ 0 h 28"/>
                <a:gd name="T6" fmla="*/ 8 w 28"/>
                <a:gd name="T7" fmla="*/ 1 h 28"/>
                <a:gd name="T8" fmla="*/ 4 w 28"/>
                <a:gd name="T9" fmla="*/ 4 h 28"/>
                <a:gd name="T10" fmla="*/ 4 w 28"/>
                <a:gd name="T11" fmla="*/ 4 h 28"/>
                <a:gd name="T12" fmla="*/ 1 w 28"/>
                <a:gd name="T13" fmla="*/ 9 h 28"/>
                <a:gd name="T14" fmla="*/ 0 w 28"/>
                <a:gd name="T15" fmla="*/ 14 h 28"/>
                <a:gd name="T16" fmla="*/ 1 w 28"/>
                <a:gd name="T17" fmla="*/ 19 h 28"/>
                <a:gd name="T18" fmla="*/ 4 w 28"/>
                <a:gd name="T19" fmla="*/ 24 h 28"/>
                <a:gd name="T20" fmla="*/ 8 w 28"/>
                <a:gd name="T21" fmla="*/ 27 h 28"/>
                <a:gd name="T22" fmla="*/ 14 w 28"/>
                <a:gd name="T23" fmla="*/ 28 h 28"/>
                <a:gd name="T24" fmla="*/ 19 w 28"/>
                <a:gd name="T25" fmla="*/ 27 h 28"/>
                <a:gd name="T26" fmla="*/ 23 w 28"/>
                <a:gd name="T27" fmla="*/ 25 h 28"/>
                <a:gd name="T28" fmla="*/ 23 w 28"/>
                <a:gd name="T29" fmla="*/ 24 h 28"/>
                <a:gd name="T30" fmla="*/ 27 w 28"/>
                <a:gd name="T31" fmla="*/ 19 h 28"/>
                <a:gd name="T32" fmla="*/ 28 w 28"/>
                <a:gd name="T33" fmla="*/ 14 h 28"/>
                <a:gd name="T34" fmla="*/ 27 w 28"/>
                <a:gd name="T35" fmla="*/ 9 h 28"/>
                <a:gd name="T36" fmla="*/ 23 w 28"/>
                <a:gd name="T37"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28">
                  <a:moveTo>
                    <a:pt x="23" y="4"/>
                  </a:moveTo>
                  <a:lnTo>
                    <a:pt x="19" y="1"/>
                  </a:lnTo>
                  <a:lnTo>
                    <a:pt x="14" y="0"/>
                  </a:lnTo>
                  <a:lnTo>
                    <a:pt x="8" y="1"/>
                  </a:lnTo>
                  <a:lnTo>
                    <a:pt x="4" y="4"/>
                  </a:lnTo>
                  <a:lnTo>
                    <a:pt x="4" y="4"/>
                  </a:lnTo>
                  <a:lnTo>
                    <a:pt x="1" y="9"/>
                  </a:lnTo>
                  <a:lnTo>
                    <a:pt x="0" y="14"/>
                  </a:lnTo>
                  <a:lnTo>
                    <a:pt x="1" y="19"/>
                  </a:lnTo>
                  <a:lnTo>
                    <a:pt x="4" y="24"/>
                  </a:lnTo>
                  <a:lnTo>
                    <a:pt x="8" y="27"/>
                  </a:lnTo>
                  <a:lnTo>
                    <a:pt x="14" y="28"/>
                  </a:lnTo>
                  <a:lnTo>
                    <a:pt x="19" y="27"/>
                  </a:lnTo>
                  <a:lnTo>
                    <a:pt x="23" y="25"/>
                  </a:lnTo>
                  <a:lnTo>
                    <a:pt x="23" y="24"/>
                  </a:lnTo>
                  <a:lnTo>
                    <a:pt x="27" y="19"/>
                  </a:lnTo>
                  <a:lnTo>
                    <a:pt x="28" y="14"/>
                  </a:lnTo>
                  <a:lnTo>
                    <a:pt x="27" y="9"/>
                  </a:lnTo>
                  <a:lnTo>
                    <a:pt x="23" y="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sp>
          <p:nvSpPr>
            <p:cNvPr id="125" name="Freeform 7">
              <a:extLst>
                <a:ext uri="{FF2B5EF4-FFF2-40B4-BE49-F238E27FC236}">
                  <a16:creationId xmlns:a16="http://schemas.microsoft.com/office/drawing/2014/main" id="{7B0D5E5C-1808-4EE3-B8A1-F2DB0BEF8779}"/>
                </a:ext>
              </a:extLst>
            </p:cNvPr>
            <p:cNvSpPr>
              <a:spLocks/>
            </p:cNvSpPr>
            <p:nvPr/>
          </p:nvSpPr>
          <p:spPr bwMode="auto">
            <a:xfrm>
              <a:off x="7226030" y="1679318"/>
              <a:ext cx="15875" cy="14288"/>
            </a:xfrm>
            <a:custGeom>
              <a:avLst/>
              <a:gdLst>
                <a:gd name="T0" fmla="*/ 24 w 29"/>
                <a:gd name="T1" fmla="*/ 5 h 28"/>
                <a:gd name="T2" fmla="*/ 20 w 29"/>
                <a:gd name="T3" fmla="*/ 1 h 28"/>
                <a:gd name="T4" fmla="*/ 15 w 29"/>
                <a:gd name="T5" fmla="*/ 0 h 28"/>
                <a:gd name="T6" fmla="*/ 9 w 29"/>
                <a:gd name="T7" fmla="*/ 1 h 28"/>
                <a:gd name="T8" fmla="*/ 4 w 29"/>
                <a:gd name="T9" fmla="*/ 5 h 28"/>
                <a:gd name="T10" fmla="*/ 4 w 29"/>
                <a:gd name="T11" fmla="*/ 5 h 28"/>
                <a:gd name="T12" fmla="*/ 1 w 29"/>
                <a:gd name="T13" fmla="*/ 10 h 28"/>
                <a:gd name="T14" fmla="*/ 0 w 29"/>
                <a:gd name="T15" fmla="*/ 15 h 28"/>
                <a:gd name="T16" fmla="*/ 1 w 29"/>
                <a:gd name="T17" fmla="*/ 20 h 28"/>
                <a:gd name="T18" fmla="*/ 4 w 29"/>
                <a:gd name="T19" fmla="*/ 25 h 28"/>
                <a:gd name="T20" fmla="*/ 8 w 29"/>
                <a:gd name="T21" fmla="*/ 28 h 28"/>
                <a:gd name="T22" fmla="*/ 14 w 29"/>
                <a:gd name="T23" fmla="*/ 28 h 28"/>
                <a:gd name="T24" fmla="*/ 19 w 29"/>
                <a:gd name="T25" fmla="*/ 28 h 28"/>
                <a:gd name="T26" fmla="*/ 23 w 29"/>
                <a:gd name="T27" fmla="*/ 25 h 28"/>
                <a:gd name="T28" fmla="*/ 24 w 29"/>
                <a:gd name="T29" fmla="*/ 24 h 28"/>
                <a:gd name="T30" fmla="*/ 28 w 29"/>
                <a:gd name="T31" fmla="*/ 20 h 28"/>
                <a:gd name="T32" fmla="*/ 29 w 29"/>
                <a:gd name="T33" fmla="*/ 14 h 28"/>
                <a:gd name="T34" fmla="*/ 28 w 29"/>
                <a:gd name="T35" fmla="*/ 9 h 28"/>
                <a:gd name="T36" fmla="*/ 24 w 29"/>
                <a:gd name="T37"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28">
                  <a:moveTo>
                    <a:pt x="24" y="5"/>
                  </a:moveTo>
                  <a:lnTo>
                    <a:pt x="20" y="1"/>
                  </a:lnTo>
                  <a:lnTo>
                    <a:pt x="15" y="0"/>
                  </a:lnTo>
                  <a:lnTo>
                    <a:pt x="9" y="1"/>
                  </a:lnTo>
                  <a:lnTo>
                    <a:pt x="4" y="5"/>
                  </a:lnTo>
                  <a:lnTo>
                    <a:pt x="4" y="5"/>
                  </a:lnTo>
                  <a:lnTo>
                    <a:pt x="1" y="10"/>
                  </a:lnTo>
                  <a:lnTo>
                    <a:pt x="0" y="15"/>
                  </a:lnTo>
                  <a:lnTo>
                    <a:pt x="1" y="20"/>
                  </a:lnTo>
                  <a:lnTo>
                    <a:pt x="4" y="25"/>
                  </a:lnTo>
                  <a:lnTo>
                    <a:pt x="8" y="28"/>
                  </a:lnTo>
                  <a:lnTo>
                    <a:pt x="14" y="28"/>
                  </a:lnTo>
                  <a:lnTo>
                    <a:pt x="19" y="28"/>
                  </a:lnTo>
                  <a:lnTo>
                    <a:pt x="23" y="25"/>
                  </a:lnTo>
                  <a:lnTo>
                    <a:pt x="24" y="24"/>
                  </a:lnTo>
                  <a:lnTo>
                    <a:pt x="28" y="20"/>
                  </a:lnTo>
                  <a:lnTo>
                    <a:pt x="29" y="14"/>
                  </a:lnTo>
                  <a:lnTo>
                    <a:pt x="28" y="9"/>
                  </a:lnTo>
                  <a:lnTo>
                    <a:pt x="24"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sp>
          <p:nvSpPr>
            <p:cNvPr id="126" name="Freeform 8">
              <a:extLst>
                <a:ext uri="{FF2B5EF4-FFF2-40B4-BE49-F238E27FC236}">
                  <a16:creationId xmlns:a16="http://schemas.microsoft.com/office/drawing/2014/main" id="{0DBD269C-F6A3-47F3-9EAE-2473755A8CC9}"/>
                </a:ext>
              </a:extLst>
            </p:cNvPr>
            <p:cNvSpPr>
              <a:spLocks noEditPoints="1"/>
            </p:cNvSpPr>
            <p:nvPr/>
          </p:nvSpPr>
          <p:spPr bwMode="auto">
            <a:xfrm>
              <a:off x="7010130" y="1439605"/>
              <a:ext cx="185738" cy="254000"/>
            </a:xfrm>
            <a:custGeom>
              <a:avLst/>
              <a:gdLst>
                <a:gd name="T0" fmla="*/ 259 w 349"/>
                <a:gd name="T1" fmla="*/ 1 h 480"/>
                <a:gd name="T2" fmla="*/ 247 w 349"/>
                <a:gd name="T3" fmla="*/ 0 h 480"/>
                <a:gd name="T4" fmla="*/ 239 w 349"/>
                <a:gd name="T5" fmla="*/ 10 h 480"/>
                <a:gd name="T6" fmla="*/ 222 w 349"/>
                <a:gd name="T7" fmla="*/ 46 h 480"/>
                <a:gd name="T8" fmla="*/ 175 w 349"/>
                <a:gd name="T9" fmla="*/ 57 h 480"/>
                <a:gd name="T10" fmla="*/ 131 w 349"/>
                <a:gd name="T11" fmla="*/ 75 h 480"/>
                <a:gd name="T12" fmla="*/ 111 w 349"/>
                <a:gd name="T13" fmla="*/ 93 h 480"/>
                <a:gd name="T14" fmla="*/ 115 w 349"/>
                <a:gd name="T15" fmla="*/ 107 h 480"/>
                <a:gd name="T16" fmla="*/ 124 w 349"/>
                <a:gd name="T17" fmla="*/ 110 h 480"/>
                <a:gd name="T18" fmla="*/ 144 w 349"/>
                <a:gd name="T19" fmla="*/ 100 h 480"/>
                <a:gd name="T20" fmla="*/ 182 w 349"/>
                <a:gd name="T21" fmla="*/ 83 h 480"/>
                <a:gd name="T22" fmla="*/ 224 w 349"/>
                <a:gd name="T23" fmla="*/ 74 h 480"/>
                <a:gd name="T24" fmla="*/ 222 w 349"/>
                <a:gd name="T25" fmla="*/ 123 h 480"/>
                <a:gd name="T26" fmla="*/ 174 w 349"/>
                <a:gd name="T27" fmla="*/ 138 h 480"/>
                <a:gd name="T28" fmla="*/ 134 w 349"/>
                <a:gd name="T29" fmla="*/ 165 h 480"/>
                <a:gd name="T30" fmla="*/ 102 w 349"/>
                <a:gd name="T31" fmla="*/ 202 h 480"/>
                <a:gd name="T32" fmla="*/ 82 w 349"/>
                <a:gd name="T33" fmla="*/ 247 h 480"/>
                <a:gd name="T34" fmla="*/ 75 w 349"/>
                <a:gd name="T35" fmla="*/ 298 h 480"/>
                <a:gd name="T36" fmla="*/ 80 w 349"/>
                <a:gd name="T37" fmla="*/ 344 h 480"/>
                <a:gd name="T38" fmla="*/ 99 w 349"/>
                <a:gd name="T39" fmla="*/ 388 h 480"/>
                <a:gd name="T40" fmla="*/ 84 w 349"/>
                <a:gd name="T41" fmla="*/ 447 h 480"/>
                <a:gd name="T42" fmla="*/ 50 w 349"/>
                <a:gd name="T43" fmla="*/ 395 h 480"/>
                <a:gd name="T44" fmla="*/ 31 w 349"/>
                <a:gd name="T45" fmla="*/ 338 h 480"/>
                <a:gd name="T46" fmla="*/ 28 w 349"/>
                <a:gd name="T47" fmla="*/ 282 h 480"/>
                <a:gd name="T48" fmla="*/ 36 w 349"/>
                <a:gd name="T49" fmla="*/ 234 h 480"/>
                <a:gd name="T50" fmla="*/ 55 w 349"/>
                <a:gd name="T51" fmla="*/ 190 h 480"/>
                <a:gd name="T52" fmla="*/ 64 w 349"/>
                <a:gd name="T53" fmla="*/ 166 h 480"/>
                <a:gd name="T54" fmla="*/ 54 w 349"/>
                <a:gd name="T55" fmla="*/ 155 h 480"/>
                <a:gd name="T56" fmla="*/ 40 w 349"/>
                <a:gd name="T57" fmla="*/ 161 h 480"/>
                <a:gd name="T58" fmla="*/ 15 w 349"/>
                <a:gd name="T59" fmla="*/ 210 h 480"/>
                <a:gd name="T60" fmla="*/ 2 w 349"/>
                <a:gd name="T61" fmla="*/ 261 h 480"/>
                <a:gd name="T62" fmla="*/ 0 w 349"/>
                <a:gd name="T63" fmla="*/ 309 h 480"/>
                <a:gd name="T64" fmla="*/ 4 w 349"/>
                <a:gd name="T65" fmla="*/ 347 h 480"/>
                <a:gd name="T66" fmla="*/ 14 w 349"/>
                <a:gd name="T67" fmla="*/ 382 h 480"/>
                <a:gd name="T68" fmla="*/ 29 w 349"/>
                <a:gd name="T69" fmla="*/ 417 h 480"/>
                <a:gd name="T70" fmla="*/ 49 w 349"/>
                <a:gd name="T71" fmla="*/ 448 h 480"/>
                <a:gd name="T72" fmla="*/ 74 w 349"/>
                <a:gd name="T73" fmla="*/ 476 h 480"/>
                <a:gd name="T74" fmla="*/ 89 w 349"/>
                <a:gd name="T75" fmla="*/ 479 h 480"/>
                <a:gd name="T76" fmla="*/ 149 w 349"/>
                <a:gd name="T77" fmla="*/ 419 h 480"/>
                <a:gd name="T78" fmla="*/ 146 w 349"/>
                <a:gd name="T79" fmla="*/ 404 h 480"/>
                <a:gd name="T80" fmla="*/ 120 w 349"/>
                <a:gd name="T81" fmla="*/ 369 h 480"/>
                <a:gd name="T82" fmla="*/ 105 w 349"/>
                <a:gd name="T83" fmla="*/ 327 h 480"/>
                <a:gd name="T84" fmla="*/ 103 w 349"/>
                <a:gd name="T85" fmla="*/ 283 h 480"/>
                <a:gd name="T86" fmla="*/ 113 w 349"/>
                <a:gd name="T87" fmla="*/ 242 h 480"/>
                <a:gd name="T88" fmla="*/ 133 w 349"/>
                <a:gd name="T89" fmla="*/ 206 h 480"/>
                <a:gd name="T90" fmla="*/ 162 w 349"/>
                <a:gd name="T91" fmla="*/ 177 h 480"/>
                <a:gd name="T92" fmla="*/ 197 w 349"/>
                <a:gd name="T93" fmla="*/ 158 h 480"/>
                <a:gd name="T94" fmla="*/ 238 w 349"/>
                <a:gd name="T95" fmla="*/ 148 h 480"/>
                <a:gd name="T96" fmla="*/ 240 w 349"/>
                <a:gd name="T97" fmla="*/ 186 h 480"/>
                <a:gd name="T98" fmla="*/ 250 w 349"/>
                <a:gd name="T99" fmla="*/ 192 h 480"/>
                <a:gd name="T100" fmla="*/ 262 w 349"/>
                <a:gd name="T101" fmla="*/ 188 h 480"/>
                <a:gd name="T102" fmla="*/ 349 w 349"/>
                <a:gd name="T103" fmla="*/ 96 h 480"/>
                <a:gd name="T104" fmla="*/ 266 w 349"/>
                <a:gd name="T105" fmla="*/ 144 h 480"/>
                <a:gd name="T106" fmla="*/ 266 w 349"/>
                <a:gd name="T107" fmla="*/ 144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9" h="480">
                  <a:moveTo>
                    <a:pt x="344" y="86"/>
                  </a:moveTo>
                  <a:lnTo>
                    <a:pt x="262" y="3"/>
                  </a:lnTo>
                  <a:lnTo>
                    <a:pt x="259" y="1"/>
                  </a:lnTo>
                  <a:lnTo>
                    <a:pt x="255" y="0"/>
                  </a:lnTo>
                  <a:lnTo>
                    <a:pt x="251" y="0"/>
                  </a:lnTo>
                  <a:lnTo>
                    <a:pt x="247" y="0"/>
                  </a:lnTo>
                  <a:lnTo>
                    <a:pt x="244" y="2"/>
                  </a:lnTo>
                  <a:lnTo>
                    <a:pt x="240" y="6"/>
                  </a:lnTo>
                  <a:lnTo>
                    <a:pt x="239" y="10"/>
                  </a:lnTo>
                  <a:lnTo>
                    <a:pt x="238" y="13"/>
                  </a:lnTo>
                  <a:lnTo>
                    <a:pt x="238" y="45"/>
                  </a:lnTo>
                  <a:lnTo>
                    <a:pt x="222" y="46"/>
                  </a:lnTo>
                  <a:lnTo>
                    <a:pt x="206" y="49"/>
                  </a:lnTo>
                  <a:lnTo>
                    <a:pt x="191" y="52"/>
                  </a:lnTo>
                  <a:lnTo>
                    <a:pt x="175" y="57"/>
                  </a:lnTo>
                  <a:lnTo>
                    <a:pt x="160" y="63"/>
                  </a:lnTo>
                  <a:lnTo>
                    <a:pt x="145" y="69"/>
                  </a:lnTo>
                  <a:lnTo>
                    <a:pt x="131" y="75"/>
                  </a:lnTo>
                  <a:lnTo>
                    <a:pt x="117" y="84"/>
                  </a:lnTo>
                  <a:lnTo>
                    <a:pt x="113" y="88"/>
                  </a:lnTo>
                  <a:lnTo>
                    <a:pt x="111" y="93"/>
                  </a:lnTo>
                  <a:lnTo>
                    <a:pt x="111" y="98"/>
                  </a:lnTo>
                  <a:lnTo>
                    <a:pt x="113" y="103"/>
                  </a:lnTo>
                  <a:lnTo>
                    <a:pt x="115" y="107"/>
                  </a:lnTo>
                  <a:lnTo>
                    <a:pt x="117" y="109"/>
                  </a:lnTo>
                  <a:lnTo>
                    <a:pt x="120" y="110"/>
                  </a:lnTo>
                  <a:lnTo>
                    <a:pt x="124" y="110"/>
                  </a:lnTo>
                  <a:lnTo>
                    <a:pt x="128" y="110"/>
                  </a:lnTo>
                  <a:lnTo>
                    <a:pt x="131" y="108"/>
                  </a:lnTo>
                  <a:lnTo>
                    <a:pt x="144" y="100"/>
                  </a:lnTo>
                  <a:lnTo>
                    <a:pt x="157" y="94"/>
                  </a:lnTo>
                  <a:lnTo>
                    <a:pt x="170" y="88"/>
                  </a:lnTo>
                  <a:lnTo>
                    <a:pt x="182" y="83"/>
                  </a:lnTo>
                  <a:lnTo>
                    <a:pt x="196" y="80"/>
                  </a:lnTo>
                  <a:lnTo>
                    <a:pt x="210" y="76"/>
                  </a:lnTo>
                  <a:lnTo>
                    <a:pt x="224" y="74"/>
                  </a:lnTo>
                  <a:lnTo>
                    <a:pt x="238" y="73"/>
                  </a:lnTo>
                  <a:lnTo>
                    <a:pt x="238" y="121"/>
                  </a:lnTo>
                  <a:lnTo>
                    <a:pt x="222" y="123"/>
                  </a:lnTo>
                  <a:lnTo>
                    <a:pt x="205" y="126"/>
                  </a:lnTo>
                  <a:lnTo>
                    <a:pt x="190" y="131"/>
                  </a:lnTo>
                  <a:lnTo>
                    <a:pt x="174" y="138"/>
                  </a:lnTo>
                  <a:lnTo>
                    <a:pt x="160" y="145"/>
                  </a:lnTo>
                  <a:lnTo>
                    <a:pt x="147" y="155"/>
                  </a:lnTo>
                  <a:lnTo>
                    <a:pt x="134" y="165"/>
                  </a:lnTo>
                  <a:lnTo>
                    <a:pt x="122" y="176"/>
                  </a:lnTo>
                  <a:lnTo>
                    <a:pt x="112" y="189"/>
                  </a:lnTo>
                  <a:lnTo>
                    <a:pt x="102" y="202"/>
                  </a:lnTo>
                  <a:lnTo>
                    <a:pt x="94" y="216"/>
                  </a:lnTo>
                  <a:lnTo>
                    <a:pt x="87" y="231"/>
                  </a:lnTo>
                  <a:lnTo>
                    <a:pt x="82" y="247"/>
                  </a:lnTo>
                  <a:lnTo>
                    <a:pt x="78" y="263"/>
                  </a:lnTo>
                  <a:lnTo>
                    <a:pt x="75" y="280"/>
                  </a:lnTo>
                  <a:lnTo>
                    <a:pt x="75" y="298"/>
                  </a:lnTo>
                  <a:lnTo>
                    <a:pt x="75" y="314"/>
                  </a:lnTo>
                  <a:lnTo>
                    <a:pt x="77" y="329"/>
                  </a:lnTo>
                  <a:lnTo>
                    <a:pt x="80" y="344"/>
                  </a:lnTo>
                  <a:lnTo>
                    <a:pt x="86" y="359"/>
                  </a:lnTo>
                  <a:lnTo>
                    <a:pt x="91" y="374"/>
                  </a:lnTo>
                  <a:lnTo>
                    <a:pt x="99" y="388"/>
                  </a:lnTo>
                  <a:lnTo>
                    <a:pt x="107" y="401"/>
                  </a:lnTo>
                  <a:lnTo>
                    <a:pt x="117" y="413"/>
                  </a:lnTo>
                  <a:lnTo>
                    <a:pt x="84" y="447"/>
                  </a:lnTo>
                  <a:lnTo>
                    <a:pt x="71" y="431"/>
                  </a:lnTo>
                  <a:lnTo>
                    <a:pt x="60" y="414"/>
                  </a:lnTo>
                  <a:lnTo>
                    <a:pt x="50" y="395"/>
                  </a:lnTo>
                  <a:lnTo>
                    <a:pt x="42" y="377"/>
                  </a:lnTo>
                  <a:lnTo>
                    <a:pt x="35" y="358"/>
                  </a:lnTo>
                  <a:lnTo>
                    <a:pt x="31" y="338"/>
                  </a:lnTo>
                  <a:lnTo>
                    <a:pt x="28" y="318"/>
                  </a:lnTo>
                  <a:lnTo>
                    <a:pt x="28" y="298"/>
                  </a:lnTo>
                  <a:lnTo>
                    <a:pt x="28" y="282"/>
                  </a:lnTo>
                  <a:lnTo>
                    <a:pt x="30" y="265"/>
                  </a:lnTo>
                  <a:lnTo>
                    <a:pt x="32" y="249"/>
                  </a:lnTo>
                  <a:lnTo>
                    <a:pt x="36" y="234"/>
                  </a:lnTo>
                  <a:lnTo>
                    <a:pt x="42" y="219"/>
                  </a:lnTo>
                  <a:lnTo>
                    <a:pt x="47" y="204"/>
                  </a:lnTo>
                  <a:lnTo>
                    <a:pt x="55" y="190"/>
                  </a:lnTo>
                  <a:lnTo>
                    <a:pt x="63" y="176"/>
                  </a:lnTo>
                  <a:lnTo>
                    <a:pt x="65" y="171"/>
                  </a:lnTo>
                  <a:lnTo>
                    <a:pt x="64" y="166"/>
                  </a:lnTo>
                  <a:lnTo>
                    <a:pt x="62" y="160"/>
                  </a:lnTo>
                  <a:lnTo>
                    <a:pt x="59" y="157"/>
                  </a:lnTo>
                  <a:lnTo>
                    <a:pt x="54" y="155"/>
                  </a:lnTo>
                  <a:lnTo>
                    <a:pt x="48" y="155"/>
                  </a:lnTo>
                  <a:lnTo>
                    <a:pt x="43" y="157"/>
                  </a:lnTo>
                  <a:lnTo>
                    <a:pt x="40" y="161"/>
                  </a:lnTo>
                  <a:lnTo>
                    <a:pt x="30" y="176"/>
                  </a:lnTo>
                  <a:lnTo>
                    <a:pt x="23" y="192"/>
                  </a:lnTo>
                  <a:lnTo>
                    <a:pt x="15" y="210"/>
                  </a:lnTo>
                  <a:lnTo>
                    <a:pt x="10" y="227"/>
                  </a:lnTo>
                  <a:lnTo>
                    <a:pt x="5" y="244"/>
                  </a:lnTo>
                  <a:lnTo>
                    <a:pt x="2" y="261"/>
                  </a:lnTo>
                  <a:lnTo>
                    <a:pt x="0" y="279"/>
                  </a:lnTo>
                  <a:lnTo>
                    <a:pt x="0" y="298"/>
                  </a:lnTo>
                  <a:lnTo>
                    <a:pt x="0" y="309"/>
                  </a:lnTo>
                  <a:lnTo>
                    <a:pt x="1" y="322"/>
                  </a:lnTo>
                  <a:lnTo>
                    <a:pt x="2" y="335"/>
                  </a:lnTo>
                  <a:lnTo>
                    <a:pt x="4" y="347"/>
                  </a:lnTo>
                  <a:lnTo>
                    <a:pt x="8" y="359"/>
                  </a:lnTo>
                  <a:lnTo>
                    <a:pt x="11" y="371"/>
                  </a:lnTo>
                  <a:lnTo>
                    <a:pt x="14" y="382"/>
                  </a:lnTo>
                  <a:lnTo>
                    <a:pt x="19" y="394"/>
                  </a:lnTo>
                  <a:lnTo>
                    <a:pt x="24" y="405"/>
                  </a:lnTo>
                  <a:lnTo>
                    <a:pt x="29" y="417"/>
                  </a:lnTo>
                  <a:lnTo>
                    <a:pt x="35" y="428"/>
                  </a:lnTo>
                  <a:lnTo>
                    <a:pt x="42" y="437"/>
                  </a:lnTo>
                  <a:lnTo>
                    <a:pt x="49" y="448"/>
                  </a:lnTo>
                  <a:lnTo>
                    <a:pt x="57" y="458"/>
                  </a:lnTo>
                  <a:lnTo>
                    <a:pt x="65" y="467"/>
                  </a:lnTo>
                  <a:lnTo>
                    <a:pt x="74" y="476"/>
                  </a:lnTo>
                  <a:lnTo>
                    <a:pt x="78" y="479"/>
                  </a:lnTo>
                  <a:lnTo>
                    <a:pt x="84" y="480"/>
                  </a:lnTo>
                  <a:lnTo>
                    <a:pt x="89" y="479"/>
                  </a:lnTo>
                  <a:lnTo>
                    <a:pt x="93" y="476"/>
                  </a:lnTo>
                  <a:lnTo>
                    <a:pt x="146" y="423"/>
                  </a:lnTo>
                  <a:lnTo>
                    <a:pt x="149" y="419"/>
                  </a:lnTo>
                  <a:lnTo>
                    <a:pt x="150" y="414"/>
                  </a:lnTo>
                  <a:lnTo>
                    <a:pt x="149" y="408"/>
                  </a:lnTo>
                  <a:lnTo>
                    <a:pt x="146" y="404"/>
                  </a:lnTo>
                  <a:lnTo>
                    <a:pt x="136" y="392"/>
                  </a:lnTo>
                  <a:lnTo>
                    <a:pt x="128" y="380"/>
                  </a:lnTo>
                  <a:lnTo>
                    <a:pt x="120" y="369"/>
                  </a:lnTo>
                  <a:lnTo>
                    <a:pt x="114" y="355"/>
                  </a:lnTo>
                  <a:lnTo>
                    <a:pt x="108" y="341"/>
                  </a:lnTo>
                  <a:lnTo>
                    <a:pt x="105" y="327"/>
                  </a:lnTo>
                  <a:lnTo>
                    <a:pt x="103" y="313"/>
                  </a:lnTo>
                  <a:lnTo>
                    <a:pt x="103" y="298"/>
                  </a:lnTo>
                  <a:lnTo>
                    <a:pt x="103" y="283"/>
                  </a:lnTo>
                  <a:lnTo>
                    <a:pt x="105" y="269"/>
                  </a:lnTo>
                  <a:lnTo>
                    <a:pt x="108" y="255"/>
                  </a:lnTo>
                  <a:lnTo>
                    <a:pt x="113" y="242"/>
                  </a:lnTo>
                  <a:lnTo>
                    <a:pt x="119" y="230"/>
                  </a:lnTo>
                  <a:lnTo>
                    <a:pt x="126" y="218"/>
                  </a:lnTo>
                  <a:lnTo>
                    <a:pt x="133" y="206"/>
                  </a:lnTo>
                  <a:lnTo>
                    <a:pt x="142" y="196"/>
                  </a:lnTo>
                  <a:lnTo>
                    <a:pt x="151" y="186"/>
                  </a:lnTo>
                  <a:lnTo>
                    <a:pt x="162" y="177"/>
                  </a:lnTo>
                  <a:lnTo>
                    <a:pt x="173" y="170"/>
                  </a:lnTo>
                  <a:lnTo>
                    <a:pt x="186" y="163"/>
                  </a:lnTo>
                  <a:lnTo>
                    <a:pt x="197" y="158"/>
                  </a:lnTo>
                  <a:lnTo>
                    <a:pt x="210" y="153"/>
                  </a:lnTo>
                  <a:lnTo>
                    <a:pt x="224" y="149"/>
                  </a:lnTo>
                  <a:lnTo>
                    <a:pt x="238" y="148"/>
                  </a:lnTo>
                  <a:lnTo>
                    <a:pt x="238" y="178"/>
                  </a:lnTo>
                  <a:lnTo>
                    <a:pt x="239" y="183"/>
                  </a:lnTo>
                  <a:lnTo>
                    <a:pt x="240" y="186"/>
                  </a:lnTo>
                  <a:lnTo>
                    <a:pt x="244" y="189"/>
                  </a:lnTo>
                  <a:lnTo>
                    <a:pt x="247" y="191"/>
                  </a:lnTo>
                  <a:lnTo>
                    <a:pt x="250" y="192"/>
                  </a:lnTo>
                  <a:lnTo>
                    <a:pt x="252" y="192"/>
                  </a:lnTo>
                  <a:lnTo>
                    <a:pt x="257" y="191"/>
                  </a:lnTo>
                  <a:lnTo>
                    <a:pt x="262" y="188"/>
                  </a:lnTo>
                  <a:lnTo>
                    <a:pt x="344" y="105"/>
                  </a:lnTo>
                  <a:lnTo>
                    <a:pt x="348" y="101"/>
                  </a:lnTo>
                  <a:lnTo>
                    <a:pt x="349" y="96"/>
                  </a:lnTo>
                  <a:lnTo>
                    <a:pt x="348" y="90"/>
                  </a:lnTo>
                  <a:lnTo>
                    <a:pt x="344" y="86"/>
                  </a:lnTo>
                  <a:close/>
                  <a:moveTo>
                    <a:pt x="266" y="144"/>
                  </a:moveTo>
                  <a:lnTo>
                    <a:pt x="266" y="48"/>
                  </a:lnTo>
                  <a:lnTo>
                    <a:pt x="314" y="96"/>
                  </a:lnTo>
                  <a:lnTo>
                    <a:pt x="266" y="14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sp>
          <p:nvSpPr>
            <p:cNvPr id="127" name="Freeform 9">
              <a:extLst>
                <a:ext uri="{FF2B5EF4-FFF2-40B4-BE49-F238E27FC236}">
                  <a16:creationId xmlns:a16="http://schemas.microsoft.com/office/drawing/2014/main" id="{1BA12FDA-61C4-4651-90F5-013437FBFA0D}"/>
                </a:ext>
              </a:extLst>
            </p:cNvPr>
            <p:cNvSpPr>
              <a:spLocks noEditPoints="1"/>
            </p:cNvSpPr>
            <p:nvPr/>
          </p:nvSpPr>
          <p:spPr bwMode="auto">
            <a:xfrm>
              <a:off x="7094268" y="1499930"/>
              <a:ext cx="184150" cy="255588"/>
            </a:xfrm>
            <a:custGeom>
              <a:avLst/>
              <a:gdLst>
                <a:gd name="T0" fmla="*/ 265 w 348"/>
                <a:gd name="T1" fmla="*/ 0 h 481"/>
                <a:gd name="T2" fmla="*/ 201 w 348"/>
                <a:gd name="T3" fmla="*/ 58 h 481"/>
                <a:gd name="T4" fmla="*/ 198 w 348"/>
                <a:gd name="T5" fmla="*/ 73 h 481"/>
                <a:gd name="T6" fmla="*/ 221 w 348"/>
                <a:gd name="T7" fmla="*/ 100 h 481"/>
                <a:gd name="T8" fmla="*/ 239 w 348"/>
                <a:gd name="T9" fmla="*/ 140 h 481"/>
                <a:gd name="T10" fmla="*/ 245 w 348"/>
                <a:gd name="T11" fmla="*/ 184 h 481"/>
                <a:gd name="T12" fmla="*/ 239 w 348"/>
                <a:gd name="T13" fmla="*/ 226 h 481"/>
                <a:gd name="T14" fmla="*/ 223 w 348"/>
                <a:gd name="T15" fmla="*/ 263 h 481"/>
                <a:gd name="T16" fmla="*/ 196 w 348"/>
                <a:gd name="T17" fmla="*/ 294 h 481"/>
                <a:gd name="T18" fmla="*/ 163 w 348"/>
                <a:gd name="T19" fmla="*/ 318 h 481"/>
                <a:gd name="T20" fmla="*/ 123 w 348"/>
                <a:gd name="T21" fmla="*/ 331 h 481"/>
                <a:gd name="T22" fmla="*/ 109 w 348"/>
                <a:gd name="T23" fmla="*/ 299 h 481"/>
                <a:gd name="T24" fmla="*/ 100 w 348"/>
                <a:gd name="T25" fmla="*/ 290 h 481"/>
                <a:gd name="T26" fmla="*/ 89 w 348"/>
                <a:gd name="T27" fmla="*/ 290 h 481"/>
                <a:gd name="T28" fmla="*/ 1 w 348"/>
                <a:gd name="T29" fmla="*/ 379 h 481"/>
                <a:gd name="T30" fmla="*/ 4 w 348"/>
                <a:gd name="T31" fmla="*/ 394 h 481"/>
                <a:gd name="T32" fmla="*/ 95 w 348"/>
                <a:gd name="T33" fmla="*/ 481 h 481"/>
                <a:gd name="T34" fmla="*/ 104 w 348"/>
                <a:gd name="T35" fmla="*/ 478 h 481"/>
                <a:gd name="T36" fmla="*/ 109 w 348"/>
                <a:gd name="T37" fmla="*/ 467 h 481"/>
                <a:gd name="T38" fmla="*/ 140 w 348"/>
                <a:gd name="T39" fmla="*/ 433 h 481"/>
                <a:gd name="T40" fmla="*/ 184 w 348"/>
                <a:gd name="T41" fmla="*/ 420 h 481"/>
                <a:gd name="T42" fmla="*/ 226 w 348"/>
                <a:gd name="T43" fmla="*/ 399 h 481"/>
                <a:gd name="T44" fmla="*/ 232 w 348"/>
                <a:gd name="T45" fmla="*/ 385 h 481"/>
                <a:gd name="T46" fmla="*/ 222 w 348"/>
                <a:gd name="T47" fmla="*/ 375 h 481"/>
                <a:gd name="T48" fmla="*/ 200 w 348"/>
                <a:gd name="T49" fmla="*/ 382 h 481"/>
                <a:gd name="T50" fmla="*/ 163 w 348"/>
                <a:gd name="T51" fmla="*/ 398 h 481"/>
                <a:gd name="T52" fmla="*/ 123 w 348"/>
                <a:gd name="T53" fmla="*/ 407 h 481"/>
                <a:gd name="T54" fmla="*/ 126 w 348"/>
                <a:gd name="T55" fmla="*/ 359 h 481"/>
                <a:gd name="T56" fmla="*/ 173 w 348"/>
                <a:gd name="T57" fmla="*/ 344 h 481"/>
                <a:gd name="T58" fmla="*/ 214 w 348"/>
                <a:gd name="T59" fmla="*/ 316 h 481"/>
                <a:gd name="T60" fmla="*/ 245 w 348"/>
                <a:gd name="T61" fmla="*/ 278 h 481"/>
                <a:gd name="T62" fmla="*/ 266 w 348"/>
                <a:gd name="T63" fmla="*/ 234 h 481"/>
                <a:gd name="T64" fmla="*/ 273 w 348"/>
                <a:gd name="T65" fmla="*/ 184 h 481"/>
                <a:gd name="T66" fmla="*/ 267 w 348"/>
                <a:gd name="T67" fmla="*/ 136 h 481"/>
                <a:gd name="T68" fmla="*/ 249 w 348"/>
                <a:gd name="T69" fmla="*/ 93 h 481"/>
                <a:gd name="T70" fmla="*/ 264 w 348"/>
                <a:gd name="T71" fmla="*/ 34 h 481"/>
                <a:gd name="T72" fmla="*/ 298 w 348"/>
                <a:gd name="T73" fmla="*/ 85 h 481"/>
                <a:gd name="T74" fmla="*/ 316 w 348"/>
                <a:gd name="T75" fmla="*/ 143 h 481"/>
                <a:gd name="T76" fmla="*/ 319 w 348"/>
                <a:gd name="T77" fmla="*/ 199 h 481"/>
                <a:gd name="T78" fmla="*/ 312 w 348"/>
                <a:gd name="T79" fmla="*/ 244 h 481"/>
                <a:gd name="T80" fmla="*/ 296 w 348"/>
                <a:gd name="T81" fmla="*/ 287 h 481"/>
                <a:gd name="T82" fmla="*/ 286 w 348"/>
                <a:gd name="T83" fmla="*/ 310 h 481"/>
                <a:gd name="T84" fmla="*/ 298 w 348"/>
                <a:gd name="T85" fmla="*/ 321 h 481"/>
                <a:gd name="T86" fmla="*/ 312 w 348"/>
                <a:gd name="T87" fmla="*/ 315 h 481"/>
                <a:gd name="T88" fmla="*/ 333 w 348"/>
                <a:gd name="T89" fmla="*/ 267 h 481"/>
                <a:gd name="T90" fmla="*/ 346 w 348"/>
                <a:gd name="T91" fmla="*/ 218 h 481"/>
                <a:gd name="T92" fmla="*/ 347 w 348"/>
                <a:gd name="T93" fmla="*/ 171 h 481"/>
                <a:gd name="T94" fmla="*/ 343 w 348"/>
                <a:gd name="T95" fmla="*/ 133 h 481"/>
                <a:gd name="T96" fmla="*/ 333 w 348"/>
                <a:gd name="T97" fmla="*/ 98 h 481"/>
                <a:gd name="T98" fmla="*/ 318 w 348"/>
                <a:gd name="T99" fmla="*/ 64 h 481"/>
                <a:gd name="T100" fmla="*/ 299 w 348"/>
                <a:gd name="T101" fmla="*/ 33 h 481"/>
                <a:gd name="T102" fmla="*/ 274 w 348"/>
                <a:gd name="T103" fmla="*/ 4 h 481"/>
                <a:gd name="T104" fmla="*/ 81 w 348"/>
                <a:gd name="T105" fmla="*/ 336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8" h="481">
                  <a:moveTo>
                    <a:pt x="274" y="4"/>
                  </a:moveTo>
                  <a:lnTo>
                    <a:pt x="270" y="1"/>
                  </a:lnTo>
                  <a:lnTo>
                    <a:pt x="265" y="0"/>
                  </a:lnTo>
                  <a:lnTo>
                    <a:pt x="259" y="1"/>
                  </a:lnTo>
                  <a:lnTo>
                    <a:pt x="254" y="4"/>
                  </a:lnTo>
                  <a:lnTo>
                    <a:pt x="201" y="58"/>
                  </a:lnTo>
                  <a:lnTo>
                    <a:pt x="198" y="62"/>
                  </a:lnTo>
                  <a:lnTo>
                    <a:pt x="197" y="68"/>
                  </a:lnTo>
                  <a:lnTo>
                    <a:pt x="198" y="73"/>
                  </a:lnTo>
                  <a:lnTo>
                    <a:pt x="201" y="77"/>
                  </a:lnTo>
                  <a:lnTo>
                    <a:pt x="211" y="88"/>
                  </a:lnTo>
                  <a:lnTo>
                    <a:pt x="221" y="100"/>
                  </a:lnTo>
                  <a:lnTo>
                    <a:pt x="228" y="113"/>
                  </a:lnTo>
                  <a:lnTo>
                    <a:pt x="234" y="126"/>
                  </a:lnTo>
                  <a:lnTo>
                    <a:pt x="239" y="140"/>
                  </a:lnTo>
                  <a:lnTo>
                    <a:pt x="242" y="154"/>
                  </a:lnTo>
                  <a:lnTo>
                    <a:pt x="244" y="169"/>
                  </a:lnTo>
                  <a:lnTo>
                    <a:pt x="245" y="184"/>
                  </a:lnTo>
                  <a:lnTo>
                    <a:pt x="244" y="198"/>
                  </a:lnTo>
                  <a:lnTo>
                    <a:pt x="242" y="212"/>
                  </a:lnTo>
                  <a:lnTo>
                    <a:pt x="239" y="226"/>
                  </a:lnTo>
                  <a:lnTo>
                    <a:pt x="235" y="238"/>
                  </a:lnTo>
                  <a:lnTo>
                    <a:pt x="229" y="251"/>
                  </a:lnTo>
                  <a:lnTo>
                    <a:pt x="223" y="263"/>
                  </a:lnTo>
                  <a:lnTo>
                    <a:pt x="214" y="274"/>
                  </a:lnTo>
                  <a:lnTo>
                    <a:pt x="206" y="285"/>
                  </a:lnTo>
                  <a:lnTo>
                    <a:pt x="196" y="294"/>
                  </a:lnTo>
                  <a:lnTo>
                    <a:pt x="186" y="303"/>
                  </a:lnTo>
                  <a:lnTo>
                    <a:pt x="175" y="310"/>
                  </a:lnTo>
                  <a:lnTo>
                    <a:pt x="163" y="318"/>
                  </a:lnTo>
                  <a:lnTo>
                    <a:pt x="150" y="323"/>
                  </a:lnTo>
                  <a:lnTo>
                    <a:pt x="137" y="328"/>
                  </a:lnTo>
                  <a:lnTo>
                    <a:pt x="123" y="331"/>
                  </a:lnTo>
                  <a:lnTo>
                    <a:pt x="109" y="333"/>
                  </a:lnTo>
                  <a:lnTo>
                    <a:pt x="109" y="303"/>
                  </a:lnTo>
                  <a:lnTo>
                    <a:pt x="109" y="299"/>
                  </a:lnTo>
                  <a:lnTo>
                    <a:pt x="107" y="294"/>
                  </a:lnTo>
                  <a:lnTo>
                    <a:pt x="104" y="292"/>
                  </a:lnTo>
                  <a:lnTo>
                    <a:pt x="100" y="290"/>
                  </a:lnTo>
                  <a:lnTo>
                    <a:pt x="96" y="289"/>
                  </a:lnTo>
                  <a:lnTo>
                    <a:pt x="93" y="289"/>
                  </a:lnTo>
                  <a:lnTo>
                    <a:pt x="89" y="290"/>
                  </a:lnTo>
                  <a:lnTo>
                    <a:pt x="85" y="293"/>
                  </a:lnTo>
                  <a:lnTo>
                    <a:pt x="4" y="375"/>
                  </a:lnTo>
                  <a:lnTo>
                    <a:pt x="1" y="379"/>
                  </a:lnTo>
                  <a:lnTo>
                    <a:pt x="0" y="384"/>
                  </a:lnTo>
                  <a:lnTo>
                    <a:pt x="1" y="390"/>
                  </a:lnTo>
                  <a:lnTo>
                    <a:pt x="4" y="394"/>
                  </a:lnTo>
                  <a:lnTo>
                    <a:pt x="85" y="477"/>
                  </a:lnTo>
                  <a:lnTo>
                    <a:pt x="90" y="480"/>
                  </a:lnTo>
                  <a:lnTo>
                    <a:pt x="95" y="481"/>
                  </a:lnTo>
                  <a:lnTo>
                    <a:pt x="98" y="481"/>
                  </a:lnTo>
                  <a:lnTo>
                    <a:pt x="100" y="480"/>
                  </a:lnTo>
                  <a:lnTo>
                    <a:pt x="104" y="478"/>
                  </a:lnTo>
                  <a:lnTo>
                    <a:pt x="107" y="475"/>
                  </a:lnTo>
                  <a:lnTo>
                    <a:pt x="109" y="471"/>
                  </a:lnTo>
                  <a:lnTo>
                    <a:pt x="109" y="467"/>
                  </a:lnTo>
                  <a:lnTo>
                    <a:pt x="109" y="436"/>
                  </a:lnTo>
                  <a:lnTo>
                    <a:pt x="125" y="435"/>
                  </a:lnTo>
                  <a:lnTo>
                    <a:pt x="140" y="433"/>
                  </a:lnTo>
                  <a:lnTo>
                    <a:pt x="155" y="429"/>
                  </a:lnTo>
                  <a:lnTo>
                    <a:pt x="170" y="425"/>
                  </a:lnTo>
                  <a:lnTo>
                    <a:pt x="184" y="420"/>
                  </a:lnTo>
                  <a:lnTo>
                    <a:pt x="199" y="414"/>
                  </a:lnTo>
                  <a:lnTo>
                    <a:pt x="213" y="407"/>
                  </a:lnTo>
                  <a:lnTo>
                    <a:pt x="226" y="399"/>
                  </a:lnTo>
                  <a:lnTo>
                    <a:pt x="230" y="396"/>
                  </a:lnTo>
                  <a:lnTo>
                    <a:pt x="232" y="391"/>
                  </a:lnTo>
                  <a:lnTo>
                    <a:pt x="232" y="385"/>
                  </a:lnTo>
                  <a:lnTo>
                    <a:pt x="230" y="381"/>
                  </a:lnTo>
                  <a:lnTo>
                    <a:pt x="227" y="377"/>
                  </a:lnTo>
                  <a:lnTo>
                    <a:pt x="222" y="375"/>
                  </a:lnTo>
                  <a:lnTo>
                    <a:pt x="217" y="374"/>
                  </a:lnTo>
                  <a:lnTo>
                    <a:pt x="212" y="376"/>
                  </a:lnTo>
                  <a:lnTo>
                    <a:pt x="200" y="382"/>
                  </a:lnTo>
                  <a:lnTo>
                    <a:pt x="187" y="389"/>
                  </a:lnTo>
                  <a:lnTo>
                    <a:pt x="176" y="394"/>
                  </a:lnTo>
                  <a:lnTo>
                    <a:pt x="163" y="398"/>
                  </a:lnTo>
                  <a:lnTo>
                    <a:pt x="150" y="402"/>
                  </a:lnTo>
                  <a:lnTo>
                    <a:pt x="136" y="405"/>
                  </a:lnTo>
                  <a:lnTo>
                    <a:pt x="123" y="407"/>
                  </a:lnTo>
                  <a:lnTo>
                    <a:pt x="109" y="408"/>
                  </a:lnTo>
                  <a:lnTo>
                    <a:pt x="109" y="361"/>
                  </a:lnTo>
                  <a:lnTo>
                    <a:pt x="126" y="359"/>
                  </a:lnTo>
                  <a:lnTo>
                    <a:pt x="142" y="354"/>
                  </a:lnTo>
                  <a:lnTo>
                    <a:pt x="158" y="350"/>
                  </a:lnTo>
                  <a:lnTo>
                    <a:pt x="173" y="344"/>
                  </a:lnTo>
                  <a:lnTo>
                    <a:pt x="187" y="335"/>
                  </a:lnTo>
                  <a:lnTo>
                    <a:pt x="201" y="326"/>
                  </a:lnTo>
                  <a:lnTo>
                    <a:pt x="214" y="316"/>
                  </a:lnTo>
                  <a:lnTo>
                    <a:pt x="226" y="304"/>
                  </a:lnTo>
                  <a:lnTo>
                    <a:pt x="236" y="292"/>
                  </a:lnTo>
                  <a:lnTo>
                    <a:pt x="245" y="278"/>
                  </a:lnTo>
                  <a:lnTo>
                    <a:pt x="254" y="264"/>
                  </a:lnTo>
                  <a:lnTo>
                    <a:pt x="260" y="249"/>
                  </a:lnTo>
                  <a:lnTo>
                    <a:pt x="266" y="234"/>
                  </a:lnTo>
                  <a:lnTo>
                    <a:pt x="270" y="218"/>
                  </a:lnTo>
                  <a:lnTo>
                    <a:pt x="272" y="201"/>
                  </a:lnTo>
                  <a:lnTo>
                    <a:pt x="273" y="184"/>
                  </a:lnTo>
                  <a:lnTo>
                    <a:pt x="272" y="168"/>
                  </a:lnTo>
                  <a:lnTo>
                    <a:pt x="270" y="151"/>
                  </a:lnTo>
                  <a:lnTo>
                    <a:pt x="267" y="136"/>
                  </a:lnTo>
                  <a:lnTo>
                    <a:pt x="262" y="121"/>
                  </a:lnTo>
                  <a:lnTo>
                    <a:pt x="256" y="107"/>
                  </a:lnTo>
                  <a:lnTo>
                    <a:pt x="249" y="93"/>
                  </a:lnTo>
                  <a:lnTo>
                    <a:pt x="240" y="81"/>
                  </a:lnTo>
                  <a:lnTo>
                    <a:pt x="230" y="68"/>
                  </a:lnTo>
                  <a:lnTo>
                    <a:pt x="264" y="34"/>
                  </a:lnTo>
                  <a:lnTo>
                    <a:pt x="276" y="51"/>
                  </a:lnTo>
                  <a:lnTo>
                    <a:pt x="288" y="68"/>
                  </a:lnTo>
                  <a:lnTo>
                    <a:pt x="298" y="85"/>
                  </a:lnTo>
                  <a:lnTo>
                    <a:pt x="305" y="103"/>
                  </a:lnTo>
                  <a:lnTo>
                    <a:pt x="312" y="122"/>
                  </a:lnTo>
                  <a:lnTo>
                    <a:pt x="316" y="143"/>
                  </a:lnTo>
                  <a:lnTo>
                    <a:pt x="319" y="163"/>
                  </a:lnTo>
                  <a:lnTo>
                    <a:pt x="320" y="184"/>
                  </a:lnTo>
                  <a:lnTo>
                    <a:pt x="319" y="199"/>
                  </a:lnTo>
                  <a:lnTo>
                    <a:pt x="318" y="214"/>
                  </a:lnTo>
                  <a:lnTo>
                    <a:pt x="316" y="229"/>
                  </a:lnTo>
                  <a:lnTo>
                    <a:pt x="312" y="244"/>
                  </a:lnTo>
                  <a:lnTo>
                    <a:pt x="308" y="259"/>
                  </a:lnTo>
                  <a:lnTo>
                    <a:pt x="302" y="273"/>
                  </a:lnTo>
                  <a:lnTo>
                    <a:pt x="296" y="287"/>
                  </a:lnTo>
                  <a:lnTo>
                    <a:pt x="288" y="300"/>
                  </a:lnTo>
                  <a:lnTo>
                    <a:pt x="286" y="305"/>
                  </a:lnTo>
                  <a:lnTo>
                    <a:pt x="286" y="310"/>
                  </a:lnTo>
                  <a:lnTo>
                    <a:pt x="288" y="316"/>
                  </a:lnTo>
                  <a:lnTo>
                    <a:pt x="293" y="319"/>
                  </a:lnTo>
                  <a:lnTo>
                    <a:pt x="298" y="321"/>
                  </a:lnTo>
                  <a:lnTo>
                    <a:pt x="303" y="321"/>
                  </a:lnTo>
                  <a:lnTo>
                    <a:pt x="308" y="319"/>
                  </a:lnTo>
                  <a:lnTo>
                    <a:pt x="312" y="315"/>
                  </a:lnTo>
                  <a:lnTo>
                    <a:pt x="320" y="300"/>
                  </a:lnTo>
                  <a:lnTo>
                    <a:pt x="327" y="283"/>
                  </a:lnTo>
                  <a:lnTo>
                    <a:pt x="333" y="267"/>
                  </a:lnTo>
                  <a:lnTo>
                    <a:pt x="339" y="251"/>
                  </a:lnTo>
                  <a:lnTo>
                    <a:pt x="343" y="235"/>
                  </a:lnTo>
                  <a:lnTo>
                    <a:pt x="346" y="218"/>
                  </a:lnTo>
                  <a:lnTo>
                    <a:pt x="347" y="201"/>
                  </a:lnTo>
                  <a:lnTo>
                    <a:pt x="348" y="184"/>
                  </a:lnTo>
                  <a:lnTo>
                    <a:pt x="347" y="171"/>
                  </a:lnTo>
                  <a:lnTo>
                    <a:pt x="347" y="158"/>
                  </a:lnTo>
                  <a:lnTo>
                    <a:pt x="345" y="146"/>
                  </a:lnTo>
                  <a:lnTo>
                    <a:pt x="343" y="133"/>
                  </a:lnTo>
                  <a:lnTo>
                    <a:pt x="341" y="121"/>
                  </a:lnTo>
                  <a:lnTo>
                    <a:pt x="338" y="110"/>
                  </a:lnTo>
                  <a:lnTo>
                    <a:pt x="333" y="98"/>
                  </a:lnTo>
                  <a:lnTo>
                    <a:pt x="329" y="87"/>
                  </a:lnTo>
                  <a:lnTo>
                    <a:pt x="324" y="75"/>
                  </a:lnTo>
                  <a:lnTo>
                    <a:pt x="318" y="64"/>
                  </a:lnTo>
                  <a:lnTo>
                    <a:pt x="312" y="54"/>
                  </a:lnTo>
                  <a:lnTo>
                    <a:pt x="305" y="43"/>
                  </a:lnTo>
                  <a:lnTo>
                    <a:pt x="299" y="33"/>
                  </a:lnTo>
                  <a:lnTo>
                    <a:pt x="291" y="24"/>
                  </a:lnTo>
                  <a:lnTo>
                    <a:pt x="283" y="14"/>
                  </a:lnTo>
                  <a:lnTo>
                    <a:pt x="274" y="4"/>
                  </a:lnTo>
                  <a:close/>
                  <a:moveTo>
                    <a:pt x="81" y="434"/>
                  </a:moveTo>
                  <a:lnTo>
                    <a:pt x="33" y="384"/>
                  </a:lnTo>
                  <a:lnTo>
                    <a:pt x="81" y="336"/>
                  </a:lnTo>
                  <a:lnTo>
                    <a:pt x="81" y="43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pSp>
      <p:sp>
        <p:nvSpPr>
          <p:cNvPr id="128" name="TextBox 127">
            <a:extLst>
              <a:ext uri="{FF2B5EF4-FFF2-40B4-BE49-F238E27FC236}">
                <a16:creationId xmlns:a16="http://schemas.microsoft.com/office/drawing/2014/main" id="{04C58F1C-27A2-4C31-8C5F-EF5DC96FB5E0}"/>
              </a:ext>
            </a:extLst>
          </p:cNvPr>
          <p:cNvSpPr txBox="1"/>
          <p:nvPr/>
        </p:nvSpPr>
        <p:spPr>
          <a:xfrm>
            <a:off x="2192990" y="819562"/>
            <a:ext cx="7658100" cy="669600"/>
          </a:xfrm>
          <a:prstGeom prst="rect">
            <a:avLst/>
          </a:prstGeom>
          <a:noFill/>
        </p:spPr>
        <p:txBody>
          <a:bodyPr wrap="square" rtlCol="0" anchor="ctr" anchorCtr="0">
            <a:spAutoFit/>
          </a:bodyPr>
          <a:lstStyle/>
          <a:p>
            <a:pPr algn="ctr">
              <a:lnSpc>
                <a:spcPct val="110000"/>
              </a:lnSpc>
            </a:pPr>
            <a:r>
              <a:rPr lang="en-US" sz="3600" dirty="0">
                <a:solidFill>
                  <a:schemeClr val="tx1">
                    <a:lumMod val="85000"/>
                    <a:lumOff val="15000"/>
                  </a:schemeClr>
                </a:solidFill>
                <a:latin typeface="Nexa Bold" panose="02000000000000000000" pitchFamily="50" charset="0"/>
              </a:rPr>
              <a:t>t1</a:t>
            </a:r>
          </a:p>
        </p:txBody>
      </p:sp>
      <p:sp>
        <p:nvSpPr>
          <p:cNvPr id="129" name="Rectangle 128">
            <a:extLst>
              <a:ext uri="{FF2B5EF4-FFF2-40B4-BE49-F238E27FC236}">
                <a16:creationId xmlns:a16="http://schemas.microsoft.com/office/drawing/2014/main" id="{F8A5618E-E07B-4C41-BA8F-9E732427F22F}"/>
              </a:ext>
            </a:extLst>
          </p:cNvPr>
          <p:cNvSpPr/>
          <p:nvPr/>
        </p:nvSpPr>
        <p:spPr>
          <a:xfrm>
            <a:off x="1397938" y="1636730"/>
            <a:ext cx="9381066" cy="343043"/>
          </a:xfrm>
          <a:prstGeom prst="rect">
            <a:avLst/>
          </a:prstGeom>
        </p:spPr>
        <p:txBody>
          <a:bodyPr wrap="square">
            <a:spAutoFit/>
          </a:bodyPr>
          <a:lstStyle/>
          <a:p>
            <a:pPr algn="ctr">
              <a:lnSpc>
                <a:spcPct val="130000"/>
              </a:lnSpc>
            </a:pPr>
            <a:r>
              <a:rPr lang="id-ID" sz="1400" dirty="0">
                <a:solidFill>
                  <a:schemeClr val="bg1">
                    <a:lumMod val="65000"/>
                  </a:schemeClr>
                </a:solidFill>
                <a:latin typeface="Segoe UI" panose="020B0502040204020203" pitchFamily="34" charset="0"/>
                <a:cs typeface="Segoe UI" panose="020B0502040204020203" pitchFamily="34" charset="0"/>
              </a:rPr>
              <a:t>#t3#</a:t>
            </a:r>
            <a:endParaRPr lang="en-US" sz="1400" dirty="0">
              <a:solidFill>
                <a:schemeClr val="bg1">
                  <a:lumMod val="65000"/>
                </a:schemeClr>
              </a:solidFill>
              <a:latin typeface="Segoe UI" panose="020B0502040204020203" pitchFamily="34" charset="0"/>
              <a:cs typeface="Segoe UI" panose="020B0502040204020203" pitchFamily="34" charset="0"/>
            </a:endParaRPr>
          </a:p>
        </p:txBody>
      </p:sp>
      <p:cxnSp>
        <p:nvCxnSpPr>
          <p:cNvPr id="131" name="Straight Connector 130">
            <a:extLst>
              <a:ext uri="{FF2B5EF4-FFF2-40B4-BE49-F238E27FC236}">
                <a16:creationId xmlns:a16="http://schemas.microsoft.com/office/drawing/2014/main" id="{D370152C-DB87-4BD0-8A91-70AB1A36D333}"/>
              </a:ext>
            </a:extLst>
          </p:cNvPr>
          <p:cNvCxnSpPr>
            <a:cxnSpLocks/>
          </p:cNvCxnSpPr>
          <p:nvPr/>
        </p:nvCxnSpPr>
        <p:spPr>
          <a:xfrm>
            <a:off x="1532467" y="650257"/>
            <a:ext cx="1975844"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CF174637-8B1A-4E51-8D4A-5D820FFDD753}"/>
              </a:ext>
            </a:extLst>
          </p:cNvPr>
          <p:cNvSpPr/>
          <p:nvPr/>
        </p:nvSpPr>
        <p:spPr>
          <a:xfrm>
            <a:off x="3638676" y="517241"/>
            <a:ext cx="7020857" cy="306000"/>
          </a:xfrm>
          <a:prstGeom prst="rect">
            <a:avLst/>
          </a:prstGeom>
        </p:spPr>
        <p:txBody>
          <a:bodyPr wrap="square" anchor="ctr" anchorCtr="0">
            <a:spAutoFit/>
          </a:bodyPr>
          <a:lstStyle/>
          <a:p>
            <a:pPr>
              <a:lnSpc>
                <a:spcPct val="130000"/>
              </a:lnSpc>
            </a:pPr>
            <a:r>
              <a:rPr lang="en-US" sz="1200" spc="300" dirty="0">
                <a:solidFill>
                  <a:schemeClr val="bg1">
                    <a:lumMod val="65000"/>
                  </a:schemeClr>
                </a:solidFill>
                <a:latin typeface="Segoe UI" panose="020B0502040204020203" pitchFamily="34" charset="0"/>
                <a:cs typeface="Segoe UI" panose="020B0502040204020203" pitchFamily="34" charset="0"/>
              </a:rPr>
              <a:t>t2</a:t>
            </a:r>
          </a:p>
        </p:txBody>
      </p:sp>
      <p:sp>
        <p:nvSpPr>
          <p:cNvPr id="133" name="Arc 132">
            <a:extLst>
              <a:ext uri="{FF2B5EF4-FFF2-40B4-BE49-F238E27FC236}">
                <a16:creationId xmlns:a16="http://schemas.microsoft.com/office/drawing/2014/main" id="{EA1DC464-34B6-4853-A951-FEE3C7F606CE}"/>
              </a:ext>
            </a:extLst>
          </p:cNvPr>
          <p:cNvSpPr/>
          <p:nvPr/>
        </p:nvSpPr>
        <p:spPr>
          <a:xfrm rot="15300000">
            <a:off x="4110191" y="4460612"/>
            <a:ext cx="1179272" cy="1179272"/>
          </a:xfrm>
          <a:prstGeom prst="arc">
            <a:avLst>
              <a:gd name="adj1" fmla="val 19353206"/>
              <a:gd name="adj2" fmla="val 3112962"/>
            </a:avLst>
          </a:prstGeom>
          <a:ln>
            <a:solidFill>
              <a:schemeClr val="tx1">
                <a:lumMod val="50000"/>
                <a:lumOff val="50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4" name="Freeform: Shape 133">
            <a:extLst>
              <a:ext uri="{FF2B5EF4-FFF2-40B4-BE49-F238E27FC236}">
                <a16:creationId xmlns:a16="http://schemas.microsoft.com/office/drawing/2014/main" id="{C6B17882-E64F-41A2-9223-0DE78F7F6E27}"/>
              </a:ext>
            </a:extLst>
          </p:cNvPr>
          <p:cNvSpPr/>
          <p:nvPr/>
        </p:nvSpPr>
        <p:spPr>
          <a:xfrm rot="4500000">
            <a:off x="3510581" y="4703966"/>
            <a:ext cx="450104" cy="505582"/>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gradFill flip="none" rotWithShape="1">
            <a:gsLst>
              <a:gs pos="4000">
                <a:schemeClr val="accent1"/>
              </a:gs>
              <a:gs pos="100000">
                <a:schemeClr val="accent2"/>
              </a:gs>
            </a:gsLst>
            <a:lin ang="2700000" scaled="1"/>
            <a:tileRect/>
          </a:gradFill>
          <a:ln>
            <a:noFill/>
          </a:ln>
          <a:effectLst>
            <a:outerShdw blurRad="1054100" dist="584200" dir="2700000" sx="89000" sy="89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Shape 134">
            <a:extLst>
              <a:ext uri="{FF2B5EF4-FFF2-40B4-BE49-F238E27FC236}">
                <a16:creationId xmlns:a16="http://schemas.microsoft.com/office/drawing/2014/main" id="{449741E9-0884-446E-98AA-BD683B92959D}"/>
              </a:ext>
            </a:extLst>
          </p:cNvPr>
          <p:cNvSpPr/>
          <p:nvPr/>
        </p:nvSpPr>
        <p:spPr>
          <a:xfrm rot="4500000">
            <a:off x="3549050" y="4747175"/>
            <a:ext cx="373168" cy="419164"/>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noFill/>
          <a:ln>
            <a:solidFill>
              <a:schemeClr val="bg1"/>
            </a:solidFill>
            <a:prstDash val="dash"/>
          </a:ln>
          <a:effectLst>
            <a:outerShdw blurRad="1054100" dist="584200" dir="2700000" sx="89000" sy="89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6" name="Group 145">
            <a:extLst>
              <a:ext uri="{FF2B5EF4-FFF2-40B4-BE49-F238E27FC236}">
                <a16:creationId xmlns:a16="http://schemas.microsoft.com/office/drawing/2014/main" id="{7DE1A3D2-8190-4609-B438-A569800C1BEA}"/>
              </a:ext>
            </a:extLst>
          </p:cNvPr>
          <p:cNvGrpSpPr/>
          <p:nvPr/>
        </p:nvGrpSpPr>
        <p:grpSpPr>
          <a:xfrm>
            <a:off x="3661205" y="4882329"/>
            <a:ext cx="148858" cy="148858"/>
            <a:chOff x="1554163" y="2508251"/>
            <a:chExt cx="376238" cy="376238"/>
          </a:xfrm>
          <a:solidFill>
            <a:schemeClr val="bg1"/>
          </a:solidFill>
        </p:grpSpPr>
        <p:sp>
          <p:nvSpPr>
            <p:cNvPr id="147" name="Freeform 28">
              <a:extLst>
                <a:ext uri="{FF2B5EF4-FFF2-40B4-BE49-F238E27FC236}">
                  <a16:creationId xmlns:a16="http://schemas.microsoft.com/office/drawing/2014/main" id="{89F3EB7D-064A-4D50-A392-323A975B42B2}"/>
                </a:ext>
              </a:extLst>
            </p:cNvPr>
            <p:cNvSpPr>
              <a:spLocks noEditPoints="1"/>
            </p:cNvSpPr>
            <p:nvPr/>
          </p:nvSpPr>
          <p:spPr bwMode="auto">
            <a:xfrm>
              <a:off x="1593851" y="2508251"/>
              <a:ext cx="336550" cy="327025"/>
            </a:xfrm>
            <a:custGeom>
              <a:avLst/>
              <a:gdLst>
                <a:gd name="T0" fmla="*/ 626 w 636"/>
                <a:gd name="T1" fmla="*/ 1 h 618"/>
                <a:gd name="T2" fmla="*/ 618 w 636"/>
                <a:gd name="T3" fmla="*/ 1 h 618"/>
                <a:gd name="T4" fmla="*/ 361 w 636"/>
                <a:gd name="T5" fmla="*/ 152 h 618"/>
                <a:gd name="T6" fmla="*/ 354 w 636"/>
                <a:gd name="T7" fmla="*/ 161 h 618"/>
                <a:gd name="T8" fmla="*/ 355 w 636"/>
                <a:gd name="T9" fmla="*/ 172 h 618"/>
                <a:gd name="T10" fmla="*/ 364 w 636"/>
                <a:gd name="T11" fmla="*/ 178 h 618"/>
                <a:gd name="T12" fmla="*/ 375 w 636"/>
                <a:gd name="T13" fmla="*/ 176 h 618"/>
                <a:gd name="T14" fmla="*/ 217 w 636"/>
                <a:gd name="T15" fmla="*/ 422 h 618"/>
                <a:gd name="T16" fmla="*/ 268 w 636"/>
                <a:gd name="T17" fmla="*/ 239 h 618"/>
                <a:gd name="T18" fmla="*/ 275 w 636"/>
                <a:gd name="T19" fmla="*/ 231 h 618"/>
                <a:gd name="T20" fmla="*/ 274 w 636"/>
                <a:gd name="T21" fmla="*/ 220 h 618"/>
                <a:gd name="T22" fmla="*/ 265 w 636"/>
                <a:gd name="T23" fmla="*/ 213 h 618"/>
                <a:gd name="T24" fmla="*/ 254 w 636"/>
                <a:gd name="T25" fmla="*/ 216 h 618"/>
                <a:gd name="T26" fmla="*/ 3 w 636"/>
                <a:gd name="T27" fmla="*/ 364 h 618"/>
                <a:gd name="T28" fmla="*/ 0 w 636"/>
                <a:gd name="T29" fmla="*/ 371 h 618"/>
                <a:gd name="T30" fmla="*/ 1 w 636"/>
                <a:gd name="T31" fmla="*/ 379 h 618"/>
                <a:gd name="T32" fmla="*/ 7 w 636"/>
                <a:gd name="T33" fmla="*/ 385 h 618"/>
                <a:gd name="T34" fmla="*/ 211 w 636"/>
                <a:gd name="T35" fmla="*/ 448 h 618"/>
                <a:gd name="T36" fmla="*/ 301 w 636"/>
                <a:gd name="T37" fmla="*/ 612 h 618"/>
                <a:gd name="T38" fmla="*/ 304 w 636"/>
                <a:gd name="T39" fmla="*/ 615 h 618"/>
                <a:gd name="T40" fmla="*/ 310 w 636"/>
                <a:gd name="T41" fmla="*/ 618 h 618"/>
                <a:gd name="T42" fmla="*/ 318 w 636"/>
                <a:gd name="T43" fmla="*/ 617 h 618"/>
                <a:gd name="T44" fmla="*/ 425 w 636"/>
                <a:gd name="T45" fmla="*/ 514 h 618"/>
                <a:gd name="T46" fmla="*/ 620 w 636"/>
                <a:gd name="T47" fmla="*/ 573 h 618"/>
                <a:gd name="T48" fmla="*/ 627 w 636"/>
                <a:gd name="T49" fmla="*/ 573 h 618"/>
                <a:gd name="T50" fmla="*/ 632 w 636"/>
                <a:gd name="T51" fmla="*/ 569 h 618"/>
                <a:gd name="T52" fmla="*/ 635 w 636"/>
                <a:gd name="T53" fmla="*/ 563 h 618"/>
                <a:gd name="T54" fmla="*/ 636 w 636"/>
                <a:gd name="T55" fmla="*/ 14 h 618"/>
                <a:gd name="T56" fmla="*/ 634 w 636"/>
                <a:gd name="T57" fmla="*/ 7 h 618"/>
                <a:gd name="T58" fmla="*/ 629 w 636"/>
                <a:gd name="T59" fmla="*/ 2 h 618"/>
                <a:gd name="T60" fmla="*/ 299 w 636"/>
                <a:gd name="T61" fmla="*/ 461 h 618"/>
                <a:gd name="T62" fmla="*/ 299 w 636"/>
                <a:gd name="T63" fmla="*/ 550 h 618"/>
                <a:gd name="T64" fmla="*/ 508 w 636"/>
                <a:gd name="T65" fmla="*/ 160 h 618"/>
                <a:gd name="T66" fmla="*/ 327 w 636"/>
                <a:gd name="T67" fmla="*/ 571 h 618"/>
                <a:gd name="T68" fmla="*/ 395 w 636"/>
                <a:gd name="T69" fmla="*/ 504 h 618"/>
                <a:gd name="T70" fmla="*/ 608 w 636"/>
                <a:gd name="T71" fmla="*/ 541 h 618"/>
                <a:gd name="T72" fmla="*/ 608 w 636"/>
                <a:gd name="T73" fmla="*/ 63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18">
                  <a:moveTo>
                    <a:pt x="629" y="2"/>
                  </a:moveTo>
                  <a:lnTo>
                    <a:pt x="626" y="1"/>
                  </a:lnTo>
                  <a:lnTo>
                    <a:pt x="621" y="0"/>
                  </a:lnTo>
                  <a:lnTo>
                    <a:pt x="618" y="1"/>
                  </a:lnTo>
                  <a:lnTo>
                    <a:pt x="615" y="2"/>
                  </a:lnTo>
                  <a:lnTo>
                    <a:pt x="361" y="152"/>
                  </a:lnTo>
                  <a:lnTo>
                    <a:pt x="356" y="156"/>
                  </a:lnTo>
                  <a:lnTo>
                    <a:pt x="354" y="161"/>
                  </a:lnTo>
                  <a:lnTo>
                    <a:pt x="354" y="166"/>
                  </a:lnTo>
                  <a:lnTo>
                    <a:pt x="355" y="172"/>
                  </a:lnTo>
                  <a:lnTo>
                    <a:pt x="360" y="176"/>
                  </a:lnTo>
                  <a:lnTo>
                    <a:pt x="364" y="178"/>
                  </a:lnTo>
                  <a:lnTo>
                    <a:pt x="369" y="178"/>
                  </a:lnTo>
                  <a:lnTo>
                    <a:pt x="375" y="176"/>
                  </a:lnTo>
                  <a:lnTo>
                    <a:pt x="557" y="68"/>
                  </a:lnTo>
                  <a:lnTo>
                    <a:pt x="217" y="422"/>
                  </a:lnTo>
                  <a:lnTo>
                    <a:pt x="48" y="369"/>
                  </a:lnTo>
                  <a:lnTo>
                    <a:pt x="268" y="239"/>
                  </a:lnTo>
                  <a:lnTo>
                    <a:pt x="273" y="235"/>
                  </a:lnTo>
                  <a:lnTo>
                    <a:pt x="275" y="231"/>
                  </a:lnTo>
                  <a:lnTo>
                    <a:pt x="276" y="225"/>
                  </a:lnTo>
                  <a:lnTo>
                    <a:pt x="274" y="220"/>
                  </a:lnTo>
                  <a:lnTo>
                    <a:pt x="269" y="216"/>
                  </a:lnTo>
                  <a:lnTo>
                    <a:pt x="265" y="213"/>
                  </a:lnTo>
                  <a:lnTo>
                    <a:pt x="260" y="213"/>
                  </a:lnTo>
                  <a:lnTo>
                    <a:pt x="254" y="216"/>
                  </a:lnTo>
                  <a:lnTo>
                    <a:pt x="7" y="362"/>
                  </a:lnTo>
                  <a:lnTo>
                    <a:pt x="3" y="364"/>
                  </a:lnTo>
                  <a:lnTo>
                    <a:pt x="1" y="368"/>
                  </a:lnTo>
                  <a:lnTo>
                    <a:pt x="0" y="371"/>
                  </a:lnTo>
                  <a:lnTo>
                    <a:pt x="0" y="375"/>
                  </a:lnTo>
                  <a:lnTo>
                    <a:pt x="1" y="379"/>
                  </a:lnTo>
                  <a:lnTo>
                    <a:pt x="3" y="383"/>
                  </a:lnTo>
                  <a:lnTo>
                    <a:pt x="7" y="385"/>
                  </a:lnTo>
                  <a:lnTo>
                    <a:pt x="10" y="387"/>
                  </a:lnTo>
                  <a:lnTo>
                    <a:pt x="211" y="448"/>
                  </a:lnTo>
                  <a:lnTo>
                    <a:pt x="301" y="611"/>
                  </a:lnTo>
                  <a:lnTo>
                    <a:pt x="301" y="612"/>
                  </a:lnTo>
                  <a:lnTo>
                    <a:pt x="302" y="612"/>
                  </a:lnTo>
                  <a:lnTo>
                    <a:pt x="304" y="615"/>
                  </a:lnTo>
                  <a:lnTo>
                    <a:pt x="308" y="617"/>
                  </a:lnTo>
                  <a:lnTo>
                    <a:pt x="310" y="618"/>
                  </a:lnTo>
                  <a:lnTo>
                    <a:pt x="313" y="618"/>
                  </a:lnTo>
                  <a:lnTo>
                    <a:pt x="318" y="617"/>
                  </a:lnTo>
                  <a:lnTo>
                    <a:pt x="323" y="614"/>
                  </a:lnTo>
                  <a:lnTo>
                    <a:pt x="425" y="514"/>
                  </a:lnTo>
                  <a:lnTo>
                    <a:pt x="618" y="573"/>
                  </a:lnTo>
                  <a:lnTo>
                    <a:pt x="620" y="573"/>
                  </a:lnTo>
                  <a:lnTo>
                    <a:pt x="622" y="574"/>
                  </a:lnTo>
                  <a:lnTo>
                    <a:pt x="627" y="573"/>
                  </a:lnTo>
                  <a:lnTo>
                    <a:pt x="630" y="571"/>
                  </a:lnTo>
                  <a:lnTo>
                    <a:pt x="632" y="569"/>
                  </a:lnTo>
                  <a:lnTo>
                    <a:pt x="634" y="566"/>
                  </a:lnTo>
                  <a:lnTo>
                    <a:pt x="635" y="563"/>
                  </a:lnTo>
                  <a:lnTo>
                    <a:pt x="636" y="560"/>
                  </a:lnTo>
                  <a:lnTo>
                    <a:pt x="636" y="14"/>
                  </a:lnTo>
                  <a:lnTo>
                    <a:pt x="635" y="10"/>
                  </a:lnTo>
                  <a:lnTo>
                    <a:pt x="634" y="7"/>
                  </a:lnTo>
                  <a:lnTo>
                    <a:pt x="632" y="4"/>
                  </a:lnTo>
                  <a:lnTo>
                    <a:pt x="629" y="2"/>
                  </a:lnTo>
                  <a:close/>
                  <a:moveTo>
                    <a:pt x="302" y="457"/>
                  </a:moveTo>
                  <a:lnTo>
                    <a:pt x="299" y="461"/>
                  </a:lnTo>
                  <a:lnTo>
                    <a:pt x="299" y="466"/>
                  </a:lnTo>
                  <a:lnTo>
                    <a:pt x="299" y="550"/>
                  </a:lnTo>
                  <a:lnTo>
                    <a:pt x="238" y="439"/>
                  </a:lnTo>
                  <a:lnTo>
                    <a:pt x="508" y="160"/>
                  </a:lnTo>
                  <a:lnTo>
                    <a:pt x="302" y="457"/>
                  </a:lnTo>
                  <a:close/>
                  <a:moveTo>
                    <a:pt x="327" y="571"/>
                  </a:moveTo>
                  <a:lnTo>
                    <a:pt x="327" y="484"/>
                  </a:lnTo>
                  <a:lnTo>
                    <a:pt x="395" y="504"/>
                  </a:lnTo>
                  <a:lnTo>
                    <a:pt x="327" y="571"/>
                  </a:lnTo>
                  <a:close/>
                  <a:moveTo>
                    <a:pt x="608" y="541"/>
                  </a:moveTo>
                  <a:lnTo>
                    <a:pt x="335" y="457"/>
                  </a:lnTo>
                  <a:lnTo>
                    <a:pt x="608" y="63"/>
                  </a:lnTo>
                  <a:lnTo>
                    <a:pt x="608" y="5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8" name="Freeform 29">
              <a:extLst>
                <a:ext uri="{FF2B5EF4-FFF2-40B4-BE49-F238E27FC236}">
                  <a16:creationId xmlns:a16="http://schemas.microsoft.com/office/drawing/2014/main" id="{C329577D-CF2D-4CB2-A298-EEA2623F9679}"/>
                </a:ext>
              </a:extLst>
            </p:cNvPr>
            <p:cNvSpPr>
              <a:spLocks/>
            </p:cNvSpPr>
            <p:nvPr/>
          </p:nvSpPr>
          <p:spPr bwMode="auto">
            <a:xfrm>
              <a:off x="1593851" y="2762251"/>
              <a:ext cx="84138" cy="82550"/>
            </a:xfrm>
            <a:custGeom>
              <a:avLst/>
              <a:gdLst>
                <a:gd name="T0" fmla="*/ 154 w 158"/>
                <a:gd name="T1" fmla="*/ 4 h 157"/>
                <a:gd name="T2" fmla="*/ 148 w 158"/>
                <a:gd name="T3" fmla="*/ 1 h 157"/>
                <a:gd name="T4" fmla="*/ 144 w 158"/>
                <a:gd name="T5" fmla="*/ 0 h 157"/>
                <a:gd name="T6" fmla="*/ 139 w 158"/>
                <a:gd name="T7" fmla="*/ 1 h 157"/>
                <a:gd name="T8" fmla="*/ 133 w 158"/>
                <a:gd name="T9" fmla="*/ 4 h 157"/>
                <a:gd name="T10" fmla="*/ 4 w 158"/>
                <a:gd name="T11" fmla="*/ 134 h 157"/>
                <a:gd name="T12" fmla="*/ 1 w 158"/>
                <a:gd name="T13" fmla="*/ 138 h 157"/>
                <a:gd name="T14" fmla="*/ 0 w 158"/>
                <a:gd name="T15" fmla="*/ 143 h 157"/>
                <a:gd name="T16" fmla="*/ 1 w 158"/>
                <a:gd name="T17" fmla="*/ 149 h 157"/>
                <a:gd name="T18" fmla="*/ 4 w 158"/>
                <a:gd name="T19" fmla="*/ 153 h 157"/>
                <a:gd name="T20" fmla="*/ 9 w 158"/>
                <a:gd name="T21" fmla="*/ 156 h 157"/>
                <a:gd name="T22" fmla="*/ 14 w 158"/>
                <a:gd name="T23" fmla="*/ 157 h 157"/>
                <a:gd name="T24" fmla="*/ 19 w 158"/>
                <a:gd name="T25" fmla="*/ 156 h 157"/>
                <a:gd name="T26" fmla="*/ 24 w 158"/>
                <a:gd name="T27" fmla="*/ 153 h 157"/>
                <a:gd name="T28" fmla="*/ 154 w 158"/>
                <a:gd name="T29" fmla="*/ 23 h 157"/>
                <a:gd name="T30" fmla="*/ 157 w 158"/>
                <a:gd name="T31" fmla="*/ 19 h 157"/>
                <a:gd name="T32" fmla="*/ 158 w 158"/>
                <a:gd name="T33" fmla="*/ 14 h 157"/>
                <a:gd name="T34" fmla="*/ 157 w 158"/>
                <a:gd name="T35" fmla="*/ 8 h 157"/>
                <a:gd name="T36" fmla="*/ 154 w 158"/>
                <a:gd name="T37" fmla="*/ 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57">
                  <a:moveTo>
                    <a:pt x="154" y="4"/>
                  </a:moveTo>
                  <a:lnTo>
                    <a:pt x="148" y="1"/>
                  </a:lnTo>
                  <a:lnTo>
                    <a:pt x="144" y="0"/>
                  </a:lnTo>
                  <a:lnTo>
                    <a:pt x="139" y="1"/>
                  </a:lnTo>
                  <a:lnTo>
                    <a:pt x="133" y="4"/>
                  </a:lnTo>
                  <a:lnTo>
                    <a:pt x="4" y="134"/>
                  </a:lnTo>
                  <a:lnTo>
                    <a:pt x="1" y="138"/>
                  </a:lnTo>
                  <a:lnTo>
                    <a:pt x="0" y="143"/>
                  </a:lnTo>
                  <a:lnTo>
                    <a:pt x="1" y="149"/>
                  </a:lnTo>
                  <a:lnTo>
                    <a:pt x="4" y="153"/>
                  </a:lnTo>
                  <a:lnTo>
                    <a:pt x="9" y="156"/>
                  </a:lnTo>
                  <a:lnTo>
                    <a:pt x="14" y="157"/>
                  </a:lnTo>
                  <a:lnTo>
                    <a:pt x="19" y="156"/>
                  </a:lnTo>
                  <a:lnTo>
                    <a:pt x="24" y="153"/>
                  </a:lnTo>
                  <a:lnTo>
                    <a:pt x="154" y="23"/>
                  </a:lnTo>
                  <a:lnTo>
                    <a:pt x="157" y="19"/>
                  </a:lnTo>
                  <a:lnTo>
                    <a:pt x="158" y="14"/>
                  </a:lnTo>
                  <a:lnTo>
                    <a:pt x="157" y="8"/>
                  </a:lnTo>
                  <a:lnTo>
                    <a:pt x="15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9" name="Freeform 30">
              <a:extLst>
                <a:ext uri="{FF2B5EF4-FFF2-40B4-BE49-F238E27FC236}">
                  <a16:creationId xmlns:a16="http://schemas.microsoft.com/office/drawing/2014/main" id="{FE5F3C1D-08EC-49B4-A170-C4E295B7824C}"/>
                </a:ext>
              </a:extLst>
            </p:cNvPr>
            <p:cNvSpPr>
              <a:spLocks/>
            </p:cNvSpPr>
            <p:nvPr/>
          </p:nvSpPr>
          <p:spPr bwMode="auto">
            <a:xfrm>
              <a:off x="1554163" y="2852738"/>
              <a:ext cx="31750" cy="31750"/>
            </a:xfrm>
            <a:custGeom>
              <a:avLst/>
              <a:gdLst>
                <a:gd name="T0" fmla="*/ 56 w 60"/>
                <a:gd name="T1" fmla="*/ 5 h 61"/>
                <a:gd name="T2" fmla="*/ 51 w 60"/>
                <a:gd name="T3" fmla="*/ 1 h 61"/>
                <a:gd name="T4" fmla="*/ 46 w 60"/>
                <a:gd name="T5" fmla="*/ 0 h 61"/>
                <a:gd name="T6" fmla="*/ 41 w 60"/>
                <a:gd name="T7" fmla="*/ 1 h 61"/>
                <a:gd name="T8" fmla="*/ 36 w 60"/>
                <a:gd name="T9" fmla="*/ 5 h 61"/>
                <a:gd name="T10" fmla="*/ 4 w 60"/>
                <a:gd name="T11" fmla="*/ 37 h 61"/>
                <a:gd name="T12" fmla="*/ 1 w 60"/>
                <a:gd name="T13" fmla="*/ 41 h 61"/>
                <a:gd name="T14" fmla="*/ 0 w 60"/>
                <a:gd name="T15" fmla="*/ 47 h 61"/>
                <a:gd name="T16" fmla="*/ 1 w 60"/>
                <a:gd name="T17" fmla="*/ 52 h 61"/>
                <a:gd name="T18" fmla="*/ 4 w 60"/>
                <a:gd name="T19" fmla="*/ 56 h 61"/>
                <a:gd name="T20" fmla="*/ 9 w 60"/>
                <a:gd name="T21" fmla="*/ 59 h 61"/>
                <a:gd name="T22" fmla="*/ 14 w 60"/>
                <a:gd name="T23" fmla="*/ 61 h 61"/>
                <a:gd name="T24" fmla="*/ 19 w 60"/>
                <a:gd name="T25" fmla="*/ 59 h 61"/>
                <a:gd name="T26" fmla="*/ 24 w 60"/>
                <a:gd name="T27" fmla="*/ 56 h 61"/>
                <a:gd name="T28" fmla="*/ 56 w 60"/>
                <a:gd name="T29" fmla="*/ 24 h 61"/>
                <a:gd name="T30" fmla="*/ 59 w 60"/>
                <a:gd name="T31" fmla="*/ 20 h 61"/>
                <a:gd name="T32" fmla="*/ 60 w 60"/>
                <a:gd name="T33" fmla="*/ 14 h 61"/>
                <a:gd name="T34" fmla="*/ 59 w 60"/>
                <a:gd name="T35" fmla="*/ 9 h 61"/>
                <a:gd name="T36" fmla="*/ 56 w 60"/>
                <a:gd name="T37" fmla="*/ 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61">
                  <a:moveTo>
                    <a:pt x="56" y="5"/>
                  </a:moveTo>
                  <a:lnTo>
                    <a:pt x="51" y="1"/>
                  </a:lnTo>
                  <a:lnTo>
                    <a:pt x="46" y="0"/>
                  </a:lnTo>
                  <a:lnTo>
                    <a:pt x="41" y="1"/>
                  </a:lnTo>
                  <a:lnTo>
                    <a:pt x="36" y="5"/>
                  </a:lnTo>
                  <a:lnTo>
                    <a:pt x="4" y="37"/>
                  </a:lnTo>
                  <a:lnTo>
                    <a:pt x="1" y="41"/>
                  </a:lnTo>
                  <a:lnTo>
                    <a:pt x="0" y="47"/>
                  </a:lnTo>
                  <a:lnTo>
                    <a:pt x="1" y="52"/>
                  </a:lnTo>
                  <a:lnTo>
                    <a:pt x="4" y="56"/>
                  </a:lnTo>
                  <a:lnTo>
                    <a:pt x="9" y="59"/>
                  </a:lnTo>
                  <a:lnTo>
                    <a:pt x="14" y="61"/>
                  </a:lnTo>
                  <a:lnTo>
                    <a:pt x="19" y="59"/>
                  </a:lnTo>
                  <a:lnTo>
                    <a:pt x="24" y="56"/>
                  </a:lnTo>
                  <a:lnTo>
                    <a:pt x="56" y="24"/>
                  </a:lnTo>
                  <a:lnTo>
                    <a:pt x="59" y="20"/>
                  </a:lnTo>
                  <a:lnTo>
                    <a:pt x="60" y="14"/>
                  </a:lnTo>
                  <a:lnTo>
                    <a:pt x="59" y="9"/>
                  </a:lnTo>
                  <a:lnTo>
                    <a:pt x="5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0" name="Freeform 31">
              <a:extLst>
                <a:ext uri="{FF2B5EF4-FFF2-40B4-BE49-F238E27FC236}">
                  <a16:creationId xmlns:a16="http://schemas.microsoft.com/office/drawing/2014/main" id="{3CBD9095-087E-4F7F-A208-C074720237BA}"/>
                </a:ext>
              </a:extLst>
            </p:cNvPr>
            <p:cNvSpPr>
              <a:spLocks/>
            </p:cNvSpPr>
            <p:nvPr/>
          </p:nvSpPr>
          <p:spPr bwMode="auto">
            <a:xfrm>
              <a:off x="1646238" y="2870201"/>
              <a:ext cx="14288" cy="14288"/>
            </a:xfrm>
            <a:custGeom>
              <a:avLst/>
              <a:gdLst>
                <a:gd name="T0" fmla="*/ 24 w 28"/>
                <a:gd name="T1" fmla="*/ 4 h 27"/>
                <a:gd name="T2" fmla="*/ 19 w 28"/>
                <a:gd name="T3" fmla="*/ 1 h 27"/>
                <a:gd name="T4" fmla="*/ 14 w 28"/>
                <a:gd name="T5" fmla="*/ 0 h 27"/>
                <a:gd name="T6" fmla="*/ 8 w 28"/>
                <a:gd name="T7" fmla="*/ 1 h 27"/>
                <a:gd name="T8" fmla="*/ 4 w 28"/>
                <a:gd name="T9" fmla="*/ 4 h 27"/>
                <a:gd name="T10" fmla="*/ 1 w 28"/>
                <a:gd name="T11" fmla="*/ 8 h 27"/>
                <a:gd name="T12" fmla="*/ 0 w 28"/>
                <a:gd name="T13" fmla="*/ 13 h 27"/>
                <a:gd name="T14" fmla="*/ 1 w 28"/>
                <a:gd name="T15" fmla="*/ 19 h 27"/>
                <a:gd name="T16" fmla="*/ 4 w 28"/>
                <a:gd name="T17" fmla="*/ 23 h 27"/>
                <a:gd name="T18" fmla="*/ 8 w 28"/>
                <a:gd name="T19" fmla="*/ 26 h 27"/>
                <a:gd name="T20" fmla="*/ 14 w 28"/>
                <a:gd name="T21" fmla="*/ 27 h 27"/>
                <a:gd name="T22" fmla="*/ 19 w 28"/>
                <a:gd name="T23" fmla="*/ 26 h 27"/>
                <a:gd name="T24" fmla="*/ 24 w 28"/>
                <a:gd name="T25" fmla="*/ 23 h 27"/>
                <a:gd name="T26" fmla="*/ 27 w 28"/>
                <a:gd name="T27" fmla="*/ 19 h 27"/>
                <a:gd name="T28" fmla="*/ 28 w 28"/>
                <a:gd name="T29" fmla="*/ 13 h 27"/>
                <a:gd name="T30" fmla="*/ 27 w 28"/>
                <a:gd name="T31" fmla="*/ 8 h 27"/>
                <a:gd name="T32" fmla="*/ 24 w 28"/>
                <a:gd name="T33"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7">
                  <a:moveTo>
                    <a:pt x="24" y="4"/>
                  </a:moveTo>
                  <a:lnTo>
                    <a:pt x="19" y="1"/>
                  </a:lnTo>
                  <a:lnTo>
                    <a:pt x="14" y="0"/>
                  </a:lnTo>
                  <a:lnTo>
                    <a:pt x="8" y="1"/>
                  </a:lnTo>
                  <a:lnTo>
                    <a:pt x="4" y="4"/>
                  </a:lnTo>
                  <a:lnTo>
                    <a:pt x="1" y="8"/>
                  </a:lnTo>
                  <a:lnTo>
                    <a:pt x="0" y="13"/>
                  </a:lnTo>
                  <a:lnTo>
                    <a:pt x="1" y="19"/>
                  </a:lnTo>
                  <a:lnTo>
                    <a:pt x="4" y="23"/>
                  </a:lnTo>
                  <a:lnTo>
                    <a:pt x="8" y="26"/>
                  </a:lnTo>
                  <a:lnTo>
                    <a:pt x="14" y="27"/>
                  </a:lnTo>
                  <a:lnTo>
                    <a:pt x="19" y="26"/>
                  </a:lnTo>
                  <a:lnTo>
                    <a:pt x="24" y="23"/>
                  </a:lnTo>
                  <a:lnTo>
                    <a:pt x="27" y="19"/>
                  </a:lnTo>
                  <a:lnTo>
                    <a:pt x="28" y="13"/>
                  </a:lnTo>
                  <a:lnTo>
                    <a:pt x="27" y="8"/>
                  </a:lnTo>
                  <a:lnTo>
                    <a:pt x="2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1" name="Freeform 32">
              <a:extLst>
                <a:ext uri="{FF2B5EF4-FFF2-40B4-BE49-F238E27FC236}">
                  <a16:creationId xmlns:a16="http://schemas.microsoft.com/office/drawing/2014/main" id="{3469429B-885C-4C4A-AA66-1E6D9B17B7D6}"/>
                </a:ext>
              </a:extLst>
            </p:cNvPr>
            <p:cNvSpPr>
              <a:spLocks/>
            </p:cNvSpPr>
            <p:nvPr/>
          </p:nvSpPr>
          <p:spPr bwMode="auto">
            <a:xfrm>
              <a:off x="1665288" y="2814638"/>
              <a:ext cx="50800" cy="50800"/>
            </a:xfrm>
            <a:custGeom>
              <a:avLst/>
              <a:gdLst>
                <a:gd name="T0" fmla="*/ 92 w 97"/>
                <a:gd name="T1" fmla="*/ 5 h 97"/>
                <a:gd name="T2" fmla="*/ 88 w 97"/>
                <a:gd name="T3" fmla="*/ 2 h 97"/>
                <a:gd name="T4" fmla="*/ 83 w 97"/>
                <a:gd name="T5" fmla="*/ 0 h 97"/>
                <a:gd name="T6" fmla="*/ 77 w 97"/>
                <a:gd name="T7" fmla="*/ 2 h 97"/>
                <a:gd name="T8" fmla="*/ 73 w 97"/>
                <a:gd name="T9" fmla="*/ 5 h 97"/>
                <a:gd name="T10" fmla="*/ 5 w 97"/>
                <a:gd name="T11" fmla="*/ 73 h 97"/>
                <a:gd name="T12" fmla="*/ 1 w 97"/>
                <a:gd name="T13" fmla="*/ 78 h 97"/>
                <a:gd name="T14" fmla="*/ 0 w 97"/>
                <a:gd name="T15" fmla="*/ 83 h 97"/>
                <a:gd name="T16" fmla="*/ 1 w 97"/>
                <a:gd name="T17" fmla="*/ 89 h 97"/>
                <a:gd name="T18" fmla="*/ 5 w 97"/>
                <a:gd name="T19" fmla="*/ 93 h 97"/>
                <a:gd name="T20" fmla="*/ 9 w 97"/>
                <a:gd name="T21" fmla="*/ 96 h 97"/>
                <a:gd name="T22" fmla="*/ 14 w 97"/>
                <a:gd name="T23" fmla="*/ 97 h 97"/>
                <a:gd name="T24" fmla="*/ 20 w 97"/>
                <a:gd name="T25" fmla="*/ 96 h 97"/>
                <a:gd name="T26" fmla="*/ 24 w 97"/>
                <a:gd name="T27" fmla="*/ 93 h 97"/>
                <a:gd name="T28" fmla="*/ 92 w 97"/>
                <a:gd name="T29" fmla="*/ 24 h 97"/>
                <a:gd name="T30" fmla="*/ 96 w 97"/>
                <a:gd name="T31" fmla="*/ 20 h 97"/>
                <a:gd name="T32" fmla="*/ 97 w 97"/>
                <a:gd name="T33" fmla="*/ 14 h 97"/>
                <a:gd name="T34" fmla="*/ 96 w 97"/>
                <a:gd name="T35" fmla="*/ 9 h 97"/>
                <a:gd name="T36" fmla="*/ 92 w 97"/>
                <a:gd name="T37" fmla="*/ 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 h="97">
                  <a:moveTo>
                    <a:pt x="92" y="5"/>
                  </a:moveTo>
                  <a:lnTo>
                    <a:pt x="88" y="2"/>
                  </a:lnTo>
                  <a:lnTo>
                    <a:pt x="83" y="0"/>
                  </a:lnTo>
                  <a:lnTo>
                    <a:pt x="77" y="2"/>
                  </a:lnTo>
                  <a:lnTo>
                    <a:pt x="73" y="5"/>
                  </a:lnTo>
                  <a:lnTo>
                    <a:pt x="5" y="73"/>
                  </a:lnTo>
                  <a:lnTo>
                    <a:pt x="1" y="78"/>
                  </a:lnTo>
                  <a:lnTo>
                    <a:pt x="0" y="83"/>
                  </a:lnTo>
                  <a:lnTo>
                    <a:pt x="1" y="89"/>
                  </a:lnTo>
                  <a:lnTo>
                    <a:pt x="5" y="93"/>
                  </a:lnTo>
                  <a:lnTo>
                    <a:pt x="9" y="96"/>
                  </a:lnTo>
                  <a:lnTo>
                    <a:pt x="14" y="97"/>
                  </a:lnTo>
                  <a:lnTo>
                    <a:pt x="20" y="96"/>
                  </a:lnTo>
                  <a:lnTo>
                    <a:pt x="24" y="93"/>
                  </a:lnTo>
                  <a:lnTo>
                    <a:pt x="92" y="24"/>
                  </a:lnTo>
                  <a:lnTo>
                    <a:pt x="96" y="20"/>
                  </a:lnTo>
                  <a:lnTo>
                    <a:pt x="97" y="14"/>
                  </a:lnTo>
                  <a:lnTo>
                    <a:pt x="96" y="9"/>
                  </a:lnTo>
                  <a:lnTo>
                    <a:pt x="9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2" name="Freeform 33">
              <a:extLst>
                <a:ext uri="{FF2B5EF4-FFF2-40B4-BE49-F238E27FC236}">
                  <a16:creationId xmlns:a16="http://schemas.microsoft.com/office/drawing/2014/main" id="{819446B1-1E02-4642-8AED-8880CDD0A1C2}"/>
                </a:ext>
              </a:extLst>
            </p:cNvPr>
            <p:cNvSpPr>
              <a:spLocks/>
            </p:cNvSpPr>
            <p:nvPr/>
          </p:nvSpPr>
          <p:spPr bwMode="auto">
            <a:xfrm>
              <a:off x="1789113" y="2811463"/>
              <a:ext cx="52388" cy="52388"/>
            </a:xfrm>
            <a:custGeom>
              <a:avLst/>
              <a:gdLst>
                <a:gd name="T0" fmla="*/ 94 w 97"/>
                <a:gd name="T1" fmla="*/ 4 h 97"/>
                <a:gd name="T2" fmla="*/ 88 w 97"/>
                <a:gd name="T3" fmla="*/ 1 h 97"/>
                <a:gd name="T4" fmla="*/ 84 w 97"/>
                <a:gd name="T5" fmla="*/ 0 h 97"/>
                <a:gd name="T6" fmla="*/ 79 w 97"/>
                <a:gd name="T7" fmla="*/ 1 h 97"/>
                <a:gd name="T8" fmla="*/ 73 w 97"/>
                <a:gd name="T9" fmla="*/ 4 h 97"/>
                <a:gd name="T10" fmla="*/ 5 w 97"/>
                <a:gd name="T11" fmla="*/ 73 h 97"/>
                <a:gd name="T12" fmla="*/ 1 w 97"/>
                <a:gd name="T13" fmla="*/ 77 h 97"/>
                <a:gd name="T14" fmla="*/ 0 w 97"/>
                <a:gd name="T15" fmla="*/ 83 h 97"/>
                <a:gd name="T16" fmla="*/ 1 w 97"/>
                <a:gd name="T17" fmla="*/ 88 h 97"/>
                <a:gd name="T18" fmla="*/ 5 w 97"/>
                <a:gd name="T19" fmla="*/ 92 h 97"/>
                <a:gd name="T20" fmla="*/ 9 w 97"/>
                <a:gd name="T21" fmla="*/ 96 h 97"/>
                <a:gd name="T22" fmla="*/ 14 w 97"/>
                <a:gd name="T23" fmla="*/ 97 h 97"/>
                <a:gd name="T24" fmla="*/ 20 w 97"/>
                <a:gd name="T25" fmla="*/ 96 h 97"/>
                <a:gd name="T26" fmla="*/ 25 w 97"/>
                <a:gd name="T27" fmla="*/ 92 h 97"/>
                <a:gd name="T28" fmla="*/ 94 w 97"/>
                <a:gd name="T29" fmla="*/ 24 h 97"/>
                <a:gd name="T30" fmla="*/ 97 w 97"/>
                <a:gd name="T31" fmla="*/ 19 h 97"/>
                <a:gd name="T32" fmla="*/ 97 w 97"/>
                <a:gd name="T33" fmla="*/ 14 h 97"/>
                <a:gd name="T34" fmla="*/ 97 w 97"/>
                <a:gd name="T35" fmla="*/ 9 h 97"/>
                <a:gd name="T36" fmla="*/ 94 w 97"/>
                <a:gd name="T37" fmla="*/ 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 h="97">
                  <a:moveTo>
                    <a:pt x="94" y="4"/>
                  </a:moveTo>
                  <a:lnTo>
                    <a:pt x="88" y="1"/>
                  </a:lnTo>
                  <a:lnTo>
                    <a:pt x="84" y="0"/>
                  </a:lnTo>
                  <a:lnTo>
                    <a:pt x="79" y="1"/>
                  </a:lnTo>
                  <a:lnTo>
                    <a:pt x="73" y="4"/>
                  </a:lnTo>
                  <a:lnTo>
                    <a:pt x="5" y="73"/>
                  </a:lnTo>
                  <a:lnTo>
                    <a:pt x="1" y="77"/>
                  </a:lnTo>
                  <a:lnTo>
                    <a:pt x="0" y="83"/>
                  </a:lnTo>
                  <a:lnTo>
                    <a:pt x="1" y="88"/>
                  </a:lnTo>
                  <a:lnTo>
                    <a:pt x="5" y="92"/>
                  </a:lnTo>
                  <a:lnTo>
                    <a:pt x="9" y="96"/>
                  </a:lnTo>
                  <a:lnTo>
                    <a:pt x="14" y="97"/>
                  </a:lnTo>
                  <a:lnTo>
                    <a:pt x="20" y="96"/>
                  </a:lnTo>
                  <a:lnTo>
                    <a:pt x="25" y="92"/>
                  </a:lnTo>
                  <a:lnTo>
                    <a:pt x="94" y="24"/>
                  </a:lnTo>
                  <a:lnTo>
                    <a:pt x="97" y="19"/>
                  </a:lnTo>
                  <a:lnTo>
                    <a:pt x="97" y="14"/>
                  </a:lnTo>
                  <a:lnTo>
                    <a:pt x="97" y="9"/>
                  </a:lnTo>
                  <a:lnTo>
                    <a:pt x="9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3" name="Freeform 34">
              <a:extLst>
                <a:ext uri="{FF2B5EF4-FFF2-40B4-BE49-F238E27FC236}">
                  <a16:creationId xmlns:a16="http://schemas.microsoft.com/office/drawing/2014/main" id="{BB970AC0-4C2F-44CB-BAB5-29945EC0B7B9}"/>
                </a:ext>
              </a:extLst>
            </p:cNvPr>
            <p:cNvSpPr>
              <a:spLocks/>
            </p:cNvSpPr>
            <p:nvPr/>
          </p:nvSpPr>
          <p:spPr bwMode="auto">
            <a:xfrm>
              <a:off x="1749426" y="2606676"/>
              <a:ext cx="15875" cy="14288"/>
            </a:xfrm>
            <a:custGeom>
              <a:avLst/>
              <a:gdLst>
                <a:gd name="T0" fmla="*/ 24 w 28"/>
                <a:gd name="T1" fmla="*/ 5 h 28"/>
                <a:gd name="T2" fmla="*/ 19 w 28"/>
                <a:gd name="T3" fmla="*/ 2 h 28"/>
                <a:gd name="T4" fmla="*/ 14 w 28"/>
                <a:gd name="T5" fmla="*/ 0 h 28"/>
                <a:gd name="T6" fmla="*/ 9 w 28"/>
                <a:gd name="T7" fmla="*/ 2 h 28"/>
                <a:gd name="T8" fmla="*/ 4 w 28"/>
                <a:gd name="T9" fmla="*/ 5 h 28"/>
                <a:gd name="T10" fmla="*/ 1 w 28"/>
                <a:gd name="T11" fmla="*/ 9 h 28"/>
                <a:gd name="T12" fmla="*/ 0 w 28"/>
                <a:gd name="T13" fmla="*/ 14 h 28"/>
                <a:gd name="T14" fmla="*/ 1 w 28"/>
                <a:gd name="T15" fmla="*/ 20 h 28"/>
                <a:gd name="T16" fmla="*/ 4 w 28"/>
                <a:gd name="T17" fmla="*/ 24 h 28"/>
                <a:gd name="T18" fmla="*/ 9 w 28"/>
                <a:gd name="T19" fmla="*/ 27 h 28"/>
                <a:gd name="T20" fmla="*/ 14 w 28"/>
                <a:gd name="T21" fmla="*/ 28 h 28"/>
                <a:gd name="T22" fmla="*/ 19 w 28"/>
                <a:gd name="T23" fmla="*/ 27 h 28"/>
                <a:gd name="T24" fmla="*/ 24 w 28"/>
                <a:gd name="T25" fmla="*/ 24 h 28"/>
                <a:gd name="T26" fmla="*/ 27 w 28"/>
                <a:gd name="T27" fmla="*/ 20 h 28"/>
                <a:gd name="T28" fmla="*/ 28 w 28"/>
                <a:gd name="T29" fmla="*/ 14 h 28"/>
                <a:gd name="T30" fmla="*/ 27 w 28"/>
                <a:gd name="T31" fmla="*/ 9 h 28"/>
                <a:gd name="T32" fmla="*/ 24 w 28"/>
                <a:gd name="T33"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8">
                  <a:moveTo>
                    <a:pt x="24" y="5"/>
                  </a:moveTo>
                  <a:lnTo>
                    <a:pt x="19" y="2"/>
                  </a:lnTo>
                  <a:lnTo>
                    <a:pt x="14" y="0"/>
                  </a:lnTo>
                  <a:lnTo>
                    <a:pt x="9" y="2"/>
                  </a:lnTo>
                  <a:lnTo>
                    <a:pt x="4" y="5"/>
                  </a:lnTo>
                  <a:lnTo>
                    <a:pt x="1" y="9"/>
                  </a:lnTo>
                  <a:lnTo>
                    <a:pt x="0" y="14"/>
                  </a:lnTo>
                  <a:lnTo>
                    <a:pt x="1" y="20"/>
                  </a:lnTo>
                  <a:lnTo>
                    <a:pt x="4" y="24"/>
                  </a:lnTo>
                  <a:lnTo>
                    <a:pt x="9" y="27"/>
                  </a:lnTo>
                  <a:lnTo>
                    <a:pt x="14" y="28"/>
                  </a:lnTo>
                  <a:lnTo>
                    <a:pt x="19" y="27"/>
                  </a:lnTo>
                  <a:lnTo>
                    <a:pt x="24" y="24"/>
                  </a:lnTo>
                  <a:lnTo>
                    <a:pt x="27" y="20"/>
                  </a:lnTo>
                  <a:lnTo>
                    <a:pt x="28" y="14"/>
                  </a:lnTo>
                  <a:lnTo>
                    <a:pt x="27" y="9"/>
                  </a:lnTo>
                  <a:lnTo>
                    <a:pt x="2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77" name="Rectangle 76">
            <a:extLst>
              <a:ext uri="{FF2B5EF4-FFF2-40B4-BE49-F238E27FC236}">
                <a16:creationId xmlns:a16="http://schemas.microsoft.com/office/drawing/2014/main" id="{874509D8-9B47-E54F-8AB1-45BDD827A7C3}"/>
              </a:ext>
            </a:extLst>
          </p:cNvPr>
          <p:cNvSpPr/>
          <p:nvPr/>
        </p:nvSpPr>
        <p:spPr>
          <a:xfrm>
            <a:off x="11726333" y="2108200"/>
            <a:ext cx="465667" cy="2808685"/>
          </a:xfrm>
          <a:prstGeom prst="rect">
            <a:avLst/>
          </a:prstGeom>
          <a:solidFill>
            <a:schemeClr val="bg1"/>
          </a:solidFill>
          <a:ln>
            <a:noFill/>
          </a:ln>
        </p:spPr>
        <p:txBody>
          <a:bodyPr wrap="square" rtlCol="0" anchor="ctr" anchorCtr="0">
            <a:spAutoFit/>
          </a:bodyPr>
          <a:lstStyle/>
          <a:p>
            <a:pPr algn="l">
              <a:lnSpc>
                <a:spcPct val="130000"/>
              </a:lnSpc>
            </a:pPr>
            <a:endParaRPr lang="en-RS" sz="1200" spc="300" dirty="0">
              <a:solidFill>
                <a:schemeClr val="bg1">
                  <a:lumMod val="6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7261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C5856E2-0B77-9441-9750-8D48955B131A}"/>
              </a:ext>
            </a:extLst>
          </p:cNvPr>
          <p:cNvSpPr/>
          <p:nvPr/>
        </p:nvSpPr>
        <p:spPr>
          <a:xfrm>
            <a:off x="905933" y="6121400"/>
            <a:ext cx="10041467" cy="313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S"/>
          </a:p>
        </p:txBody>
      </p:sp>
      <p:sp>
        <p:nvSpPr>
          <p:cNvPr id="3" name="Picture Placeholder 2">
            <a:extLst>
              <a:ext uri="{FF2B5EF4-FFF2-40B4-BE49-F238E27FC236}">
                <a16:creationId xmlns:a16="http://schemas.microsoft.com/office/drawing/2014/main" id="{9DCBA06A-4F6F-4F3D-ADC5-4A0001E8F1F5}"/>
              </a:ext>
            </a:extLst>
          </p:cNvPr>
          <p:cNvSpPr>
            <a:spLocks noGrp="1"/>
          </p:cNvSpPr>
          <p:nvPr>
            <p:ph type="pic" sz="quarter" idx="10"/>
          </p:nvPr>
        </p:nvSpPr>
        <p:spPr/>
      </p:sp>
      <p:grpSp>
        <p:nvGrpSpPr>
          <p:cNvPr id="63" name="Group 62">
            <a:extLst>
              <a:ext uri="{FF2B5EF4-FFF2-40B4-BE49-F238E27FC236}">
                <a16:creationId xmlns:a16="http://schemas.microsoft.com/office/drawing/2014/main" id="{2BC2C9FC-C24A-4580-8D93-C4368005E9DC}"/>
              </a:ext>
            </a:extLst>
          </p:cNvPr>
          <p:cNvGrpSpPr/>
          <p:nvPr/>
        </p:nvGrpSpPr>
        <p:grpSpPr>
          <a:xfrm>
            <a:off x="5881947" y="4144639"/>
            <a:ext cx="1805505" cy="1607388"/>
            <a:chOff x="5881947" y="4144639"/>
            <a:chExt cx="1805505" cy="1607388"/>
          </a:xfrm>
        </p:grpSpPr>
        <p:sp>
          <p:nvSpPr>
            <p:cNvPr id="46" name="Freeform: Shape 45">
              <a:extLst>
                <a:ext uri="{FF2B5EF4-FFF2-40B4-BE49-F238E27FC236}">
                  <a16:creationId xmlns:a16="http://schemas.microsoft.com/office/drawing/2014/main" id="{63C4B881-CF86-40E6-89FF-6BB4809FE773}"/>
                </a:ext>
              </a:extLst>
            </p:cNvPr>
            <p:cNvSpPr/>
            <p:nvPr/>
          </p:nvSpPr>
          <p:spPr>
            <a:xfrm rot="4500000">
              <a:off x="5981006" y="4045580"/>
              <a:ext cx="1607388" cy="1805505"/>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gradFill flip="none" rotWithShape="1">
              <a:gsLst>
                <a:gs pos="4000">
                  <a:schemeClr val="accent1"/>
                </a:gs>
                <a:gs pos="100000">
                  <a:schemeClr val="accent2"/>
                </a:gs>
              </a:gsLst>
              <a:lin ang="2700000" scaled="1"/>
              <a:tileRect/>
            </a:gradFill>
            <a:ln>
              <a:noFill/>
            </a:ln>
            <a:effectLst>
              <a:outerShdw blurRad="1054100" dist="584200" dir="2700000" sx="89000" sy="89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070A41E4-BCD6-4250-9A1C-90979D545010}"/>
                </a:ext>
              </a:extLst>
            </p:cNvPr>
            <p:cNvSpPr/>
            <p:nvPr/>
          </p:nvSpPr>
          <p:spPr>
            <a:xfrm rot="4500000">
              <a:off x="6118380" y="4199885"/>
              <a:ext cx="1332641" cy="1496895"/>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noFill/>
            <a:ln>
              <a:solidFill>
                <a:schemeClr val="bg1"/>
              </a:solidFill>
              <a:prstDash val="dash"/>
            </a:ln>
            <a:effectLst>
              <a:outerShdw blurRad="1054100" dist="584200" dir="2700000" sx="89000" sy="89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28">
              <a:extLst>
                <a:ext uri="{FF2B5EF4-FFF2-40B4-BE49-F238E27FC236}">
                  <a16:creationId xmlns:a16="http://schemas.microsoft.com/office/drawing/2014/main" id="{9677DC58-ED21-442F-9F61-84CB3325756A}"/>
                </a:ext>
              </a:extLst>
            </p:cNvPr>
            <p:cNvSpPr>
              <a:spLocks noEditPoints="1"/>
            </p:cNvSpPr>
            <p:nvPr/>
          </p:nvSpPr>
          <p:spPr bwMode="auto">
            <a:xfrm>
              <a:off x="6574977" y="4682533"/>
              <a:ext cx="475522" cy="462063"/>
            </a:xfrm>
            <a:custGeom>
              <a:avLst/>
              <a:gdLst>
                <a:gd name="T0" fmla="*/ 626 w 636"/>
                <a:gd name="T1" fmla="*/ 1 h 618"/>
                <a:gd name="T2" fmla="*/ 618 w 636"/>
                <a:gd name="T3" fmla="*/ 1 h 618"/>
                <a:gd name="T4" fmla="*/ 361 w 636"/>
                <a:gd name="T5" fmla="*/ 152 h 618"/>
                <a:gd name="T6" fmla="*/ 354 w 636"/>
                <a:gd name="T7" fmla="*/ 161 h 618"/>
                <a:gd name="T8" fmla="*/ 355 w 636"/>
                <a:gd name="T9" fmla="*/ 172 h 618"/>
                <a:gd name="T10" fmla="*/ 364 w 636"/>
                <a:gd name="T11" fmla="*/ 178 h 618"/>
                <a:gd name="T12" fmla="*/ 375 w 636"/>
                <a:gd name="T13" fmla="*/ 176 h 618"/>
                <a:gd name="T14" fmla="*/ 217 w 636"/>
                <a:gd name="T15" fmla="*/ 422 h 618"/>
                <a:gd name="T16" fmla="*/ 268 w 636"/>
                <a:gd name="T17" fmla="*/ 239 h 618"/>
                <a:gd name="T18" fmla="*/ 275 w 636"/>
                <a:gd name="T19" fmla="*/ 231 h 618"/>
                <a:gd name="T20" fmla="*/ 274 w 636"/>
                <a:gd name="T21" fmla="*/ 220 h 618"/>
                <a:gd name="T22" fmla="*/ 265 w 636"/>
                <a:gd name="T23" fmla="*/ 213 h 618"/>
                <a:gd name="T24" fmla="*/ 254 w 636"/>
                <a:gd name="T25" fmla="*/ 216 h 618"/>
                <a:gd name="T26" fmla="*/ 3 w 636"/>
                <a:gd name="T27" fmla="*/ 364 h 618"/>
                <a:gd name="T28" fmla="*/ 0 w 636"/>
                <a:gd name="T29" fmla="*/ 371 h 618"/>
                <a:gd name="T30" fmla="*/ 1 w 636"/>
                <a:gd name="T31" fmla="*/ 379 h 618"/>
                <a:gd name="T32" fmla="*/ 7 w 636"/>
                <a:gd name="T33" fmla="*/ 385 h 618"/>
                <a:gd name="T34" fmla="*/ 211 w 636"/>
                <a:gd name="T35" fmla="*/ 448 h 618"/>
                <a:gd name="T36" fmla="*/ 301 w 636"/>
                <a:gd name="T37" fmla="*/ 612 h 618"/>
                <a:gd name="T38" fmla="*/ 304 w 636"/>
                <a:gd name="T39" fmla="*/ 615 h 618"/>
                <a:gd name="T40" fmla="*/ 310 w 636"/>
                <a:gd name="T41" fmla="*/ 618 h 618"/>
                <a:gd name="T42" fmla="*/ 318 w 636"/>
                <a:gd name="T43" fmla="*/ 617 h 618"/>
                <a:gd name="T44" fmla="*/ 425 w 636"/>
                <a:gd name="T45" fmla="*/ 514 h 618"/>
                <a:gd name="T46" fmla="*/ 620 w 636"/>
                <a:gd name="T47" fmla="*/ 573 h 618"/>
                <a:gd name="T48" fmla="*/ 627 w 636"/>
                <a:gd name="T49" fmla="*/ 573 h 618"/>
                <a:gd name="T50" fmla="*/ 632 w 636"/>
                <a:gd name="T51" fmla="*/ 569 h 618"/>
                <a:gd name="T52" fmla="*/ 635 w 636"/>
                <a:gd name="T53" fmla="*/ 563 h 618"/>
                <a:gd name="T54" fmla="*/ 636 w 636"/>
                <a:gd name="T55" fmla="*/ 14 h 618"/>
                <a:gd name="T56" fmla="*/ 634 w 636"/>
                <a:gd name="T57" fmla="*/ 7 h 618"/>
                <a:gd name="T58" fmla="*/ 629 w 636"/>
                <a:gd name="T59" fmla="*/ 2 h 618"/>
                <a:gd name="T60" fmla="*/ 299 w 636"/>
                <a:gd name="T61" fmla="*/ 461 h 618"/>
                <a:gd name="T62" fmla="*/ 299 w 636"/>
                <a:gd name="T63" fmla="*/ 550 h 618"/>
                <a:gd name="T64" fmla="*/ 508 w 636"/>
                <a:gd name="T65" fmla="*/ 160 h 618"/>
                <a:gd name="T66" fmla="*/ 327 w 636"/>
                <a:gd name="T67" fmla="*/ 571 h 618"/>
                <a:gd name="T68" fmla="*/ 395 w 636"/>
                <a:gd name="T69" fmla="*/ 504 h 618"/>
                <a:gd name="T70" fmla="*/ 608 w 636"/>
                <a:gd name="T71" fmla="*/ 541 h 618"/>
                <a:gd name="T72" fmla="*/ 608 w 636"/>
                <a:gd name="T73" fmla="*/ 63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18">
                  <a:moveTo>
                    <a:pt x="629" y="2"/>
                  </a:moveTo>
                  <a:lnTo>
                    <a:pt x="626" y="1"/>
                  </a:lnTo>
                  <a:lnTo>
                    <a:pt x="621" y="0"/>
                  </a:lnTo>
                  <a:lnTo>
                    <a:pt x="618" y="1"/>
                  </a:lnTo>
                  <a:lnTo>
                    <a:pt x="615" y="2"/>
                  </a:lnTo>
                  <a:lnTo>
                    <a:pt x="361" y="152"/>
                  </a:lnTo>
                  <a:lnTo>
                    <a:pt x="356" y="156"/>
                  </a:lnTo>
                  <a:lnTo>
                    <a:pt x="354" y="161"/>
                  </a:lnTo>
                  <a:lnTo>
                    <a:pt x="354" y="166"/>
                  </a:lnTo>
                  <a:lnTo>
                    <a:pt x="355" y="172"/>
                  </a:lnTo>
                  <a:lnTo>
                    <a:pt x="360" y="176"/>
                  </a:lnTo>
                  <a:lnTo>
                    <a:pt x="364" y="178"/>
                  </a:lnTo>
                  <a:lnTo>
                    <a:pt x="369" y="178"/>
                  </a:lnTo>
                  <a:lnTo>
                    <a:pt x="375" y="176"/>
                  </a:lnTo>
                  <a:lnTo>
                    <a:pt x="557" y="68"/>
                  </a:lnTo>
                  <a:lnTo>
                    <a:pt x="217" y="422"/>
                  </a:lnTo>
                  <a:lnTo>
                    <a:pt x="48" y="369"/>
                  </a:lnTo>
                  <a:lnTo>
                    <a:pt x="268" y="239"/>
                  </a:lnTo>
                  <a:lnTo>
                    <a:pt x="273" y="235"/>
                  </a:lnTo>
                  <a:lnTo>
                    <a:pt x="275" y="231"/>
                  </a:lnTo>
                  <a:lnTo>
                    <a:pt x="276" y="225"/>
                  </a:lnTo>
                  <a:lnTo>
                    <a:pt x="274" y="220"/>
                  </a:lnTo>
                  <a:lnTo>
                    <a:pt x="269" y="216"/>
                  </a:lnTo>
                  <a:lnTo>
                    <a:pt x="265" y="213"/>
                  </a:lnTo>
                  <a:lnTo>
                    <a:pt x="260" y="213"/>
                  </a:lnTo>
                  <a:lnTo>
                    <a:pt x="254" y="216"/>
                  </a:lnTo>
                  <a:lnTo>
                    <a:pt x="7" y="362"/>
                  </a:lnTo>
                  <a:lnTo>
                    <a:pt x="3" y="364"/>
                  </a:lnTo>
                  <a:lnTo>
                    <a:pt x="1" y="368"/>
                  </a:lnTo>
                  <a:lnTo>
                    <a:pt x="0" y="371"/>
                  </a:lnTo>
                  <a:lnTo>
                    <a:pt x="0" y="375"/>
                  </a:lnTo>
                  <a:lnTo>
                    <a:pt x="1" y="379"/>
                  </a:lnTo>
                  <a:lnTo>
                    <a:pt x="3" y="383"/>
                  </a:lnTo>
                  <a:lnTo>
                    <a:pt x="7" y="385"/>
                  </a:lnTo>
                  <a:lnTo>
                    <a:pt x="10" y="387"/>
                  </a:lnTo>
                  <a:lnTo>
                    <a:pt x="211" y="448"/>
                  </a:lnTo>
                  <a:lnTo>
                    <a:pt x="301" y="611"/>
                  </a:lnTo>
                  <a:lnTo>
                    <a:pt x="301" y="612"/>
                  </a:lnTo>
                  <a:lnTo>
                    <a:pt x="302" y="612"/>
                  </a:lnTo>
                  <a:lnTo>
                    <a:pt x="304" y="615"/>
                  </a:lnTo>
                  <a:lnTo>
                    <a:pt x="308" y="617"/>
                  </a:lnTo>
                  <a:lnTo>
                    <a:pt x="310" y="618"/>
                  </a:lnTo>
                  <a:lnTo>
                    <a:pt x="313" y="618"/>
                  </a:lnTo>
                  <a:lnTo>
                    <a:pt x="318" y="617"/>
                  </a:lnTo>
                  <a:lnTo>
                    <a:pt x="323" y="614"/>
                  </a:lnTo>
                  <a:lnTo>
                    <a:pt x="425" y="514"/>
                  </a:lnTo>
                  <a:lnTo>
                    <a:pt x="618" y="573"/>
                  </a:lnTo>
                  <a:lnTo>
                    <a:pt x="620" y="573"/>
                  </a:lnTo>
                  <a:lnTo>
                    <a:pt x="622" y="574"/>
                  </a:lnTo>
                  <a:lnTo>
                    <a:pt x="627" y="573"/>
                  </a:lnTo>
                  <a:lnTo>
                    <a:pt x="630" y="571"/>
                  </a:lnTo>
                  <a:lnTo>
                    <a:pt x="632" y="569"/>
                  </a:lnTo>
                  <a:lnTo>
                    <a:pt x="634" y="566"/>
                  </a:lnTo>
                  <a:lnTo>
                    <a:pt x="635" y="563"/>
                  </a:lnTo>
                  <a:lnTo>
                    <a:pt x="636" y="560"/>
                  </a:lnTo>
                  <a:lnTo>
                    <a:pt x="636" y="14"/>
                  </a:lnTo>
                  <a:lnTo>
                    <a:pt x="635" y="10"/>
                  </a:lnTo>
                  <a:lnTo>
                    <a:pt x="634" y="7"/>
                  </a:lnTo>
                  <a:lnTo>
                    <a:pt x="632" y="4"/>
                  </a:lnTo>
                  <a:lnTo>
                    <a:pt x="629" y="2"/>
                  </a:lnTo>
                  <a:close/>
                  <a:moveTo>
                    <a:pt x="302" y="457"/>
                  </a:moveTo>
                  <a:lnTo>
                    <a:pt x="299" y="461"/>
                  </a:lnTo>
                  <a:lnTo>
                    <a:pt x="299" y="466"/>
                  </a:lnTo>
                  <a:lnTo>
                    <a:pt x="299" y="550"/>
                  </a:lnTo>
                  <a:lnTo>
                    <a:pt x="238" y="439"/>
                  </a:lnTo>
                  <a:lnTo>
                    <a:pt x="508" y="160"/>
                  </a:lnTo>
                  <a:lnTo>
                    <a:pt x="302" y="457"/>
                  </a:lnTo>
                  <a:close/>
                  <a:moveTo>
                    <a:pt x="327" y="571"/>
                  </a:moveTo>
                  <a:lnTo>
                    <a:pt x="327" y="484"/>
                  </a:lnTo>
                  <a:lnTo>
                    <a:pt x="395" y="504"/>
                  </a:lnTo>
                  <a:lnTo>
                    <a:pt x="327" y="571"/>
                  </a:lnTo>
                  <a:close/>
                  <a:moveTo>
                    <a:pt x="608" y="541"/>
                  </a:moveTo>
                  <a:lnTo>
                    <a:pt x="335" y="457"/>
                  </a:lnTo>
                  <a:lnTo>
                    <a:pt x="608" y="63"/>
                  </a:lnTo>
                  <a:lnTo>
                    <a:pt x="608" y="5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7" name="Freeform 29">
              <a:extLst>
                <a:ext uri="{FF2B5EF4-FFF2-40B4-BE49-F238E27FC236}">
                  <a16:creationId xmlns:a16="http://schemas.microsoft.com/office/drawing/2014/main" id="{F4B80A2A-708F-4E33-8C11-4771AD24EBBE}"/>
                </a:ext>
              </a:extLst>
            </p:cNvPr>
            <p:cNvSpPr>
              <a:spLocks/>
            </p:cNvSpPr>
            <p:nvPr/>
          </p:nvSpPr>
          <p:spPr bwMode="auto">
            <a:xfrm>
              <a:off x="6574977" y="5041417"/>
              <a:ext cx="118881" cy="116637"/>
            </a:xfrm>
            <a:custGeom>
              <a:avLst/>
              <a:gdLst>
                <a:gd name="T0" fmla="*/ 154 w 158"/>
                <a:gd name="T1" fmla="*/ 4 h 157"/>
                <a:gd name="T2" fmla="*/ 148 w 158"/>
                <a:gd name="T3" fmla="*/ 1 h 157"/>
                <a:gd name="T4" fmla="*/ 144 w 158"/>
                <a:gd name="T5" fmla="*/ 0 h 157"/>
                <a:gd name="T6" fmla="*/ 139 w 158"/>
                <a:gd name="T7" fmla="*/ 1 h 157"/>
                <a:gd name="T8" fmla="*/ 133 w 158"/>
                <a:gd name="T9" fmla="*/ 4 h 157"/>
                <a:gd name="T10" fmla="*/ 4 w 158"/>
                <a:gd name="T11" fmla="*/ 134 h 157"/>
                <a:gd name="T12" fmla="*/ 1 w 158"/>
                <a:gd name="T13" fmla="*/ 138 h 157"/>
                <a:gd name="T14" fmla="*/ 0 w 158"/>
                <a:gd name="T15" fmla="*/ 143 h 157"/>
                <a:gd name="T16" fmla="*/ 1 w 158"/>
                <a:gd name="T17" fmla="*/ 149 h 157"/>
                <a:gd name="T18" fmla="*/ 4 w 158"/>
                <a:gd name="T19" fmla="*/ 153 h 157"/>
                <a:gd name="T20" fmla="*/ 9 w 158"/>
                <a:gd name="T21" fmla="*/ 156 h 157"/>
                <a:gd name="T22" fmla="*/ 14 w 158"/>
                <a:gd name="T23" fmla="*/ 157 h 157"/>
                <a:gd name="T24" fmla="*/ 19 w 158"/>
                <a:gd name="T25" fmla="*/ 156 h 157"/>
                <a:gd name="T26" fmla="*/ 24 w 158"/>
                <a:gd name="T27" fmla="*/ 153 h 157"/>
                <a:gd name="T28" fmla="*/ 154 w 158"/>
                <a:gd name="T29" fmla="*/ 23 h 157"/>
                <a:gd name="T30" fmla="*/ 157 w 158"/>
                <a:gd name="T31" fmla="*/ 19 h 157"/>
                <a:gd name="T32" fmla="*/ 158 w 158"/>
                <a:gd name="T33" fmla="*/ 14 h 157"/>
                <a:gd name="T34" fmla="*/ 157 w 158"/>
                <a:gd name="T35" fmla="*/ 8 h 157"/>
                <a:gd name="T36" fmla="*/ 154 w 158"/>
                <a:gd name="T37" fmla="*/ 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57">
                  <a:moveTo>
                    <a:pt x="154" y="4"/>
                  </a:moveTo>
                  <a:lnTo>
                    <a:pt x="148" y="1"/>
                  </a:lnTo>
                  <a:lnTo>
                    <a:pt x="144" y="0"/>
                  </a:lnTo>
                  <a:lnTo>
                    <a:pt x="139" y="1"/>
                  </a:lnTo>
                  <a:lnTo>
                    <a:pt x="133" y="4"/>
                  </a:lnTo>
                  <a:lnTo>
                    <a:pt x="4" y="134"/>
                  </a:lnTo>
                  <a:lnTo>
                    <a:pt x="1" y="138"/>
                  </a:lnTo>
                  <a:lnTo>
                    <a:pt x="0" y="143"/>
                  </a:lnTo>
                  <a:lnTo>
                    <a:pt x="1" y="149"/>
                  </a:lnTo>
                  <a:lnTo>
                    <a:pt x="4" y="153"/>
                  </a:lnTo>
                  <a:lnTo>
                    <a:pt x="9" y="156"/>
                  </a:lnTo>
                  <a:lnTo>
                    <a:pt x="14" y="157"/>
                  </a:lnTo>
                  <a:lnTo>
                    <a:pt x="19" y="156"/>
                  </a:lnTo>
                  <a:lnTo>
                    <a:pt x="24" y="153"/>
                  </a:lnTo>
                  <a:lnTo>
                    <a:pt x="154" y="23"/>
                  </a:lnTo>
                  <a:lnTo>
                    <a:pt x="157" y="19"/>
                  </a:lnTo>
                  <a:lnTo>
                    <a:pt x="158" y="14"/>
                  </a:lnTo>
                  <a:lnTo>
                    <a:pt x="157" y="8"/>
                  </a:lnTo>
                  <a:lnTo>
                    <a:pt x="154" y="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8" name="Freeform 30">
              <a:extLst>
                <a:ext uri="{FF2B5EF4-FFF2-40B4-BE49-F238E27FC236}">
                  <a16:creationId xmlns:a16="http://schemas.microsoft.com/office/drawing/2014/main" id="{C0211C9E-603D-4B53-AF6B-4045E3480B1F}"/>
                </a:ext>
              </a:extLst>
            </p:cNvPr>
            <p:cNvSpPr>
              <a:spLocks/>
            </p:cNvSpPr>
            <p:nvPr/>
          </p:nvSpPr>
          <p:spPr bwMode="auto">
            <a:xfrm>
              <a:off x="6518901" y="5169269"/>
              <a:ext cx="44861" cy="44861"/>
            </a:xfrm>
            <a:custGeom>
              <a:avLst/>
              <a:gdLst>
                <a:gd name="T0" fmla="*/ 56 w 60"/>
                <a:gd name="T1" fmla="*/ 5 h 61"/>
                <a:gd name="T2" fmla="*/ 51 w 60"/>
                <a:gd name="T3" fmla="*/ 1 h 61"/>
                <a:gd name="T4" fmla="*/ 46 w 60"/>
                <a:gd name="T5" fmla="*/ 0 h 61"/>
                <a:gd name="T6" fmla="*/ 41 w 60"/>
                <a:gd name="T7" fmla="*/ 1 h 61"/>
                <a:gd name="T8" fmla="*/ 36 w 60"/>
                <a:gd name="T9" fmla="*/ 5 h 61"/>
                <a:gd name="T10" fmla="*/ 4 w 60"/>
                <a:gd name="T11" fmla="*/ 37 h 61"/>
                <a:gd name="T12" fmla="*/ 1 w 60"/>
                <a:gd name="T13" fmla="*/ 41 h 61"/>
                <a:gd name="T14" fmla="*/ 0 w 60"/>
                <a:gd name="T15" fmla="*/ 47 h 61"/>
                <a:gd name="T16" fmla="*/ 1 w 60"/>
                <a:gd name="T17" fmla="*/ 52 h 61"/>
                <a:gd name="T18" fmla="*/ 4 w 60"/>
                <a:gd name="T19" fmla="*/ 56 h 61"/>
                <a:gd name="T20" fmla="*/ 9 w 60"/>
                <a:gd name="T21" fmla="*/ 59 h 61"/>
                <a:gd name="T22" fmla="*/ 14 w 60"/>
                <a:gd name="T23" fmla="*/ 61 h 61"/>
                <a:gd name="T24" fmla="*/ 19 w 60"/>
                <a:gd name="T25" fmla="*/ 59 h 61"/>
                <a:gd name="T26" fmla="*/ 24 w 60"/>
                <a:gd name="T27" fmla="*/ 56 h 61"/>
                <a:gd name="T28" fmla="*/ 56 w 60"/>
                <a:gd name="T29" fmla="*/ 24 h 61"/>
                <a:gd name="T30" fmla="*/ 59 w 60"/>
                <a:gd name="T31" fmla="*/ 20 h 61"/>
                <a:gd name="T32" fmla="*/ 60 w 60"/>
                <a:gd name="T33" fmla="*/ 14 h 61"/>
                <a:gd name="T34" fmla="*/ 59 w 60"/>
                <a:gd name="T35" fmla="*/ 9 h 61"/>
                <a:gd name="T36" fmla="*/ 56 w 60"/>
                <a:gd name="T37" fmla="*/ 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61">
                  <a:moveTo>
                    <a:pt x="56" y="5"/>
                  </a:moveTo>
                  <a:lnTo>
                    <a:pt x="51" y="1"/>
                  </a:lnTo>
                  <a:lnTo>
                    <a:pt x="46" y="0"/>
                  </a:lnTo>
                  <a:lnTo>
                    <a:pt x="41" y="1"/>
                  </a:lnTo>
                  <a:lnTo>
                    <a:pt x="36" y="5"/>
                  </a:lnTo>
                  <a:lnTo>
                    <a:pt x="4" y="37"/>
                  </a:lnTo>
                  <a:lnTo>
                    <a:pt x="1" y="41"/>
                  </a:lnTo>
                  <a:lnTo>
                    <a:pt x="0" y="47"/>
                  </a:lnTo>
                  <a:lnTo>
                    <a:pt x="1" y="52"/>
                  </a:lnTo>
                  <a:lnTo>
                    <a:pt x="4" y="56"/>
                  </a:lnTo>
                  <a:lnTo>
                    <a:pt x="9" y="59"/>
                  </a:lnTo>
                  <a:lnTo>
                    <a:pt x="14" y="61"/>
                  </a:lnTo>
                  <a:lnTo>
                    <a:pt x="19" y="59"/>
                  </a:lnTo>
                  <a:lnTo>
                    <a:pt x="24" y="56"/>
                  </a:lnTo>
                  <a:lnTo>
                    <a:pt x="56" y="24"/>
                  </a:lnTo>
                  <a:lnTo>
                    <a:pt x="59" y="20"/>
                  </a:lnTo>
                  <a:lnTo>
                    <a:pt x="60" y="14"/>
                  </a:lnTo>
                  <a:lnTo>
                    <a:pt x="59" y="9"/>
                  </a:lnTo>
                  <a:lnTo>
                    <a:pt x="56" y="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Freeform 31">
              <a:extLst>
                <a:ext uri="{FF2B5EF4-FFF2-40B4-BE49-F238E27FC236}">
                  <a16:creationId xmlns:a16="http://schemas.microsoft.com/office/drawing/2014/main" id="{436A8D10-D042-459C-B157-33F94D3A25AF}"/>
                </a:ext>
              </a:extLst>
            </p:cNvPr>
            <p:cNvSpPr>
              <a:spLocks/>
            </p:cNvSpPr>
            <p:nvPr/>
          </p:nvSpPr>
          <p:spPr bwMode="auto">
            <a:xfrm>
              <a:off x="6648997" y="5193943"/>
              <a:ext cx="20188" cy="20188"/>
            </a:xfrm>
            <a:custGeom>
              <a:avLst/>
              <a:gdLst>
                <a:gd name="T0" fmla="*/ 24 w 28"/>
                <a:gd name="T1" fmla="*/ 4 h 27"/>
                <a:gd name="T2" fmla="*/ 19 w 28"/>
                <a:gd name="T3" fmla="*/ 1 h 27"/>
                <a:gd name="T4" fmla="*/ 14 w 28"/>
                <a:gd name="T5" fmla="*/ 0 h 27"/>
                <a:gd name="T6" fmla="*/ 8 w 28"/>
                <a:gd name="T7" fmla="*/ 1 h 27"/>
                <a:gd name="T8" fmla="*/ 4 w 28"/>
                <a:gd name="T9" fmla="*/ 4 h 27"/>
                <a:gd name="T10" fmla="*/ 1 w 28"/>
                <a:gd name="T11" fmla="*/ 8 h 27"/>
                <a:gd name="T12" fmla="*/ 0 w 28"/>
                <a:gd name="T13" fmla="*/ 13 h 27"/>
                <a:gd name="T14" fmla="*/ 1 w 28"/>
                <a:gd name="T15" fmla="*/ 19 h 27"/>
                <a:gd name="T16" fmla="*/ 4 w 28"/>
                <a:gd name="T17" fmla="*/ 23 h 27"/>
                <a:gd name="T18" fmla="*/ 8 w 28"/>
                <a:gd name="T19" fmla="*/ 26 h 27"/>
                <a:gd name="T20" fmla="*/ 14 w 28"/>
                <a:gd name="T21" fmla="*/ 27 h 27"/>
                <a:gd name="T22" fmla="*/ 19 w 28"/>
                <a:gd name="T23" fmla="*/ 26 h 27"/>
                <a:gd name="T24" fmla="*/ 24 w 28"/>
                <a:gd name="T25" fmla="*/ 23 h 27"/>
                <a:gd name="T26" fmla="*/ 27 w 28"/>
                <a:gd name="T27" fmla="*/ 19 h 27"/>
                <a:gd name="T28" fmla="*/ 28 w 28"/>
                <a:gd name="T29" fmla="*/ 13 h 27"/>
                <a:gd name="T30" fmla="*/ 27 w 28"/>
                <a:gd name="T31" fmla="*/ 8 h 27"/>
                <a:gd name="T32" fmla="*/ 24 w 28"/>
                <a:gd name="T33"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7">
                  <a:moveTo>
                    <a:pt x="24" y="4"/>
                  </a:moveTo>
                  <a:lnTo>
                    <a:pt x="19" y="1"/>
                  </a:lnTo>
                  <a:lnTo>
                    <a:pt x="14" y="0"/>
                  </a:lnTo>
                  <a:lnTo>
                    <a:pt x="8" y="1"/>
                  </a:lnTo>
                  <a:lnTo>
                    <a:pt x="4" y="4"/>
                  </a:lnTo>
                  <a:lnTo>
                    <a:pt x="1" y="8"/>
                  </a:lnTo>
                  <a:lnTo>
                    <a:pt x="0" y="13"/>
                  </a:lnTo>
                  <a:lnTo>
                    <a:pt x="1" y="19"/>
                  </a:lnTo>
                  <a:lnTo>
                    <a:pt x="4" y="23"/>
                  </a:lnTo>
                  <a:lnTo>
                    <a:pt x="8" y="26"/>
                  </a:lnTo>
                  <a:lnTo>
                    <a:pt x="14" y="27"/>
                  </a:lnTo>
                  <a:lnTo>
                    <a:pt x="19" y="26"/>
                  </a:lnTo>
                  <a:lnTo>
                    <a:pt x="24" y="23"/>
                  </a:lnTo>
                  <a:lnTo>
                    <a:pt x="27" y="19"/>
                  </a:lnTo>
                  <a:lnTo>
                    <a:pt x="28" y="13"/>
                  </a:lnTo>
                  <a:lnTo>
                    <a:pt x="27" y="8"/>
                  </a:lnTo>
                  <a:lnTo>
                    <a:pt x="24" y="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Freeform 32">
              <a:extLst>
                <a:ext uri="{FF2B5EF4-FFF2-40B4-BE49-F238E27FC236}">
                  <a16:creationId xmlns:a16="http://schemas.microsoft.com/office/drawing/2014/main" id="{FAAFF492-4915-43CD-B151-9026191BA4F7}"/>
                </a:ext>
              </a:extLst>
            </p:cNvPr>
            <p:cNvSpPr>
              <a:spLocks/>
            </p:cNvSpPr>
            <p:nvPr/>
          </p:nvSpPr>
          <p:spPr bwMode="auto">
            <a:xfrm>
              <a:off x="6675913" y="5115436"/>
              <a:ext cx="71777" cy="71777"/>
            </a:xfrm>
            <a:custGeom>
              <a:avLst/>
              <a:gdLst>
                <a:gd name="T0" fmla="*/ 92 w 97"/>
                <a:gd name="T1" fmla="*/ 5 h 97"/>
                <a:gd name="T2" fmla="*/ 88 w 97"/>
                <a:gd name="T3" fmla="*/ 2 h 97"/>
                <a:gd name="T4" fmla="*/ 83 w 97"/>
                <a:gd name="T5" fmla="*/ 0 h 97"/>
                <a:gd name="T6" fmla="*/ 77 w 97"/>
                <a:gd name="T7" fmla="*/ 2 h 97"/>
                <a:gd name="T8" fmla="*/ 73 w 97"/>
                <a:gd name="T9" fmla="*/ 5 h 97"/>
                <a:gd name="T10" fmla="*/ 5 w 97"/>
                <a:gd name="T11" fmla="*/ 73 h 97"/>
                <a:gd name="T12" fmla="*/ 1 w 97"/>
                <a:gd name="T13" fmla="*/ 78 h 97"/>
                <a:gd name="T14" fmla="*/ 0 w 97"/>
                <a:gd name="T15" fmla="*/ 83 h 97"/>
                <a:gd name="T16" fmla="*/ 1 w 97"/>
                <a:gd name="T17" fmla="*/ 89 h 97"/>
                <a:gd name="T18" fmla="*/ 5 w 97"/>
                <a:gd name="T19" fmla="*/ 93 h 97"/>
                <a:gd name="T20" fmla="*/ 9 w 97"/>
                <a:gd name="T21" fmla="*/ 96 h 97"/>
                <a:gd name="T22" fmla="*/ 14 w 97"/>
                <a:gd name="T23" fmla="*/ 97 h 97"/>
                <a:gd name="T24" fmla="*/ 20 w 97"/>
                <a:gd name="T25" fmla="*/ 96 h 97"/>
                <a:gd name="T26" fmla="*/ 24 w 97"/>
                <a:gd name="T27" fmla="*/ 93 h 97"/>
                <a:gd name="T28" fmla="*/ 92 w 97"/>
                <a:gd name="T29" fmla="*/ 24 h 97"/>
                <a:gd name="T30" fmla="*/ 96 w 97"/>
                <a:gd name="T31" fmla="*/ 20 h 97"/>
                <a:gd name="T32" fmla="*/ 97 w 97"/>
                <a:gd name="T33" fmla="*/ 14 h 97"/>
                <a:gd name="T34" fmla="*/ 96 w 97"/>
                <a:gd name="T35" fmla="*/ 9 h 97"/>
                <a:gd name="T36" fmla="*/ 92 w 97"/>
                <a:gd name="T37" fmla="*/ 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 h="97">
                  <a:moveTo>
                    <a:pt x="92" y="5"/>
                  </a:moveTo>
                  <a:lnTo>
                    <a:pt x="88" y="2"/>
                  </a:lnTo>
                  <a:lnTo>
                    <a:pt x="83" y="0"/>
                  </a:lnTo>
                  <a:lnTo>
                    <a:pt x="77" y="2"/>
                  </a:lnTo>
                  <a:lnTo>
                    <a:pt x="73" y="5"/>
                  </a:lnTo>
                  <a:lnTo>
                    <a:pt x="5" y="73"/>
                  </a:lnTo>
                  <a:lnTo>
                    <a:pt x="1" y="78"/>
                  </a:lnTo>
                  <a:lnTo>
                    <a:pt x="0" y="83"/>
                  </a:lnTo>
                  <a:lnTo>
                    <a:pt x="1" y="89"/>
                  </a:lnTo>
                  <a:lnTo>
                    <a:pt x="5" y="93"/>
                  </a:lnTo>
                  <a:lnTo>
                    <a:pt x="9" y="96"/>
                  </a:lnTo>
                  <a:lnTo>
                    <a:pt x="14" y="97"/>
                  </a:lnTo>
                  <a:lnTo>
                    <a:pt x="20" y="96"/>
                  </a:lnTo>
                  <a:lnTo>
                    <a:pt x="24" y="93"/>
                  </a:lnTo>
                  <a:lnTo>
                    <a:pt x="92" y="24"/>
                  </a:lnTo>
                  <a:lnTo>
                    <a:pt x="96" y="20"/>
                  </a:lnTo>
                  <a:lnTo>
                    <a:pt x="97" y="14"/>
                  </a:lnTo>
                  <a:lnTo>
                    <a:pt x="96" y="9"/>
                  </a:lnTo>
                  <a:lnTo>
                    <a:pt x="92" y="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1" name="Freeform 33">
              <a:extLst>
                <a:ext uri="{FF2B5EF4-FFF2-40B4-BE49-F238E27FC236}">
                  <a16:creationId xmlns:a16="http://schemas.microsoft.com/office/drawing/2014/main" id="{EF3F9569-1B22-430D-8F1E-52CE2954DAD2}"/>
                </a:ext>
              </a:extLst>
            </p:cNvPr>
            <p:cNvSpPr>
              <a:spLocks/>
            </p:cNvSpPr>
            <p:nvPr/>
          </p:nvSpPr>
          <p:spPr bwMode="auto">
            <a:xfrm>
              <a:off x="6850869" y="5110950"/>
              <a:ext cx="74021" cy="74021"/>
            </a:xfrm>
            <a:custGeom>
              <a:avLst/>
              <a:gdLst>
                <a:gd name="T0" fmla="*/ 94 w 97"/>
                <a:gd name="T1" fmla="*/ 4 h 97"/>
                <a:gd name="T2" fmla="*/ 88 w 97"/>
                <a:gd name="T3" fmla="*/ 1 h 97"/>
                <a:gd name="T4" fmla="*/ 84 w 97"/>
                <a:gd name="T5" fmla="*/ 0 h 97"/>
                <a:gd name="T6" fmla="*/ 79 w 97"/>
                <a:gd name="T7" fmla="*/ 1 h 97"/>
                <a:gd name="T8" fmla="*/ 73 w 97"/>
                <a:gd name="T9" fmla="*/ 4 h 97"/>
                <a:gd name="T10" fmla="*/ 5 w 97"/>
                <a:gd name="T11" fmla="*/ 73 h 97"/>
                <a:gd name="T12" fmla="*/ 1 w 97"/>
                <a:gd name="T13" fmla="*/ 77 h 97"/>
                <a:gd name="T14" fmla="*/ 0 w 97"/>
                <a:gd name="T15" fmla="*/ 83 h 97"/>
                <a:gd name="T16" fmla="*/ 1 w 97"/>
                <a:gd name="T17" fmla="*/ 88 h 97"/>
                <a:gd name="T18" fmla="*/ 5 w 97"/>
                <a:gd name="T19" fmla="*/ 92 h 97"/>
                <a:gd name="T20" fmla="*/ 9 w 97"/>
                <a:gd name="T21" fmla="*/ 96 h 97"/>
                <a:gd name="T22" fmla="*/ 14 w 97"/>
                <a:gd name="T23" fmla="*/ 97 h 97"/>
                <a:gd name="T24" fmla="*/ 20 w 97"/>
                <a:gd name="T25" fmla="*/ 96 h 97"/>
                <a:gd name="T26" fmla="*/ 25 w 97"/>
                <a:gd name="T27" fmla="*/ 92 h 97"/>
                <a:gd name="T28" fmla="*/ 94 w 97"/>
                <a:gd name="T29" fmla="*/ 24 h 97"/>
                <a:gd name="T30" fmla="*/ 97 w 97"/>
                <a:gd name="T31" fmla="*/ 19 h 97"/>
                <a:gd name="T32" fmla="*/ 97 w 97"/>
                <a:gd name="T33" fmla="*/ 14 h 97"/>
                <a:gd name="T34" fmla="*/ 97 w 97"/>
                <a:gd name="T35" fmla="*/ 9 h 97"/>
                <a:gd name="T36" fmla="*/ 94 w 97"/>
                <a:gd name="T37" fmla="*/ 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 h="97">
                  <a:moveTo>
                    <a:pt x="94" y="4"/>
                  </a:moveTo>
                  <a:lnTo>
                    <a:pt x="88" y="1"/>
                  </a:lnTo>
                  <a:lnTo>
                    <a:pt x="84" y="0"/>
                  </a:lnTo>
                  <a:lnTo>
                    <a:pt x="79" y="1"/>
                  </a:lnTo>
                  <a:lnTo>
                    <a:pt x="73" y="4"/>
                  </a:lnTo>
                  <a:lnTo>
                    <a:pt x="5" y="73"/>
                  </a:lnTo>
                  <a:lnTo>
                    <a:pt x="1" y="77"/>
                  </a:lnTo>
                  <a:lnTo>
                    <a:pt x="0" y="83"/>
                  </a:lnTo>
                  <a:lnTo>
                    <a:pt x="1" y="88"/>
                  </a:lnTo>
                  <a:lnTo>
                    <a:pt x="5" y="92"/>
                  </a:lnTo>
                  <a:lnTo>
                    <a:pt x="9" y="96"/>
                  </a:lnTo>
                  <a:lnTo>
                    <a:pt x="14" y="97"/>
                  </a:lnTo>
                  <a:lnTo>
                    <a:pt x="20" y="96"/>
                  </a:lnTo>
                  <a:lnTo>
                    <a:pt x="25" y="92"/>
                  </a:lnTo>
                  <a:lnTo>
                    <a:pt x="94" y="24"/>
                  </a:lnTo>
                  <a:lnTo>
                    <a:pt x="97" y="19"/>
                  </a:lnTo>
                  <a:lnTo>
                    <a:pt x="97" y="14"/>
                  </a:lnTo>
                  <a:lnTo>
                    <a:pt x="97" y="9"/>
                  </a:lnTo>
                  <a:lnTo>
                    <a:pt x="94" y="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2" name="Freeform 34">
              <a:extLst>
                <a:ext uri="{FF2B5EF4-FFF2-40B4-BE49-F238E27FC236}">
                  <a16:creationId xmlns:a16="http://schemas.microsoft.com/office/drawing/2014/main" id="{E21E339D-D3D0-4430-92B4-2C9AFD8A4F41}"/>
                </a:ext>
              </a:extLst>
            </p:cNvPr>
            <p:cNvSpPr>
              <a:spLocks/>
            </p:cNvSpPr>
            <p:nvPr/>
          </p:nvSpPr>
          <p:spPr bwMode="auto">
            <a:xfrm>
              <a:off x="6794794" y="4821601"/>
              <a:ext cx="22430" cy="20188"/>
            </a:xfrm>
            <a:custGeom>
              <a:avLst/>
              <a:gdLst>
                <a:gd name="T0" fmla="*/ 24 w 28"/>
                <a:gd name="T1" fmla="*/ 5 h 28"/>
                <a:gd name="T2" fmla="*/ 19 w 28"/>
                <a:gd name="T3" fmla="*/ 2 h 28"/>
                <a:gd name="T4" fmla="*/ 14 w 28"/>
                <a:gd name="T5" fmla="*/ 0 h 28"/>
                <a:gd name="T6" fmla="*/ 9 w 28"/>
                <a:gd name="T7" fmla="*/ 2 h 28"/>
                <a:gd name="T8" fmla="*/ 4 w 28"/>
                <a:gd name="T9" fmla="*/ 5 h 28"/>
                <a:gd name="T10" fmla="*/ 1 w 28"/>
                <a:gd name="T11" fmla="*/ 9 h 28"/>
                <a:gd name="T12" fmla="*/ 0 w 28"/>
                <a:gd name="T13" fmla="*/ 14 h 28"/>
                <a:gd name="T14" fmla="*/ 1 w 28"/>
                <a:gd name="T15" fmla="*/ 20 h 28"/>
                <a:gd name="T16" fmla="*/ 4 w 28"/>
                <a:gd name="T17" fmla="*/ 24 h 28"/>
                <a:gd name="T18" fmla="*/ 9 w 28"/>
                <a:gd name="T19" fmla="*/ 27 h 28"/>
                <a:gd name="T20" fmla="*/ 14 w 28"/>
                <a:gd name="T21" fmla="*/ 28 h 28"/>
                <a:gd name="T22" fmla="*/ 19 w 28"/>
                <a:gd name="T23" fmla="*/ 27 h 28"/>
                <a:gd name="T24" fmla="*/ 24 w 28"/>
                <a:gd name="T25" fmla="*/ 24 h 28"/>
                <a:gd name="T26" fmla="*/ 27 w 28"/>
                <a:gd name="T27" fmla="*/ 20 h 28"/>
                <a:gd name="T28" fmla="*/ 28 w 28"/>
                <a:gd name="T29" fmla="*/ 14 h 28"/>
                <a:gd name="T30" fmla="*/ 27 w 28"/>
                <a:gd name="T31" fmla="*/ 9 h 28"/>
                <a:gd name="T32" fmla="*/ 24 w 28"/>
                <a:gd name="T33"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8">
                  <a:moveTo>
                    <a:pt x="24" y="5"/>
                  </a:moveTo>
                  <a:lnTo>
                    <a:pt x="19" y="2"/>
                  </a:lnTo>
                  <a:lnTo>
                    <a:pt x="14" y="0"/>
                  </a:lnTo>
                  <a:lnTo>
                    <a:pt x="9" y="2"/>
                  </a:lnTo>
                  <a:lnTo>
                    <a:pt x="4" y="5"/>
                  </a:lnTo>
                  <a:lnTo>
                    <a:pt x="1" y="9"/>
                  </a:lnTo>
                  <a:lnTo>
                    <a:pt x="0" y="14"/>
                  </a:lnTo>
                  <a:lnTo>
                    <a:pt x="1" y="20"/>
                  </a:lnTo>
                  <a:lnTo>
                    <a:pt x="4" y="24"/>
                  </a:lnTo>
                  <a:lnTo>
                    <a:pt x="9" y="27"/>
                  </a:lnTo>
                  <a:lnTo>
                    <a:pt x="14" y="28"/>
                  </a:lnTo>
                  <a:lnTo>
                    <a:pt x="19" y="27"/>
                  </a:lnTo>
                  <a:lnTo>
                    <a:pt x="24" y="24"/>
                  </a:lnTo>
                  <a:lnTo>
                    <a:pt x="27" y="20"/>
                  </a:lnTo>
                  <a:lnTo>
                    <a:pt x="28" y="14"/>
                  </a:lnTo>
                  <a:lnTo>
                    <a:pt x="27" y="9"/>
                  </a:lnTo>
                  <a:lnTo>
                    <a:pt x="24" y="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9" name="TextBox 28">
            <a:extLst>
              <a:ext uri="{FF2B5EF4-FFF2-40B4-BE49-F238E27FC236}">
                <a16:creationId xmlns:a16="http://schemas.microsoft.com/office/drawing/2014/main" id="{A3C76894-2987-B142-A0BA-F30B7B99F638}"/>
              </a:ext>
            </a:extLst>
          </p:cNvPr>
          <p:cNvSpPr txBox="1"/>
          <p:nvPr/>
        </p:nvSpPr>
        <p:spPr>
          <a:xfrm>
            <a:off x="285793" y="1202516"/>
            <a:ext cx="5410135" cy="671274"/>
          </a:xfrm>
          <a:prstGeom prst="rect">
            <a:avLst/>
          </a:prstGeom>
          <a:noFill/>
        </p:spPr>
        <p:txBody>
          <a:bodyPr wrap="square" rtlCol="0">
            <a:spAutoFit/>
          </a:bodyPr>
          <a:lstStyle/>
          <a:p>
            <a:pPr>
              <a:lnSpc>
                <a:spcPct val="110000"/>
              </a:lnSpc>
            </a:pPr>
            <a:r>
              <a:rPr lang="en-US" sz="3600" dirty="0">
                <a:solidFill>
                  <a:schemeClr val="tx1">
                    <a:lumMod val="85000"/>
                    <a:lumOff val="15000"/>
                  </a:schemeClr>
                </a:solidFill>
                <a:latin typeface="Nexa Bold" panose="02000000000000000000" pitchFamily="50" charset="0"/>
              </a:rPr>
              <a:t>t1</a:t>
            </a:r>
          </a:p>
        </p:txBody>
      </p:sp>
      <p:sp>
        <p:nvSpPr>
          <p:cNvPr id="30" name="Rectangle 29">
            <a:extLst>
              <a:ext uri="{FF2B5EF4-FFF2-40B4-BE49-F238E27FC236}">
                <a16:creationId xmlns:a16="http://schemas.microsoft.com/office/drawing/2014/main" id="{999A8820-6112-B643-8B50-BED5C1BE9AD5}"/>
              </a:ext>
            </a:extLst>
          </p:cNvPr>
          <p:cNvSpPr/>
          <p:nvPr/>
        </p:nvSpPr>
        <p:spPr>
          <a:xfrm>
            <a:off x="276022" y="1865215"/>
            <a:ext cx="5190067" cy="343043"/>
          </a:xfrm>
          <a:prstGeom prst="rect">
            <a:avLst/>
          </a:prstGeom>
        </p:spPr>
        <p:txBody>
          <a:bodyPr wrap="square">
            <a:spAutoFit/>
          </a:bodyPr>
          <a:lstStyle/>
          <a:p>
            <a:pPr>
              <a:lnSpc>
                <a:spcPct val="130000"/>
              </a:lnSpc>
            </a:pPr>
            <a:r>
              <a:rPr lang="id-ID" sz="1400" dirty="0">
                <a:solidFill>
                  <a:schemeClr val="bg1">
                    <a:lumMod val="65000"/>
                  </a:schemeClr>
                </a:solidFill>
                <a:latin typeface="Segoe UI" panose="020B0502040204020203" pitchFamily="34" charset="0"/>
                <a:cs typeface="Segoe UI" panose="020B0502040204020203" pitchFamily="34" charset="0"/>
              </a:rPr>
              <a:t>#t3#</a:t>
            </a:r>
            <a:endParaRPr lang="en-US" sz="1400" dirty="0">
              <a:solidFill>
                <a:schemeClr val="bg1">
                  <a:lumMod val="65000"/>
                </a:schemeClr>
              </a:solidFill>
              <a:latin typeface="Segoe UI" panose="020B0502040204020203" pitchFamily="34" charset="0"/>
              <a:cs typeface="Segoe UI" panose="020B0502040204020203" pitchFamily="34" charset="0"/>
            </a:endParaRPr>
          </a:p>
        </p:txBody>
      </p:sp>
      <p:cxnSp>
        <p:nvCxnSpPr>
          <p:cNvPr id="31" name="Straight Connector 30">
            <a:extLst>
              <a:ext uri="{FF2B5EF4-FFF2-40B4-BE49-F238E27FC236}">
                <a16:creationId xmlns:a16="http://schemas.microsoft.com/office/drawing/2014/main" id="{53472449-59F9-3D4B-8037-3B9F1D966723}"/>
              </a:ext>
            </a:extLst>
          </p:cNvPr>
          <p:cNvCxnSpPr>
            <a:cxnSpLocks/>
          </p:cNvCxnSpPr>
          <p:nvPr/>
        </p:nvCxnSpPr>
        <p:spPr>
          <a:xfrm>
            <a:off x="391441" y="1083962"/>
            <a:ext cx="88394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D80614C7-5206-B245-B74B-4DAB3C016E1A}"/>
              </a:ext>
            </a:extLst>
          </p:cNvPr>
          <p:cNvSpPr/>
          <p:nvPr/>
        </p:nvSpPr>
        <p:spPr>
          <a:xfrm>
            <a:off x="1275381" y="899709"/>
            <a:ext cx="4480630" cy="307200"/>
          </a:xfrm>
          <a:prstGeom prst="rect">
            <a:avLst/>
          </a:prstGeom>
        </p:spPr>
        <p:txBody>
          <a:bodyPr wrap="square" anchor="ctr" anchorCtr="0">
            <a:spAutoFit/>
          </a:bodyPr>
          <a:lstStyle/>
          <a:p>
            <a:pPr>
              <a:lnSpc>
                <a:spcPct val="130000"/>
              </a:lnSpc>
            </a:pPr>
            <a:r>
              <a:rPr lang="en-US" sz="1200" spc="300" dirty="0">
                <a:solidFill>
                  <a:schemeClr val="bg1">
                    <a:lumMod val="65000"/>
                  </a:schemeClr>
                </a:solidFill>
                <a:latin typeface="Segoe UI" panose="020B0502040204020203" pitchFamily="34" charset="0"/>
                <a:cs typeface="Segoe UI" panose="020B0502040204020203" pitchFamily="34" charset="0"/>
              </a:rPr>
              <a:t>t2</a:t>
            </a:r>
          </a:p>
        </p:txBody>
      </p:sp>
      <p:sp>
        <p:nvSpPr>
          <p:cNvPr id="34" name="Rectangle 33">
            <a:extLst>
              <a:ext uri="{FF2B5EF4-FFF2-40B4-BE49-F238E27FC236}">
                <a16:creationId xmlns:a16="http://schemas.microsoft.com/office/drawing/2014/main" id="{C9F55DBE-82AF-6F4B-801D-AB13F9B04751}"/>
              </a:ext>
            </a:extLst>
          </p:cNvPr>
          <p:cNvSpPr/>
          <p:nvPr/>
        </p:nvSpPr>
        <p:spPr>
          <a:xfrm>
            <a:off x="11726333" y="2108200"/>
            <a:ext cx="465667" cy="2808685"/>
          </a:xfrm>
          <a:prstGeom prst="rect">
            <a:avLst/>
          </a:prstGeom>
          <a:solidFill>
            <a:schemeClr val="bg1"/>
          </a:solidFill>
          <a:ln>
            <a:noFill/>
          </a:ln>
        </p:spPr>
        <p:txBody>
          <a:bodyPr wrap="square" rtlCol="0" anchor="ctr" anchorCtr="0">
            <a:spAutoFit/>
          </a:bodyPr>
          <a:lstStyle/>
          <a:p>
            <a:pPr algn="l">
              <a:lnSpc>
                <a:spcPct val="130000"/>
              </a:lnSpc>
            </a:pPr>
            <a:endParaRPr lang="en-RS" sz="1200" spc="300" dirty="0">
              <a:solidFill>
                <a:schemeClr val="bg1">
                  <a:lumMod val="6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93469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CBBBB665-4F82-AD4A-899C-D457C62D41D8}"/>
              </a:ext>
            </a:extLst>
          </p:cNvPr>
          <p:cNvSpPr/>
          <p:nvPr/>
        </p:nvSpPr>
        <p:spPr>
          <a:xfrm>
            <a:off x="905933" y="6121400"/>
            <a:ext cx="10041467" cy="313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S"/>
          </a:p>
        </p:txBody>
      </p:sp>
      <p:sp>
        <p:nvSpPr>
          <p:cNvPr id="5" name="Picture Placeholder 4">
            <a:extLst>
              <a:ext uri="{FF2B5EF4-FFF2-40B4-BE49-F238E27FC236}">
                <a16:creationId xmlns:a16="http://schemas.microsoft.com/office/drawing/2014/main" id="{198B84A1-BC01-456F-BB07-5E16865CA9F8}"/>
              </a:ext>
            </a:extLst>
          </p:cNvPr>
          <p:cNvSpPr>
            <a:spLocks noGrp="1"/>
          </p:cNvSpPr>
          <p:nvPr>
            <p:ph type="pic" sz="quarter" idx="10"/>
          </p:nvPr>
        </p:nvSpPr>
        <p:spPr/>
      </p:sp>
      <p:sp>
        <p:nvSpPr>
          <p:cNvPr id="3" name="Rectangle: Rounded Corners 2">
            <a:extLst>
              <a:ext uri="{FF2B5EF4-FFF2-40B4-BE49-F238E27FC236}">
                <a16:creationId xmlns:a16="http://schemas.microsoft.com/office/drawing/2014/main" id="{9772F690-F2EB-419D-9D59-B64DF0F55BE9}"/>
              </a:ext>
            </a:extLst>
          </p:cNvPr>
          <p:cNvSpPr/>
          <p:nvPr/>
        </p:nvSpPr>
        <p:spPr>
          <a:xfrm>
            <a:off x="4606561" y="1303868"/>
            <a:ext cx="7585439" cy="5029200"/>
          </a:xfrm>
          <a:prstGeom prst="roundRect">
            <a:avLst>
              <a:gd name="adj" fmla="val 5541"/>
            </a:avLst>
          </a:prstGeom>
          <a:gradFill flip="none" rotWithShape="1">
            <a:gsLst>
              <a:gs pos="100000">
                <a:schemeClr val="accent1"/>
              </a:gs>
              <a:gs pos="0">
                <a:schemeClr val="accent2"/>
              </a:gs>
            </a:gsLst>
            <a:path path="circle">
              <a:fillToRect t="100000" r="100000"/>
            </a:path>
            <a:tileRect l="-100000" b="-100000"/>
          </a:gradFill>
          <a:ln>
            <a:noFill/>
          </a:ln>
          <a:effectLst>
            <a:outerShdw blurRad="965200" sx="86000" sy="86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B883BBDF-95D4-43AE-A072-6501AE53F7F8}"/>
              </a:ext>
            </a:extLst>
          </p:cNvPr>
          <p:cNvSpPr/>
          <p:nvPr/>
        </p:nvSpPr>
        <p:spPr>
          <a:xfrm>
            <a:off x="4826189" y="1592381"/>
            <a:ext cx="7085502" cy="4452172"/>
          </a:xfrm>
          <a:prstGeom prst="roundRect">
            <a:avLst>
              <a:gd name="adj" fmla="val 4628"/>
            </a:avLst>
          </a:prstGeom>
          <a:noFill/>
          <a:ln>
            <a:solidFill>
              <a:schemeClr val="bg1"/>
            </a:solidFill>
            <a:prstDash val="dash"/>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63" name="Group 62">
            <a:extLst>
              <a:ext uri="{FF2B5EF4-FFF2-40B4-BE49-F238E27FC236}">
                <a16:creationId xmlns:a16="http://schemas.microsoft.com/office/drawing/2014/main" id="{23C2F8CA-0F0A-45AC-B162-2EFA8333DFA4}"/>
              </a:ext>
            </a:extLst>
          </p:cNvPr>
          <p:cNvGrpSpPr/>
          <p:nvPr/>
        </p:nvGrpSpPr>
        <p:grpSpPr>
          <a:xfrm rot="900000">
            <a:off x="9390504" y="1999652"/>
            <a:ext cx="1778875" cy="1553686"/>
            <a:chOff x="8120989" y="3573566"/>
            <a:chExt cx="4752822" cy="3701818"/>
          </a:xfrm>
        </p:grpSpPr>
        <p:grpSp>
          <p:nvGrpSpPr>
            <p:cNvPr id="64" name="Group 63">
              <a:extLst>
                <a:ext uri="{FF2B5EF4-FFF2-40B4-BE49-F238E27FC236}">
                  <a16:creationId xmlns:a16="http://schemas.microsoft.com/office/drawing/2014/main" id="{0BC3CEA7-556A-4D91-ABB9-E51DEF153C3C}"/>
                </a:ext>
              </a:extLst>
            </p:cNvPr>
            <p:cNvGrpSpPr/>
            <p:nvPr/>
          </p:nvGrpSpPr>
          <p:grpSpPr>
            <a:xfrm rot="9957771">
              <a:off x="8120989" y="3573566"/>
              <a:ext cx="4752822" cy="3688088"/>
              <a:chOff x="2438400" y="1005871"/>
              <a:chExt cx="6414912" cy="4977833"/>
            </a:xfrm>
            <a:solidFill>
              <a:schemeClr val="accent2">
                <a:alpha val="50000"/>
              </a:schemeClr>
            </a:solidFill>
          </p:grpSpPr>
          <p:cxnSp>
            <p:nvCxnSpPr>
              <p:cNvPr id="73" name="Straight Connector 72">
                <a:extLst>
                  <a:ext uri="{FF2B5EF4-FFF2-40B4-BE49-F238E27FC236}">
                    <a16:creationId xmlns:a16="http://schemas.microsoft.com/office/drawing/2014/main" id="{F31D82C0-C266-48DF-9E09-E02154F09E9A}"/>
                  </a:ext>
                </a:extLst>
              </p:cNvPr>
              <p:cNvCxnSpPr/>
              <p:nvPr/>
            </p:nvCxnSpPr>
            <p:spPr>
              <a:xfrm flipV="1">
                <a:off x="2614864" y="3850104"/>
                <a:ext cx="1411705" cy="2133600"/>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252C694-DB80-4103-88E8-B4EBDE5480F0}"/>
                  </a:ext>
                </a:extLst>
              </p:cNvPr>
              <p:cNvCxnSpPr/>
              <p:nvPr/>
            </p:nvCxnSpPr>
            <p:spPr>
              <a:xfrm>
                <a:off x="4026569" y="3866146"/>
                <a:ext cx="1267327" cy="882316"/>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099C4D6-206E-4284-8B6C-65CBC274184A}"/>
                  </a:ext>
                </a:extLst>
              </p:cNvPr>
              <p:cNvCxnSpPr/>
              <p:nvPr/>
            </p:nvCxnSpPr>
            <p:spPr>
              <a:xfrm flipH="1">
                <a:off x="2614864" y="4780546"/>
                <a:ext cx="2662990" cy="1199465"/>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97BDAC1-EADE-4C48-9997-08CBD41DB2A6}"/>
                  </a:ext>
                </a:extLst>
              </p:cNvPr>
              <p:cNvCxnSpPr/>
              <p:nvPr/>
            </p:nvCxnSpPr>
            <p:spPr>
              <a:xfrm>
                <a:off x="2470485" y="3850104"/>
                <a:ext cx="2823411" cy="914400"/>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5276D34-9F67-46DE-A92D-488732C8D8B0}"/>
                  </a:ext>
                </a:extLst>
              </p:cNvPr>
              <p:cNvCxnSpPr/>
              <p:nvPr/>
            </p:nvCxnSpPr>
            <p:spPr>
              <a:xfrm flipV="1">
                <a:off x="2438400" y="2823411"/>
                <a:ext cx="3834062" cy="1026694"/>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A3B0200-3FD2-4C4E-8833-279535270C85}"/>
                  </a:ext>
                </a:extLst>
              </p:cNvPr>
              <p:cNvCxnSpPr>
                <a:cxnSpLocks/>
              </p:cNvCxnSpPr>
              <p:nvPr/>
            </p:nvCxnSpPr>
            <p:spPr>
              <a:xfrm flipH="1" flipV="1">
                <a:off x="4660231" y="2180695"/>
                <a:ext cx="1666449" cy="649161"/>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32F36DD-6DEE-402B-8A45-4D578F558FCE}"/>
                  </a:ext>
                </a:extLst>
              </p:cNvPr>
              <p:cNvCxnSpPr/>
              <p:nvPr/>
            </p:nvCxnSpPr>
            <p:spPr>
              <a:xfrm flipH="1">
                <a:off x="4026568" y="2130450"/>
                <a:ext cx="633663" cy="1732003"/>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0DF8E7A-BBC6-47BD-948F-72038318D8D2}"/>
                  </a:ext>
                </a:extLst>
              </p:cNvPr>
              <p:cNvCxnSpPr/>
              <p:nvPr/>
            </p:nvCxnSpPr>
            <p:spPr>
              <a:xfrm>
                <a:off x="4058654" y="3900350"/>
                <a:ext cx="3547859" cy="1029176"/>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08C1BC2-6BF5-4F0C-8293-265AF598940F}"/>
                  </a:ext>
                </a:extLst>
              </p:cNvPr>
              <p:cNvCxnSpPr>
                <a:cxnSpLocks/>
              </p:cNvCxnSpPr>
              <p:nvPr/>
            </p:nvCxnSpPr>
            <p:spPr>
              <a:xfrm>
                <a:off x="5293895" y="4752157"/>
                <a:ext cx="2423966" cy="206942"/>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AE1E2F9-D160-4168-BC9B-FFD599B3DA92}"/>
                  </a:ext>
                </a:extLst>
              </p:cNvPr>
              <p:cNvCxnSpPr>
                <a:cxnSpLocks/>
              </p:cNvCxnSpPr>
              <p:nvPr/>
            </p:nvCxnSpPr>
            <p:spPr>
              <a:xfrm flipV="1">
                <a:off x="7720416" y="2374232"/>
                <a:ext cx="1107852" cy="2518579"/>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40CA8D7-903C-4C51-90A9-728072C7BC9D}"/>
                  </a:ext>
                </a:extLst>
              </p:cNvPr>
              <p:cNvCxnSpPr/>
              <p:nvPr/>
            </p:nvCxnSpPr>
            <p:spPr>
              <a:xfrm flipH="1">
                <a:off x="5277855" y="2374233"/>
                <a:ext cx="3547859" cy="2406316"/>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C60F459-191D-4952-9ED6-7CA9F9CCFEA4}"/>
                  </a:ext>
                </a:extLst>
              </p:cNvPr>
              <p:cNvCxnSpPr/>
              <p:nvPr/>
            </p:nvCxnSpPr>
            <p:spPr>
              <a:xfrm flipH="1" flipV="1">
                <a:off x="6248401" y="2823412"/>
                <a:ext cx="1435769" cy="2119645"/>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6165C2B-4818-446A-960D-6C67B1A411DF}"/>
                  </a:ext>
                </a:extLst>
              </p:cNvPr>
              <p:cNvCxnSpPr/>
              <p:nvPr/>
            </p:nvCxnSpPr>
            <p:spPr>
              <a:xfrm flipV="1">
                <a:off x="6302617" y="2374233"/>
                <a:ext cx="2550695" cy="449180"/>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7DB6276-A635-48B5-A41D-A73FA4CFB3E6}"/>
                  </a:ext>
                </a:extLst>
              </p:cNvPr>
              <p:cNvCxnSpPr/>
              <p:nvPr/>
            </p:nvCxnSpPr>
            <p:spPr>
              <a:xfrm flipV="1">
                <a:off x="4660231" y="1005871"/>
                <a:ext cx="1238496" cy="1124581"/>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B9E6C422-6648-4F5A-AB5A-FD0CA9B56E57}"/>
                  </a:ext>
                </a:extLst>
              </p:cNvPr>
              <p:cNvCxnSpPr>
                <a:cxnSpLocks/>
              </p:cNvCxnSpPr>
              <p:nvPr/>
            </p:nvCxnSpPr>
            <p:spPr>
              <a:xfrm>
                <a:off x="5889383" y="1005871"/>
                <a:ext cx="399120" cy="1858616"/>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B603CE92-4B26-4B91-A96D-36A8B1DBBB27}"/>
                  </a:ext>
                </a:extLst>
              </p:cNvPr>
              <p:cNvCxnSpPr/>
              <p:nvPr/>
            </p:nvCxnSpPr>
            <p:spPr>
              <a:xfrm flipH="1">
                <a:off x="5250253" y="2914731"/>
                <a:ext cx="995592" cy="1898902"/>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ED08B9E-C0F2-421D-A64D-8406AF66F871}"/>
                  </a:ext>
                </a:extLst>
              </p:cNvPr>
              <p:cNvCxnSpPr/>
              <p:nvPr/>
            </p:nvCxnSpPr>
            <p:spPr>
              <a:xfrm>
                <a:off x="4644190" y="2164653"/>
                <a:ext cx="621140" cy="2671436"/>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grpSp>
        <p:sp>
          <p:nvSpPr>
            <p:cNvPr id="65" name="Oval 64">
              <a:extLst>
                <a:ext uri="{FF2B5EF4-FFF2-40B4-BE49-F238E27FC236}">
                  <a16:creationId xmlns:a16="http://schemas.microsoft.com/office/drawing/2014/main" id="{07AA2754-2D7C-4F8D-B8BB-3D2A2A45A531}"/>
                </a:ext>
              </a:extLst>
            </p:cNvPr>
            <p:cNvSpPr/>
            <p:nvPr/>
          </p:nvSpPr>
          <p:spPr>
            <a:xfrm rot="9957771">
              <a:off x="10674024" y="7125991"/>
              <a:ext cx="149393" cy="149393"/>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6" name="Oval 65">
              <a:extLst>
                <a:ext uri="{FF2B5EF4-FFF2-40B4-BE49-F238E27FC236}">
                  <a16:creationId xmlns:a16="http://schemas.microsoft.com/office/drawing/2014/main" id="{2906DC31-26BC-4CF4-8964-3F0DDCF157A5}"/>
                </a:ext>
              </a:extLst>
            </p:cNvPr>
            <p:cNvSpPr/>
            <p:nvPr/>
          </p:nvSpPr>
          <p:spPr>
            <a:xfrm rot="9957771">
              <a:off x="10083860" y="5887589"/>
              <a:ext cx="149393" cy="149393"/>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7" name="Oval 66">
              <a:extLst>
                <a:ext uri="{FF2B5EF4-FFF2-40B4-BE49-F238E27FC236}">
                  <a16:creationId xmlns:a16="http://schemas.microsoft.com/office/drawing/2014/main" id="{28EE44CB-8809-4675-9BA4-500C2DDBBD99}"/>
                </a:ext>
              </a:extLst>
            </p:cNvPr>
            <p:cNvSpPr/>
            <p:nvPr/>
          </p:nvSpPr>
          <p:spPr>
            <a:xfrm rot="9957771">
              <a:off x="8401944" y="6665730"/>
              <a:ext cx="149393" cy="149393"/>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8" name="Oval 67">
              <a:extLst>
                <a:ext uri="{FF2B5EF4-FFF2-40B4-BE49-F238E27FC236}">
                  <a16:creationId xmlns:a16="http://schemas.microsoft.com/office/drawing/2014/main" id="{D8A5E031-396A-486E-8D7E-B8F57A3FDDBD}"/>
                </a:ext>
              </a:extLst>
            </p:cNvPr>
            <p:cNvSpPr/>
            <p:nvPr/>
          </p:nvSpPr>
          <p:spPr>
            <a:xfrm rot="9957771">
              <a:off x="8736865" y="4682862"/>
              <a:ext cx="149393" cy="149393"/>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9" name="Oval 68">
              <a:extLst>
                <a:ext uri="{FF2B5EF4-FFF2-40B4-BE49-F238E27FC236}">
                  <a16:creationId xmlns:a16="http://schemas.microsoft.com/office/drawing/2014/main" id="{51872EA5-905B-43AB-AAEB-FA1F616C3149}"/>
                </a:ext>
              </a:extLst>
            </p:cNvPr>
            <p:cNvSpPr/>
            <p:nvPr/>
          </p:nvSpPr>
          <p:spPr>
            <a:xfrm rot="9957771">
              <a:off x="10431941" y="4366597"/>
              <a:ext cx="149393" cy="149393"/>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0" name="Oval 69">
              <a:extLst>
                <a:ext uri="{FF2B5EF4-FFF2-40B4-BE49-F238E27FC236}">
                  <a16:creationId xmlns:a16="http://schemas.microsoft.com/office/drawing/2014/main" id="{E1BD7DEC-CC5E-4127-B5B6-16CC6E85CA84}"/>
                </a:ext>
              </a:extLst>
            </p:cNvPr>
            <p:cNvSpPr/>
            <p:nvPr/>
          </p:nvSpPr>
          <p:spPr>
            <a:xfrm rot="9957771">
              <a:off x="11474043" y="4779212"/>
              <a:ext cx="149393" cy="149393"/>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1" name="Oval 70">
              <a:extLst>
                <a:ext uri="{FF2B5EF4-FFF2-40B4-BE49-F238E27FC236}">
                  <a16:creationId xmlns:a16="http://schemas.microsoft.com/office/drawing/2014/main" id="{FCBD6D0D-F735-4EA7-9409-590774BDE847}"/>
                </a:ext>
              </a:extLst>
            </p:cNvPr>
            <p:cNvSpPr/>
            <p:nvPr/>
          </p:nvSpPr>
          <p:spPr>
            <a:xfrm rot="9957771">
              <a:off x="12583955" y="4527020"/>
              <a:ext cx="149393" cy="149393"/>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2" name="Oval 71">
              <a:extLst>
                <a:ext uri="{FF2B5EF4-FFF2-40B4-BE49-F238E27FC236}">
                  <a16:creationId xmlns:a16="http://schemas.microsoft.com/office/drawing/2014/main" id="{490595E8-B6F8-425E-846F-8D8265C43747}"/>
                </a:ext>
              </a:extLst>
            </p:cNvPr>
            <p:cNvSpPr/>
            <p:nvPr/>
          </p:nvSpPr>
          <p:spPr>
            <a:xfrm rot="9957771">
              <a:off x="11370884" y="6090852"/>
              <a:ext cx="149393" cy="149393"/>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39" name="TextBox 38">
            <a:extLst>
              <a:ext uri="{FF2B5EF4-FFF2-40B4-BE49-F238E27FC236}">
                <a16:creationId xmlns:a16="http://schemas.microsoft.com/office/drawing/2014/main" id="{EB5BCECE-6AAB-834E-AA2C-4A7DC3CC3853}"/>
              </a:ext>
            </a:extLst>
          </p:cNvPr>
          <p:cNvSpPr txBox="1"/>
          <p:nvPr/>
        </p:nvSpPr>
        <p:spPr>
          <a:xfrm>
            <a:off x="5095344" y="2337649"/>
            <a:ext cx="6473184" cy="671274"/>
          </a:xfrm>
          <a:prstGeom prst="rect">
            <a:avLst/>
          </a:prstGeom>
          <a:noFill/>
        </p:spPr>
        <p:txBody>
          <a:bodyPr wrap="square" rtlCol="0">
            <a:spAutoFit/>
          </a:bodyPr>
          <a:lstStyle/>
          <a:p>
            <a:pPr>
              <a:lnSpc>
                <a:spcPct val="110000"/>
              </a:lnSpc>
            </a:pPr>
            <a:r>
              <a:rPr lang="en-US" sz="3600" dirty="0">
                <a:solidFill>
                  <a:schemeClr val="bg1"/>
                </a:solidFill>
                <a:latin typeface="Nexa Bold" panose="02000000000000000000" pitchFamily="50" charset="0"/>
              </a:rPr>
              <a:t>t1</a:t>
            </a:r>
          </a:p>
        </p:txBody>
      </p:sp>
      <p:sp>
        <p:nvSpPr>
          <p:cNvPr id="40" name="Rectangle 39">
            <a:extLst>
              <a:ext uri="{FF2B5EF4-FFF2-40B4-BE49-F238E27FC236}">
                <a16:creationId xmlns:a16="http://schemas.microsoft.com/office/drawing/2014/main" id="{9A47BFFF-AB97-8A46-AE20-31F2CF1DCB19}"/>
              </a:ext>
            </a:extLst>
          </p:cNvPr>
          <p:cNvSpPr/>
          <p:nvPr/>
        </p:nvSpPr>
        <p:spPr>
          <a:xfrm>
            <a:off x="5095344" y="3556200"/>
            <a:ext cx="6473184" cy="307200"/>
          </a:xfrm>
          <a:prstGeom prst="rect">
            <a:avLst/>
          </a:prstGeom>
        </p:spPr>
        <p:txBody>
          <a:bodyPr wrap="square">
            <a:spAutoFit/>
          </a:bodyPr>
          <a:lstStyle/>
          <a:p>
            <a:pPr>
              <a:lnSpc>
                <a:spcPct val="130000"/>
              </a:lnSpc>
            </a:pPr>
            <a:r>
              <a:rPr lang="id-ID" sz="1200" dirty="0">
                <a:solidFill>
                  <a:schemeClr val="bg1"/>
                </a:solidFill>
                <a:latin typeface="Segoe UI" panose="020B0502040204020203" pitchFamily="34" charset="0"/>
                <a:cs typeface="Segoe UI" panose="020B0502040204020203" pitchFamily="34" charset="0"/>
              </a:rPr>
              <a:t>#t3#</a:t>
            </a:r>
            <a:endParaRPr lang="en-US" sz="1200" dirty="0">
              <a:solidFill>
                <a:schemeClr val="bg1"/>
              </a:solidFill>
              <a:latin typeface="Segoe UI" panose="020B0502040204020203" pitchFamily="34" charset="0"/>
              <a:cs typeface="Segoe UI" panose="020B0502040204020203" pitchFamily="34" charset="0"/>
            </a:endParaRPr>
          </a:p>
        </p:txBody>
      </p:sp>
      <p:cxnSp>
        <p:nvCxnSpPr>
          <p:cNvPr id="41" name="Straight Connector 40">
            <a:extLst>
              <a:ext uri="{FF2B5EF4-FFF2-40B4-BE49-F238E27FC236}">
                <a16:creationId xmlns:a16="http://schemas.microsoft.com/office/drawing/2014/main" id="{CDCC8138-0F96-BF41-B3BC-8627845F974E}"/>
              </a:ext>
            </a:extLst>
          </p:cNvPr>
          <p:cNvCxnSpPr>
            <a:cxnSpLocks/>
          </p:cNvCxnSpPr>
          <p:nvPr/>
        </p:nvCxnSpPr>
        <p:spPr>
          <a:xfrm>
            <a:off x="5224333" y="2142826"/>
            <a:ext cx="930388"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010ADF52-DE6B-DB4B-B739-12C56CDE8F55}"/>
              </a:ext>
            </a:extLst>
          </p:cNvPr>
          <p:cNvSpPr/>
          <p:nvPr/>
        </p:nvSpPr>
        <p:spPr>
          <a:xfrm>
            <a:off x="6216106" y="1974987"/>
            <a:ext cx="5353746" cy="306000"/>
          </a:xfrm>
          <a:prstGeom prst="rect">
            <a:avLst/>
          </a:prstGeom>
        </p:spPr>
        <p:txBody>
          <a:bodyPr wrap="square" anchor="ctr" anchorCtr="0">
            <a:spAutoFit/>
          </a:bodyPr>
          <a:lstStyle/>
          <a:p>
            <a:pPr>
              <a:lnSpc>
                <a:spcPct val="130000"/>
              </a:lnSpc>
            </a:pPr>
            <a:r>
              <a:rPr lang="en-US" sz="1200" spc="300" dirty="0">
                <a:solidFill>
                  <a:schemeClr val="bg1"/>
                </a:solidFill>
                <a:latin typeface="Segoe UI" panose="020B0502040204020203" pitchFamily="34" charset="0"/>
                <a:cs typeface="Segoe UI" panose="020B0502040204020203" pitchFamily="34" charset="0"/>
              </a:rPr>
              <a:t>t2</a:t>
            </a:r>
          </a:p>
        </p:txBody>
      </p:sp>
    </p:spTree>
    <p:extLst>
      <p:ext uri="{BB962C8B-B14F-4D97-AF65-F5344CB8AC3E}">
        <p14:creationId xmlns:p14="http://schemas.microsoft.com/office/powerpoint/2010/main" val="2254972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36C7F38C-C119-1043-8FC7-E065B7691804}"/>
              </a:ext>
            </a:extLst>
          </p:cNvPr>
          <p:cNvSpPr/>
          <p:nvPr/>
        </p:nvSpPr>
        <p:spPr>
          <a:xfrm>
            <a:off x="11726333" y="2108200"/>
            <a:ext cx="465667" cy="2808685"/>
          </a:xfrm>
          <a:prstGeom prst="rect">
            <a:avLst/>
          </a:prstGeom>
          <a:solidFill>
            <a:schemeClr val="bg1"/>
          </a:solidFill>
          <a:ln>
            <a:noFill/>
          </a:ln>
        </p:spPr>
        <p:txBody>
          <a:bodyPr wrap="square" rtlCol="0" anchor="ctr" anchorCtr="0">
            <a:spAutoFit/>
          </a:bodyPr>
          <a:lstStyle/>
          <a:p>
            <a:pPr algn="l">
              <a:lnSpc>
                <a:spcPct val="130000"/>
              </a:lnSpc>
            </a:pPr>
            <a:endParaRPr lang="en-RS" sz="1200" spc="300" dirty="0">
              <a:solidFill>
                <a:schemeClr val="bg1">
                  <a:lumMod val="65000"/>
                </a:schemeClr>
              </a:solidFill>
              <a:latin typeface="Segoe UI" panose="020B0502040204020203" pitchFamily="34" charset="0"/>
              <a:cs typeface="Segoe UI" panose="020B0502040204020203" pitchFamily="34" charset="0"/>
            </a:endParaRPr>
          </a:p>
        </p:txBody>
      </p:sp>
      <p:sp>
        <p:nvSpPr>
          <p:cNvPr id="50" name="Rectangle 49">
            <a:extLst>
              <a:ext uri="{FF2B5EF4-FFF2-40B4-BE49-F238E27FC236}">
                <a16:creationId xmlns:a16="http://schemas.microsoft.com/office/drawing/2014/main" id="{CC93B55E-81E7-4A44-B935-C50565D3445B}"/>
              </a:ext>
            </a:extLst>
          </p:cNvPr>
          <p:cNvSpPr/>
          <p:nvPr/>
        </p:nvSpPr>
        <p:spPr>
          <a:xfrm>
            <a:off x="905933" y="6121400"/>
            <a:ext cx="10041467" cy="313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S"/>
          </a:p>
        </p:txBody>
      </p:sp>
      <p:sp>
        <p:nvSpPr>
          <p:cNvPr id="70" name="Freeform: Shape 69">
            <a:extLst>
              <a:ext uri="{FF2B5EF4-FFF2-40B4-BE49-F238E27FC236}">
                <a16:creationId xmlns:a16="http://schemas.microsoft.com/office/drawing/2014/main" id="{B47FC48A-3294-40CC-A5E5-7B1ACA742712}"/>
              </a:ext>
            </a:extLst>
          </p:cNvPr>
          <p:cNvSpPr/>
          <p:nvPr userDrawn="1"/>
        </p:nvSpPr>
        <p:spPr>
          <a:xfrm>
            <a:off x="5737092" y="4386979"/>
            <a:ext cx="6454908" cy="2471022"/>
          </a:xfrm>
          <a:custGeom>
            <a:avLst/>
            <a:gdLst>
              <a:gd name="connsiteX0" fmla="*/ 6454908 w 6454908"/>
              <a:gd name="connsiteY0" fmla="*/ 0 h 2471022"/>
              <a:gd name="connsiteX1" fmla="*/ 6454908 w 6454908"/>
              <a:gd name="connsiteY1" fmla="*/ 2471022 h 2471022"/>
              <a:gd name="connsiteX2" fmla="*/ 0 w 6454908"/>
              <a:gd name="connsiteY2" fmla="*/ 2471022 h 2471022"/>
              <a:gd name="connsiteX3" fmla="*/ 28632 w 6454908"/>
              <a:gd name="connsiteY3" fmla="*/ 2440517 h 2471022"/>
              <a:gd name="connsiteX4" fmla="*/ 6454908 w 6454908"/>
              <a:gd name="connsiteY4" fmla="*/ 0 h 2471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54908" h="2471022">
                <a:moveTo>
                  <a:pt x="6454908" y="0"/>
                </a:moveTo>
                <a:lnTo>
                  <a:pt x="6454908" y="2471022"/>
                </a:lnTo>
                <a:lnTo>
                  <a:pt x="0" y="2471022"/>
                </a:lnTo>
                <a:lnTo>
                  <a:pt x="28632" y="2440517"/>
                </a:lnTo>
                <a:cubicBezTo>
                  <a:pt x="1491078" y="958973"/>
                  <a:pt x="3825175" y="0"/>
                  <a:pt x="6454908" y="0"/>
                </a:cubicBezTo>
                <a:close/>
              </a:path>
            </a:pathLst>
          </a:custGeom>
          <a:gradFill flip="none" rotWithShape="1">
            <a:gsLst>
              <a:gs pos="2000">
                <a:schemeClr val="accent1"/>
              </a:gs>
              <a:gs pos="100000">
                <a:schemeClr val="accent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a:extLst>
              <a:ext uri="{FF2B5EF4-FFF2-40B4-BE49-F238E27FC236}">
                <a16:creationId xmlns:a16="http://schemas.microsoft.com/office/drawing/2014/main" id="{384E7C00-F8CA-44C4-BA41-9C661D1F26A4}"/>
              </a:ext>
            </a:extLst>
          </p:cNvPr>
          <p:cNvCxnSpPr/>
          <p:nvPr/>
        </p:nvCxnSpPr>
        <p:spPr>
          <a:xfrm rot="10659359" flipV="1">
            <a:off x="8629247" y="-1892679"/>
            <a:ext cx="972330" cy="1469545"/>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4FA77E2-2CCB-4E11-B449-97045643E5A9}"/>
              </a:ext>
            </a:extLst>
          </p:cNvPr>
          <p:cNvCxnSpPr/>
          <p:nvPr/>
        </p:nvCxnSpPr>
        <p:spPr>
          <a:xfrm rot="10659359">
            <a:off x="7774304" y="-1004507"/>
            <a:ext cx="872888" cy="607707"/>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73DB037-34D3-401C-B6AE-13D5DFA738DF}"/>
              </a:ext>
            </a:extLst>
          </p:cNvPr>
          <p:cNvCxnSpPr/>
          <p:nvPr/>
        </p:nvCxnSpPr>
        <p:spPr>
          <a:xfrm rot="10659359" flipH="1">
            <a:off x="7754716" y="-1872244"/>
            <a:ext cx="1834169" cy="826147"/>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7443613-3B60-42F8-88BF-386E7B65BE42}"/>
              </a:ext>
            </a:extLst>
          </p:cNvPr>
          <p:cNvCxnSpPr/>
          <p:nvPr/>
        </p:nvCxnSpPr>
        <p:spPr>
          <a:xfrm rot="10659359">
            <a:off x="7773855" y="-1037473"/>
            <a:ext cx="1944661" cy="629805"/>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9D40FCC-096B-4458-AE7C-1E98E408BAC7}"/>
              </a:ext>
            </a:extLst>
          </p:cNvPr>
          <p:cNvCxnSpPr/>
          <p:nvPr/>
        </p:nvCxnSpPr>
        <p:spPr>
          <a:xfrm rot="10659359" flipV="1">
            <a:off x="7127469" y="-394897"/>
            <a:ext cx="2640759" cy="707149"/>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90AF255-E34F-4DA7-9B1B-7084F36203FA}"/>
              </a:ext>
            </a:extLst>
          </p:cNvPr>
          <p:cNvCxnSpPr>
            <a:cxnSpLocks/>
          </p:cNvCxnSpPr>
          <p:nvPr/>
        </p:nvCxnSpPr>
        <p:spPr>
          <a:xfrm rot="10659359" flipH="1" flipV="1">
            <a:off x="7114204" y="339392"/>
            <a:ext cx="1147788" cy="447118"/>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EC297D07-9280-4AA9-8FCE-340F2FD9F6C8}"/>
              </a:ext>
            </a:extLst>
          </p:cNvPr>
          <p:cNvCxnSpPr/>
          <p:nvPr/>
        </p:nvCxnSpPr>
        <p:spPr>
          <a:xfrm rot="10659359" flipH="1">
            <a:off x="8247493" y="-403937"/>
            <a:ext cx="436444" cy="1192940"/>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2C60883-5994-45E2-A8E6-16759B540397}"/>
              </a:ext>
            </a:extLst>
          </p:cNvPr>
          <p:cNvCxnSpPr/>
          <p:nvPr/>
        </p:nvCxnSpPr>
        <p:spPr>
          <a:xfrm rot="10659359">
            <a:off x="6179103" y="-1096130"/>
            <a:ext cx="2443633" cy="708859"/>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48612AA-FAE8-4757-9F5B-1BD5544E4D8E}"/>
              </a:ext>
            </a:extLst>
          </p:cNvPr>
          <p:cNvCxnSpPr>
            <a:cxnSpLocks/>
          </p:cNvCxnSpPr>
          <p:nvPr/>
        </p:nvCxnSpPr>
        <p:spPr>
          <a:xfrm rot="10659359">
            <a:off x="6090384" y="-1097278"/>
            <a:ext cx="1669538" cy="142534"/>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CA34A4C-4973-4C70-A74D-A64169C9C701}"/>
              </a:ext>
            </a:extLst>
          </p:cNvPr>
          <p:cNvCxnSpPr>
            <a:cxnSpLocks/>
          </p:cNvCxnSpPr>
          <p:nvPr/>
        </p:nvCxnSpPr>
        <p:spPr>
          <a:xfrm rot="10659359" flipV="1">
            <a:off x="5361023" y="-1002508"/>
            <a:ext cx="763047" cy="1734704"/>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9DFD150-319F-4A53-9BB5-7EFB95737361}"/>
              </a:ext>
            </a:extLst>
          </p:cNvPr>
          <p:cNvCxnSpPr/>
          <p:nvPr/>
        </p:nvCxnSpPr>
        <p:spPr>
          <a:xfrm rot="10659359" flipH="1">
            <a:off x="5363659" y="-959658"/>
            <a:ext cx="2443633" cy="1657382"/>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51BD097-D211-42B0-ACC5-D112F9BE69CA}"/>
              </a:ext>
            </a:extLst>
          </p:cNvPr>
          <p:cNvCxnSpPr/>
          <p:nvPr/>
        </p:nvCxnSpPr>
        <p:spPr>
          <a:xfrm rot="10659359" flipH="1" flipV="1">
            <a:off x="6141247" y="-1073819"/>
            <a:ext cx="988904" cy="1459933"/>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3A160E5-7243-427E-BE31-F7ABCBA287DA}"/>
              </a:ext>
            </a:extLst>
          </p:cNvPr>
          <p:cNvCxnSpPr/>
          <p:nvPr/>
        </p:nvCxnSpPr>
        <p:spPr>
          <a:xfrm rot="10659359" flipV="1">
            <a:off x="5372520" y="402604"/>
            <a:ext cx="1756824" cy="309379"/>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5EEEA51-8613-45E7-A9F5-D9FF2763A836}"/>
              </a:ext>
            </a:extLst>
          </p:cNvPr>
          <p:cNvCxnSpPr/>
          <p:nvPr/>
        </p:nvCxnSpPr>
        <p:spPr>
          <a:xfrm rot="10659359" flipV="1">
            <a:off x="7435237" y="814548"/>
            <a:ext cx="853030" cy="774570"/>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60984AC-18B8-414F-8795-43EBEB8309BE}"/>
              </a:ext>
            </a:extLst>
          </p:cNvPr>
          <p:cNvCxnSpPr>
            <a:cxnSpLocks/>
          </p:cNvCxnSpPr>
          <p:nvPr/>
        </p:nvCxnSpPr>
        <p:spPr>
          <a:xfrm rot="10659359">
            <a:off x="7156902" y="331986"/>
            <a:ext cx="274899" cy="1280146"/>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9595470-1080-4BDF-831B-73705F95B251}"/>
              </a:ext>
            </a:extLst>
          </p:cNvPr>
          <p:cNvCxnSpPr/>
          <p:nvPr/>
        </p:nvCxnSpPr>
        <p:spPr>
          <a:xfrm rot="10659359" flipH="1">
            <a:off x="7131746" y="-1019006"/>
            <a:ext cx="685727" cy="1307894"/>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16E1D3F-175A-4311-B491-54C0DE59784A}"/>
              </a:ext>
            </a:extLst>
          </p:cNvPr>
          <p:cNvCxnSpPr/>
          <p:nvPr/>
        </p:nvCxnSpPr>
        <p:spPr>
          <a:xfrm rot="10659359">
            <a:off x="7816880" y="-1057029"/>
            <a:ext cx="427818" cy="1839987"/>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7A0206D8-096A-41D9-8FEF-EB1B3A9E7D7E}"/>
              </a:ext>
            </a:extLst>
          </p:cNvPr>
          <p:cNvSpPr/>
          <p:nvPr/>
        </p:nvSpPr>
        <p:spPr>
          <a:xfrm rot="10659359">
            <a:off x="7378746" y="1487383"/>
            <a:ext cx="138880" cy="138880"/>
          </a:xfrm>
          <a:prstGeom prst="ellipse">
            <a:avLst/>
          </a:prstGeom>
          <a:solidFill>
            <a:schemeClr val="accent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2" name="Oval 81">
            <a:extLst>
              <a:ext uri="{FF2B5EF4-FFF2-40B4-BE49-F238E27FC236}">
                <a16:creationId xmlns:a16="http://schemas.microsoft.com/office/drawing/2014/main" id="{CFFEE2EC-36D2-4E5D-953D-B87856991DA5}"/>
              </a:ext>
            </a:extLst>
          </p:cNvPr>
          <p:cNvSpPr/>
          <p:nvPr/>
        </p:nvSpPr>
        <p:spPr>
          <a:xfrm rot="10659359">
            <a:off x="7074822" y="248832"/>
            <a:ext cx="138880" cy="138880"/>
          </a:xfrm>
          <a:prstGeom prst="ellipse">
            <a:avLst/>
          </a:prstGeom>
          <a:solidFill>
            <a:schemeClr val="accent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4" name="Oval 83">
            <a:extLst>
              <a:ext uri="{FF2B5EF4-FFF2-40B4-BE49-F238E27FC236}">
                <a16:creationId xmlns:a16="http://schemas.microsoft.com/office/drawing/2014/main" id="{55D98062-92F2-48B4-A336-EE8FF22E9958}"/>
              </a:ext>
            </a:extLst>
          </p:cNvPr>
          <p:cNvSpPr/>
          <p:nvPr/>
        </p:nvSpPr>
        <p:spPr>
          <a:xfrm rot="10659359">
            <a:off x="6075585" y="-1101657"/>
            <a:ext cx="138880" cy="138880"/>
          </a:xfrm>
          <a:prstGeom prst="ellipse">
            <a:avLst/>
          </a:prstGeom>
          <a:solidFill>
            <a:schemeClr val="accent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5" name="Oval 84">
            <a:extLst>
              <a:ext uri="{FF2B5EF4-FFF2-40B4-BE49-F238E27FC236}">
                <a16:creationId xmlns:a16="http://schemas.microsoft.com/office/drawing/2014/main" id="{A58B6D83-48F2-4EFC-BD38-FEB6094CD9B6}"/>
              </a:ext>
            </a:extLst>
          </p:cNvPr>
          <p:cNvSpPr/>
          <p:nvPr/>
        </p:nvSpPr>
        <p:spPr>
          <a:xfrm rot="10659359">
            <a:off x="7678258" y="-1070197"/>
            <a:ext cx="138880" cy="138880"/>
          </a:xfrm>
          <a:prstGeom prst="ellipse">
            <a:avLst/>
          </a:prstGeom>
          <a:solidFill>
            <a:schemeClr val="accent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6" name="Oval 85">
            <a:extLst>
              <a:ext uri="{FF2B5EF4-FFF2-40B4-BE49-F238E27FC236}">
                <a16:creationId xmlns:a16="http://schemas.microsoft.com/office/drawing/2014/main" id="{03620E5F-26F7-4EB7-A3AC-8DF46DB74898}"/>
              </a:ext>
            </a:extLst>
          </p:cNvPr>
          <p:cNvSpPr/>
          <p:nvPr/>
        </p:nvSpPr>
        <p:spPr>
          <a:xfrm rot="10659359">
            <a:off x="8549180" y="-498242"/>
            <a:ext cx="138880" cy="138880"/>
          </a:xfrm>
          <a:prstGeom prst="ellipse">
            <a:avLst/>
          </a:prstGeom>
          <a:solidFill>
            <a:schemeClr val="accent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7" name="Oval 86">
            <a:extLst>
              <a:ext uri="{FF2B5EF4-FFF2-40B4-BE49-F238E27FC236}">
                <a16:creationId xmlns:a16="http://schemas.microsoft.com/office/drawing/2014/main" id="{EA9AD84E-625D-4C53-B1AC-D8675C171333}"/>
              </a:ext>
            </a:extLst>
          </p:cNvPr>
          <p:cNvSpPr/>
          <p:nvPr/>
        </p:nvSpPr>
        <p:spPr>
          <a:xfrm rot="10659359">
            <a:off x="9607088" y="-518704"/>
            <a:ext cx="138880" cy="138880"/>
          </a:xfrm>
          <a:prstGeom prst="ellipse">
            <a:avLst/>
          </a:prstGeom>
          <a:solidFill>
            <a:schemeClr val="accent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8" name="Oval 87">
            <a:extLst>
              <a:ext uri="{FF2B5EF4-FFF2-40B4-BE49-F238E27FC236}">
                <a16:creationId xmlns:a16="http://schemas.microsoft.com/office/drawing/2014/main" id="{269D654D-71A1-4E2C-BCC8-65493A8560CB}"/>
              </a:ext>
            </a:extLst>
          </p:cNvPr>
          <p:cNvSpPr/>
          <p:nvPr/>
        </p:nvSpPr>
        <p:spPr>
          <a:xfrm rot="10659359">
            <a:off x="8208151" y="676355"/>
            <a:ext cx="138880" cy="138880"/>
          </a:xfrm>
          <a:prstGeom prst="ellipse">
            <a:avLst/>
          </a:prstGeom>
          <a:solidFill>
            <a:schemeClr val="accent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Picture Placeholder 2">
            <a:extLst>
              <a:ext uri="{FF2B5EF4-FFF2-40B4-BE49-F238E27FC236}">
                <a16:creationId xmlns:a16="http://schemas.microsoft.com/office/drawing/2014/main" id="{56999CBD-D89C-430F-997D-BC96D82A4A53}"/>
              </a:ext>
            </a:extLst>
          </p:cNvPr>
          <p:cNvSpPr>
            <a:spLocks noGrp="1"/>
          </p:cNvSpPr>
          <p:nvPr>
            <p:ph type="pic" sz="quarter" idx="10"/>
          </p:nvPr>
        </p:nvSpPr>
        <p:spPr>
          <a:xfrm>
            <a:off x="5737092" y="2093370"/>
            <a:ext cx="2550120" cy="3324008"/>
          </a:xfrm>
        </p:spPr>
      </p:sp>
      <p:sp>
        <p:nvSpPr>
          <p:cNvPr id="10" name="Picture Placeholder 9">
            <a:extLst>
              <a:ext uri="{FF2B5EF4-FFF2-40B4-BE49-F238E27FC236}">
                <a16:creationId xmlns:a16="http://schemas.microsoft.com/office/drawing/2014/main" id="{62D3C5B6-0764-446E-9ADA-F3084629AC31}"/>
              </a:ext>
            </a:extLst>
          </p:cNvPr>
          <p:cNvSpPr>
            <a:spLocks noGrp="1"/>
          </p:cNvSpPr>
          <p:nvPr>
            <p:ph type="pic" sz="quarter" idx="11"/>
          </p:nvPr>
        </p:nvSpPr>
        <p:spPr>
          <a:xfrm>
            <a:off x="8448290" y="1590823"/>
            <a:ext cx="2991163" cy="4329098"/>
          </a:xfrm>
        </p:spPr>
      </p:sp>
      <p:sp>
        <p:nvSpPr>
          <p:cNvPr id="54" name="TextBox 53">
            <a:extLst>
              <a:ext uri="{FF2B5EF4-FFF2-40B4-BE49-F238E27FC236}">
                <a16:creationId xmlns:a16="http://schemas.microsoft.com/office/drawing/2014/main" id="{D94AEA32-BAA9-5548-A8BF-FC4EC5A014BE}"/>
              </a:ext>
            </a:extLst>
          </p:cNvPr>
          <p:cNvSpPr txBox="1"/>
          <p:nvPr/>
        </p:nvSpPr>
        <p:spPr>
          <a:xfrm>
            <a:off x="275450" y="982419"/>
            <a:ext cx="6792845" cy="671274"/>
          </a:xfrm>
          <a:prstGeom prst="rect">
            <a:avLst/>
          </a:prstGeom>
          <a:noFill/>
        </p:spPr>
        <p:txBody>
          <a:bodyPr wrap="square" rtlCol="0">
            <a:spAutoFit/>
          </a:bodyPr>
          <a:lstStyle/>
          <a:p>
            <a:pPr>
              <a:lnSpc>
                <a:spcPct val="110000"/>
              </a:lnSpc>
            </a:pPr>
            <a:r>
              <a:rPr lang="en-US" sz="3600" dirty="0">
                <a:solidFill>
                  <a:schemeClr val="tx1">
                    <a:lumMod val="85000"/>
                    <a:lumOff val="15000"/>
                  </a:schemeClr>
                </a:solidFill>
                <a:latin typeface="Nexa Bold" panose="02000000000000000000" pitchFamily="50" charset="0"/>
              </a:rPr>
              <a:t>t1</a:t>
            </a:r>
          </a:p>
        </p:txBody>
      </p:sp>
      <p:sp>
        <p:nvSpPr>
          <p:cNvPr id="55" name="Rectangle 54">
            <a:extLst>
              <a:ext uri="{FF2B5EF4-FFF2-40B4-BE49-F238E27FC236}">
                <a16:creationId xmlns:a16="http://schemas.microsoft.com/office/drawing/2014/main" id="{C41DF0F2-D941-6746-B164-220E59477A76}"/>
              </a:ext>
            </a:extLst>
          </p:cNvPr>
          <p:cNvSpPr/>
          <p:nvPr/>
        </p:nvSpPr>
        <p:spPr>
          <a:xfrm>
            <a:off x="250618" y="1653693"/>
            <a:ext cx="5116310" cy="343043"/>
          </a:xfrm>
          <a:prstGeom prst="rect">
            <a:avLst/>
          </a:prstGeom>
        </p:spPr>
        <p:txBody>
          <a:bodyPr wrap="square">
            <a:spAutoFit/>
          </a:bodyPr>
          <a:lstStyle/>
          <a:p>
            <a:pPr>
              <a:lnSpc>
                <a:spcPct val="130000"/>
              </a:lnSpc>
            </a:pPr>
            <a:r>
              <a:rPr lang="id-ID" sz="1400" dirty="0">
                <a:solidFill>
                  <a:schemeClr val="bg1">
                    <a:lumMod val="65000"/>
                  </a:schemeClr>
                </a:solidFill>
                <a:latin typeface="Segoe UI" panose="020B0502040204020203" pitchFamily="34" charset="0"/>
                <a:cs typeface="Segoe UI" panose="020B0502040204020203" pitchFamily="34" charset="0"/>
              </a:rPr>
              <a:t>#t3#</a:t>
            </a:r>
            <a:endParaRPr lang="en-US" sz="1400" dirty="0">
              <a:solidFill>
                <a:schemeClr val="bg1">
                  <a:lumMod val="65000"/>
                </a:schemeClr>
              </a:solidFill>
              <a:latin typeface="Segoe UI" panose="020B0502040204020203" pitchFamily="34" charset="0"/>
              <a:cs typeface="Segoe UI" panose="020B0502040204020203" pitchFamily="34" charset="0"/>
            </a:endParaRPr>
          </a:p>
        </p:txBody>
      </p:sp>
      <p:cxnSp>
        <p:nvCxnSpPr>
          <p:cNvPr id="56" name="Straight Connector 55">
            <a:extLst>
              <a:ext uri="{FF2B5EF4-FFF2-40B4-BE49-F238E27FC236}">
                <a16:creationId xmlns:a16="http://schemas.microsoft.com/office/drawing/2014/main" id="{13B9AE88-007C-5746-B538-F7EA0C9446EE}"/>
              </a:ext>
            </a:extLst>
          </p:cNvPr>
          <p:cNvCxnSpPr>
            <a:cxnSpLocks/>
          </p:cNvCxnSpPr>
          <p:nvPr/>
        </p:nvCxnSpPr>
        <p:spPr>
          <a:xfrm>
            <a:off x="381097" y="863865"/>
            <a:ext cx="76133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9F13D573-4CA2-BD48-B36A-5F3560B0F81F}"/>
              </a:ext>
            </a:extLst>
          </p:cNvPr>
          <p:cNvSpPr/>
          <p:nvPr/>
        </p:nvSpPr>
        <p:spPr>
          <a:xfrm>
            <a:off x="1265037" y="679612"/>
            <a:ext cx="5803258" cy="306000"/>
          </a:xfrm>
          <a:prstGeom prst="rect">
            <a:avLst/>
          </a:prstGeom>
        </p:spPr>
        <p:txBody>
          <a:bodyPr wrap="square" anchor="ctr" anchorCtr="0">
            <a:spAutoFit/>
          </a:bodyPr>
          <a:lstStyle/>
          <a:p>
            <a:pPr>
              <a:lnSpc>
                <a:spcPct val="130000"/>
              </a:lnSpc>
            </a:pPr>
            <a:r>
              <a:rPr lang="en-US" sz="1200" spc="300" dirty="0">
                <a:solidFill>
                  <a:schemeClr val="bg1">
                    <a:lumMod val="65000"/>
                  </a:schemeClr>
                </a:solidFill>
                <a:latin typeface="Segoe UI" panose="020B0502040204020203" pitchFamily="34" charset="0"/>
                <a:cs typeface="Segoe UI" panose="020B0502040204020203" pitchFamily="34" charset="0"/>
              </a:rPr>
              <a:t>t2</a:t>
            </a:r>
          </a:p>
        </p:txBody>
      </p:sp>
    </p:spTree>
    <p:extLst>
      <p:ext uri="{BB962C8B-B14F-4D97-AF65-F5344CB8AC3E}">
        <p14:creationId xmlns:p14="http://schemas.microsoft.com/office/powerpoint/2010/main" val="32996062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51F48A-E85B-6441-B4D0-DE7220C1B019}"/>
              </a:ext>
            </a:extLst>
          </p:cNvPr>
          <p:cNvSpPr/>
          <p:nvPr/>
        </p:nvSpPr>
        <p:spPr>
          <a:xfrm>
            <a:off x="905933" y="6121400"/>
            <a:ext cx="10041467" cy="313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S"/>
          </a:p>
        </p:txBody>
      </p:sp>
      <p:sp>
        <p:nvSpPr>
          <p:cNvPr id="45" name="Freeform: Shape 44">
            <a:extLst>
              <a:ext uri="{FF2B5EF4-FFF2-40B4-BE49-F238E27FC236}">
                <a16:creationId xmlns:a16="http://schemas.microsoft.com/office/drawing/2014/main" id="{C3754972-26DE-4910-8659-51426884D2C9}"/>
              </a:ext>
            </a:extLst>
          </p:cNvPr>
          <p:cNvSpPr/>
          <p:nvPr/>
        </p:nvSpPr>
        <p:spPr>
          <a:xfrm rot="21166349">
            <a:off x="5605571" y="797982"/>
            <a:ext cx="6983360" cy="5477499"/>
          </a:xfrm>
          <a:custGeom>
            <a:avLst/>
            <a:gdLst>
              <a:gd name="connsiteX0" fmla="*/ 6983360 w 6983360"/>
              <a:gd name="connsiteY0" fmla="*/ 0 h 4709568"/>
              <a:gd name="connsiteX1" fmla="*/ 6386105 w 6983360"/>
              <a:gd name="connsiteY1" fmla="*/ 4709568 h 4709568"/>
              <a:gd name="connsiteX2" fmla="*/ 876216 w 6983360"/>
              <a:gd name="connsiteY2" fmla="*/ 4709568 h 4709568"/>
              <a:gd name="connsiteX3" fmla="*/ 0 w 6983360"/>
              <a:gd name="connsiteY3" fmla="*/ 3833353 h 4709568"/>
              <a:gd name="connsiteX4" fmla="*/ 0 w 6983360"/>
              <a:gd name="connsiteY4" fmla="*/ 876216 h 4709568"/>
              <a:gd name="connsiteX5" fmla="*/ 876215 w 6983360"/>
              <a:gd name="connsiteY5" fmla="*/ 0 h 4709568"/>
              <a:gd name="connsiteX6" fmla="*/ 6983360 w 6983360"/>
              <a:gd name="connsiteY6" fmla="*/ 0 h 4709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83360" h="4709568">
                <a:moveTo>
                  <a:pt x="6983360" y="0"/>
                </a:moveTo>
                <a:lnTo>
                  <a:pt x="6386105" y="4709568"/>
                </a:lnTo>
                <a:lnTo>
                  <a:pt x="876216" y="4709568"/>
                </a:lnTo>
                <a:cubicBezTo>
                  <a:pt x="392295" y="4709568"/>
                  <a:pt x="0" y="4317273"/>
                  <a:pt x="0" y="3833353"/>
                </a:cubicBezTo>
                <a:lnTo>
                  <a:pt x="0" y="876216"/>
                </a:lnTo>
                <a:cubicBezTo>
                  <a:pt x="0" y="392296"/>
                  <a:pt x="392295" y="0"/>
                  <a:pt x="876215" y="0"/>
                </a:cubicBezTo>
                <a:lnTo>
                  <a:pt x="6983360" y="0"/>
                </a:lnTo>
                <a:close/>
              </a:path>
            </a:pathLst>
          </a:custGeom>
          <a:gradFill flip="none" rotWithShape="1">
            <a:gsLst>
              <a:gs pos="4000">
                <a:schemeClr val="accent1"/>
              </a:gs>
              <a:gs pos="100000">
                <a:schemeClr val="accent2"/>
              </a:gs>
            </a:gsLst>
            <a:lin ang="2700000" scaled="1"/>
            <a:tileRect/>
          </a:gradFill>
          <a:ln>
            <a:noFill/>
          </a:ln>
          <a:effectLst>
            <a:outerShdw blurRad="1054100" dist="584200" dir="2700000" sx="89000" sy="89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CAEADFB2-CE67-47D9-BF39-1F379530379D}"/>
              </a:ext>
            </a:extLst>
          </p:cNvPr>
          <p:cNvSpPr txBox="1"/>
          <p:nvPr/>
        </p:nvSpPr>
        <p:spPr>
          <a:xfrm>
            <a:off x="6360883" y="2149034"/>
            <a:ext cx="5356852" cy="671274"/>
          </a:xfrm>
          <a:prstGeom prst="rect">
            <a:avLst/>
          </a:prstGeom>
          <a:noFill/>
        </p:spPr>
        <p:txBody>
          <a:bodyPr wrap="square" rtlCol="0">
            <a:spAutoFit/>
          </a:bodyPr>
          <a:lstStyle/>
          <a:p>
            <a:pPr>
              <a:lnSpc>
                <a:spcPct val="110000"/>
              </a:lnSpc>
            </a:pPr>
            <a:r>
              <a:rPr lang="en-US" sz="3600" dirty="0">
                <a:solidFill>
                  <a:schemeClr val="bg1"/>
                </a:solidFill>
                <a:latin typeface="Nexa Bold" panose="02000000000000000000" pitchFamily="50" charset="0"/>
              </a:rPr>
              <a:t>t1</a:t>
            </a:r>
          </a:p>
        </p:txBody>
      </p:sp>
      <p:sp>
        <p:nvSpPr>
          <p:cNvPr id="5" name="Rectangle 4">
            <a:extLst>
              <a:ext uri="{FF2B5EF4-FFF2-40B4-BE49-F238E27FC236}">
                <a16:creationId xmlns:a16="http://schemas.microsoft.com/office/drawing/2014/main" id="{A83E2AD2-7DFB-455B-8890-89C072754ECD}"/>
              </a:ext>
            </a:extLst>
          </p:cNvPr>
          <p:cNvSpPr/>
          <p:nvPr/>
        </p:nvSpPr>
        <p:spPr>
          <a:xfrm>
            <a:off x="6360883" y="2812865"/>
            <a:ext cx="5366624" cy="307200"/>
          </a:xfrm>
          <a:prstGeom prst="rect">
            <a:avLst/>
          </a:prstGeom>
        </p:spPr>
        <p:txBody>
          <a:bodyPr wrap="square">
            <a:spAutoFit/>
          </a:bodyPr>
          <a:lstStyle/>
          <a:p>
            <a:pPr>
              <a:lnSpc>
                <a:spcPct val="130000"/>
              </a:lnSpc>
            </a:pPr>
            <a:r>
              <a:rPr lang="id-ID" sz="1200" dirty="0">
                <a:solidFill>
                  <a:schemeClr val="bg1"/>
                </a:solidFill>
                <a:latin typeface="Segoe UI" panose="020B0502040204020203" pitchFamily="34" charset="0"/>
                <a:cs typeface="Segoe UI" panose="020B0502040204020203" pitchFamily="34" charset="0"/>
              </a:rPr>
              <a:t>#t3#</a:t>
            </a:r>
            <a:endParaRPr lang="en-US" sz="1200" dirty="0">
              <a:solidFill>
                <a:schemeClr val="bg1"/>
              </a:solidFill>
              <a:latin typeface="Segoe UI" panose="020B0502040204020203" pitchFamily="34"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02F9FD45-B4A7-4CFC-925F-64583E55BB24}"/>
              </a:ext>
            </a:extLst>
          </p:cNvPr>
          <p:cNvCxnSpPr>
            <a:cxnSpLocks/>
          </p:cNvCxnSpPr>
          <p:nvPr/>
        </p:nvCxnSpPr>
        <p:spPr>
          <a:xfrm>
            <a:off x="6466531" y="2030480"/>
            <a:ext cx="769938"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E6769A72-C2FE-48E6-A6E7-C021B18A2C19}"/>
              </a:ext>
            </a:extLst>
          </p:cNvPr>
          <p:cNvSpPr/>
          <p:nvPr/>
        </p:nvSpPr>
        <p:spPr>
          <a:xfrm>
            <a:off x="7287268" y="1862641"/>
            <a:ext cx="4430467" cy="307200"/>
          </a:xfrm>
          <a:prstGeom prst="rect">
            <a:avLst/>
          </a:prstGeom>
        </p:spPr>
        <p:txBody>
          <a:bodyPr wrap="square" anchor="ctr" anchorCtr="0">
            <a:spAutoFit/>
          </a:bodyPr>
          <a:lstStyle/>
          <a:p>
            <a:pPr>
              <a:lnSpc>
                <a:spcPct val="130000"/>
              </a:lnSpc>
            </a:pPr>
            <a:r>
              <a:rPr lang="en-US" sz="1200" spc="300" dirty="0">
                <a:solidFill>
                  <a:schemeClr val="bg1"/>
                </a:solidFill>
                <a:latin typeface="Segoe UI" panose="020B0502040204020203" pitchFamily="34" charset="0"/>
                <a:cs typeface="Segoe UI" panose="020B0502040204020203" pitchFamily="34" charset="0"/>
              </a:rPr>
              <a:t>t2</a:t>
            </a:r>
          </a:p>
        </p:txBody>
      </p:sp>
      <p:sp>
        <p:nvSpPr>
          <p:cNvPr id="9" name="Freeform: Shape 8">
            <a:extLst>
              <a:ext uri="{FF2B5EF4-FFF2-40B4-BE49-F238E27FC236}">
                <a16:creationId xmlns:a16="http://schemas.microsoft.com/office/drawing/2014/main" id="{0ABAEA4A-5EFA-4D80-A774-715BDD92CC97}"/>
              </a:ext>
            </a:extLst>
          </p:cNvPr>
          <p:cNvSpPr/>
          <p:nvPr/>
        </p:nvSpPr>
        <p:spPr>
          <a:xfrm rot="1800000">
            <a:off x="4861835" y="1429992"/>
            <a:ext cx="1069194" cy="1200976"/>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gradFill flip="none" rotWithShape="1">
            <a:gsLst>
              <a:gs pos="4000">
                <a:schemeClr val="accent1"/>
              </a:gs>
              <a:gs pos="100000">
                <a:schemeClr val="accent2"/>
              </a:gs>
            </a:gsLst>
            <a:lin ang="2700000" scaled="1"/>
            <a:tileRect/>
          </a:gradFill>
          <a:ln>
            <a:noFill/>
          </a:ln>
          <a:effectLst>
            <a:outerShdw blurRad="1054100" dist="584200" dir="2700000" sx="89000" sy="89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3200EED1-8667-4DC0-BDC9-2F477CF63B1E}"/>
              </a:ext>
            </a:extLst>
          </p:cNvPr>
          <p:cNvGrpSpPr/>
          <p:nvPr/>
        </p:nvGrpSpPr>
        <p:grpSpPr>
          <a:xfrm>
            <a:off x="5238352" y="1893324"/>
            <a:ext cx="287666" cy="233046"/>
            <a:chOff x="1554163" y="4741863"/>
            <a:chExt cx="376238" cy="304800"/>
          </a:xfrm>
          <a:solidFill>
            <a:schemeClr val="bg1"/>
          </a:solidFill>
        </p:grpSpPr>
        <p:sp>
          <p:nvSpPr>
            <p:cNvPr id="12" name="Freeform 10">
              <a:extLst>
                <a:ext uri="{FF2B5EF4-FFF2-40B4-BE49-F238E27FC236}">
                  <a16:creationId xmlns:a16="http://schemas.microsoft.com/office/drawing/2014/main" id="{02B753AE-9901-4A60-A4E8-AD14470AE837}"/>
                </a:ext>
              </a:extLst>
            </p:cNvPr>
            <p:cNvSpPr>
              <a:spLocks/>
            </p:cNvSpPr>
            <p:nvPr/>
          </p:nvSpPr>
          <p:spPr bwMode="auto">
            <a:xfrm>
              <a:off x="1836738" y="4883151"/>
              <a:ext cx="14288" cy="15875"/>
            </a:xfrm>
            <a:custGeom>
              <a:avLst/>
              <a:gdLst>
                <a:gd name="T0" fmla="*/ 14 w 28"/>
                <a:gd name="T1" fmla="*/ 0 h 30"/>
                <a:gd name="T2" fmla="*/ 9 w 28"/>
                <a:gd name="T3" fmla="*/ 1 h 30"/>
                <a:gd name="T4" fmla="*/ 5 w 28"/>
                <a:gd name="T5" fmla="*/ 5 h 30"/>
                <a:gd name="T6" fmla="*/ 1 w 28"/>
                <a:gd name="T7" fmla="*/ 9 h 30"/>
                <a:gd name="T8" fmla="*/ 0 w 28"/>
                <a:gd name="T9" fmla="*/ 14 h 30"/>
                <a:gd name="T10" fmla="*/ 0 w 28"/>
                <a:gd name="T11" fmla="*/ 16 h 30"/>
                <a:gd name="T12" fmla="*/ 1 w 28"/>
                <a:gd name="T13" fmla="*/ 22 h 30"/>
                <a:gd name="T14" fmla="*/ 5 w 28"/>
                <a:gd name="T15" fmla="*/ 26 h 30"/>
                <a:gd name="T16" fmla="*/ 9 w 28"/>
                <a:gd name="T17" fmla="*/ 29 h 30"/>
                <a:gd name="T18" fmla="*/ 14 w 28"/>
                <a:gd name="T19" fmla="*/ 30 h 30"/>
                <a:gd name="T20" fmla="*/ 20 w 28"/>
                <a:gd name="T21" fmla="*/ 29 h 30"/>
                <a:gd name="T22" fmla="*/ 24 w 28"/>
                <a:gd name="T23" fmla="*/ 26 h 30"/>
                <a:gd name="T24" fmla="*/ 27 w 28"/>
                <a:gd name="T25" fmla="*/ 22 h 30"/>
                <a:gd name="T26" fmla="*/ 28 w 28"/>
                <a:gd name="T27" fmla="*/ 16 h 30"/>
                <a:gd name="T28" fmla="*/ 28 w 28"/>
                <a:gd name="T29" fmla="*/ 14 h 30"/>
                <a:gd name="T30" fmla="*/ 27 w 28"/>
                <a:gd name="T31" fmla="*/ 9 h 30"/>
                <a:gd name="T32" fmla="*/ 24 w 28"/>
                <a:gd name="T33" fmla="*/ 5 h 30"/>
                <a:gd name="T34" fmla="*/ 20 w 28"/>
                <a:gd name="T35" fmla="*/ 1 h 30"/>
                <a:gd name="T36" fmla="*/ 14 w 28"/>
                <a:gd name="T3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30">
                  <a:moveTo>
                    <a:pt x="14" y="0"/>
                  </a:moveTo>
                  <a:lnTo>
                    <a:pt x="9" y="1"/>
                  </a:lnTo>
                  <a:lnTo>
                    <a:pt x="5" y="5"/>
                  </a:lnTo>
                  <a:lnTo>
                    <a:pt x="1" y="9"/>
                  </a:lnTo>
                  <a:lnTo>
                    <a:pt x="0" y="14"/>
                  </a:lnTo>
                  <a:lnTo>
                    <a:pt x="0" y="16"/>
                  </a:lnTo>
                  <a:lnTo>
                    <a:pt x="1" y="22"/>
                  </a:lnTo>
                  <a:lnTo>
                    <a:pt x="5" y="26"/>
                  </a:lnTo>
                  <a:lnTo>
                    <a:pt x="9" y="29"/>
                  </a:lnTo>
                  <a:lnTo>
                    <a:pt x="14" y="30"/>
                  </a:lnTo>
                  <a:lnTo>
                    <a:pt x="20" y="29"/>
                  </a:lnTo>
                  <a:lnTo>
                    <a:pt x="24" y="26"/>
                  </a:lnTo>
                  <a:lnTo>
                    <a:pt x="27" y="22"/>
                  </a:lnTo>
                  <a:lnTo>
                    <a:pt x="28" y="16"/>
                  </a:lnTo>
                  <a:lnTo>
                    <a:pt x="28" y="14"/>
                  </a:lnTo>
                  <a:lnTo>
                    <a:pt x="27" y="9"/>
                  </a:lnTo>
                  <a:lnTo>
                    <a:pt x="24" y="5"/>
                  </a:lnTo>
                  <a:lnTo>
                    <a:pt x="20" y="1"/>
                  </a:lnTo>
                  <a:lnTo>
                    <a:pt x="14" y="0"/>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3" name="Freeform 11">
              <a:extLst>
                <a:ext uri="{FF2B5EF4-FFF2-40B4-BE49-F238E27FC236}">
                  <a16:creationId xmlns:a16="http://schemas.microsoft.com/office/drawing/2014/main" id="{BCA5F490-BAC5-494F-9DF6-8652934DD0FC}"/>
                </a:ext>
              </a:extLst>
            </p:cNvPr>
            <p:cNvSpPr>
              <a:spLocks noEditPoints="1"/>
            </p:cNvSpPr>
            <p:nvPr/>
          </p:nvSpPr>
          <p:spPr bwMode="auto">
            <a:xfrm>
              <a:off x="1554163" y="4741863"/>
              <a:ext cx="376238" cy="304800"/>
            </a:xfrm>
            <a:custGeom>
              <a:avLst/>
              <a:gdLst>
                <a:gd name="T0" fmla="*/ 632 w 711"/>
                <a:gd name="T1" fmla="*/ 32 h 575"/>
                <a:gd name="T2" fmla="*/ 604 w 711"/>
                <a:gd name="T3" fmla="*/ 4 h 575"/>
                <a:gd name="T4" fmla="*/ 568 w 711"/>
                <a:gd name="T5" fmla="*/ 3 h 575"/>
                <a:gd name="T6" fmla="*/ 400 w 711"/>
                <a:gd name="T7" fmla="*/ 70 h 575"/>
                <a:gd name="T8" fmla="*/ 398 w 711"/>
                <a:gd name="T9" fmla="*/ 89 h 575"/>
                <a:gd name="T10" fmla="*/ 412 w 711"/>
                <a:gd name="T11" fmla="*/ 93 h 575"/>
                <a:gd name="T12" fmla="*/ 533 w 711"/>
                <a:gd name="T13" fmla="*/ 52 h 575"/>
                <a:gd name="T14" fmla="*/ 542 w 711"/>
                <a:gd name="T15" fmla="*/ 225 h 575"/>
                <a:gd name="T16" fmla="*/ 560 w 711"/>
                <a:gd name="T17" fmla="*/ 218 h 575"/>
                <a:gd name="T18" fmla="*/ 562 w 711"/>
                <a:gd name="T19" fmla="*/ 43 h 575"/>
                <a:gd name="T20" fmla="*/ 575 w 711"/>
                <a:gd name="T21" fmla="*/ 30 h 575"/>
                <a:gd name="T22" fmla="*/ 593 w 711"/>
                <a:gd name="T23" fmla="*/ 30 h 575"/>
                <a:gd name="T24" fmla="*/ 606 w 711"/>
                <a:gd name="T25" fmla="*/ 43 h 575"/>
                <a:gd name="T26" fmla="*/ 607 w 711"/>
                <a:gd name="T27" fmla="*/ 515 h 575"/>
                <a:gd name="T28" fmla="*/ 598 w 711"/>
                <a:gd name="T29" fmla="*/ 530 h 575"/>
                <a:gd name="T30" fmla="*/ 579 w 711"/>
                <a:gd name="T31" fmla="*/ 534 h 575"/>
                <a:gd name="T32" fmla="*/ 565 w 711"/>
                <a:gd name="T33" fmla="*/ 524 h 575"/>
                <a:gd name="T34" fmla="*/ 561 w 711"/>
                <a:gd name="T35" fmla="*/ 342 h 575"/>
                <a:gd name="T36" fmla="*/ 547 w 711"/>
                <a:gd name="T37" fmla="*/ 329 h 575"/>
                <a:gd name="T38" fmla="*/ 533 w 711"/>
                <a:gd name="T39" fmla="*/ 342 h 575"/>
                <a:gd name="T40" fmla="*/ 183 w 711"/>
                <a:gd name="T41" fmla="*/ 382 h 575"/>
                <a:gd name="T42" fmla="*/ 332 w 711"/>
                <a:gd name="T43" fmla="*/ 119 h 575"/>
                <a:gd name="T44" fmla="*/ 325 w 711"/>
                <a:gd name="T45" fmla="*/ 101 h 575"/>
                <a:gd name="T46" fmla="*/ 82 w 711"/>
                <a:gd name="T47" fmla="*/ 156 h 575"/>
                <a:gd name="T48" fmla="*/ 50 w 711"/>
                <a:gd name="T49" fmla="*/ 162 h 575"/>
                <a:gd name="T50" fmla="*/ 24 w 711"/>
                <a:gd name="T51" fmla="*/ 180 h 575"/>
                <a:gd name="T52" fmla="*/ 6 w 711"/>
                <a:gd name="T53" fmla="*/ 206 h 575"/>
                <a:gd name="T54" fmla="*/ 0 w 711"/>
                <a:gd name="T55" fmla="*/ 238 h 575"/>
                <a:gd name="T56" fmla="*/ 3 w 711"/>
                <a:gd name="T57" fmla="*/ 348 h 575"/>
                <a:gd name="T58" fmla="*/ 18 w 711"/>
                <a:gd name="T59" fmla="*/ 376 h 575"/>
                <a:gd name="T60" fmla="*/ 42 w 711"/>
                <a:gd name="T61" fmla="*/ 395 h 575"/>
                <a:gd name="T62" fmla="*/ 71 w 711"/>
                <a:gd name="T63" fmla="*/ 406 h 575"/>
                <a:gd name="T64" fmla="*/ 146 w 711"/>
                <a:gd name="T65" fmla="*/ 573 h 575"/>
                <a:gd name="T66" fmla="*/ 237 w 711"/>
                <a:gd name="T67" fmla="*/ 575 h 575"/>
                <a:gd name="T68" fmla="*/ 247 w 711"/>
                <a:gd name="T69" fmla="*/ 567 h 575"/>
                <a:gd name="T70" fmla="*/ 193 w 711"/>
                <a:gd name="T71" fmla="*/ 415 h 575"/>
                <a:gd name="T72" fmla="*/ 576 w 711"/>
                <a:gd name="T73" fmla="*/ 560 h 575"/>
                <a:gd name="T74" fmla="*/ 614 w 711"/>
                <a:gd name="T75" fmla="*/ 553 h 575"/>
                <a:gd name="T76" fmla="*/ 635 w 711"/>
                <a:gd name="T77" fmla="*/ 521 h 575"/>
                <a:gd name="T78" fmla="*/ 651 w 711"/>
                <a:gd name="T79" fmla="*/ 365 h 575"/>
                <a:gd name="T80" fmla="*/ 678 w 711"/>
                <a:gd name="T81" fmla="*/ 350 h 575"/>
                <a:gd name="T82" fmla="*/ 698 w 711"/>
                <a:gd name="T83" fmla="*/ 326 h 575"/>
                <a:gd name="T84" fmla="*/ 709 w 711"/>
                <a:gd name="T85" fmla="*/ 297 h 575"/>
                <a:gd name="T86" fmla="*/ 709 w 711"/>
                <a:gd name="T87" fmla="*/ 265 h 575"/>
                <a:gd name="T88" fmla="*/ 698 w 711"/>
                <a:gd name="T89" fmla="*/ 235 h 575"/>
                <a:gd name="T90" fmla="*/ 678 w 711"/>
                <a:gd name="T91" fmla="*/ 213 h 575"/>
                <a:gd name="T92" fmla="*/ 651 w 711"/>
                <a:gd name="T93" fmla="*/ 198 h 575"/>
                <a:gd name="T94" fmla="*/ 76 w 711"/>
                <a:gd name="T95" fmla="*/ 378 h 575"/>
                <a:gd name="T96" fmla="*/ 51 w 711"/>
                <a:gd name="T97" fmla="*/ 369 h 575"/>
                <a:gd name="T98" fmla="*/ 30 w 711"/>
                <a:gd name="T99" fmla="*/ 340 h 575"/>
                <a:gd name="T100" fmla="*/ 28 w 711"/>
                <a:gd name="T101" fmla="*/ 238 h 575"/>
                <a:gd name="T102" fmla="*/ 32 w 711"/>
                <a:gd name="T103" fmla="*/ 217 h 575"/>
                <a:gd name="T104" fmla="*/ 61 w 711"/>
                <a:gd name="T105" fmla="*/ 188 h 575"/>
                <a:gd name="T106" fmla="*/ 82 w 711"/>
                <a:gd name="T107" fmla="*/ 184 h 575"/>
                <a:gd name="T108" fmla="*/ 214 w 711"/>
                <a:gd name="T109" fmla="*/ 548 h 575"/>
                <a:gd name="T110" fmla="*/ 214 w 711"/>
                <a:gd name="T111" fmla="*/ 548 h 575"/>
                <a:gd name="T112" fmla="*/ 654 w 711"/>
                <a:gd name="T113" fmla="*/ 230 h 575"/>
                <a:gd name="T114" fmla="*/ 679 w 711"/>
                <a:gd name="T115" fmla="*/ 261 h 575"/>
                <a:gd name="T116" fmla="*/ 679 w 711"/>
                <a:gd name="T117" fmla="*/ 302 h 575"/>
                <a:gd name="T118" fmla="*/ 654 w 711"/>
                <a:gd name="T119" fmla="*/ 333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11" h="575">
                  <a:moveTo>
                    <a:pt x="636" y="193"/>
                  </a:moveTo>
                  <a:lnTo>
                    <a:pt x="636" y="52"/>
                  </a:lnTo>
                  <a:lnTo>
                    <a:pt x="635" y="42"/>
                  </a:lnTo>
                  <a:lnTo>
                    <a:pt x="632" y="32"/>
                  </a:lnTo>
                  <a:lnTo>
                    <a:pt x="627" y="24"/>
                  </a:lnTo>
                  <a:lnTo>
                    <a:pt x="621" y="15"/>
                  </a:lnTo>
                  <a:lnTo>
                    <a:pt x="614" y="10"/>
                  </a:lnTo>
                  <a:lnTo>
                    <a:pt x="604" y="4"/>
                  </a:lnTo>
                  <a:lnTo>
                    <a:pt x="594" y="1"/>
                  </a:lnTo>
                  <a:lnTo>
                    <a:pt x="585" y="0"/>
                  </a:lnTo>
                  <a:lnTo>
                    <a:pt x="576" y="1"/>
                  </a:lnTo>
                  <a:lnTo>
                    <a:pt x="568" y="3"/>
                  </a:lnTo>
                  <a:lnTo>
                    <a:pt x="560" y="6"/>
                  </a:lnTo>
                  <a:lnTo>
                    <a:pt x="553" y="12"/>
                  </a:lnTo>
                  <a:lnTo>
                    <a:pt x="404" y="67"/>
                  </a:lnTo>
                  <a:lnTo>
                    <a:pt x="400" y="70"/>
                  </a:lnTo>
                  <a:lnTo>
                    <a:pt x="397" y="74"/>
                  </a:lnTo>
                  <a:lnTo>
                    <a:pt x="395" y="79"/>
                  </a:lnTo>
                  <a:lnTo>
                    <a:pt x="396" y="85"/>
                  </a:lnTo>
                  <a:lnTo>
                    <a:pt x="398" y="89"/>
                  </a:lnTo>
                  <a:lnTo>
                    <a:pt x="401" y="91"/>
                  </a:lnTo>
                  <a:lnTo>
                    <a:pt x="406" y="93"/>
                  </a:lnTo>
                  <a:lnTo>
                    <a:pt x="409" y="93"/>
                  </a:lnTo>
                  <a:lnTo>
                    <a:pt x="412" y="93"/>
                  </a:lnTo>
                  <a:lnTo>
                    <a:pt x="414" y="93"/>
                  </a:lnTo>
                  <a:lnTo>
                    <a:pt x="533" y="48"/>
                  </a:lnTo>
                  <a:lnTo>
                    <a:pt x="533" y="50"/>
                  </a:lnTo>
                  <a:lnTo>
                    <a:pt x="533" y="52"/>
                  </a:lnTo>
                  <a:lnTo>
                    <a:pt x="533" y="213"/>
                  </a:lnTo>
                  <a:lnTo>
                    <a:pt x="534" y="218"/>
                  </a:lnTo>
                  <a:lnTo>
                    <a:pt x="538" y="223"/>
                  </a:lnTo>
                  <a:lnTo>
                    <a:pt x="542" y="225"/>
                  </a:lnTo>
                  <a:lnTo>
                    <a:pt x="547" y="227"/>
                  </a:lnTo>
                  <a:lnTo>
                    <a:pt x="553" y="225"/>
                  </a:lnTo>
                  <a:lnTo>
                    <a:pt x="557" y="223"/>
                  </a:lnTo>
                  <a:lnTo>
                    <a:pt x="560" y="218"/>
                  </a:lnTo>
                  <a:lnTo>
                    <a:pt x="561" y="213"/>
                  </a:lnTo>
                  <a:lnTo>
                    <a:pt x="561" y="52"/>
                  </a:lnTo>
                  <a:lnTo>
                    <a:pt x="561" y="47"/>
                  </a:lnTo>
                  <a:lnTo>
                    <a:pt x="562" y="43"/>
                  </a:lnTo>
                  <a:lnTo>
                    <a:pt x="565" y="39"/>
                  </a:lnTo>
                  <a:lnTo>
                    <a:pt x="568" y="35"/>
                  </a:lnTo>
                  <a:lnTo>
                    <a:pt x="571" y="32"/>
                  </a:lnTo>
                  <a:lnTo>
                    <a:pt x="575" y="30"/>
                  </a:lnTo>
                  <a:lnTo>
                    <a:pt x="579" y="29"/>
                  </a:lnTo>
                  <a:lnTo>
                    <a:pt x="585" y="28"/>
                  </a:lnTo>
                  <a:lnTo>
                    <a:pt x="589" y="29"/>
                  </a:lnTo>
                  <a:lnTo>
                    <a:pt x="593" y="30"/>
                  </a:lnTo>
                  <a:lnTo>
                    <a:pt x="598" y="32"/>
                  </a:lnTo>
                  <a:lnTo>
                    <a:pt x="601" y="35"/>
                  </a:lnTo>
                  <a:lnTo>
                    <a:pt x="604" y="39"/>
                  </a:lnTo>
                  <a:lnTo>
                    <a:pt x="606" y="43"/>
                  </a:lnTo>
                  <a:lnTo>
                    <a:pt x="607" y="47"/>
                  </a:lnTo>
                  <a:lnTo>
                    <a:pt x="608" y="52"/>
                  </a:lnTo>
                  <a:lnTo>
                    <a:pt x="608" y="510"/>
                  </a:lnTo>
                  <a:lnTo>
                    <a:pt x="607" y="515"/>
                  </a:lnTo>
                  <a:lnTo>
                    <a:pt x="606" y="520"/>
                  </a:lnTo>
                  <a:lnTo>
                    <a:pt x="604" y="524"/>
                  </a:lnTo>
                  <a:lnTo>
                    <a:pt x="601" y="527"/>
                  </a:lnTo>
                  <a:lnTo>
                    <a:pt x="598" y="530"/>
                  </a:lnTo>
                  <a:lnTo>
                    <a:pt x="593" y="533"/>
                  </a:lnTo>
                  <a:lnTo>
                    <a:pt x="589" y="534"/>
                  </a:lnTo>
                  <a:lnTo>
                    <a:pt x="585" y="534"/>
                  </a:lnTo>
                  <a:lnTo>
                    <a:pt x="579" y="534"/>
                  </a:lnTo>
                  <a:lnTo>
                    <a:pt x="575" y="533"/>
                  </a:lnTo>
                  <a:lnTo>
                    <a:pt x="571" y="530"/>
                  </a:lnTo>
                  <a:lnTo>
                    <a:pt x="568" y="527"/>
                  </a:lnTo>
                  <a:lnTo>
                    <a:pt x="565" y="524"/>
                  </a:lnTo>
                  <a:lnTo>
                    <a:pt x="562" y="520"/>
                  </a:lnTo>
                  <a:lnTo>
                    <a:pt x="561" y="515"/>
                  </a:lnTo>
                  <a:lnTo>
                    <a:pt x="561" y="510"/>
                  </a:lnTo>
                  <a:lnTo>
                    <a:pt x="561" y="342"/>
                  </a:lnTo>
                  <a:lnTo>
                    <a:pt x="560" y="337"/>
                  </a:lnTo>
                  <a:lnTo>
                    <a:pt x="557" y="333"/>
                  </a:lnTo>
                  <a:lnTo>
                    <a:pt x="553" y="330"/>
                  </a:lnTo>
                  <a:lnTo>
                    <a:pt x="547" y="329"/>
                  </a:lnTo>
                  <a:lnTo>
                    <a:pt x="542" y="330"/>
                  </a:lnTo>
                  <a:lnTo>
                    <a:pt x="538" y="333"/>
                  </a:lnTo>
                  <a:lnTo>
                    <a:pt x="534" y="337"/>
                  </a:lnTo>
                  <a:lnTo>
                    <a:pt x="533" y="342"/>
                  </a:lnTo>
                  <a:lnTo>
                    <a:pt x="533" y="510"/>
                  </a:lnTo>
                  <a:lnTo>
                    <a:pt x="533" y="512"/>
                  </a:lnTo>
                  <a:lnTo>
                    <a:pt x="533" y="514"/>
                  </a:lnTo>
                  <a:lnTo>
                    <a:pt x="183" y="382"/>
                  </a:lnTo>
                  <a:lnTo>
                    <a:pt x="183" y="179"/>
                  </a:lnTo>
                  <a:lnTo>
                    <a:pt x="324" y="127"/>
                  </a:lnTo>
                  <a:lnTo>
                    <a:pt x="329" y="123"/>
                  </a:lnTo>
                  <a:lnTo>
                    <a:pt x="332" y="119"/>
                  </a:lnTo>
                  <a:lnTo>
                    <a:pt x="334" y="114"/>
                  </a:lnTo>
                  <a:lnTo>
                    <a:pt x="333" y="108"/>
                  </a:lnTo>
                  <a:lnTo>
                    <a:pt x="329" y="104"/>
                  </a:lnTo>
                  <a:lnTo>
                    <a:pt x="325" y="101"/>
                  </a:lnTo>
                  <a:lnTo>
                    <a:pt x="320" y="100"/>
                  </a:lnTo>
                  <a:lnTo>
                    <a:pt x="314" y="101"/>
                  </a:lnTo>
                  <a:lnTo>
                    <a:pt x="167" y="156"/>
                  </a:lnTo>
                  <a:lnTo>
                    <a:pt x="82" y="156"/>
                  </a:lnTo>
                  <a:lnTo>
                    <a:pt x="74" y="157"/>
                  </a:lnTo>
                  <a:lnTo>
                    <a:pt x="65" y="158"/>
                  </a:lnTo>
                  <a:lnTo>
                    <a:pt x="58" y="160"/>
                  </a:lnTo>
                  <a:lnTo>
                    <a:pt x="50" y="162"/>
                  </a:lnTo>
                  <a:lnTo>
                    <a:pt x="43" y="166"/>
                  </a:lnTo>
                  <a:lnTo>
                    <a:pt x="36" y="170"/>
                  </a:lnTo>
                  <a:lnTo>
                    <a:pt x="30" y="175"/>
                  </a:lnTo>
                  <a:lnTo>
                    <a:pt x="24" y="180"/>
                  </a:lnTo>
                  <a:lnTo>
                    <a:pt x="18" y="186"/>
                  </a:lnTo>
                  <a:lnTo>
                    <a:pt x="14" y="192"/>
                  </a:lnTo>
                  <a:lnTo>
                    <a:pt x="10" y="199"/>
                  </a:lnTo>
                  <a:lnTo>
                    <a:pt x="6" y="206"/>
                  </a:lnTo>
                  <a:lnTo>
                    <a:pt x="3" y="214"/>
                  </a:lnTo>
                  <a:lnTo>
                    <a:pt x="2" y="221"/>
                  </a:lnTo>
                  <a:lnTo>
                    <a:pt x="0" y="230"/>
                  </a:lnTo>
                  <a:lnTo>
                    <a:pt x="0" y="238"/>
                  </a:lnTo>
                  <a:lnTo>
                    <a:pt x="0" y="324"/>
                  </a:lnTo>
                  <a:lnTo>
                    <a:pt x="0" y="333"/>
                  </a:lnTo>
                  <a:lnTo>
                    <a:pt x="1" y="340"/>
                  </a:lnTo>
                  <a:lnTo>
                    <a:pt x="3" y="348"/>
                  </a:lnTo>
                  <a:lnTo>
                    <a:pt x="6" y="355"/>
                  </a:lnTo>
                  <a:lnTo>
                    <a:pt x="10" y="363"/>
                  </a:lnTo>
                  <a:lnTo>
                    <a:pt x="14" y="369"/>
                  </a:lnTo>
                  <a:lnTo>
                    <a:pt x="18" y="376"/>
                  </a:lnTo>
                  <a:lnTo>
                    <a:pt x="24" y="381"/>
                  </a:lnTo>
                  <a:lnTo>
                    <a:pt x="29" y="387"/>
                  </a:lnTo>
                  <a:lnTo>
                    <a:pt x="35" y="391"/>
                  </a:lnTo>
                  <a:lnTo>
                    <a:pt x="42" y="395"/>
                  </a:lnTo>
                  <a:lnTo>
                    <a:pt x="48" y="399"/>
                  </a:lnTo>
                  <a:lnTo>
                    <a:pt x="56" y="402"/>
                  </a:lnTo>
                  <a:lnTo>
                    <a:pt x="63" y="404"/>
                  </a:lnTo>
                  <a:lnTo>
                    <a:pt x="71" y="406"/>
                  </a:lnTo>
                  <a:lnTo>
                    <a:pt x="79" y="406"/>
                  </a:lnTo>
                  <a:lnTo>
                    <a:pt x="141" y="567"/>
                  </a:lnTo>
                  <a:lnTo>
                    <a:pt x="143" y="570"/>
                  </a:lnTo>
                  <a:lnTo>
                    <a:pt x="146" y="573"/>
                  </a:lnTo>
                  <a:lnTo>
                    <a:pt x="149" y="574"/>
                  </a:lnTo>
                  <a:lnTo>
                    <a:pt x="153" y="575"/>
                  </a:lnTo>
                  <a:lnTo>
                    <a:pt x="234" y="575"/>
                  </a:lnTo>
                  <a:lnTo>
                    <a:pt x="237" y="575"/>
                  </a:lnTo>
                  <a:lnTo>
                    <a:pt x="240" y="573"/>
                  </a:lnTo>
                  <a:lnTo>
                    <a:pt x="244" y="572"/>
                  </a:lnTo>
                  <a:lnTo>
                    <a:pt x="246" y="569"/>
                  </a:lnTo>
                  <a:lnTo>
                    <a:pt x="247" y="567"/>
                  </a:lnTo>
                  <a:lnTo>
                    <a:pt x="248" y="564"/>
                  </a:lnTo>
                  <a:lnTo>
                    <a:pt x="248" y="559"/>
                  </a:lnTo>
                  <a:lnTo>
                    <a:pt x="247" y="556"/>
                  </a:lnTo>
                  <a:lnTo>
                    <a:pt x="193" y="415"/>
                  </a:lnTo>
                  <a:lnTo>
                    <a:pt x="553" y="551"/>
                  </a:lnTo>
                  <a:lnTo>
                    <a:pt x="560" y="555"/>
                  </a:lnTo>
                  <a:lnTo>
                    <a:pt x="568" y="558"/>
                  </a:lnTo>
                  <a:lnTo>
                    <a:pt x="576" y="560"/>
                  </a:lnTo>
                  <a:lnTo>
                    <a:pt x="585" y="562"/>
                  </a:lnTo>
                  <a:lnTo>
                    <a:pt x="594" y="560"/>
                  </a:lnTo>
                  <a:lnTo>
                    <a:pt x="604" y="557"/>
                  </a:lnTo>
                  <a:lnTo>
                    <a:pt x="614" y="553"/>
                  </a:lnTo>
                  <a:lnTo>
                    <a:pt x="621" y="546"/>
                  </a:lnTo>
                  <a:lnTo>
                    <a:pt x="627" y="539"/>
                  </a:lnTo>
                  <a:lnTo>
                    <a:pt x="632" y="530"/>
                  </a:lnTo>
                  <a:lnTo>
                    <a:pt x="635" y="521"/>
                  </a:lnTo>
                  <a:lnTo>
                    <a:pt x="636" y="510"/>
                  </a:lnTo>
                  <a:lnTo>
                    <a:pt x="636" y="369"/>
                  </a:lnTo>
                  <a:lnTo>
                    <a:pt x="644" y="367"/>
                  </a:lnTo>
                  <a:lnTo>
                    <a:pt x="651" y="365"/>
                  </a:lnTo>
                  <a:lnTo>
                    <a:pt x="659" y="362"/>
                  </a:lnTo>
                  <a:lnTo>
                    <a:pt x="665" y="359"/>
                  </a:lnTo>
                  <a:lnTo>
                    <a:pt x="672" y="354"/>
                  </a:lnTo>
                  <a:lnTo>
                    <a:pt x="678" y="350"/>
                  </a:lnTo>
                  <a:lnTo>
                    <a:pt x="683" y="345"/>
                  </a:lnTo>
                  <a:lnTo>
                    <a:pt x="689" y="339"/>
                  </a:lnTo>
                  <a:lnTo>
                    <a:pt x="694" y="333"/>
                  </a:lnTo>
                  <a:lnTo>
                    <a:pt x="698" y="326"/>
                  </a:lnTo>
                  <a:lnTo>
                    <a:pt x="702" y="320"/>
                  </a:lnTo>
                  <a:lnTo>
                    <a:pt x="705" y="312"/>
                  </a:lnTo>
                  <a:lnTo>
                    <a:pt x="707" y="305"/>
                  </a:lnTo>
                  <a:lnTo>
                    <a:pt x="709" y="297"/>
                  </a:lnTo>
                  <a:lnTo>
                    <a:pt x="710" y="289"/>
                  </a:lnTo>
                  <a:lnTo>
                    <a:pt x="711" y="281"/>
                  </a:lnTo>
                  <a:lnTo>
                    <a:pt x="710" y="273"/>
                  </a:lnTo>
                  <a:lnTo>
                    <a:pt x="709" y="265"/>
                  </a:lnTo>
                  <a:lnTo>
                    <a:pt x="707" y="257"/>
                  </a:lnTo>
                  <a:lnTo>
                    <a:pt x="705" y="249"/>
                  </a:lnTo>
                  <a:lnTo>
                    <a:pt x="702" y="243"/>
                  </a:lnTo>
                  <a:lnTo>
                    <a:pt x="698" y="235"/>
                  </a:lnTo>
                  <a:lnTo>
                    <a:pt x="694" y="229"/>
                  </a:lnTo>
                  <a:lnTo>
                    <a:pt x="689" y="223"/>
                  </a:lnTo>
                  <a:lnTo>
                    <a:pt x="683" y="218"/>
                  </a:lnTo>
                  <a:lnTo>
                    <a:pt x="678" y="213"/>
                  </a:lnTo>
                  <a:lnTo>
                    <a:pt x="672" y="207"/>
                  </a:lnTo>
                  <a:lnTo>
                    <a:pt x="665" y="204"/>
                  </a:lnTo>
                  <a:lnTo>
                    <a:pt x="659" y="200"/>
                  </a:lnTo>
                  <a:lnTo>
                    <a:pt x="651" y="198"/>
                  </a:lnTo>
                  <a:lnTo>
                    <a:pt x="644" y="194"/>
                  </a:lnTo>
                  <a:lnTo>
                    <a:pt x="636" y="193"/>
                  </a:lnTo>
                  <a:close/>
                  <a:moveTo>
                    <a:pt x="82" y="378"/>
                  </a:moveTo>
                  <a:lnTo>
                    <a:pt x="76" y="378"/>
                  </a:lnTo>
                  <a:lnTo>
                    <a:pt x="71" y="377"/>
                  </a:lnTo>
                  <a:lnTo>
                    <a:pt x="65" y="376"/>
                  </a:lnTo>
                  <a:lnTo>
                    <a:pt x="61" y="374"/>
                  </a:lnTo>
                  <a:lnTo>
                    <a:pt x="51" y="369"/>
                  </a:lnTo>
                  <a:lnTo>
                    <a:pt x="44" y="363"/>
                  </a:lnTo>
                  <a:lnTo>
                    <a:pt x="38" y="354"/>
                  </a:lnTo>
                  <a:lnTo>
                    <a:pt x="32" y="346"/>
                  </a:lnTo>
                  <a:lnTo>
                    <a:pt x="30" y="340"/>
                  </a:lnTo>
                  <a:lnTo>
                    <a:pt x="29" y="335"/>
                  </a:lnTo>
                  <a:lnTo>
                    <a:pt x="28" y="330"/>
                  </a:lnTo>
                  <a:lnTo>
                    <a:pt x="28" y="324"/>
                  </a:lnTo>
                  <a:lnTo>
                    <a:pt x="28" y="238"/>
                  </a:lnTo>
                  <a:lnTo>
                    <a:pt x="28" y="233"/>
                  </a:lnTo>
                  <a:lnTo>
                    <a:pt x="29" y="228"/>
                  </a:lnTo>
                  <a:lnTo>
                    <a:pt x="30" y="222"/>
                  </a:lnTo>
                  <a:lnTo>
                    <a:pt x="32" y="217"/>
                  </a:lnTo>
                  <a:lnTo>
                    <a:pt x="38" y="207"/>
                  </a:lnTo>
                  <a:lnTo>
                    <a:pt x="44" y="200"/>
                  </a:lnTo>
                  <a:lnTo>
                    <a:pt x="51" y="193"/>
                  </a:lnTo>
                  <a:lnTo>
                    <a:pt x="61" y="188"/>
                  </a:lnTo>
                  <a:lnTo>
                    <a:pt x="65" y="186"/>
                  </a:lnTo>
                  <a:lnTo>
                    <a:pt x="71" y="185"/>
                  </a:lnTo>
                  <a:lnTo>
                    <a:pt x="76" y="184"/>
                  </a:lnTo>
                  <a:lnTo>
                    <a:pt x="82" y="184"/>
                  </a:lnTo>
                  <a:lnTo>
                    <a:pt x="156" y="184"/>
                  </a:lnTo>
                  <a:lnTo>
                    <a:pt x="156" y="378"/>
                  </a:lnTo>
                  <a:lnTo>
                    <a:pt x="82" y="378"/>
                  </a:lnTo>
                  <a:close/>
                  <a:moveTo>
                    <a:pt x="214" y="548"/>
                  </a:moveTo>
                  <a:lnTo>
                    <a:pt x="163" y="548"/>
                  </a:lnTo>
                  <a:lnTo>
                    <a:pt x="109" y="406"/>
                  </a:lnTo>
                  <a:lnTo>
                    <a:pt x="160" y="406"/>
                  </a:lnTo>
                  <a:lnTo>
                    <a:pt x="214" y="548"/>
                  </a:lnTo>
                  <a:close/>
                  <a:moveTo>
                    <a:pt x="636" y="340"/>
                  </a:moveTo>
                  <a:lnTo>
                    <a:pt x="636" y="221"/>
                  </a:lnTo>
                  <a:lnTo>
                    <a:pt x="646" y="224"/>
                  </a:lnTo>
                  <a:lnTo>
                    <a:pt x="654" y="230"/>
                  </a:lnTo>
                  <a:lnTo>
                    <a:pt x="663" y="235"/>
                  </a:lnTo>
                  <a:lnTo>
                    <a:pt x="669" y="243"/>
                  </a:lnTo>
                  <a:lnTo>
                    <a:pt x="675" y="251"/>
                  </a:lnTo>
                  <a:lnTo>
                    <a:pt x="679" y="261"/>
                  </a:lnTo>
                  <a:lnTo>
                    <a:pt x="682" y="271"/>
                  </a:lnTo>
                  <a:lnTo>
                    <a:pt x="683" y="281"/>
                  </a:lnTo>
                  <a:lnTo>
                    <a:pt x="682" y="292"/>
                  </a:lnTo>
                  <a:lnTo>
                    <a:pt x="679" y="302"/>
                  </a:lnTo>
                  <a:lnTo>
                    <a:pt x="675" y="311"/>
                  </a:lnTo>
                  <a:lnTo>
                    <a:pt x="669" y="319"/>
                  </a:lnTo>
                  <a:lnTo>
                    <a:pt x="663" y="326"/>
                  </a:lnTo>
                  <a:lnTo>
                    <a:pt x="654" y="333"/>
                  </a:lnTo>
                  <a:lnTo>
                    <a:pt x="646" y="337"/>
                  </a:lnTo>
                  <a:lnTo>
                    <a:pt x="636" y="340"/>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4" name="Freeform 12">
              <a:extLst>
                <a:ext uri="{FF2B5EF4-FFF2-40B4-BE49-F238E27FC236}">
                  <a16:creationId xmlns:a16="http://schemas.microsoft.com/office/drawing/2014/main" id="{4C57968A-5134-4A0C-95A8-EAF28A189F71}"/>
                </a:ext>
              </a:extLst>
            </p:cNvPr>
            <p:cNvSpPr>
              <a:spLocks/>
            </p:cNvSpPr>
            <p:nvPr/>
          </p:nvSpPr>
          <p:spPr bwMode="auto">
            <a:xfrm>
              <a:off x="1739901" y="4786313"/>
              <a:ext cx="14288" cy="14288"/>
            </a:xfrm>
            <a:custGeom>
              <a:avLst/>
              <a:gdLst>
                <a:gd name="T0" fmla="*/ 23 w 28"/>
                <a:gd name="T1" fmla="*/ 4 h 28"/>
                <a:gd name="T2" fmla="*/ 19 w 28"/>
                <a:gd name="T3" fmla="*/ 1 h 28"/>
                <a:gd name="T4" fmla="*/ 14 w 28"/>
                <a:gd name="T5" fmla="*/ 0 h 28"/>
                <a:gd name="T6" fmla="*/ 8 w 28"/>
                <a:gd name="T7" fmla="*/ 1 h 28"/>
                <a:gd name="T8" fmla="*/ 4 w 28"/>
                <a:gd name="T9" fmla="*/ 4 h 28"/>
                <a:gd name="T10" fmla="*/ 1 w 28"/>
                <a:gd name="T11" fmla="*/ 8 h 28"/>
                <a:gd name="T12" fmla="*/ 0 w 28"/>
                <a:gd name="T13" fmla="*/ 14 h 28"/>
                <a:gd name="T14" fmla="*/ 1 w 28"/>
                <a:gd name="T15" fmla="*/ 19 h 28"/>
                <a:gd name="T16" fmla="*/ 4 w 28"/>
                <a:gd name="T17" fmla="*/ 23 h 28"/>
                <a:gd name="T18" fmla="*/ 8 w 28"/>
                <a:gd name="T19" fmla="*/ 27 h 28"/>
                <a:gd name="T20" fmla="*/ 14 w 28"/>
                <a:gd name="T21" fmla="*/ 28 h 28"/>
                <a:gd name="T22" fmla="*/ 19 w 28"/>
                <a:gd name="T23" fmla="*/ 27 h 28"/>
                <a:gd name="T24" fmla="*/ 23 w 28"/>
                <a:gd name="T25" fmla="*/ 23 h 28"/>
                <a:gd name="T26" fmla="*/ 27 w 28"/>
                <a:gd name="T27" fmla="*/ 19 h 28"/>
                <a:gd name="T28" fmla="*/ 28 w 28"/>
                <a:gd name="T29" fmla="*/ 14 h 28"/>
                <a:gd name="T30" fmla="*/ 27 w 28"/>
                <a:gd name="T31" fmla="*/ 8 h 28"/>
                <a:gd name="T32" fmla="*/ 23 w 28"/>
                <a:gd name="T3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8">
                  <a:moveTo>
                    <a:pt x="23" y="4"/>
                  </a:moveTo>
                  <a:lnTo>
                    <a:pt x="19" y="1"/>
                  </a:lnTo>
                  <a:lnTo>
                    <a:pt x="14" y="0"/>
                  </a:lnTo>
                  <a:lnTo>
                    <a:pt x="8" y="1"/>
                  </a:lnTo>
                  <a:lnTo>
                    <a:pt x="4" y="4"/>
                  </a:lnTo>
                  <a:lnTo>
                    <a:pt x="1" y="8"/>
                  </a:lnTo>
                  <a:lnTo>
                    <a:pt x="0" y="14"/>
                  </a:lnTo>
                  <a:lnTo>
                    <a:pt x="1" y="19"/>
                  </a:lnTo>
                  <a:lnTo>
                    <a:pt x="4" y="23"/>
                  </a:lnTo>
                  <a:lnTo>
                    <a:pt x="8" y="27"/>
                  </a:lnTo>
                  <a:lnTo>
                    <a:pt x="14" y="28"/>
                  </a:lnTo>
                  <a:lnTo>
                    <a:pt x="19" y="27"/>
                  </a:lnTo>
                  <a:lnTo>
                    <a:pt x="23" y="23"/>
                  </a:lnTo>
                  <a:lnTo>
                    <a:pt x="27" y="19"/>
                  </a:lnTo>
                  <a:lnTo>
                    <a:pt x="28" y="14"/>
                  </a:lnTo>
                  <a:lnTo>
                    <a:pt x="27" y="8"/>
                  </a:lnTo>
                  <a:lnTo>
                    <a:pt x="23" y="4"/>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5" name="Freeform 13">
              <a:extLst>
                <a:ext uri="{FF2B5EF4-FFF2-40B4-BE49-F238E27FC236}">
                  <a16:creationId xmlns:a16="http://schemas.microsoft.com/office/drawing/2014/main" id="{09E75FF2-E79F-4B2A-A7D4-523D8D8FEB29}"/>
                </a:ext>
              </a:extLst>
            </p:cNvPr>
            <p:cNvSpPr>
              <a:spLocks/>
            </p:cNvSpPr>
            <p:nvPr/>
          </p:nvSpPr>
          <p:spPr bwMode="auto">
            <a:xfrm>
              <a:off x="1595438" y="4865688"/>
              <a:ext cx="14288" cy="14288"/>
            </a:xfrm>
            <a:custGeom>
              <a:avLst/>
              <a:gdLst>
                <a:gd name="T0" fmla="*/ 25 w 28"/>
                <a:gd name="T1" fmla="*/ 4 h 28"/>
                <a:gd name="T2" fmla="*/ 20 w 28"/>
                <a:gd name="T3" fmla="*/ 1 h 28"/>
                <a:gd name="T4" fmla="*/ 14 w 28"/>
                <a:gd name="T5" fmla="*/ 0 h 28"/>
                <a:gd name="T6" fmla="*/ 9 w 28"/>
                <a:gd name="T7" fmla="*/ 1 h 28"/>
                <a:gd name="T8" fmla="*/ 5 w 28"/>
                <a:gd name="T9" fmla="*/ 4 h 28"/>
                <a:gd name="T10" fmla="*/ 1 w 28"/>
                <a:gd name="T11" fmla="*/ 9 h 28"/>
                <a:gd name="T12" fmla="*/ 0 w 28"/>
                <a:gd name="T13" fmla="*/ 14 h 28"/>
                <a:gd name="T14" fmla="*/ 1 w 28"/>
                <a:gd name="T15" fmla="*/ 19 h 28"/>
                <a:gd name="T16" fmla="*/ 5 w 28"/>
                <a:gd name="T17" fmla="*/ 24 h 28"/>
                <a:gd name="T18" fmla="*/ 9 w 28"/>
                <a:gd name="T19" fmla="*/ 27 h 28"/>
                <a:gd name="T20" fmla="*/ 14 w 28"/>
                <a:gd name="T21" fmla="*/ 28 h 28"/>
                <a:gd name="T22" fmla="*/ 20 w 28"/>
                <a:gd name="T23" fmla="*/ 27 h 28"/>
                <a:gd name="T24" fmla="*/ 25 w 28"/>
                <a:gd name="T25" fmla="*/ 24 h 28"/>
                <a:gd name="T26" fmla="*/ 27 w 28"/>
                <a:gd name="T27" fmla="*/ 19 h 28"/>
                <a:gd name="T28" fmla="*/ 28 w 28"/>
                <a:gd name="T29" fmla="*/ 14 h 28"/>
                <a:gd name="T30" fmla="*/ 27 w 28"/>
                <a:gd name="T31" fmla="*/ 9 h 28"/>
                <a:gd name="T32" fmla="*/ 25 w 28"/>
                <a:gd name="T3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8">
                  <a:moveTo>
                    <a:pt x="25" y="4"/>
                  </a:moveTo>
                  <a:lnTo>
                    <a:pt x="20" y="1"/>
                  </a:lnTo>
                  <a:lnTo>
                    <a:pt x="14" y="0"/>
                  </a:lnTo>
                  <a:lnTo>
                    <a:pt x="9" y="1"/>
                  </a:lnTo>
                  <a:lnTo>
                    <a:pt x="5" y="4"/>
                  </a:lnTo>
                  <a:lnTo>
                    <a:pt x="1" y="9"/>
                  </a:lnTo>
                  <a:lnTo>
                    <a:pt x="0" y="14"/>
                  </a:lnTo>
                  <a:lnTo>
                    <a:pt x="1" y="19"/>
                  </a:lnTo>
                  <a:lnTo>
                    <a:pt x="5" y="24"/>
                  </a:lnTo>
                  <a:lnTo>
                    <a:pt x="9" y="27"/>
                  </a:lnTo>
                  <a:lnTo>
                    <a:pt x="14" y="28"/>
                  </a:lnTo>
                  <a:lnTo>
                    <a:pt x="20" y="27"/>
                  </a:lnTo>
                  <a:lnTo>
                    <a:pt x="25" y="24"/>
                  </a:lnTo>
                  <a:lnTo>
                    <a:pt x="27" y="19"/>
                  </a:lnTo>
                  <a:lnTo>
                    <a:pt x="28" y="14"/>
                  </a:lnTo>
                  <a:lnTo>
                    <a:pt x="27" y="9"/>
                  </a:lnTo>
                  <a:lnTo>
                    <a:pt x="25" y="4"/>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6" name="Freeform 14">
              <a:extLst>
                <a:ext uri="{FF2B5EF4-FFF2-40B4-BE49-F238E27FC236}">
                  <a16:creationId xmlns:a16="http://schemas.microsoft.com/office/drawing/2014/main" id="{6837D7DD-6232-4570-8C7C-A38954A0166A}"/>
                </a:ext>
              </a:extLst>
            </p:cNvPr>
            <p:cNvSpPr>
              <a:spLocks/>
            </p:cNvSpPr>
            <p:nvPr/>
          </p:nvSpPr>
          <p:spPr bwMode="auto">
            <a:xfrm>
              <a:off x="1584326" y="4908551"/>
              <a:ext cx="39688" cy="12700"/>
            </a:xfrm>
            <a:custGeom>
              <a:avLst/>
              <a:gdLst>
                <a:gd name="T0" fmla="*/ 59 w 73"/>
                <a:gd name="T1" fmla="*/ 0 h 26"/>
                <a:gd name="T2" fmla="*/ 14 w 73"/>
                <a:gd name="T3" fmla="*/ 0 h 26"/>
                <a:gd name="T4" fmla="*/ 9 w 73"/>
                <a:gd name="T5" fmla="*/ 1 h 26"/>
                <a:gd name="T6" fmla="*/ 4 w 73"/>
                <a:gd name="T7" fmla="*/ 3 h 26"/>
                <a:gd name="T8" fmla="*/ 1 w 73"/>
                <a:gd name="T9" fmla="*/ 7 h 26"/>
                <a:gd name="T10" fmla="*/ 0 w 73"/>
                <a:gd name="T11" fmla="*/ 12 h 26"/>
                <a:gd name="T12" fmla="*/ 1 w 73"/>
                <a:gd name="T13" fmla="*/ 19 h 26"/>
                <a:gd name="T14" fmla="*/ 4 w 73"/>
                <a:gd name="T15" fmla="*/ 23 h 26"/>
                <a:gd name="T16" fmla="*/ 9 w 73"/>
                <a:gd name="T17" fmla="*/ 25 h 26"/>
                <a:gd name="T18" fmla="*/ 14 w 73"/>
                <a:gd name="T19" fmla="*/ 26 h 26"/>
                <a:gd name="T20" fmla="*/ 59 w 73"/>
                <a:gd name="T21" fmla="*/ 26 h 26"/>
                <a:gd name="T22" fmla="*/ 64 w 73"/>
                <a:gd name="T23" fmla="*/ 25 h 26"/>
                <a:gd name="T24" fmla="*/ 69 w 73"/>
                <a:gd name="T25" fmla="*/ 23 h 26"/>
                <a:gd name="T26" fmla="*/ 72 w 73"/>
                <a:gd name="T27" fmla="*/ 19 h 26"/>
                <a:gd name="T28" fmla="*/ 73 w 73"/>
                <a:gd name="T29" fmla="*/ 12 h 26"/>
                <a:gd name="T30" fmla="*/ 72 w 73"/>
                <a:gd name="T31" fmla="*/ 7 h 26"/>
                <a:gd name="T32" fmla="*/ 69 w 73"/>
                <a:gd name="T33" fmla="*/ 3 h 26"/>
                <a:gd name="T34" fmla="*/ 64 w 73"/>
                <a:gd name="T35" fmla="*/ 1 h 26"/>
                <a:gd name="T36" fmla="*/ 59 w 73"/>
                <a:gd name="T3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26">
                  <a:moveTo>
                    <a:pt x="59" y="0"/>
                  </a:moveTo>
                  <a:lnTo>
                    <a:pt x="14" y="0"/>
                  </a:lnTo>
                  <a:lnTo>
                    <a:pt x="9" y="1"/>
                  </a:lnTo>
                  <a:lnTo>
                    <a:pt x="4" y="3"/>
                  </a:lnTo>
                  <a:lnTo>
                    <a:pt x="1" y="7"/>
                  </a:lnTo>
                  <a:lnTo>
                    <a:pt x="0" y="12"/>
                  </a:lnTo>
                  <a:lnTo>
                    <a:pt x="1" y="19"/>
                  </a:lnTo>
                  <a:lnTo>
                    <a:pt x="4" y="23"/>
                  </a:lnTo>
                  <a:lnTo>
                    <a:pt x="9" y="25"/>
                  </a:lnTo>
                  <a:lnTo>
                    <a:pt x="14" y="26"/>
                  </a:lnTo>
                  <a:lnTo>
                    <a:pt x="59" y="26"/>
                  </a:lnTo>
                  <a:lnTo>
                    <a:pt x="64" y="25"/>
                  </a:lnTo>
                  <a:lnTo>
                    <a:pt x="69" y="23"/>
                  </a:lnTo>
                  <a:lnTo>
                    <a:pt x="72" y="19"/>
                  </a:lnTo>
                  <a:lnTo>
                    <a:pt x="73" y="12"/>
                  </a:lnTo>
                  <a:lnTo>
                    <a:pt x="72" y="7"/>
                  </a:lnTo>
                  <a:lnTo>
                    <a:pt x="69" y="3"/>
                  </a:lnTo>
                  <a:lnTo>
                    <a:pt x="64" y="1"/>
                  </a:lnTo>
                  <a:lnTo>
                    <a:pt x="59" y="0"/>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grpSp>
      <p:sp>
        <p:nvSpPr>
          <p:cNvPr id="17" name="Freeform: Shape 16">
            <a:extLst>
              <a:ext uri="{FF2B5EF4-FFF2-40B4-BE49-F238E27FC236}">
                <a16:creationId xmlns:a16="http://schemas.microsoft.com/office/drawing/2014/main" id="{1D6D7EF3-8395-46B4-9C9D-A29E30482880}"/>
              </a:ext>
            </a:extLst>
          </p:cNvPr>
          <p:cNvSpPr/>
          <p:nvPr/>
        </p:nvSpPr>
        <p:spPr>
          <a:xfrm rot="1800000">
            <a:off x="4957356" y="1537286"/>
            <a:ext cx="878153" cy="986389"/>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noFill/>
          <a:ln>
            <a:solidFill>
              <a:schemeClr val="bg1"/>
            </a:solidFill>
            <a:prstDash val="dash"/>
          </a:ln>
          <a:effectLst>
            <a:outerShdw blurRad="1054100" dist="584200" dir="2700000" sx="89000" sy="89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CE091BFE-01E1-49B0-9951-B97C403709B4}"/>
              </a:ext>
            </a:extLst>
          </p:cNvPr>
          <p:cNvGrpSpPr/>
          <p:nvPr/>
        </p:nvGrpSpPr>
        <p:grpSpPr>
          <a:xfrm rot="10857771">
            <a:off x="9899581" y="170403"/>
            <a:ext cx="2991226" cy="2321127"/>
            <a:chOff x="2438400" y="1005871"/>
            <a:chExt cx="6414912" cy="4977833"/>
          </a:xfrm>
          <a:solidFill>
            <a:schemeClr val="accent2">
              <a:alpha val="50000"/>
            </a:schemeClr>
          </a:solidFill>
        </p:grpSpPr>
        <p:cxnSp>
          <p:nvCxnSpPr>
            <p:cNvPr id="28" name="Straight Connector 27">
              <a:extLst>
                <a:ext uri="{FF2B5EF4-FFF2-40B4-BE49-F238E27FC236}">
                  <a16:creationId xmlns:a16="http://schemas.microsoft.com/office/drawing/2014/main" id="{A95A38E3-A981-4172-AFB6-4C9483885988}"/>
                </a:ext>
              </a:extLst>
            </p:cNvPr>
            <p:cNvCxnSpPr/>
            <p:nvPr/>
          </p:nvCxnSpPr>
          <p:spPr>
            <a:xfrm flipV="1">
              <a:off x="2614864" y="3850104"/>
              <a:ext cx="1411705" cy="2133600"/>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812349D-4CE1-4228-8331-388D8932B1BF}"/>
                </a:ext>
              </a:extLst>
            </p:cNvPr>
            <p:cNvCxnSpPr/>
            <p:nvPr/>
          </p:nvCxnSpPr>
          <p:spPr>
            <a:xfrm>
              <a:off x="4026569" y="3866146"/>
              <a:ext cx="1267327" cy="882316"/>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314EC12-C084-4957-BDC6-C79025C6749C}"/>
                </a:ext>
              </a:extLst>
            </p:cNvPr>
            <p:cNvCxnSpPr/>
            <p:nvPr/>
          </p:nvCxnSpPr>
          <p:spPr>
            <a:xfrm flipH="1">
              <a:off x="2614864" y="4780546"/>
              <a:ext cx="2662990" cy="1199465"/>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137E752-6B80-40A2-B561-8C80F222D4FC}"/>
                </a:ext>
              </a:extLst>
            </p:cNvPr>
            <p:cNvCxnSpPr/>
            <p:nvPr/>
          </p:nvCxnSpPr>
          <p:spPr>
            <a:xfrm>
              <a:off x="2470485" y="3850104"/>
              <a:ext cx="2823411" cy="914400"/>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CE9AAAC-700D-4C03-85FC-96DB1356D702}"/>
                </a:ext>
              </a:extLst>
            </p:cNvPr>
            <p:cNvCxnSpPr/>
            <p:nvPr/>
          </p:nvCxnSpPr>
          <p:spPr>
            <a:xfrm flipV="1">
              <a:off x="2438400" y="2823411"/>
              <a:ext cx="3834062" cy="1026694"/>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9F7A55-2E0A-450B-9730-552F18D29CBC}"/>
                </a:ext>
              </a:extLst>
            </p:cNvPr>
            <p:cNvCxnSpPr>
              <a:cxnSpLocks/>
            </p:cNvCxnSpPr>
            <p:nvPr/>
          </p:nvCxnSpPr>
          <p:spPr>
            <a:xfrm flipH="1" flipV="1">
              <a:off x="4660231" y="2180695"/>
              <a:ext cx="1666449" cy="649161"/>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4C97279-A2CD-4A69-BEF7-1ACDC3F247D2}"/>
                </a:ext>
              </a:extLst>
            </p:cNvPr>
            <p:cNvCxnSpPr/>
            <p:nvPr/>
          </p:nvCxnSpPr>
          <p:spPr>
            <a:xfrm flipH="1">
              <a:off x="4026568" y="2130450"/>
              <a:ext cx="633663" cy="1732003"/>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E0528C2-B45F-429D-BED9-9DAC5C72264A}"/>
                </a:ext>
              </a:extLst>
            </p:cNvPr>
            <p:cNvCxnSpPr/>
            <p:nvPr/>
          </p:nvCxnSpPr>
          <p:spPr>
            <a:xfrm>
              <a:off x="4058654" y="3900350"/>
              <a:ext cx="3547859" cy="1029176"/>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408D46C-E13D-4942-8D74-082BF1294ADD}"/>
                </a:ext>
              </a:extLst>
            </p:cNvPr>
            <p:cNvCxnSpPr>
              <a:cxnSpLocks/>
            </p:cNvCxnSpPr>
            <p:nvPr/>
          </p:nvCxnSpPr>
          <p:spPr>
            <a:xfrm>
              <a:off x="5293895" y="4752157"/>
              <a:ext cx="2423966" cy="206942"/>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EB4B495-EDED-4940-B54F-13AC0B4D0A31}"/>
                </a:ext>
              </a:extLst>
            </p:cNvPr>
            <p:cNvCxnSpPr>
              <a:cxnSpLocks/>
            </p:cNvCxnSpPr>
            <p:nvPr/>
          </p:nvCxnSpPr>
          <p:spPr>
            <a:xfrm flipV="1">
              <a:off x="7720416" y="2374232"/>
              <a:ext cx="1107852" cy="2518579"/>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9B295C5-52AD-4421-A327-02F3A20F9A6F}"/>
                </a:ext>
              </a:extLst>
            </p:cNvPr>
            <p:cNvCxnSpPr/>
            <p:nvPr/>
          </p:nvCxnSpPr>
          <p:spPr>
            <a:xfrm flipH="1">
              <a:off x="5277855" y="2374233"/>
              <a:ext cx="3547859" cy="2406316"/>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BE666C5-53F1-4E53-B66F-4A5C62040722}"/>
                </a:ext>
              </a:extLst>
            </p:cNvPr>
            <p:cNvCxnSpPr/>
            <p:nvPr/>
          </p:nvCxnSpPr>
          <p:spPr>
            <a:xfrm flipH="1" flipV="1">
              <a:off x="6248401" y="2823412"/>
              <a:ext cx="1435769" cy="2119645"/>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6E4DEE9-C2C1-425C-8CFC-559050A62D70}"/>
                </a:ext>
              </a:extLst>
            </p:cNvPr>
            <p:cNvCxnSpPr/>
            <p:nvPr/>
          </p:nvCxnSpPr>
          <p:spPr>
            <a:xfrm flipV="1">
              <a:off x="6302617" y="2374233"/>
              <a:ext cx="2550695" cy="449180"/>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26ED323-7886-48DE-9176-FB23F21A395A}"/>
                </a:ext>
              </a:extLst>
            </p:cNvPr>
            <p:cNvCxnSpPr/>
            <p:nvPr/>
          </p:nvCxnSpPr>
          <p:spPr>
            <a:xfrm flipV="1">
              <a:off x="4660231" y="1005871"/>
              <a:ext cx="1238496" cy="1124581"/>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BA7F3BB-F91D-4139-8BA7-49A9D9181F74}"/>
                </a:ext>
              </a:extLst>
            </p:cNvPr>
            <p:cNvCxnSpPr>
              <a:cxnSpLocks/>
            </p:cNvCxnSpPr>
            <p:nvPr/>
          </p:nvCxnSpPr>
          <p:spPr>
            <a:xfrm>
              <a:off x="5889383" y="1005871"/>
              <a:ext cx="399120" cy="1858616"/>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63960DC-9F6C-4D3E-B2CE-6AD1D5BA6221}"/>
                </a:ext>
              </a:extLst>
            </p:cNvPr>
            <p:cNvCxnSpPr/>
            <p:nvPr/>
          </p:nvCxnSpPr>
          <p:spPr>
            <a:xfrm flipH="1">
              <a:off x="5250253" y="2914731"/>
              <a:ext cx="995592" cy="1898902"/>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6E5AC88-F7FC-4DD4-A559-23A6C8B9CA86}"/>
                </a:ext>
              </a:extLst>
            </p:cNvPr>
            <p:cNvCxnSpPr/>
            <p:nvPr/>
          </p:nvCxnSpPr>
          <p:spPr>
            <a:xfrm>
              <a:off x="4644190" y="2164653"/>
              <a:ext cx="621140" cy="2671436"/>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grpSp>
      <p:sp>
        <p:nvSpPr>
          <p:cNvPr id="20" name="Oval 19">
            <a:extLst>
              <a:ext uri="{FF2B5EF4-FFF2-40B4-BE49-F238E27FC236}">
                <a16:creationId xmlns:a16="http://schemas.microsoft.com/office/drawing/2014/main" id="{A620879E-D539-4695-B3D2-A9826E9A4E8C}"/>
              </a:ext>
            </a:extLst>
          </p:cNvPr>
          <p:cNvSpPr/>
          <p:nvPr/>
        </p:nvSpPr>
        <p:spPr>
          <a:xfrm rot="10857771">
            <a:off x="11210519" y="2408849"/>
            <a:ext cx="94022" cy="94022"/>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Oval 20">
            <a:extLst>
              <a:ext uri="{FF2B5EF4-FFF2-40B4-BE49-F238E27FC236}">
                <a16:creationId xmlns:a16="http://schemas.microsoft.com/office/drawing/2014/main" id="{013AD36B-4604-4161-A1A5-937D8AB60126}"/>
              </a:ext>
            </a:extLst>
          </p:cNvPr>
          <p:cNvSpPr/>
          <p:nvPr/>
        </p:nvSpPr>
        <p:spPr>
          <a:xfrm rot="10857771">
            <a:off x="11053474" y="1559877"/>
            <a:ext cx="94022" cy="94022"/>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Oval 21">
            <a:extLst>
              <a:ext uri="{FF2B5EF4-FFF2-40B4-BE49-F238E27FC236}">
                <a16:creationId xmlns:a16="http://schemas.microsoft.com/office/drawing/2014/main" id="{30461CBD-57A6-43DA-88AC-93A8B8A508F6}"/>
              </a:ext>
            </a:extLst>
          </p:cNvPr>
          <p:cNvSpPr/>
          <p:nvPr/>
        </p:nvSpPr>
        <p:spPr>
          <a:xfrm rot="10857771">
            <a:off x="9904264" y="1758952"/>
            <a:ext cx="94022" cy="94022"/>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Oval 22">
            <a:extLst>
              <a:ext uri="{FF2B5EF4-FFF2-40B4-BE49-F238E27FC236}">
                <a16:creationId xmlns:a16="http://schemas.microsoft.com/office/drawing/2014/main" id="{E6E79962-17CD-464C-A4B6-F8FBA993031C}"/>
              </a:ext>
            </a:extLst>
          </p:cNvPr>
          <p:cNvSpPr/>
          <p:nvPr/>
        </p:nvSpPr>
        <p:spPr>
          <a:xfrm rot="10857771">
            <a:off x="10430856" y="608096"/>
            <a:ext cx="94022" cy="94022"/>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Oval 23">
            <a:extLst>
              <a:ext uri="{FF2B5EF4-FFF2-40B4-BE49-F238E27FC236}">
                <a16:creationId xmlns:a16="http://schemas.microsoft.com/office/drawing/2014/main" id="{F4392D82-76F3-414F-BA02-A3D6265AFB5B}"/>
              </a:ext>
            </a:extLst>
          </p:cNvPr>
          <p:cNvSpPr/>
          <p:nvPr/>
        </p:nvSpPr>
        <p:spPr>
          <a:xfrm rot="10857771">
            <a:off x="11512831" y="691945"/>
            <a:ext cx="94022" cy="94022"/>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Oval 24">
            <a:extLst>
              <a:ext uri="{FF2B5EF4-FFF2-40B4-BE49-F238E27FC236}">
                <a16:creationId xmlns:a16="http://schemas.microsoft.com/office/drawing/2014/main" id="{BA6BD6F8-EECB-4029-A99F-04FE95A9E515}"/>
              </a:ext>
            </a:extLst>
          </p:cNvPr>
          <p:cNvSpPr/>
          <p:nvPr/>
        </p:nvSpPr>
        <p:spPr>
          <a:xfrm rot="10857771">
            <a:off x="12079128" y="1112527"/>
            <a:ext cx="94022" cy="94022"/>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 name="Oval 25">
            <a:extLst>
              <a:ext uri="{FF2B5EF4-FFF2-40B4-BE49-F238E27FC236}">
                <a16:creationId xmlns:a16="http://schemas.microsoft.com/office/drawing/2014/main" id="{7980806D-75BA-4D22-8B7F-D89225E8EAE9}"/>
              </a:ext>
            </a:extLst>
          </p:cNvPr>
          <p:cNvSpPr/>
          <p:nvPr/>
        </p:nvSpPr>
        <p:spPr>
          <a:xfrm rot="10857771">
            <a:off x="12794937" y="1140009"/>
            <a:ext cx="94022" cy="94022"/>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 name="Oval 26">
            <a:extLst>
              <a:ext uri="{FF2B5EF4-FFF2-40B4-BE49-F238E27FC236}">
                <a16:creationId xmlns:a16="http://schemas.microsoft.com/office/drawing/2014/main" id="{48833DBE-3439-42D4-986F-B0AC9377F876}"/>
              </a:ext>
            </a:extLst>
          </p:cNvPr>
          <p:cNvSpPr/>
          <p:nvPr/>
        </p:nvSpPr>
        <p:spPr>
          <a:xfrm rot="10857771">
            <a:off x="11802763" y="1893086"/>
            <a:ext cx="94022" cy="94022"/>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Picture Placeholder 2">
            <a:extLst>
              <a:ext uri="{FF2B5EF4-FFF2-40B4-BE49-F238E27FC236}">
                <a16:creationId xmlns:a16="http://schemas.microsoft.com/office/drawing/2014/main" id="{C171B409-B0B3-48B5-B4FC-9031A17D7BFF}"/>
              </a:ext>
            </a:extLst>
          </p:cNvPr>
          <p:cNvSpPr>
            <a:spLocks noGrp="1"/>
          </p:cNvSpPr>
          <p:nvPr>
            <p:ph type="pic" sz="quarter" idx="10"/>
          </p:nvPr>
        </p:nvSpPr>
        <p:spPr/>
      </p:sp>
    </p:spTree>
    <p:extLst>
      <p:ext uri="{BB962C8B-B14F-4D97-AF65-F5344CB8AC3E}">
        <p14:creationId xmlns:p14="http://schemas.microsoft.com/office/powerpoint/2010/main" val="25028774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B1CE953D-1C5A-D647-9662-58D346090449}"/>
              </a:ext>
            </a:extLst>
          </p:cNvPr>
          <p:cNvSpPr/>
          <p:nvPr/>
        </p:nvSpPr>
        <p:spPr>
          <a:xfrm>
            <a:off x="905933" y="6121400"/>
            <a:ext cx="10041467" cy="313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S"/>
          </a:p>
        </p:txBody>
      </p:sp>
      <p:grpSp>
        <p:nvGrpSpPr>
          <p:cNvPr id="97" name="Group 96">
            <a:extLst>
              <a:ext uri="{FF2B5EF4-FFF2-40B4-BE49-F238E27FC236}">
                <a16:creationId xmlns:a16="http://schemas.microsoft.com/office/drawing/2014/main" id="{BFDD946C-BE37-4234-8BCB-5BDD8F7E8182}"/>
              </a:ext>
            </a:extLst>
          </p:cNvPr>
          <p:cNvGrpSpPr/>
          <p:nvPr/>
        </p:nvGrpSpPr>
        <p:grpSpPr>
          <a:xfrm>
            <a:off x="5376333" y="4328849"/>
            <a:ext cx="1439334" cy="2372908"/>
            <a:chOff x="5057451" y="2222047"/>
            <a:chExt cx="2150124" cy="3544727"/>
          </a:xfrm>
        </p:grpSpPr>
        <p:sp>
          <p:nvSpPr>
            <p:cNvPr id="98" name="Freeform 5">
              <a:extLst>
                <a:ext uri="{FF2B5EF4-FFF2-40B4-BE49-F238E27FC236}">
                  <a16:creationId xmlns:a16="http://schemas.microsoft.com/office/drawing/2014/main" id="{9D807575-29B2-490D-B9F7-EEF6FA9AF311}"/>
                </a:ext>
              </a:extLst>
            </p:cNvPr>
            <p:cNvSpPr>
              <a:spLocks/>
            </p:cNvSpPr>
            <p:nvPr/>
          </p:nvSpPr>
          <p:spPr bwMode="auto">
            <a:xfrm>
              <a:off x="5834142" y="5615935"/>
              <a:ext cx="578218" cy="150839"/>
            </a:xfrm>
            <a:custGeom>
              <a:avLst/>
              <a:gdLst>
                <a:gd name="T0" fmla="*/ 339 w 339"/>
                <a:gd name="T1" fmla="*/ 45 h 89"/>
                <a:gd name="T2" fmla="*/ 291 w 339"/>
                <a:gd name="T3" fmla="*/ 89 h 89"/>
                <a:gd name="T4" fmla="*/ 48 w 339"/>
                <a:gd name="T5" fmla="*/ 89 h 89"/>
                <a:gd name="T6" fmla="*/ 0 w 339"/>
                <a:gd name="T7" fmla="*/ 45 h 89"/>
                <a:gd name="T8" fmla="*/ 0 w 339"/>
                <a:gd name="T9" fmla="*/ 45 h 89"/>
                <a:gd name="T10" fmla="*/ 48 w 339"/>
                <a:gd name="T11" fmla="*/ 0 h 89"/>
                <a:gd name="T12" fmla="*/ 291 w 339"/>
                <a:gd name="T13" fmla="*/ 0 h 89"/>
                <a:gd name="T14" fmla="*/ 339 w 339"/>
                <a:gd name="T15" fmla="*/ 45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9" h="89">
                  <a:moveTo>
                    <a:pt x="339" y="45"/>
                  </a:moveTo>
                  <a:cubicBezTo>
                    <a:pt x="339" y="69"/>
                    <a:pt x="318" y="89"/>
                    <a:pt x="291" y="89"/>
                  </a:cubicBezTo>
                  <a:cubicBezTo>
                    <a:pt x="48" y="89"/>
                    <a:pt x="48" y="89"/>
                    <a:pt x="48" y="89"/>
                  </a:cubicBezTo>
                  <a:cubicBezTo>
                    <a:pt x="21" y="89"/>
                    <a:pt x="0" y="69"/>
                    <a:pt x="0" y="45"/>
                  </a:cubicBezTo>
                  <a:cubicBezTo>
                    <a:pt x="0" y="45"/>
                    <a:pt x="0" y="45"/>
                    <a:pt x="0" y="45"/>
                  </a:cubicBezTo>
                  <a:cubicBezTo>
                    <a:pt x="0" y="20"/>
                    <a:pt x="21" y="0"/>
                    <a:pt x="48" y="0"/>
                  </a:cubicBezTo>
                  <a:cubicBezTo>
                    <a:pt x="291" y="0"/>
                    <a:pt x="291" y="0"/>
                    <a:pt x="291" y="0"/>
                  </a:cubicBezTo>
                  <a:cubicBezTo>
                    <a:pt x="318" y="0"/>
                    <a:pt x="339" y="20"/>
                    <a:pt x="339" y="45"/>
                  </a:cubicBezTo>
                  <a:close/>
                </a:path>
              </a:pathLst>
            </a:custGeom>
            <a:solidFill>
              <a:schemeClr val="tx2"/>
            </a:solidFill>
            <a:ln>
              <a:noFill/>
            </a:ln>
          </p:spPr>
          <p:txBody>
            <a:bodyPr vert="horz" wrap="square" lIns="74295" tIns="37148" rIns="74295" bIns="37148" numCol="1" anchor="t" anchorCtr="0" compatLnSpc="1">
              <a:prstTxWarp prst="textNoShape">
                <a:avLst/>
              </a:prstTxWarp>
            </a:bodyPr>
            <a:lstStyle/>
            <a:p>
              <a:endParaRPr lang="id-ID" sz="1463">
                <a:solidFill>
                  <a:schemeClr val="bg2">
                    <a:lumMod val="50000"/>
                  </a:schemeClr>
                </a:solidFill>
              </a:endParaRPr>
            </a:p>
          </p:txBody>
        </p:sp>
        <p:sp>
          <p:nvSpPr>
            <p:cNvPr id="99" name="Freeform 6">
              <a:extLst>
                <a:ext uri="{FF2B5EF4-FFF2-40B4-BE49-F238E27FC236}">
                  <a16:creationId xmlns:a16="http://schemas.microsoft.com/office/drawing/2014/main" id="{F7BD45B6-2CF2-4471-A5B4-5917E79412D9}"/>
                </a:ext>
              </a:extLst>
            </p:cNvPr>
            <p:cNvSpPr>
              <a:spLocks/>
            </p:cNvSpPr>
            <p:nvPr/>
          </p:nvSpPr>
          <p:spPr bwMode="auto">
            <a:xfrm>
              <a:off x="5695211" y="5557716"/>
              <a:ext cx="856080" cy="128346"/>
            </a:xfrm>
            <a:custGeom>
              <a:avLst/>
              <a:gdLst>
                <a:gd name="T0" fmla="*/ 68 w 503"/>
                <a:gd name="T1" fmla="*/ 75 h 75"/>
                <a:gd name="T2" fmla="*/ 434 w 503"/>
                <a:gd name="T3" fmla="*/ 75 h 75"/>
                <a:gd name="T4" fmla="*/ 464 w 503"/>
                <a:gd name="T5" fmla="*/ 45 h 75"/>
                <a:gd name="T6" fmla="*/ 503 w 503"/>
                <a:gd name="T7" fmla="*/ 0 h 75"/>
                <a:gd name="T8" fmla="*/ 0 w 503"/>
                <a:gd name="T9" fmla="*/ 0 h 75"/>
                <a:gd name="T10" fmla="*/ 3 w 503"/>
                <a:gd name="T11" fmla="*/ 6 h 75"/>
                <a:gd name="T12" fmla="*/ 68 w 503"/>
                <a:gd name="T13" fmla="*/ 75 h 75"/>
              </a:gdLst>
              <a:ahLst/>
              <a:cxnLst>
                <a:cxn ang="0">
                  <a:pos x="T0" y="T1"/>
                </a:cxn>
                <a:cxn ang="0">
                  <a:pos x="T2" y="T3"/>
                </a:cxn>
                <a:cxn ang="0">
                  <a:pos x="T4" y="T5"/>
                </a:cxn>
                <a:cxn ang="0">
                  <a:pos x="T6" y="T7"/>
                </a:cxn>
                <a:cxn ang="0">
                  <a:pos x="T8" y="T9"/>
                </a:cxn>
                <a:cxn ang="0">
                  <a:pos x="T10" y="T11"/>
                </a:cxn>
                <a:cxn ang="0">
                  <a:pos x="T12" y="T13"/>
                </a:cxn>
              </a:cxnLst>
              <a:rect l="0" t="0" r="r" b="b"/>
              <a:pathLst>
                <a:path w="503" h="75">
                  <a:moveTo>
                    <a:pt x="68" y="75"/>
                  </a:moveTo>
                  <a:cubicBezTo>
                    <a:pt x="434" y="75"/>
                    <a:pt x="434" y="75"/>
                    <a:pt x="434" y="75"/>
                  </a:cubicBezTo>
                  <a:cubicBezTo>
                    <a:pt x="440" y="70"/>
                    <a:pt x="449" y="60"/>
                    <a:pt x="464" y="45"/>
                  </a:cubicBezTo>
                  <a:cubicBezTo>
                    <a:pt x="485" y="24"/>
                    <a:pt x="497" y="10"/>
                    <a:pt x="503" y="0"/>
                  </a:cubicBezTo>
                  <a:cubicBezTo>
                    <a:pt x="0" y="0"/>
                    <a:pt x="0" y="0"/>
                    <a:pt x="0" y="0"/>
                  </a:cubicBezTo>
                  <a:cubicBezTo>
                    <a:pt x="1" y="2"/>
                    <a:pt x="2" y="4"/>
                    <a:pt x="3" y="6"/>
                  </a:cubicBezTo>
                  <a:cubicBezTo>
                    <a:pt x="8" y="13"/>
                    <a:pt x="56" y="62"/>
                    <a:pt x="68" y="75"/>
                  </a:cubicBezTo>
                  <a:close/>
                </a:path>
              </a:pathLst>
            </a:custGeom>
            <a:solidFill>
              <a:schemeClr val="tx2"/>
            </a:solidFill>
            <a:ln>
              <a:noFill/>
            </a:ln>
          </p:spPr>
          <p:txBody>
            <a:bodyPr vert="horz" wrap="square" lIns="74295" tIns="37148" rIns="74295" bIns="37148" numCol="1" anchor="t" anchorCtr="0" compatLnSpc="1">
              <a:prstTxWarp prst="textNoShape">
                <a:avLst/>
              </a:prstTxWarp>
            </a:bodyPr>
            <a:lstStyle/>
            <a:p>
              <a:endParaRPr lang="id-ID" sz="1463">
                <a:solidFill>
                  <a:schemeClr val="bg2">
                    <a:lumMod val="50000"/>
                  </a:schemeClr>
                </a:solidFill>
              </a:endParaRPr>
            </a:p>
          </p:txBody>
        </p:sp>
        <p:sp>
          <p:nvSpPr>
            <p:cNvPr id="100" name="Freeform 7">
              <a:extLst>
                <a:ext uri="{FF2B5EF4-FFF2-40B4-BE49-F238E27FC236}">
                  <a16:creationId xmlns:a16="http://schemas.microsoft.com/office/drawing/2014/main" id="{CC657F71-B69C-451F-9917-47209435EE36}"/>
                </a:ext>
              </a:extLst>
            </p:cNvPr>
            <p:cNvSpPr>
              <a:spLocks/>
            </p:cNvSpPr>
            <p:nvPr/>
          </p:nvSpPr>
          <p:spPr bwMode="auto">
            <a:xfrm>
              <a:off x="5666101" y="5136953"/>
              <a:ext cx="919591" cy="87328"/>
            </a:xfrm>
            <a:custGeom>
              <a:avLst/>
              <a:gdLst>
                <a:gd name="T0" fmla="*/ 540 w 540"/>
                <a:gd name="T1" fmla="*/ 25 h 51"/>
                <a:gd name="T2" fmla="*/ 517 w 540"/>
                <a:gd name="T3" fmla="*/ 51 h 51"/>
                <a:gd name="T4" fmla="*/ 23 w 540"/>
                <a:gd name="T5" fmla="*/ 51 h 51"/>
                <a:gd name="T6" fmla="*/ 0 w 540"/>
                <a:gd name="T7" fmla="*/ 25 h 51"/>
                <a:gd name="T8" fmla="*/ 0 w 540"/>
                <a:gd name="T9" fmla="*/ 25 h 51"/>
                <a:gd name="T10" fmla="*/ 23 w 540"/>
                <a:gd name="T11" fmla="*/ 0 h 51"/>
                <a:gd name="T12" fmla="*/ 517 w 540"/>
                <a:gd name="T13" fmla="*/ 0 h 51"/>
                <a:gd name="T14" fmla="*/ 540 w 540"/>
                <a:gd name="T15" fmla="*/ 25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0" h="51">
                  <a:moveTo>
                    <a:pt x="540" y="25"/>
                  </a:moveTo>
                  <a:cubicBezTo>
                    <a:pt x="540" y="40"/>
                    <a:pt x="529" y="51"/>
                    <a:pt x="517" y="51"/>
                  </a:cubicBezTo>
                  <a:cubicBezTo>
                    <a:pt x="23" y="51"/>
                    <a:pt x="23" y="51"/>
                    <a:pt x="23" y="51"/>
                  </a:cubicBezTo>
                  <a:cubicBezTo>
                    <a:pt x="10" y="51"/>
                    <a:pt x="0" y="40"/>
                    <a:pt x="0" y="25"/>
                  </a:cubicBezTo>
                  <a:cubicBezTo>
                    <a:pt x="0" y="25"/>
                    <a:pt x="0" y="25"/>
                    <a:pt x="0" y="25"/>
                  </a:cubicBezTo>
                  <a:cubicBezTo>
                    <a:pt x="0" y="11"/>
                    <a:pt x="10" y="0"/>
                    <a:pt x="23" y="0"/>
                  </a:cubicBezTo>
                  <a:cubicBezTo>
                    <a:pt x="517" y="0"/>
                    <a:pt x="517" y="0"/>
                    <a:pt x="517" y="0"/>
                  </a:cubicBezTo>
                  <a:cubicBezTo>
                    <a:pt x="529" y="0"/>
                    <a:pt x="540" y="11"/>
                    <a:pt x="540" y="25"/>
                  </a:cubicBezTo>
                  <a:close/>
                </a:path>
              </a:pathLst>
            </a:custGeom>
            <a:solidFill>
              <a:schemeClr val="tx2"/>
            </a:solidFill>
            <a:ln>
              <a:noFill/>
            </a:ln>
          </p:spPr>
          <p:txBody>
            <a:bodyPr vert="horz" wrap="square" lIns="74295" tIns="37148" rIns="74295" bIns="37148" numCol="1" anchor="t" anchorCtr="0" compatLnSpc="1">
              <a:prstTxWarp prst="textNoShape">
                <a:avLst/>
              </a:prstTxWarp>
            </a:bodyPr>
            <a:lstStyle/>
            <a:p>
              <a:endParaRPr lang="id-ID" sz="1463">
                <a:solidFill>
                  <a:schemeClr val="bg2">
                    <a:lumMod val="50000"/>
                  </a:schemeClr>
                </a:solidFill>
              </a:endParaRPr>
            </a:p>
          </p:txBody>
        </p:sp>
        <p:sp>
          <p:nvSpPr>
            <p:cNvPr id="101" name="Freeform 8">
              <a:extLst>
                <a:ext uri="{FF2B5EF4-FFF2-40B4-BE49-F238E27FC236}">
                  <a16:creationId xmlns:a16="http://schemas.microsoft.com/office/drawing/2014/main" id="{9E542393-E096-4DBF-9801-82F23F1FEC71}"/>
                </a:ext>
              </a:extLst>
            </p:cNvPr>
            <p:cNvSpPr>
              <a:spLocks/>
            </p:cNvSpPr>
            <p:nvPr/>
          </p:nvSpPr>
          <p:spPr bwMode="auto">
            <a:xfrm>
              <a:off x="5666101" y="5265299"/>
              <a:ext cx="919591" cy="88651"/>
            </a:xfrm>
            <a:custGeom>
              <a:avLst/>
              <a:gdLst>
                <a:gd name="T0" fmla="*/ 540 w 540"/>
                <a:gd name="T1" fmla="*/ 26 h 52"/>
                <a:gd name="T2" fmla="*/ 517 w 540"/>
                <a:gd name="T3" fmla="*/ 52 h 52"/>
                <a:gd name="T4" fmla="*/ 23 w 540"/>
                <a:gd name="T5" fmla="*/ 52 h 52"/>
                <a:gd name="T6" fmla="*/ 0 w 540"/>
                <a:gd name="T7" fmla="*/ 26 h 52"/>
                <a:gd name="T8" fmla="*/ 0 w 540"/>
                <a:gd name="T9" fmla="*/ 26 h 52"/>
                <a:gd name="T10" fmla="*/ 23 w 540"/>
                <a:gd name="T11" fmla="*/ 0 h 52"/>
                <a:gd name="T12" fmla="*/ 517 w 540"/>
                <a:gd name="T13" fmla="*/ 0 h 52"/>
                <a:gd name="T14" fmla="*/ 540 w 540"/>
                <a:gd name="T15" fmla="*/ 26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0" h="52">
                  <a:moveTo>
                    <a:pt x="540" y="26"/>
                  </a:moveTo>
                  <a:cubicBezTo>
                    <a:pt x="540" y="40"/>
                    <a:pt x="529" y="52"/>
                    <a:pt x="517" y="52"/>
                  </a:cubicBezTo>
                  <a:cubicBezTo>
                    <a:pt x="23" y="52"/>
                    <a:pt x="23" y="52"/>
                    <a:pt x="23" y="52"/>
                  </a:cubicBezTo>
                  <a:cubicBezTo>
                    <a:pt x="10" y="52"/>
                    <a:pt x="0" y="40"/>
                    <a:pt x="0" y="26"/>
                  </a:cubicBezTo>
                  <a:cubicBezTo>
                    <a:pt x="0" y="26"/>
                    <a:pt x="0" y="26"/>
                    <a:pt x="0" y="26"/>
                  </a:cubicBezTo>
                  <a:cubicBezTo>
                    <a:pt x="0" y="12"/>
                    <a:pt x="10" y="0"/>
                    <a:pt x="23" y="0"/>
                  </a:cubicBezTo>
                  <a:cubicBezTo>
                    <a:pt x="517" y="0"/>
                    <a:pt x="517" y="0"/>
                    <a:pt x="517" y="0"/>
                  </a:cubicBezTo>
                  <a:cubicBezTo>
                    <a:pt x="529" y="0"/>
                    <a:pt x="540" y="12"/>
                    <a:pt x="540" y="26"/>
                  </a:cubicBezTo>
                  <a:close/>
                </a:path>
              </a:pathLst>
            </a:custGeom>
            <a:solidFill>
              <a:schemeClr val="tx2"/>
            </a:solidFill>
            <a:ln>
              <a:noFill/>
            </a:ln>
          </p:spPr>
          <p:txBody>
            <a:bodyPr vert="horz" wrap="square" lIns="74295" tIns="37148" rIns="74295" bIns="37148" numCol="1" anchor="t" anchorCtr="0" compatLnSpc="1">
              <a:prstTxWarp prst="textNoShape">
                <a:avLst/>
              </a:prstTxWarp>
            </a:bodyPr>
            <a:lstStyle/>
            <a:p>
              <a:endParaRPr lang="id-ID" sz="1463">
                <a:solidFill>
                  <a:schemeClr val="bg2">
                    <a:lumMod val="50000"/>
                  </a:schemeClr>
                </a:solidFill>
              </a:endParaRPr>
            </a:p>
          </p:txBody>
        </p:sp>
        <p:sp>
          <p:nvSpPr>
            <p:cNvPr id="102" name="Freeform 9">
              <a:extLst>
                <a:ext uri="{FF2B5EF4-FFF2-40B4-BE49-F238E27FC236}">
                  <a16:creationId xmlns:a16="http://schemas.microsoft.com/office/drawing/2014/main" id="{5AA1E01C-3644-4197-9F9E-034BCBDE3645}"/>
                </a:ext>
              </a:extLst>
            </p:cNvPr>
            <p:cNvSpPr>
              <a:spLocks/>
            </p:cNvSpPr>
            <p:nvPr/>
          </p:nvSpPr>
          <p:spPr bwMode="auto">
            <a:xfrm>
              <a:off x="5666101" y="5393645"/>
              <a:ext cx="919591" cy="88651"/>
            </a:xfrm>
            <a:custGeom>
              <a:avLst/>
              <a:gdLst>
                <a:gd name="T0" fmla="*/ 540 w 540"/>
                <a:gd name="T1" fmla="*/ 26 h 52"/>
                <a:gd name="T2" fmla="*/ 517 w 540"/>
                <a:gd name="T3" fmla="*/ 52 h 52"/>
                <a:gd name="T4" fmla="*/ 23 w 540"/>
                <a:gd name="T5" fmla="*/ 52 h 52"/>
                <a:gd name="T6" fmla="*/ 0 w 540"/>
                <a:gd name="T7" fmla="*/ 26 h 52"/>
                <a:gd name="T8" fmla="*/ 0 w 540"/>
                <a:gd name="T9" fmla="*/ 26 h 52"/>
                <a:gd name="T10" fmla="*/ 23 w 540"/>
                <a:gd name="T11" fmla="*/ 0 h 52"/>
                <a:gd name="T12" fmla="*/ 517 w 540"/>
                <a:gd name="T13" fmla="*/ 0 h 52"/>
                <a:gd name="T14" fmla="*/ 540 w 540"/>
                <a:gd name="T15" fmla="*/ 26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0" h="52">
                  <a:moveTo>
                    <a:pt x="540" y="26"/>
                  </a:moveTo>
                  <a:cubicBezTo>
                    <a:pt x="540" y="40"/>
                    <a:pt x="529" y="52"/>
                    <a:pt x="517" y="52"/>
                  </a:cubicBezTo>
                  <a:cubicBezTo>
                    <a:pt x="23" y="52"/>
                    <a:pt x="23" y="52"/>
                    <a:pt x="23" y="52"/>
                  </a:cubicBezTo>
                  <a:cubicBezTo>
                    <a:pt x="10" y="52"/>
                    <a:pt x="0" y="40"/>
                    <a:pt x="0" y="26"/>
                  </a:cubicBezTo>
                  <a:cubicBezTo>
                    <a:pt x="0" y="26"/>
                    <a:pt x="0" y="26"/>
                    <a:pt x="0" y="26"/>
                  </a:cubicBezTo>
                  <a:cubicBezTo>
                    <a:pt x="0" y="12"/>
                    <a:pt x="10" y="0"/>
                    <a:pt x="23" y="0"/>
                  </a:cubicBezTo>
                  <a:cubicBezTo>
                    <a:pt x="517" y="0"/>
                    <a:pt x="517" y="0"/>
                    <a:pt x="517" y="0"/>
                  </a:cubicBezTo>
                  <a:cubicBezTo>
                    <a:pt x="529" y="0"/>
                    <a:pt x="540" y="12"/>
                    <a:pt x="540" y="26"/>
                  </a:cubicBezTo>
                  <a:close/>
                </a:path>
              </a:pathLst>
            </a:custGeom>
            <a:solidFill>
              <a:schemeClr val="tx2"/>
            </a:solidFill>
            <a:ln>
              <a:noFill/>
            </a:ln>
          </p:spPr>
          <p:txBody>
            <a:bodyPr vert="horz" wrap="square" lIns="74295" tIns="37148" rIns="74295" bIns="37148" numCol="1" anchor="t" anchorCtr="0" compatLnSpc="1">
              <a:prstTxWarp prst="textNoShape">
                <a:avLst/>
              </a:prstTxWarp>
            </a:bodyPr>
            <a:lstStyle/>
            <a:p>
              <a:endParaRPr lang="id-ID" sz="1463">
                <a:solidFill>
                  <a:schemeClr val="bg2">
                    <a:lumMod val="50000"/>
                  </a:schemeClr>
                </a:solidFill>
              </a:endParaRPr>
            </a:p>
          </p:txBody>
        </p:sp>
        <p:sp>
          <p:nvSpPr>
            <p:cNvPr id="103" name="Freeform 10">
              <a:extLst>
                <a:ext uri="{FF2B5EF4-FFF2-40B4-BE49-F238E27FC236}">
                  <a16:creationId xmlns:a16="http://schemas.microsoft.com/office/drawing/2014/main" id="{7C5151A9-CB73-4DBE-824E-BAF7B65A254B}"/>
                </a:ext>
              </a:extLst>
            </p:cNvPr>
            <p:cNvSpPr>
              <a:spLocks/>
            </p:cNvSpPr>
            <p:nvPr/>
          </p:nvSpPr>
          <p:spPr bwMode="auto">
            <a:xfrm>
              <a:off x="5666101" y="5510082"/>
              <a:ext cx="910329" cy="54249"/>
            </a:xfrm>
            <a:custGeom>
              <a:avLst/>
              <a:gdLst>
                <a:gd name="T0" fmla="*/ 535 w 535"/>
                <a:gd name="T1" fmla="*/ 16 h 32"/>
                <a:gd name="T2" fmla="*/ 513 w 535"/>
                <a:gd name="T3" fmla="*/ 32 h 32"/>
                <a:gd name="T4" fmla="*/ 23 w 535"/>
                <a:gd name="T5" fmla="*/ 32 h 32"/>
                <a:gd name="T6" fmla="*/ 0 w 535"/>
                <a:gd name="T7" fmla="*/ 16 h 32"/>
                <a:gd name="T8" fmla="*/ 0 w 535"/>
                <a:gd name="T9" fmla="*/ 16 h 32"/>
                <a:gd name="T10" fmla="*/ 23 w 535"/>
                <a:gd name="T11" fmla="*/ 0 h 32"/>
                <a:gd name="T12" fmla="*/ 513 w 535"/>
                <a:gd name="T13" fmla="*/ 0 h 32"/>
                <a:gd name="T14" fmla="*/ 535 w 535"/>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5" h="32">
                  <a:moveTo>
                    <a:pt x="535" y="16"/>
                  </a:moveTo>
                  <a:cubicBezTo>
                    <a:pt x="535" y="25"/>
                    <a:pt x="525" y="32"/>
                    <a:pt x="513" y="32"/>
                  </a:cubicBezTo>
                  <a:cubicBezTo>
                    <a:pt x="23" y="32"/>
                    <a:pt x="23" y="32"/>
                    <a:pt x="23" y="32"/>
                  </a:cubicBezTo>
                  <a:cubicBezTo>
                    <a:pt x="10" y="32"/>
                    <a:pt x="0" y="25"/>
                    <a:pt x="0" y="16"/>
                  </a:cubicBezTo>
                  <a:cubicBezTo>
                    <a:pt x="0" y="16"/>
                    <a:pt x="0" y="16"/>
                    <a:pt x="0" y="16"/>
                  </a:cubicBezTo>
                  <a:cubicBezTo>
                    <a:pt x="0" y="7"/>
                    <a:pt x="10" y="0"/>
                    <a:pt x="23" y="0"/>
                  </a:cubicBezTo>
                  <a:cubicBezTo>
                    <a:pt x="513" y="0"/>
                    <a:pt x="513" y="0"/>
                    <a:pt x="513" y="0"/>
                  </a:cubicBezTo>
                  <a:cubicBezTo>
                    <a:pt x="525" y="0"/>
                    <a:pt x="535" y="7"/>
                    <a:pt x="535" y="16"/>
                  </a:cubicBezTo>
                  <a:close/>
                </a:path>
              </a:pathLst>
            </a:custGeom>
            <a:solidFill>
              <a:schemeClr val="tx2"/>
            </a:solidFill>
            <a:ln>
              <a:noFill/>
            </a:ln>
          </p:spPr>
          <p:txBody>
            <a:bodyPr vert="horz" wrap="square" lIns="74295" tIns="37148" rIns="74295" bIns="37148" numCol="1" anchor="t" anchorCtr="0" compatLnSpc="1">
              <a:prstTxWarp prst="textNoShape">
                <a:avLst/>
              </a:prstTxWarp>
            </a:bodyPr>
            <a:lstStyle/>
            <a:p>
              <a:endParaRPr lang="id-ID" sz="1463"/>
            </a:p>
          </p:txBody>
        </p:sp>
        <p:sp>
          <p:nvSpPr>
            <p:cNvPr id="104" name="Freeform 11">
              <a:extLst>
                <a:ext uri="{FF2B5EF4-FFF2-40B4-BE49-F238E27FC236}">
                  <a16:creationId xmlns:a16="http://schemas.microsoft.com/office/drawing/2014/main" id="{32CDEDA8-6AC5-4DFB-9145-841955D51B61}"/>
                </a:ext>
              </a:extLst>
            </p:cNvPr>
            <p:cNvSpPr>
              <a:spLocks/>
            </p:cNvSpPr>
            <p:nvPr/>
          </p:nvSpPr>
          <p:spPr bwMode="auto">
            <a:xfrm>
              <a:off x="5658163" y="5007284"/>
              <a:ext cx="934146" cy="88651"/>
            </a:xfrm>
            <a:custGeom>
              <a:avLst/>
              <a:gdLst>
                <a:gd name="T0" fmla="*/ 548 w 548"/>
                <a:gd name="T1" fmla="*/ 26 h 52"/>
                <a:gd name="T2" fmla="*/ 524 w 548"/>
                <a:gd name="T3" fmla="*/ 52 h 52"/>
                <a:gd name="T4" fmla="*/ 23 w 548"/>
                <a:gd name="T5" fmla="*/ 52 h 52"/>
                <a:gd name="T6" fmla="*/ 0 w 548"/>
                <a:gd name="T7" fmla="*/ 26 h 52"/>
                <a:gd name="T8" fmla="*/ 0 w 548"/>
                <a:gd name="T9" fmla="*/ 26 h 52"/>
                <a:gd name="T10" fmla="*/ 23 w 548"/>
                <a:gd name="T11" fmla="*/ 0 h 52"/>
                <a:gd name="T12" fmla="*/ 524 w 548"/>
                <a:gd name="T13" fmla="*/ 0 h 52"/>
                <a:gd name="T14" fmla="*/ 548 w 548"/>
                <a:gd name="T15" fmla="*/ 26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8" h="52">
                  <a:moveTo>
                    <a:pt x="548" y="26"/>
                  </a:moveTo>
                  <a:cubicBezTo>
                    <a:pt x="548" y="40"/>
                    <a:pt x="537" y="52"/>
                    <a:pt x="524" y="52"/>
                  </a:cubicBezTo>
                  <a:cubicBezTo>
                    <a:pt x="23" y="52"/>
                    <a:pt x="23" y="52"/>
                    <a:pt x="23" y="52"/>
                  </a:cubicBezTo>
                  <a:cubicBezTo>
                    <a:pt x="10" y="52"/>
                    <a:pt x="0" y="40"/>
                    <a:pt x="0" y="26"/>
                  </a:cubicBezTo>
                  <a:cubicBezTo>
                    <a:pt x="0" y="26"/>
                    <a:pt x="0" y="26"/>
                    <a:pt x="0" y="26"/>
                  </a:cubicBezTo>
                  <a:cubicBezTo>
                    <a:pt x="0" y="12"/>
                    <a:pt x="10" y="0"/>
                    <a:pt x="23" y="0"/>
                  </a:cubicBezTo>
                  <a:cubicBezTo>
                    <a:pt x="524" y="0"/>
                    <a:pt x="524" y="0"/>
                    <a:pt x="524" y="0"/>
                  </a:cubicBezTo>
                  <a:cubicBezTo>
                    <a:pt x="537" y="0"/>
                    <a:pt x="548" y="12"/>
                    <a:pt x="548" y="26"/>
                  </a:cubicBezTo>
                  <a:close/>
                </a:path>
              </a:pathLst>
            </a:custGeom>
            <a:solidFill>
              <a:schemeClr val="tx2"/>
            </a:solidFill>
            <a:ln>
              <a:noFill/>
            </a:ln>
          </p:spPr>
          <p:txBody>
            <a:bodyPr vert="horz" wrap="square" lIns="74295" tIns="37148" rIns="74295" bIns="37148" numCol="1" anchor="t" anchorCtr="0" compatLnSpc="1">
              <a:prstTxWarp prst="textNoShape">
                <a:avLst/>
              </a:prstTxWarp>
            </a:bodyPr>
            <a:lstStyle/>
            <a:p>
              <a:endParaRPr lang="id-ID" sz="1463">
                <a:solidFill>
                  <a:schemeClr val="bg2">
                    <a:lumMod val="50000"/>
                  </a:schemeClr>
                </a:solidFill>
              </a:endParaRPr>
            </a:p>
          </p:txBody>
        </p:sp>
        <p:sp>
          <p:nvSpPr>
            <p:cNvPr id="105" name="Freeform 12">
              <a:extLst>
                <a:ext uri="{FF2B5EF4-FFF2-40B4-BE49-F238E27FC236}">
                  <a16:creationId xmlns:a16="http://schemas.microsoft.com/office/drawing/2014/main" id="{D001C180-15FC-4883-9FE5-9C55A517E893}"/>
                </a:ext>
              </a:extLst>
            </p:cNvPr>
            <p:cNvSpPr>
              <a:spLocks/>
            </p:cNvSpPr>
            <p:nvPr/>
          </p:nvSpPr>
          <p:spPr bwMode="auto">
            <a:xfrm>
              <a:off x="5787832" y="2222047"/>
              <a:ext cx="1419743" cy="897098"/>
            </a:xfrm>
            <a:custGeom>
              <a:avLst/>
              <a:gdLst>
                <a:gd name="T0" fmla="*/ 0 w 1073"/>
                <a:gd name="T1" fmla="*/ 0 h 678"/>
                <a:gd name="T2" fmla="*/ 1073 w 1073"/>
                <a:gd name="T3" fmla="*/ 678 h 678"/>
                <a:gd name="T4" fmla="*/ 868 w 1073"/>
                <a:gd name="T5" fmla="*/ 238 h 678"/>
                <a:gd name="T6" fmla="*/ 401 w 1073"/>
                <a:gd name="T7" fmla="*/ 0 h 678"/>
                <a:gd name="T8" fmla="*/ 0 w 1073"/>
                <a:gd name="T9" fmla="*/ 0 h 678"/>
              </a:gdLst>
              <a:ahLst/>
              <a:cxnLst>
                <a:cxn ang="0">
                  <a:pos x="T0" y="T1"/>
                </a:cxn>
                <a:cxn ang="0">
                  <a:pos x="T2" y="T3"/>
                </a:cxn>
                <a:cxn ang="0">
                  <a:pos x="T4" y="T5"/>
                </a:cxn>
                <a:cxn ang="0">
                  <a:pos x="T6" y="T7"/>
                </a:cxn>
                <a:cxn ang="0">
                  <a:pos x="T8" y="T9"/>
                </a:cxn>
              </a:cxnLst>
              <a:rect l="0" t="0" r="r" b="b"/>
              <a:pathLst>
                <a:path w="1073" h="678">
                  <a:moveTo>
                    <a:pt x="0" y="0"/>
                  </a:moveTo>
                  <a:lnTo>
                    <a:pt x="1073" y="678"/>
                  </a:lnTo>
                  <a:lnTo>
                    <a:pt x="868" y="238"/>
                  </a:lnTo>
                  <a:lnTo>
                    <a:pt x="401" y="0"/>
                  </a:lnTo>
                  <a:lnTo>
                    <a:pt x="0" y="0"/>
                  </a:lnTo>
                  <a:close/>
                </a:path>
              </a:pathLst>
            </a:custGeom>
            <a:solidFill>
              <a:schemeClr val="accent1">
                <a:lumMod val="75000"/>
              </a:schemeClr>
            </a:solidFill>
            <a:ln>
              <a:noFill/>
            </a:ln>
          </p:spPr>
          <p:txBody>
            <a:bodyPr vert="horz" wrap="square" lIns="74295" tIns="37148" rIns="74295" bIns="37148" numCol="1" anchor="t" anchorCtr="0" compatLnSpc="1">
              <a:prstTxWarp prst="textNoShape">
                <a:avLst/>
              </a:prstTxWarp>
            </a:bodyPr>
            <a:lstStyle/>
            <a:p>
              <a:endParaRPr lang="id-ID" sz="1463"/>
            </a:p>
          </p:txBody>
        </p:sp>
        <p:sp>
          <p:nvSpPr>
            <p:cNvPr id="106" name="Freeform 13">
              <a:extLst>
                <a:ext uri="{FF2B5EF4-FFF2-40B4-BE49-F238E27FC236}">
                  <a16:creationId xmlns:a16="http://schemas.microsoft.com/office/drawing/2014/main" id="{A4DDC6C9-252A-46B9-AAAD-BC8BFF3E6AEC}"/>
                </a:ext>
              </a:extLst>
            </p:cNvPr>
            <p:cNvSpPr>
              <a:spLocks/>
            </p:cNvSpPr>
            <p:nvPr/>
          </p:nvSpPr>
          <p:spPr bwMode="auto">
            <a:xfrm>
              <a:off x="5787832" y="2222047"/>
              <a:ext cx="1419743" cy="897098"/>
            </a:xfrm>
            <a:custGeom>
              <a:avLst/>
              <a:gdLst>
                <a:gd name="T0" fmla="*/ 0 w 1073"/>
                <a:gd name="T1" fmla="*/ 0 h 678"/>
                <a:gd name="T2" fmla="*/ 1073 w 1073"/>
                <a:gd name="T3" fmla="*/ 678 h 678"/>
                <a:gd name="T4" fmla="*/ 868 w 1073"/>
                <a:gd name="T5" fmla="*/ 238 h 678"/>
                <a:gd name="T6" fmla="*/ 401 w 1073"/>
                <a:gd name="T7" fmla="*/ 0 h 678"/>
              </a:gdLst>
              <a:ahLst/>
              <a:cxnLst>
                <a:cxn ang="0">
                  <a:pos x="T0" y="T1"/>
                </a:cxn>
                <a:cxn ang="0">
                  <a:pos x="T2" y="T3"/>
                </a:cxn>
                <a:cxn ang="0">
                  <a:pos x="T4" y="T5"/>
                </a:cxn>
                <a:cxn ang="0">
                  <a:pos x="T6" y="T7"/>
                </a:cxn>
              </a:cxnLst>
              <a:rect l="0" t="0" r="r" b="b"/>
              <a:pathLst>
                <a:path w="1073" h="678">
                  <a:moveTo>
                    <a:pt x="0" y="0"/>
                  </a:moveTo>
                  <a:lnTo>
                    <a:pt x="1073" y="678"/>
                  </a:lnTo>
                  <a:lnTo>
                    <a:pt x="868" y="238"/>
                  </a:lnTo>
                  <a:lnTo>
                    <a:pt x="40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74295" tIns="37148" rIns="74295" bIns="37148" numCol="1" anchor="t" anchorCtr="0" compatLnSpc="1">
              <a:prstTxWarp prst="textNoShape">
                <a:avLst/>
              </a:prstTxWarp>
            </a:bodyPr>
            <a:lstStyle/>
            <a:p>
              <a:endParaRPr lang="id-ID" sz="1463"/>
            </a:p>
          </p:txBody>
        </p:sp>
        <p:sp>
          <p:nvSpPr>
            <p:cNvPr id="107" name="Freeform 14">
              <a:extLst>
                <a:ext uri="{FF2B5EF4-FFF2-40B4-BE49-F238E27FC236}">
                  <a16:creationId xmlns:a16="http://schemas.microsoft.com/office/drawing/2014/main" id="{FAD95FC2-2F7F-41B3-BC85-324CF833F584}"/>
                </a:ext>
              </a:extLst>
            </p:cNvPr>
            <p:cNvSpPr>
              <a:spLocks/>
            </p:cNvSpPr>
            <p:nvPr/>
          </p:nvSpPr>
          <p:spPr bwMode="auto">
            <a:xfrm>
              <a:off x="5057451" y="2955074"/>
              <a:ext cx="2150124" cy="632467"/>
            </a:xfrm>
            <a:custGeom>
              <a:avLst/>
              <a:gdLst>
                <a:gd name="T0" fmla="*/ 0 w 1625"/>
                <a:gd name="T1" fmla="*/ 0 h 478"/>
                <a:gd name="T2" fmla="*/ 1625 w 1625"/>
                <a:gd name="T3" fmla="*/ 204 h 478"/>
                <a:gd name="T4" fmla="*/ 1608 w 1625"/>
                <a:gd name="T5" fmla="*/ 426 h 478"/>
                <a:gd name="T6" fmla="*/ 0 w 1625"/>
                <a:gd name="T7" fmla="*/ 478 h 478"/>
                <a:gd name="T8" fmla="*/ 0 w 1625"/>
                <a:gd name="T9" fmla="*/ 0 h 478"/>
              </a:gdLst>
              <a:ahLst/>
              <a:cxnLst>
                <a:cxn ang="0">
                  <a:pos x="T0" y="T1"/>
                </a:cxn>
                <a:cxn ang="0">
                  <a:pos x="T2" y="T3"/>
                </a:cxn>
                <a:cxn ang="0">
                  <a:pos x="T4" y="T5"/>
                </a:cxn>
                <a:cxn ang="0">
                  <a:pos x="T6" y="T7"/>
                </a:cxn>
                <a:cxn ang="0">
                  <a:pos x="T8" y="T9"/>
                </a:cxn>
              </a:cxnLst>
              <a:rect l="0" t="0" r="r" b="b"/>
              <a:pathLst>
                <a:path w="1625" h="478">
                  <a:moveTo>
                    <a:pt x="0" y="0"/>
                  </a:moveTo>
                  <a:lnTo>
                    <a:pt x="1625" y="204"/>
                  </a:lnTo>
                  <a:lnTo>
                    <a:pt x="1608" y="426"/>
                  </a:lnTo>
                  <a:lnTo>
                    <a:pt x="0" y="478"/>
                  </a:lnTo>
                  <a:lnTo>
                    <a:pt x="0" y="0"/>
                  </a:lnTo>
                  <a:close/>
                </a:path>
              </a:pathLst>
            </a:custGeom>
            <a:solidFill>
              <a:schemeClr val="accent4">
                <a:lumMod val="75000"/>
              </a:schemeClr>
            </a:solidFill>
            <a:ln>
              <a:noFill/>
            </a:ln>
          </p:spPr>
          <p:txBody>
            <a:bodyPr vert="horz" wrap="square" lIns="74295" tIns="37148" rIns="74295" bIns="37148" numCol="1" anchor="t" anchorCtr="0" compatLnSpc="1">
              <a:prstTxWarp prst="textNoShape">
                <a:avLst/>
              </a:prstTxWarp>
            </a:bodyPr>
            <a:lstStyle/>
            <a:p>
              <a:endParaRPr lang="id-ID" sz="1463"/>
            </a:p>
          </p:txBody>
        </p:sp>
        <p:sp>
          <p:nvSpPr>
            <p:cNvPr id="108" name="Freeform 15">
              <a:extLst>
                <a:ext uri="{FF2B5EF4-FFF2-40B4-BE49-F238E27FC236}">
                  <a16:creationId xmlns:a16="http://schemas.microsoft.com/office/drawing/2014/main" id="{80F6302B-50EE-42BE-BA6A-5134DC6F28BE}"/>
                </a:ext>
              </a:extLst>
            </p:cNvPr>
            <p:cNvSpPr>
              <a:spLocks/>
            </p:cNvSpPr>
            <p:nvPr/>
          </p:nvSpPr>
          <p:spPr bwMode="auto">
            <a:xfrm>
              <a:off x="5222845" y="2536957"/>
              <a:ext cx="1984730" cy="1561321"/>
            </a:xfrm>
            <a:custGeom>
              <a:avLst/>
              <a:gdLst>
                <a:gd name="T0" fmla="*/ 1295 w 1500"/>
                <a:gd name="T1" fmla="*/ 0 h 1180"/>
                <a:gd name="T2" fmla="*/ 0 w 1500"/>
                <a:gd name="T3" fmla="*/ 1077 h 1180"/>
                <a:gd name="T4" fmla="*/ 57 w 1500"/>
                <a:gd name="T5" fmla="*/ 1180 h 1180"/>
                <a:gd name="T6" fmla="*/ 1500 w 1500"/>
                <a:gd name="T7" fmla="*/ 440 h 1180"/>
                <a:gd name="T8" fmla="*/ 1295 w 1500"/>
                <a:gd name="T9" fmla="*/ 0 h 1180"/>
              </a:gdLst>
              <a:ahLst/>
              <a:cxnLst>
                <a:cxn ang="0">
                  <a:pos x="T0" y="T1"/>
                </a:cxn>
                <a:cxn ang="0">
                  <a:pos x="T2" y="T3"/>
                </a:cxn>
                <a:cxn ang="0">
                  <a:pos x="T4" y="T5"/>
                </a:cxn>
                <a:cxn ang="0">
                  <a:pos x="T6" y="T7"/>
                </a:cxn>
                <a:cxn ang="0">
                  <a:pos x="T8" y="T9"/>
                </a:cxn>
              </a:cxnLst>
              <a:rect l="0" t="0" r="r" b="b"/>
              <a:pathLst>
                <a:path w="1500" h="1180">
                  <a:moveTo>
                    <a:pt x="1295" y="0"/>
                  </a:moveTo>
                  <a:lnTo>
                    <a:pt x="0" y="1077"/>
                  </a:lnTo>
                  <a:lnTo>
                    <a:pt x="57" y="1180"/>
                  </a:lnTo>
                  <a:lnTo>
                    <a:pt x="1500" y="440"/>
                  </a:lnTo>
                  <a:lnTo>
                    <a:pt x="1295" y="0"/>
                  </a:lnTo>
                  <a:close/>
                </a:path>
              </a:pathLst>
            </a:custGeom>
            <a:solidFill>
              <a:schemeClr val="accent2"/>
            </a:solidFill>
            <a:ln>
              <a:noFill/>
            </a:ln>
          </p:spPr>
          <p:txBody>
            <a:bodyPr vert="horz" wrap="square" lIns="74295" tIns="37148" rIns="74295" bIns="37148" numCol="1" anchor="t" anchorCtr="0" compatLnSpc="1">
              <a:prstTxWarp prst="textNoShape">
                <a:avLst/>
              </a:prstTxWarp>
            </a:bodyPr>
            <a:lstStyle/>
            <a:p>
              <a:endParaRPr lang="id-ID" sz="1463"/>
            </a:p>
          </p:txBody>
        </p:sp>
        <p:sp>
          <p:nvSpPr>
            <p:cNvPr id="109" name="Freeform 16">
              <a:extLst>
                <a:ext uri="{FF2B5EF4-FFF2-40B4-BE49-F238E27FC236}">
                  <a16:creationId xmlns:a16="http://schemas.microsoft.com/office/drawing/2014/main" id="{E3C593E8-EC51-4D06-829E-A963C1A03001}"/>
                </a:ext>
              </a:extLst>
            </p:cNvPr>
            <p:cNvSpPr>
              <a:spLocks/>
            </p:cNvSpPr>
            <p:nvPr/>
          </p:nvSpPr>
          <p:spPr bwMode="auto">
            <a:xfrm>
              <a:off x="5222845" y="2536957"/>
              <a:ext cx="1984730" cy="1561321"/>
            </a:xfrm>
            <a:custGeom>
              <a:avLst/>
              <a:gdLst>
                <a:gd name="T0" fmla="*/ 1295 w 1500"/>
                <a:gd name="T1" fmla="*/ 0 h 1180"/>
                <a:gd name="T2" fmla="*/ 0 w 1500"/>
                <a:gd name="T3" fmla="*/ 1077 h 1180"/>
                <a:gd name="T4" fmla="*/ 57 w 1500"/>
                <a:gd name="T5" fmla="*/ 1180 h 1180"/>
                <a:gd name="T6" fmla="*/ 1500 w 1500"/>
                <a:gd name="T7" fmla="*/ 440 h 1180"/>
              </a:gdLst>
              <a:ahLst/>
              <a:cxnLst>
                <a:cxn ang="0">
                  <a:pos x="T0" y="T1"/>
                </a:cxn>
                <a:cxn ang="0">
                  <a:pos x="T2" y="T3"/>
                </a:cxn>
                <a:cxn ang="0">
                  <a:pos x="T4" y="T5"/>
                </a:cxn>
                <a:cxn ang="0">
                  <a:pos x="T6" y="T7"/>
                </a:cxn>
              </a:cxnLst>
              <a:rect l="0" t="0" r="r" b="b"/>
              <a:pathLst>
                <a:path w="1500" h="1180">
                  <a:moveTo>
                    <a:pt x="1295" y="0"/>
                  </a:moveTo>
                  <a:lnTo>
                    <a:pt x="0" y="1077"/>
                  </a:lnTo>
                  <a:lnTo>
                    <a:pt x="57" y="1180"/>
                  </a:lnTo>
                  <a:lnTo>
                    <a:pt x="1500" y="4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74295" tIns="37148" rIns="74295" bIns="37148" numCol="1" anchor="t" anchorCtr="0" compatLnSpc="1">
              <a:prstTxWarp prst="textNoShape">
                <a:avLst/>
              </a:prstTxWarp>
            </a:bodyPr>
            <a:lstStyle/>
            <a:p>
              <a:endParaRPr lang="id-ID" sz="1463"/>
            </a:p>
          </p:txBody>
        </p:sp>
        <p:sp>
          <p:nvSpPr>
            <p:cNvPr id="110" name="Freeform 17">
              <a:extLst>
                <a:ext uri="{FF2B5EF4-FFF2-40B4-BE49-F238E27FC236}">
                  <a16:creationId xmlns:a16="http://schemas.microsoft.com/office/drawing/2014/main" id="{1919F598-E302-4CB4-B9CF-666211251282}"/>
                </a:ext>
              </a:extLst>
            </p:cNvPr>
            <p:cNvSpPr>
              <a:spLocks/>
            </p:cNvSpPr>
            <p:nvPr/>
          </p:nvSpPr>
          <p:spPr bwMode="auto">
            <a:xfrm>
              <a:off x="5222845" y="3961993"/>
              <a:ext cx="1598369" cy="639083"/>
            </a:xfrm>
            <a:custGeom>
              <a:avLst/>
              <a:gdLst>
                <a:gd name="T0" fmla="*/ 0 w 1208"/>
                <a:gd name="T1" fmla="*/ 0 h 483"/>
                <a:gd name="T2" fmla="*/ 1208 w 1208"/>
                <a:gd name="T3" fmla="*/ 258 h 483"/>
                <a:gd name="T4" fmla="*/ 1138 w 1208"/>
                <a:gd name="T5" fmla="*/ 483 h 483"/>
                <a:gd name="T6" fmla="*/ 57 w 1208"/>
                <a:gd name="T7" fmla="*/ 103 h 483"/>
                <a:gd name="T8" fmla="*/ 0 w 1208"/>
                <a:gd name="T9" fmla="*/ 0 h 483"/>
              </a:gdLst>
              <a:ahLst/>
              <a:cxnLst>
                <a:cxn ang="0">
                  <a:pos x="T0" y="T1"/>
                </a:cxn>
                <a:cxn ang="0">
                  <a:pos x="T2" y="T3"/>
                </a:cxn>
                <a:cxn ang="0">
                  <a:pos x="T4" y="T5"/>
                </a:cxn>
                <a:cxn ang="0">
                  <a:pos x="T6" y="T7"/>
                </a:cxn>
                <a:cxn ang="0">
                  <a:pos x="T8" y="T9"/>
                </a:cxn>
              </a:cxnLst>
              <a:rect l="0" t="0" r="r" b="b"/>
              <a:pathLst>
                <a:path w="1208" h="483">
                  <a:moveTo>
                    <a:pt x="0" y="0"/>
                  </a:moveTo>
                  <a:lnTo>
                    <a:pt x="1208" y="258"/>
                  </a:lnTo>
                  <a:lnTo>
                    <a:pt x="1138" y="483"/>
                  </a:lnTo>
                  <a:lnTo>
                    <a:pt x="57" y="103"/>
                  </a:lnTo>
                  <a:lnTo>
                    <a:pt x="0" y="0"/>
                  </a:lnTo>
                  <a:close/>
                </a:path>
              </a:pathLst>
            </a:custGeom>
            <a:solidFill>
              <a:schemeClr val="accent2">
                <a:lumMod val="75000"/>
              </a:schemeClr>
            </a:solidFill>
            <a:ln>
              <a:noFill/>
            </a:ln>
          </p:spPr>
          <p:txBody>
            <a:bodyPr vert="horz" wrap="square" lIns="74295" tIns="37148" rIns="74295" bIns="37148" numCol="1" anchor="t" anchorCtr="0" compatLnSpc="1">
              <a:prstTxWarp prst="textNoShape">
                <a:avLst/>
              </a:prstTxWarp>
            </a:bodyPr>
            <a:lstStyle/>
            <a:p>
              <a:endParaRPr lang="id-ID" sz="1463"/>
            </a:p>
          </p:txBody>
        </p:sp>
        <p:sp>
          <p:nvSpPr>
            <p:cNvPr id="111" name="Freeform 18">
              <a:extLst>
                <a:ext uri="{FF2B5EF4-FFF2-40B4-BE49-F238E27FC236}">
                  <a16:creationId xmlns:a16="http://schemas.microsoft.com/office/drawing/2014/main" id="{0F79E34E-070F-4B18-AF61-8DAF093C3745}"/>
                </a:ext>
              </a:extLst>
            </p:cNvPr>
            <p:cNvSpPr>
              <a:spLocks/>
            </p:cNvSpPr>
            <p:nvPr/>
          </p:nvSpPr>
          <p:spPr bwMode="auto">
            <a:xfrm>
              <a:off x="5442489" y="3224997"/>
              <a:ext cx="1765086" cy="1286105"/>
            </a:xfrm>
            <a:custGeom>
              <a:avLst/>
              <a:gdLst>
                <a:gd name="T0" fmla="*/ 1334 w 1334"/>
                <a:gd name="T1" fmla="*/ 0 h 972"/>
                <a:gd name="T2" fmla="*/ 0 w 1334"/>
                <a:gd name="T3" fmla="*/ 860 h 972"/>
                <a:gd name="T4" fmla="*/ 31 w 1334"/>
                <a:gd name="T5" fmla="*/ 972 h 972"/>
                <a:gd name="T6" fmla="*/ 1317 w 1334"/>
                <a:gd name="T7" fmla="*/ 222 h 972"/>
                <a:gd name="T8" fmla="*/ 1334 w 1334"/>
                <a:gd name="T9" fmla="*/ 0 h 972"/>
              </a:gdLst>
              <a:ahLst/>
              <a:cxnLst>
                <a:cxn ang="0">
                  <a:pos x="T0" y="T1"/>
                </a:cxn>
                <a:cxn ang="0">
                  <a:pos x="T2" y="T3"/>
                </a:cxn>
                <a:cxn ang="0">
                  <a:pos x="T4" y="T5"/>
                </a:cxn>
                <a:cxn ang="0">
                  <a:pos x="T6" y="T7"/>
                </a:cxn>
                <a:cxn ang="0">
                  <a:pos x="T8" y="T9"/>
                </a:cxn>
              </a:cxnLst>
              <a:rect l="0" t="0" r="r" b="b"/>
              <a:pathLst>
                <a:path w="1334" h="972">
                  <a:moveTo>
                    <a:pt x="1334" y="0"/>
                  </a:moveTo>
                  <a:lnTo>
                    <a:pt x="0" y="860"/>
                  </a:lnTo>
                  <a:lnTo>
                    <a:pt x="31" y="972"/>
                  </a:lnTo>
                  <a:lnTo>
                    <a:pt x="1317" y="222"/>
                  </a:lnTo>
                  <a:lnTo>
                    <a:pt x="1334" y="0"/>
                  </a:lnTo>
                  <a:close/>
                </a:path>
              </a:pathLst>
            </a:custGeom>
            <a:solidFill>
              <a:schemeClr val="accent4"/>
            </a:solidFill>
            <a:ln>
              <a:noFill/>
            </a:ln>
          </p:spPr>
          <p:txBody>
            <a:bodyPr vert="horz" wrap="square" lIns="74295" tIns="37148" rIns="74295" bIns="37148" numCol="1" anchor="t" anchorCtr="0" compatLnSpc="1">
              <a:prstTxWarp prst="textNoShape">
                <a:avLst/>
              </a:prstTxWarp>
            </a:bodyPr>
            <a:lstStyle/>
            <a:p>
              <a:endParaRPr lang="id-ID" sz="1463"/>
            </a:p>
          </p:txBody>
        </p:sp>
        <p:sp>
          <p:nvSpPr>
            <p:cNvPr id="112" name="Freeform 19">
              <a:extLst>
                <a:ext uri="{FF2B5EF4-FFF2-40B4-BE49-F238E27FC236}">
                  <a16:creationId xmlns:a16="http://schemas.microsoft.com/office/drawing/2014/main" id="{BABD572B-0EA7-4C48-B81B-314D163AF45B}"/>
                </a:ext>
              </a:extLst>
            </p:cNvPr>
            <p:cNvSpPr>
              <a:spLocks/>
            </p:cNvSpPr>
            <p:nvPr/>
          </p:nvSpPr>
          <p:spPr bwMode="auto">
            <a:xfrm>
              <a:off x="5442489" y="3224997"/>
              <a:ext cx="1765086" cy="1286105"/>
            </a:xfrm>
            <a:custGeom>
              <a:avLst/>
              <a:gdLst>
                <a:gd name="T0" fmla="*/ 1334 w 1334"/>
                <a:gd name="T1" fmla="*/ 0 h 972"/>
                <a:gd name="T2" fmla="*/ 0 w 1334"/>
                <a:gd name="T3" fmla="*/ 860 h 972"/>
                <a:gd name="T4" fmla="*/ 31 w 1334"/>
                <a:gd name="T5" fmla="*/ 972 h 972"/>
                <a:gd name="T6" fmla="*/ 1317 w 1334"/>
                <a:gd name="T7" fmla="*/ 222 h 972"/>
              </a:gdLst>
              <a:ahLst/>
              <a:cxnLst>
                <a:cxn ang="0">
                  <a:pos x="T0" y="T1"/>
                </a:cxn>
                <a:cxn ang="0">
                  <a:pos x="T2" y="T3"/>
                </a:cxn>
                <a:cxn ang="0">
                  <a:pos x="T4" y="T5"/>
                </a:cxn>
                <a:cxn ang="0">
                  <a:pos x="T6" y="T7"/>
                </a:cxn>
              </a:cxnLst>
              <a:rect l="0" t="0" r="r" b="b"/>
              <a:pathLst>
                <a:path w="1334" h="972">
                  <a:moveTo>
                    <a:pt x="1334" y="0"/>
                  </a:moveTo>
                  <a:lnTo>
                    <a:pt x="0" y="860"/>
                  </a:lnTo>
                  <a:lnTo>
                    <a:pt x="31" y="972"/>
                  </a:lnTo>
                  <a:lnTo>
                    <a:pt x="1317" y="2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74295" tIns="37148" rIns="74295" bIns="37148" numCol="1" anchor="t" anchorCtr="0" compatLnSpc="1">
              <a:prstTxWarp prst="textNoShape">
                <a:avLst/>
              </a:prstTxWarp>
            </a:bodyPr>
            <a:lstStyle/>
            <a:p>
              <a:endParaRPr lang="id-ID" sz="1463"/>
            </a:p>
          </p:txBody>
        </p:sp>
        <p:sp>
          <p:nvSpPr>
            <p:cNvPr id="113" name="Freeform 20">
              <a:extLst>
                <a:ext uri="{FF2B5EF4-FFF2-40B4-BE49-F238E27FC236}">
                  <a16:creationId xmlns:a16="http://schemas.microsoft.com/office/drawing/2014/main" id="{ADA3BBC6-5D21-48F0-8871-F7F65E03A5D1}"/>
                </a:ext>
              </a:extLst>
            </p:cNvPr>
            <p:cNvSpPr>
              <a:spLocks/>
            </p:cNvSpPr>
            <p:nvPr/>
          </p:nvSpPr>
          <p:spPr bwMode="auto">
            <a:xfrm>
              <a:off x="5442489" y="4362909"/>
              <a:ext cx="1208039" cy="563663"/>
            </a:xfrm>
            <a:custGeom>
              <a:avLst/>
              <a:gdLst>
                <a:gd name="T0" fmla="*/ 0 w 913"/>
                <a:gd name="T1" fmla="*/ 0 h 426"/>
                <a:gd name="T2" fmla="*/ 913 w 913"/>
                <a:gd name="T3" fmla="*/ 361 h 426"/>
                <a:gd name="T4" fmla="*/ 864 w 913"/>
                <a:gd name="T5" fmla="*/ 426 h 426"/>
                <a:gd name="T6" fmla="*/ 31 w 913"/>
                <a:gd name="T7" fmla="*/ 112 h 426"/>
                <a:gd name="T8" fmla="*/ 0 w 913"/>
                <a:gd name="T9" fmla="*/ 0 h 426"/>
              </a:gdLst>
              <a:ahLst/>
              <a:cxnLst>
                <a:cxn ang="0">
                  <a:pos x="T0" y="T1"/>
                </a:cxn>
                <a:cxn ang="0">
                  <a:pos x="T2" y="T3"/>
                </a:cxn>
                <a:cxn ang="0">
                  <a:pos x="T4" y="T5"/>
                </a:cxn>
                <a:cxn ang="0">
                  <a:pos x="T6" y="T7"/>
                </a:cxn>
                <a:cxn ang="0">
                  <a:pos x="T8" y="T9"/>
                </a:cxn>
              </a:cxnLst>
              <a:rect l="0" t="0" r="r" b="b"/>
              <a:pathLst>
                <a:path w="913" h="426">
                  <a:moveTo>
                    <a:pt x="0" y="0"/>
                  </a:moveTo>
                  <a:lnTo>
                    <a:pt x="913" y="361"/>
                  </a:lnTo>
                  <a:lnTo>
                    <a:pt x="864" y="426"/>
                  </a:lnTo>
                  <a:lnTo>
                    <a:pt x="31" y="112"/>
                  </a:lnTo>
                  <a:lnTo>
                    <a:pt x="0" y="0"/>
                  </a:lnTo>
                  <a:close/>
                </a:path>
              </a:pathLst>
            </a:custGeom>
            <a:solidFill>
              <a:schemeClr val="accent5">
                <a:lumMod val="75000"/>
              </a:schemeClr>
            </a:solidFill>
            <a:ln>
              <a:noFill/>
            </a:ln>
          </p:spPr>
          <p:txBody>
            <a:bodyPr vert="horz" wrap="square" lIns="74295" tIns="37148" rIns="74295" bIns="37148" numCol="1" anchor="t" anchorCtr="0" compatLnSpc="1">
              <a:prstTxWarp prst="textNoShape">
                <a:avLst/>
              </a:prstTxWarp>
            </a:bodyPr>
            <a:lstStyle/>
            <a:p>
              <a:endParaRPr lang="id-ID" sz="1463"/>
            </a:p>
          </p:txBody>
        </p:sp>
        <p:sp>
          <p:nvSpPr>
            <p:cNvPr id="114" name="Freeform 21">
              <a:extLst>
                <a:ext uri="{FF2B5EF4-FFF2-40B4-BE49-F238E27FC236}">
                  <a16:creationId xmlns:a16="http://schemas.microsoft.com/office/drawing/2014/main" id="{0B45CCAA-AD1E-4322-B04B-87EA5CF89429}"/>
                </a:ext>
              </a:extLst>
            </p:cNvPr>
            <p:cNvSpPr>
              <a:spLocks/>
            </p:cNvSpPr>
            <p:nvPr/>
          </p:nvSpPr>
          <p:spPr bwMode="auto">
            <a:xfrm>
              <a:off x="5057451" y="2222047"/>
              <a:ext cx="1260965" cy="1365494"/>
            </a:xfrm>
            <a:custGeom>
              <a:avLst/>
              <a:gdLst>
                <a:gd name="T0" fmla="*/ 552 w 953"/>
                <a:gd name="T1" fmla="*/ 0 h 1032"/>
                <a:gd name="T2" fmla="*/ 0 w 953"/>
                <a:gd name="T3" fmla="*/ 554 h 1032"/>
                <a:gd name="T4" fmla="*/ 0 w 953"/>
                <a:gd name="T5" fmla="*/ 1032 h 1032"/>
                <a:gd name="T6" fmla="*/ 953 w 953"/>
                <a:gd name="T7" fmla="*/ 0 h 1032"/>
                <a:gd name="T8" fmla="*/ 552 w 953"/>
                <a:gd name="T9" fmla="*/ 0 h 1032"/>
              </a:gdLst>
              <a:ahLst/>
              <a:cxnLst>
                <a:cxn ang="0">
                  <a:pos x="T0" y="T1"/>
                </a:cxn>
                <a:cxn ang="0">
                  <a:pos x="T2" y="T3"/>
                </a:cxn>
                <a:cxn ang="0">
                  <a:pos x="T4" y="T5"/>
                </a:cxn>
                <a:cxn ang="0">
                  <a:pos x="T6" y="T7"/>
                </a:cxn>
                <a:cxn ang="0">
                  <a:pos x="T8" y="T9"/>
                </a:cxn>
              </a:cxnLst>
              <a:rect l="0" t="0" r="r" b="b"/>
              <a:pathLst>
                <a:path w="953" h="1032">
                  <a:moveTo>
                    <a:pt x="552" y="0"/>
                  </a:moveTo>
                  <a:lnTo>
                    <a:pt x="0" y="554"/>
                  </a:lnTo>
                  <a:lnTo>
                    <a:pt x="0" y="1032"/>
                  </a:lnTo>
                  <a:lnTo>
                    <a:pt x="953" y="0"/>
                  </a:lnTo>
                  <a:lnTo>
                    <a:pt x="55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295" tIns="37148" rIns="74295" bIns="37148" numCol="1" anchor="t" anchorCtr="0" compatLnSpc="1">
              <a:prstTxWarp prst="textNoShape">
                <a:avLst/>
              </a:prstTxWarp>
            </a:bodyPr>
            <a:lstStyle/>
            <a:p>
              <a:endParaRPr lang="id-ID" sz="1463"/>
            </a:p>
          </p:txBody>
        </p:sp>
        <p:sp>
          <p:nvSpPr>
            <p:cNvPr id="115" name="Freeform 22">
              <a:extLst>
                <a:ext uri="{FF2B5EF4-FFF2-40B4-BE49-F238E27FC236}">
                  <a16:creationId xmlns:a16="http://schemas.microsoft.com/office/drawing/2014/main" id="{7AA13918-D2EC-45F0-A6AA-0CCDA0629F40}"/>
                </a:ext>
              </a:extLst>
            </p:cNvPr>
            <p:cNvSpPr>
              <a:spLocks/>
            </p:cNvSpPr>
            <p:nvPr/>
          </p:nvSpPr>
          <p:spPr bwMode="auto">
            <a:xfrm>
              <a:off x="5602590" y="4303367"/>
              <a:ext cx="1218624" cy="623205"/>
            </a:xfrm>
            <a:custGeom>
              <a:avLst/>
              <a:gdLst>
                <a:gd name="T0" fmla="*/ 58 w 921"/>
                <a:gd name="T1" fmla="*/ 471 h 471"/>
                <a:gd name="T2" fmla="*/ 851 w 921"/>
                <a:gd name="T3" fmla="*/ 225 h 471"/>
                <a:gd name="T4" fmla="*/ 921 w 921"/>
                <a:gd name="T5" fmla="*/ 0 h 471"/>
                <a:gd name="T6" fmla="*/ 0 w 921"/>
                <a:gd name="T7" fmla="*/ 415 h 471"/>
                <a:gd name="T8" fmla="*/ 58 w 921"/>
                <a:gd name="T9" fmla="*/ 471 h 471"/>
              </a:gdLst>
              <a:ahLst/>
              <a:cxnLst>
                <a:cxn ang="0">
                  <a:pos x="T0" y="T1"/>
                </a:cxn>
                <a:cxn ang="0">
                  <a:pos x="T2" y="T3"/>
                </a:cxn>
                <a:cxn ang="0">
                  <a:pos x="T4" y="T5"/>
                </a:cxn>
                <a:cxn ang="0">
                  <a:pos x="T6" y="T7"/>
                </a:cxn>
                <a:cxn ang="0">
                  <a:pos x="T8" y="T9"/>
                </a:cxn>
              </a:cxnLst>
              <a:rect l="0" t="0" r="r" b="b"/>
              <a:pathLst>
                <a:path w="921" h="471">
                  <a:moveTo>
                    <a:pt x="58" y="471"/>
                  </a:moveTo>
                  <a:lnTo>
                    <a:pt x="851" y="225"/>
                  </a:lnTo>
                  <a:lnTo>
                    <a:pt x="921" y="0"/>
                  </a:lnTo>
                  <a:lnTo>
                    <a:pt x="0" y="415"/>
                  </a:lnTo>
                  <a:lnTo>
                    <a:pt x="58" y="471"/>
                  </a:lnTo>
                  <a:close/>
                </a:path>
              </a:pathLst>
            </a:custGeom>
            <a:solidFill>
              <a:schemeClr val="accent3"/>
            </a:solidFill>
            <a:ln>
              <a:noFill/>
            </a:ln>
          </p:spPr>
          <p:txBody>
            <a:bodyPr vert="horz" wrap="square" lIns="74295" tIns="37148" rIns="74295" bIns="37148" numCol="1" anchor="t" anchorCtr="0" compatLnSpc="1">
              <a:prstTxWarp prst="textNoShape">
                <a:avLst/>
              </a:prstTxWarp>
            </a:bodyPr>
            <a:lstStyle/>
            <a:p>
              <a:endParaRPr lang="id-ID" sz="1463"/>
            </a:p>
          </p:txBody>
        </p:sp>
        <p:sp>
          <p:nvSpPr>
            <p:cNvPr id="116" name="Freeform 23">
              <a:extLst>
                <a:ext uri="{FF2B5EF4-FFF2-40B4-BE49-F238E27FC236}">
                  <a16:creationId xmlns:a16="http://schemas.microsoft.com/office/drawing/2014/main" id="{E9EEC295-3D27-43DB-ACEF-A32AFA50729A}"/>
                </a:ext>
              </a:extLst>
            </p:cNvPr>
            <p:cNvSpPr>
              <a:spLocks/>
            </p:cNvSpPr>
            <p:nvPr/>
          </p:nvSpPr>
          <p:spPr bwMode="auto">
            <a:xfrm>
              <a:off x="5602590" y="4840567"/>
              <a:ext cx="1047937" cy="86005"/>
            </a:xfrm>
            <a:custGeom>
              <a:avLst/>
              <a:gdLst>
                <a:gd name="T0" fmla="*/ 0 w 792"/>
                <a:gd name="T1" fmla="*/ 9 h 65"/>
                <a:gd name="T2" fmla="*/ 792 w 792"/>
                <a:gd name="T3" fmla="*/ 0 h 65"/>
                <a:gd name="T4" fmla="*/ 743 w 792"/>
                <a:gd name="T5" fmla="*/ 65 h 65"/>
                <a:gd name="T6" fmla="*/ 58 w 792"/>
                <a:gd name="T7" fmla="*/ 65 h 65"/>
                <a:gd name="T8" fmla="*/ 0 w 792"/>
                <a:gd name="T9" fmla="*/ 9 h 65"/>
              </a:gdLst>
              <a:ahLst/>
              <a:cxnLst>
                <a:cxn ang="0">
                  <a:pos x="T0" y="T1"/>
                </a:cxn>
                <a:cxn ang="0">
                  <a:pos x="T2" y="T3"/>
                </a:cxn>
                <a:cxn ang="0">
                  <a:pos x="T4" y="T5"/>
                </a:cxn>
                <a:cxn ang="0">
                  <a:pos x="T6" y="T7"/>
                </a:cxn>
                <a:cxn ang="0">
                  <a:pos x="T8" y="T9"/>
                </a:cxn>
              </a:cxnLst>
              <a:rect l="0" t="0" r="r" b="b"/>
              <a:pathLst>
                <a:path w="792" h="65">
                  <a:moveTo>
                    <a:pt x="0" y="9"/>
                  </a:moveTo>
                  <a:lnTo>
                    <a:pt x="792" y="0"/>
                  </a:lnTo>
                  <a:lnTo>
                    <a:pt x="743" y="65"/>
                  </a:lnTo>
                  <a:lnTo>
                    <a:pt x="58" y="65"/>
                  </a:lnTo>
                  <a:lnTo>
                    <a:pt x="0" y="9"/>
                  </a:lnTo>
                  <a:close/>
                </a:path>
              </a:pathLst>
            </a:custGeom>
            <a:solidFill>
              <a:schemeClr val="tx2"/>
            </a:solidFill>
            <a:ln>
              <a:noFill/>
            </a:ln>
          </p:spPr>
          <p:txBody>
            <a:bodyPr vert="horz" wrap="square" lIns="74295" tIns="37148" rIns="74295" bIns="37148" numCol="1" anchor="t" anchorCtr="0" compatLnSpc="1">
              <a:prstTxWarp prst="textNoShape">
                <a:avLst/>
              </a:prstTxWarp>
            </a:bodyPr>
            <a:lstStyle/>
            <a:p>
              <a:endParaRPr lang="id-ID" sz="1463"/>
            </a:p>
          </p:txBody>
        </p:sp>
      </p:grpSp>
      <p:sp>
        <p:nvSpPr>
          <p:cNvPr id="117" name="Arc 116">
            <a:extLst>
              <a:ext uri="{FF2B5EF4-FFF2-40B4-BE49-F238E27FC236}">
                <a16:creationId xmlns:a16="http://schemas.microsoft.com/office/drawing/2014/main" id="{8C65797C-8689-4400-A4A4-A2754136C87B}"/>
              </a:ext>
            </a:extLst>
          </p:cNvPr>
          <p:cNvSpPr/>
          <p:nvPr/>
        </p:nvSpPr>
        <p:spPr>
          <a:xfrm rot="6300000" flipH="1">
            <a:off x="7003918" y="4513743"/>
            <a:ext cx="1179272" cy="1179272"/>
          </a:xfrm>
          <a:prstGeom prst="arc">
            <a:avLst>
              <a:gd name="adj1" fmla="val 19353206"/>
              <a:gd name="adj2" fmla="val 3112962"/>
            </a:avLst>
          </a:prstGeom>
          <a:ln>
            <a:solidFill>
              <a:schemeClr val="tx1">
                <a:lumMod val="50000"/>
                <a:lumOff val="50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8" name="Freeform: Shape 117">
            <a:extLst>
              <a:ext uri="{FF2B5EF4-FFF2-40B4-BE49-F238E27FC236}">
                <a16:creationId xmlns:a16="http://schemas.microsoft.com/office/drawing/2014/main" id="{4F29E8F4-3F7B-4253-8BA0-40961B81B5FC}"/>
              </a:ext>
            </a:extLst>
          </p:cNvPr>
          <p:cNvSpPr/>
          <p:nvPr/>
        </p:nvSpPr>
        <p:spPr>
          <a:xfrm rot="4500000">
            <a:off x="8332696" y="4757097"/>
            <a:ext cx="450104" cy="505582"/>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gradFill flip="none" rotWithShape="1">
            <a:gsLst>
              <a:gs pos="4000">
                <a:schemeClr val="accent1"/>
              </a:gs>
              <a:gs pos="100000">
                <a:schemeClr val="accent2"/>
              </a:gs>
            </a:gsLst>
            <a:lin ang="2700000" scaled="1"/>
            <a:tileRect/>
          </a:gradFill>
          <a:ln>
            <a:noFill/>
          </a:ln>
          <a:effectLst>
            <a:outerShdw blurRad="1054100" dist="584200" dir="2700000" sx="89000" sy="89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Freeform: Shape 118">
            <a:extLst>
              <a:ext uri="{FF2B5EF4-FFF2-40B4-BE49-F238E27FC236}">
                <a16:creationId xmlns:a16="http://schemas.microsoft.com/office/drawing/2014/main" id="{678FB216-46A1-4202-8453-1FA00540140E}"/>
              </a:ext>
            </a:extLst>
          </p:cNvPr>
          <p:cNvSpPr/>
          <p:nvPr/>
        </p:nvSpPr>
        <p:spPr>
          <a:xfrm rot="4500000">
            <a:off x="8371165" y="4800306"/>
            <a:ext cx="373168" cy="419164"/>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noFill/>
          <a:ln>
            <a:solidFill>
              <a:schemeClr val="bg1"/>
            </a:solidFill>
            <a:prstDash val="dash"/>
          </a:ln>
          <a:effectLst>
            <a:outerShdw blurRad="1054100" dist="584200" dir="2700000" sx="89000" sy="89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a:extLst>
              <a:ext uri="{FF2B5EF4-FFF2-40B4-BE49-F238E27FC236}">
                <a16:creationId xmlns:a16="http://schemas.microsoft.com/office/drawing/2014/main" id="{4C2785E8-D846-4EBC-986C-0AE47969FB13}"/>
              </a:ext>
            </a:extLst>
          </p:cNvPr>
          <p:cNvGrpSpPr/>
          <p:nvPr/>
        </p:nvGrpSpPr>
        <p:grpSpPr>
          <a:xfrm>
            <a:off x="8446555" y="4898695"/>
            <a:ext cx="222386" cy="222386"/>
            <a:chOff x="6956155" y="1409443"/>
            <a:chExt cx="376238" cy="376238"/>
          </a:xfrm>
        </p:grpSpPr>
        <p:sp>
          <p:nvSpPr>
            <p:cNvPr id="123" name="Freeform 5">
              <a:extLst>
                <a:ext uri="{FF2B5EF4-FFF2-40B4-BE49-F238E27FC236}">
                  <a16:creationId xmlns:a16="http://schemas.microsoft.com/office/drawing/2014/main" id="{0B27BD0E-5CAA-4D73-89CC-0A7642DD9FE0}"/>
                </a:ext>
              </a:extLst>
            </p:cNvPr>
            <p:cNvSpPr>
              <a:spLocks noEditPoints="1"/>
            </p:cNvSpPr>
            <p:nvPr/>
          </p:nvSpPr>
          <p:spPr bwMode="auto">
            <a:xfrm>
              <a:off x="6956155" y="1409443"/>
              <a:ext cx="376238" cy="376238"/>
            </a:xfrm>
            <a:custGeom>
              <a:avLst/>
              <a:gdLst>
                <a:gd name="T0" fmla="*/ 553 w 711"/>
                <a:gd name="T1" fmla="*/ 60 h 712"/>
                <a:gd name="T2" fmla="*/ 475 w 711"/>
                <a:gd name="T3" fmla="*/ 22 h 712"/>
                <a:gd name="T4" fmla="*/ 391 w 711"/>
                <a:gd name="T5" fmla="*/ 2 h 712"/>
                <a:gd name="T6" fmla="*/ 303 w 711"/>
                <a:gd name="T7" fmla="*/ 5 h 712"/>
                <a:gd name="T8" fmla="*/ 219 w 711"/>
                <a:gd name="T9" fmla="*/ 28 h 712"/>
                <a:gd name="T10" fmla="*/ 144 w 711"/>
                <a:gd name="T11" fmla="*/ 70 h 712"/>
                <a:gd name="T12" fmla="*/ 80 w 711"/>
                <a:gd name="T13" fmla="*/ 131 h 712"/>
                <a:gd name="T14" fmla="*/ 34 w 711"/>
                <a:gd name="T15" fmla="*/ 204 h 712"/>
                <a:gd name="T16" fmla="*/ 6 w 711"/>
                <a:gd name="T17" fmla="*/ 287 h 712"/>
                <a:gd name="T18" fmla="*/ 0 w 711"/>
                <a:gd name="T19" fmla="*/ 374 h 712"/>
                <a:gd name="T20" fmla="*/ 15 w 711"/>
                <a:gd name="T21" fmla="*/ 460 h 712"/>
                <a:gd name="T22" fmla="*/ 50 w 711"/>
                <a:gd name="T23" fmla="*/ 539 h 712"/>
                <a:gd name="T24" fmla="*/ 104 w 711"/>
                <a:gd name="T25" fmla="*/ 608 h 712"/>
                <a:gd name="T26" fmla="*/ 173 w 711"/>
                <a:gd name="T27" fmla="*/ 662 h 712"/>
                <a:gd name="T28" fmla="*/ 252 w 711"/>
                <a:gd name="T29" fmla="*/ 697 h 712"/>
                <a:gd name="T30" fmla="*/ 338 w 711"/>
                <a:gd name="T31" fmla="*/ 712 h 712"/>
                <a:gd name="T32" fmla="*/ 425 w 711"/>
                <a:gd name="T33" fmla="*/ 706 h 712"/>
                <a:gd name="T34" fmla="*/ 507 w 711"/>
                <a:gd name="T35" fmla="*/ 678 h 712"/>
                <a:gd name="T36" fmla="*/ 580 w 711"/>
                <a:gd name="T37" fmla="*/ 631 h 712"/>
                <a:gd name="T38" fmla="*/ 642 w 711"/>
                <a:gd name="T39" fmla="*/ 568 h 712"/>
                <a:gd name="T40" fmla="*/ 683 w 711"/>
                <a:gd name="T41" fmla="*/ 493 h 712"/>
                <a:gd name="T42" fmla="*/ 707 w 711"/>
                <a:gd name="T43" fmla="*/ 409 h 712"/>
                <a:gd name="T44" fmla="*/ 709 w 711"/>
                <a:gd name="T45" fmla="*/ 321 h 712"/>
                <a:gd name="T46" fmla="*/ 690 w 711"/>
                <a:gd name="T47" fmla="*/ 236 h 712"/>
                <a:gd name="T48" fmla="*/ 651 w 711"/>
                <a:gd name="T49" fmla="*/ 159 h 712"/>
                <a:gd name="T50" fmla="*/ 355 w 711"/>
                <a:gd name="T51" fmla="*/ 684 h 712"/>
                <a:gd name="T52" fmla="*/ 274 w 711"/>
                <a:gd name="T53" fmla="*/ 673 h 712"/>
                <a:gd name="T54" fmla="*/ 200 w 711"/>
                <a:gd name="T55" fmla="*/ 644 h 712"/>
                <a:gd name="T56" fmla="*/ 135 w 711"/>
                <a:gd name="T57" fmla="*/ 599 h 712"/>
                <a:gd name="T58" fmla="*/ 84 w 711"/>
                <a:gd name="T59" fmla="*/ 539 h 712"/>
                <a:gd name="T60" fmla="*/ 47 w 711"/>
                <a:gd name="T61" fmla="*/ 469 h 712"/>
                <a:gd name="T62" fmla="*/ 29 w 711"/>
                <a:gd name="T63" fmla="*/ 390 h 712"/>
                <a:gd name="T64" fmla="*/ 31 w 711"/>
                <a:gd name="T65" fmla="*/ 306 h 712"/>
                <a:gd name="T66" fmla="*/ 54 w 711"/>
                <a:gd name="T67" fmla="*/ 229 h 712"/>
                <a:gd name="T68" fmla="*/ 93 w 711"/>
                <a:gd name="T69" fmla="*/ 160 h 712"/>
                <a:gd name="T70" fmla="*/ 147 w 711"/>
                <a:gd name="T71" fmla="*/ 103 h 712"/>
                <a:gd name="T72" fmla="*/ 214 w 711"/>
                <a:gd name="T73" fmla="*/ 61 h 712"/>
                <a:gd name="T74" fmla="*/ 290 w 711"/>
                <a:gd name="T75" fmla="*/ 36 h 712"/>
                <a:gd name="T76" fmla="*/ 372 w 711"/>
                <a:gd name="T77" fmla="*/ 29 h 712"/>
                <a:gd name="T78" fmla="*/ 453 w 711"/>
                <a:gd name="T79" fmla="*/ 43 h 712"/>
                <a:gd name="T80" fmla="*/ 525 w 711"/>
                <a:gd name="T81" fmla="*/ 76 h 712"/>
                <a:gd name="T82" fmla="*/ 587 w 711"/>
                <a:gd name="T83" fmla="*/ 125 h 712"/>
                <a:gd name="T84" fmla="*/ 635 w 711"/>
                <a:gd name="T85" fmla="*/ 187 h 712"/>
                <a:gd name="T86" fmla="*/ 668 w 711"/>
                <a:gd name="T87" fmla="*/ 259 h 712"/>
                <a:gd name="T88" fmla="*/ 682 w 711"/>
                <a:gd name="T89" fmla="*/ 339 h 712"/>
                <a:gd name="T90" fmla="*/ 676 w 711"/>
                <a:gd name="T91" fmla="*/ 422 h 712"/>
                <a:gd name="T92" fmla="*/ 650 w 711"/>
                <a:gd name="T93" fmla="*/ 498 h 712"/>
                <a:gd name="T94" fmla="*/ 608 w 711"/>
                <a:gd name="T95" fmla="*/ 565 h 712"/>
                <a:gd name="T96" fmla="*/ 551 w 711"/>
                <a:gd name="T97" fmla="*/ 619 h 712"/>
                <a:gd name="T98" fmla="*/ 483 w 711"/>
                <a:gd name="T99" fmla="*/ 658 h 712"/>
                <a:gd name="T100" fmla="*/ 406 w 711"/>
                <a:gd name="T101" fmla="*/ 68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1" h="712">
                  <a:moveTo>
                    <a:pt x="606" y="105"/>
                  </a:moveTo>
                  <a:lnTo>
                    <a:pt x="594" y="93"/>
                  </a:lnTo>
                  <a:lnTo>
                    <a:pt x="580" y="81"/>
                  </a:lnTo>
                  <a:lnTo>
                    <a:pt x="566" y="70"/>
                  </a:lnTo>
                  <a:lnTo>
                    <a:pt x="553" y="60"/>
                  </a:lnTo>
                  <a:lnTo>
                    <a:pt x="538" y="51"/>
                  </a:lnTo>
                  <a:lnTo>
                    <a:pt x="522" y="42"/>
                  </a:lnTo>
                  <a:lnTo>
                    <a:pt x="507" y="35"/>
                  </a:lnTo>
                  <a:lnTo>
                    <a:pt x="491" y="28"/>
                  </a:lnTo>
                  <a:lnTo>
                    <a:pt x="475" y="22"/>
                  </a:lnTo>
                  <a:lnTo>
                    <a:pt x="459" y="16"/>
                  </a:lnTo>
                  <a:lnTo>
                    <a:pt x="442" y="11"/>
                  </a:lnTo>
                  <a:lnTo>
                    <a:pt x="425" y="8"/>
                  </a:lnTo>
                  <a:lnTo>
                    <a:pt x="408" y="5"/>
                  </a:lnTo>
                  <a:lnTo>
                    <a:pt x="391" y="2"/>
                  </a:lnTo>
                  <a:lnTo>
                    <a:pt x="373" y="1"/>
                  </a:lnTo>
                  <a:lnTo>
                    <a:pt x="355" y="0"/>
                  </a:lnTo>
                  <a:lnTo>
                    <a:pt x="338" y="1"/>
                  </a:lnTo>
                  <a:lnTo>
                    <a:pt x="320" y="2"/>
                  </a:lnTo>
                  <a:lnTo>
                    <a:pt x="303" y="5"/>
                  </a:lnTo>
                  <a:lnTo>
                    <a:pt x="285" y="8"/>
                  </a:lnTo>
                  <a:lnTo>
                    <a:pt x="268" y="11"/>
                  </a:lnTo>
                  <a:lnTo>
                    <a:pt x="252" y="16"/>
                  </a:lnTo>
                  <a:lnTo>
                    <a:pt x="235" y="22"/>
                  </a:lnTo>
                  <a:lnTo>
                    <a:pt x="219" y="28"/>
                  </a:lnTo>
                  <a:lnTo>
                    <a:pt x="204" y="35"/>
                  </a:lnTo>
                  <a:lnTo>
                    <a:pt x="188" y="42"/>
                  </a:lnTo>
                  <a:lnTo>
                    <a:pt x="173" y="51"/>
                  </a:lnTo>
                  <a:lnTo>
                    <a:pt x="159" y="60"/>
                  </a:lnTo>
                  <a:lnTo>
                    <a:pt x="144" y="70"/>
                  </a:lnTo>
                  <a:lnTo>
                    <a:pt x="130" y="81"/>
                  </a:lnTo>
                  <a:lnTo>
                    <a:pt x="117" y="93"/>
                  </a:lnTo>
                  <a:lnTo>
                    <a:pt x="104" y="105"/>
                  </a:lnTo>
                  <a:lnTo>
                    <a:pt x="92" y="117"/>
                  </a:lnTo>
                  <a:lnTo>
                    <a:pt x="80" y="131"/>
                  </a:lnTo>
                  <a:lnTo>
                    <a:pt x="70" y="145"/>
                  </a:lnTo>
                  <a:lnTo>
                    <a:pt x="59" y="159"/>
                  </a:lnTo>
                  <a:lnTo>
                    <a:pt x="50" y="174"/>
                  </a:lnTo>
                  <a:lnTo>
                    <a:pt x="42" y="189"/>
                  </a:lnTo>
                  <a:lnTo>
                    <a:pt x="34" y="204"/>
                  </a:lnTo>
                  <a:lnTo>
                    <a:pt x="27" y="220"/>
                  </a:lnTo>
                  <a:lnTo>
                    <a:pt x="20" y="236"/>
                  </a:lnTo>
                  <a:lnTo>
                    <a:pt x="15" y="253"/>
                  </a:lnTo>
                  <a:lnTo>
                    <a:pt x="11" y="270"/>
                  </a:lnTo>
                  <a:lnTo>
                    <a:pt x="6" y="287"/>
                  </a:lnTo>
                  <a:lnTo>
                    <a:pt x="4" y="304"/>
                  </a:lnTo>
                  <a:lnTo>
                    <a:pt x="2" y="321"/>
                  </a:lnTo>
                  <a:lnTo>
                    <a:pt x="0" y="338"/>
                  </a:lnTo>
                  <a:lnTo>
                    <a:pt x="0" y="357"/>
                  </a:lnTo>
                  <a:lnTo>
                    <a:pt x="0" y="374"/>
                  </a:lnTo>
                  <a:lnTo>
                    <a:pt x="2" y="392"/>
                  </a:lnTo>
                  <a:lnTo>
                    <a:pt x="4" y="409"/>
                  </a:lnTo>
                  <a:lnTo>
                    <a:pt x="6" y="426"/>
                  </a:lnTo>
                  <a:lnTo>
                    <a:pt x="11" y="444"/>
                  </a:lnTo>
                  <a:lnTo>
                    <a:pt x="15" y="460"/>
                  </a:lnTo>
                  <a:lnTo>
                    <a:pt x="20" y="477"/>
                  </a:lnTo>
                  <a:lnTo>
                    <a:pt x="27" y="493"/>
                  </a:lnTo>
                  <a:lnTo>
                    <a:pt x="34" y="508"/>
                  </a:lnTo>
                  <a:lnTo>
                    <a:pt x="42" y="524"/>
                  </a:lnTo>
                  <a:lnTo>
                    <a:pt x="50" y="539"/>
                  </a:lnTo>
                  <a:lnTo>
                    <a:pt x="59" y="553"/>
                  </a:lnTo>
                  <a:lnTo>
                    <a:pt x="70" y="568"/>
                  </a:lnTo>
                  <a:lnTo>
                    <a:pt x="80" y="582"/>
                  </a:lnTo>
                  <a:lnTo>
                    <a:pt x="92" y="595"/>
                  </a:lnTo>
                  <a:lnTo>
                    <a:pt x="104" y="608"/>
                  </a:lnTo>
                  <a:lnTo>
                    <a:pt x="117" y="620"/>
                  </a:lnTo>
                  <a:lnTo>
                    <a:pt x="130" y="631"/>
                  </a:lnTo>
                  <a:lnTo>
                    <a:pt x="144" y="642"/>
                  </a:lnTo>
                  <a:lnTo>
                    <a:pt x="159" y="653"/>
                  </a:lnTo>
                  <a:lnTo>
                    <a:pt x="173" y="662"/>
                  </a:lnTo>
                  <a:lnTo>
                    <a:pt x="188" y="670"/>
                  </a:lnTo>
                  <a:lnTo>
                    <a:pt x="204" y="678"/>
                  </a:lnTo>
                  <a:lnTo>
                    <a:pt x="219" y="685"/>
                  </a:lnTo>
                  <a:lnTo>
                    <a:pt x="235" y="692"/>
                  </a:lnTo>
                  <a:lnTo>
                    <a:pt x="252" y="697"/>
                  </a:lnTo>
                  <a:lnTo>
                    <a:pt x="268" y="701"/>
                  </a:lnTo>
                  <a:lnTo>
                    <a:pt x="285" y="706"/>
                  </a:lnTo>
                  <a:lnTo>
                    <a:pt x="303" y="708"/>
                  </a:lnTo>
                  <a:lnTo>
                    <a:pt x="320" y="710"/>
                  </a:lnTo>
                  <a:lnTo>
                    <a:pt x="338" y="712"/>
                  </a:lnTo>
                  <a:lnTo>
                    <a:pt x="355" y="712"/>
                  </a:lnTo>
                  <a:lnTo>
                    <a:pt x="373" y="712"/>
                  </a:lnTo>
                  <a:lnTo>
                    <a:pt x="391" y="710"/>
                  </a:lnTo>
                  <a:lnTo>
                    <a:pt x="408" y="708"/>
                  </a:lnTo>
                  <a:lnTo>
                    <a:pt x="425" y="706"/>
                  </a:lnTo>
                  <a:lnTo>
                    <a:pt x="442" y="701"/>
                  </a:lnTo>
                  <a:lnTo>
                    <a:pt x="459" y="697"/>
                  </a:lnTo>
                  <a:lnTo>
                    <a:pt x="475" y="692"/>
                  </a:lnTo>
                  <a:lnTo>
                    <a:pt x="491" y="685"/>
                  </a:lnTo>
                  <a:lnTo>
                    <a:pt x="507" y="678"/>
                  </a:lnTo>
                  <a:lnTo>
                    <a:pt x="522" y="670"/>
                  </a:lnTo>
                  <a:lnTo>
                    <a:pt x="538" y="662"/>
                  </a:lnTo>
                  <a:lnTo>
                    <a:pt x="553" y="653"/>
                  </a:lnTo>
                  <a:lnTo>
                    <a:pt x="566" y="642"/>
                  </a:lnTo>
                  <a:lnTo>
                    <a:pt x="580" y="631"/>
                  </a:lnTo>
                  <a:lnTo>
                    <a:pt x="594" y="620"/>
                  </a:lnTo>
                  <a:lnTo>
                    <a:pt x="606" y="608"/>
                  </a:lnTo>
                  <a:lnTo>
                    <a:pt x="619" y="595"/>
                  </a:lnTo>
                  <a:lnTo>
                    <a:pt x="631" y="582"/>
                  </a:lnTo>
                  <a:lnTo>
                    <a:pt x="642" y="568"/>
                  </a:lnTo>
                  <a:lnTo>
                    <a:pt x="651" y="553"/>
                  </a:lnTo>
                  <a:lnTo>
                    <a:pt x="661" y="539"/>
                  </a:lnTo>
                  <a:lnTo>
                    <a:pt x="669" y="524"/>
                  </a:lnTo>
                  <a:lnTo>
                    <a:pt x="677" y="508"/>
                  </a:lnTo>
                  <a:lnTo>
                    <a:pt x="683" y="493"/>
                  </a:lnTo>
                  <a:lnTo>
                    <a:pt x="690" y="477"/>
                  </a:lnTo>
                  <a:lnTo>
                    <a:pt x="695" y="460"/>
                  </a:lnTo>
                  <a:lnTo>
                    <a:pt x="701" y="444"/>
                  </a:lnTo>
                  <a:lnTo>
                    <a:pt x="704" y="426"/>
                  </a:lnTo>
                  <a:lnTo>
                    <a:pt x="707" y="409"/>
                  </a:lnTo>
                  <a:lnTo>
                    <a:pt x="709" y="392"/>
                  </a:lnTo>
                  <a:lnTo>
                    <a:pt x="710" y="374"/>
                  </a:lnTo>
                  <a:lnTo>
                    <a:pt x="711" y="357"/>
                  </a:lnTo>
                  <a:lnTo>
                    <a:pt x="710" y="338"/>
                  </a:lnTo>
                  <a:lnTo>
                    <a:pt x="709" y="321"/>
                  </a:lnTo>
                  <a:lnTo>
                    <a:pt x="707" y="304"/>
                  </a:lnTo>
                  <a:lnTo>
                    <a:pt x="704" y="287"/>
                  </a:lnTo>
                  <a:lnTo>
                    <a:pt x="701" y="270"/>
                  </a:lnTo>
                  <a:lnTo>
                    <a:pt x="695" y="253"/>
                  </a:lnTo>
                  <a:lnTo>
                    <a:pt x="690" y="236"/>
                  </a:lnTo>
                  <a:lnTo>
                    <a:pt x="683" y="220"/>
                  </a:lnTo>
                  <a:lnTo>
                    <a:pt x="677" y="204"/>
                  </a:lnTo>
                  <a:lnTo>
                    <a:pt x="669" y="189"/>
                  </a:lnTo>
                  <a:lnTo>
                    <a:pt x="661" y="174"/>
                  </a:lnTo>
                  <a:lnTo>
                    <a:pt x="651" y="159"/>
                  </a:lnTo>
                  <a:lnTo>
                    <a:pt x="642" y="145"/>
                  </a:lnTo>
                  <a:lnTo>
                    <a:pt x="631" y="131"/>
                  </a:lnTo>
                  <a:lnTo>
                    <a:pt x="619" y="117"/>
                  </a:lnTo>
                  <a:lnTo>
                    <a:pt x="606" y="105"/>
                  </a:lnTo>
                  <a:close/>
                  <a:moveTo>
                    <a:pt x="355" y="684"/>
                  </a:moveTo>
                  <a:lnTo>
                    <a:pt x="339" y="684"/>
                  </a:lnTo>
                  <a:lnTo>
                    <a:pt x="322" y="683"/>
                  </a:lnTo>
                  <a:lnTo>
                    <a:pt x="306" y="681"/>
                  </a:lnTo>
                  <a:lnTo>
                    <a:pt x="290" y="678"/>
                  </a:lnTo>
                  <a:lnTo>
                    <a:pt x="274" y="673"/>
                  </a:lnTo>
                  <a:lnTo>
                    <a:pt x="259" y="669"/>
                  </a:lnTo>
                  <a:lnTo>
                    <a:pt x="242" y="665"/>
                  </a:lnTo>
                  <a:lnTo>
                    <a:pt x="229" y="658"/>
                  </a:lnTo>
                  <a:lnTo>
                    <a:pt x="214" y="652"/>
                  </a:lnTo>
                  <a:lnTo>
                    <a:pt x="200" y="644"/>
                  </a:lnTo>
                  <a:lnTo>
                    <a:pt x="186" y="637"/>
                  </a:lnTo>
                  <a:lnTo>
                    <a:pt x="173" y="628"/>
                  </a:lnTo>
                  <a:lnTo>
                    <a:pt x="160" y="619"/>
                  </a:lnTo>
                  <a:lnTo>
                    <a:pt x="147" y="609"/>
                  </a:lnTo>
                  <a:lnTo>
                    <a:pt x="135" y="599"/>
                  </a:lnTo>
                  <a:lnTo>
                    <a:pt x="123" y="589"/>
                  </a:lnTo>
                  <a:lnTo>
                    <a:pt x="113" y="577"/>
                  </a:lnTo>
                  <a:lnTo>
                    <a:pt x="103" y="565"/>
                  </a:lnTo>
                  <a:lnTo>
                    <a:pt x="93" y="552"/>
                  </a:lnTo>
                  <a:lnTo>
                    <a:pt x="84" y="539"/>
                  </a:lnTo>
                  <a:lnTo>
                    <a:pt x="75" y="526"/>
                  </a:lnTo>
                  <a:lnTo>
                    <a:pt x="68" y="512"/>
                  </a:lnTo>
                  <a:lnTo>
                    <a:pt x="60" y="498"/>
                  </a:lnTo>
                  <a:lnTo>
                    <a:pt x="54" y="483"/>
                  </a:lnTo>
                  <a:lnTo>
                    <a:pt x="47" y="469"/>
                  </a:lnTo>
                  <a:lnTo>
                    <a:pt x="43" y="453"/>
                  </a:lnTo>
                  <a:lnTo>
                    <a:pt x="39" y="438"/>
                  </a:lnTo>
                  <a:lnTo>
                    <a:pt x="34" y="422"/>
                  </a:lnTo>
                  <a:lnTo>
                    <a:pt x="31" y="406"/>
                  </a:lnTo>
                  <a:lnTo>
                    <a:pt x="29" y="390"/>
                  </a:lnTo>
                  <a:lnTo>
                    <a:pt x="28" y="373"/>
                  </a:lnTo>
                  <a:lnTo>
                    <a:pt x="28" y="357"/>
                  </a:lnTo>
                  <a:lnTo>
                    <a:pt x="28" y="339"/>
                  </a:lnTo>
                  <a:lnTo>
                    <a:pt x="29" y="323"/>
                  </a:lnTo>
                  <a:lnTo>
                    <a:pt x="31" y="306"/>
                  </a:lnTo>
                  <a:lnTo>
                    <a:pt x="34" y="290"/>
                  </a:lnTo>
                  <a:lnTo>
                    <a:pt x="39" y="275"/>
                  </a:lnTo>
                  <a:lnTo>
                    <a:pt x="43" y="259"/>
                  </a:lnTo>
                  <a:lnTo>
                    <a:pt x="47" y="244"/>
                  </a:lnTo>
                  <a:lnTo>
                    <a:pt x="54" y="229"/>
                  </a:lnTo>
                  <a:lnTo>
                    <a:pt x="60" y="214"/>
                  </a:lnTo>
                  <a:lnTo>
                    <a:pt x="68" y="200"/>
                  </a:lnTo>
                  <a:lnTo>
                    <a:pt x="75" y="187"/>
                  </a:lnTo>
                  <a:lnTo>
                    <a:pt x="84" y="173"/>
                  </a:lnTo>
                  <a:lnTo>
                    <a:pt x="93" y="160"/>
                  </a:lnTo>
                  <a:lnTo>
                    <a:pt x="103" y="148"/>
                  </a:lnTo>
                  <a:lnTo>
                    <a:pt x="113" y="137"/>
                  </a:lnTo>
                  <a:lnTo>
                    <a:pt x="123" y="125"/>
                  </a:lnTo>
                  <a:lnTo>
                    <a:pt x="135" y="114"/>
                  </a:lnTo>
                  <a:lnTo>
                    <a:pt x="147" y="103"/>
                  </a:lnTo>
                  <a:lnTo>
                    <a:pt x="160" y="94"/>
                  </a:lnTo>
                  <a:lnTo>
                    <a:pt x="173" y="85"/>
                  </a:lnTo>
                  <a:lnTo>
                    <a:pt x="186" y="76"/>
                  </a:lnTo>
                  <a:lnTo>
                    <a:pt x="200" y="68"/>
                  </a:lnTo>
                  <a:lnTo>
                    <a:pt x="214" y="61"/>
                  </a:lnTo>
                  <a:lnTo>
                    <a:pt x="229" y="54"/>
                  </a:lnTo>
                  <a:lnTo>
                    <a:pt x="242" y="49"/>
                  </a:lnTo>
                  <a:lnTo>
                    <a:pt x="259" y="43"/>
                  </a:lnTo>
                  <a:lnTo>
                    <a:pt x="274" y="39"/>
                  </a:lnTo>
                  <a:lnTo>
                    <a:pt x="290" y="36"/>
                  </a:lnTo>
                  <a:lnTo>
                    <a:pt x="306" y="32"/>
                  </a:lnTo>
                  <a:lnTo>
                    <a:pt x="322" y="30"/>
                  </a:lnTo>
                  <a:lnTo>
                    <a:pt x="339" y="29"/>
                  </a:lnTo>
                  <a:lnTo>
                    <a:pt x="355" y="28"/>
                  </a:lnTo>
                  <a:lnTo>
                    <a:pt x="372" y="29"/>
                  </a:lnTo>
                  <a:lnTo>
                    <a:pt x="388" y="30"/>
                  </a:lnTo>
                  <a:lnTo>
                    <a:pt x="406" y="32"/>
                  </a:lnTo>
                  <a:lnTo>
                    <a:pt x="422" y="36"/>
                  </a:lnTo>
                  <a:lnTo>
                    <a:pt x="437" y="39"/>
                  </a:lnTo>
                  <a:lnTo>
                    <a:pt x="453" y="43"/>
                  </a:lnTo>
                  <a:lnTo>
                    <a:pt x="468" y="49"/>
                  </a:lnTo>
                  <a:lnTo>
                    <a:pt x="483" y="54"/>
                  </a:lnTo>
                  <a:lnTo>
                    <a:pt x="498" y="61"/>
                  </a:lnTo>
                  <a:lnTo>
                    <a:pt x="512" y="68"/>
                  </a:lnTo>
                  <a:lnTo>
                    <a:pt x="525" y="76"/>
                  </a:lnTo>
                  <a:lnTo>
                    <a:pt x="539" y="85"/>
                  </a:lnTo>
                  <a:lnTo>
                    <a:pt x="551" y="94"/>
                  </a:lnTo>
                  <a:lnTo>
                    <a:pt x="563" y="103"/>
                  </a:lnTo>
                  <a:lnTo>
                    <a:pt x="575" y="114"/>
                  </a:lnTo>
                  <a:lnTo>
                    <a:pt x="587" y="125"/>
                  </a:lnTo>
                  <a:lnTo>
                    <a:pt x="598" y="137"/>
                  </a:lnTo>
                  <a:lnTo>
                    <a:pt x="608" y="148"/>
                  </a:lnTo>
                  <a:lnTo>
                    <a:pt x="618" y="160"/>
                  </a:lnTo>
                  <a:lnTo>
                    <a:pt x="627" y="173"/>
                  </a:lnTo>
                  <a:lnTo>
                    <a:pt x="635" y="187"/>
                  </a:lnTo>
                  <a:lnTo>
                    <a:pt x="644" y="200"/>
                  </a:lnTo>
                  <a:lnTo>
                    <a:pt x="650" y="214"/>
                  </a:lnTo>
                  <a:lnTo>
                    <a:pt x="658" y="229"/>
                  </a:lnTo>
                  <a:lnTo>
                    <a:pt x="663" y="244"/>
                  </a:lnTo>
                  <a:lnTo>
                    <a:pt x="668" y="259"/>
                  </a:lnTo>
                  <a:lnTo>
                    <a:pt x="673" y="275"/>
                  </a:lnTo>
                  <a:lnTo>
                    <a:pt x="676" y="290"/>
                  </a:lnTo>
                  <a:lnTo>
                    <a:pt x="679" y="306"/>
                  </a:lnTo>
                  <a:lnTo>
                    <a:pt x="681" y="323"/>
                  </a:lnTo>
                  <a:lnTo>
                    <a:pt x="682" y="339"/>
                  </a:lnTo>
                  <a:lnTo>
                    <a:pt x="683" y="357"/>
                  </a:lnTo>
                  <a:lnTo>
                    <a:pt x="682" y="373"/>
                  </a:lnTo>
                  <a:lnTo>
                    <a:pt x="681" y="390"/>
                  </a:lnTo>
                  <a:lnTo>
                    <a:pt x="679" y="406"/>
                  </a:lnTo>
                  <a:lnTo>
                    <a:pt x="676" y="422"/>
                  </a:lnTo>
                  <a:lnTo>
                    <a:pt x="673" y="438"/>
                  </a:lnTo>
                  <a:lnTo>
                    <a:pt x="668" y="453"/>
                  </a:lnTo>
                  <a:lnTo>
                    <a:pt x="663" y="469"/>
                  </a:lnTo>
                  <a:lnTo>
                    <a:pt x="658" y="483"/>
                  </a:lnTo>
                  <a:lnTo>
                    <a:pt x="650" y="498"/>
                  </a:lnTo>
                  <a:lnTo>
                    <a:pt x="644" y="512"/>
                  </a:lnTo>
                  <a:lnTo>
                    <a:pt x="635" y="526"/>
                  </a:lnTo>
                  <a:lnTo>
                    <a:pt x="627" y="539"/>
                  </a:lnTo>
                  <a:lnTo>
                    <a:pt x="618" y="552"/>
                  </a:lnTo>
                  <a:lnTo>
                    <a:pt x="608" y="565"/>
                  </a:lnTo>
                  <a:lnTo>
                    <a:pt x="598" y="577"/>
                  </a:lnTo>
                  <a:lnTo>
                    <a:pt x="587" y="589"/>
                  </a:lnTo>
                  <a:lnTo>
                    <a:pt x="575" y="599"/>
                  </a:lnTo>
                  <a:lnTo>
                    <a:pt x="563" y="609"/>
                  </a:lnTo>
                  <a:lnTo>
                    <a:pt x="551" y="619"/>
                  </a:lnTo>
                  <a:lnTo>
                    <a:pt x="539" y="628"/>
                  </a:lnTo>
                  <a:lnTo>
                    <a:pt x="525" y="637"/>
                  </a:lnTo>
                  <a:lnTo>
                    <a:pt x="512" y="644"/>
                  </a:lnTo>
                  <a:lnTo>
                    <a:pt x="498" y="652"/>
                  </a:lnTo>
                  <a:lnTo>
                    <a:pt x="483" y="658"/>
                  </a:lnTo>
                  <a:lnTo>
                    <a:pt x="468" y="665"/>
                  </a:lnTo>
                  <a:lnTo>
                    <a:pt x="453" y="669"/>
                  </a:lnTo>
                  <a:lnTo>
                    <a:pt x="437" y="673"/>
                  </a:lnTo>
                  <a:lnTo>
                    <a:pt x="422" y="678"/>
                  </a:lnTo>
                  <a:lnTo>
                    <a:pt x="406" y="681"/>
                  </a:lnTo>
                  <a:lnTo>
                    <a:pt x="388" y="683"/>
                  </a:lnTo>
                  <a:lnTo>
                    <a:pt x="372" y="684"/>
                  </a:lnTo>
                  <a:lnTo>
                    <a:pt x="355" y="68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sp>
          <p:nvSpPr>
            <p:cNvPr id="124" name="Freeform 6">
              <a:extLst>
                <a:ext uri="{FF2B5EF4-FFF2-40B4-BE49-F238E27FC236}">
                  <a16:creationId xmlns:a16="http://schemas.microsoft.com/office/drawing/2014/main" id="{56AA636F-97ED-46A5-8D13-6273FB8D2C1B}"/>
                </a:ext>
              </a:extLst>
            </p:cNvPr>
            <p:cNvSpPr>
              <a:spLocks/>
            </p:cNvSpPr>
            <p:nvPr/>
          </p:nvSpPr>
          <p:spPr bwMode="auto">
            <a:xfrm>
              <a:off x="7048230" y="1499930"/>
              <a:ext cx="14288" cy="15875"/>
            </a:xfrm>
            <a:custGeom>
              <a:avLst/>
              <a:gdLst>
                <a:gd name="T0" fmla="*/ 23 w 28"/>
                <a:gd name="T1" fmla="*/ 4 h 28"/>
                <a:gd name="T2" fmla="*/ 19 w 28"/>
                <a:gd name="T3" fmla="*/ 1 h 28"/>
                <a:gd name="T4" fmla="*/ 14 w 28"/>
                <a:gd name="T5" fmla="*/ 0 h 28"/>
                <a:gd name="T6" fmla="*/ 8 w 28"/>
                <a:gd name="T7" fmla="*/ 1 h 28"/>
                <a:gd name="T8" fmla="*/ 4 w 28"/>
                <a:gd name="T9" fmla="*/ 4 h 28"/>
                <a:gd name="T10" fmla="*/ 4 w 28"/>
                <a:gd name="T11" fmla="*/ 4 h 28"/>
                <a:gd name="T12" fmla="*/ 1 w 28"/>
                <a:gd name="T13" fmla="*/ 9 h 28"/>
                <a:gd name="T14" fmla="*/ 0 w 28"/>
                <a:gd name="T15" fmla="*/ 14 h 28"/>
                <a:gd name="T16" fmla="*/ 1 w 28"/>
                <a:gd name="T17" fmla="*/ 19 h 28"/>
                <a:gd name="T18" fmla="*/ 4 w 28"/>
                <a:gd name="T19" fmla="*/ 24 h 28"/>
                <a:gd name="T20" fmla="*/ 8 w 28"/>
                <a:gd name="T21" fmla="*/ 27 h 28"/>
                <a:gd name="T22" fmla="*/ 14 w 28"/>
                <a:gd name="T23" fmla="*/ 28 h 28"/>
                <a:gd name="T24" fmla="*/ 19 w 28"/>
                <a:gd name="T25" fmla="*/ 27 h 28"/>
                <a:gd name="T26" fmla="*/ 23 w 28"/>
                <a:gd name="T27" fmla="*/ 25 h 28"/>
                <a:gd name="T28" fmla="*/ 23 w 28"/>
                <a:gd name="T29" fmla="*/ 24 h 28"/>
                <a:gd name="T30" fmla="*/ 27 w 28"/>
                <a:gd name="T31" fmla="*/ 19 h 28"/>
                <a:gd name="T32" fmla="*/ 28 w 28"/>
                <a:gd name="T33" fmla="*/ 14 h 28"/>
                <a:gd name="T34" fmla="*/ 27 w 28"/>
                <a:gd name="T35" fmla="*/ 9 h 28"/>
                <a:gd name="T36" fmla="*/ 23 w 28"/>
                <a:gd name="T37"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28">
                  <a:moveTo>
                    <a:pt x="23" y="4"/>
                  </a:moveTo>
                  <a:lnTo>
                    <a:pt x="19" y="1"/>
                  </a:lnTo>
                  <a:lnTo>
                    <a:pt x="14" y="0"/>
                  </a:lnTo>
                  <a:lnTo>
                    <a:pt x="8" y="1"/>
                  </a:lnTo>
                  <a:lnTo>
                    <a:pt x="4" y="4"/>
                  </a:lnTo>
                  <a:lnTo>
                    <a:pt x="4" y="4"/>
                  </a:lnTo>
                  <a:lnTo>
                    <a:pt x="1" y="9"/>
                  </a:lnTo>
                  <a:lnTo>
                    <a:pt x="0" y="14"/>
                  </a:lnTo>
                  <a:lnTo>
                    <a:pt x="1" y="19"/>
                  </a:lnTo>
                  <a:lnTo>
                    <a:pt x="4" y="24"/>
                  </a:lnTo>
                  <a:lnTo>
                    <a:pt x="8" y="27"/>
                  </a:lnTo>
                  <a:lnTo>
                    <a:pt x="14" y="28"/>
                  </a:lnTo>
                  <a:lnTo>
                    <a:pt x="19" y="27"/>
                  </a:lnTo>
                  <a:lnTo>
                    <a:pt x="23" y="25"/>
                  </a:lnTo>
                  <a:lnTo>
                    <a:pt x="23" y="24"/>
                  </a:lnTo>
                  <a:lnTo>
                    <a:pt x="27" y="19"/>
                  </a:lnTo>
                  <a:lnTo>
                    <a:pt x="28" y="14"/>
                  </a:lnTo>
                  <a:lnTo>
                    <a:pt x="27" y="9"/>
                  </a:lnTo>
                  <a:lnTo>
                    <a:pt x="23" y="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sp>
          <p:nvSpPr>
            <p:cNvPr id="125" name="Freeform 7">
              <a:extLst>
                <a:ext uri="{FF2B5EF4-FFF2-40B4-BE49-F238E27FC236}">
                  <a16:creationId xmlns:a16="http://schemas.microsoft.com/office/drawing/2014/main" id="{7B0D5E5C-1808-4EE3-B8A1-F2DB0BEF8779}"/>
                </a:ext>
              </a:extLst>
            </p:cNvPr>
            <p:cNvSpPr>
              <a:spLocks/>
            </p:cNvSpPr>
            <p:nvPr/>
          </p:nvSpPr>
          <p:spPr bwMode="auto">
            <a:xfrm>
              <a:off x="7226030" y="1679318"/>
              <a:ext cx="15875" cy="14288"/>
            </a:xfrm>
            <a:custGeom>
              <a:avLst/>
              <a:gdLst>
                <a:gd name="T0" fmla="*/ 24 w 29"/>
                <a:gd name="T1" fmla="*/ 5 h 28"/>
                <a:gd name="T2" fmla="*/ 20 w 29"/>
                <a:gd name="T3" fmla="*/ 1 h 28"/>
                <a:gd name="T4" fmla="*/ 15 w 29"/>
                <a:gd name="T5" fmla="*/ 0 h 28"/>
                <a:gd name="T6" fmla="*/ 9 w 29"/>
                <a:gd name="T7" fmla="*/ 1 h 28"/>
                <a:gd name="T8" fmla="*/ 4 w 29"/>
                <a:gd name="T9" fmla="*/ 5 h 28"/>
                <a:gd name="T10" fmla="*/ 4 w 29"/>
                <a:gd name="T11" fmla="*/ 5 h 28"/>
                <a:gd name="T12" fmla="*/ 1 w 29"/>
                <a:gd name="T13" fmla="*/ 10 h 28"/>
                <a:gd name="T14" fmla="*/ 0 w 29"/>
                <a:gd name="T15" fmla="*/ 15 h 28"/>
                <a:gd name="T16" fmla="*/ 1 w 29"/>
                <a:gd name="T17" fmla="*/ 20 h 28"/>
                <a:gd name="T18" fmla="*/ 4 w 29"/>
                <a:gd name="T19" fmla="*/ 25 h 28"/>
                <a:gd name="T20" fmla="*/ 8 w 29"/>
                <a:gd name="T21" fmla="*/ 28 h 28"/>
                <a:gd name="T22" fmla="*/ 14 w 29"/>
                <a:gd name="T23" fmla="*/ 28 h 28"/>
                <a:gd name="T24" fmla="*/ 19 w 29"/>
                <a:gd name="T25" fmla="*/ 28 h 28"/>
                <a:gd name="T26" fmla="*/ 23 w 29"/>
                <a:gd name="T27" fmla="*/ 25 h 28"/>
                <a:gd name="T28" fmla="*/ 24 w 29"/>
                <a:gd name="T29" fmla="*/ 24 h 28"/>
                <a:gd name="T30" fmla="*/ 28 w 29"/>
                <a:gd name="T31" fmla="*/ 20 h 28"/>
                <a:gd name="T32" fmla="*/ 29 w 29"/>
                <a:gd name="T33" fmla="*/ 14 h 28"/>
                <a:gd name="T34" fmla="*/ 28 w 29"/>
                <a:gd name="T35" fmla="*/ 9 h 28"/>
                <a:gd name="T36" fmla="*/ 24 w 29"/>
                <a:gd name="T37"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28">
                  <a:moveTo>
                    <a:pt x="24" y="5"/>
                  </a:moveTo>
                  <a:lnTo>
                    <a:pt x="20" y="1"/>
                  </a:lnTo>
                  <a:lnTo>
                    <a:pt x="15" y="0"/>
                  </a:lnTo>
                  <a:lnTo>
                    <a:pt x="9" y="1"/>
                  </a:lnTo>
                  <a:lnTo>
                    <a:pt x="4" y="5"/>
                  </a:lnTo>
                  <a:lnTo>
                    <a:pt x="4" y="5"/>
                  </a:lnTo>
                  <a:lnTo>
                    <a:pt x="1" y="10"/>
                  </a:lnTo>
                  <a:lnTo>
                    <a:pt x="0" y="15"/>
                  </a:lnTo>
                  <a:lnTo>
                    <a:pt x="1" y="20"/>
                  </a:lnTo>
                  <a:lnTo>
                    <a:pt x="4" y="25"/>
                  </a:lnTo>
                  <a:lnTo>
                    <a:pt x="8" y="28"/>
                  </a:lnTo>
                  <a:lnTo>
                    <a:pt x="14" y="28"/>
                  </a:lnTo>
                  <a:lnTo>
                    <a:pt x="19" y="28"/>
                  </a:lnTo>
                  <a:lnTo>
                    <a:pt x="23" y="25"/>
                  </a:lnTo>
                  <a:lnTo>
                    <a:pt x="24" y="24"/>
                  </a:lnTo>
                  <a:lnTo>
                    <a:pt x="28" y="20"/>
                  </a:lnTo>
                  <a:lnTo>
                    <a:pt x="29" y="14"/>
                  </a:lnTo>
                  <a:lnTo>
                    <a:pt x="28" y="9"/>
                  </a:lnTo>
                  <a:lnTo>
                    <a:pt x="24"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sp>
          <p:nvSpPr>
            <p:cNvPr id="126" name="Freeform 8">
              <a:extLst>
                <a:ext uri="{FF2B5EF4-FFF2-40B4-BE49-F238E27FC236}">
                  <a16:creationId xmlns:a16="http://schemas.microsoft.com/office/drawing/2014/main" id="{0DBD269C-F6A3-47F3-9EAE-2473755A8CC9}"/>
                </a:ext>
              </a:extLst>
            </p:cNvPr>
            <p:cNvSpPr>
              <a:spLocks noEditPoints="1"/>
            </p:cNvSpPr>
            <p:nvPr/>
          </p:nvSpPr>
          <p:spPr bwMode="auto">
            <a:xfrm>
              <a:off x="7010130" y="1439605"/>
              <a:ext cx="185738" cy="254000"/>
            </a:xfrm>
            <a:custGeom>
              <a:avLst/>
              <a:gdLst>
                <a:gd name="T0" fmla="*/ 259 w 349"/>
                <a:gd name="T1" fmla="*/ 1 h 480"/>
                <a:gd name="T2" fmla="*/ 247 w 349"/>
                <a:gd name="T3" fmla="*/ 0 h 480"/>
                <a:gd name="T4" fmla="*/ 239 w 349"/>
                <a:gd name="T5" fmla="*/ 10 h 480"/>
                <a:gd name="T6" fmla="*/ 222 w 349"/>
                <a:gd name="T7" fmla="*/ 46 h 480"/>
                <a:gd name="T8" fmla="*/ 175 w 349"/>
                <a:gd name="T9" fmla="*/ 57 h 480"/>
                <a:gd name="T10" fmla="*/ 131 w 349"/>
                <a:gd name="T11" fmla="*/ 75 h 480"/>
                <a:gd name="T12" fmla="*/ 111 w 349"/>
                <a:gd name="T13" fmla="*/ 93 h 480"/>
                <a:gd name="T14" fmla="*/ 115 w 349"/>
                <a:gd name="T15" fmla="*/ 107 h 480"/>
                <a:gd name="T16" fmla="*/ 124 w 349"/>
                <a:gd name="T17" fmla="*/ 110 h 480"/>
                <a:gd name="T18" fmla="*/ 144 w 349"/>
                <a:gd name="T19" fmla="*/ 100 h 480"/>
                <a:gd name="T20" fmla="*/ 182 w 349"/>
                <a:gd name="T21" fmla="*/ 83 h 480"/>
                <a:gd name="T22" fmla="*/ 224 w 349"/>
                <a:gd name="T23" fmla="*/ 74 h 480"/>
                <a:gd name="T24" fmla="*/ 222 w 349"/>
                <a:gd name="T25" fmla="*/ 123 h 480"/>
                <a:gd name="T26" fmla="*/ 174 w 349"/>
                <a:gd name="T27" fmla="*/ 138 h 480"/>
                <a:gd name="T28" fmla="*/ 134 w 349"/>
                <a:gd name="T29" fmla="*/ 165 h 480"/>
                <a:gd name="T30" fmla="*/ 102 w 349"/>
                <a:gd name="T31" fmla="*/ 202 h 480"/>
                <a:gd name="T32" fmla="*/ 82 w 349"/>
                <a:gd name="T33" fmla="*/ 247 h 480"/>
                <a:gd name="T34" fmla="*/ 75 w 349"/>
                <a:gd name="T35" fmla="*/ 298 h 480"/>
                <a:gd name="T36" fmla="*/ 80 w 349"/>
                <a:gd name="T37" fmla="*/ 344 h 480"/>
                <a:gd name="T38" fmla="*/ 99 w 349"/>
                <a:gd name="T39" fmla="*/ 388 h 480"/>
                <a:gd name="T40" fmla="*/ 84 w 349"/>
                <a:gd name="T41" fmla="*/ 447 h 480"/>
                <a:gd name="T42" fmla="*/ 50 w 349"/>
                <a:gd name="T43" fmla="*/ 395 h 480"/>
                <a:gd name="T44" fmla="*/ 31 w 349"/>
                <a:gd name="T45" fmla="*/ 338 h 480"/>
                <a:gd name="T46" fmla="*/ 28 w 349"/>
                <a:gd name="T47" fmla="*/ 282 h 480"/>
                <a:gd name="T48" fmla="*/ 36 w 349"/>
                <a:gd name="T49" fmla="*/ 234 h 480"/>
                <a:gd name="T50" fmla="*/ 55 w 349"/>
                <a:gd name="T51" fmla="*/ 190 h 480"/>
                <a:gd name="T52" fmla="*/ 64 w 349"/>
                <a:gd name="T53" fmla="*/ 166 h 480"/>
                <a:gd name="T54" fmla="*/ 54 w 349"/>
                <a:gd name="T55" fmla="*/ 155 h 480"/>
                <a:gd name="T56" fmla="*/ 40 w 349"/>
                <a:gd name="T57" fmla="*/ 161 h 480"/>
                <a:gd name="T58" fmla="*/ 15 w 349"/>
                <a:gd name="T59" fmla="*/ 210 h 480"/>
                <a:gd name="T60" fmla="*/ 2 w 349"/>
                <a:gd name="T61" fmla="*/ 261 h 480"/>
                <a:gd name="T62" fmla="*/ 0 w 349"/>
                <a:gd name="T63" fmla="*/ 309 h 480"/>
                <a:gd name="T64" fmla="*/ 4 w 349"/>
                <a:gd name="T65" fmla="*/ 347 h 480"/>
                <a:gd name="T66" fmla="*/ 14 w 349"/>
                <a:gd name="T67" fmla="*/ 382 h 480"/>
                <a:gd name="T68" fmla="*/ 29 w 349"/>
                <a:gd name="T69" fmla="*/ 417 h 480"/>
                <a:gd name="T70" fmla="*/ 49 w 349"/>
                <a:gd name="T71" fmla="*/ 448 h 480"/>
                <a:gd name="T72" fmla="*/ 74 w 349"/>
                <a:gd name="T73" fmla="*/ 476 h 480"/>
                <a:gd name="T74" fmla="*/ 89 w 349"/>
                <a:gd name="T75" fmla="*/ 479 h 480"/>
                <a:gd name="T76" fmla="*/ 149 w 349"/>
                <a:gd name="T77" fmla="*/ 419 h 480"/>
                <a:gd name="T78" fmla="*/ 146 w 349"/>
                <a:gd name="T79" fmla="*/ 404 h 480"/>
                <a:gd name="T80" fmla="*/ 120 w 349"/>
                <a:gd name="T81" fmla="*/ 369 h 480"/>
                <a:gd name="T82" fmla="*/ 105 w 349"/>
                <a:gd name="T83" fmla="*/ 327 h 480"/>
                <a:gd name="T84" fmla="*/ 103 w 349"/>
                <a:gd name="T85" fmla="*/ 283 h 480"/>
                <a:gd name="T86" fmla="*/ 113 w 349"/>
                <a:gd name="T87" fmla="*/ 242 h 480"/>
                <a:gd name="T88" fmla="*/ 133 w 349"/>
                <a:gd name="T89" fmla="*/ 206 h 480"/>
                <a:gd name="T90" fmla="*/ 162 w 349"/>
                <a:gd name="T91" fmla="*/ 177 h 480"/>
                <a:gd name="T92" fmla="*/ 197 w 349"/>
                <a:gd name="T93" fmla="*/ 158 h 480"/>
                <a:gd name="T94" fmla="*/ 238 w 349"/>
                <a:gd name="T95" fmla="*/ 148 h 480"/>
                <a:gd name="T96" fmla="*/ 240 w 349"/>
                <a:gd name="T97" fmla="*/ 186 h 480"/>
                <a:gd name="T98" fmla="*/ 250 w 349"/>
                <a:gd name="T99" fmla="*/ 192 h 480"/>
                <a:gd name="T100" fmla="*/ 262 w 349"/>
                <a:gd name="T101" fmla="*/ 188 h 480"/>
                <a:gd name="T102" fmla="*/ 349 w 349"/>
                <a:gd name="T103" fmla="*/ 96 h 480"/>
                <a:gd name="T104" fmla="*/ 266 w 349"/>
                <a:gd name="T105" fmla="*/ 144 h 480"/>
                <a:gd name="T106" fmla="*/ 266 w 349"/>
                <a:gd name="T107" fmla="*/ 144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9" h="480">
                  <a:moveTo>
                    <a:pt x="344" y="86"/>
                  </a:moveTo>
                  <a:lnTo>
                    <a:pt x="262" y="3"/>
                  </a:lnTo>
                  <a:lnTo>
                    <a:pt x="259" y="1"/>
                  </a:lnTo>
                  <a:lnTo>
                    <a:pt x="255" y="0"/>
                  </a:lnTo>
                  <a:lnTo>
                    <a:pt x="251" y="0"/>
                  </a:lnTo>
                  <a:lnTo>
                    <a:pt x="247" y="0"/>
                  </a:lnTo>
                  <a:lnTo>
                    <a:pt x="244" y="2"/>
                  </a:lnTo>
                  <a:lnTo>
                    <a:pt x="240" y="6"/>
                  </a:lnTo>
                  <a:lnTo>
                    <a:pt x="239" y="10"/>
                  </a:lnTo>
                  <a:lnTo>
                    <a:pt x="238" y="13"/>
                  </a:lnTo>
                  <a:lnTo>
                    <a:pt x="238" y="45"/>
                  </a:lnTo>
                  <a:lnTo>
                    <a:pt x="222" y="46"/>
                  </a:lnTo>
                  <a:lnTo>
                    <a:pt x="206" y="49"/>
                  </a:lnTo>
                  <a:lnTo>
                    <a:pt x="191" y="52"/>
                  </a:lnTo>
                  <a:lnTo>
                    <a:pt x="175" y="57"/>
                  </a:lnTo>
                  <a:lnTo>
                    <a:pt x="160" y="63"/>
                  </a:lnTo>
                  <a:lnTo>
                    <a:pt x="145" y="69"/>
                  </a:lnTo>
                  <a:lnTo>
                    <a:pt x="131" y="75"/>
                  </a:lnTo>
                  <a:lnTo>
                    <a:pt x="117" y="84"/>
                  </a:lnTo>
                  <a:lnTo>
                    <a:pt x="113" y="88"/>
                  </a:lnTo>
                  <a:lnTo>
                    <a:pt x="111" y="93"/>
                  </a:lnTo>
                  <a:lnTo>
                    <a:pt x="111" y="98"/>
                  </a:lnTo>
                  <a:lnTo>
                    <a:pt x="113" y="103"/>
                  </a:lnTo>
                  <a:lnTo>
                    <a:pt x="115" y="107"/>
                  </a:lnTo>
                  <a:lnTo>
                    <a:pt x="117" y="109"/>
                  </a:lnTo>
                  <a:lnTo>
                    <a:pt x="120" y="110"/>
                  </a:lnTo>
                  <a:lnTo>
                    <a:pt x="124" y="110"/>
                  </a:lnTo>
                  <a:lnTo>
                    <a:pt x="128" y="110"/>
                  </a:lnTo>
                  <a:lnTo>
                    <a:pt x="131" y="108"/>
                  </a:lnTo>
                  <a:lnTo>
                    <a:pt x="144" y="100"/>
                  </a:lnTo>
                  <a:lnTo>
                    <a:pt x="157" y="94"/>
                  </a:lnTo>
                  <a:lnTo>
                    <a:pt x="170" y="88"/>
                  </a:lnTo>
                  <a:lnTo>
                    <a:pt x="182" y="83"/>
                  </a:lnTo>
                  <a:lnTo>
                    <a:pt x="196" y="80"/>
                  </a:lnTo>
                  <a:lnTo>
                    <a:pt x="210" y="76"/>
                  </a:lnTo>
                  <a:lnTo>
                    <a:pt x="224" y="74"/>
                  </a:lnTo>
                  <a:lnTo>
                    <a:pt x="238" y="73"/>
                  </a:lnTo>
                  <a:lnTo>
                    <a:pt x="238" y="121"/>
                  </a:lnTo>
                  <a:lnTo>
                    <a:pt x="222" y="123"/>
                  </a:lnTo>
                  <a:lnTo>
                    <a:pt x="205" y="126"/>
                  </a:lnTo>
                  <a:lnTo>
                    <a:pt x="190" y="131"/>
                  </a:lnTo>
                  <a:lnTo>
                    <a:pt x="174" y="138"/>
                  </a:lnTo>
                  <a:lnTo>
                    <a:pt x="160" y="145"/>
                  </a:lnTo>
                  <a:lnTo>
                    <a:pt x="147" y="155"/>
                  </a:lnTo>
                  <a:lnTo>
                    <a:pt x="134" y="165"/>
                  </a:lnTo>
                  <a:lnTo>
                    <a:pt x="122" y="176"/>
                  </a:lnTo>
                  <a:lnTo>
                    <a:pt x="112" y="189"/>
                  </a:lnTo>
                  <a:lnTo>
                    <a:pt x="102" y="202"/>
                  </a:lnTo>
                  <a:lnTo>
                    <a:pt x="94" y="216"/>
                  </a:lnTo>
                  <a:lnTo>
                    <a:pt x="87" y="231"/>
                  </a:lnTo>
                  <a:lnTo>
                    <a:pt x="82" y="247"/>
                  </a:lnTo>
                  <a:lnTo>
                    <a:pt x="78" y="263"/>
                  </a:lnTo>
                  <a:lnTo>
                    <a:pt x="75" y="280"/>
                  </a:lnTo>
                  <a:lnTo>
                    <a:pt x="75" y="298"/>
                  </a:lnTo>
                  <a:lnTo>
                    <a:pt x="75" y="314"/>
                  </a:lnTo>
                  <a:lnTo>
                    <a:pt x="77" y="329"/>
                  </a:lnTo>
                  <a:lnTo>
                    <a:pt x="80" y="344"/>
                  </a:lnTo>
                  <a:lnTo>
                    <a:pt x="86" y="359"/>
                  </a:lnTo>
                  <a:lnTo>
                    <a:pt x="91" y="374"/>
                  </a:lnTo>
                  <a:lnTo>
                    <a:pt x="99" y="388"/>
                  </a:lnTo>
                  <a:lnTo>
                    <a:pt x="107" y="401"/>
                  </a:lnTo>
                  <a:lnTo>
                    <a:pt x="117" y="413"/>
                  </a:lnTo>
                  <a:lnTo>
                    <a:pt x="84" y="447"/>
                  </a:lnTo>
                  <a:lnTo>
                    <a:pt x="71" y="431"/>
                  </a:lnTo>
                  <a:lnTo>
                    <a:pt x="60" y="414"/>
                  </a:lnTo>
                  <a:lnTo>
                    <a:pt x="50" y="395"/>
                  </a:lnTo>
                  <a:lnTo>
                    <a:pt x="42" y="377"/>
                  </a:lnTo>
                  <a:lnTo>
                    <a:pt x="35" y="358"/>
                  </a:lnTo>
                  <a:lnTo>
                    <a:pt x="31" y="338"/>
                  </a:lnTo>
                  <a:lnTo>
                    <a:pt x="28" y="318"/>
                  </a:lnTo>
                  <a:lnTo>
                    <a:pt x="28" y="298"/>
                  </a:lnTo>
                  <a:lnTo>
                    <a:pt x="28" y="282"/>
                  </a:lnTo>
                  <a:lnTo>
                    <a:pt x="30" y="265"/>
                  </a:lnTo>
                  <a:lnTo>
                    <a:pt x="32" y="249"/>
                  </a:lnTo>
                  <a:lnTo>
                    <a:pt x="36" y="234"/>
                  </a:lnTo>
                  <a:lnTo>
                    <a:pt x="42" y="219"/>
                  </a:lnTo>
                  <a:lnTo>
                    <a:pt x="47" y="204"/>
                  </a:lnTo>
                  <a:lnTo>
                    <a:pt x="55" y="190"/>
                  </a:lnTo>
                  <a:lnTo>
                    <a:pt x="63" y="176"/>
                  </a:lnTo>
                  <a:lnTo>
                    <a:pt x="65" y="171"/>
                  </a:lnTo>
                  <a:lnTo>
                    <a:pt x="64" y="166"/>
                  </a:lnTo>
                  <a:lnTo>
                    <a:pt x="62" y="160"/>
                  </a:lnTo>
                  <a:lnTo>
                    <a:pt x="59" y="157"/>
                  </a:lnTo>
                  <a:lnTo>
                    <a:pt x="54" y="155"/>
                  </a:lnTo>
                  <a:lnTo>
                    <a:pt x="48" y="155"/>
                  </a:lnTo>
                  <a:lnTo>
                    <a:pt x="43" y="157"/>
                  </a:lnTo>
                  <a:lnTo>
                    <a:pt x="40" y="161"/>
                  </a:lnTo>
                  <a:lnTo>
                    <a:pt x="30" y="176"/>
                  </a:lnTo>
                  <a:lnTo>
                    <a:pt x="23" y="192"/>
                  </a:lnTo>
                  <a:lnTo>
                    <a:pt x="15" y="210"/>
                  </a:lnTo>
                  <a:lnTo>
                    <a:pt x="10" y="227"/>
                  </a:lnTo>
                  <a:lnTo>
                    <a:pt x="5" y="244"/>
                  </a:lnTo>
                  <a:lnTo>
                    <a:pt x="2" y="261"/>
                  </a:lnTo>
                  <a:lnTo>
                    <a:pt x="0" y="279"/>
                  </a:lnTo>
                  <a:lnTo>
                    <a:pt x="0" y="298"/>
                  </a:lnTo>
                  <a:lnTo>
                    <a:pt x="0" y="309"/>
                  </a:lnTo>
                  <a:lnTo>
                    <a:pt x="1" y="322"/>
                  </a:lnTo>
                  <a:lnTo>
                    <a:pt x="2" y="335"/>
                  </a:lnTo>
                  <a:lnTo>
                    <a:pt x="4" y="347"/>
                  </a:lnTo>
                  <a:lnTo>
                    <a:pt x="8" y="359"/>
                  </a:lnTo>
                  <a:lnTo>
                    <a:pt x="11" y="371"/>
                  </a:lnTo>
                  <a:lnTo>
                    <a:pt x="14" y="382"/>
                  </a:lnTo>
                  <a:lnTo>
                    <a:pt x="19" y="394"/>
                  </a:lnTo>
                  <a:lnTo>
                    <a:pt x="24" y="405"/>
                  </a:lnTo>
                  <a:lnTo>
                    <a:pt x="29" y="417"/>
                  </a:lnTo>
                  <a:lnTo>
                    <a:pt x="35" y="428"/>
                  </a:lnTo>
                  <a:lnTo>
                    <a:pt x="42" y="437"/>
                  </a:lnTo>
                  <a:lnTo>
                    <a:pt x="49" y="448"/>
                  </a:lnTo>
                  <a:lnTo>
                    <a:pt x="57" y="458"/>
                  </a:lnTo>
                  <a:lnTo>
                    <a:pt x="65" y="467"/>
                  </a:lnTo>
                  <a:lnTo>
                    <a:pt x="74" y="476"/>
                  </a:lnTo>
                  <a:lnTo>
                    <a:pt x="78" y="479"/>
                  </a:lnTo>
                  <a:lnTo>
                    <a:pt x="84" y="480"/>
                  </a:lnTo>
                  <a:lnTo>
                    <a:pt x="89" y="479"/>
                  </a:lnTo>
                  <a:lnTo>
                    <a:pt x="93" y="476"/>
                  </a:lnTo>
                  <a:lnTo>
                    <a:pt x="146" y="423"/>
                  </a:lnTo>
                  <a:lnTo>
                    <a:pt x="149" y="419"/>
                  </a:lnTo>
                  <a:lnTo>
                    <a:pt x="150" y="414"/>
                  </a:lnTo>
                  <a:lnTo>
                    <a:pt x="149" y="408"/>
                  </a:lnTo>
                  <a:lnTo>
                    <a:pt x="146" y="404"/>
                  </a:lnTo>
                  <a:lnTo>
                    <a:pt x="136" y="392"/>
                  </a:lnTo>
                  <a:lnTo>
                    <a:pt x="128" y="380"/>
                  </a:lnTo>
                  <a:lnTo>
                    <a:pt x="120" y="369"/>
                  </a:lnTo>
                  <a:lnTo>
                    <a:pt x="114" y="355"/>
                  </a:lnTo>
                  <a:lnTo>
                    <a:pt x="108" y="341"/>
                  </a:lnTo>
                  <a:lnTo>
                    <a:pt x="105" y="327"/>
                  </a:lnTo>
                  <a:lnTo>
                    <a:pt x="103" y="313"/>
                  </a:lnTo>
                  <a:lnTo>
                    <a:pt x="103" y="298"/>
                  </a:lnTo>
                  <a:lnTo>
                    <a:pt x="103" y="283"/>
                  </a:lnTo>
                  <a:lnTo>
                    <a:pt x="105" y="269"/>
                  </a:lnTo>
                  <a:lnTo>
                    <a:pt x="108" y="255"/>
                  </a:lnTo>
                  <a:lnTo>
                    <a:pt x="113" y="242"/>
                  </a:lnTo>
                  <a:lnTo>
                    <a:pt x="119" y="230"/>
                  </a:lnTo>
                  <a:lnTo>
                    <a:pt x="126" y="218"/>
                  </a:lnTo>
                  <a:lnTo>
                    <a:pt x="133" y="206"/>
                  </a:lnTo>
                  <a:lnTo>
                    <a:pt x="142" y="196"/>
                  </a:lnTo>
                  <a:lnTo>
                    <a:pt x="151" y="186"/>
                  </a:lnTo>
                  <a:lnTo>
                    <a:pt x="162" y="177"/>
                  </a:lnTo>
                  <a:lnTo>
                    <a:pt x="173" y="170"/>
                  </a:lnTo>
                  <a:lnTo>
                    <a:pt x="186" y="163"/>
                  </a:lnTo>
                  <a:lnTo>
                    <a:pt x="197" y="158"/>
                  </a:lnTo>
                  <a:lnTo>
                    <a:pt x="210" y="153"/>
                  </a:lnTo>
                  <a:lnTo>
                    <a:pt x="224" y="149"/>
                  </a:lnTo>
                  <a:lnTo>
                    <a:pt x="238" y="148"/>
                  </a:lnTo>
                  <a:lnTo>
                    <a:pt x="238" y="178"/>
                  </a:lnTo>
                  <a:lnTo>
                    <a:pt x="239" y="183"/>
                  </a:lnTo>
                  <a:lnTo>
                    <a:pt x="240" y="186"/>
                  </a:lnTo>
                  <a:lnTo>
                    <a:pt x="244" y="189"/>
                  </a:lnTo>
                  <a:lnTo>
                    <a:pt x="247" y="191"/>
                  </a:lnTo>
                  <a:lnTo>
                    <a:pt x="250" y="192"/>
                  </a:lnTo>
                  <a:lnTo>
                    <a:pt x="252" y="192"/>
                  </a:lnTo>
                  <a:lnTo>
                    <a:pt x="257" y="191"/>
                  </a:lnTo>
                  <a:lnTo>
                    <a:pt x="262" y="188"/>
                  </a:lnTo>
                  <a:lnTo>
                    <a:pt x="344" y="105"/>
                  </a:lnTo>
                  <a:lnTo>
                    <a:pt x="348" y="101"/>
                  </a:lnTo>
                  <a:lnTo>
                    <a:pt x="349" y="96"/>
                  </a:lnTo>
                  <a:lnTo>
                    <a:pt x="348" y="90"/>
                  </a:lnTo>
                  <a:lnTo>
                    <a:pt x="344" y="86"/>
                  </a:lnTo>
                  <a:close/>
                  <a:moveTo>
                    <a:pt x="266" y="144"/>
                  </a:moveTo>
                  <a:lnTo>
                    <a:pt x="266" y="48"/>
                  </a:lnTo>
                  <a:lnTo>
                    <a:pt x="314" y="96"/>
                  </a:lnTo>
                  <a:lnTo>
                    <a:pt x="266" y="14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sp>
          <p:nvSpPr>
            <p:cNvPr id="127" name="Freeform 9">
              <a:extLst>
                <a:ext uri="{FF2B5EF4-FFF2-40B4-BE49-F238E27FC236}">
                  <a16:creationId xmlns:a16="http://schemas.microsoft.com/office/drawing/2014/main" id="{1BA12FDA-61C4-4651-90F5-013437FBFA0D}"/>
                </a:ext>
              </a:extLst>
            </p:cNvPr>
            <p:cNvSpPr>
              <a:spLocks noEditPoints="1"/>
            </p:cNvSpPr>
            <p:nvPr/>
          </p:nvSpPr>
          <p:spPr bwMode="auto">
            <a:xfrm>
              <a:off x="7094268" y="1499930"/>
              <a:ext cx="184150" cy="255588"/>
            </a:xfrm>
            <a:custGeom>
              <a:avLst/>
              <a:gdLst>
                <a:gd name="T0" fmla="*/ 265 w 348"/>
                <a:gd name="T1" fmla="*/ 0 h 481"/>
                <a:gd name="T2" fmla="*/ 201 w 348"/>
                <a:gd name="T3" fmla="*/ 58 h 481"/>
                <a:gd name="T4" fmla="*/ 198 w 348"/>
                <a:gd name="T5" fmla="*/ 73 h 481"/>
                <a:gd name="T6" fmla="*/ 221 w 348"/>
                <a:gd name="T7" fmla="*/ 100 h 481"/>
                <a:gd name="T8" fmla="*/ 239 w 348"/>
                <a:gd name="T9" fmla="*/ 140 h 481"/>
                <a:gd name="T10" fmla="*/ 245 w 348"/>
                <a:gd name="T11" fmla="*/ 184 h 481"/>
                <a:gd name="T12" fmla="*/ 239 w 348"/>
                <a:gd name="T13" fmla="*/ 226 h 481"/>
                <a:gd name="T14" fmla="*/ 223 w 348"/>
                <a:gd name="T15" fmla="*/ 263 h 481"/>
                <a:gd name="T16" fmla="*/ 196 w 348"/>
                <a:gd name="T17" fmla="*/ 294 h 481"/>
                <a:gd name="T18" fmla="*/ 163 w 348"/>
                <a:gd name="T19" fmla="*/ 318 h 481"/>
                <a:gd name="T20" fmla="*/ 123 w 348"/>
                <a:gd name="T21" fmla="*/ 331 h 481"/>
                <a:gd name="T22" fmla="*/ 109 w 348"/>
                <a:gd name="T23" fmla="*/ 299 h 481"/>
                <a:gd name="T24" fmla="*/ 100 w 348"/>
                <a:gd name="T25" fmla="*/ 290 h 481"/>
                <a:gd name="T26" fmla="*/ 89 w 348"/>
                <a:gd name="T27" fmla="*/ 290 h 481"/>
                <a:gd name="T28" fmla="*/ 1 w 348"/>
                <a:gd name="T29" fmla="*/ 379 h 481"/>
                <a:gd name="T30" fmla="*/ 4 w 348"/>
                <a:gd name="T31" fmla="*/ 394 h 481"/>
                <a:gd name="T32" fmla="*/ 95 w 348"/>
                <a:gd name="T33" fmla="*/ 481 h 481"/>
                <a:gd name="T34" fmla="*/ 104 w 348"/>
                <a:gd name="T35" fmla="*/ 478 h 481"/>
                <a:gd name="T36" fmla="*/ 109 w 348"/>
                <a:gd name="T37" fmla="*/ 467 h 481"/>
                <a:gd name="T38" fmla="*/ 140 w 348"/>
                <a:gd name="T39" fmla="*/ 433 h 481"/>
                <a:gd name="T40" fmla="*/ 184 w 348"/>
                <a:gd name="T41" fmla="*/ 420 h 481"/>
                <a:gd name="T42" fmla="*/ 226 w 348"/>
                <a:gd name="T43" fmla="*/ 399 h 481"/>
                <a:gd name="T44" fmla="*/ 232 w 348"/>
                <a:gd name="T45" fmla="*/ 385 h 481"/>
                <a:gd name="T46" fmla="*/ 222 w 348"/>
                <a:gd name="T47" fmla="*/ 375 h 481"/>
                <a:gd name="T48" fmla="*/ 200 w 348"/>
                <a:gd name="T49" fmla="*/ 382 h 481"/>
                <a:gd name="T50" fmla="*/ 163 w 348"/>
                <a:gd name="T51" fmla="*/ 398 h 481"/>
                <a:gd name="T52" fmla="*/ 123 w 348"/>
                <a:gd name="T53" fmla="*/ 407 h 481"/>
                <a:gd name="T54" fmla="*/ 126 w 348"/>
                <a:gd name="T55" fmla="*/ 359 h 481"/>
                <a:gd name="T56" fmla="*/ 173 w 348"/>
                <a:gd name="T57" fmla="*/ 344 h 481"/>
                <a:gd name="T58" fmla="*/ 214 w 348"/>
                <a:gd name="T59" fmla="*/ 316 h 481"/>
                <a:gd name="T60" fmla="*/ 245 w 348"/>
                <a:gd name="T61" fmla="*/ 278 h 481"/>
                <a:gd name="T62" fmla="*/ 266 w 348"/>
                <a:gd name="T63" fmla="*/ 234 h 481"/>
                <a:gd name="T64" fmla="*/ 273 w 348"/>
                <a:gd name="T65" fmla="*/ 184 h 481"/>
                <a:gd name="T66" fmla="*/ 267 w 348"/>
                <a:gd name="T67" fmla="*/ 136 h 481"/>
                <a:gd name="T68" fmla="*/ 249 w 348"/>
                <a:gd name="T69" fmla="*/ 93 h 481"/>
                <a:gd name="T70" fmla="*/ 264 w 348"/>
                <a:gd name="T71" fmla="*/ 34 h 481"/>
                <a:gd name="T72" fmla="*/ 298 w 348"/>
                <a:gd name="T73" fmla="*/ 85 h 481"/>
                <a:gd name="T74" fmla="*/ 316 w 348"/>
                <a:gd name="T75" fmla="*/ 143 h 481"/>
                <a:gd name="T76" fmla="*/ 319 w 348"/>
                <a:gd name="T77" fmla="*/ 199 h 481"/>
                <a:gd name="T78" fmla="*/ 312 w 348"/>
                <a:gd name="T79" fmla="*/ 244 h 481"/>
                <a:gd name="T80" fmla="*/ 296 w 348"/>
                <a:gd name="T81" fmla="*/ 287 h 481"/>
                <a:gd name="T82" fmla="*/ 286 w 348"/>
                <a:gd name="T83" fmla="*/ 310 h 481"/>
                <a:gd name="T84" fmla="*/ 298 w 348"/>
                <a:gd name="T85" fmla="*/ 321 h 481"/>
                <a:gd name="T86" fmla="*/ 312 w 348"/>
                <a:gd name="T87" fmla="*/ 315 h 481"/>
                <a:gd name="T88" fmla="*/ 333 w 348"/>
                <a:gd name="T89" fmla="*/ 267 h 481"/>
                <a:gd name="T90" fmla="*/ 346 w 348"/>
                <a:gd name="T91" fmla="*/ 218 h 481"/>
                <a:gd name="T92" fmla="*/ 347 w 348"/>
                <a:gd name="T93" fmla="*/ 171 h 481"/>
                <a:gd name="T94" fmla="*/ 343 w 348"/>
                <a:gd name="T95" fmla="*/ 133 h 481"/>
                <a:gd name="T96" fmla="*/ 333 w 348"/>
                <a:gd name="T97" fmla="*/ 98 h 481"/>
                <a:gd name="T98" fmla="*/ 318 w 348"/>
                <a:gd name="T99" fmla="*/ 64 h 481"/>
                <a:gd name="T100" fmla="*/ 299 w 348"/>
                <a:gd name="T101" fmla="*/ 33 h 481"/>
                <a:gd name="T102" fmla="*/ 274 w 348"/>
                <a:gd name="T103" fmla="*/ 4 h 481"/>
                <a:gd name="T104" fmla="*/ 81 w 348"/>
                <a:gd name="T105" fmla="*/ 336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8" h="481">
                  <a:moveTo>
                    <a:pt x="274" y="4"/>
                  </a:moveTo>
                  <a:lnTo>
                    <a:pt x="270" y="1"/>
                  </a:lnTo>
                  <a:lnTo>
                    <a:pt x="265" y="0"/>
                  </a:lnTo>
                  <a:lnTo>
                    <a:pt x="259" y="1"/>
                  </a:lnTo>
                  <a:lnTo>
                    <a:pt x="254" y="4"/>
                  </a:lnTo>
                  <a:lnTo>
                    <a:pt x="201" y="58"/>
                  </a:lnTo>
                  <a:lnTo>
                    <a:pt x="198" y="62"/>
                  </a:lnTo>
                  <a:lnTo>
                    <a:pt x="197" y="68"/>
                  </a:lnTo>
                  <a:lnTo>
                    <a:pt x="198" y="73"/>
                  </a:lnTo>
                  <a:lnTo>
                    <a:pt x="201" y="77"/>
                  </a:lnTo>
                  <a:lnTo>
                    <a:pt x="211" y="88"/>
                  </a:lnTo>
                  <a:lnTo>
                    <a:pt x="221" y="100"/>
                  </a:lnTo>
                  <a:lnTo>
                    <a:pt x="228" y="113"/>
                  </a:lnTo>
                  <a:lnTo>
                    <a:pt x="234" y="126"/>
                  </a:lnTo>
                  <a:lnTo>
                    <a:pt x="239" y="140"/>
                  </a:lnTo>
                  <a:lnTo>
                    <a:pt x="242" y="154"/>
                  </a:lnTo>
                  <a:lnTo>
                    <a:pt x="244" y="169"/>
                  </a:lnTo>
                  <a:lnTo>
                    <a:pt x="245" y="184"/>
                  </a:lnTo>
                  <a:lnTo>
                    <a:pt x="244" y="198"/>
                  </a:lnTo>
                  <a:lnTo>
                    <a:pt x="242" y="212"/>
                  </a:lnTo>
                  <a:lnTo>
                    <a:pt x="239" y="226"/>
                  </a:lnTo>
                  <a:lnTo>
                    <a:pt x="235" y="238"/>
                  </a:lnTo>
                  <a:lnTo>
                    <a:pt x="229" y="251"/>
                  </a:lnTo>
                  <a:lnTo>
                    <a:pt x="223" y="263"/>
                  </a:lnTo>
                  <a:lnTo>
                    <a:pt x="214" y="274"/>
                  </a:lnTo>
                  <a:lnTo>
                    <a:pt x="206" y="285"/>
                  </a:lnTo>
                  <a:lnTo>
                    <a:pt x="196" y="294"/>
                  </a:lnTo>
                  <a:lnTo>
                    <a:pt x="186" y="303"/>
                  </a:lnTo>
                  <a:lnTo>
                    <a:pt x="175" y="310"/>
                  </a:lnTo>
                  <a:lnTo>
                    <a:pt x="163" y="318"/>
                  </a:lnTo>
                  <a:lnTo>
                    <a:pt x="150" y="323"/>
                  </a:lnTo>
                  <a:lnTo>
                    <a:pt x="137" y="328"/>
                  </a:lnTo>
                  <a:lnTo>
                    <a:pt x="123" y="331"/>
                  </a:lnTo>
                  <a:lnTo>
                    <a:pt x="109" y="333"/>
                  </a:lnTo>
                  <a:lnTo>
                    <a:pt x="109" y="303"/>
                  </a:lnTo>
                  <a:lnTo>
                    <a:pt x="109" y="299"/>
                  </a:lnTo>
                  <a:lnTo>
                    <a:pt x="107" y="294"/>
                  </a:lnTo>
                  <a:lnTo>
                    <a:pt x="104" y="292"/>
                  </a:lnTo>
                  <a:lnTo>
                    <a:pt x="100" y="290"/>
                  </a:lnTo>
                  <a:lnTo>
                    <a:pt x="96" y="289"/>
                  </a:lnTo>
                  <a:lnTo>
                    <a:pt x="93" y="289"/>
                  </a:lnTo>
                  <a:lnTo>
                    <a:pt x="89" y="290"/>
                  </a:lnTo>
                  <a:lnTo>
                    <a:pt x="85" y="293"/>
                  </a:lnTo>
                  <a:lnTo>
                    <a:pt x="4" y="375"/>
                  </a:lnTo>
                  <a:lnTo>
                    <a:pt x="1" y="379"/>
                  </a:lnTo>
                  <a:lnTo>
                    <a:pt x="0" y="384"/>
                  </a:lnTo>
                  <a:lnTo>
                    <a:pt x="1" y="390"/>
                  </a:lnTo>
                  <a:lnTo>
                    <a:pt x="4" y="394"/>
                  </a:lnTo>
                  <a:lnTo>
                    <a:pt x="85" y="477"/>
                  </a:lnTo>
                  <a:lnTo>
                    <a:pt x="90" y="480"/>
                  </a:lnTo>
                  <a:lnTo>
                    <a:pt x="95" y="481"/>
                  </a:lnTo>
                  <a:lnTo>
                    <a:pt x="98" y="481"/>
                  </a:lnTo>
                  <a:lnTo>
                    <a:pt x="100" y="480"/>
                  </a:lnTo>
                  <a:lnTo>
                    <a:pt x="104" y="478"/>
                  </a:lnTo>
                  <a:lnTo>
                    <a:pt x="107" y="475"/>
                  </a:lnTo>
                  <a:lnTo>
                    <a:pt x="109" y="471"/>
                  </a:lnTo>
                  <a:lnTo>
                    <a:pt x="109" y="467"/>
                  </a:lnTo>
                  <a:lnTo>
                    <a:pt x="109" y="436"/>
                  </a:lnTo>
                  <a:lnTo>
                    <a:pt x="125" y="435"/>
                  </a:lnTo>
                  <a:lnTo>
                    <a:pt x="140" y="433"/>
                  </a:lnTo>
                  <a:lnTo>
                    <a:pt x="155" y="429"/>
                  </a:lnTo>
                  <a:lnTo>
                    <a:pt x="170" y="425"/>
                  </a:lnTo>
                  <a:lnTo>
                    <a:pt x="184" y="420"/>
                  </a:lnTo>
                  <a:lnTo>
                    <a:pt x="199" y="414"/>
                  </a:lnTo>
                  <a:lnTo>
                    <a:pt x="213" y="407"/>
                  </a:lnTo>
                  <a:lnTo>
                    <a:pt x="226" y="399"/>
                  </a:lnTo>
                  <a:lnTo>
                    <a:pt x="230" y="396"/>
                  </a:lnTo>
                  <a:lnTo>
                    <a:pt x="232" y="391"/>
                  </a:lnTo>
                  <a:lnTo>
                    <a:pt x="232" y="385"/>
                  </a:lnTo>
                  <a:lnTo>
                    <a:pt x="230" y="381"/>
                  </a:lnTo>
                  <a:lnTo>
                    <a:pt x="227" y="377"/>
                  </a:lnTo>
                  <a:lnTo>
                    <a:pt x="222" y="375"/>
                  </a:lnTo>
                  <a:lnTo>
                    <a:pt x="217" y="374"/>
                  </a:lnTo>
                  <a:lnTo>
                    <a:pt x="212" y="376"/>
                  </a:lnTo>
                  <a:lnTo>
                    <a:pt x="200" y="382"/>
                  </a:lnTo>
                  <a:lnTo>
                    <a:pt x="187" y="389"/>
                  </a:lnTo>
                  <a:lnTo>
                    <a:pt x="176" y="394"/>
                  </a:lnTo>
                  <a:lnTo>
                    <a:pt x="163" y="398"/>
                  </a:lnTo>
                  <a:lnTo>
                    <a:pt x="150" y="402"/>
                  </a:lnTo>
                  <a:lnTo>
                    <a:pt x="136" y="405"/>
                  </a:lnTo>
                  <a:lnTo>
                    <a:pt x="123" y="407"/>
                  </a:lnTo>
                  <a:lnTo>
                    <a:pt x="109" y="408"/>
                  </a:lnTo>
                  <a:lnTo>
                    <a:pt x="109" y="361"/>
                  </a:lnTo>
                  <a:lnTo>
                    <a:pt x="126" y="359"/>
                  </a:lnTo>
                  <a:lnTo>
                    <a:pt x="142" y="354"/>
                  </a:lnTo>
                  <a:lnTo>
                    <a:pt x="158" y="350"/>
                  </a:lnTo>
                  <a:lnTo>
                    <a:pt x="173" y="344"/>
                  </a:lnTo>
                  <a:lnTo>
                    <a:pt x="187" y="335"/>
                  </a:lnTo>
                  <a:lnTo>
                    <a:pt x="201" y="326"/>
                  </a:lnTo>
                  <a:lnTo>
                    <a:pt x="214" y="316"/>
                  </a:lnTo>
                  <a:lnTo>
                    <a:pt x="226" y="304"/>
                  </a:lnTo>
                  <a:lnTo>
                    <a:pt x="236" y="292"/>
                  </a:lnTo>
                  <a:lnTo>
                    <a:pt x="245" y="278"/>
                  </a:lnTo>
                  <a:lnTo>
                    <a:pt x="254" y="264"/>
                  </a:lnTo>
                  <a:lnTo>
                    <a:pt x="260" y="249"/>
                  </a:lnTo>
                  <a:lnTo>
                    <a:pt x="266" y="234"/>
                  </a:lnTo>
                  <a:lnTo>
                    <a:pt x="270" y="218"/>
                  </a:lnTo>
                  <a:lnTo>
                    <a:pt x="272" y="201"/>
                  </a:lnTo>
                  <a:lnTo>
                    <a:pt x="273" y="184"/>
                  </a:lnTo>
                  <a:lnTo>
                    <a:pt x="272" y="168"/>
                  </a:lnTo>
                  <a:lnTo>
                    <a:pt x="270" y="151"/>
                  </a:lnTo>
                  <a:lnTo>
                    <a:pt x="267" y="136"/>
                  </a:lnTo>
                  <a:lnTo>
                    <a:pt x="262" y="121"/>
                  </a:lnTo>
                  <a:lnTo>
                    <a:pt x="256" y="107"/>
                  </a:lnTo>
                  <a:lnTo>
                    <a:pt x="249" y="93"/>
                  </a:lnTo>
                  <a:lnTo>
                    <a:pt x="240" y="81"/>
                  </a:lnTo>
                  <a:lnTo>
                    <a:pt x="230" y="68"/>
                  </a:lnTo>
                  <a:lnTo>
                    <a:pt x="264" y="34"/>
                  </a:lnTo>
                  <a:lnTo>
                    <a:pt x="276" y="51"/>
                  </a:lnTo>
                  <a:lnTo>
                    <a:pt x="288" y="68"/>
                  </a:lnTo>
                  <a:lnTo>
                    <a:pt x="298" y="85"/>
                  </a:lnTo>
                  <a:lnTo>
                    <a:pt x="305" y="103"/>
                  </a:lnTo>
                  <a:lnTo>
                    <a:pt x="312" y="122"/>
                  </a:lnTo>
                  <a:lnTo>
                    <a:pt x="316" y="143"/>
                  </a:lnTo>
                  <a:lnTo>
                    <a:pt x="319" y="163"/>
                  </a:lnTo>
                  <a:lnTo>
                    <a:pt x="320" y="184"/>
                  </a:lnTo>
                  <a:lnTo>
                    <a:pt x="319" y="199"/>
                  </a:lnTo>
                  <a:lnTo>
                    <a:pt x="318" y="214"/>
                  </a:lnTo>
                  <a:lnTo>
                    <a:pt x="316" y="229"/>
                  </a:lnTo>
                  <a:lnTo>
                    <a:pt x="312" y="244"/>
                  </a:lnTo>
                  <a:lnTo>
                    <a:pt x="308" y="259"/>
                  </a:lnTo>
                  <a:lnTo>
                    <a:pt x="302" y="273"/>
                  </a:lnTo>
                  <a:lnTo>
                    <a:pt x="296" y="287"/>
                  </a:lnTo>
                  <a:lnTo>
                    <a:pt x="288" y="300"/>
                  </a:lnTo>
                  <a:lnTo>
                    <a:pt x="286" y="305"/>
                  </a:lnTo>
                  <a:lnTo>
                    <a:pt x="286" y="310"/>
                  </a:lnTo>
                  <a:lnTo>
                    <a:pt x="288" y="316"/>
                  </a:lnTo>
                  <a:lnTo>
                    <a:pt x="293" y="319"/>
                  </a:lnTo>
                  <a:lnTo>
                    <a:pt x="298" y="321"/>
                  </a:lnTo>
                  <a:lnTo>
                    <a:pt x="303" y="321"/>
                  </a:lnTo>
                  <a:lnTo>
                    <a:pt x="308" y="319"/>
                  </a:lnTo>
                  <a:lnTo>
                    <a:pt x="312" y="315"/>
                  </a:lnTo>
                  <a:lnTo>
                    <a:pt x="320" y="300"/>
                  </a:lnTo>
                  <a:lnTo>
                    <a:pt x="327" y="283"/>
                  </a:lnTo>
                  <a:lnTo>
                    <a:pt x="333" y="267"/>
                  </a:lnTo>
                  <a:lnTo>
                    <a:pt x="339" y="251"/>
                  </a:lnTo>
                  <a:lnTo>
                    <a:pt x="343" y="235"/>
                  </a:lnTo>
                  <a:lnTo>
                    <a:pt x="346" y="218"/>
                  </a:lnTo>
                  <a:lnTo>
                    <a:pt x="347" y="201"/>
                  </a:lnTo>
                  <a:lnTo>
                    <a:pt x="348" y="184"/>
                  </a:lnTo>
                  <a:lnTo>
                    <a:pt x="347" y="171"/>
                  </a:lnTo>
                  <a:lnTo>
                    <a:pt x="347" y="158"/>
                  </a:lnTo>
                  <a:lnTo>
                    <a:pt x="345" y="146"/>
                  </a:lnTo>
                  <a:lnTo>
                    <a:pt x="343" y="133"/>
                  </a:lnTo>
                  <a:lnTo>
                    <a:pt x="341" y="121"/>
                  </a:lnTo>
                  <a:lnTo>
                    <a:pt x="338" y="110"/>
                  </a:lnTo>
                  <a:lnTo>
                    <a:pt x="333" y="98"/>
                  </a:lnTo>
                  <a:lnTo>
                    <a:pt x="329" y="87"/>
                  </a:lnTo>
                  <a:lnTo>
                    <a:pt x="324" y="75"/>
                  </a:lnTo>
                  <a:lnTo>
                    <a:pt x="318" y="64"/>
                  </a:lnTo>
                  <a:lnTo>
                    <a:pt x="312" y="54"/>
                  </a:lnTo>
                  <a:lnTo>
                    <a:pt x="305" y="43"/>
                  </a:lnTo>
                  <a:lnTo>
                    <a:pt x="299" y="33"/>
                  </a:lnTo>
                  <a:lnTo>
                    <a:pt x="291" y="24"/>
                  </a:lnTo>
                  <a:lnTo>
                    <a:pt x="283" y="14"/>
                  </a:lnTo>
                  <a:lnTo>
                    <a:pt x="274" y="4"/>
                  </a:lnTo>
                  <a:close/>
                  <a:moveTo>
                    <a:pt x="81" y="434"/>
                  </a:moveTo>
                  <a:lnTo>
                    <a:pt x="33" y="384"/>
                  </a:lnTo>
                  <a:lnTo>
                    <a:pt x="81" y="336"/>
                  </a:lnTo>
                  <a:lnTo>
                    <a:pt x="81" y="43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pSp>
      <p:sp>
        <p:nvSpPr>
          <p:cNvPr id="128" name="TextBox 127">
            <a:extLst>
              <a:ext uri="{FF2B5EF4-FFF2-40B4-BE49-F238E27FC236}">
                <a16:creationId xmlns:a16="http://schemas.microsoft.com/office/drawing/2014/main" id="{04C58F1C-27A2-4C31-8C5F-EF5DC96FB5E0}"/>
              </a:ext>
            </a:extLst>
          </p:cNvPr>
          <p:cNvSpPr txBox="1"/>
          <p:nvPr/>
        </p:nvSpPr>
        <p:spPr>
          <a:xfrm>
            <a:off x="2192990" y="819562"/>
            <a:ext cx="7658100" cy="669600"/>
          </a:xfrm>
          <a:prstGeom prst="rect">
            <a:avLst/>
          </a:prstGeom>
          <a:noFill/>
        </p:spPr>
        <p:txBody>
          <a:bodyPr wrap="square" rtlCol="0" anchor="ctr" anchorCtr="0">
            <a:spAutoFit/>
          </a:bodyPr>
          <a:lstStyle/>
          <a:p>
            <a:pPr algn="ctr">
              <a:lnSpc>
                <a:spcPct val="110000"/>
              </a:lnSpc>
            </a:pPr>
            <a:r>
              <a:rPr lang="en-US" sz="3600" dirty="0">
                <a:solidFill>
                  <a:schemeClr val="tx1">
                    <a:lumMod val="85000"/>
                    <a:lumOff val="15000"/>
                  </a:schemeClr>
                </a:solidFill>
                <a:latin typeface="Nexa Bold" panose="02000000000000000000" pitchFamily="50" charset="0"/>
              </a:rPr>
              <a:t>t1</a:t>
            </a:r>
          </a:p>
        </p:txBody>
      </p:sp>
      <p:sp>
        <p:nvSpPr>
          <p:cNvPr id="129" name="Rectangle 128">
            <a:extLst>
              <a:ext uri="{FF2B5EF4-FFF2-40B4-BE49-F238E27FC236}">
                <a16:creationId xmlns:a16="http://schemas.microsoft.com/office/drawing/2014/main" id="{F8A5618E-E07B-4C41-BA8F-9E732427F22F}"/>
              </a:ext>
            </a:extLst>
          </p:cNvPr>
          <p:cNvSpPr/>
          <p:nvPr/>
        </p:nvSpPr>
        <p:spPr>
          <a:xfrm>
            <a:off x="1397938" y="1636730"/>
            <a:ext cx="9381066" cy="343043"/>
          </a:xfrm>
          <a:prstGeom prst="rect">
            <a:avLst/>
          </a:prstGeom>
        </p:spPr>
        <p:txBody>
          <a:bodyPr wrap="square">
            <a:spAutoFit/>
          </a:bodyPr>
          <a:lstStyle/>
          <a:p>
            <a:pPr algn="ctr">
              <a:lnSpc>
                <a:spcPct val="130000"/>
              </a:lnSpc>
            </a:pPr>
            <a:r>
              <a:rPr lang="id-ID" sz="1400" dirty="0">
                <a:solidFill>
                  <a:schemeClr val="bg1">
                    <a:lumMod val="65000"/>
                  </a:schemeClr>
                </a:solidFill>
                <a:latin typeface="Segoe UI" panose="020B0502040204020203" pitchFamily="34" charset="0"/>
                <a:cs typeface="Segoe UI" panose="020B0502040204020203" pitchFamily="34" charset="0"/>
              </a:rPr>
              <a:t>#t3#</a:t>
            </a:r>
            <a:endParaRPr lang="en-US" sz="1400" dirty="0">
              <a:solidFill>
                <a:schemeClr val="bg1">
                  <a:lumMod val="65000"/>
                </a:schemeClr>
              </a:solidFill>
              <a:latin typeface="Segoe UI" panose="020B0502040204020203" pitchFamily="34" charset="0"/>
              <a:cs typeface="Segoe UI" panose="020B0502040204020203" pitchFamily="34" charset="0"/>
            </a:endParaRPr>
          </a:p>
        </p:txBody>
      </p:sp>
      <p:cxnSp>
        <p:nvCxnSpPr>
          <p:cNvPr id="131" name="Straight Connector 130">
            <a:extLst>
              <a:ext uri="{FF2B5EF4-FFF2-40B4-BE49-F238E27FC236}">
                <a16:creationId xmlns:a16="http://schemas.microsoft.com/office/drawing/2014/main" id="{D370152C-DB87-4BD0-8A91-70AB1A36D333}"/>
              </a:ext>
            </a:extLst>
          </p:cNvPr>
          <p:cNvCxnSpPr>
            <a:cxnSpLocks/>
          </p:cNvCxnSpPr>
          <p:nvPr/>
        </p:nvCxnSpPr>
        <p:spPr>
          <a:xfrm>
            <a:off x="1532467" y="650257"/>
            <a:ext cx="1975844"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CF174637-8B1A-4E51-8D4A-5D820FFDD753}"/>
              </a:ext>
            </a:extLst>
          </p:cNvPr>
          <p:cNvSpPr/>
          <p:nvPr/>
        </p:nvSpPr>
        <p:spPr>
          <a:xfrm>
            <a:off x="3638676" y="517241"/>
            <a:ext cx="7020857" cy="306000"/>
          </a:xfrm>
          <a:prstGeom prst="rect">
            <a:avLst/>
          </a:prstGeom>
        </p:spPr>
        <p:txBody>
          <a:bodyPr wrap="square" anchor="ctr" anchorCtr="0">
            <a:spAutoFit/>
          </a:bodyPr>
          <a:lstStyle/>
          <a:p>
            <a:pPr>
              <a:lnSpc>
                <a:spcPct val="130000"/>
              </a:lnSpc>
            </a:pPr>
            <a:r>
              <a:rPr lang="en-US" sz="1200" spc="300" dirty="0">
                <a:solidFill>
                  <a:schemeClr val="bg1">
                    <a:lumMod val="65000"/>
                  </a:schemeClr>
                </a:solidFill>
                <a:latin typeface="Segoe UI" panose="020B0502040204020203" pitchFamily="34" charset="0"/>
                <a:cs typeface="Segoe UI" panose="020B0502040204020203" pitchFamily="34" charset="0"/>
              </a:rPr>
              <a:t>t2</a:t>
            </a:r>
          </a:p>
        </p:txBody>
      </p:sp>
      <p:sp>
        <p:nvSpPr>
          <p:cNvPr id="133" name="Arc 132">
            <a:extLst>
              <a:ext uri="{FF2B5EF4-FFF2-40B4-BE49-F238E27FC236}">
                <a16:creationId xmlns:a16="http://schemas.microsoft.com/office/drawing/2014/main" id="{EA1DC464-34B6-4853-A951-FEE3C7F606CE}"/>
              </a:ext>
            </a:extLst>
          </p:cNvPr>
          <p:cNvSpPr/>
          <p:nvPr/>
        </p:nvSpPr>
        <p:spPr>
          <a:xfrm rot="15300000">
            <a:off x="4110191" y="4460612"/>
            <a:ext cx="1179272" cy="1179272"/>
          </a:xfrm>
          <a:prstGeom prst="arc">
            <a:avLst>
              <a:gd name="adj1" fmla="val 19353206"/>
              <a:gd name="adj2" fmla="val 3112962"/>
            </a:avLst>
          </a:prstGeom>
          <a:ln>
            <a:solidFill>
              <a:schemeClr val="tx1">
                <a:lumMod val="50000"/>
                <a:lumOff val="50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4" name="Freeform: Shape 133">
            <a:extLst>
              <a:ext uri="{FF2B5EF4-FFF2-40B4-BE49-F238E27FC236}">
                <a16:creationId xmlns:a16="http://schemas.microsoft.com/office/drawing/2014/main" id="{C6B17882-E64F-41A2-9223-0DE78F7F6E27}"/>
              </a:ext>
            </a:extLst>
          </p:cNvPr>
          <p:cNvSpPr/>
          <p:nvPr/>
        </p:nvSpPr>
        <p:spPr>
          <a:xfrm rot="4500000">
            <a:off x="3510581" y="4703966"/>
            <a:ext cx="450104" cy="505582"/>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gradFill flip="none" rotWithShape="1">
            <a:gsLst>
              <a:gs pos="4000">
                <a:schemeClr val="accent1"/>
              </a:gs>
              <a:gs pos="100000">
                <a:schemeClr val="accent2"/>
              </a:gs>
            </a:gsLst>
            <a:lin ang="2700000" scaled="1"/>
            <a:tileRect/>
          </a:gradFill>
          <a:ln>
            <a:noFill/>
          </a:ln>
          <a:effectLst>
            <a:outerShdw blurRad="1054100" dist="584200" dir="2700000" sx="89000" sy="89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Shape 134">
            <a:extLst>
              <a:ext uri="{FF2B5EF4-FFF2-40B4-BE49-F238E27FC236}">
                <a16:creationId xmlns:a16="http://schemas.microsoft.com/office/drawing/2014/main" id="{449741E9-0884-446E-98AA-BD683B92959D}"/>
              </a:ext>
            </a:extLst>
          </p:cNvPr>
          <p:cNvSpPr/>
          <p:nvPr/>
        </p:nvSpPr>
        <p:spPr>
          <a:xfrm rot="4500000">
            <a:off x="3549050" y="4747175"/>
            <a:ext cx="373168" cy="419164"/>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noFill/>
          <a:ln>
            <a:solidFill>
              <a:schemeClr val="bg1"/>
            </a:solidFill>
            <a:prstDash val="dash"/>
          </a:ln>
          <a:effectLst>
            <a:outerShdw blurRad="1054100" dist="584200" dir="2700000" sx="89000" sy="89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6" name="Group 145">
            <a:extLst>
              <a:ext uri="{FF2B5EF4-FFF2-40B4-BE49-F238E27FC236}">
                <a16:creationId xmlns:a16="http://schemas.microsoft.com/office/drawing/2014/main" id="{7DE1A3D2-8190-4609-B438-A569800C1BEA}"/>
              </a:ext>
            </a:extLst>
          </p:cNvPr>
          <p:cNvGrpSpPr/>
          <p:nvPr/>
        </p:nvGrpSpPr>
        <p:grpSpPr>
          <a:xfrm>
            <a:off x="3661205" y="4882329"/>
            <a:ext cx="148858" cy="148858"/>
            <a:chOff x="1554163" y="2508251"/>
            <a:chExt cx="376238" cy="376238"/>
          </a:xfrm>
          <a:solidFill>
            <a:schemeClr val="bg1"/>
          </a:solidFill>
        </p:grpSpPr>
        <p:sp>
          <p:nvSpPr>
            <p:cNvPr id="147" name="Freeform 28">
              <a:extLst>
                <a:ext uri="{FF2B5EF4-FFF2-40B4-BE49-F238E27FC236}">
                  <a16:creationId xmlns:a16="http://schemas.microsoft.com/office/drawing/2014/main" id="{89F3EB7D-064A-4D50-A392-323A975B42B2}"/>
                </a:ext>
              </a:extLst>
            </p:cNvPr>
            <p:cNvSpPr>
              <a:spLocks noEditPoints="1"/>
            </p:cNvSpPr>
            <p:nvPr/>
          </p:nvSpPr>
          <p:spPr bwMode="auto">
            <a:xfrm>
              <a:off x="1593851" y="2508251"/>
              <a:ext cx="336550" cy="327025"/>
            </a:xfrm>
            <a:custGeom>
              <a:avLst/>
              <a:gdLst>
                <a:gd name="T0" fmla="*/ 626 w 636"/>
                <a:gd name="T1" fmla="*/ 1 h 618"/>
                <a:gd name="T2" fmla="*/ 618 w 636"/>
                <a:gd name="T3" fmla="*/ 1 h 618"/>
                <a:gd name="T4" fmla="*/ 361 w 636"/>
                <a:gd name="T5" fmla="*/ 152 h 618"/>
                <a:gd name="T6" fmla="*/ 354 w 636"/>
                <a:gd name="T7" fmla="*/ 161 h 618"/>
                <a:gd name="T8" fmla="*/ 355 w 636"/>
                <a:gd name="T9" fmla="*/ 172 h 618"/>
                <a:gd name="T10" fmla="*/ 364 w 636"/>
                <a:gd name="T11" fmla="*/ 178 h 618"/>
                <a:gd name="T12" fmla="*/ 375 w 636"/>
                <a:gd name="T13" fmla="*/ 176 h 618"/>
                <a:gd name="T14" fmla="*/ 217 w 636"/>
                <a:gd name="T15" fmla="*/ 422 h 618"/>
                <a:gd name="T16" fmla="*/ 268 w 636"/>
                <a:gd name="T17" fmla="*/ 239 h 618"/>
                <a:gd name="T18" fmla="*/ 275 w 636"/>
                <a:gd name="T19" fmla="*/ 231 h 618"/>
                <a:gd name="T20" fmla="*/ 274 w 636"/>
                <a:gd name="T21" fmla="*/ 220 h 618"/>
                <a:gd name="T22" fmla="*/ 265 w 636"/>
                <a:gd name="T23" fmla="*/ 213 h 618"/>
                <a:gd name="T24" fmla="*/ 254 w 636"/>
                <a:gd name="T25" fmla="*/ 216 h 618"/>
                <a:gd name="T26" fmla="*/ 3 w 636"/>
                <a:gd name="T27" fmla="*/ 364 h 618"/>
                <a:gd name="T28" fmla="*/ 0 w 636"/>
                <a:gd name="T29" fmla="*/ 371 h 618"/>
                <a:gd name="T30" fmla="*/ 1 w 636"/>
                <a:gd name="T31" fmla="*/ 379 h 618"/>
                <a:gd name="T32" fmla="*/ 7 w 636"/>
                <a:gd name="T33" fmla="*/ 385 h 618"/>
                <a:gd name="T34" fmla="*/ 211 w 636"/>
                <a:gd name="T35" fmla="*/ 448 h 618"/>
                <a:gd name="T36" fmla="*/ 301 w 636"/>
                <a:gd name="T37" fmla="*/ 612 h 618"/>
                <a:gd name="T38" fmla="*/ 304 w 636"/>
                <a:gd name="T39" fmla="*/ 615 h 618"/>
                <a:gd name="T40" fmla="*/ 310 w 636"/>
                <a:gd name="T41" fmla="*/ 618 h 618"/>
                <a:gd name="T42" fmla="*/ 318 w 636"/>
                <a:gd name="T43" fmla="*/ 617 h 618"/>
                <a:gd name="T44" fmla="*/ 425 w 636"/>
                <a:gd name="T45" fmla="*/ 514 h 618"/>
                <a:gd name="T46" fmla="*/ 620 w 636"/>
                <a:gd name="T47" fmla="*/ 573 h 618"/>
                <a:gd name="T48" fmla="*/ 627 w 636"/>
                <a:gd name="T49" fmla="*/ 573 h 618"/>
                <a:gd name="T50" fmla="*/ 632 w 636"/>
                <a:gd name="T51" fmla="*/ 569 h 618"/>
                <a:gd name="T52" fmla="*/ 635 w 636"/>
                <a:gd name="T53" fmla="*/ 563 h 618"/>
                <a:gd name="T54" fmla="*/ 636 w 636"/>
                <a:gd name="T55" fmla="*/ 14 h 618"/>
                <a:gd name="T56" fmla="*/ 634 w 636"/>
                <a:gd name="T57" fmla="*/ 7 h 618"/>
                <a:gd name="T58" fmla="*/ 629 w 636"/>
                <a:gd name="T59" fmla="*/ 2 h 618"/>
                <a:gd name="T60" fmla="*/ 299 w 636"/>
                <a:gd name="T61" fmla="*/ 461 h 618"/>
                <a:gd name="T62" fmla="*/ 299 w 636"/>
                <a:gd name="T63" fmla="*/ 550 h 618"/>
                <a:gd name="T64" fmla="*/ 508 w 636"/>
                <a:gd name="T65" fmla="*/ 160 h 618"/>
                <a:gd name="T66" fmla="*/ 327 w 636"/>
                <a:gd name="T67" fmla="*/ 571 h 618"/>
                <a:gd name="T68" fmla="*/ 395 w 636"/>
                <a:gd name="T69" fmla="*/ 504 h 618"/>
                <a:gd name="T70" fmla="*/ 608 w 636"/>
                <a:gd name="T71" fmla="*/ 541 h 618"/>
                <a:gd name="T72" fmla="*/ 608 w 636"/>
                <a:gd name="T73" fmla="*/ 63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18">
                  <a:moveTo>
                    <a:pt x="629" y="2"/>
                  </a:moveTo>
                  <a:lnTo>
                    <a:pt x="626" y="1"/>
                  </a:lnTo>
                  <a:lnTo>
                    <a:pt x="621" y="0"/>
                  </a:lnTo>
                  <a:lnTo>
                    <a:pt x="618" y="1"/>
                  </a:lnTo>
                  <a:lnTo>
                    <a:pt x="615" y="2"/>
                  </a:lnTo>
                  <a:lnTo>
                    <a:pt x="361" y="152"/>
                  </a:lnTo>
                  <a:lnTo>
                    <a:pt x="356" y="156"/>
                  </a:lnTo>
                  <a:lnTo>
                    <a:pt x="354" y="161"/>
                  </a:lnTo>
                  <a:lnTo>
                    <a:pt x="354" y="166"/>
                  </a:lnTo>
                  <a:lnTo>
                    <a:pt x="355" y="172"/>
                  </a:lnTo>
                  <a:lnTo>
                    <a:pt x="360" y="176"/>
                  </a:lnTo>
                  <a:lnTo>
                    <a:pt x="364" y="178"/>
                  </a:lnTo>
                  <a:lnTo>
                    <a:pt x="369" y="178"/>
                  </a:lnTo>
                  <a:lnTo>
                    <a:pt x="375" y="176"/>
                  </a:lnTo>
                  <a:lnTo>
                    <a:pt x="557" y="68"/>
                  </a:lnTo>
                  <a:lnTo>
                    <a:pt x="217" y="422"/>
                  </a:lnTo>
                  <a:lnTo>
                    <a:pt x="48" y="369"/>
                  </a:lnTo>
                  <a:lnTo>
                    <a:pt x="268" y="239"/>
                  </a:lnTo>
                  <a:lnTo>
                    <a:pt x="273" y="235"/>
                  </a:lnTo>
                  <a:lnTo>
                    <a:pt x="275" y="231"/>
                  </a:lnTo>
                  <a:lnTo>
                    <a:pt x="276" y="225"/>
                  </a:lnTo>
                  <a:lnTo>
                    <a:pt x="274" y="220"/>
                  </a:lnTo>
                  <a:lnTo>
                    <a:pt x="269" y="216"/>
                  </a:lnTo>
                  <a:lnTo>
                    <a:pt x="265" y="213"/>
                  </a:lnTo>
                  <a:lnTo>
                    <a:pt x="260" y="213"/>
                  </a:lnTo>
                  <a:lnTo>
                    <a:pt x="254" y="216"/>
                  </a:lnTo>
                  <a:lnTo>
                    <a:pt x="7" y="362"/>
                  </a:lnTo>
                  <a:lnTo>
                    <a:pt x="3" y="364"/>
                  </a:lnTo>
                  <a:lnTo>
                    <a:pt x="1" y="368"/>
                  </a:lnTo>
                  <a:lnTo>
                    <a:pt x="0" y="371"/>
                  </a:lnTo>
                  <a:lnTo>
                    <a:pt x="0" y="375"/>
                  </a:lnTo>
                  <a:lnTo>
                    <a:pt x="1" y="379"/>
                  </a:lnTo>
                  <a:lnTo>
                    <a:pt x="3" y="383"/>
                  </a:lnTo>
                  <a:lnTo>
                    <a:pt x="7" y="385"/>
                  </a:lnTo>
                  <a:lnTo>
                    <a:pt x="10" y="387"/>
                  </a:lnTo>
                  <a:lnTo>
                    <a:pt x="211" y="448"/>
                  </a:lnTo>
                  <a:lnTo>
                    <a:pt x="301" y="611"/>
                  </a:lnTo>
                  <a:lnTo>
                    <a:pt x="301" y="612"/>
                  </a:lnTo>
                  <a:lnTo>
                    <a:pt x="302" y="612"/>
                  </a:lnTo>
                  <a:lnTo>
                    <a:pt x="304" y="615"/>
                  </a:lnTo>
                  <a:lnTo>
                    <a:pt x="308" y="617"/>
                  </a:lnTo>
                  <a:lnTo>
                    <a:pt x="310" y="618"/>
                  </a:lnTo>
                  <a:lnTo>
                    <a:pt x="313" y="618"/>
                  </a:lnTo>
                  <a:lnTo>
                    <a:pt x="318" y="617"/>
                  </a:lnTo>
                  <a:lnTo>
                    <a:pt x="323" y="614"/>
                  </a:lnTo>
                  <a:lnTo>
                    <a:pt x="425" y="514"/>
                  </a:lnTo>
                  <a:lnTo>
                    <a:pt x="618" y="573"/>
                  </a:lnTo>
                  <a:lnTo>
                    <a:pt x="620" y="573"/>
                  </a:lnTo>
                  <a:lnTo>
                    <a:pt x="622" y="574"/>
                  </a:lnTo>
                  <a:lnTo>
                    <a:pt x="627" y="573"/>
                  </a:lnTo>
                  <a:lnTo>
                    <a:pt x="630" y="571"/>
                  </a:lnTo>
                  <a:lnTo>
                    <a:pt x="632" y="569"/>
                  </a:lnTo>
                  <a:lnTo>
                    <a:pt x="634" y="566"/>
                  </a:lnTo>
                  <a:lnTo>
                    <a:pt x="635" y="563"/>
                  </a:lnTo>
                  <a:lnTo>
                    <a:pt x="636" y="560"/>
                  </a:lnTo>
                  <a:lnTo>
                    <a:pt x="636" y="14"/>
                  </a:lnTo>
                  <a:lnTo>
                    <a:pt x="635" y="10"/>
                  </a:lnTo>
                  <a:lnTo>
                    <a:pt x="634" y="7"/>
                  </a:lnTo>
                  <a:lnTo>
                    <a:pt x="632" y="4"/>
                  </a:lnTo>
                  <a:lnTo>
                    <a:pt x="629" y="2"/>
                  </a:lnTo>
                  <a:close/>
                  <a:moveTo>
                    <a:pt x="302" y="457"/>
                  </a:moveTo>
                  <a:lnTo>
                    <a:pt x="299" y="461"/>
                  </a:lnTo>
                  <a:lnTo>
                    <a:pt x="299" y="466"/>
                  </a:lnTo>
                  <a:lnTo>
                    <a:pt x="299" y="550"/>
                  </a:lnTo>
                  <a:lnTo>
                    <a:pt x="238" y="439"/>
                  </a:lnTo>
                  <a:lnTo>
                    <a:pt x="508" y="160"/>
                  </a:lnTo>
                  <a:lnTo>
                    <a:pt x="302" y="457"/>
                  </a:lnTo>
                  <a:close/>
                  <a:moveTo>
                    <a:pt x="327" y="571"/>
                  </a:moveTo>
                  <a:lnTo>
                    <a:pt x="327" y="484"/>
                  </a:lnTo>
                  <a:lnTo>
                    <a:pt x="395" y="504"/>
                  </a:lnTo>
                  <a:lnTo>
                    <a:pt x="327" y="571"/>
                  </a:lnTo>
                  <a:close/>
                  <a:moveTo>
                    <a:pt x="608" y="541"/>
                  </a:moveTo>
                  <a:lnTo>
                    <a:pt x="335" y="457"/>
                  </a:lnTo>
                  <a:lnTo>
                    <a:pt x="608" y="63"/>
                  </a:lnTo>
                  <a:lnTo>
                    <a:pt x="608" y="5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8" name="Freeform 29">
              <a:extLst>
                <a:ext uri="{FF2B5EF4-FFF2-40B4-BE49-F238E27FC236}">
                  <a16:creationId xmlns:a16="http://schemas.microsoft.com/office/drawing/2014/main" id="{C329577D-CF2D-4CB2-A298-EEA2623F9679}"/>
                </a:ext>
              </a:extLst>
            </p:cNvPr>
            <p:cNvSpPr>
              <a:spLocks/>
            </p:cNvSpPr>
            <p:nvPr/>
          </p:nvSpPr>
          <p:spPr bwMode="auto">
            <a:xfrm>
              <a:off x="1593851" y="2762251"/>
              <a:ext cx="84138" cy="82550"/>
            </a:xfrm>
            <a:custGeom>
              <a:avLst/>
              <a:gdLst>
                <a:gd name="T0" fmla="*/ 154 w 158"/>
                <a:gd name="T1" fmla="*/ 4 h 157"/>
                <a:gd name="T2" fmla="*/ 148 w 158"/>
                <a:gd name="T3" fmla="*/ 1 h 157"/>
                <a:gd name="T4" fmla="*/ 144 w 158"/>
                <a:gd name="T5" fmla="*/ 0 h 157"/>
                <a:gd name="T6" fmla="*/ 139 w 158"/>
                <a:gd name="T7" fmla="*/ 1 h 157"/>
                <a:gd name="T8" fmla="*/ 133 w 158"/>
                <a:gd name="T9" fmla="*/ 4 h 157"/>
                <a:gd name="T10" fmla="*/ 4 w 158"/>
                <a:gd name="T11" fmla="*/ 134 h 157"/>
                <a:gd name="T12" fmla="*/ 1 w 158"/>
                <a:gd name="T13" fmla="*/ 138 h 157"/>
                <a:gd name="T14" fmla="*/ 0 w 158"/>
                <a:gd name="T15" fmla="*/ 143 h 157"/>
                <a:gd name="T16" fmla="*/ 1 w 158"/>
                <a:gd name="T17" fmla="*/ 149 h 157"/>
                <a:gd name="T18" fmla="*/ 4 w 158"/>
                <a:gd name="T19" fmla="*/ 153 h 157"/>
                <a:gd name="T20" fmla="*/ 9 w 158"/>
                <a:gd name="T21" fmla="*/ 156 h 157"/>
                <a:gd name="T22" fmla="*/ 14 w 158"/>
                <a:gd name="T23" fmla="*/ 157 h 157"/>
                <a:gd name="T24" fmla="*/ 19 w 158"/>
                <a:gd name="T25" fmla="*/ 156 h 157"/>
                <a:gd name="T26" fmla="*/ 24 w 158"/>
                <a:gd name="T27" fmla="*/ 153 h 157"/>
                <a:gd name="T28" fmla="*/ 154 w 158"/>
                <a:gd name="T29" fmla="*/ 23 h 157"/>
                <a:gd name="T30" fmla="*/ 157 w 158"/>
                <a:gd name="T31" fmla="*/ 19 h 157"/>
                <a:gd name="T32" fmla="*/ 158 w 158"/>
                <a:gd name="T33" fmla="*/ 14 h 157"/>
                <a:gd name="T34" fmla="*/ 157 w 158"/>
                <a:gd name="T35" fmla="*/ 8 h 157"/>
                <a:gd name="T36" fmla="*/ 154 w 158"/>
                <a:gd name="T37" fmla="*/ 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57">
                  <a:moveTo>
                    <a:pt x="154" y="4"/>
                  </a:moveTo>
                  <a:lnTo>
                    <a:pt x="148" y="1"/>
                  </a:lnTo>
                  <a:lnTo>
                    <a:pt x="144" y="0"/>
                  </a:lnTo>
                  <a:lnTo>
                    <a:pt x="139" y="1"/>
                  </a:lnTo>
                  <a:lnTo>
                    <a:pt x="133" y="4"/>
                  </a:lnTo>
                  <a:lnTo>
                    <a:pt x="4" y="134"/>
                  </a:lnTo>
                  <a:lnTo>
                    <a:pt x="1" y="138"/>
                  </a:lnTo>
                  <a:lnTo>
                    <a:pt x="0" y="143"/>
                  </a:lnTo>
                  <a:lnTo>
                    <a:pt x="1" y="149"/>
                  </a:lnTo>
                  <a:lnTo>
                    <a:pt x="4" y="153"/>
                  </a:lnTo>
                  <a:lnTo>
                    <a:pt x="9" y="156"/>
                  </a:lnTo>
                  <a:lnTo>
                    <a:pt x="14" y="157"/>
                  </a:lnTo>
                  <a:lnTo>
                    <a:pt x="19" y="156"/>
                  </a:lnTo>
                  <a:lnTo>
                    <a:pt x="24" y="153"/>
                  </a:lnTo>
                  <a:lnTo>
                    <a:pt x="154" y="23"/>
                  </a:lnTo>
                  <a:lnTo>
                    <a:pt x="157" y="19"/>
                  </a:lnTo>
                  <a:lnTo>
                    <a:pt x="158" y="14"/>
                  </a:lnTo>
                  <a:lnTo>
                    <a:pt x="157" y="8"/>
                  </a:lnTo>
                  <a:lnTo>
                    <a:pt x="15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9" name="Freeform 30">
              <a:extLst>
                <a:ext uri="{FF2B5EF4-FFF2-40B4-BE49-F238E27FC236}">
                  <a16:creationId xmlns:a16="http://schemas.microsoft.com/office/drawing/2014/main" id="{FE5F3C1D-08EC-49B4-A170-C4E295B7824C}"/>
                </a:ext>
              </a:extLst>
            </p:cNvPr>
            <p:cNvSpPr>
              <a:spLocks/>
            </p:cNvSpPr>
            <p:nvPr/>
          </p:nvSpPr>
          <p:spPr bwMode="auto">
            <a:xfrm>
              <a:off x="1554163" y="2852738"/>
              <a:ext cx="31750" cy="31750"/>
            </a:xfrm>
            <a:custGeom>
              <a:avLst/>
              <a:gdLst>
                <a:gd name="T0" fmla="*/ 56 w 60"/>
                <a:gd name="T1" fmla="*/ 5 h 61"/>
                <a:gd name="T2" fmla="*/ 51 w 60"/>
                <a:gd name="T3" fmla="*/ 1 h 61"/>
                <a:gd name="T4" fmla="*/ 46 w 60"/>
                <a:gd name="T5" fmla="*/ 0 h 61"/>
                <a:gd name="T6" fmla="*/ 41 w 60"/>
                <a:gd name="T7" fmla="*/ 1 h 61"/>
                <a:gd name="T8" fmla="*/ 36 w 60"/>
                <a:gd name="T9" fmla="*/ 5 h 61"/>
                <a:gd name="T10" fmla="*/ 4 w 60"/>
                <a:gd name="T11" fmla="*/ 37 h 61"/>
                <a:gd name="T12" fmla="*/ 1 w 60"/>
                <a:gd name="T13" fmla="*/ 41 h 61"/>
                <a:gd name="T14" fmla="*/ 0 w 60"/>
                <a:gd name="T15" fmla="*/ 47 h 61"/>
                <a:gd name="T16" fmla="*/ 1 w 60"/>
                <a:gd name="T17" fmla="*/ 52 h 61"/>
                <a:gd name="T18" fmla="*/ 4 w 60"/>
                <a:gd name="T19" fmla="*/ 56 h 61"/>
                <a:gd name="T20" fmla="*/ 9 w 60"/>
                <a:gd name="T21" fmla="*/ 59 h 61"/>
                <a:gd name="T22" fmla="*/ 14 w 60"/>
                <a:gd name="T23" fmla="*/ 61 h 61"/>
                <a:gd name="T24" fmla="*/ 19 w 60"/>
                <a:gd name="T25" fmla="*/ 59 h 61"/>
                <a:gd name="T26" fmla="*/ 24 w 60"/>
                <a:gd name="T27" fmla="*/ 56 h 61"/>
                <a:gd name="T28" fmla="*/ 56 w 60"/>
                <a:gd name="T29" fmla="*/ 24 h 61"/>
                <a:gd name="T30" fmla="*/ 59 w 60"/>
                <a:gd name="T31" fmla="*/ 20 h 61"/>
                <a:gd name="T32" fmla="*/ 60 w 60"/>
                <a:gd name="T33" fmla="*/ 14 h 61"/>
                <a:gd name="T34" fmla="*/ 59 w 60"/>
                <a:gd name="T35" fmla="*/ 9 h 61"/>
                <a:gd name="T36" fmla="*/ 56 w 60"/>
                <a:gd name="T37" fmla="*/ 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61">
                  <a:moveTo>
                    <a:pt x="56" y="5"/>
                  </a:moveTo>
                  <a:lnTo>
                    <a:pt x="51" y="1"/>
                  </a:lnTo>
                  <a:lnTo>
                    <a:pt x="46" y="0"/>
                  </a:lnTo>
                  <a:lnTo>
                    <a:pt x="41" y="1"/>
                  </a:lnTo>
                  <a:lnTo>
                    <a:pt x="36" y="5"/>
                  </a:lnTo>
                  <a:lnTo>
                    <a:pt x="4" y="37"/>
                  </a:lnTo>
                  <a:lnTo>
                    <a:pt x="1" y="41"/>
                  </a:lnTo>
                  <a:lnTo>
                    <a:pt x="0" y="47"/>
                  </a:lnTo>
                  <a:lnTo>
                    <a:pt x="1" y="52"/>
                  </a:lnTo>
                  <a:lnTo>
                    <a:pt x="4" y="56"/>
                  </a:lnTo>
                  <a:lnTo>
                    <a:pt x="9" y="59"/>
                  </a:lnTo>
                  <a:lnTo>
                    <a:pt x="14" y="61"/>
                  </a:lnTo>
                  <a:lnTo>
                    <a:pt x="19" y="59"/>
                  </a:lnTo>
                  <a:lnTo>
                    <a:pt x="24" y="56"/>
                  </a:lnTo>
                  <a:lnTo>
                    <a:pt x="56" y="24"/>
                  </a:lnTo>
                  <a:lnTo>
                    <a:pt x="59" y="20"/>
                  </a:lnTo>
                  <a:lnTo>
                    <a:pt x="60" y="14"/>
                  </a:lnTo>
                  <a:lnTo>
                    <a:pt x="59" y="9"/>
                  </a:lnTo>
                  <a:lnTo>
                    <a:pt x="5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0" name="Freeform 31">
              <a:extLst>
                <a:ext uri="{FF2B5EF4-FFF2-40B4-BE49-F238E27FC236}">
                  <a16:creationId xmlns:a16="http://schemas.microsoft.com/office/drawing/2014/main" id="{3CBD9095-087E-4F7F-A208-C074720237BA}"/>
                </a:ext>
              </a:extLst>
            </p:cNvPr>
            <p:cNvSpPr>
              <a:spLocks/>
            </p:cNvSpPr>
            <p:nvPr/>
          </p:nvSpPr>
          <p:spPr bwMode="auto">
            <a:xfrm>
              <a:off x="1646238" y="2870201"/>
              <a:ext cx="14288" cy="14288"/>
            </a:xfrm>
            <a:custGeom>
              <a:avLst/>
              <a:gdLst>
                <a:gd name="T0" fmla="*/ 24 w 28"/>
                <a:gd name="T1" fmla="*/ 4 h 27"/>
                <a:gd name="T2" fmla="*/ 19 w 28"/>
                <a:gd name="T3" fmla="*/ 1 h 27"/>
                <a:gd name="T4" fmla="*/ 14 w 28"/>
                <a:gd name="T5" fmla="*/ 0 h 27"/>
                <a:gd name="T6" fmla="*/ 8 w 28"/>
                <a:gd name="T7" fmla="*/ 1 h 27"/>
                <a:gd name="T8" fmla="*/ 4 w 28"/>
                <a:gd name="T9" fmla="*/ 4 h 27"/>
                <a:gd name="T10" fmla="*/ 1 w 28"/>
                <a:gd name="T11" fmla="*/ 8 h 27"/>
                <a:gd name="T12" fmla="*/ 0 w 28"/>
                <a:gd name="T13" fmla="*/ 13 h 27"/>
                <a:gd name="T14" fmla="*/ 1 w 28"/>
                <a:gd name="T15" fmla="*/ 19 h 27"/>
                <a:gd name="T16" fmla="*/ 4 w 28"/>
                <a:gd name="T17" fmla="*/ 23 h 27"/>
                <a:gd name="T18" fmla="*/ 8 w 28"/>
                <a:gd name="T19" fmla="*/ 26 h 27"/>
                <a:gd name="T20" fmla="*/ 14 w 28"/>
                <a:gd name="T21" fmla="*/ 27 h 27"/>
                <a:gd name="T22" fmla="*/ 19 w 28"/>
                <a:gd name="T23" fmla="*/ 26 h 27"/>
                <a:gd name="T24" fmla="*/ 24 w 28"/>
                <a:gd name="T25" fmla="*/ 23 h 27"/>
                <a:gd name="T26" fmla="*/ 27 w 28"/>
                <a:gd name="T27" fmla="*/ 19 h 27"/>
                <a:gd name="T28" fmla="*/ 28 w 28"/>
                <a:gd name="T29" fmla="*/ 13 h 27"/>
                <a:gd name="T30" fmla="*/ 27 w 28"/>
                <a:gd name="T31" fmla="*/ 8 h 27"/>
                <a:gd name="T32" fmla="*/ 24 w 28"/>
                <a:gd name="T33"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7">
                  <a:moveTo>
                    <a:pt x="24" y="4"/>
                  </a:moveTo>
                  <a:lnTo>
                    <a:pt x="19" y="1"/>
                  </a:lnTo>
                  <a:lnTo>
                    <a:pt x="14" y="0"/>
                  </a:lnTo>
                  <a:lnTo>
                    <a:pt x="8" y="1"/>
                  </a:lnTo>
                  <a:lnTo>
                    <a:pt x="4" y="4"/>
                  </a:lnTo>
                  <a:lnTo>
                    <a:pt x="1" y="8"/>
                  </a:lnTo>
                  <a:lnTo>
                    <a:pt x="0" y="13"/>
                  </a:lnTo>
                  <a:lnTo>
                    <a:pt x="1" y="19"/>
                  </a:lnTo>
                  <a:lnTo>
                    <a:pt x="4" y="23"/>
                  </a:lnTo>
                  <a:lnTo>
                    <a:pt x="8" y="26"/>
                  </a:lnTo>
                  <a:lnTo>
                    <a:pt x="14" y="27"/>
                  </a:lnTo>
                  <a:lnTo>
                    <a:pt x="19" y="26"/>
                  </a:lnTo>
                  <a:lnTo>
                    <a:pt x="24" y="23"/>
                  </a:lnTo>
                  <a:lnTo>
                    <a:pt x="27" y="19"/>
                  </a:lnTo>
                  <a:lnTo>
                    <a:pt x="28" y="13"/>
                  </a:lnTo>
                  <a:lnTo>
                    <a:pt x="27" y="8"/>
                  </a:lnTo>
                  <a:lnTo>
                    <a:pt x="2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1" name="Freeform 32">
              <a:extLst>
                <a:ext uri="{FF2B5EF4-FFF2-40B4-BE49-F238E27FC236}">
                  <a16:creationId xmlns:a16="http://schemas.microsoft.com/office/drawing/2014/main" id="{3469429B-885C-4C4A-AA66-1E6D9B17B7D6}"/>
                </a:ext>
              </a:extLst>
            </p:cNvPr>
            <p:cNvSpPr>
              <a:spLocks/>
            </p:cNvSpPr>
            <p:nvPr/>
          </p:nvSpPr>
          <p:spPr bwMode="auto">
            <a:xfrm>
              <a:off x="1665288" y="2814638"/>
              <a:ext cx="50800" cy="50800"/>
            </a:xfrm>
            <a:custGeom>
              <a:avLst/>
              <a:gdLst>
                <a:gd name="T0" fmla="*/ 92 w 97"/>
                <a:gd name="T1" fmla="*/ 5 h 97"/>
                <a:gd name="T2" fmla="*/ 88 w 97"/>
                <a:gd name="T3" fmla="*/ 2 h 97"/>
                <a:gd name="T4" fmla="*/ 83 w 97"/>
                <a:gd name="T5" fmla="*/ 0 h 97"/>
                <a:gd name="T6" fmla="*/ 77 w 97"/>
                <a:gd name="T7" fmla="*/ 2 h 97"/>
                <a:gd name="T8" fmla="*/ 73 w 97"/>
                <a:gd name="T9" fmla="*/ 5 h 97"/>
                <a:gd name="T10" fmla="*/ 5 w 97"/>
                <a:gd name="T11" fmla="*/ 73 h 97"/>
                <a:gd name="T12" fmla="*/ 1 w 97"/>
                <a:gd name="T13" fmla="*/ 78 h 97"/>
                <a:gd name="T14" fmla="*/ 0 w 97"/>
                <a:gd name="T15" fmla="*/ 83 h 97"/>
                <a:gd name="T16" fmla="*/ 1 w 97"/>
                <a:gd name="T17" fmla="*/ 89 h 97"/>
                <a:gd name="T18" fmla="*/ 5 w 97"/>
                <a:gd name="T19" fmla="*/ 93 h 97"/>
                <a:gd name="T20" fmla="*/ 9 w 97"/>
                <a:gd name="T21" fmla="*/ 96 h 97"/>
                <a:gd name="T22" fmla="*/ 14 w 97"/>
                <a:gd name="T23" fmla="*/ 97 h 97"/>
                <a:gd name="T24" fmla="*/ 20 w 97"/>
                <a:gd name="T25" fmla="*/ 96 h 97"/>
                <a:gd name="T26" fmla="*/ 24 w 97"/>
                <a:gd name="T27" fmla="*/ 93 h 97"/>
                <a:gd name="T28" fmla="*/ 92 w 97"/>
                <a:gd name="T29" fmla="*/ 24 h 97"/>
                <a:gd name="T30" fmla="*/ 96 w 97"/>
                <a:gd name="T31" fmla="*/ 20 h 97"/>
                <a:gd name="T32" fmla="*/ 97 w 97"/>
                <a:gd name="T33" fmla="*/ 14 h 97"/>
                <a:gd name="T34" fmla="*/ 96 w 97"/>
                <a:gd name="T35" fmla="*/ 9 h 97"/>
                <a:gd name="T36" fmla="*/ 92 w 97"/>
                <a:gd name="T37" fmla="*/ 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 h="97">
                  <a:moveTo>
                    <a:pt x="92" y="5"/>
                  </a:moveTo>
                  <a:lnTo>
                    <a:pt x="88" y="2"/>
                  </a:lnTo>
                  <a:lnTo>
                    <a:pt x="83" y="0"/>
                  </a:lnTo>
                  <a:lnTo>
                    <a:pt x="77" y="2"/>
                  </a:lnTo>
                  <a:lnTo>
                    <a:pt x="73" y="5"/>
                  </a:lnTo>
                  <a:lnTo>
                    <a:pt x="5" y="73"/>
                  </a:lnTo>
                  <a:lnTo>
                    <a:pt x="1" y="78"/>
                  </a:lnTo>
                  <a:lnTo>
                    <a:pt x="0" y="83"/>
                  </a:lnTo>
                  <a:lnTo>
                    <a:pt x="1" y="89"/>
                  </a:lnTo>
                  <a:lnTo>
                    <a:pt x="5" y="93"/>
                  </a:lnTo>
                  <a:lnTo>
                    <a:pt x="9" y="96"/>
                  </a:lnTo>
                  <a:lnTo>
                    <a:pt x="14" y="97"/>
                  </a:lnTo>
                  <a:lnTo>
                    <a:pt x="20" y="96"/>
                  </a:lnTo>
                  <a:lnTo>
                    <a:pt x="24" y="93"/>
                  </a:lnTo>
                  <a:lnTo>
                    <a:pt x="92" y="24"/>
                  </a:lnTo>
                  <a:lnTo>
                    <a:pt x="96" y="20"/>
                  </a:lnTo>
                  <a:lnTo>
                    <a:pt x="97" y="14"/>
                  </a:lnTo>
                  <a:lnTo>
                    <a:pt x="96" y="9"/>
                  </a:lnTo>
                  <a:lnTo>
                    <a:pt x="9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2" name="Freeform 33">
              <a:extLst>
                <a:ext uri="{FF2B5EF4-FFF2-40B4-BE49-F238E27FC236}">
                  <a16:creationId xmlns:a16="http://schemas.microsoft.com/office/drawing/2014/main" id="{819446B1-1E02-4642-8AED-8880CDD0A1C2}"/>
                </a:ext>
              </a:extLst>
            </p:cNvPr>
            <p:cNvSpPr>
              <a:spLocks/>
            </p:cNvSpPr>
            <p:nvPr/>
          </p:nvSpPr>
          <p:spPr bwMode="auto">
            <a:xfrm>
              <a:off x="1789113" y="2811463"/>
              <a:ext cx="52388" cy="52388"/>
            </a:xfrm>
            <a:custGeom>
              <a:avLst/>
              <a:gdLst>
                <a:gd name="T0" fmla="*/ 94 w 97"/>
                <a:gd name="T1" fmla="*/ 4 h 97"/>
                <a:gd name="T2" fmla="*/ 88 w 97"/>
                <a:gd name="T3" fmla="*/ 1 h 97"/>
                <a:gd name="T4" fmla="*/ 84 w 97"/>
                <a:gd name="T5" fmla="*/ 0 h 97"/>
                <a:gd name="T6" fmla="*/ 79 w 97"/>
                <a:gd name="T7" fmla="*/ 1 h 97"/>
                <a:gd name="T8" fmla="*/ 73 w 97"/>
                <a:gd name="T9" fmla="*/ 4 h 97"/>
                <a:gd name="T10" fmla="*/ 5 w 97"/>
                <a:gd name="T11" fmla="*/ 73 h 97"/>
                <a:gd name="T12" fmla="*/ 1 w 97"/>
                <a:gd name="T13" fmla="*/ 77 h 97"/>
                <a:gd name="T14" fmla="*/ 0 w 97"/>
                <a:gd name="T15" fmla="*/ 83 h 97"/>
                <a:gd name="T16" fmla="*/ 1 w 97"/>
                <a:gd name="T17" fmla="*/ 88 h 97"/>
                <a:gd name="T18" fmla="*/ 5 w 97"/>
                <a:gd name="T19" fmla="*/ 92 h 97"/>
                <a:gd name="T20" fmla="*/ 9 w 97"/>
                <a:gd name="T21" fmla="*/ 96 h 97"/>
                <a:gd name="T22" fmla="*/ 14 w 97"/>
                <a:gd name="T23" fmla="*/ 97 h 97"/>
                <a:gd name="T24" fmla="*/ 20 w 97"/>
                <a:gd name="T25" fmla="*/ 96 h 97"/>
                <a:gd name="T26" fmla="*/ 25 w 97"/>
                <a:gd name="T27" fmla="*/ 92 h 97"/>
                <a:gd name="T28" fmla="*/ 94 w 97"/>
                <a:gd name="T29" fmla="*/ 24 h 97"/>
                <a:gd name="T30" fmla="*/ 97 w 97"/>
                <a:gd name="T31" fmla="*/ 19 h 97"/>
                <a:gd name="T32" fmla="*/ 97 w 97"/>
                <a:gd name="T33" fmla="*/ 14 h 97"/>
                <a:gd name="T34" fmla="*/ 97 w 97"/>
                <a:gd name="T35" fmla="*/ 9 h 97"/>
                <a:gd name="T36" fmla="*/ 94 w 97"/>
                <a:gd name="T37" fmla="*/ 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 h="97">
                  <a:moveTo>
                    <a:pt x="94" y="4"/>
                  </a:moveTo>
                  <a:lnTo>
                    <a:pt x="88" y="1"/>
                  </a:lnTo>
                  <a:lnTo>
                    <a:pt x="84" y="0"/>
                  </a:lnTo>
                  <a:lnTo>
                    <a:pt x="79" y="1"/>
                  </a:lnTo>
                  <a:lnTo>
                    <a:pt x="73" y="4"/>
                  </a:lnTo>
                  <a:lnTo>
                    <a:pt x="5" y="73"/>
                  </a:lnTo>
                  <a:lnTo>
                    <a:pt x="1" y="77"/>
                  </a:lnTo>
                  <a:lnTo>
                    <a:pt x="0" y="83"/>
                  </a:lnTo>
                  <a:lnTo>
                    <a:pt x="1" y="88"/>
                  </a:lnTo>
                  <a:lnTo>
                    <a:pt x="5" y="92"/>
                  </a:lnTo>
                  <a:lnTo>
                    <a:pt x="9" y="96"/>
                  </a:lnTo>
                  <a:lnTo>
                    <a:pt x="14" y="97"/>
                  </a:lnTo>
                  <a:lnTo>
                    <a:pt x="20" y="96"/>
                  </a:lnTo>
                  <a:lnTo>
                    <a:pt x="25" y="92"/>
                  </a:lnTo>
                  <a:lnTo>
                    <a:pt x="94" y="24"/>
                  </a:lnTo>
                  <a:lnTo>
                    <a:pt x="97" y="19"/>
                  </a:lnTo>
                  <a:lnTo>
                    <a:pt x="97" y="14"/>
                  </a:lnTo>
                  <a:lnTo>
                    <a:pt x="97" y="9"/>
                  </a:lnTo>
                  <a:lnTo>
                    <a:pt x="9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3" name="Freeform 34">
              <a:extLst>
                <a:ext uri="{FF2B5EF4-FFF2-40B4-BE49-F238E27FC236}">
                  <a16:creationId xmlns:a16="http://schemas.microsoft.com/office/drawing/2014/main" id="{BB970AC0-4C2F-44CB-BAB5-29945EC0B7B9}"/>
                </a:ext>
              </a:extLst>
            </p:cNvPr>
            <p:cNvSpPr>
              <a:spLocks/>
            </p:cNvSpPr>
            <p:nvPr/>
          </p:nvSpPr>
          <p:spPr bwMode="auto">
            <a:xfrm>
              <a:off x="1749426" y="2606676"/>
              <a:ext cx="15875" cy="14288"/>
            </a:xfrm>
            <a:custGeom>
              <a:avLst/>
              <a:gdLst>
                <a:gd name="T0" fmla="*/ 24 w 28"/>
                <a:gd name="T1" fmla="*/ 5 h 28"/>
                <a:gd name="T2" fmla="*/ 19 w 28"/>
                <a:gd name="T3" fmla="*/ 2 h 28"/>
                <a:gd name="T4" fmla="*/ 14 w 28"/>
                <a:gd name="T5" fmla="*/ 0 h 28"/>
                <a:gd name="T6" fmla="*/ 9 w 28"/>
                <a:gd name="T7" fmla="*/ 2 h 28"/>
                <a:gd name="T8" fmla="*/ 4 w 28"/>
                <a:gd name="T9" fmla="*/ 5 h 28"/>
                <a:gd name="T10" fmla="*/ 1 w 28"/>
                <a:gd name="T11" fmla="*/ 9 h 28"/>
                <a:gd name="T12" fmla="*/ 0 w 28"/>
                <a:gd name="T13" fmla="*/ 14 h 28"/>
                <a:gd name="T14" fmla="*/ 1 w 28"/>
                <a:gd name="T15" fmla="*/ 20 h 28"/>
                <a:gd name="T16" fmla="*/ 4 w 28"/>
                <a:gd name="T17" fmla="*/ 24 h 28"/>
                <a:gd name="T18" fmla="*/ 9 w 28"/>
                <a:gd name="T19" fmla="*/ 27 h 28"/>
                <a:gd name="T20" fmla="*/ 14 w 28"/>
                <a:gd name="T21" fmla="*/ 28 h 28"/>
                <a:gd name="T22" fmla="*/ 19 w 28"/>
                <a:gd name="T23" fmla="*/ 27 h 28"/>
                <a:gd name="T24" fmla="*/ 24 w 28"/>
                <a:gd name="T25" fmla="*/ 24 h 28"/>
                <a:gd name="T26" fmla="*/ 27 w 28"/>
                <a:gd name="T27" fmla="*/ 20 h 28"/>
                <a:gd name="T28" fmla="*/ 28 w 28"/>
                <a:gd name="T29" fmla="*/ 14 h 28"/>
                <a:gd name="T30" fmla="*/ 27 w 28"/>
                <a:gd name="T31" fmla="*/ 9 h 28"/>
                <a:gd name="T32" fmla="*/ 24 w 28"/>
                <a:gd name="T33"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8">
                  <a:moveTo>
                    <a:pt x="24" y="5"/>
                  </a:moveTo>
                  <a:lnTo>
                    <a:pt x="19" y="2"/>
                  </a:lnTo>
                  <a:lnTo>
                    <a:pt x="14" y="0"/>
                  </a:lnTo>
                  <a:lnTo>
                    <a:pt x="9" y="2"/>
                  </a:lnTo>
                  <a:lnTo>
                    <a:pt x="4" y="5"/>
                  </a:lnTo>
                  <a:lnTo>
                    <a:pt x="1" y="9"/>
                  </a:lnTo>
                  <a:lnTo>
                    <a:pt x="0" y="14"/>
                  </a:lnTo>
                  <a:lnTo>
                    <a:pt x="1" y="20"/>
                  </a:lnTo>
                  <a:lnTo>
                    <a:pt x="4" y="24"/>
                  </a:lnTo>
                  <a:lnTo>
                    <a:pt x="9" y="27"/>
                  </a:lnTo>
                  <a:lnTo>
                    <a:pt x="14" y="28"/>
                  </a:lnTo>
                  <a:lnTo>
                    <a:pt x="19" y="27"/>
                  </a:lnTo>
                  <a:lnTo>
                    <a:pt x="24" y="24"/>
                  </a:lnTo>
                  <a:lnTo>
                    <a:pt x="27" y="20"/>
                  </a:lnTo>
                  <a:lnTo>
                    <a:pt x="28" y="14"/>
                  </a:lnTo>
                  <a:lnTo>
                    <a:pt x="27" y="9"/>
                  </a:lnTo>
                  <a:lnTo>
                    <a:pt x="2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77" name="Rectangle 76">
            <a:extLst>
              <a:ext uri="{FF2B5EF4-FFF2-40B4-BE49-F238E27FC236}">
                <a16:creationId xmlns:a16="http://schemas.microsoft.com/office/drawing/2014/main" id="{874509D8-9B47-E54F-8AB1-45BDD827A7C3}"/>
              </a:ext>
            </a:extLst>
          </p:cNvPr>
          <p:cNvSpPr/>
          <p:nvPr/>
        </p:nvSpPr>
        <p:spPr>
          <a:xfrm>
            <a:off x="11726333" y="2108200"/>
            <a:ext cx="465667" cy="2808685"/>
          </a:xfrm>
          <a:prstGeom prst="rect">
            <a:avLst/>
          </a:prstGeom>
          <a:solidFill>
            <a:schemeClr val="bg1"/>
          </a:solidFill>
          <a:ln>
            <a:noFill/>
          </a:ln>
        </p:spPr>
        <p:txBody>
          <a:bodyPr wrap="square" rtlCol="0" anchor="ctr" anchorCtr="0">
            <a:spAutoFit/>
          </a:bodyPr>
          <a:lstStyle/>
          <a:p>
            <a:pPr algn="l">
              <a:lnSpc>
                <a:spcPct val="130000"/>
              </a:lnSpc>
            </a:pPr>
            <a:endParaRPr lang="en-RS" sz="1200" spc="300" dirty="0">
              <a:solidFill>
                <a:schemeClr val="bg1">
                  <a:lumMod val="6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26187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99BDA702-F544-104F-8FC1-07984482867E}"/>
              </a:ext>
            </a:extLst>
          </p:cNvPr>
          <p:cNvSpPr/>
          <p:nvPr/>
        </p:nvSpPr>
        <p:spPr>
          <a:xfrm>
            <a:off x="905933" y="6121400"/>
            <a:ext cx="10041467" cy="313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S"/>
          </a:p>
        </p:txBody>
      </p:sp>
      <p:cxnSp>
        <p:nvCxnSpPr>
          <p:cNvPr id="3" name="Straight Connector 2">
            <a:extLst>
              <a:ext uri="{FF2B5EF4-FFF2-40B4-BE49-F238E27FC236}">
                <a16:creationId xmlns:a16="http://schemas.microsoft.com/office/drawing/2014/main" id="{5D6F8F43-7370-4DC1-9756-04E429D6C4A7}"/>
              </a:ext>
            </a:extLst>
          </p:cNvPr>
          <p:cNvCxnSpPr/>
          <p:nvPr/>
        </p:nvCxnSpPr>
        <p:spPr>
          <a:xfrm rot="10505298" flipV="1">
            <a:off x="7540302" y="-2260859"/>
            <a:ext cx="1055008" cy="1594502"/>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0310CDE5-D2A6-495D-8915-14B80BAE75DF}"/>
              </a:ext>
            </a:extLst>
          </p:cNvPr>
          <p:cNvCxnSpPr/>
          <p:nvPr/>
        </p:nvCxnSpPr>
        <p:spPr>
          <a:xfrm rot="10505298">
            <a:off x="6635875" y="-1253687"/>
            <a:ext cx="947110" cy="659380"/>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C7C38DF-24D8-4539-9F07-A64248F562C2}"/>
              </a:ext>
            </a:extLst>
          </p:cNvPr>
          <p:cNvCxnSpPr/>
          <p:nvPr/>
        </p:nvCxnSpPr>
        <p:spPr>
          <a:xfrm rot="10505298" flipH="1">
            <a:off x="6577248" y="-2216794"/>
            <a:ext cx="1990129" cy="896395"/>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25B0B8B-1CC8-415C-8B90-D568F0B51C49}"/>
              </a:ext>
            </a:extLst>
          </p:cNvPr>
          <p:cNvCxnSpPr/>
          <p:nvPr/>
        </p:nvCxnSpPr>
        <p:spPr>
          <a:xfrm rot="10505298">
            <a:off x="6633739" y="-1315461"/>
            <a:ext cx="2110017" cy="683358"/>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D0631AF-1796-4EB0-B4F3-30B4E79F1DA5}"/>
              </a:ext>
            </a:extLst>
          </p:cNvPr>
          <p:cNvCxnSpPr/>
          <p:nvPr/>
        </p:nvCxnSpPr>
        <p:spPr>
          <a:xfrm rot="10505298" flipV="1">
            <a:off x="5965830" y="-604486"/>
            <a:ext cx="2865305" cy="767278"/>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B47DBCC-51E3-4C2C-B4C5-33CA350D4456}"/>
              </a:ext>
            </a:extLst>
          </p:cNvPr>
          <p:cNvCxnSpPr>
            <a:cxnSpLocks/>
          </p:cNvCxnSpPr>
          <p:nvPr/>
        </p:nvCxnSpPr>
        <p:spPr>
          <a:xfrm rot="10505298" flipH="1" flipV="1">
            <a:off x="5981637" y="228512"/>
            <a:ext cx="1245386" cy="485137"/>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F1D23E8-2990-4E38-9C9E-C7EB745AF5FF}"/>
              </a:ext>
            </a:extLst>
          </p:cNvPr>
          <p:cNvCxnSpPr/>
          <p:nvPr/>
        </p:nvCxnSpPr>
        <p:spPr>
          <a:xfrm rot="10505298" flipH="1">
            <a:off x="7192437" y="-615418"/>
            <a:ext cx="473555" cy="1294376"/>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A14B8E2-4DAD-40F8-A88D-80BE5EB1106F}"/>
              </a:ext>
            </a:extLst>
          </p:cNvPr>
          <p:cNvCxnSpPr/>
          <p:nvPr/>
        </p:nvCxnSpPr>
        <p:spPr>
          <a:xfrm rot="10505298">
            <a:off x="4903920" y="-1313692"/>
            <a:ext cx="2651417" cy="769133"/>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1CF3FF4-32A1-42D6-8FE4-739C46D5A976}"/>
              </a:ext>
            </a:extLst>
          </p:cNvPr>
          <p:cNvCxnSpPr>
            <a:cxnSpLocks/>
          </p:cNvCxnSpPr>
          <p:nvPr/>
        </p:nvCxnSpPr>
        <p:spPr>
          <a:xfrm rot="10505298">
            <a:off x="4794355" y="-1291503"/>
            <a:ext cx="1811500" cy="154654"/>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0DBDC4D-93F8-47D5-9B66-5D79A3C68AF0}"/>
              </a:ext>
            </a:extLst>
          </p:cNvPr>
          <p:cNvCxnSpPr>
            <a:cxnSpLocks/>
          </p:cNvCxnSpPr>
          <p:nvPr/>
        </p:nvCxnSpPr>
        <p:spPr>
          <a:xfrm rot="10505298" flipV="1">
            <a:off x="4047568" y="-1132158"/>
            <a:ext cx="827930" cy="1882207"/>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974BA75-39DD-4FEC-B491-E1F7E40133C9}"/>
              </a:ext>
            </a:extLst>
          </p:cNvPr>
          <p:cNvCxnSpPr/>
          <p:nvPr/>
        </p:nvCxnSpPr>
        <p:spPr>
          <a:xfrm rot="10505298" flipH="1">
            <a:off x="4049714" y="-1126644"/>
            <a:ext cx="2651417" cy="1798310"/>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C179EA6-0192-4AC6-8285-1AC1602BD8C6}"/>
              </a:ext>
            </a:extLst>
          </p:cNvPr>
          <p:cNvCxnSpPr/>
          <p:nvPr/>
        </p:nvCxnSpPr>
        <p:spPr>
          <a:xfrm rot="10505298" flipH="1" flipV="1">
            <a:off x="4883018" y="-1252722"/>
            <a:ext cx="1072991" cy="1584073"/>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D46B6E0-E170-4662-80CB-81E3F0A754C2}"/>
              </a:ext>
            </a:extLst>
          </p:cNvPr>
          <p:cNvCxnSpPr/>
          <p:nvPr/>
        </p:nvCxnSpPr>
        <p:spPr>
          <a:xfrm rot="10505298" flipV="1">
            <a:off x="4093147" y="366964"/>
            <a:ext cx="1906208" cy="335685"/>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9290CAB-6A1E-4B35-BE3E-09D6C7C0B270}"/>
              </a:ext>
            </a:extLst>
          </p:cNvPr>
          <p:cNvCxnSpPr/>
          <p:nvPr/>
        </p:nvCxnSpPr>
        <p:spPr>
          <a:xfrm rot="10505298" flipV="1">
            <a:off x="6360834" y="734933"/>
            <a:ext cx="925564" cy="840432"/>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FFF60AF-2726-4AF6-BD7A-55F7B9D37D74}"/>
              </a:ext>
            </a:extLst>
          </p:cNvPr>
          <p:cNvCxnSpPr>
            <a:cxnSpLocks/>
          </p:cNvCxnSpPr>
          <p:nvPr/>
        </p:nvCxnSpPr>
        <p:spPr>
          <a:xfrm rot="10505298">
            <a:off x="6048282" y="239170"/>
            <a:ext cx="298273" cy="1388998"/>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D30093-928D-4FC3-BE48-44B75A753F59}"/>
              </a:ext>
            </a:extLst>
          </p:cNvPr>
          <p:cNvCxnSpPr/>
          <p:nvPr/>
        </p:nvCxnSpPr>
        <p:spPr>
          <a:xfrm rot="10505298" flipH="1">
            <a:off x="5955795" y="-1234002"/>
            <a:ext cx="744034" cy="1419104"/>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3BC32A5-F7A4-41E1-9C45-A132DE7ACEFF}"/>
              </a:ext>
            </a:extLst>
          </p:cNvPr>
          <p:cNvCxnSpPr/>
          <p:nvPr/>
        </p:nvCxnSpPr>
        <p:spPr>
          <a:xfrm rot="10505298">
            <a:off x="6709665" y="-1302543"/>
            <a:ext cx="464195" cy="1996442"/>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CA18201F-1B6E-42A1-A20D-8D59D5F8EEF0}"/>
              </a:ext>
            </a:extLst>
          </p:cNvPr>
          <p:cNvSpPr/>
          <p:nvPr/>
        </p:nvSpPr>
        <p:spPr>
          <a:xfrm rot="10505298">
            <a:off x="6317245" y="1484698"/>
            <a:ext cx="150689" cy="150689"/>
          </a:xfrm>
          <a:prstGeom prst="ellipse">
            <a:avLst/>
          </a:prstGeom>
          <a:solidFill>
            <a:schemeClr val="accent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Oval 20">
            <a:extLst>
              <a:ext uri="{FF2B5EF4-FFF2-40B4-BE49-F238E27FC236}">
                <a16:creationId xmlns:a16="http://schemas.microsoft.com/office/drawing/2014/main" id="{F04AF725-F9C3-4D93-9963-B43A3371629B}"/>
              </a:ext>
            </a:extLst>
          </p:cNvPr>
          <p:cNvSpPr/>
          <p:nvPr/>
        </p:nvSpPr>
        <p:spPr>
          <a:xfrm rot="10505298">
            <a:off x="5927606" y="156955"/>
            <a:ext cx="150689" cy="150689"/>
          </a:xfrm>
          <a:prstGeom prst="ellipse">
            <a:avLst/>
          </a:prstGeom>
          <a:solidFill>
            <a:schemeClr val="accent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Oval 21">
            <a:extLst>
              <a:ext uri="{FF2B5EF4-FFF2-40B4-BE49-F238E27FC236}">
                <a16:creationId xmlns:a16="http://schemas.microsoft.com/office/drawing/2014/main" id="{002B4887-D159-40E3-B17F-B80C13B5E862}"/>
              </a:ext>
            </a:extLst>
          </p:cNvPr>
          <p:cNvSpPr/>
          <p:nvPr/>
        </p:nvSpPr>
        <p:spPr>
          <a:xfrm rot="10505298">
            <a:off x="4128093" y="662855"/>
            <a:ext cx="150689" cy="150689"/>
          </a:xfrm>
          <a:prstGeom prst="ellipse">
            <a:avLst/>
          </a:prstGeom>
          <a:solidFill>
            <a:schemeClr val="accent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Oval 22">
            <a:extLst>
              <a:ext uri="{FF2B5EF4-FFF2-40B4-BE49-F238E27FC236}">
                <a16:creationId xmlns:a16="http://schemas.microsoft.com/office/drawing/2014/main" id="{9294ACAE-0C38-4BCF-A999-F814258BFCD3}"/>
              </a:ext>
            </a:extLst>
          </p:cNvPr>
          <p:cNvSpPr/>
          <p:nvPr/>
        </p:nvSpPr>
        <p:spPr>
          <a:xfrm rot="10505298">
            <a:off x="4778846" y="-1258324"/>
            <a:ext cx="150689" cy="150689"/>
          </a:xfrm>
          <a:prstGeom prst="ellipse">
            <a:avLst/>
          </a:prstGeom>
          <a:solidFill>
            <a:schemeClr val="accent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Oval 23">
            <a:extLst>
              <a:ext uri="{FF2B5EF4-FFF2-40B4-BE49-F238E27FC236}">
                <a16:creationId xmlns:a16="http://schemas.microsoft.com/office/drawing/2014/main" id="{56E44BF1-9198-4EE9-9375-C2223190D921}"/>
              </a:ext>
            </a:extLst>
          </p:cNvPr>
          <p:cNvSpPr/>
          <p:nvPr/>
        </p:nvSpPr>
        <p:spPr>
          <a:xfrm rot="10505298">
            <a:off x="6517578" y="-1302127"/>
            <a:ext cx="150689" cy="150689"/>
          </a:xfrm>
          <a:prstGeom prst="ellipse">
            <a:avLst/>
          </a:prstGeom>
          <a:solidFill>
            <a:schemeClr val="accent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Oval 24">
            <a:extLst>
              <a:ext uri="{FF2B5EF4-FFF2-40B4-BE49-F238E27FC236}">
                <a16:creationId xmlns:a16="http://schemas.microsoft.com/office/drawing/2014/main" id="{7270E258-CD85-46BC-98B4-840EBB66341A}"/>
              </a:ext>
            </a:extLst>
          </p:cNvPr>
          <p:cNvSpPr/>
          <p:nvPr/>
        </p:nvSpPr>
        <p:spPr>
          <a:xfrm rot="10505298">
            <a:off x="7489408" y="-724497"/>
            <a:ext cx="150689" cy="150689"/>
          </a:xfrm>
          <a:prstGeom prst="ellipse">
            <a:avLst/>
          </a:prstGeom>
          <a:solidFill>
            <a:schemeClr val="accent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 name="Oval 25">
            <a:extLst>
              <a:ext uri="{FF2B5EF4-FFF2-40B4-BE49-F238E27FC236}">
                <a16:creationId xmlns:a16="http://schemas.microsoft.com/office/drawing/2014/main" id="{750EB418-ED79-453E-BA04-7A57744E064C}"/>
              </a:ext>
            </a:extLst>
          </p:cNvPr>
          <p:cNvSpPr/>
          <p:nvPr/>
        </p:nvSpPr>
        <p:spPr>
          <a:xfrm rot="10505298">
            <a:off x="8635124" y="-798100"/>
            <a:ext cx="150689" cy="150689"/>
          </a:xfrm>
          <a:prstGeom prst="ellipse">
            <a:avLst/>
          </a:prstGeom>
          <a:solidFill>
            <a:schemeClr val="accent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 name="Oval 26">
            <a:extLst>
              <a:ext uri="{FF2B5EF4-FFF2-40B4-BE49-F238E27FC236}">
                <a16:creationId xmlns:a16="http://schemas.microsoft.com/office/drawing/2014/main" id="{9A53D50B-7D7C-41D5-A1A9-D5EC7656C4D1}"/>
              </a:ext>
            </a:extLst>
          </p:cNvPr>
          <p:cNvSpPr/>
          <p:nvPr/>
        </p:nvSpPr>
        <p:spPr>
          <a:xfrm rot="10505298">
            <a:off x="7176850" y="565274"/>
            <a:ext cx="150689" cy="150689"/>
          </a:xfrm>
          <a:prstGeom prst="ellipse">
            <a:avLst/>
          </a:prstGeom>
          <a:solidFill>
            <a:schemeClr val="accent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230" name="Freeform 69">
            <a:extLst>
              <a:ext uri="{FF2B5EF4-FFF2-40B4-BE49-F238E27FC236}">
                <a16:creationId xmlns:a16="http://schemas.microsoft.com/office/drawing/2014/main" id="{4CB9D887-C1D9-4692-86E7-D91462867BD0}"/>
              </a:ext>
            </a:extLst>
          </p:cNvPr>
          <p:cNvSpPr>
            <a:spLocks/>
          </p:cNvSpPr>
          <p:nvPr/>
        </p:nvSpPr>
        <p:spPr bwMode="auto">
          <a:xfrm>
            <a:off x="5984875" y="2563813"/>
            <a:ext cx="5005388" cy="3584575"/>
          </a:xfrm>
          <a:custGeom>
            <a:avLst/>
            <a:gdLst>
              <a:gd name="T0" fmla="*/ 16 w 1242"/>
              <a:gd name="T1" fmla="*/ 265 h 893"/>
              <a:gd name="T2" fmla="*/ 172 w 1242"/>
              <a:gd name="T3" fmla="*/ 86 h 893"/>
              <a:gd name="T4" fmla="*/ 897 w 1242"/>
              <a:gd name="T5" fmla="*/ 153 h 893"/>
              <a:gd name="T6" fmla="*/ 1238 w 1242"/>
              <a:gd name="T7" fmla="*/ 525 h 893"/>
              <a:gd name="T8" fmla="*/ 1103 w 1242"/>
              <a:gd name="T9" fmla="*/ 797 h 893"/>
              <a:gd name="T10" fmla="*/ 579 w 1242"/>
              <a:gd name="T11" fmla="*/ 692 h 893"/>
              <a:gd name="T12" fmla="*/ 16 w 1242"/>
              <a:gd name="T13" fmla="*/ 265 h 893"/>
            </a:gdLst>
            <a:ahLst/>
            <a:cxnLst>
              <a:cxn ang="0">
                <a:pos x="T0" y="T1"/>
              </a:cxn>
              <a:cxn ang="0">
                <a:pos x="T2" y="T3"/>
              </a:cxn>
              <a:cxn ang="0">
                <a:pos x="T4" y="T5"/>
              </a:cxn>
              <a:cxn ang="0">
                <a:pos x="T6" y="T7"/>
              </a:cxn>
              <a:cxn ang="0">
                <a:pos x="T8" y="T9"/>
              </a:cxn>
              <a:cxn ang="0">
                <a:pos x="T10" y="T11"/>
              </a:cxn>
              <a:cxn ang="0">
                <a:pos x="T12" y="T13"/>
              </a:cxn>
            </a:cxnLst>
            <a:rect l="0" t="0" r="r" b="b"/>
            <a:pathLst>
              <a:path w="1242" h="893">
                <a:moveTo>
                  <a:pt x="16" y="265"/>
                </a:moveTo>
                <a:cubicBezTo>
                  <a:pt x="24" y="159"/>
                  <a:pt x="123" y="109"/>
                  <a:pt x="172" y="86"/>
                </a:cubicBezTo>
                <a:cubicBezTo>
                  <a:pt x="292" y="30"/>
                  <a:pt x="532" y="0"/>
                  <a:pt x="897" y="153"/>
                </a:cubicBezTo>
                <a:cubicBezTo>
                  <a:pt x="1165" y="265"/>
                  <a:pt x="1232" y="414"/>
                  <a:pt x="1238" y="525"/>
                </a:cubicBezTo>
                <a:cubicBezTo>
                  <a:pt x="1242" y="613"/>
                  <a:pt x="1238" y="708"/>
                  <a:pt x="1103" y="797"/>
                </a:cubicBezTo>
                <a:cubicBezTo>
                  <a:pt x="981" y="877"/>
                  <a:pt x="749" y="893"/>
                  <a:pt x="579" y="692"/>
                </a:cubicBezTo>
                <a:cubicBezTo>
                  <a:pt x="361" y="435"/>
                  <a:pt x="0" y="490"/>
                  <a:pt x="16" y="265"/>
                </a:cubicBezTo>
              </a:path>
            </a:pathLst>
          </a:custGeom>
          <a:gradFill>
            <a:gsLst>
              <a:gs pos="48000">
                <a:schemeClr val="accent1"/>
              </a:gs>
              <a:gs pos="100000">
                <a:schemeClr val="accent2"/>
              </a:gs>
            </a:gsLst>
            <a:lin ang="27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7231" name="Freeform 70">
            <a:extLst>
              <a:ext uri="{FF2B5EF4-FFF2-40B4-BE49-F238E27FC236}">
                <a16:creationId xmlns:a16="http://schemas.microsoft.com/office/drawing/2014/main" id="{A6C1087E-2813-4CE2-9341-A70C5CE69ED8}"/>
              </a:ext>
            </a:extLst>
          </p:cNvPr>
          <p:cNvSpPr>
            <a:spLocks/>
          </p:cNvSpPr>
          <p:nvPr/>
        </p:nvSpPr>
        <p:spPr bwMode="auto">
          <a:xfrm>
            <a:off x="6149975" y="2474913"/>
            <a:ext cx="4821238" cy="3448050"/>
          </a:xfrm>
          <a:custGeom>
            <a:avLst/>
            <a:gdLst>
              <a:gd name="T0" fmla="*/ 35 w 1196"/>
              <a:gd name="T1" fmla="*/ 235 h 859"/>
              <a:gd name="T2" fmla="*/ 142 w 1196"/>
              <a:gd name="T3" fmla="*/ 130 h 859"/>
              <a:gd name="T4" fmla="*/ 882 w 1196"/>
              <a:gd name="T5" fmla="*/ 159 h 859"/>
              <a:gd name="T6" fmla="*/ 1194 w 1196"/>
              <a:gd name="T7" fmla="*/ 525 h 859"/>
              <a:gd name="T8" fmla="*/ 1074 w 1196"/>
              <a:gd name="T9" fmla="*/ 722 h 859"/>
              <a:gd name="T10" fmla="*/ 541 w 1196"/>
              <a:gd name="T11" fmla="*/ 661 h 859"/>
              <a:gd name="T12" fmla="*/ 35 w 1196"/>
              <a:gd name="T13" fmla="*/ 235 h 859"/>
            </a:gdLst>
            <a:ahLst/>
            <a:cxnLst>
              <a:cxn ang="0">
                <a:pos x="T0" y="T1"/>
              </a:cxn>
              <a:cxn ang="0">
                <a:pos x="T2" y="T3"/>
              </a:cxn>
              <a:cxn ang="0">
                <a:pos x="T4" y="T5"/>
              </a:cxn>
              <a:cxn ang="0">
                <a:pos x="T6" y="T7"/>
              </a:cxn>
              <a:cxn ang="0">
                <a:pos x="T8" y="T9"/>
              </a:cxn>
              <a:cxn ang="0">
                <a:pos x="T10" y="T11"/>
              </a:cxn>
              <a:cxn ang="0">
                <a:pos x="T12" y="T13"/>
              </a:cxn>
            </a:cxnLst>
            <a:rect l="0" t="0" r="r" b="b"/>
            <a:pathLst>
              <a:path w="1196" h="859">
                <a:moveTo>
                  <a:pt x="35" y="235"/>
                </a:moveTo>
                <a:cubicBezTo>
                  <a:pt x="41" y="190"/>
                  <a:pt x="94" y="150"/>
                  <a:pt x="142" y="130"/>
                </a:cubicBezTo>
                <a:cubicBezTo>
                  <a:pt x="258" y="81"/>
                  <a:pt x="537" y="0"/>
                  <a:pt x="882" y="159"/>
                </a:cubicBezTo>
                <a:cubicBezTo>
                  <a:pt x="1134" y="275"/>
                  <a:pt x="1192" y="419"/>
                  <a:pt x="1194" y="525"/>
                </a:cubicBezTo>
                <a:cubicBezTo>
                  <a:pt x="1196" y="608"/>
                  <a:pt x="1148" y="685"/>
                  <a:pt x="1074" y="722"/>
                </a:cubicBezTo>
                <a:cubicBezTo>
                  <a:pt x="948" y="783"/>
                  <a:pt x="696" y="859"/>
                  <a:pt x="541" y="661"/>
                </a:cubicBezTo>
                <a:cubicBezTo>
                  <a:pt x="342" y="409"/>
                  <a:pt x="0" y="480"/>
                  <a:pt x="35" y="235"/>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71">
            <a:extLst>
              <a:ext uri="{FF2B5EF4-FFF2-40B4-BE49-F238E27FC236}">
                <a16:creationId xmlns:a16="http://schemas.microsoft.com/office/drawing/2014/main" id="{5A132FEF-7FB6-4775-8DAB-5FA2969F1285}"/>
              </a:ext>
            </a:extLst>
          </p:cNvPr>
          <p:cNvSpPr>
            <a:spLocks noEditPoints="1"/>
          </p:cNvSpPr>
          <p:nvPr/>
        </p:nvSpPr>
        <p:spPr bwMode="auto">
          <a:xfrm>
            <a:off x="6467475" y="2655888"/>
            <a:ext cx="4302125" cy="3074988"/>
          </a:xfrm>
          <a:custGeom>
            <a:avLst/>
            <a:gdLst>
              <a:gd name="T0" fmla="*/ 728 w 1067"/>
              <a:gd name="T1" fmla="*/ 708 h 766"/>
              <a:gd name="T2" fmla="*/ 491 w 1067"/>
              <a:gd name="T3" fmla="*/ 593 h 766"/>
              <a:gd name="T4" fmla="*/ 200 w 1067"/>
              <a:gd name="T5" fmla="*/ 399 h 766"/>
              <a:gd name="T6" fmla="*/ 21 w 1067"/>
              <a:gd name="T7" fmla="*/ 209 h 766"/>
              <a:gd name="T8" fmla="*/ 23 w 1067"/>
              <a:gd name="T9" fmla="*/ 210 h 766"/>
              <a:gd name="T10" fmla="*/ 21 w 1067"/>
              <a:gd name="T11" fmla="*/ 209 h 766"/>
              <a:gd name="T12" fmla="*/ 127 w 1067"/>
              <a:gd name="T13" fmla="*/ 110 h 766"/>
              <a:gd name="T14" fmla="*/ 784 w 1067"/>
              <a:gd name="T15" fmla="*/ 139 h 766"/>
              <a:gd name="T16" fmla="*/ 1066 w 1067"/>
              <a:gd name="T17" fmla="*/ 470 h 766"/>
              <a:gd name="T18" fmla="*/ 956 w 1067"/>
              <a:gd name="T19" fmla="*/ 648 h 766"/>
              <a:gd name="T20" fmla="*/ 728 w 1067"/>
              <a:gd name="T21" fmla="*/ 708 h 766"/>
              <a:gd name="T22" fmla="*/ 413 w 1067"/>
              <a:gd name="T23" fmla="*/ 58 h 766"/>
              <a:gd name="T24" fmla="*/ 128 w 1067"/>
              <a:gd name="T25" fmla="*/ 114 h 766"/>
              <a:gd name="T26" fmla="*/ 25 w 1067"/>
              <a:gd name="T27" fmla="*/ 210 h 766"/>
              <a:gd name="T28" fmla="*/ 202 w 1067"/>
              <a:gd name="T29" fmla="*/ 395 h 766"/>
              <a:gd name="T30" fmla="*/ 494 w 1067"/>
              <a:gd name="T31" fmla="*/ 590 h 766"/>
              <a:gd name="T32" fmla="*/ 954 w 1067"/>
              <a:gd name="T33" fmla="*/ 645 h 766"/>
              <a:gd name="T34" fmla="*/ 1062 w 1067"/>
              <a:gd name="T35" fmla="*/ 470 h 766"/>
              <a:gd name="T36" fmla="*/ 783 w 1067"/>
              <a:gd name="T37" fmla="*/ 143 h 766"/>
              <a:gd name="T38" fmla="*/ 413 w 1067"/>
              <a:gd name="T39" fmla="*/ 58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7" h="766">
                <a:moveTo>
                  <a:pt x="728" y="708"/>
                </a:moveTo>
                <a:cubicBezTo>
                  <a:pt x="645" y="708"/>
                  <a:pt x="560" y="680"/>
                  <a:pt x="491" y="593"/>
                </a:cubicBezTo>
                <a:cubicBezTo>
                  <a:pt x="409" y="489"/>
                  <a:pt x="293" y="439"/>
                  <a:pt x="200" y="399"/>
                </a:cubicBezTo>
                <a:cubicBezTo>
                  <a:pt x="88" y="351"/>
                  <a:pt x="0" y="313"/>
                  <a:pt x="21" y="209"/>
                </a:cubicBezTo>
                <a:cubicBezTo>
                  <a:pt x="23" y="210"/>
                  <a:pt x="23" y="210"/>
                  <a:pt x="23" y="210"/>
                </a:cubicBezTo>
                <a:cubicBezTo>
                  <a:pt x="21" y="209"/>
                  <a:pt x="21" y="209"/>
                  <a:pt x="21" y="209"/>
                </a:cubicBezTo>
                <a:cubicBezTo>
                  <a:pt x="29" y="170"/>
                  <a:pt x="82" y="129"/>
                  <a:pt x="127" y="110"/>
                </a:cubicBezTo>
                <a:cubicBezTo>
                  <a:pt x="242" y="61"/>
                  <a:pt x="482" y="0"/>
                  <a:pt x="784" y="139"/>
                </a:cubicBezTo>
                <a:cubicBezTo>
                  <a:pt x="1014" y="245"/>
                  <a:pt x="1064" y="377"/>
                  <a:pt x="1066" y="470"/>
                </a:cubicBezTo>
                <a:cubicBezTo>
                  <a:pt x="1067" y="545"/>
                  <a:pt x="1024" y="615"/>
                  <a:pt x="956" y="648"/>
                </a:cubicBezTo>
                <a:cubicBezTo>
                  <a:pt x="898" y="677"/>
                  <a:pt x="814" y="708"/>
                  <a:pt x="728" y="708"/>
                </a:cubicBezTo>
                <a:close/>
                <a:moveTo>
                  <a:pt x="413" y="58"/>
                </a:moveTo>
                <a:cubicBezTo>
                  <a:pt x="289" y="58"/>
                  <a:pt x="190" y="88"/>
                  <a:pt x="128" y="114"/>
                </a:cubicBezTo>
                <a:cubicBezTo>
                  <a:pt x="83" y="133"/>
                  <a:pt x="33" y="174"/>
                  <a:pt x="25" y="210"/>
                </a:cubicBezTo>
                <a:cubicBezTo>
                  <a:pt x="4" y="310"/>
                  <a:pt x="91" y="348"/>
                  <a:pt x="202" y="395"/>
                </a:cubicBezTo>
                <a:cubicBezTo>
                  <a:pt x="295" y="436"/>
                  <a:pt x="412" y="486"/>
                  <a:pt x="494" y="590"/>
                </a:cubicBezTo>
                <a:cubicBezTo>
                  <a:pt x="633" y="766"/>
                  <a:pt x="842" y="700"/>
                  <a:pt x="954" y="645"/>
                </a:cubicBezTo>
                <a:cubicBezTo>
                  <a:pt x="1021" y="612"/>
                  <a:pt x="1063" y="543"/>
                  <a:pt x="1062" y="470"/>
                </a:cubicBezTo>
                <a:cubicBezTo>
                  <a:pt x="1060" y="379"/>
                  <a:pt x="1010" y="248"/>
                  <a:pt x="783" y="143"/>
                </a:cubicBezTo>
                <a:cubicBezTo>
                  <a:pt x="644" y="79"/>
                  <a:pt x="519" y="58"/>
                  <a:pt x="413" y="58"/>
                </a:cubicBezTo>
                <a:close/>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Oval 72">
            <a:extLst>
              <a:ext uri="{FF2B5EF4-FFF2-40B4-BE49-F238E27FC236}">
                <a16:creationId xmlns:a16="http://schemas.microsoft.com/office/drawing/2014/main" id="{0101B289-07C8-4059-9130-386D24E48371}"/>
              </a:ext>
            </a:extLst>
          </p:cNvPr>
          <p:cNvSpPr>
            <a:spLocks noChangeArrowheads="1"/>
          </p:cNvSpPr>
          <p:nvPr/>
        </p:nvSpPr>
        <p:spPr bwMode="auto">
          <a:xfrm>
            <a:off x="7367588" y="1279525"/>
            <a:ext cx="76200" cy="80963"/>
          </a:xfrm>
          <a:prstGeom prst="ellipse">
            <a:avLst/>
          </a:prstGeom>
          <a:solidFill>
            <a:srgbClr val="42E8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73">
            <a:extLst>
              <a:ext uri="{FF2B5EF4-FFF2-40B4-BE49-F238E27FC236}">
                <a16:creationId xmlns:a16="http://schemas.microsoft.com/office/drawing/2014/main" id="{CC400A55-02E4-4F85-AD01-E35E40E6F05D}"/>
              </a:ext>
            </a:extLst>
          </p:cNvPr>
          <p:cNvSpPr>
            <a:spLocks/>
          </p:cNvSpPr>
          <p:nvPr/>
        </p:nvSpPr>
        <p:spPr bwMode="auto">
          <a:xfrm>
            <a:off x="8870950" y="866775"/>
            <a:ext cx="115888" cy="119063"/>
          </a:xfrm>
          <a:custGeom>
            <a:avLst/>
            <a:gdLst>
              <a:gd name="T0" fmla="*/ 24 w 29"/>
              <a:gd name="T1" fmla="*/ 6 h 30"/>
              <a:gd name="T2" fmla="*/ 24 w 29"/>
              <a:gd name="T3" fmla="*/ 25 h 30"/>
              <a:gd name="T4" fmla="*/ 5 w 29"/>
              <a:gd name="T5" fmla="*/ 25 h 30"/>
              <a:gd name="T6" fmla="*/ 5 w 29"/>
              <a:gd name="T7" fmla="*/ 6 h 30"/>
              <a:gd name="T8" fmla="*/ 24 w 29"/>
              <a:gd name="T9" fmla="*/ 6 h 30"/>
            </a:gdLst>
            <a:ahLst/>
            <a:cxnLst>
              <a:cxn ang="0">
                <a:pos x="T0" y="T1"/>
              </a:cxn>
              <a:cxn ang="0">
                <a:pos x="T2" y="T3"/>
              </a:cxn>
              <a:cxn ang="0">
                <a:pos x="T4" y="T5"/>
              </a:cxn>
              <a:cxn ang="0">
                <a:pos x="T6" y="T7"/>
              </a:cxn>
              <a:cxn ang="0">
                <a:pos x="T8" y="T9"/>
              </a:cxn>
            </a:cxnLst>
            <a:rect l="0" t="0" r="r" b="b"/>
            <a:pathLst>
              <a:path w="29" h="30">
                <a:moveTo>
                  <a:pt x="24" y="6"/>
                </a:moveTo>
                <a:cubicBezTo>
                  <a:pt x="29" y="11"/>
                  <a:pt x="29" y="19"/>
                  <a:pt x="24" y="25"/>
                </a:cubicBezTo>
                <a:cubicBezTo>
                  <a:pt x="19" y="30"/>
                  <a:pt x="10" y="30"/>
                  <a:pt x="5" y="25"/>
                </a:cubicBezTo>
                <a:cubicBezTo>
                  <a:pt x="0" y="19"/>
                  <a:pt x="0" y="11"/>
                  <a:pt x="5" y="6"/>
                </a:cubicBezTo>
                <a:cubicBezTo>
                  <a:pt x="10" y="0"/>
                  <a:pt x="19" y="0"/>
                  <a:pt x="24" y="6"/>
                </a:cubicBezTo>
                <a:close/>
              </a:path>
            </a:pathLst>
          </a:custGeom>
          <a:solidFill>
            <a:srgbClr val="42E8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74">
            <a:extLst>
              <a:ext uri="{FF2B5EF4-FFF2-40B4-BE49-F238E27FC236}">
                <a16:creationId xmlns:a16="http://schemas.microsoft.com/office/drawing/2014/main" id="{4CB1D321-8D95-4712-9361-A951F297D974}"/>
              </a:ext>
            </a:extLst>
          </p:cNvPr>
          <p:cNvSpPr>
            <a:spLocks/>
          </p:cNvSpPr>
          <p:nvPr/>
        </p:nvSpPr>
        <p:spPr bwMode="auto">
          <a:xfrm>
            <a:off x="6653213" y="2909888"/>
            <a:ext cx="4111625" cy="2579688"/>
          </a:xfrm>
          <a:custGeom>
            <a:avLst/>
            <a:gdLst>
              <a:gd name="T0" fmla="*/ 447 w 1020"/>
              <a:gd name="T1" fmla="*/ 588 h 643"/>
              <a:gd name="T2" fmla="*/ 991 w 1020"/>
              <a:gd name="T3" fmla="*/ 217 h 643"/>
              <a:gd name="T4" fmla="*/ 985 w 1020"/>
              <a:gd name="T5" fmla="*/ 211 h 643"/>
              <a:gd name="T6" fmla="*/ 980 w 1020"/>
              <a:gd name="T7" fmla="*/ 204 h 643"/>
              <a:gd name="T8" fmla="*/ 974 w 1020"/>
              <a:gd name="T9" fmla="*/ 198 h 643"/>
              <a:gd name="T10" fmla="*/ 968 w 1020"/>
              <a:gd name="T11" fmla="*/ 191 h 643"/>
              <a:gd name="T12" fmla="*/ 961 w 1020"/>
              <a:gd name="T13" fmla="*/ 184 h 643"/>
              <a:gd name="T14" fmla="*/ 932 w 1020"/>
              <a:gd name="T15" fmla="*/ 158 h 643"/>
              <a:gd name="T16" fmla="*/ 924 w 1020"/>
              <a:gd name="T17" fmla="*/ 152 h 643"/>
              <a:gd name="T18" fmla="*/ 916 w 1020"/>
              <a:gd name="T19" fmla="*/ 146 h 643"/>
              <a:gd name="T20" fmla="*/ 908 w 1020"/>
              <a:gd name="T21" fmla="*/ 139 h 643"/>
              <a:gd name="T22" fmla="*/ 900 w 1020"/>
              <a:gd name="T23" fmla="*/ 133 h 643"/>
              <a:gd name="T24" fmla="*/ 891 w 1020"/>
              <a:gd name="T25" fmla="*/ 127 h 643"/>
              <a:gd name="T26" fmla="*/ 882 w 1020"/>
              <a:gd name="T27" fmla="*/ 120 h 643"/>
              <a:gd name="T28" fmla="*/ 871 w 1020"/>
              <a:gd name="T29" fmla="*/ 113 h 643"/>
              <a:gd name="T30" fmla="*/ 860 w 1020"/>
              <a:gd name="T31" fmla="*/ 106 h 643"/>
              <a:gd name="T32" fmla="*/ 851 w 1020"/>
              <a:gd name="T33" fmla="*/ 100 h 643"/>
              <a:gd name="T34" fmla="*/ 841 w 1020"/>
              <a:gd name="T35" fmla="*/ 94 h 643"/>
              <a:gd name="T36" fmla="*/ 830 w 1020"/>
              <a:gd name="T37" fmla="*/ 88 h 643"/>
              <a:gd name="T38" fmla="*/ 820 w 1020"/>
              <a:gd name="T39" fmla="*/ 82 h 643"/>
              <a:gd name="T40" fmla="*/ 809 w 1020"/>
              <a:gd name="T41" fmla="*/ 76 h 643"/>
              <a:gd name="T42" fmla="*/ 797 w 1020"/>
              <a:gd name="T43" fmla="*/ 70 h 643"/>
              <a:gd name="T44" fmla="*/ 786 w 1020"/>
              <a:gd name="T45" fmla="*/ 64 h 643"/>
              <a:gd name="T46" fmla="*/ 773 w 1020"/>
              <a:gd name="T47" fmla="*/ 58 h 643"/>
              <a:gd name="T48" fmla="*/ 757 w 1020"/>
              <a:gd name="T49" fmla="*/ 51 h 643"/>
              <a:gd name="T50" fmla="*/ 736 w 1020"/>
              <a:gd name="T51" fmla="*/ 41 h 643"/>
              <a:gd name="T52" fmla="*/ 719 w 1020"/>
              <a:gd name="T53" fmla="*/ 34 h 643"/>
              <a:gd name="T54" fmla="*/ 703 w 1020"/>
              <a:gd name="T55" fmla="*/ 28 h 643"/>
              <a:gd name="T56" fmla="*/ 688 w 1020"/>
              <a:gd name="T57" fmla="*/ 22 h 643"/>
              <a:gd name="T58" fmla="*/ 672 w 1020"/>
              <a:gd name="T59" fmla="*/ 16 h 643"/>
              <a:gd name="T60" fmla="*/ 657 w 1020"/>
              <a:gd name="T61" fmla="*/ 10 h 643"/>
              <a:gd name="T62" fmla="*/ 641 w 1020"/>
              <a:gd name="T63" fmla="*/ 5 h 643"/>
              <a:gd name="T64" fmla="*/ 626 w 1020"/>
              <a:gd name="T65" fmla="*/ 0 h 643"/>
              <a:gd name="T66" fmla="*/ 132 w 1020"/>
              <a:gd name="T67" fmla="*/ 416 h 643"/>
              <a:gd name="T68" fmla="*/ 143 w 1020"/>
              <a:gd name="T69" fmla="*/ 421 h 643"/>
              <a:gd name="T70" fmla="*/ 156 w 1020"/>
              <a:gd name="T71" fmla="*/ 426 h 643"/>
              <a:gd name="T72" fmla="*/ 168 w 1020"/>
              <a:gd name="T73" fmla="*/ 432 h 643"/>
              <a:gd name="T74" fmla="*/ 181 w 1020"/>
              <a:gd name="T75" fmla="*/ 437 h 643"/>
              <a:gd name="T76" fmla="*/ 194 w 1020"/>
              <a:gd name="T77" fmla="*/ 443 h 643"/>
              <a:gd name="T78" fmla="*/ 206 w 1020"/>
              <a:gd name="T79" fmla="*/ 450 h 643"/>
              <a:gd name="T80" fmla="*/ 223 w 1020"/>
              <a:gd name="T81" fmla="*/ 459 h 643"/>
              <a:gd name="T82" fmla="*/ 237 w 1020"/>
              <a:gd name="T83" fmla="*/ 466 h 643"/>
              <a:gd name="T84" fmla="*/ 250 w 1020"/>
              <a:gd name="T85" fmla="*/ 473 h 643"/>
              <a:gd name="T86" fmla="*/ 263 w 1020"/>
              <a:gd name="T87" fmla="*/ 481 h 643"/>
              <a:gd name="T88" fmla="*/ 276 w 1020"/>
              <a:gd name="T89" fmla="*/ 489 h 643"/>
              <a:gd name="T90" fmla="*/ 289 w 1020"/>
              <a:gd name="T91" fmla="*/ 497 h 643"/>
              <a:gd name="T92" fmla="*/ 301 w 1020"/>
              <a:gd name="T93" fmla="*/ 505 h 643"/>
              <a:gd name="T94" fmla="*/ 314 w 1020"/>
              <a:gd name="T95" fmla="*/ 514 h 643"/>
              <a:gd name="T96" fmla="*/ 330 w 1020"/>
              <a:gd name="T97" fmla="*/ 526 h 643"/>
              <a:gd name="T98" fmla="*/ 343 w 1020"/>
              <a:gd name="T99" fmla="*/ 537 h 643"/>
              <a:gd name="T100" fmla="*/ 355 w 1020"/>
              <a:gd name="T101" fmla="*/ 547 h 643"/>
              <a:gd name="T102" fmla="*/ 367 w 1020"/>
              <a:gd name="T103" fmla="*/ 558 h 643"/>
              <a:gd name="T104" fmla="*/ 379 w 1020"/>
              <a:gd name="T105" fmla="*/ 569 h 643"/>
              <a:gd name="T106" fmla="*/ 390 w 1020"/>
              <a:gd name="T107" fmla="*/ 581 h 643"/>
              <a:gd name="T108" fmla="*/ 402 w 1020"/>
              <a:gd name="T109" fmla="*/ 593 h 643"/>
              <a:gd name="T110" fmla="*/ 447 w 1020"/>
              <a:gd name="T111" fmla="*/ 643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20" h="643">
                <a:moveTo>
                  <a:pt x="447" y="643"/>
                </a:moveTo>
                <a:cubicBezTo>
                  <a:pt x="447" y="588"/>
                  <a:pt x="447" y="588"/>
                  <a:pt x="447" y="588"/>
                </a:cubicBezTo>
                <a:cubicBezTo>
                  <a:pt x="1020" y="256"/>
                  <a:pt x="1020" y="256"/>
                  <a:pt x="1020" y="256"/>
                </a:cubicBezTo>
                <a:cubicBezTo>
                  <a:pt x="1011" y="243"/>
                  <a:pt x="1002" y="230"/>
                  <a:pt x="991" y="217"/>
                </a:cubicBezTo>
                <a:cubicBezTo>
                  <a:pt x="991" y="217"/>
                  <a:pt x="991" y="217"/>
                  <a:pt x="991" y="217"/>
                </a:cubicBezTo>
                <a:cubicBezTo>
                  <a:pt x="989" y="215"/>
                  <a:pt x="987" y="213"/>
                  <a:pt x="985" y="211"/>
                </a:cubicBezTo>
                <a:cubicBezTo>
                  <a:pt x="985" y="210"/>
                  <a:pt x="985" y="210"/>
                  <a:pt x="985" y="210"/>
                </a:cubicBezTo>
                <a:cubicBezTo>
                  <a:pt x="983" y="208"/>
                  <a:pt x="981" y="206"/>
                  <a:pt x="980" y="204"/>
                </a:cubicBezTo>
                <a:cubicBezTo>
                  <a:pt x="979" y="203"/>
                  <a:pt x="979" y="203"/>
                  <a:pt x="979" y="203"/>
                </a:cubicBezTo>
                <a:cubicBezTo>
                  <a:pt x="977" y="201"/>
                  <a:pt x="976" y="200"/>
                  <a:pt x="974" y="198"/>
                </a:cubicBezTo>
                <a:cubicBezTo>
                  <a:pt x="973" y="197"/>
                  <a:pt x="973" y="197"/>
                  <a:pt x="973" y="197"/>
                </a:cubicBezTo>
                <a:cubicBezTo>
                  <a:pt x="971" y="195"/>
                  <a:pt x="969" y="193"/>
                  <a:pt x="968" y="191"/>
                </a:cubicBezTo>
                <a:cubicBezTo>
                  <a:pt x="967" y="190"/>
                  <a:pt x="967" y="190"/>
                  <a:pt x="967" y="190"/>
                </a:cubicBezTo>
                <a:cubicBezTo>
                  <a:pt x="965" y="188"/>
                  <a:pt x="963" y="186"/>
                  <a:pt x="961" y="184"/>
                </a:cubicBezTo>
                <a:cubicBezTo>
                  <a:pt x="960" y="184"/>
                  <a:pt x="960" y="184"/>
                  <a:pt x="960" y="184"/>
                </a:cubicBezTo>
                <a:cubicBezTo>
                  <a:pt x="951" y="175"/>
                  <a:pt x="942" y="167"/>
                  <a:pt x="932" y="158"/>
                </a:cubicBezTo>
                <a:cubicBezTo>
                  <a:pt x="931" y="158"/>
                  <a:pt x="931" y="157"/>
                  <a:pt x="930" y="157"/>
                </a:cubicBezTo>
                <a:cubicBezTo>
                  <a:pt x="928" y="155"/>
                  <a:pt x="926" y="153"/>
                  <a:pt x="924" y="152"/>
                </a:cubicBezTo>
                <a:cubicBezTo>
                  <a:pt x="923" y="151"/>
                  <a:pt x="923" y="151"/>
                  <a:pt x="922" y="150"/>
                </a:cubicBezTo>
                <a:cubicBezTo>
                  <a:pt x="920" y="149"/>
                  <a:pt x="918" y="147"/>
                  <a:pt x="916" y="146"/>
                </a:cubicBezTo>
                <a:cubicBezTo>
                  <a:pt x="916" y="145"/>
                  <a:pt x="915" y="144"/>
                  <a:pt x="914" y="144"/>
                </a:cubicBezTo>
                <a:cubicBezTo>
                  <a:pt x="912" y="142"/>
                  <a:pt x="910" y="141"/>
                  <a:pt x="908" y="139"/>
                </a:cubicBezTo>
                <a:cubicBezTo>
                  <a:pt x="907" y="139"/>
                  <a:pt x="906" y="138"/>
                  <a:pt x="906" y="137"/>
                </a:cubicBezTo>
                <a:cubicBezTo>
                  <a:pt x="904" y="136"/>
                  <a:pt x="902" y="134"/>
                  <a:pt x="900" y="133"/>
                </a:cubicBezTo>
                <a:cubicBezTo>
                  <a:pt x="899" y="132"/>
                  <a:pt x="898" y="132"/>
                  <a:pt x="897" y="131"/>
                </a:cubicBezTo>
                <a:cubicBezTo>
                  <a:pt x="895" y="130"/>
                  <a:pt x="893" y="128"/>
                  <a:pt x="891" y="127"/>
                </a:cubicBezTo>
                <a:cubicBezTo>
                  <a:pt x="890" y="126"/>
                  <a:pt x="889" y="125"/>
                  <a:pt x="888" y="125"/>
                </a:cubicBezTo>
                <a:cubicBezTo>
                  <a:pt x="886" y="123"/>
                  <a:pt x="884" y="122"/>
                  <a:pt x="882" y="120"/>
                </a:cubicBezTo>
                <a:cubicBezTo>
                  <a:pt x="881" y="120"/>
                  <a:pt x="880" y="119"/>
                  <a:pt x="879" y="119"/>
                </a:cubicBezTo>
                <a:cubicBezTo>
                  <a:pt x="877" y="117"/>
                  <a:pt x="874" y="115"/>
                  <a:pt x="871" y="113"/>
                </a:cubicBezTo>
                <a:cubicBezTo>
                  <a:pt x="870" y="112"/>
                  <a:pt x="870" y="112"/>
                  <a:pt x="870" y="112"/>
                </a:cubicBezTo>
                <a:cubicBezTo>
                  <a:pt x="867" y="110"/>
                  <a:pt x="864" y="108"/>
                  <a:pt x="860" y="106"/>
                </a:cubicBezTo>
                <a:cubicBezTo>
                  <a:pt x="859" y="106"/>
                  <a:pt x="859" y="106"/>
                  <a:pt x="859" y="106"/>
                </a:cubicBezTo>
                <a:cubicBezTo>
                  <a:pt x="856" y="104"/>
                  <a:pt x="854" y="102"/>
                  <a:pt x="851" y="100"/>
                </a:cubicBezTo>
                <a:cubicBezTo>
                  <a:pt x="850" y="100"/>
                  <a:pt x="849" y="99"/>
                  <a:pt x="848" y="98"/>
                </a:cubicBezTo>
                <a:cubicBezTo>
                  <a:pt x="845" y="97"/>
                  <a:pt x="843" y="96"/>
                  <a:pt x="841" y="94"/>
                </a:cubicBezTo>
                <a:cubicBezTo>
                  <a:pt x="839" y="93"/>
                  <a:pt x="838" y="93"/>
                  <a:pt x="837" y="92"/>
                </a:cubicBezTo>
                <a:cubicBezTo>
                  <a:pt x="835" y="91"/>
                  <a:pt x="832" y="89"/>
                  <a:pt x="830" y="88"/>
                </a:cubicBezTo>
                <a:cubicBezTo>
                  <a:pt x="829" y="87"/>
                  <a:pt x="827" y="87"/>
                  <a:pt x="826" y="86"/>
                </a:cubicBezTo>
                <a:cubicBezTo>
                  <a:pt x="824" y="85"/>
                  <a:pt x="822" y="83"/>
                  <a:pt x="820" y="82"/>
                </a:cubicBezTo>
                <a:cubicBezTo>
                  <a:pt x="818" y="81"/>
                  <a:pt x="817" y="81"/>
                  <a:pt x="815" y="80"/>
                </a:cubicBezTo>
                <a:cubicBezTo>
                  <a:pt x="813" y="79"/>
                  <a:pt x="811" y="77"/>
                  <a:pt x="809" y="76"/>
                </a:cubicBezTo>
                <a:cubicBezTo>
                  <a:pt x="807" y="76"/>
                  <a:pt x="806" y="75"/>
                  <a:pt x="804" y="74"/>
                </a:cubicBezTo>
                <a:cubicBezTo>
                  <a:pt x="802" y="73"/>
                  <a:pt x="800" y="72"/>
                  <a:pt x="797" y="70"/>
                </a:cubicBezTo>
                <a:cubicBezTo>
                  <a:pt x="796" y="70"/>
                  <a:pt x="794" y="69"/>
                  <a:pt x="793" y="68"/>
                </a:cubicBezTo>
                <a:cubicBezTo>
                  <a:pt x="790" y="67"/>
                  <a:pt x="788" y="66"/>
                  <a:pt x="786" y="64"/>
                </a:cubicBezTo>
                <a:cubicBezTo>
                  <a:pt x="784" y="64"/>
                  <a:pt x="783" y="63"/>
                  <a:pt x="781" y="62"/>
                </a:cubicBezTo>
                <a:cubicBezTo>
                  <a:pt x="778" y="61"/>
                  <a:pt x="776" y="60"/>
                  <a:pt x="773" y="58"/>
                </a:cubicBezTo>
                <a:cubicBezTo>
                  <a:pt x="772" y="58"/>
                  <a:pt x="770" y="57"/>
                  <a:pt x="769" y="56"/>
                </a:cubicBezTo>
                <a:cubicBezTo>
                  <a:pt x="765" y="54"/>
                  <a:pt x="761" y="53"/>
                  <a:pt x="757" y="51"/>
                </a:cubicBezTo>
                <a:cubicBezTo>
                  <a:pt x="752" y="48"/>
                  <a:pt x="746" y="46"/>
                  <a:pt x="741" y="43"/>
                </a:cubicBezTo>
                <a:cubicBezTo>
                  <a:pt x="739" y="43"/>
                  <a:pt x="738" y="42"/>
                  <a:pt x="736" y="41"/>
                </a:cubicBezTo>
                <a:cubicBezTo>
                  <a:pt x="732" y="40"/>
                  <a:pt x="728" y="38"/>
                  <a:pt x="725" y="36"/>
                </a:cubicBezTo>
                <a:cubicBezTo>
                  <a:pt x="723" y="36"/>
                  <a:pt x="721" y="35"/>
                  <a:pt x="719" y="34"/>
                </a:cubicBezTo>
                <a:cubicBezTo>
                  <a:pt x="716" y="33"/>
                  <a:pt x="712" y="31"/>
                  <a:pt x="709" y="30"/>
                </a:cubicBezTo>
                <a:cubicBezTo>
                  <a:pt x="707" y="29"/>
                  <a:pt x="705" y="28"/>
                  <a:pt x="703" y="28"/>
                </a:cubicBezTo>
                <a:cubicBezTo>
                  <a:pt x="700" y="26"/>
                  <a:pt x="696" y="25"/>
                  <a:pt x="692" y="23"/>
                </a:cubicBezTo>
                <a:cubicBezTo>
                  <a:pt x="691" y="23"/>
                  <a:pt x="689" y="22"/>
                  <a:pt x="688" y="22"/>
                </a:cubicBezTo>
                <a:cubicBezTo>
                  <a:pt x="684" y="20"/>
                  <a:pt x="680" y="19"/>
                  <a:pt x="676" y="17"/>
                </a:cubicBezTo>
                <a:cubicBezTo>
                  <a:pt x="675" y="17"/>
                  <a:pt x="673" y="16"/>
                  <a:pt x="672" y="16"/>
                </a:cubicBezTo>
                <a:cubicBezTo>
                  <a:pt x="668" y="14"/>
                  <a:pt x="664" y="13"/>
                  <a:pt x="660" y="11"/>
                </a:cubicBezTo>
                <a:cubicBezTo>
                  <a:pt x="659" y="11"/>
                  <a:pt x="658" y="11"/>
                  <a:pt x="657" y="10"/>
                </a:cubicBezTo>
                <a:cubicBezTo>
                  <a:pt x="652" y="9"/>
                  <a:pt x="648" y="7"/>
                  <a:pt x="643" y="6"/>
                </a:cubicBezTo>
                <a:cubicBezTo>
                  <a:pt x="642" y="6"/>
                  <a:pt x="642" y="5"/>
                  <a:pt x="641" y="5"/>
                </a:cubicBezTo>
                <a:cubicBezTo>
                  <a:pt x="636" y="4"/>
                  <a:pt x="631" y="2"/>
                  <a:pt x="626" y="0"/>
                </a:cubicBezTo>
                <a:cubicBezTo>
                  <a:pt x="626" y="0"/>
                  <a:pt x="626" y="0"/>
                  <a:pt x="626" y="0"/>
                </a:cubicBezTo>
                <a:cubicBezTo>
                  <a:pt x="0" y="362"/>
                  <a:pt x="0" y="362"/>
                  <a:pt x="0" y="362"/>
                </a:cubicBezTo>
                <a:cubicBezTo>
                  <a:pt x="40" y="380"/>
                  <a:pt x="85" y="396"/>
                  <a:pt x="132" y="416"/>
                </a:cubicBezTo>
                <a:cubicBezTo>
                  <a:pt x="133" y="416"/>
                  <a:pt x="134" y="417"/>
                  <a:pt x="136" y="418"/>
                </a:cubicBezTo>
                <a:cubicBezTo>
                  <a:pt x="138" y="419"/>
                  <a:pt x="141" y="420"/>
                  <a:pt x="143" y="421"/>
                </a:cubicBezTo>
                <a:cubicBezTo>
                  <a:pt x="145" y="422"/>
                  <a:pt x="147" y="422"/>
                  <a:pt x="148" y="423"/>
                </a:cubicBezTo>
                <a:cubicBezTo>
                  <a:pt x="151" y="424"/>
                  <a:pt x="153" y="425"/>
                  <a:pt x="156" y="426"/>
                </a:cubicBezTo>
                <a:cubicBezTo>
                  <a:pt x="157" y="427"/>
                  <a:pt x="159" y="428"/>
                  <a:pt x="161" y="429"/>
                </a:cubicBezTo>
                <a:cubicBezTo>
                  <a:pt x="164" y="430"/>
                  <a:pt x="166" y="431"/>
                  <a:pt x="168" y="432"/>
                </a:cubicBezTo>
                <a:cubicBezTo>
                  <a:pt x="170" y="433"/>
                  <a:pt x="172" y="433"/>
                  <a:pt x="174" y="434"/>
                </a:cubicBezTo>
                <a:cubicBezTo>
                  <a:pt x="176" y="435"/>
                  <a:pt x="179" y="436"/>
                  <a:pt x="181" y="437"/>
                </a:cubicBezTo>
                <a:cubicBezTo>
                  <a:pt x="183" y="438"/>
                  <a:pt x="185" y="439"/>
                  <a:pt x="187" y="440"/>
                </a:cubicBezTo>
                <a:cubicBezTo>
                  <a:pt x="189" y="441"/>
                  <a:pt x="191" y="442"/>
                  <a:pt x="194" y="443"/>
                </a:cubicBezTo>
                <a:cubicBezTo>
                  <a:pt x="196" y="445"/>
                  <a:pt x="198" y="446"/>
                  <a:pt x="201" y="447"/>
                </a:cubicBezTo>
                <a:cubicBezTo>
                  <a:pt x="203" y="448"/>
                  <a:pt x="205" y="449"/>
                  <a:pt x="206" y="450"/>
                </a:cubicBezTo>
                <a:cubicBezTo>
                  <a:pt x="211" y="452"/>
                  <a:pt x="215" y="454"/>
                  <a:pt x="219" y="456"/>
                </a:cubicBezTo>
                <a:cubicBezTo>
                  <a:pt x="220" y="457"/>
                  <a:pt x="222" y="458"/>
                  <a:pt x="223" y="459"/>
                </a:cubicBezTo>
                <a:cubicBezTo>
                  <a:pt x="226" y="460"/>
                  <a:pt x="229" y="461"/>
                  <a:pt x="232" y="463"/>
                </a:cubicBezTo>
                <a:cubicBezTo>
                  <a:pt x="234" y="464"/>
                  <a:pt x="235" y="465"/>
                  <a:pt x="237" y="466"/>
                </a:cubicBezTo>
                <a:cubicBezTo>
                  <a:pt x="240" y="467"/>
                  <a:pt x="242" y="469"/>
                  <a:pt x="245" y="470"/>
                </a:cubicBezTo>
                <a:cubicBezTo>
                  <a:pt x="246" y="471"/>
                  <a:pt x="248" y="472"/>
                  <a:pt x="250" y="473"/>
                </a:cubicBezTo>
                <a:cubicBezTo>
                  <a:pt x="253" y="475"/>
                  <a:pt x="255" y="476"/>
                  <a:pt x="257" y="477"/>
                </a:cubicBezTo>
                <a:cubicBezTo>
                  <a:pt x="259" y="478"/>
                  <a:pt x="261" y="480"/>
                  <a:pt x="263" y="481"/>
                </a:cubicBezTo>
                <a:cubicBezTo>
                  <a:pt x="266" y="482"/>
                  <a:pt x="268" y="484"/>
                  <a:pt x="270" y="485"/>
                </a:cubicBezTo>
                <a:cubicBezTo>
                  <a:pt x="272" y="486"/>
                  <a:pt x="274" y="487"/>
                  <a:pt x="276" y="489"/>
                </a:cubicBezTo>
                <a:cubicBezTo>
                  <a:pt x="278" y="490"/>
                  <a:pt x="281" y="492"/>
                  <a:pt x="283" y="493"/>
                </a:cubicBezTo>
                <a:cubicBezTo>
                  <a:pt x="285" y="494"/>
                  <a:pt x="287" y="496"/>
                  <a:pt x="289" y="497"/>
                </a:cubicBezTo>
                <a:cubicBezTo>
                  <a:pt x="291" y="498"/>
                  <a:pt x="294" y="500"/>
                  <a:pt x="296" y="502"/>
                </a:cubicBezTo>
                <a:cubicBezTo>
                  <a:pt x="298" y="503"/>
                  <a:pt x="300" y="504"/>
                  <a:pt x="301" y="505"/>
                </a:cubicBezTo>
                <a:cubicBezTo>
                  <a:pt x="304" y="507"/>
                  <a:pt x="308" y="510"/>
                  <a:pt x="311" y="512"/>
                </a:cubicBezTo>
                <a:cubicBezTo>
                  <a:pt x="312" y="513"/>
                  <a:pt x="313" y="513"/>
                  <a:pt x="314" y="514"/>
                </a:cubicBezTo>
                <a:cubicBezTo>
                  <a:pt x="318" y="517"/>
                  <a:pt x="322" y="520"/>
                  <a:pt x="326" y="523"/>
                </a:cubicBezTo>
                <a:cubicBezTo>
                  <a:pt x="327" y="524"/>
                  <a:pt x="328" y="525"/>
                  <a:pt x="330" y="526"/>
                </a:cubicBezTo>
                <a:cubicBezTo>
                  <a:pt x="332" y="528"/>
                  <a:pt x="335" y="531"/>
                  <a:pt x="338" y="533"/>
                </a:cubicBezTo>
                <a:cubicBezTo>
                  <a:pt x="340" y="534"/>
                  <a:pt x="341" y="536"/>
                  <a:pt x="343" y="537"/>
                </a:cubicBezTo>
                <a:cubicBezTo>
                  <a:pt x="345" y="539"/>
                  <a:pt x="348" y="541"/>
                  <a:pt x="350" y="543"/>
                </a:cubicBezTo>
                <a:cubicBezTo>
                  <a:pt x="352" y="544"/>
                  <a:pt x="353" y="546"/>
                  <a:pt x="355" y="547"/>
                </a:cubicBezTo>
                <a:cubicBezTo>
                  <a:pt x="357" y="549"/>
                  <a:pt x="360" y="551"/>
                  <a:pt x="362" y="554"/>
                </a:cubicBezTo>
                <a:cubicBezTo>
                  <a:pt x="364" y="555"/>
                  <a:pt x="365" y="557"/>
                  <a:pt x="367" y="558"/>
                </a:cubicBezTo>
                <a:cubicBezTo>
                  <a:pt x="369" y="560"/>
                  <a:pt x="372" y="563"/>
                  <a:pt x="374" y="565"/>
                </a:cubicBezTo>
                <a:cubicBezTo>
                  <a:pt x="376" y="566"/>
                  <a:pt x="377" y="568"/>
                  <a:pt x="379" y="569"/>
                </a:cubicBezTo>
                <a:cubicBezTo>
                  <a:pt x="381" y="572"/>
                  <a:pt x="384" y="574"/>
                  <a:pt x="386" y="576"/>
                </a:cubicBezTo>
                <a:cubicBezTo>
                  <a:pt x="387" y="578"/>
                  <a:pt x="389" y="579"/>
                  <a:pt x="390" y="581"/>
                </a:cubicBezTo>
                <a:cubicBezTo>
                  <a:pt x="393" y="584"/>
                  <a:pt x="395" y="586"/>
                  <a:pt x="398" y="589"/>
                </a:cubicBezTo>
                <a:cubicBezTo>
                  <a:pt x="399" y="590"/>
                  <a:pt x="400" y="592"/>
                  <a:pt x="402" y="593"/>
                </a:cubicBezTo>
                <a:cubicBezTo>
                  <a:pt x="405" y="597"/>
                  <a:pt x="409" y="601"/>
                  <a:pt x="413" y="606"/>
                </a:cubicBezTo>
                <a:cubicBezTo>
                  <a:pt x="424" y="619"/>
                  <a:pt x="435" y="631"/>
                  <a:pt x="447" y="643"/>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75">
            <a:extLst>
              <a:ext uri="{FF2B5EF4-FFF2-40B4-BE49-F238E27FC236}">
                <a16:creationId xmlns:a16="http://schemas.microsoft.com/office/drawing/2014/main" id="{7AB53A10-32FF-49CD-84CD-C5BF9367FA8A}"/>
              </a:ext>
            </a:extLst>
          </p:cNvPr>
          <p:cNvSpPr>
            <a:spLocks/>
          </p:cNvSpPr>
          <p:nvPr/>
        </p:nvSpPr>
        <p:spPr bwMode="auto">
          <a:xfrm>
            <a:off x="6053138" y="2524125"/>
            <a:ext cx="5138738" cy="2862263"/>
          </a:xfrm>
          <a:custGeom>
            <a:avLst/>
            <a:gdLst>
              <a:gd name="T0" fmla="*/ 0 w 1275"/>
              <a:gd name="T1" fmla="*/ 447 h 713"/>
              <a:gd name="T2" fmla="*/ 0 w 1275"/>
              <a:gd name="T3" fmla="*/ 475 h 713"/>
              <a:gd name="T4" fmla="*/ 0 w 1275"/>
              <a:gd name="T5" fmla="*/ 475 h 713"/>
              <a:gd name="T6" fmla="*/ 4 w 1275"/>
              <a:gd name="T7" fmla="*/ 481 h 713"/>
              <a:gd name="T8" fmla="*/ 402 w 1275"/>
              <a:gd name="T9" fmla="*/ 710 h 713"/>
              <a:gd name="T10" fmla="*/ 425 w 1275"/>
              <a:gd name="T11" fmla="*/ 709 h 713"/>
              <a:gd name="T12" fmla="*/ 1269 w 1275"/>
              <a:gd name="T13" fmla="*/ 220 h 713"/>
              <a:gd name="T14" fmla="*/ 1275 w 1275"/>
              <a:gd name="T15" fmla="*/ 212 h 713"/>
              <a:gd name="T16" fmla="*/ 1275 w 1275"/>
              <a:gd name="T17" fmla="*/ 213 h 713"/>
              <a:gd name="T18" fmla="*/ 1275 w 1275"/>
              <a:gd name="T19" fmla="*/ 185 h 713"/>
              <a:gd name="T20" fmla="*/ 1231 w 1275"/>
              <a:gd name="T21" fmla="*/ 209 h 713"/>
              <a:gd name="T22" fmla="*/ 873 w 1275"/>
              <a:gd name="T23" fmla="*/ 3 h 713"/>
              <a:gd name="T24" fmla="*/ 850 w 1275"/>
              <a:gd name="T25" fmla="*/ 4 h 713"/>
              <a:gd name="T26" fmla="*/ 42 w 1275"/>
              <a:gd name="T27" fmla="*/ 472 h 713"/>
              <a:gd name="T28" fmla="*/ 45 w 1275"/>
              <a:gd name="T29" fmla="*/ 468 h 713"/>
              <a:gd name="T30" fmla="*/ 0 w 1275"/>
              <a:gd name="T31" fmla="*/ 447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75" h="713">
                <a:moveTo>
                  <a:pt x="0" y="447"/>
                </a:moveTo>
                <a:cubicBezTo>
                  <a:pt x="0" y="475"/>
                  <a:pt x="0" y="475"/>
                  <a:pt x="0" y="475"/>
                </a:cubicBezTo>
                <a:cubicBezTo>
                  <a:pt x="0" y="475"/>
                  <a:pt x="0" y="475"/>
                  <a:pt x="0" y="475"/>
                </a:cubicBezTo>
                <a:cubicBezTo>
                  <a:pt x="0" y="477"/>
                  <a:pt x="2" y="479"/>
                  <a:pt x="4" y="481"/>
                </a:cubicBezTo>
                <a:cubicBezTo>
                  <a:pt x="402" y="710"/>
                  <a:pt x="402" y="710"/>
                  <a:pt x="402" y="710"/>
                </a:cubicBezTo>
                <a:cubicBezTo>
                  <a:pt x="408" y="713"/>
                  <a:pt x="418" y="713"/>
                  <a:pt x="425" y="709"/>
                </a:cubicBezTo>
                <a:cubicBezTo>
                  <a:pt x="1269" y="220"/>
                  <a:pt x="1269" y="220"/>
                  <a:pt x="1269" y="220"/>
                </a:cubicBezTo>
                <a:cubicBezTo>
                  <a:pt x="1273" y="218"/>
                  <a:pt x="1275" y="215"/>
                  <a:pt x="1275" y="212"/>
                </a:cubicBezTo>
                <a:cubicBezTo>
                  <a:pt x="1275" y="213"/>
                  <a:pt x="1275" y="213"/>
                  <a:pt x="1275" y="213"/>
                </a:cubicBezTo>
                <a:cubicBezTo>
                  <a:pt x="1275" y="185"/>
                  <a:pt x="1275" y="185"/>
                  <a:pt x="1275" y="185"/>
                </a:cubicBezTo>
                <a:cubicBezTo>
                  <a:pt x="1231" y="209"/>
                  <a:pt x="1231" y="209"/>
                  <a:pt x="1231" y="209"/>
                </a:cubicBezTo>
                <a:cubicBezTo>
                  <a:pt x="873" y="3"/>
                  <a:pt x="873" y="3"/>
                  <a:pt x="873" y="3"/>
                </a:cubicBezTo>
                <a:cubicBezTo>
                  <a:pt x="867" y="0"/>
                  <a:pt x="857" y="0"/>
                  <a:pt x="850" y="4"/>
                </a:cubicBezTo>
                <a:cubicBezTo>
                  <a:pt x="42" y="472"/>
                  <a:pt x="42" y="472"/>
                  <a:pt x="42" y="472"/>
                </a:cubicBezTo>
                <a:cubicBezTo>
                  <a:pt x="44" y="470"/>
                  <a:pt x="45" y="468"/>
                  <a:pt x="45" y="468"/>
                </a:cubicBezTo>
                <a:cubicBezTo>
                  <a:pt x="45" y="468"/>
                  <a:pt x="0" y="447"/>
                  <a:pt x="0" y="447"/>
                </a:cubicBezTo>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7244" name="Picture 76">
            <a:extLst>
              <a:ext uri="{FF2B5EF4-FFF2-40B4-BE49-F238E27FC236}">
                <a16:creationId xmlns:a16="http://schemas.microsoft.com/office/drawing/2014/main" id="{FCE9A92D-BC8F-42B0-B425-742587A393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4450" y="4857750"/>
            <a:ext cx="109538"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Freeform 77">
            <a:extLst>
              <a:ext uri="{FF2B5EF4-FFF2-40B4-BE49-F238E27FC236}">
                <a16:creationId xmlns:a16="http://schemas.microsoft.com/office/drawing/2014/main" id="{112A81F2-A994-40F9-B709-0A3B0BAA4827}"/>
              </a:ext>
            </a:extLst>
          </p:cNvPr>
          <p:cNvSpPr>
            <a:spLocks/>
          </p:cNvSpPr>
          <p:nvPr/>
        </p:nvSpPr>
        <p:spPr bwMode="auto">
          <a:xfrm>
            <a:off x="6045200" y="2311400"/>
            <a:ext cx="5156201" cy="2965450"/>
          </a:xfrm>
          <a:custGeom>
            <a:avLst/>
            <a:gdLst>
              <a:gd name="T0" fmla="*/ 875 w 1279"/>
              <a:gd name="T1" fmla="*/ 3 h 739"/>
              <a:gd name="T2" fmla="*/ 1273 w 1279"/>
              <a:gd name="T3" fmla="*/ 232 h 739"/>
              <a:gd name="T4" fmla="*/ 1271 w 1279"/>
              <a:gd name="T5" fmla="*/ 246 h 739"/>
              <a:gd name="T6" fmla="*/ 427 w 1279"/>
              <a:gd name="T7" fmla="*/ 734 h 739"/>
              <a:gd name="T8" fmla="*/ 404 w 1279"/>
              <a:gd name="T9" fmla="*/ 735 h 739"/>
              <a:gd name="T10" fmla="*/ 6 w 1279"/>
              <a:gd name="T11" fmla="*/ 506 h 739"/>
              <a:gd name="T12" fmla="*/ 8 w 1279"/>
              <a:gd name="T13" fmla="*/ 493 h 739"/>
              <a:gd name="T14" fmla="*/ 852 w 1279"/>
              <a:gd name="T15" fmla="*/ 4 h 739"/>
              <a:gd name="T16" fmla="*/ 875 w 1279"/>
              <a:gd name="T17" fmla="*/ 3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9" h="739">
                <a:moveTo>
                  <a:pt x="875" y="3"/>
                </a:moveTo>
                <a:cubicBezTo>
                  <a:pt x="1273" y="232"/>
                  <a:pt x="1273" y="232"/>
                  <a:pt x="1273" y="232"/>
                </a:cubicBezTo>
                <a:cubicBezTo>
                  <a:pt x="1279" y="236"/>
                  <a:pt x="1278" y="242"/>
                  <a:pt x="1271" y="246"/>
                </a:cubicBezTo>
                <a:cubicBezTo>
                  <a:pt x="427" y="734"/>
                  <a:pt x="427" y="734"/>
                  <a:pt x="427" y="734"/>
                </a:cubicBezTo>
                <a:cubicBezTo>
                  <a:pt x="420" y="738"/>
                  <a:pt x="410" y="739"/>
                  <a:pt x="404" y="735"/>
                </a:cubicBezTo>
                <a:cubicBezTo>
                  <a:pt x="6" y="506"/>
                  <a:pt x="6" y="506"/>
                  <a:pt x="6" y="506"/>
                </a:cubicBezTo>
                <a:cubicBezTo>
                  <a:pt x="0" y="503"/>
                  <a:pt x="1" y="497"/>
                  <a:pt x="8" y="493"/>
                </a:cubicBezTo>
                <a:cubicBezTo>
                  <a:pt x="852" y="4"/>
                  <a:pt x="852" y="4"/>
                  <a:pt x="852" y="4"/>
                </a:cubicBezTo>
                <a:cubicBezTo>
                  <a:pt x="859" y="0"/>
                  <a:pt x="869" y="0"/>
                  <a:pt x="875" y="3"/>
                </a:cubicBezTo>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78">
            <a:extLst>
              <a:ext uri="{FF2B5EF4-FFF2-40B4-BE49-F238E27FC236}">
                <a16:creationId xmlns:a16="http://schemas.microsoft.com/office/drawing/2014/main" id="{39988C78-F5FB-416B-BDE6-8854FFD6B5CE}"/>
              </a:ext>
            </a:extLst>
          </p:cNvPr>
          <p:cNvSpPr>
            <a:spLocks/>
          </p:cNvSpPr>
          <p:nvPr/>
        </p:nvSpPr>
        <p:spPr bwMode="auto">
          <a:xfrm>
            <a:off x="6048375" y="3262313"/>
            <a:ext cx="5143500" cy="2014538"/>
          </a:xfrm>
          <a:custGeom>
            <a:avLst/>
            <a:gdLst>
              <a:gd name="T0" fmla="*/ 403 w 1276"/>
              <a:gd name="T1" fmla="*/ 498 h 502"/>
              <a:gd name="T2" fmla="*/ 5 w 1276"/>
              <a:gd name="T3" fmla="*/ 269 h 502"/>
              <a:gd name="T4" fmla="*/ 2 w 1276"/>
              <a:gd name="T5" fmla="*/ 261 h 502"/>
              <a:gd name="T6" fmla="*/ 5 w 1276"/>
              <a:gd name="T7" fmla="*/ 266 h 502"/>
              <a:gd name="T8" fmla="*/ 403 w 1276"/>
              <a:gd name="T9" fmla="*/ 495 h 502"/>
              <a:gd name="T10" fmla="*/ 426 w 1276"/>
              <a:gd name="T11" fmla="*/ 494 h 502"/>
              <a:gd name="T12" fmla="*/ 1270 w 1276"/>
              <a:gd name="T13" fmla="*/ 5 h 502"/>
              <a:gd name="T14" fmla="*/ 1275 w 1276"/>
              <a:gd name="T15" fmla="*/ 0 h 502"/>
              <a:gd name="T16" fmla="*/ 1270 w 1276"/>
              <a:gd name="T17" fmla="*/ 9 h 502"/>
              <a:gd name="T18" fmla="*/ 426 w 1276"/>
              <a:gd name="T19" fmla="*/ 497 h 502"/>
              <a:gd name="T20" fmla="*/ 403 w 1276"/>
              <a:gd name="T21" fmla="*/ 498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6" h="502">
                <a:moveTo>
                  <a:pt x="403" y="498"/>
                </a:moveTo>
                <a:cubicBezTo>
                  <a:pt x="5" y="269"/>
                  <a:pt x="5" y="269"/>
                  <a:pt x="5" y="269"/>
                </a:cubicBezTo>
                <a:cubicBezTo>
                  <a:pt x="2" y="267"/>
                  <a:pt x="0" y="264"/>
                  <a:pt x="2" y="261"/>
                </a:cubicBezTo>
                <a:cubicBezTo>
                  <a:pt x="2" y="263"/>
                  <a:pt x="3" y="265"/>
                  <a:pt x="5" y="266"/>
                </a:cubicBezTo>
                <a:cubicBezTo>
                  <a:pt x="403" y="495"/>
                  <a:pt x="403" y="495"/>
                  <a:pt x="403" y="495"/>
                </a:cubicBezTo>
                <a:cubicBezTo>
                  <a:pt x="409" y="498"/>
                  <a:pt x="419" y="498"/>
                  <a:pt x="426" y="494"/>
                </a:cubicBezTo>
                <a:cubicBezTo>
                  <a:pt x="1270" y="5"/>
                  <a:pt x="1270" y="5"/>
                  <a:pt x="1270" y="5"/>
                </a:cubicBezTo>
                <a:cubicBezTo>
                  <a:pt x="1273" y="4"/>
                  <a:pt x="1275" y="2"/>
                  <a:pt x="1275" y="0"/>
                </a:cubicBezTo>
                <a:cubicBezTo>
                  <a:pt x="1276" y="3"/>
                  <a:pt x="1274" y="6"/>
                  <a:pt x="1270" y="9"/>
                </a:cubicBezTo>
                <a:cubicBezTo>
                  <a:pt x="426" y="497"/>
                  <a:pt x="426" y="497"/>
                  <a:pt x="426" y="497"/>
                </a:cubicBezTo>
                <a:cubicBezTo>
                  <a:pt x="419" y="501"/>
                  <a:pt x="409" y="502"/>
                  <a:pt x="403" y="49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79">
            <a:extLst>
              <a:ext uri="{FF2B5EF4-FFF2-40B4-BE49-F238E27FC236}">
                <a16:creationId xmlns:a16="http://schemas.microsoft.com/office/drawing/2014/main" id="{8DF232E0-2283-4224-A263-A0BC9354C8C5}"/>
              </a:ext>
            </a:extLst>
          </p:cNvPr>
          <p:cNvSpPr>
            <a:spLocks/>
          </p:cNvSpPr>
          <p:nvPr/>
        </p:nvSpPr>
        <p:spPr bwMode="auto">
          <a:xfrm>
            <a:off x="6249988" y="2427288"/>
            <a:ext cx="4745038" cy="2728913"/>
          </a:xfrm>
          <a:custGeom>
            <a:avLst/>
            <a:gdLst>
              <a:gd name="T0" fmla="*/ 1925 w 2989"/>
              <a:gd name="T1" fmla="*/ 0 h 1719"/>
              <a:gd name="T2" fmla="*/ 2989 w 2989"/>
              <a:gd name="T3" fmla="*/ 609 h 1719"/>
              <a:gd name="T4" fmla="*/ 1064 w 2989"/>
              <a:gd name="T5" fmla="*/ 1719 h 1719"/>
              <a:gd name="T6" fmla="*/ 0 w 2989"/>
              <a:gd name="T7" fmla="*/ 1110 h 1719"/>
              <a:gd name="T8" fmla="*/ 1925 w 2989"/>
              <a:gd name="T9" fmla="*/ 0 h 1719"/>
            </a:gdLst>
            <a:ahLst/>
            <a:cxnLst>
              <a:cxn ang="0">
                <a:pos x="T0" y="T1"/>
              </a:cxn>
              <a:cxn ang="0">
                <a:pos x="T2" y="T3"/>
              </a:cxn>
              <a:cxn ang="0">
                <a:pos x="T4" y="T5"/>
              </a:cxn>
              <a:cxn ang="0">
                <a:pos x="T6" y="T7"/>
              </a:cxn>
              <a:cxn ang="0">
                <a:pos x="T8" y="T9"/>
              </a:cxn>
            </a:cxnLst>
            <a:rect l="0" t="0" r="r" b="b"/>
            <a:pathLst>
              <a:path w="2989" h="1719">
                <a:moveTo>
                  <a:pt x="1925" y="0"/>
                </a:moveTo>
                <a:lnTo>
                  <a:pt x="2989" y="609"/>
                </a:lnTo>
                <a:lnTo>
                  <a:pt x="1064" y="1719"/>
                </a:lnTo>
                <a:lnTo>
                  <a:pt x="0" y="1110"/>
                </a:lnTo>
                <a:lnTo>
                  <a:pt x="1925" y="0"/>
                </a:lnTo>
                <a:close/>
              </a:path>
            </a:pathLst>
          </a:custGeom>
          <a:solidFill>
            <a:srgbClr val="2412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80">
            <a:extLst>
              <a:ext uri="{FF2B5EF4-FFF2-40B4-BE49-F238E27FC236}">
                <a16:creationId xmlns:a16="http://schemas.microsoft.com/office/drawing/2014/main" id="{206B37A8-7FDC-48C5-BC40-CE057BF5FECB}"/>
              </a:ext>
            </a:extLst>
          </p:cNvPr>
          <p:cNvSpPr>
            <a:spLocks/>
          </p:cNvSpPr>
          <p:nvPr/>
        </p:nvSpPr>
        <p:spPr bwMode="auto">
          <a:xfrm>
            <a:off x="6249988" y="2427288"/>
            <a:ext cx="4745038" cy="2728913"/>
          </a:xfrm>
          <a:custGeom>
            <a:avLst/>
            <a:gdLst>
              <a:gd name="T0" fmla="*/ 1925 w 2989"/>
              <a:gd name="T1" fmla="*/ 0 h 1719"/>
              <a:gd name="T2" fmla="*/ 2989 w 2989"/>
              <a:gd name="T3" fmla="*/ 609 h 1719"/>
              <a:gd name="T4" fmla="*/ 1064 w 2989"/>
              <a:gd name="T5" fmla="*/ 1719 h 1719"/>
              <a:gd name="T6" fmla="*/ 0 w 2989"/>
              <a:gd name="T7" fmla="*/ 1110 h 1719"/>
              <a:gd name="T8" fmla="*/ 1925 w 2989"/>
              <a:gd name="T9" fmla="*/ 0 h 1719"/>
            </a:gdLst>
            <a:ahLst/>
            <a:cxnLst>
              <a:cxn ang="0">
                <a:pos x="T0" y="T1"/>
              </a:cxn>
              <a:cxn ang="0">
                <a:pos x="T2" y="T3"/>
              </a:cxn>
              <a:cxn ang="0">
                <a:pos x="T4" y="T5"/>
              </a:cxn>
              <a:cxn ang="0">
                <a:pos x="T6" y="T7"/>
              </a:cxn>
              <a:cxn ang="0">
                <a:pos x="T8" y="T9"/>
              </a:cxn>
            </a:cxnLst>
            <a:rect l="0" t="0" r="r" b="b"/>
            <a:pathLst>
              <a:path w="2989" h="1719">
                <a:moveTo>
                  <a:pt x="1925" y="0"/>
                </a:moveTo>
                <a:lnTo>
                  <a:pt x="2989" y="609"/>
                </a:lnTo>
                <a:lnTo>
                  <a:pt x="1064" y="1719"/>
                </a:lnTo>
                <a:lnTo>
                  <a:pt x="0" y="1110"/>
                </a:lnTo>
                <a:lnTo>
                  <a:pt x="19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81">
            <a:extLst>
              <a:ext uri="{FF2B5EF4-FFF2-40B4-BE49-F238E27FC236}">
                <a16:creationId xmlns:a16="http://schemas.microsoft.com/office/drawing/2014/main" id="{7E249E79-FB31-4DF3-A1A7-75377D950E01}"/>
              </a:ext>
            </a:extLst>
          </p:cNvPr>
          <p:cNvSpPr>
            <a:spLocks/>
          </p:cNvSpPr>
          <p:nvPr/>
        </p:nvSpPr>
        <p:spPr bwMode="auto">
          <a:xfrm>
            <a:off x="6249988" y="2427288"/>
            <a:ext cx="4745038" cy="2728913"/>
          </a:xfrm>
          <a:custGeom>
            <a:avLst/>
            <a:gdLst>
              <a:gd name="T0" fmla="*/ 1925 w 2989"/>
              <a:gd name="T1" fmla="*/ 0 h 1719"/>
              <a:gd name="T2" fmla="*/ 2989 w 2989"/>
              <a:gd name="T3" fmla="*/ 609 h 1719"/>
              <a:gd name="T4" fmla="*/ 1064 w 2989"/>
              <a:gd name="T5" fmla="*/ 1719 h 1719"/>
              <a:gd name="T6" fmla="*/ 0 w 2989"/>
              <a:gd name="T7" fmla="*/ 1110 h 1719"/>
              <a:gd name="T8" fmla="*/ 1925 w 2989"/>
              <a:gd name="T9" fmla="*/ 0 h 1719"/>
            </a:gdLst>
            <a:ahLst/>
            <a:cxnLst>
              <a:cxn ang="0">
                <a:pos x="T0" y="T1"/>
              </a:cxn>
              <a:cxn ang="0">
                <a:pos x="T2" y="T3"/>
              </a:cxn>
              <a:cxn ang="0">
                <a:pos x="T4" y="T5"/>
              </a:cxn>
              <a:cxn ang="0">
                <a:pos x="T6" y="T7"/>
              </a:cxn>
              <a:cxn ang="0">
                <a:pos x="T8" y="T9"/>
              </a:cxn>
            </a:cxnLst>
            <a:rect l="0" t="0" r="r" b="b"/>
            <a:pathLst>
              <a:path w="2989" h="1719">
                <a:moveTo>
                  <a:pt x="1925" y="0"/>
                </a:moveTo>
                <a:lnTo>
                  <a:pt x="2989" y="609"/>
                </a:lnTo>
                <a:lnTo>
                  <a:pt x="1064" y="1719"/>
                </a:lnTo>
                <a:lnTo>
                  <a:pt x="0" y="1110"/>
                </a:lnTo>
                <a:lnTo>
                  <a:pt x="1925" y="0"/>
                </a:lnTo>
                <a:close/>
              </a:path>
            </a:pathLst>
          </a:custGeom>
          <a:solidFill>
            <a:srgbClr val="2412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82">
            <a:extLst>
              <a:ext uri="{FF2B5EF4-FFF2-40B4-BE49-F238E27FC236}">
                <a16:creationId xmlns:a16="http://schemas.microsoft.com/office/drawing/2014/main" id="{F9BF5ECD-646B-4E83-B45A-CD352BABFA1B}"/>
              </a:ext>
            </a:extLst>
          </p:cNvPr>
          <p:cNvSpPr>
            <a:spLocks/>
          </p:cNvSpPr>
          <p:nvPr/>
        </p:nvSpPr>
        <p:spPr bwMode="auto">
          <a:xfrm>
            <a:off x="6249988" y="2427288"/>
            <a:ext cx="4745038" cy="2728913"/>
          </a:xfrm>
          <a:custGeom>
            <a:avLst/>
            <a:gdLst>
              <a:gd name="T0" fmla="*/ 1925 w 2989"/>
              <a:gd name="T1" fmla="*/ 0 h 1719"/>
              <a:gd name="T2" fmla="*/ 2989 w 2989"/>
              <a:gd name="T3" fmla="*/ 609 h 1719"/>
              <a:gd name="T4" fmla="*/ 1064 w 2989"/>
              <a:gd name="T5" fmla="*/ 1719 h 1719"/>
              <a:gd name="T6" fmla="*/ 0 w 2989"/>
              <a:gd name="T7" fmla="*/ 1110 h 1719"/>
              <a:gd name="T8" fmla="*/ 1925 w 2989"/>
              <a:gd name="T9" fmla="*/ 0 h 1719"/>
            </a:gdLst>
            <a:ahLst/>
            <a:cxnLst>
              <a:cxn ang="0">
                <a:pos x="T0" y="T1"/>
              </a:cxn>
              <a:cxn ang="0">
                <a:pos x="T2" y="T3"/>
              </a:cxn>
              <a:cxn ang="0">
                <a:pos x="T4" y="T5"/>
              </a:cxn>
              <a:cxn ang="0">
                <a:pos x="T6" y="T7"/>
              </a:cxn>
              <a:cxn ang="0">
                <a:pos x="T8" y="T9"/>
              </a:cxn>
            </a:cxnLst>
            <a:rect l="0" t="0" r="r" b="b"/>
            <a:pathLst>
              <a:path w="2989" h="1719">
                <a:moveTo>
                  <a:pt x="1925" y="0"/>
                </a:moveTo>
                <a:lnTo>
                  <a:pt x="2989" y="609"/>
                </a:lnTo>
                <a:lnTo>
                  <a:pt x="1064" y="1719"/>
                </a:lnTo>
                <a:lnTo>
                  <a:pt x="0" y="1110"/>
                </a:lnTo>
                <a:lnTo>
                  <a:pt x="19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83">
            <a:extLst>
              <a:ext uri="{FF2B5EF4-FFF2-40B4-BE49-F238E27FC236}">
                <a16:creationId xmlns:a16="http://schemas.microsoft.com/office/drawing/2014/main" id="{73E6B71C-1E1F-4E27-A123-355E781ABABB}"/>
              </a:ext>
            </a:extLst>
          </p:cNvPr>
          <p:cNvSpPr>
            <a:spLocks/>
          </p:cNvSpPr>
          <p:nvPr/>
        </p:nvSpPr>
        <p:spPr bwMode="auto">
          <a:xfrm>
            <a:off x="6249988" y="2427288"/>
            <a:ext cx="4745038" cy="2728913"/>
          </a:xfrm>
          <a:custGeom>
            <a:avLst/>
            <a:gdLst>
              <a:gd name="T0" fmla="*/ 1925 w 2989"/>
              <a:gd name="T1" fmla="*/ 0 h 1719"/>
              <a:gd name="T2" fmla="*/ 2989 w 2989"/>
              <a:gd name="T3" fmla="*/ 609 h 1719"/>
              <a:gd name="T4" fmla="*/ 1064 w 2989"/>
              <a:gd name="T5" fmla="*/ 1719 h 1719"/>
              <a:gd name="T6" fmla="*/ 0 w 2989"/>
              <a:gd name="T7" fmla="*/ 1110 h 1719"/>
              <a:gd name="T8" fmla="*/ 1925 w 2989"/>
              <a:gd name="T9" fmla="*/ 0 h 1719"/>
            </a:gdLst>
            <a:ahLst/>
            <a:cxnLst>
              <a:cxn ang="0">
                <a:pos x="T0" y="T1"/>
              </a:cxn>
              <a:cxn ang="0">
                <a:pos x="T2" y="T3"/>
              </a:cxn>
              <a:cxn ang="0">
                <a:pos x="T4" y="T5"/>
              </a:cxn>
              <a:cxn ang="0">
                <a:pos x="T6" y="T7"/>
              </a:cxn>
              <a:cxn ang="0">
                <a:pos x="T8" y="T9"/>
              </a:cxn>
            </a:cxnLst>
            <a:rect l="0" t="0" r="r" b="b"/>
            <a:pathLst>
              <a:path w="2989" h="1719">
                <a:moveTo>
                  <a:pt x="1925" y="0"/>
                </a:moveTo>
                <a:lnTo>
                  <a:pt x="2989" y="609"/>
                </a:lnTo>
                <a:lnTo>
                  <a:pt x="1064" y="1719"/>
                </a:lnTo>
                <a:lnTo>
                  <a:pt x="0" y="1110"/>
                </a:lnTo>
                <a:lnTo>
                  <a:pt x="1925" y="0"/>
                </a:lnTo>
                <a:close/>
              </a:path>
            </a:pathLst>
          </a:custGeom>
          <a:solidFill>
            <a:srgbClr val="1612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84">
            <a:extLst>
              <a:ext uri="{FF2B5EF4-FFF2-40B4-BE49-F238E27FC236}">
                <a16:creationId xmlns:a16="http://schemas.microsoft.com/office/drawing/2014/main" id="{5E896458-067B-4E4D-87FB-9692A9A47A33}"/>
              </a:ext>
            </a:extLst>
          </p:cNvPr>
          <p:cNvSpPr>
            <a:spLocks/>
          </p:cNvSpPr>
          <p:nvPr/>
        </p:nvSpPr>
        <p:spPr bwMode="auto">
          <a:xfrm>
            <a:off x="6249988" y="2427288"/>
            <a:ext cx="4745038" cy="2728913"/>
          </a:xfrm>
          <a:custGeom>
            <a:avLst/>
            <a:gdLst>
              <a:gd name="T0" fmla="*/ 1925 w 2989"/>
              <a:gd name="T1" fmla="*/ 0 h 1719"/>
              <a:gd name="T2" fmla="*/ 2989 w 2989"/>
              <a:gd name="T3" fmla="*/ 609 h 1719"/>
              <a:gd name="T4" fmla="*/ 1064 w 2989"/>
              <a:gd name="T5" fmla="*/ 1719 h 1719"/>
              <a:gd name="T6" fmla="*/ 0 w 2989"/>
              <a:gd name="T7" fmla="*/ 1110 h 1719"/>
              <a:gd name="T8" fmla="*/ 1925 w 2989"/>
              <a:gd name="T9" fmla="*/ 0 h 1719"/>
            </a:gdLst>
            <a:ahLst/>
            <a:cxnLst>
              <a:cxn ang="0">
                <a:pos x="T0" y="T1"/>
              </a:cxn>
              <a:cxn ang="0">
                <a:pos x="T2" y="T3"/>
              </a:cxn>
              <a:cxn ang="0">
                <a:pos x="T4" y="T5"/>
              </a:cxn>
              <a:cxn ang="0">
                <a:pos x="T6" y="T7"/>
              </a:cxn>
              <a:cxn ang="0">
                <a:pos x="T8" y="T9"/>
              </a:cxn>
            </a:cxnLst>
            <a:rect l="0" t="0" r="r" b="b"/>
            <a:pathLst>
              <a:path w="2989" h="1719">
                <a:moveTo>
                  <a:pt x="1925" y="0"/>
                </a:moveTo>
                <a:lnTo>
                  <a:pt x="2989" y="609"/>
                </a:lnTo>
                <a:lnTo>
                  <a:pt x="1064" y="1719"/>
                </a:lnTo>
                <a:lnTo>
                  <a:pt x="0" y="1110"/>
                </a:lnTo>
                <a:lnTo>
                  <a:pt x="19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85">
            <a:extLst>
              <a:ext uri="{FF2B5EF4-FFF2-40B4-BE49-F238E27FC236}">
                <a16:creationId xmlns:a16="http://schemas.microsoft.com/office/drawing/2014/main" id="{D300B5A6-838B-486E-ADAB-8FDA7C467F75}"/>
              </a:ext>
            </a:extLst>
          </p:cNvPr>
          <p:cNvSpPr>
            <a:spLocks/>
          </p:cNvSpPr>
          <p:nvPr/>
        </p:nvSpPr>
        <p:spPr bwMode="auto">
          <a:xfrm>
            <a:off x="6826250" y="4638675"/>
            <a:ext cx="376238" cy="212725"/>
          </a:xfrm>
          <a:custGeom>
            <a:avLst/>
            <a:gdLst>
              <a:gd name="T0" fmla="*/ 14 w 93"/>
              <a:gd name="T1" fmla="*/ 2 h 53"/>
              <a:gd name="T2" fmla="*/ 89 w 93"/>
              <a:gd name="T3" fmla="*/ 45 h 53"/>
              <a:gd name="T4" fmla="*/ 92 w 93"/>
              <a:gd name="T5" fmla="*/ 50 h 53"/>
              <a:gd name="T6" fmla="*/ 90 w 93"/>
              <a:gd name="T7" fmla="*/ 51 h 53"/>
              <a:gd name="T8" fmla="*/ 78 w 93"/>
              <a:gd name="T9" fmla="*/ 52 h 53"/>
              <a:gd name="T10" fmla="*/ 1 w 93"/>
              <a:gd name="T11" fmla="*/ 8 h 53"/>
              <a:gd name="T12" fmla="*/ 1 w 93"/>
              <a:gd name="T13" fmla="*/ 7 h 53"/>
              <a:gd name="T14" fmla="*/ 3 w 93"/>
              <a:gd name="T15" fmla="*/ 2 h 53"/>
              <a:gd name="T16" fmla="*/ 5 w 93"/>
              <a:gd name="T17" fmla="*/ 2 h 53"/>
              <a:gd name="T18" fmla="*/ 14 w 93"/>
              <a:gd name="T19" fmla="*/ 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53">
                <a:moveTo>
                  <a:pt x="14" y="2"/>
                </a:moveTo>
                <a:cubicBezTo>
                  <a:pt x="89" y="45"/>
                  <a:pt x="89" y="45"/>
                  <a:pt x="89" y="45"/>
                </a:cubicBezTo>
                <a:cubicBezTo>
                  <a:pt x="92" y="46"/>
                  <a:pt x="93" y="48"/>
                  <a:pt x="92" y="50"/>
                </a:cubicBezTo>
                <a:cubicBezTo>
                  <a:pt x="91" y="50"/>
                  <a:pt x="90" y="51"/>
                  <a:pt x="90" y="51"/>
                </a:cubicBezTo>
                <a:cubicBezTo>
                  <a:pt x="86" y="53"/>
                  <a:pt x="81" y="53"/>
                  <a:pt x="78" y="52"/>
                </a:cubicBezTo>
                <a:cubicBezTo>
                  <a:pt x="1" y="8"/>
                  <a:pt x="1" y="8"/>
                  <a:pt x="1" y="8"/>
                </a:cubicBezTo>
                <a:cubicBezTo>
                  <a:pt x="1" y="7"/>
                  <a:pt x="1" y="7"/>
                  <a:pt x="1" y="7"/>
                </a:cubicBezTo>
                <a:cubicBezTo>
                  <a:pt x="0" y="5"/>
                  <a:pt x="0" y="4"/>
                  <a:pt x="3" y="2"/>
                </a:cubicBezTo>
                <a:cubicBezTo>
                  <a:pt x="5" y="2"/>
                  <a:pt x="5" y="2"/>
                  <a:pt x="5" y="2"/>
                </a:cubicBezTo>
                <a:cubicBezTo>
                  <a:pt x="8" y="0"/>
                  <a:pt x="11" y="0"/>
                  <a:pt x="14" y="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86">
            <a:extLst>
              <a:ext uri="{FF2B5EF4-FFF2-40B4-BE49-F238E27FC236}">
                <a16:creationId xmlns:a16="http://schemas.microsoft.com/office/drawing/2014/main" id="{9700588B-5D4E-414A-B25F-FCC82977166D}"/>
              </a:ext>
            </a:extLst>
          </p:cNvPr>
          <p:cNvSpPr>
            <a:spLocks/>
          </p:cNvSpPr>
          <p:nvPr/>
        </p:nvSpPr>
        <p:spPr bwMode="auto">
          <a:xfrm>
            <a:off x="6823075" y="4635500"/>
            <a:ext cx="379413" cy="204788"/>
          </a:xfrm>
          <a:custGeom>
            <a:avLst/>
            <a:gdLst>
              <a:gd name="T0" fmla="*/ 2 w 94"/>
              <a:gd name="T1" fmla="*/ 8 h 51"/>
              <a:gd name="T2" fmla="*/ 4 w 94"/>
              <a:gd name="T3" fmla="*/ 7 h 51"/>
              <a:gd name="T4" fmla="*/ 15 w 94"/>
              <a:gd name="T5" fmla="*/ 6 h 51"/>
              <a:gd name="T6" fmla="*/ 92 w 94"/>
              <a:gd name="T7" fmla="*/ 50 h 51"/>
              <a:gd name="T8" fmla="*/ 93 w 94"/>
              <a:gd name="T9" fmla="*/ 51 h 51"/>
              <a:gd name="T10" fmla="*/ 91 w 94"/>
              <a:gd name="T11" fmla="*/ 46 h 51"/>
              <a:gd name="T12" fmla="*/ 15 w 94"/>
              <a:gd name="T13" fmla="*/ 1 h 51"/>
              <a:gd name="T14" fmla="*/ 3 w 94"/>
              <a:gd name="T15" fmla="*/ 2 h 51"/>
              <a:gd name="T16" fmla="*/ 2 w 94"/>
              <a:gd name="T17" fmla="*/ 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51">
                <a:moveTo>
                  <a:pt x="2" y="8"/>
                </a:moveTo>
                <a:cubicBezTo>
                  <a:pt x="2" y="8"/>
                  <a:pt x="3" y="7"/>
                  <a:pt x="4" y="7"/>
                </a:cubicBezTo>
                <a:cubicBezTo>
                  <a:pt x="7" y="5"/>
                  <a:pt x="12" y="4"/>
                  <a:pt x="15" y="6"/>
                </a:cubicBezTo>
                <a:cubicBezTo>
                  <a:pt x="92" y="50"/>
                  <a:pt x="92" y="50"/>
                  <a:pt x="92" y="50"/>
                </a:cubicBezTo>
                <a:cubicBezTo>
                  <a:pt x="93" y="51"/>
                  <a:pt x="93" y="51"/>
                  <a:pt x="93" y="51"/>
                </a:cubicBezTo>
                <a:cubicBezTo>
                  <a:pt x="94" y="49"/>
                  <a:pt x="94" y="47"/>
                  <a:pt x="91" y="46"/>
                </a:cubicBezTo>
                <a:cubicBezTo>
                  <a:pt x="15" y="1"/>
                  <a:pt x="15" y="1"/>
                  <a:pt x="15" y="1"/>
                </a:cubicBezTo>
                <a:cubicBezTo>
                  <a:pt x="12" y="0"/>
                  <a:pt x="7" y="0"/>
                  <a:pt x="3" y="2"/>
                </a:cubicBezTo>
                <a:cubicBezTo>
                  <a:pt x="0" y="4"/>
                  <a:pt x="0" y="6"/>
                  <a:pt x="2" y="8"/>
                </a:cubicBezTo>
                <a:close/>
              </a:path>
            </a:pathLst>
          </a:custGeom>
          <a:solidFill>
            <a:srgbClr val="BCB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87">
            <a:extLst>
              <a:ext uri="{FF2B5EF4-FFF2-40B4-BE49-F238E27FC236}">
                <a16:creationId xmlns:a16="http://schemas.microsoft.com/office/drawing/2014/main" id="{9E253A5F-9FA3-4D89-B01F-95B953805DA6}"/>
              </a:ext>
            </a:extLst>
          </p:cNvPr>
          <p:cNvSpPr>
            <a:spLocks/>
          </p:cNvSpPr>
          <p:nvPr/>
        </p:nvSpPr>
        <p:spPr bwMode="auto">
          <a:xfrm>
            <a:off x="7153275" y="3968750"/>
            <a:ext cx="209550" cy="112713"/>
          </a:xfrm>
          <a:custGeom>
            <a:avLst/>
            <a:gdLst>
              <a:gd name="T0" fmla="*/ 12 w 52"/>
              <a:gd name="T1" fmla="*/ 0 h 28"/>
              <a:gd name="T2" fmla="*/ 5 w 52"/>
              <a:gd name="T3" fmla="*/ 2 h 28"/>
              <a:gd name="T4" fmla="*/ 5 w 52"/>
              <a:gd name="T5" fmla="*/ 11 h 28"/>
              <a:gd name="T6" fmla="*/ 32 w 52"/>
              <a:gd name="T7" fmla="*/ 26 h 28"/>
              <a:gd name="T8" fmla="*/ 40 w 52"/>
              <a:gd name="T9" fmla="*/ 28 h 28"/>
              <a:gd name="T10" fmla="*/ 48 w 52"/>
              <a:gd name="T11" fmla="*/ 26 h 28"/>
              <a:gd name="T12" fmla="*/ 48 w 52"/>
              <a:gd name="T13" fmla="*/ 17 h 28"/>
              <a:gd name="T14" fmla="*/ 20 w 52"/>
              <a:gd name="T15" fmla="*/ 2 h 28"/>
              <a:gd name="T16" fmla="*/ 12 w 52"/>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8">
                <a:moveTo>
                  <a:pt x="12" y="0"/>
                </a:moveTo>
                <a:cubicBezTo>
                  <a:pt x="10" y="0"/>
                  <a:pt x="7" y="0"/>
                  <a:pt x="5" y="2"/>
                </a:cubicBezTo>
                <a:cubicBezTo>
                  <a:pt x="0" y="4"/>
                  <a:pt x="0" y="8"/>
                  <a:pt x="5" y="11"/>
                </a:cubicBezTo>
                <a:cubicBezTo>
                  <a:pt x="32" y="26"/>
                  <a:pt x="32" y="26"/>
                  <a:pt x="32" y="26"/>
                </a:cubicBezTo>
                <a:cubicBezTo>
                  <a:pt x="34" y="28"/>
                  <a:pt x="37" y="28"/>
                  <a:pt x="40" y="28"/>
                </a:cubicBezTo>
                <a:cubicBezTo>
                  <a:pt x="43" y="28"/>
                  <a:pt x="46" y="28"/>
                  <a:pt x="48" y="26"/>
                </a:cubicBezTo>
                <a:cubicBezTo>
                  <a:pt x="52" y="24"/>
                  <a:pt x="52" y="20"/>
                  <a:pt x="48" y="17"/>
                </a:cubicBezTo>
                <a:cubicBezTo>
                  <a:pt x="20" y="2"/>
                  <a:pt x="20" y="2"/>
                  <a:pt x="20" y="2"/>
                </a:cubicBezTo>
                <a:cubicBezTo>
                  <a:pt x="18" y="0"/>
                  <a:pt x="15" y="0"/>
                  <a:pt x="12" y="0"/>
                </a:cubicBezTo>
              </a:path>
            </a:pathLst>
          </a:custGeom>
          <a:solidFill>
            <a:srgbClr val="1F3D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88">
            <a:extLst>
              <a:ext uri="{FF2B5EF4-FFF2-40B4-BE49-F238E27FC236}">
                <a16:creationId xmlns:a16="http://schemas.microsoft.com/office/drawing/2014/main" id="{BAEC4D9E-8E99-4984-8E01-5A94108D012A}"/>
              </a:ext>
            </a:extLst>
          </p:cNvPr>
          <p:cNvSpPr>
            <a:spLocks/>
          </p:cNvSpPr>
          <p:nvPr/>
        </p:nvSpPr>
        <p:spPr bwMode="auto">
          <a:xfrm>
            <a:off x="7383463" y="4097338"/>
            <a:ext cx="209550" cy="115888"/>
          </a:xfrm>
          <a:custGeom>
            <a:avLst/>
            <a:gdLst>
              <a:gd name="T0" fmla="*/ 12 w 52"/>
              <a:gd name="T1" fmla="*/ 0 h 29"/>
              <a:gd name="T2" fmla="*/ 4 w 52"/>
              <a:gd name="T3" fmla="*/ 2 h 29"/>
              <a:gd name="T4" fmla="*/ 4 w 52"/>
              <a:gd name="T5" fmla="*/ 11 h 29"/>
              <a:gd name="T6" fmla="*/ 32 w 52"/>
              <a:gd name="T7" fmla="*/ 27 h 29"/>
              <a:gd name="T8" fmla="*/ 40 w 52"/>
              <a:gd name="T9" fmla="*/ 29 h 29"/>
              <a:gd name="T10" fmla="*/ 48 w 52"/>
              <a:gd name="T11" fmla="*/ 27 h 29"/>
              <a:gd name="T12" fmla="*/ 48 w 52"/>
              <a:gd name="T13" fmla="*/ 18 h 29"/>
              <a:gd name="T14" fmla="*/ 20 w 52"/>
              <a:gd name="T15" fmla="*/ 2 h 29"/>
              <a:gd name="T16" fmla="*/ 12 w 5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9">
                <a:moveTo>
                  <a:pt x="12" y="0"/>
                </a:moveTo>
                <a:cubicBezTo>
                  <a:pt x="9" y="0"/>
                  <a:pt x="7" y="1"/>
                  <a:pt x="4" y="2"/>
                </a:cubicBezTo>
                <a:cubicBezTo>
                  <a:pt x="0" y="5"/>
                  <a:pt x="0" y="9"/>
                  <a:pt x="4" y="11"/>
                </a:cubicBezTo>
                <a:cubicBezTo>
                  <a:pt x="32" y="27"/>
                  <a:pt x="32" y="27"/>
                  <a:pt x="32" y="27"/>
                </a:cubicBezTo>
                <a:cubicBezTo>
                  <a:pt x="34" y="29"/>
                  <a:pt x="37" y="29"/>
                  <a:pt x="40" y="29"/>
                </a:cubicBezTo>
                <a:cubicBezTo>
                  <a:pt x="43" y="29"/>
                  <a:pt x="46" y="29"/>
                  <a:pt x="48" y="27"/>
                </a:cubicBezTo>
                <a:cubicBezTo>
                  <a:pt x="52" y="25"/>
                  <a:pt x="52" y="21"/>
                  <a:pt x="48" y="18"/>
                </a:cubicBezTo>
                <a:cubicBezTo>
                  <a:pt x="20" y="2"/>
                  <a:pt x="20" y="2"/>
                  <a:pt x="20" y="2"/>
                </a:cubicBezTo>
                <a:cubicBezTo>
                  <a:pt x="18" y="1"/>
                  <a:pt x="15" y="0"/>
                  <a:pt x="12" y="0"/>
                </a:cubicBezTo>
              </a:path>
            </a:pathLst>
          </a:custGeom>
          <a:solidFill>
            <a:srgbClr val="3092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89">
            <a:extLst>
              <a:ext uri="{FF2B5EF4-FFF2-40B4-BE49-F238E27FC236}">
                <a16:creationId xmlns:a16="http://schemas.microsoft.com/office/drawing/2014/main" id="{ADE8CA5D-B7B3-4CF8-B99E-8917C5028F21}"/>
              </a:ext>
            </a:extLst>
          </p:cNvPr>
          <p:cNvSpPr>
            <a:spLocks/>
          </p:cNvSpPr>
          <p:nvPr/>
        </p:nvSpPr>
        <p:spPr bwMode="auto">
          <a:xfrm>
            <a:off x="7613650" y="4229100"/>
            <a:ext cx="209550" cy="120650"/>
          </a:xfrm>
          <a:custGeom>
            <a:avLst/>
            <a:gdLst>
              <a:gd name="T0" fmla="*/ 32 w 52"/>
              <a:gd name="T1" fmla="*/ 27 h 30"/>
              <a:gd name="T2" fmla="*/ 4 w 52"/>
              <a:gd name="T3" fmla="*/ 11 h 30"/>
              <a:gd name="T4" fmla="*/ 4 w 52"/>
              <a:gd name="T5" fmla="*/ 2 h 30"/>
              <a:gd name="T6" fmla="*/ 20 w 52"/>
              <a:gd name="T7" fmla="*/ 2 h 30"/>
              <a:gd name="T8" fmla="*/ 48 w 52"/>
              <a:gd name="T9" fmla="*/ 18 h 30"/>
              <a:gd name="T10" fmla="*/ 48 w 52"/>
              <a:gd name="T11" fmla="*/ 27 h 30"/>
              <a:gd name="T12" fmla="*/ 32 w 52"/>
              <a:gd name="T13" fmla="*/ 27 h 30"/>
            </a:gdLst>
            <a:ahLst/>
            <a:cxnLst>
              <a:cxn ang="0">
                <a:pos x="T0" y="T1"/>
              </a:cxn>
              <a:cxn ang="0">
                <a:pos x="T2" y="T3"/>
              </a:cxn>
              <a:cxn ang="0">
                <a:pos x="T4" y="T5"/>
              </a:cxn>
              <a:cxn ang="0">
                <a:pos x="T6" y="T7"/>
              </a:cxn>
              <a:cxn ang="0">
                <a:pos x="T8" y="T9"/>
              </a:cxn>
              <a:cxn ang="0">
                <a:pos x="T10" y="T11"/>
              </a:cxn>
              <a:cxn ang="0">
                <a:pos x="T12" y="T13"/>
              </a:cxn>
            </a:cxnLst>
            <a:rect l="0" t="0" r="r" b="b"/>
            <a:pathLst>
              <a:path w="52" h="30">
                <a:moveTo>
                  <a:pt x="32" y="27"/>
                </a:moveTo>
                <a:cubicBezTo>
                  <a:pt x="4" y="11"/>
                  <a:pt x="4" y="11"/>
                  <a:pt x="4" y="11"/>
                </a:cubicBezTo>
                <a:cubicBezTo>
                  <a:pt x="0" y="9"/>
                  <a:pt x="0" y="5"/>
                  <a:pt x="4" y="2"/>
                </a:cubicBezTo>
                <a:cubicBezTo>
                  <a:pt x="9" y="0"/>
                  <a:pt x="16" y="0"/>
                  <a:pt x="20" y="2"/>
                </a:cubicBezTo>
                <a:cubicBezTo>
                  <a:pt x="48" y="18"/>
                  <a:pt x="48" y="18"/>
                  <a:pt x="48" y="18"/>
                </a:cubicBezTo>
                <a:cubicBezTo>
                  <a:pt x="52" y="21"/>
                  <a:pt x="52" y="25"/>
                  <a:pt x="48" y="27"/>
                </a:cubicBezTo>
                <a:cubicBezTo>
                  <a:pt x="43" y="30"/>
                  <a:pt x="36" y="30"/>
                  <a:pt x="32" y="27"/>
                </a:cubicBezTo>
                <a:close/>
              </a:path>
            </a:pathLst>
          </a:custGeom>
          <a:solidFill>
            <a:srgbClr val="42E8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90">
            <a:extLst>
              <a:ext uri="{FF2B5EF4-FFF2-40B4-BE49-F238E27FC236}">
                <a16:creationId xmlns:a16="http://schemas.microsoft.com/office/drawing/2014/main" id="{8DBF2EDF-2CB4-4715-B92C-8CDA4F833BEA}"/>
              </a:ext>
            </a:extLst>
          </p:cNvPr>
          <p:cNvSpPr>
            <a:spLocks/>
          </p:cNvSpPr>
          <p:nvPr/>
        </p:nvSpPr>
        <p:spPr bwMode="auto">
          <a:xfrm>
            <a:off x="7842250" y="4362450"/>
            <a:ext cx="209550" cy="115888"/>
          </a:xfrm>
          <a:custGeom>
            <a:avLst/>
            <a:gdLst>
              <a:gd name="T0" fmla="*/ 12 w 52"/>
              <a:gd name="T1" fmla="*/ 0 h 29"/>
              <a:gd name="T2" fmla="*/ 4 w 52"/>
              <a:gd name="T3" fmla="*/ 2 h 29"/>
              <a:gd name="T4" fmla="*/ 4 w 52"/>
              <a:gd name="T5" fmla="*/ 11 h 29"/>
              <a:gd name="T6" fmla="*/ 32 w 52"/>
              <a:gd name="T7" fmla="*/ 27 h 29"/>
              <a:gd name="T8" fmla="*/ 40 w 52"/>
              <a:gd name="T9" fmla="*/ 29 h 29"/>
              <a:gd name="T10" fmla="*/ 47 w 52"/>
              <a:gd name="T11" fmla="*/ 27 h 29"/>
              <a:gd name="T12" fmla="*/ 47 w 52"/>
              <a:gd name="T13" fmla="*/ 18 h 29"/>
              <a:gd name="T14" fmla="*/ 20 w 52"/>
              <a:gd name="T15" fmla="*/ 2 h 29"/>
              <a:gd name="T16" fmla="*/ 12 w 5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9">
                <a:moveTo>
                  <a:pt x="12" y="0"/>
                </a:moveTo>
                <a:cubicBezTo>
                  <a:pt x="9" y="0"/>
                  <a:pt x="6" y="1"/>
                  <a:pt x="4" y="2"/>
                </a:cubicBezTo>
                <a:cubicBezTo>
                  <a:pt x="0" y="5"/>
                  <a:pt x="0" y="9"/>
                  <a:pt x="4" y="11"/>
                </a:cubicBezTo>
                <a:cubicBezTo>
                  <a:pt x="32" y="27"/>
                  <a:pt x="32" y="27"/>
                  <a:pt x="32" y="27"/>
                </a:cubicBezTo>
                <a:cubicBezTo>
                  <a:pt x="34" y="28"/>
                  <a:pt x="37" y="29"/>
                  <a:pt x="40" y="29"/>
                </a:cubicBezTo>
                <a:cubicBezTo>
                  <a:pt x="42" y="29"/>
                  <a:pt x="45" y="28"/>
                  <a:pt x="47" y="27"/>
                </a:cubicBezTo>
                <a:cubicBezTo>
                  <a:pt x="52" y="24"/>
                  <a:pt x="52" y="20"/>
                  <a:pt x="47" y="18"/>
                </a:cubicBezTo>
                <a:cubicBezTo>
                  <a:pt x="20" y="2"/>
                  <a:pt x="20" y="2"/>
                  <a:pt x="20" y="2"/>
                </a:cubicBezTo>
                <a:cubicBezTo>
                  <a:pt x="18" y="1"/>
                  <a:pt x="15" y="0"/>
                  <a:pt x="12" y="0"/>
                </a:cubicBezTo>
              </a:path>
            </a:pathLst>
          </a:custGeom>
          <a:solidFill>
            <a:srgbClr val="3092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91">
            <a:extLst>
              <a:ext uri="{FF2B5EF4-FFF2-40B4-BE49-F238E27FC236}">
                <a16:creationId xmlns:a16="http://schemas.microsoft.com/office/drawing/2014/main" id="{C96B6F0D-97FA-4931-B5F8-91A4A7A4463E}"/>
              </a:ext>
            </a:extLst>
          </p:cNvPr>
          <p:cNvSpPr>
            <a:spLocks/>
          </p:cNvSpPr>
          <p:nvPr/>
        </p:nvSpPr>
        <p:spPr bwMode="auto">
          <a:xfrm>
            <a:off x="8072438" y="4494213"/>
            <a:ext cx="209550" cy="117475"/>
          </a:xfrm>
          <a:custGeom>
            <a:avLst/>
            <a:gdLst>
              <a:gd name="T0" fmla="*/ 12 w 52"/>
              <a:gd name="T1" fmla="*/ 0 h 29"/>
              <a:gd name="T2" fmla="*/ 4 w 52"/>
              <a:gd name="T3" fmla="*/ 2 h 29"/>
              <a:gd name="T4" fmla="*/ 4 w 52"/>
              <a:gd name="T5" fmla="*/ 11 h 29"/>
              <a:gd name="T6" fmla="*/ 32 w 52"/>
              <a:gd name="T7" fmla="*/ 27 h 29"/>
              <a:gd name="T8" fmla="*/ 39 w 52"/>
              <a:gd name="T9" fmla="*/ 29 h 29"/>
              <a:gd name="T10" fmla="*/ 47 w 52"/>
              <a:gd name="T11" fmla="*/ 27 h 29"/>
              <a:gd name="T12" fmla="*/ 47 w 52"/>
              <a:gd name="T13" fmla="*/ 18 h 29"/>
              <a:gd name="T14" fmla="*/ 20 w 52"/>
              <a:gd name="T15" fmla="*/ 2 h 29"/>
              <a:gd name="T16" fmla="*/ 12 w 52"/>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9">
                <a:moveTo>
                  <a:pt x="12" y="0"/>
                </a:moveTo>
                <a:cubicBezTo>
                  <a:pt x="9" y="0"/>
                  <a:pt x="6" y="1"/>
                  <a:pt x="4" y="2"/>
                </a:cubicBezTo>
                <a:cubicBezTo>
                  <a:pt x="0" y="4"/>
                  <a:pt x="0" y="8"/>
                  <a:pt x="4" y="11"/>
                </a:cubicBezTo>
                <a:cubicBezTo>
                  <a:pt x="32" y="27"/>
                  <a:pt x="32" y="27"/>
                  <a:pt x="32" y="27"/>
                </a:cubicBezTo>
                <a:cubicBezTo>
                  <a:pt x="34" y="28"/>
                  <a:pt x="37" y="29"/>
                  <a:pt x="39" y="29"/>
                </a:cubicBezTo>
                <a:cubicBezTo>
                  <a:pt x="42" y="29"/>
                  <a:pt x="45" y="28"/>
                  <a:pt x="47" y="27"/>
                </a:cubicBezTo>
                <a:cubicBezTo>
                  <a:pt x="52" y="24"/>
                  <a:pt x="52" y="20"/>
                  <a:pt x="47" y="18"/>
                </a:cubicBezTo>
                <a:cubicBezTo>
                  <a:pt x="20" y="2"/>
                  <a:pt x="20" y="2"/>
                  <a:pt x="20" y="2"/>
                </a:cubicBezTo>
                <a:cubicBezTo>
                  <a:pt x="18" y="1"/>
                  <a:pt x="15" y="0"/>
                  <a:pt x="12" y="0"/>
                </a:cubicBezTo>
              </a:path>
            </a:pathLst>
          </a:custGeom>
          <a:solidFill>
            <a:srgbClr val="1F3D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92">
            <a:extLst>
              <a:ext uri="{FF2B5EF4-FFF2-40B4-BE49-F238E27FC236}">
                <a16:creationId xmlns:a16="http://schemas.microsoft.com/office/drawing/2014/main" id="{2B993730-DC4F-4724-9897-13FE001645FE}"/>
              </a:ext>
            </a:extLst>
          </p:cNvPr>
          <p:cNvSpPr>
            <a:spLocks/>
          </p:cNvSpPr>
          <p:nvPr/>
        </p:nvSpPr>
        <p:spPr bwMode="auto">
          <a:xfrm>
            <a:off x="7548563" y="3201988"/>
            <a:ext cx="2051050" cy="1176338"/>
          </a:xfrm>
          <a:custGeom>
            <a:avLst/>
            <a:gdLst>
              <a:gd name="T0" fmla="*/ 418 w 509"/>
              <a:gd name="T1" fmla="*/ 241 h 293"/>
              <a:gd name="T2" fmla="*/ 91 w 509"/>
              <a:gd name="T3" fmla="*/ 241 h 293"/>
              <a:gd name="T4" fmla="*/ 91 w 509"/>
              <a:gd name="T5" fmla="*/ 52 h 293"/>
              <a:gd name="T6" fmla="*/ 418 w 509"/>
              <a:gd name="T7" fmla="*/ 52 h 293"/>
              <a:gd name="T8" fmla="*/ 418 w 509"/>
              <a:gd name="T9" fmla="*/ 241 h 293"/>
            </a:gdLst>
            <a:ahLst/>
            <a:cxnLst>
              <a:cxn ang="0">
                <a:pos x="T0" y="T1"/>
              </a:cxn>
              <a:cxn ang="0">
                <a:pos x="T2" y="T3"/>
              </a:cxn>
              <a:cxn ang="0">
                <a:pos x="T4" y="T5"/>
              </a:cxn>
              <a:cxn ang="0">
                <a:pos x="T6" y="T7"/>
              </a:cxn>
              <a:cxn ang="0">
                <a:pos x="T8" y="T9"/>
              </a:cxn>
            </a:cxnLst>
            <a:rect l="0" t="0" r="r" b="b"/>
            <a:pathLst>
              <a:path w="509" h="293">
                <a:moveTo>
                  <a:pt x="418" y="241"/>
                </a:moveTo>
                <a:cubicBezTo>
                  <a:pt x="328" y="293"/>
                  <a:pt x="181" y="293"/>
                  <a:pt x="91" y="241"/>
                </a:cubicBezTo>
                <a:cubicBezTo>
                  <a:pt x="0" y="189"/>
                  <a:pt x="0" y="104"/>
                  <a:pt x="91" y="52"/>
                </a:cubicBezTo>
                <a:cubicBezTo>
                  <a:pt x="181" y="0"/>
                  <a:pt x="328" y="0"/>
                  <a:pt x="418" y="52"/>
                </a:cubicBezTo>
                <a:cubicBezTo>
                  <a:pt x="509" y="104"/>
                  <a:pt x="509" y="189"/>
                  <a:pt x="418" y="24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93">
            <a:extLst>
              <a:ext uri="{FF2B5EF4-FFF2-40B4-BE49-F238E27FC236}">
                <a16:creationId xmlns:a16="http://schemas.microsoft.com/office/drawing/2014/main" id="{085FE947-815A-4CFE-952B-1B04D5D08E01}"/>
              </a:ext>
            </a:extLst>
          </p:cNvPr>
          <p:cNvSpPr>
            <a:spLocks/>
          </p:cNvSpPr>
          <p:nvPr/>
        </p:nvSpPr>
        <p:spPr bwMode="auto">
          <a:xfrm>
            <a:off x="7991475" y="3454400"/>
            <a:ext cx="1165225" cy="671513"/>
          </a:xfrm>
          <a:custGeom>
            <a:avLst/>
            <a:gdLst>
              <a:gd name="T0" fmla="*/ 237 w 289"/>
              <a:gd name="T1" fmla="*/ 137 h 167"/>
              <a:gd name="T2" fmla="*/ 52 w 289"/>
              <a:gd name="T3" fmla="*/ 137 h 167"/>
              <a:gd name="T4" fmla="*/ 52 w 289"/>
              <a:gd name="T5" fmla="*/ 30 h 167"/>
              <a:gd name="T6" fmla="*/ 237 w 289"/>
              <a:gd name="T7" fmla="*/ 30 h 167"/>
              <a:gd name="T8" fmla="*/ 237 w 289"/>
              <a:gd name="T9" fmla="*/ 137 h 167"/>
            </a:gdLst>
            <a:ahLst/>
            <a:cxnLst>
              <a:cxn ang="0">
                <a:pos x="T0" y="T1"/>
              </a:cxn>
              <a:cxn ang="0">
                <a:pos x="T2" y="T3"/>
              </a:cxn>
              <a:cxn ang="0">
                <a:pos x="T4" y="T5"/>
              </a:cxn>
              <a:cxn ang="0">
                <a:pos x="T6" y="T7"/>
              </a:cxn>
              <a:cxn ang="0">
                <a:pos x="T8" y="T9"/>
              </a:cxn>
            </a:cxnLst>
            <a:rect l="0" t="0" r="r" b="b"/>
            <a:pathLst>
              <a:path w="289" h="167">
                <a:moveTo>
                  <a:pt x="237" y="137"/>
                </a:moveTo>
                <a:cubicBezTo>
                  <a:pt x="186" y="167"/>
                  <a:pt x="103" y="167"/>
                  <a:pt x="52" y="137"/>
                </a:cubicBezTo>
                <a:cubicBezTo>
                  <a:pt x="0" y="108"/>
                  <a:pt x="0" y="60"/>
                  <a:pt x="52" y="30"/>
                </a:cubicBezTo>
                <a:cubicBezTo>
                  <a:pt x="103" y="0"/>
                  <a:pt x="186" y="0"/>
                  <a:pt x="237" y="30"/>
                </a:cubicBezTo>
                <a:cubicBezTo>
                  <a:pt x="289" y="60"/>
                  <a:pt x="289" y="108"/>
                  <a:pt x="237" y="137"/>
                </a:cubicBezTo>
                <a:close/>
              </a:path>
            </a:pathLst>
          </a:custGeom>
          <a:solidFill>
            <a:srgbClr val="F0F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94">
            <a:extLst>
              <a:ext uri="{FF2B5EF4-FFF2-40B4-BE49-F238E27FC236}">
                <a16:creationId xmlns:a16="http://schemas.microsoft.com/office/drawing/2014/main" id="{336F06F0-BC40-4915-8E6C-AD8ED1A3BFC2}"/>
              </a:ext>
            </a:extLst>
          </p:cNvPr>
          <p:cNvSpPr>
            <a:spLocks/>
          </p:cNvSpPr>
          <p:nvPr/>
        </p:nvSpPr>
        <p:spPr bwMode="auto">
          <a:xfrm>
            <a:off x="9753600" y="1552575"/>
            <a:ext cx="858838" cy="1220788"/>
          </a:xfrm>
          <a:custGeom>
            <a:avLst/>
            <a:gdLst>
              <a:gd name="T0" fmla="*/ 5 w 213"/>
              <a:gd name="T1" fmla="*/ 84 h 304"/>
              <a:gd name="T2" fmla="*/ 70 w 213"/>
              <a:gd name="T3" fmla="*/ 170 h 304"/>
              <a:gd name="T4" fmla="*/ 207 w 213"/>
              <a:gd name="T5" fmla="*/ 294 h 304"/>
              <a:gd name="T6" fmla="*/ 211 w 213"/>
              <a:gd name="T7" fmla="*/ 304 h 304"/>
              <a:gd name="T8" fmla="*/ 213 w 213"/>
              <a:gd name="T9" fmla="*/ 294 h 304"/>
              <a:gd name="T10" fmla="*/ 213 w 213"/>
              <a:gd name="T11" fmla="*/ 213 h 304"/>
              <a:gd name="T12" fmla="*/ 207 w 213"/>
              <a:gd name="T13" fmla="*/ 142 h 304"/>
              <a:gd name="T14" fmla="*/ 70 w 213"/>
              <a:gd name="T15" fmla="*/ 18 h 304"/>
              <a:gd name="T16" fmla="*/ 5 w 213"/>
              <a:gd name="T17" fmla="*/ 8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304">
                <a:moveTo>
                  <a:pt x="5" y="84"/>
                </a:moveTo>
                <a:cubicBezTo>
                  <a:pt x="8" y="101"/>
                  <a:pt x="20" y="141"/>
                  <a:pt x="70" y="170"/>
                </a:cubicBezTo>
                <a:cubicBezTo>
                  <a:pt x="141" y="203"/>
                  <a:pt x="190" y="246"/>
                  <a:pt x="207" y="294"/>
                </a:cubicBezTo>
                <a:cubicBezTo>
                  <a:pt x="208" y="297"/>
                  <a:pt x="210" y="301"/>
                  <a:pt x="211" y="304"/>
                </a:cubicBezTo>
                <a:cubicBezTo>
                  <a:pt x="213" y="301"/>
                  <a:pt x="213" y="301"/>
                  <a:pt x="213" y="294"/>
                </a:cubicBezTo>
                <a:cubicBezTo>
                  <a:pt x="213" y="213"/>
                  <a:pt x="213" y="213"/>
                  <a:pt x="213" y="213"/>
                </a:cubicBezTo>
                <a:cubicBezTo>
                  <a:pt x="213" y="166"/>
                  <a:pt x="210" y="156"/>
                  <a:pt x="207" y="142"/>
                </a:cubicBezTo>
                <a:cubicBezTo>
                  <a:pt x="190" y="94"/>
                  <a:pt x="141" y="51"/>
                  <a:pt x="70" y="18"/>
                </a:cubicBezTo>
                <a:cubicBezTo>
                  <a:pt x="14" y="0"/>
                  <a:pt x="0" y="53"/>
                  <a:pt x="5" y="8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95">
            <a:extLst>
              <a:ext uri="{FF2B5EF4-FFF2-40B4-BE49-F238E27FC236}">
                <a16:creationId xmlns:a16="http://schemas.microsoft.com/office/drawing/2014/main" id="{986BD098-6CC1-415B-8753-5D0E2DA43620}"/>
              </a:ext>
            </a:extLst>
          </p:cNvPr>
          <p:cNvSpPr>
            <a:spLocks/>
          </p:cNvSpPr>
          <p:nvPr/>
        </p:nvSpPr>
        <p:spPr bwMode="auto">
          <a:xfrm>
            <a:off x="7305145" y="1346200"/>
            <a:ext cx="1971675" cy="819150"/>
          </a:xfrm>
          <a:custGeom>
            <a:avLst/>
            <a:gdLst>
              <a:gd name="T0" fmla="*/ 80 w 489"/>
              <a:gd name="T1" fmla="*/ 34 h 204"/>
              <a:gd name="T2" fmla="*/ 339 w 489"/>
              <a:gd name="T3" fmla="*/ 1 h 204"/>
              <a:gd name="T4" fmla="*/ 376 w 489"/>
              <a:gd name="T5" fmla="*/ 2 h 204"/>
              <a:gd name="T6" fmla="*/ 439 w 489"/>
              <a:gd name="T7" fmla="*/ 136 h 204"/>
              <a:gd name="T8" fmla="*/ 376 w 489"/>
              <a:gd name="T9" fmla="*/ 154 h 204"/>
              <a:gd name="T10" fmla="*/ 339 w 489"/>
              <a:gd name="T11" fmla="*/ 153 h 204"/>
              <a:gd name="T12" fmla="*/ 80 w 489"/>
              <a:gd name="T13" fmla="*/ 186 h 204"/>
              <a:gd name="T14" fmla="*/ 26 w 489"/>
              <a:gd name="T15" fmla="*/ 80 h 204"/>
              <a:gd name="T16" fmla="*/ 80 w 489"/>
              <a:gd name="T17" fmla="*/ 3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204">
                <a:moveTo>
                  <a:pt x="80" y="34"/>
                </a:moveTo>
                <a:cubicBezTo>
                  <a:pt x="155" y="13"/>
                  <a:pt x="244" y="0"/>
                  <a:pt x="339" y="1"/>
                </a:cubicBezTo>
                <a:cubicBezTo>
                  <a:pt x="351" y="1"/>
                  <a:pt x="364" y="2"/>
                  <a:pt x="376" y="2"/>
                </a:cubicBezTo>
                <a:cubicBezTo>
                  <a:pt x="459" y="10"/>
                  <a:pt x="489" y="98"/>
                  <a:pt x="439" y="136"/>
                </a:cubicBezTo>
                <a:cubicBezTo>
                  <a:pt x="416" y="154"/>
                  <a:pt x="388" y="154"/>
                  <a:pt x="376" y="154"/>
                </a:cubicBezTo>
                <a:cubicBezTo>
                  <a:pt x="364" y="153"/>
                  <a:pt x="351" y="153"/>
                  <a:pt x="339" y="153"/>
                </a:cubicBezTo>
                <a:cubicBezTo>
                  <a:pt x="244" y="152"/>
                  <a:pt x="155" y="164"/>
                  <a:pt x="80" y="186"/>
                </a:cubicBezTo>
                <a:cubicBezTo>
                  <a:pt x="4" y="204"/>
                  <a:pt x="0" y="127"/>
                  <a:pt x="26" y="80"/>
                </a:cubicBezTo>
                <a:cubicBezTo>
                  <a:pt x="35" y="64"/>
                  <a:pt x="52" y="43"/>
                  <a:pt x="80"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96">
            <a:extLst>
              <a:ext uri="{FF2B5EF4-FFF2-40B4-BE49-F238E27FC236}">
                <a16:creationId xmlns:a16="http://schemas.microsoft.com/office/drawing/2014/main" id="{392763AA-9109-4E80-A0D1-E9D3CD7E4EEC}"/>
              </a:ext>
            </a:extLst>
          </p:cNvPr>
          <p:cNvSpPr>
            <a:spLocks/>
          </p:cNvSpPr>
          <p:nvPr/>
        </p:nvSpPr>
        <p:spPr bwMode="auto">
          <a:xfrm>
            <a:off x="6762750" y="1909763"/>
            <a:ext cx="322263" cy="966788"/>
          </a:xfrm>
          <a:custGeom>
            <a:avLst/>
            <a:gdLst>
              <a:gd name="T0" fmla="*/ 0 w 80"/>
              <a:gd name="T1" fmla="*/ 241 h 241"/>
              <a:gd name="T2" fmla="*/ 28 w 80"/>
              <a:gd name="T3" fmla="*/ 165 h 241"/>
              <a:gd name="T4" fmla="*/ 41 w 80"/>
              <a:gd name="T5" fmla="*/ 4 h 241"/>
              <a:gd name="T6" fmla="*/ 28 w 80"/>
              <a:gd name="T7" fmla="*/ 13 h 241"/>
              <a:gd name="T8" fmla="*/ 0 w 80"/>
              <a:gd name="T9" fmla="*/ 85 h 241"/>
              <a:gd name="T10" fmla="*/ 0 w 80"/>
              <a:gd name="T11" fmla="*/ 89 h 241"/>
              <a:gd name="T12" fmla="*/ 0 w 80"/>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80" h="241">
                <a:moveTo>
                  <a:pt x="0" y="241"/>
                </a:moveTo>
                <a:cubicBezTo>
                  <a:pt x="2" y="217"/>
                  <a:pt x="4" y="198"/>
                  <a:pt x="28" y="165"/>
                </a:cubicBezTo>
                <a:cubicBezTo>
                  <a:pt x="80" y="89"/>
                  <a:pt x="70" y="0"/>
                  <a:pt x="41" y="4"/>
                </a:cubicBezTo>
                <a:cubicBezTo>
                  <a:pt x="37" y="5"/>
                  <a:pt x="32" y="10"/>
                  <a:pt x="28" y="13"/>
                </a:cubicBezTo>
                <a:cubicBezTo>
                  <a:pt x="11" y="36"/>
                  <a:pt x="1" y="60"/>
                  <a:pt x="0" y="85"/>
                </a:cubicBezTo>
                <a:cubicBezTo>
                  <a:pt x="0" y="87"/>
                  <a:pt x="0" y="88"/>
                  <a:pt x="0" y="89"/>
                </a:cubicBezTo>
                <a:lnTo>
                  <a:pt x="0" y="24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97">
            <a:extLst>
              <a:ext uri="{FF2B5EF4-FFF2-40B4-BE49-F238E27FC236}">
                <a16:creationId xmlns:a16="http://schemas.microsoft.com/office/drawing/2014/main" id="{766B017D-E256-485B-AF59-6E9793C4FF91}"/>
              </a:ext>
            </a:extLst>
          </p:cNvPr>
          <p:cNvSpPr>
            <a:spLocks/>
          </p:cNvSpPr>
          <p:nvPr/>
        </p:nvSpPr>
        <p:spPr bwMode="auto">
          <a:xfrm>
            <a:off x="9193213" y="2949575"/>
            <a:ext cx="293688" cy="588963"/>
          </a:xfrm>
          <a:custGeom>
            <a:avLst/>
            <a:gdLst>
              <a:gd name="T0" fmla="*/ 142 w 185"/>
              <a:gd name="T1" fmla="*/ 371 h 371"/>
              <a:gd name="T2" fmla="*/ 0 w 185"/>
              <a:gd name="T3" fmla="*/ 18 h 371"/>
              <a:gd name="T4" fmla="*/ 41 w 185"/>
              <a:gd name="T5" fmla="*/ 0 h 371"/>
              <a:gd name="T6" fmla="*/ 185 w 185"/>
              <a:gd name="T7" fmla="*/ 354 h 371"/>
              <a:gd name="T8" fmla="*/ 142 w 185"/>
              <a:gd name="T9" fmla="*/ 371 h 371"/>
            </a:gdLst>
            <a:ahLst/>
            <a:cxnLst>
              <a:cxn ang="0">
                <a:pos x="T0" y="T1"/>
              </a:cxn>
              <a:cxn ang="0">
                <a:pos x="T2" y="T3"/>
              </a:cxn>
              <a:cxn ang="0">
                <a:pos x="T4" y="T5"/>
              </a:cxn>
              <a:cxn ang="0">
                <a:pos x="T6" y="T7"/>
              </a:cxn>
              <a:cxn ang="0">
                <a:pos x="T8" y="T9"/>
              </a:cxn>
            </a:cxnLst>
            <a:rect l="0" t="0" r="r" b="b"/>
            <a:pathLst>
              <a:path w="185" h="371">
                <a:moveTo>
                  <a:pt x="142" y="371"/>
                </a:moveTo>
                <a:lnTo>
                  <a:pt x="0" y="18"/>
                </a:lnTo>
                <a:lnTo>
                  <a:pt x="41" y="0"/>
                </a:lnTo>
                <a:lnTo>
                  <a:pt x="185" y="354"/>
                </a:lnTo>
                <a:lnTo>
                  <a:pt x="142" y="371"/>
                </a:lnTo>
                <a:close/>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Oval 99">
            <a:extLst>
              <a:ext uri="{FF2B5EF4-FFF2-40B4-BE49-F238E27FC236}">
                <a16:creationId xmlns:a16="http://schemas.microsoft.com/office/drawing/2014/main" id="{03E3216A-EA1E-4B76-8F04-1D018641691B}"/>
              </a:ext>
            </a:extLst>
          </p:cNvPr>
          <p:cNvSpPr>
            <a:spLocks noChangeArrowheads="1"/>
          </p:cNvSpPr>
          <p:nvPr/>
        </p:nvSpPr>
        <p:spPr bwMode="auto">
          <a:xfrm>
            <a:off x="8004175" y="2459038"/>
            <a:ext cx="1141413" cy="1333500"/>
          </a:xfrm>
          <a:prstGeom prst="ellipse">
            <a:avLst/>
          </a:prstGeom>
          <a:gradFill>
            <a:gsLst>
              <a:gs pos="0">
                <a:schemeClr val="accent1"/>
              </a:gs>
              <a:gs pos="85000">
                <a:schemeClr val="accent2"/>
              </a:gs>
            </a:gsLst>
            <a:lin ang="27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00">
            <a:extLst>
              <a:ext uri="{FF2B5EF4-FFF2-40B4-BE49-F238E27FC236}">
                <a16:creationId xmlns:a16="http://schemas.microsoft.com/office/drawing/2014/main" id="{595F5388-0EAE-4C01-B72E-02E3BE22F47D}"/>
              </a:ext>
            </a:extLst>
          </p:cNvPr>
          <p:cNvSpPr>
            <a:spLocks/>
          </p:cNvSpPr>
          <p:nvPr/>
        </p:nvSpPr>
        <p:spPr bwMode="auto">
          <a:xfrm>
            <a:off x="7762875" y="2447925"/>
            <a:ext cx="479425" cy="481013"/>
          </a:xfrm>
          <a:custGeom>
            <a:avLst/>
            <a:gdLst>
              <a:gd name="T0" fmla="*/ 113 w 119"/>
              <a:gd name="T1" fmla="*/ 71 h 120"/>
              <a:gd name="T2" fmla="*/ 49 w 119"/>
              <a:gd name="T3" fmla="*/ 114 h 120"/>
              <a:gd name="T4" fmla="*/ 6 w 119"/>
              <a:gd name="T5" fmla="*/ 49 h 120"/>
              <a:gd name="T6" fmla="*/ 70 w 119"/>
              <a:gd name="T7" fmla="*/ 6 h 120"/>
              <a:gd name="T8" fmla="*/ 113 w 119"/>
              <a:gd name="T9" fmla="*/ 71 h 120"/>
            </a:gdLst>
            <a:ahLst/>
            <a:cxnLst>
              <a:cxn ang="0">
                <a:pos x="T0" y="T1"/>
              </a:cxn>
              <a:cxn ang="0">
                <a:pos x="T2" y="T3"/>
              </a:cxn>
              <a:cxn ang="0">
                <a:pos x="T4" y="T5"/>
              </a:cxn>
              <a:cxn ang="0">
                <a:pos x="T6" y="T7"/>
              </a:cxn>
              <a:cxn ang="0">
                <a:pos x="T8" y="T9"/>
              </a:cxn>
            </a:cxnLst>
            <a:rect l="0" t="0" r="r" b="b"/>
            <a:pathLst>
              <a:path w="119" h="120">
                <a:moveTo>
                  <a:pt x="113" y="71"/>
                </a:moveTo>
                <a:cubicBezTo>
                  <a:pt x="108" y="101"/>
                  <a:pt x="79" y="120"/>
                  <a:pt x="49" y="114"/>
                </a:cubicBezTo>
                <a:cubicBezTo>
                  <a:pt x="19" y="108"/>
                  <a:pt x="0" y="79"/>
                  <a:pt x="6" y="49"/>
                </a:cubicBezTo>
                <a:cubicBezTo>
                  <a:pt x="11" y="20"/>
                  <a:pt x="40" y="0"/>
                  <a:pt x="70" y="6"/>
                </a:cubicBezTo>
                <a:cubicBezTo>
                  <a:pt x="100" y="12"/>
                  <a:pt x="119" y="41"/>
                  <a:pt x="113" y="7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01">
            <a:extLst>
              <a:ext uri="{FF2B5EF4-FFF2-40B4-BE49-F238E27FC236}">
                <a16:creationId xmlns:a16="http://schemas.microsoft.com/office/drawing/2014/main" id="{A2515F36-473E-443E-AD71-FFA1A9BC132E}"/>
              </a:ext>
            </a:extLst>
          </p:cNvPr>
          <p:cNvSpPr>
            <a:spLocks/>
          </p:cNvSpPr>
          <p:nvPr/>
        </p:nvSpPr>
        <p:spPr bwMode="auto">
          <a:xfrm>
            <a:off x="8145463" y="2443163"/>
            <a:ext cx="858838" cy="490538"/>
          </a:xfrm>
          <a:custGeom>
            <a:avLst/>
            <a:gdLst>
              <a:gd name="T0" fmla="*/ 175 w 213"/>
              <a:gd name="T1" fmla="*/ 101 h 122"/>
              <a:gd name="T2" fmla="*/ 38 w 213"/>
              <a:gd name="T3" fmla="*/ 101 h 122"/>
              <a:gd name="T4" fmla="*/ 38 w 213"/>
              <a:gd name="T5" fmla="*/ 22 h 122"/>
              <a:gd name="T6" fmla="*/ 175 w 213"/>
              <a:gd name="T7" fmla="*/ 22 h 122"/>
              <a:gd name="T8" fmla="*/ 175 w 213"/>
              <a:gd name="T9" fmla="*/ 101 h 122"/>
            </a:gdLst>
            <a:ahLst/>
            <a:cxnLst>
              <a:cxn ang="0">
                <a:pos x="T0" y="T1"/>
              </a:cxn>
              <a:cxn ang="0">
                <a:pos x="T2" y="T3"/>
              </a:cxn>
              <a:cxn ang="0">
                <a:pos x="T4" y="T5"/>
              </a:cxn>
              <a:cxn ang="0">
                <a:pos x="T6" y="T7"/>
              </a:cxn>
              <a:cxn ang="0">
                <a:pos x="T8" y="T9"/>
              </a:cxn>
            </a:cxnLst>
            <a:rect l="0" t="0" r="r" b="b"/>
            <a:pathLst>
              <a:path w="213" h="122">
                <a:moveTo>
                  <a:pt x="175" y="101"/>
                </a:moveTo>
                <a:cubicBezTo>
                  <a:pt x="137" y="122"/>
                  <a:pt x="76" y="122"/>
                  <a:pt x="38" y="101"/>
                </a:cubicBezTo>
                <a:cubicBezTo>
                  <a:pt x="0" y="79"/>
                  <a:pt x="0" y="43"/>
                  <a:pt x="38" y="22"/>
                </a:cubicBezTo>
                <a:cubicBezTo>
                  <a:pt x="76" y="0"/>
                  <a:pt x="137" y="0"/>
                  <a:pt x="175" y="22"/>
                </a:cubicBezTo>
                <a:cubicBezTo>
                  <a:pt x="213" y="43"/>
                  <a:pt x="213" y="79"/>
                  <a:pt x="175" y="10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102">
            <a:extLst>
              <a:ext uri="{FF2B5EF4-FFF2-40B4-BE49-F238E27FC236}">
                <a16:creationId xmlns:a16="http://schemas.microsoft.com/office/drawing/2014/main" id="{20C5BF99-28F1-4BD6-ABBB-3849E30BAD45}"/>
              </a:ext>
            </a:extLst>
          </p:cNvPr>
          <p:cNvSpPr>
            <a:spLocks/>
          </p:cNvSpPr>
          <p:nvPr/>
        </p:nvSpPr>
        <p:spPr bwMode="auto">
          <a:xfrm>
            <a:off x="8174038" y="2443163"/>
            <a:ext cx="801688" cy="277813"/>
          </a:xfrm>
          <a:custGeom>
            <a:avLst/>
            <a:gdLst>
              <a:gd name="T0" fmla="*/ 31 w 199"/>
              <a:gd name="T1" fmla="*/ 36 h 69"/>
              <a:gd name="T2" fmla="*/ 168 w 199"/>
              <a:gd name="T3" fmla="*/ 36 h 69"/>
              <a:gd name="T4" fmla="*/ 195 w 199"/>
              <a:gd name="T5" fmla="*/ 69 h 69"/>
              <a:gd name="T6" fmla="*/ 168 w 199"/>
              <a:gd name="T7" fmla="*/ 22 h 69"/>
              <a:gd name="T8" fmla="*/ 31 w 199"/>
              <a:gd name="T9" fmla="*/ 22 h 69"/>
              <a:gd name="T10" fmla="*/ 3 w 199"/>
              <a:gd name="T11" fmla="*/ 69 h 69"/>
              <a:gd name="T12" fmla="*/ 31 w 199"/>
              <a:gd name="T13" fmla="*/ 36 h 69"/>
            </a:gdLst>
            <a:ahLst/>
            <a:cxnLst>
              <a:cxn ang="0">
                <a:pos x="T0" y="T1"/>
              </a:cxn>
              <a:cxn ang="0">
                <a:pos x="T2" y="T3"/>
              </a:cxn>
              <a:cxn ang="0">
                <a:pos x="T4" y="T5"/>
              </a:cxn>
              <a:cxn ang="0">
                <a:pos x="T6" y="T7"/>
              </a:cxn>
              <a:cxn ang="0">
                <a:pos x="T8" y="T9"/>
              </a:cxn>
              <a:cxn ang="0">
                <a:pos x="T10" y="T11"/>
              </a:cxn>
              <a:cxn ang="0">
                <a:pos x="T12" y="T13"/>
              </a:cxn>
            </a:cxnLst>
            <a:rect l="0" t="0" r="r" b="b"/>
            <a:pathLst>
              <a:path w="199" h="69">
                <a:moveTo>
                  <a:pt x="31" y="36"/>
                </a:moveTo>
                <a:cubicBezTo>
                  <a:pt x="69" y="15"/>
                  <a:pt x="130" y="15"/>
                  <a:pt x="168" y="36"/>
                </a:cubicBezTo>
                <a:cubicBezTo>
                  <a:pt x="184" y="45"/>
                  <a:pt x="193" y="57"/>
                  <a:pt x="195" y="69"/>
                </a:cubicBezTo>
                <a:cubicBezTo>
                  <a:pt x="199" y="52"/>
                  <a:pt x="190" y="34"/>
                  <a:pt x="168" y="22"/>
                </a:cubicBezTo>
                <a:cubicBezTo>
                  <a:pt x="130" y="0"/>
                  <a:pt x="69" y="0"/>
                  <a:pt x="31" y="22"/>
                </a:cubicBezTo>
                <a:cubicBezTo>
                  <a:pt x="9" y="34"/>
                  <a:pt x="0" y="52"/>
                  <a:pt x="3" y="69"/>
                </a:cubicBezTo>
                <a:cubicBezTo>
                  <a:pt x="6" y="57"/>
                  <a:pt x="15" y="45"/>
                  <a:pt x="31" y="36"/>
                </a:cubicBezTo>
                <a:close/>
              </a:path>
            </a:pathLst>
          </a:custGeom>
          <a:solidFill>
            <a:srgbClr val="453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03">
            <a:extLst>
              <a:ext uri="{FF2B5EF4-FFF2-40B4-BE49-F238E27FC236}">
                <a16:creationId xmlns:a16="http://schemas.microsoft.com/office/drawing/2014/main" id="{E52A8AE6-2284-42B4-B168-39D51FCCB3FB}"/>
              </a:ext>
            </a:extLst>
          </p:cNvPr>
          <p:cNvSpPr>
            <a:spLocks/>
          </p:cNvSpPr>
          <p:nvPr/>
        </p:nvSpPr>
        <p:spPr bwMode="auto">
          <a:xfrm>
            <a:off x="7967663" y="1676400"/>
            <a:ext cx="390525" cy="477838"/>
          </a:xfrm>
          <a:custGeom>
            <a:avLst/>
            <a:gdLst>
              <a:gd name="T0" fmla="*/ 39 w 97"/>
              <a:gd name="T1" fmla="*/ 119 h 119"/>
              <a:gd name="T2" fmla="*/ 56 w 97"/>
              <a:gd name="T3" fmla="*/ 89 h 119"/>
              <a:gd name="T4" fmla="*/ 79 w 97"/>
              <a:gd name="T5" fmla="*/ 50 h 119"/>
              <a:gd name="T6" fmla="*/ 97 w 97"/>
              <a:gd name="T7" fmla="*/ 19 h 119"/>
              <a:gd name="T8" fmla="*/ 71 w 97"/>
              <a:gd name="T9" fmla="*/ 5 h 119"/>
              <a:gd name="T10" fmla="*/ 69 w 97"/>
              <a:gd name="T11" fmla="*/ 3 h 119"/>
              <a:gd name="T12" fmla="*/ 69 w 97"/>
              <a:gd name="T13" fmla="*/ 3 h 119"/>
              <a:gd name="T14" fmla="*/ 69 w 97"/>
              <a:gd name="T15" fmla="*/ 3 h 119"/>
              <a:gd name="T16" fmla="*/ 41 w 97"/>
              <a:gd name="T17" fmla="*/ 7 h 119"/>
              <a:gd name="T18" fmla="*/ 0 w 97"/>
              <a:gd name="T19" fmla="*/ 77 h 119"/>
              <a:gd name="T20" fmla="*/ 12 w 97"/>
              <a:gd name="T21" fmla="*/ 104 h 119"/>
              <a:gd name="T22" fmla="*/ 12 w 97"/>
              <a:gd name="T23" fmla="*/ 104 h 119"/>
              <a:gd name="T24" fmla="*/ 12 w 97"/>
              <a:gd name="T25" fmla="*/ 104 h 119"/>
              <a:gd name="T26" fmla="*/ 39 w 97"/>
              <a:gd name="T27"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119">
                <a:moveTo>
                  <a:pt x="39" y="119"/>
                </a:moveTo>
                <a:cubicBezTo>
                  <a:pt x="56" y="89"/>
                  <a:pt x="56" y="89"/>
                  <a:pt x="56" y="89"/>
                </a:cubicBezTo>
                <a:cubicBezTo>
                  <a:pt x="66" y="78"/>
                  <a:pt x="75" y="64"/>
                  <a:pt x="79" y="50"/>
                </a:cubicBezTo>
                <a:cubicBezTo>
                  <a:pt x="97" y="19"/>
                  <a:pt x="97" y="19"/>
                  <a:pt x="97" y="19"/>
                </a:cubicBezTo>
                <a:cubicBezTo>
                  <a:pt x="71" y="5"/>
                  <a:pt x="71" y="5"/>
                  <a:pt x="71" y="5"/>
                </a:cubicBezTo>
                <a:cubicBezTo>
                  <a:pt x="70" y="4"/>
                  <a:pt x="69" y="3"/>
                  <a:pt x="69" y="3"/>
                </a:cubicBezTo>
                <a:cubicBezTo>
                  <a:pt x="69" y="3"/>
                  <a:pt x="69" y="3"/>
                  <a:pt x="69" y="3"/>
                </a:cubicBezTo>
                <a:cubicBezTo>
                  <a:pt x="69" y="3"/>
                  <a:pt x="69" y="3"/>
                  <a:pt x="69" y="3"/>
                </a:cubicBezTo>
                <a:cubicBezTo>
                  <a:pt x="61" y="0"/>
                  <a:pt x="52" y="1"/>
                  <a:pt x="41" y="7"/>
                </a:cubicBezTo>
                <a:cubicBezTo>
                  <a:pt x="18" y="20"/>
                  <a:pt x="0" y="51"/>
                  <a:pt x="0" y="77"/>
                </a:cubicBezTo>
                <a:cubicBezTo>
                  <a:pt x="0" y="90"/>
                  <a:pt x="5" y="100"/>
                  <a:pt x="12" y="104"/>
                </a:cubicBezTo>
                <a:cubicBezTo>
                  <a:pt x="12" y="104"/>
                  <a:pt x="12" y="104"/>
                  <a:pt x="12" y="104"/>
                </a:cubicBezTo>
                <a:cubicBezTo>
                  <a:pt x="12" y="104"/>
                  <a:pt x="12" y="104"/>
                  <a:pt x="12" y="104"/>
                </a:cubicBezTo>
                <a:lnTo>
                  <a:pt x="39" y="119"/>
                </a:lnTo>
                <a:close/>
              </a:path>
            </a:pathLst>
          </a:custGeom>
          <a:gradFill>
            <a:gsLst>
              <a:gs pos="48000">
                <a:schemeClr val="accent1"/>
              </a:gs>
              <a:gs pos="100000">
                <a:schemeClr val="accent2"/>
              </a:gs>
            </a:gsLst>
            <a:lin ang="27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7232" name="Freeform 104">
            <a:extLst>
              <a:ext uri="{FF2B5EF4-FFF2-40B4-BE49-F238E27FC236}">
                <a16:creationId xmlns:a16="http://schemas.microsoft.com/office/drawing/2014/main" id="{BC771104-598C-4DD8-8D8C-E443D51391F0}"/>
              </a:ext>
            </a:extLst>
          </p:cNvPr>
          <p:cNvSpPr>
            <a:spLocks/>
          </p:cNvSpPr>
          <p:nvPr/>
        </p:nvSpPr>
        <p:spPr bwMode="auto">
          <a:xfrm>
            <a:off x="8072438" y="1712913"/>
            <a:ext cx="330200" cy="481013"/>
          </a:xfrm>
          <a:custGeom>
            <a:avLst/>
            <a:gdLst>
              <a:gd name="T0" fmla="*/ 82 w 82"/>
              <a:gd name="T1" fmla="*/ 36 h 120"/>
              <a:gd name="T2" fmla="*/ 41 w 82"/>
              <a:gd name="T3" fmla="*/ 107 h 120"/>
              <a:gd name="T4" fmla="*/ 0 w 82"/>
              <a:gd name="T5" fmla="*/ 84 h 120"/>
              <a:gd name="T6" fmla="*/ 41 w 82"/>
              <a:gd name="T7" fmla="*/ 13 h 120"/>
              <a:gd name="T8" fmla="*/ 82 w 82"/>
              <a:gd name="T9" fmla="*/ 36 h 120"/>
            </a:gdLst>
            <a:ahLst/>
            <a:cxnLst>
              <a:cxn ang="0">
                <a:pos x="T0" y="T1"/>
              </a:cxn>
              <a:cxn ang="0">
                <a:pos x="T2" y="T3"/>
              </a:cxn>
              <a:cxn ang="0">
                <a:pos x="T4" y="T5"/>
              </a:cxn>
              <a:cxn ang="0">
                <a:pos x="T6" y="T7"/>
              </a:cxn>
              <a:cxn ang="0">
                <a:pos x="T8" y="T9"/>
              </a:cxn>
            </a:cxnLst>
            <a:rect l="0" t="0" r="r" b="b"/>
            <a:pathLst>
              <a:path w="82" h="120">
                <a:moveTo>
                  <a:pt x="82" y="36"/>
                </a:moveTo>
                <a:cubicBezTo>
                  <a:pt x="82" y="62"/>
                  <a:pt x="64" y="94"/>
                  <a:pt x="41" y="107"/>
                </a:cubicBezTo>
                <a:cubicBezTo>
                  <a:pt x="19" y="120"/>
                  <a:pt x="0" y="110"/>
                  <a:pt x="0" y="84"/>
                </a:cubicBezTo>
                <a:cubicBezTo>
                  <a:pt x="0" y="58"/>
                  <a:pt x="19" y="26"/>
                  <a:pt x="41" y="13"/>
                </a:cubicBezTo>
                <a:cubicBezTo>
                  <a:pt x="64" y="0"/>
                  <a:pt x="82" y="10"/>
                  <a:pt x="82" y="36"/>
                </a:cubicBezTo>
                <a:close/>
              </a:path>
            </a:pathLst>
          </a:custGeom>
          <a:solidFill>
            <a:srgbClr val="BCB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33" name="Oval 105">
            <a:extLst>
              <a:ext uri="{FF2B5EF4-FFF2-40B4-BE49-F238E27FC236}">
                <a16:creationId xmlns:a16="http://schemas.microsoft.com/office/drawing/2014/main" id="{374C2BA7-C12E-44D1-814F-09192BEE9C18}"/>
              </a:ext>
            </a:extLst>
          </p:cNvPr>
          <p:cNvSpPr>
            <a:spLocks noChangeArrowheads="1"/>
          </p:cNvSpPr>
          <p:nvPr/>
        </p:nvSpPr>
        <p:spPr bwMode="auto">
          <a:xfrm>
            <a:off x="8012113" y="1573213"/>
            <a:ext cx="1168400" cy="1158875"/>
          </a:xfrm>
          <a:prstGeom prst="ellipse">
            <a:avLst/>
          </a:prstGeom>
          <a:gradFill>
            <a:gsLst>
              <a:gs pos="0">
                <a:schemeClr val="accent1"/>
              </a:gs>
              <a:gs pos="100000">
                <a:schemeClr val="accent2"/>
              </a:gs>
            </a:gsLst>
            <a:lin ang="66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7234" name="Freeform 107">
            <a:extLst>
              <a:ext uri="{FF2B5EF4-FFF2-40B4-BE49-F238E27FC236}">
                <a16:creationId xmlns:a16="http://schemas.microsoft.com/office/drawing/2014/main" id="{876734C5-A6C4-499B-A1D8-5614B4FFDE89}"/>
              </a:ext>
            </a:extLst>
          </p:cNvPr>
          <p:cNvSpPr>
            <a:spLocks/>
          </p:cNvSpPr>
          <p:nvPr/>
        </p:nvSpPr>
        <p:spPr bwMode="auto">
          <a:xfrm>
            <a:off x="8769350" y="2066925"/>
            <a:ext cx="387350" cy="476250"/>
          </a:xfrm>
          <a:custGeom>
            <a:avLst/>
            <a:gdLst>
              <a:gd name="T0" fmla="*/ 38 w 96"/>
              <a:gd name="T1" fmla="*/ 119 h 119"/>
              <a:gd name="T2" fmla="*/ 56 w 96"/>
              <a:gd name="T3" fmla="*/ 89 h 119"/>
              <a:gd name="T4" fmla="*/ 78 w 96"/>
              <a:gd name="T5" fmla="*/ 50 h 119"/>
              <a:gd name="T6" fmla="*/ 96 w 96"/>
              <a:gd name="T7" fmla="*/ 20 h 119"/>
              <a:gd name="T8" fmla="*/ 71 w 96"/>
              <a:gd name="T9" fmla="*/ 5 h 119"/>
              <a:gd name="T10" fmla="*/ 68 w 96"/>
              <a:gd name="T11" fmla="*/ 3 h 119"/>
              <a:gd name="T12" fmla="*/ 68 w 96"/>
              <a:gd name="T13" fmla="*/ 3 h 119"/>
              <a:gd name="T14" fmla="*/ 41 w 96"/>
              <a:gd name="T15" fmla="*/ 7 h 119"/>
              <a:gd name="T16" fmla="*/ 0 w 96"/>
              <a:gd name="T17" fmla="*/ 78 h 119"/>
              <a:gd name="T18" fmla="*/ 12 w 96"/>
              <a:gd name="T19" fmla="*/ 104 h 119"/>
              <a:gd name="T20" fmla="*/ 12 w 96"/>
              <a:gd name="T21" fmla="*/ 104 h 119"/>
              <a:gd name="T22" fmla="*/ 12 w 96"/>
              <a:gd name="T23" fmla="*/ 104 h 119"/>
              <a:gd name="T24" fmla="*/ 38 w 96"/>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119">
                <a:moveTo>
                  <a:pt x="38" y="119"/>
                </a:moveTo>
                <a:cubicBezTo>
                  <a:pt x="56" y="89"/>
                  <a:pt x="56" y="89"/>
                  <a:pt x="56" y="89"/>
                </a:cubicBezTo>
                <a:cubicBezTo>
                  <a:pt x="66" y="79"/>
                  <a:pt x="74" y="64"/>
                  <a:pt x="78" y="50"/>
                </a:cubicBezTo>
                <a:cubicBezTo>
                  <a:pt x="96" y="20"/>
                  <a:pt x="96" y="20"/>
                  <a:pt x="96" y="20"/>
                </a:cubicBezTo>
                <a:cubicBezTo>
                  <a:pt x="71" y="5"/>
                  <a:pt x="71" y="5"/>
                  <a:pt x="71" y="5"/>
                </a:cubicBezTo>
                <a:cubicBezTo>
                  <a:pt x="70" y="4"/>
                  <a:pt x="69" y="4"/>
                  <a:pt x="68" y="3"/>
                </a:cubicBezTo>
                <a:cubicBezTo>
                  <a:pt x="68" y="3"/>
                  <a:pt x="68" y="3"/>
                  <a:pt x="68" y="3"/>
                </a:cubicBezTo>
                <a:cubicBezTo>
                  <a:pt x="61" y="0"/>
                  <a:pt x="51" y="1"/>
                  <a:pt x="41" y="7"/>
                </a:cubicBezTo>
                <a:cubicBezTo>
                  <a:pt x="18" y="20"/>
                  <a:pt x="0" y="52"/>
                  <a:pt x="0" y="78"/>
                </a:cubicBezTo>
                <a:cubicBezTo>
                  <a:pt x="0" y="91"/>
                  <a:pt x="4" y="100"/>
                  <a:pt x="12" y="104"/>
                </a:cubicBezTo>
                <a:cubicBezTo>
                  <a:pt x="12" y="104"/>
                  <a:pt x="12" y="104"/>
                  <a:pt x="12" y="104"/>
                </a:cubicBezTo>
                <a:cubicBezTo>
                  <a:pt x="12" y="104"/>
                  <a:pt x="12" y="104"/>
                  <a:pt x="12" y="104"/>
                </a:cubicBezTo>
                <a:lnTo>
                  <a:pt x="38" y="119"/>
                </a:lnTo>
                <a:close/>
              </a:path>
            </a:pathLst>
          </a:custGeom>
          <a:gradFill>
            <a:gsLst>
              <a:gs pos="48000">
                <a:schemeClr val="accent1"/>
              </a:gs>
              <a:gs pos="100000">
                <a:schemeClr val="accent2"/>
              </a:gs>
            </a:gsLst>
            <a:lin ang="27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7235" name="Freeform 108">
            <a:extLst>
              <a:ext uri="{FF2B5EF4-FFF2-40B4-BE49-F238E27FC236}">
                <a16:creationId xmlns:a16="http://schemas.microsoft.com/office/drawing/2014/main" id="{02F8125B-A4AE-4188-A8C5-C7349EB9665D}"/>
              </a:ext>
            </a:extLst>
          </p:cNvPr>
          <p:cNvSpPr>
            <a:spLocks/>
          </p:cNvSpPr>
          <p:nvPr/>
        </p:nvSpPr>
        <p:spPr bwMode="auto">
          <a:xfrm>
            <a:off x="8874125" y="2101850"/>
            <a:ext cx="331788" cy="485775"/>
          </a:xfrm>
          <a:custGeom>
            <a:avLst/>
            <a:gdLst>
              <a:gd name="T0" fmla="*/ 82 w 82"/>
              <a:gd name="T1" fmla="*/ 37 h 121"/>
              <a:gd name="T2" fmla="*/ 41 w 82"/>
              <a:gd name="T3" fmla="*/ 107 h 121"/>
              <a:gd name="T4" fmla="*/ 0 w 82"/>
              <a:gd name="T5" fmla="*/ 84 h 121"/>
              <a:gd name="T6" fmla="*/ 41 w 82"/>
              <a:gd name="T7" fmla="*/ 13 h 121"/>
              <a:gd name="T8" fmla="*/ 82 w 82"/>
              <a:gd name="T9" fmla="*/ 37 h 121"/>
            </a:gdLst>
            <a:ahLst/>
            <a:cxnLst>
              <a:cxn ang="0">
                <a:pos x="T0" y="T1"/>
              </a:cxn>
              <a:cxn ang="0">
                <a:pos x="T2" y="T3"/>
              </a:cxn>
              <a:cxn ang="0">
                <a:pos x="T4" y="T5"/>
              </a:cxn>
              <a:cxn ang="0">
                <a:pos x="T6" y="T7"/>
              </a:cxn>
              <a:cxn ang="0">
                <a:pos x="T8" y="T9"/>
              </a:cxn>
            </a:cxnLst>
            <a:rect l="0" t="0" r="r" b="b"/>
            <a:pathLst>
              <a:path w="82" h="121">
                <a:moveTo>
                  <a:pt x="82" y="37"/>
                </a:moveTo>
                <a:cubicBezTo>
                  <a:pt x="82" y="63"/>
                  <a:pt x="63" y="94"/>
                  <a:pt x="41" y="107"/>
                </a:cubicBezTo>
                <a:cubicBezTo>
                  <a:pt x="18" y="121"/>
                  <a:pt x="0" y="110"/>
                  <a:pt x="0" y="84"/>
                </a:cubicBezTo>
                <a:cubicBezTo>
                  <a:pt x="0" y="58"/>
                  <a:pt x="18" y="26"/>
                  <a:pt x="41" y="13"/>
                </a:cubicBezTo>
                <a:cubicBezTo>
                  <a:pt x="63" y="0"/>
                  <a:pt x="82" y="11"/>
                  <a:pt x="82" y="37"/>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36" name="Freeform 109">
            <a:extLst>
              <a:ext uri="{FF2B5EF4-FFF2-40B4-BE49-F238E27FC236}">
                <a16:creationId xmlns:a16="http://schemas.microsoft.com/office/drawing/2014/main" id="{5EAB6C6F-F4B1-4756-A40E-1C7323EE9110}"/>
              </a:ext>
            </a:extLst>
          </p:cNvPr>
          <p:cNvSpPr>
            <a:spLocks/>
          </p:cNvSpPr>
          <p:nvPr/>
        </p:nvSpPr>
        <p:spPr bwMode="auto">
          <a:xfrm>
            <a:off x="8874125" y="2130425"/>
            <a:ext cx="258763" cy="425450"/>
          </a:xfrm>
          <a:custGeom>
            <a:avLst/>
            <a:gdLst>
              <a:gd name="T0" fmla="*/ 2 w 64"/>
              <a:gd name="T1" fmla="*/ 77 h 106"/>
              <a:gd name="T2" fmla="*/ 43 w 64"/>
              <a:gd name="T3" fmla="*/ 6 h 106"/>
              <a:gd name="T4" fmla="*/ 64 w 64"/>
              <a:gd name="T5" fmla="*/ 1 h 106"/>
              <a:gd name="T6" fmla="*/ 41 w 64"/>
              <a:gd name="T7" fmla="*/ 6 h 106"/>
              <a:gd name="T8" fmla="*/ 0 w 64"/>
              <a:gd name="T9" fmla="*/ 77 h 106"/>
              <a:gd name="T10" fmla="*/ 19 w 64"/>
              <a:gd name="T11" fmla="*/ 106 h 106"/>
              <a:gd name="T12" fmla="*/ 2 w 64"/>
              <a:gd name="T13" fmla="*/ 77 h 106"/>
            </a:gdLst>
            <a:ahLst/>
            <a:cxnLst>
              <a:cxn ang="0">
                <a:pos x="T0" y="T1"/>
              </a:cxn>
              <a:cxn ang="0">
                <a:pos x="T2" y="T3"/>
              </a:cxn>
              <a:cxn ang="0">
                <a:pos x="T4" y="T5"/>
              </a:cxn>
              <a:cxn ang="0">
                <a:pos x="T6" y="T7"/>
              </a:cxn>
              <a:cxn ang="0">
                <a:pos x="T8" y="T9"/>
              </a:cxn>
              <a:cxn ang="0">
                <a:pos x="T10" y="T11"/>
              </a:cxn>
              <a:cxn ang="0">
                <a:pos x="T12" y="T13"/>
              </a:cxn>
            </a:cxnLst>
            <a:rect l="0" t="0" r="r" b="b"/>
            <a:pathLst>
              <a:path w="64" h="106">
                <a:moveTo>
                  <a:pt x="2" y="77"/>
                </a:moveTo>
                <a:cubicBezTo>
                  <a:pt x="2" y="51"/>
                  <a:pt x="20" y="19"/>
                  <a:pt x="43" y="6"/>
                </a:cubicBezTo>
                <a:cubicBezTo>
                  <a:pt x="51" y="2"/>
                  <a:pt x="58" y="0"/>
                  <a:pt x="64" y="1"/>
                </a:cubicBezTo>
                <a:cubicBezTo>
                  <a:pt x="57" y="0"/>
                  <a:pt x="49" y="1"/>
                  <a:pt x="41" y="6"/>
                </a:cubicBezTo>
                <a:cubicBezTo>
                  <a:pt x="18" y="19"/>
                  <a:pt x="0" y="51"/>
                  <a:pt x="0" y="77"/>
                </a:cubicBezTo>
                <a:cubicBezTo>
                  <a:pt x="0" y="94"/>
                  <a:pt x="8" y="104"/>
                  <a:pt x="19" y="106"/>
                </a:cubicBezTo>
                <a:cubicBezTo>
                  <a:pt x="9" y="104"/>
                  <a:pt x="2" y="93"/>
                  <a:pt x="2"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37" name="Freeform 110">
            <a:extLst>
              <a:ext uri="{FF2B5EF4-FFF2-40B4-BE49-F238E27FC236}">
                <a16:creationId xmlns:a16="http://schemas.microsoft.com/office/drawing/2014/main" id="{EE0EB323-7354-4619-A1C0-D807EA5052F4}"/>
              </a:ext>
            </a:extLst>
          </p:cNvPr>
          <p:cNvSpPr>
            <a:spLocks/>
          </p:cNvSpPr>
          <p:nvPr/>
        </p:nvSpPr>
        <p:spPr bwMode="auto">
          <a:xfrm>
            <a:off x="8923338" y="2170113"/>
            <a:ext cx="233363" cy="346075"/>
          </a:xfrm>
          <a:custGeom>
            <a:avLst/>
            <a:gdLst>
              <a:gd name="T0" fmla="*/ 58 w 58"/>
              <a:gd name="T1" fmla="*/ 26 h 86"/>
              <a:gd name="T2" fmla="*/ 29 w 58"/>
              <a:gd name="T3" fmla="*/ 77 h 86"/>
              <a:gd name="T4" fmla="*/ 0 w 58"/>
              <a:gd name="T5" fmla="*/ 60 h 86"/>
              <a:gd name="T6" fmla="*/ 29 w 58"/>
              <a:gd name="T7" fmla="*/ 10 h 86"/>
              <a:gd name="T8" fmla="*/ 58 w 58"/>
              <a:gd name="T9" fmla="*/ 26 h 86"/>
            </a:gdLst>
            <a:ahLst/>
            <a:cxnLst>
              <a:cxn ang="0">
                <a:pos x="T0" y="T1"/>
              </a:cxn>
              <a:cxn ang="0">
                <a:pos x="T2" y="T3"/>
              </a:cxn>
              <a:cxn ang="0">
                <a:pos x="T4" y="T5"/>
              </a:cxn>
              <a:cxn ang="0">
                <a:pos x="T6" y="T7"/>
              </a:cxn>
              <a:cxn ang="0">
                <a:pos x="T8" y="T9"/>
              </a:cxn>
            </a:cxnLst>
            <a:rect l="0" t="0" r="r" b="b"/>
            <a:pathLst>
              <a:path w="58" h="86">
                <a:moveTo>
                  <a:pt x="58" y="26"/>
                </a:moveTo>
                <a:cubicBezTo>
                  <a:pt x="58" y="45"/>
                  <a:pt x="45" y="68"/>
                  <a:pt x="29" y="77"/>
                </a:cubicBezTo>
                <a:cubicBezTo>
                  <a:pt x="13" y="86"/>
                  <a:pt x="0" y="79"/>
                  <a:pt x="0" y="60"/>
                </a:cubicBezTo>
                <a:cubicBezTo>
                  <a:pt x="0" y="42"/>
                  <a:pt x="13" y="19"/>
                  <a:pt x="29" y="10"/>
                </a:cubicBezTo>
                <a:cubicBezTo>
                  <a:pt x="45" y="0"/>
                  <a:pt x="58" y="8"/>
                  <a:pt x="58"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238" name="Freeform 111">
            <a:extLst>
              <a:ext uri="{FF2B5EF4-FFF2-40B4-BE49-F238E27FC236}">
                <a16:creationId xmlns:a16="http://schemas.microsoft.com/office/drawing/2014/main" id="{66D9E651-29F0-4F21-8885-913E10F05AF9}"/>
              </a:ext>
            </a:extLst>
          </p:cNvPr>
          <p:cNvSpPr>
            <a:spLocks/>
          </p:cNvSpPr>
          <p:nvPr/>
        </p:nvSpPr>
        <p:spPr bwMode="auto">
          <a:xfrm>
            <a:off x="8939213" y="2193925"/>
            <a:ext cx="217488" cy="309563"/>
          </a:xfrm>
          <a:custGeom>
            <a:avLst/>
            <a:gdLst>
              <a:gd name="T0" fmla="*/ 42 w 54"/>
              <a:gd name="T1" fmla="*/ 0 h 77"/>
              <a:gd name="T2" fmla="*/ 46 w 54"/>
              <a:gd name="T3" fmla="*/ 16 h 77"/>
              <a:gd name="T4" fmla="*/ 17 w 54"/>
              <a:gd name="T5" fmla="*/ 66 h 77"/>
              <a:gd name="T6" fmla="*/ 0 w 54"/>
              <a:gd name="T7" fmla="*/ 70 h 77"/>
              <a:gd name="T8" fmla="*/ 25 w 54"/>
              <a:gd name="T9" fmla="*/ 71 h 77"/>
              <a:gd name="T10" fmla="*/ 54 w 54"/>
              <a:gd name="T11" fmla="*/ 20 h 77"/>
              <a:gd name="T12" fmla="*/ 42 w 54"/>
              <a:gd name="T13" fmla="*/ 0 h 77"/>
            </a:gdLst>
            <a:ahLst/>
            <a:cxnLst>
              <a:cxn ang="0">
                <a:pos x="T0" y="T1"/>
              </a:cxn>
              <a:cxn ang="0">
                <a:pos x="T2" y="T3"/>
              </a:cxn>
              <a:cxn ang="0">
                <a:pos x="T4" y="T5"/>
              </a:cxn>
              <a:cxn ang="0">
                <a:pos x="T6" y="T7"/>
              </a:cxn>
              <a:cxn ang="0">
                <a:pos x="T8" y="T9"/>
              </a:cxn>
              <a:cxn ang="0">
                <a:pos x="T10" y="T11"/>
              </a:cxn>
              <a:cxn ang="0">
                <a:pos x="T12" y="T13"/>
              </a:cxn>
            </a:cxnLst>
            <a:rect l="0" t="0" r="r" b="b"/>
            <a:pathLst>
              <a:path w="54" h="77">
                <a:moveTo>
                  <a:pt x="42" y="0"/>
                </a:moveTo>
                <a:cubicBezTo>
                  <a:pt x="45" y="4"/>
                  <a:pt x="46" y="9"/>
                  <a:pt x="46" y="16"/>
                </a:cubicBezTo>
                <a:cubicBezTo>
                  <a:pt x="46" y="34"/>
                  <a:pt x="33" y="57"/>
                  <a:pt x="17" y="66"/>
                </a:cubicBezTo>
                <a:cubicBezTo>
                  <a:pt x="11" y="70"/>
                  <a:pt x="5" y="71"/>
                  <a:pt x="0" y="70"/>
                </a:cubicBezTo>
                <a:cubicBezTo>
                  <a:pt x="6" y="76"/>
                  <a:pt x="15" y="77"/>
                  <a:pt x="25" y="71"/>
                </a:cubicBezTo>
                <a:cubicBezTo>
                  <a:pt x="41" y="62"/>
                  <a:pt x="54" y="39"/>
                  <a:pt x="54" y="20"/>
                </a:cubicBezTo>
                <a:cubicBezTo>
                  <a:pt x="54" y="9"/>
                  <a:pt x="49" y="2"/>
                  <a:pt x="42" y="0"/>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39" name="Freeform 112">
            <a:extLst>
              <a:ext uri="{FF2B5EF4-FFF2-40B4-BE49-F238E27FC236}">
                <a16:creationId xmlns:a16="http://schemas.microsoft.com/office/drawing/2014/main" id="{285DF642-BFDF-4E84-A999-D5E4E254D985}"/>
              </a:ext>
            </a:extLst>
          </p:cNvPr>
          <p:cNvSpPr>
            <a:spLocks/>
          </p:cNvSpPr>
          <p:nvPr/>
        </p:nvSpPr>
        <p:spPr bwMode="auto">
          <a:xfrm>
            <a:off x="8069263" y="2025650"/>
            <a:ext cx="361950" cy="554038"/>
          </a:xfrm>
          <a:custGeom>
            <a:avLst/>
            <a:gdLst>
              <a:gd name="T0" fmla="*/ 86 w 90"/>
              <a:gd name="T1" fmla="*/ 100 h 138"/>
              <a:gd name="T2" fmla="*/ 38 w 90"/>
              <a:gd name="T3" fmla="*/ 120 h 138"/>
              <a:gd name="T4" fmla="*/ 3 w 90"/>
              <a:gd name="T5" fmla="*/ 37 h 138"/>
              <a:gd name="T6" fmla="*/ 51 w 90"/>
              <a:gd name="T7" fmla="*/ 17 h 138"/>
              <a:gd name="T8" fmla="*/ 86 w 90"/>
              <a:gd name="T9" fmla="*/ 100 h 138"/>
            </a:gdLst>
            <a:ahLst/>
            <a:cxnLst>
              <a:cxn ang="0">
                <a:pos x="T0" y="T1"/>
              </a:cxn>
              <a:cxn ang="0">
                <a:pos x="T2" y="T3"/>
              </a:cxn>
              <a:cxn ang="0">
                <a:pos x="T4" y="T5"/>
              </a:cxn>
              <a:cxn ang="0">
                <a:pos x="T6" y="T7"/>
              </a:cxn>
              <a:cxn ang="0">
                <a:pos x="T8" y="T9"/>
              </a:cxn>
            </a:cxnLst>
            <a:rect l="0" t="0" r="r" b="b"/>
            <a:pathLst>
              <a:path w="90" h="138">
                <a:moveTo>
                  <a:pt x="86" y="100"/>
                </a:moveTo>
                <a:cubicBezTo>
                  <a:pt x="82" y="129"/>
                  <a:pt x="61" y="138"/>
                  <a:pt x="38" y="120"/>
                </a:cubicBezTo>
                <a:cubicBezTo>
                  <a:pt x="15" y="103"/>
                  <a:pt x="0" y="65"/>
                  <a:pt x="3" y="37"/>
                </a:cubicBezTo>
                <a:cubicBezTo>
                  <a:pt x="7" y="8"/>
                  <a:pt x="29" y="0"/>
                  <a:pt x="51" y="17"/>
                </a:cubicBezTo>
                <a:cubicBezTo>
                  <a:pt x="74" y="34"/>
                  <a:pt x="90" y="72"/>
                  <a:pt x="86" y="10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240" name="Freeform 113">
            <a:extLst>
              <a:ext uri="{FF2B5EF4-FFF2-40B4-BE49-F238E27FC236}">
                <a16:creationId xmlns:a16="http://schemas.microsoft.com/office/drawing/2014/main" id="{910DC0A5-7D6F-4FC7-BF1A-8BED48D1DEDB}"/>
              </a:ext>
            </a:extLst>
          </p:cNvPr>
          <p:cNvSpPr>
            <a:spLocks/>
          </p:cNvSpPr>
          <p:nvPr/>
        </p:nvSpPr>
        <p:spPr bwMode="auto">
          <a:xfrm>
            <a:off x="8213725" y="2182813"/>
            <a:ext cx="128588" cy="200025"/>
          </a:xfrm>
          <a:custGeom>
            <a:avLst/>
            <a:gdLst>
              <a:gd name="T0" fmla="*/ 31 w 32"/>
              <a:gd name="T1" fmla="*/ 36 h 50"/>
              <a:gd name="T2" fmla="*/ 14 w 32"/>
              <a:gd name="T3" fmla="*/ 44 h 50"/>
              <a:gd name="T4" fmla="*/ 1 w 32"/>
              <a:gd name="T5" fmla="*/ 14 h 50"/>
              <a:gd name="T6" fmla="*/ 19 w 32"/>
              <a:gd name="T7" fmla="*/ 6 h 50"/>
              <a:gd name="T8" fmla="*/ 31 w 32"/>
              <a:gd name="T9" fmla="*/ 36 h 50"/>
            </a:gdLst>
            <a:ahLst/>
            <a:cxnLst>
              <a:cxn ang="0">
                <a:pos x="T0" y="T1"/>
              </a:cxn>
              <a:cxn ang="0">
                <a:pos x="T2" y="T3"/>
              </a:cxn>
              <a:cxn ang="0">
                <a:pos x="T4" y="T5"/>
              </a:cxn>
              <a:cxn ang="0">
                <a:pos x="T6" y="T7"/>
              </a:cxn>
              <a:cxn ang="0">
                <a:pos x="T8" y="T9"/>
              </a:cxn>
            </a:cxnLst>
            <a:rect l="0" t="0" r="r" b="b"/>
            <a:pathLst>
              <a:path w="32" h="50">
                <a:moveTo>
                  <a:pt x="31" y="36"/>
                </a:moveTo>
                <a:cubicBezTo>
                  <a:pt x="30" y="47"/>
                  <a:pt x="22" y="50"/>
                  <a:pt x="14" y="44"/>
                </a:cubicBezTo>
                <a:cubicBezTo>
                  <a:pt x="5" y="37"/>
                  <a:pt x="0" y="24"/>
                  <a:pt x="1" y="14"/>
                </a:cubicBezTo>
                <a:cubicBezTo>
                  <a:pt x="2" y="3"/>
                  <a:pt x="10" y="0"/>
                  <a:pt x="19" y="6"/>
                </a:cubicBezTo>
                <a:cubicBezTo>
                  <a:pt x="27" y="13"/>
                  <a:pt x="32" y="26"/>
                  <a:pt x="31" y="3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7241" name="Freeform 114">
            <a:extLst>
              <a:ext uri="{FF2B5EF4-FFF2-40B4-BE49-F238E27FC236}">
                <a16:creationId xmlns:a16="http://schemas.microsoft.com/office/drawing/2014/main" id="{CC94EBE2-E145-4290-A9D8-ECDA00D56879}"/>
              </a:ext>
            </a:extLst>
          </p:cNvPr>
          <p:cNvSpPr>
            <a:spLocks/>
          </p:cNvSpPr>
          <p:nvPr/>
        </p:nvSpPr>
        <p:spPr bwMode="auto">
          <a:xfrm>
            <a:off x="8069263" y="2057400"/>
            <a:ext cx="296863" cy="493713"/>
          </a:xfrm>
          <a:custGeom>
            <a:avLst/>
            <a:gdLst>
              <a:gd name="T0" fmla="*/ 49 w 74"/>
              <a:gd name="T1" fmla="*/ 108 h 123"/>
              <a:gd name="T2" fmla="*/ 14 w 74"/>
              <a:gd name="T3" fmla="*/ 25 h 123"/>
              <a:gd name="T4" fmla="*/ 27 w 74"/>
              <a:gd name="T5" fmla="*/ 0 h 123"/>
              <a:gd name="T6" fmla="*/ 3 w 74"/>
              <a:gd name="T7" fmla="*/ 29 h 123"/>
              <a:gd name="T8" fmla="*/ 38 w 74"/>
              <a:gd name="T9" fmla="*/ 112 h 123"/>
              <a:gd name="T10" fmla="*/ 74 w 74"/>
              <a:gd name="T11" fmla="*/ 117 h 123"/>
              <a:gd name="T12" fmla="*/ 49 w 74"/>
              <a:gd name="T13" fmla="*/ 108 h 123"/>
            </a:gdLst>
            <a:ahLst/>
            <a:cxnLst>
              <a:cxn ang="0">
                <a:pos x="T0" y="T1"/>
              </a:cxn>
              <a:cxn ang="0">
                <a:pos x="T2" y="T3"/>
              </a:cxn>
              <a:cxn ang="0">
                <a:pos x="T4" y="T5"/>
              </a:cxn>
              <a:cxn ang="0">
                <a:pos x="T6" y="T7"/>
              </a:cxn>
              <a:cxn ang="0">
                <a:pos x="T8" y="T9"/>
              </a:cxn>
              <a:cxn ang="0">
                <a:pos x="T10" y="T11"/>
              </a:cxn>
              <a:cxn ang="0">
                <a:pos x="T12" y="T13"/>
              </a:cxn>
            </a:cxnLst>
            <a:rect l="0" t="0" r="r" b="b"/>
            <a:pathLst>
              <a:path w="74" h="123">
                <a:moveTo>
                  <a:pt x="49" y="108"/>
                </a:moveTo>
                <a:cubicBezTo>
                  <a:pt x="26" y="91"/>
                  <a:pt x="11" y="53"/>
                  <a:pt x="14" y="25"/>
                </a:cubicBezTo>
                <a:cubicBezTo>
                  <a:pt x="16" y="13"/>
                  <a:pt x="20" y="5"/>
                  <a:pt x="27" y="0"/>
                </a:cubicBezTo>
                <a:cubicBezTo>
                  <a:pt x="15" y="1"/>
                  <a:pt x="6" y="11"/>
                  <a:pt x="3" y="29"/>
                </a:cubicBezTo>
                <a:cubicBezTo>
                  <a:pt x="0" y="57"/>
                  <a:pt x="15" y="95"/>
                  <a:pt x="38" y="112"/>
                </a:cubicBezTo>
                <a:cubicBezTo>
                  <a:pt x="51" y="122"/>
                  <a:pt x="64" y="123"/>
                  <a:pt x="74" y="117"/>
                </a:cubicBezTo>
                <a:cubicBezTo>
                  <a:pt x="66" y="117"/>
                  <a:pt x="58" y="115"/>
                  <a:pt x="49" y="108"/>
                </a:cubicBezTo>
                <a:close/>
              </a:path>
            </a:pathLst>
          </a:custGeom>
          <a:solidFill>
            <a:srgbClr val="453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42" name="Freeform 115">
            <a:extLst>
              <a:ext uri="{FF2B5EF4-FFF2-40B4-BE49-F238E27FC236}">
                <a16:creationId xmlns:a16="http://schemas.microsoft.com/office/drawing/2014/main" id="{20760FD3-30C0-4D2E-82DC-62D633CE3C37}"/>
              </a:ext>
            </a:extLst>
          </p:cNvPr>
          <p:cNvSpPr>
            <a:spLocks/>
          </p:cNvSpPr>
          <p:nvPr/>
        </p:nvSpPr>
        <p:spPr bwMode="auto">
          <a:xfrm>
            <a:off x="8069263" y="2066925"/>
            <a:ext cx="285750" cy="484188"/>
          </a:xfrm>
          <a:custGeom>
            <a:avLst/>
            <a:gdLst>
              <a:gd name="T0" fmla="*/ 40 w 71"/>
              <a:gd name="T1" fmla="*/ 109 h 121"/>
              <a:gd name="T2" fmla="*/ 5 w 71"/>
              <a:gd name="T3" fmla="*/ 26 h 121"/>
              <a:gd name="T4" fmla="*/ 20 w 71"/>
              <a:gd name="T5" fmla="*/ 0 h 121"/>
              <a:gd name="T6" fmla="*/ 3 w 71"/>
              <a:gd name="T7" fmla="*/ 27 h 121"/>
              <a:gd name="T8" fmla="*/ 38 w 71"/>
              <a:gd name="T9" fmla="*/ 110 h 121"/>
              <a:gd name="T10" fmla="*/ 71 w 71"/>
              <a:gd name="T11" fmla="*/ 116 h 121"/>
              <a:gd name="T12" fmla="*/ 40 w 71"/>
              <a:gd name="T13" fmla="*/ 109 h 121"/>
            </a:gdLst>
            <a:ahLst/>
            <a:cxnLst>
              <a:cxn ang="0">
                <a:pos x="T0" y="T1"/>
              </a:cxn>
              <a:cxn ang="0">
                <a:pos x="T2" y="T3"/>
              </a:cxn>
              <a:cxn ang="0">
                <a:pos x="T4" y="T5"/>
              </a:cxn>
              <a:cxn ang="0">
                <a:pos x="T6" y="T7"/>
              </a:cxn>
              <a:cxn ang="0">
                <a:pos x="T8" y="T9"/>
              </a:cxn>
              <a:cxn ang="0">
                <a:pos x="T10" y="T11"/>
              </a:cxn>
              <a:cxn ang="0">
                <a:pos x="T12" y="T13"/>
              </a:cxn>
            </a:cxnLst>
            <a:rect l="0" t="0" r="r" b="b"/>
            <a:pathLst>
              <a:path w="71" h="121">
                <a:moveTo>
                  <a:pt x="40" y="109"/>
                </a:moveTo>
                <a:cubicBezTo>
                  <a:pt x="17" y="92"/>
                  <a:pt x="2" y="55"/>
                  <a:pt x="5" y="26"/>
                </a:cubicBezTo>
                <a:cubicBezTo>
                  <a:pt x="7" y="13"/>
                  <a:pt x="13" y="4"/>
                  <a:pt x="20" y="0"/>
                </a:cubicBezTo>
                <a:cubicBezTo>
                  <a:pt x="12" y="3"/>
                  <a:pt x="5" y="13"/>
                  <a:pt x="3" y="27"/>
                </a:cubicBezTo>
                <a:cubicBezTo>
                  <a:pt x="0" y="55"/>
                  <a:pt x="15" y="93"/>
                  <a:pt x="38" y="110"/>
                </a:cubicBezTo>
                <a:cubicBezTo>
                  <a:pt x="50" y="119"/>
                  <a:pt x="62" y="121"/>
                  <a:pt x="71" y="116"/>
                </a:cubicBezTo>
                <a:cubicBezTo>
                  <a:pt x="62" y="120"/>
                  <a:pt x="51" y="118"/>
                  <a:pt x="40" y="109"/>
                </a:cubicBezTo>
                <a:close/>
              </a:path>
            </a:pathLst>
          </a:custGeom>
          <a:solidFill>
            <a:srgbClr val="42E8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43" name="Freeform 117">
            <a:extLst>
              <a:ext uri="{FF2B5EF4-FFF2-40B4-BE49-F238E27FC236}">
                <a16:creationId xmlns:a16="http://schemas.microsoft.com/office/drawing/2014/main" id="{E4120F50-EFCC-4EB8-8342-B761300F5993}"/>
              </a:ext>
            </a:extLst>
          </p:cNvPr>
          <p:cNvSpPr>
            <a:spLocks/>
          </p:cNvSpPr>
          <p:nvPr/>
        </p:nvSpPr>
        <p:spPr bwMode="auto">
          <a:xfrm>
            <a:off x="8983663" y="2724150"/>
            <a:ext cx="484188" cy="477838"/>
          </a:xfrm>
          <a:custGeom>
            <a:avLst/>
            <a:gdLst>
              <a:gd name="T0" fmla="*/ 114 w 120"/>
              <a:gd name="T1" fmla="*/ 70 h 119"/>
              <a:gd name="T2" fmla="*/ 49 w 120"/>
              <a:gd name="T3" fmla="*/ 114 h 119"/>
              <a:gd name="T4" fmla="*/ 6 w 120"/>
              <a:gd name="T5" fmla="*/ 49 h 119"/>
              <a:gd name="T6" fmla="*/ 71 w 120"/>
              <a:gd name="T7" fmla="*/ 6 h 119"/>
              <a:gd name="T8" fmla="*/ 114 w 120"/>
              <a:gd name="T9" fmla="*/ 70 h 119"/>
            </a:gdLst>
            <a:ahLst/>
            <a:cxnLst>
              <a:cxn ang="0">
                <a:pos x="T0" y="T1"/>
              </a:cxn>
              <a:cxn ang="0">
                <a:pos x="T2" y="T3"/>
              </a:cxn>
              <a:cxn ang="0">
                <a:pos x="T4" y="T5"/>
              </a:cxn>
              <a:cxn ang="0">
                <a:pos x="T6" y="T7"/>
              </a:cxn>
              <a:cxn ang="0">
                <a:pos x="T8" y="T9"/>
              </a:cxn>
            </a:cxnLst>
            <a:rect l="0" t="0" r="r" b="b"/>
            <a:pathLst>
              <a:path w="120" h="119">
                <a:moveTo>
                  <a:pt x="114" y="70"/>
                </a:moveTo>
                <a:cubicBezTo>
                  <a:pt x="108" y="100"/>
                  <a:pt x="79" y="119"/>
                  <a:pt x="49" y="114"/>
                </a:cubicBezTo>
                <a:cubicBezTo>
                  <a:pt x="20" y="108"/>
                  <a:pt x="0" y="79"/>
                  <a:pt x="6" y="49"/>
                </a:cubicBezTo>
                <a:cubicBezTo>
                  <a:pt x="12" y="19"/>
                  <a:pt x="41" y="0"/>
                  <a:pt x="71" y="6"/>
                </a:cubicBezTo>
                <a:cubicBezTo>
                  <a:pt x="100" y="12"/>
                  <a:pt x="120" y="40"/>
                  <a:pt x="114" y="7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245" name="Freeform 119">
            <a:extLst>
              <a:ext uri="{FF2B5EF4-FFF2-40B4-BE49-F238E27FC236}">
                <a16:creationId xmlns:a16="http://schemas.microsoft.com/office/drawing/2014/main" id="{4DB4ECC8-CAAA-4174-908E-D2B659D1E2E0}"/>
              </a:ext>
            </a:extLst>
          </p:cNvPr>
          <p:cNvSpPr>
            <a:spLocks/>
          </p:cNvSpPr>
          <p:nvPr/>
        </p:nvSpPr>
        <p:spPr bwMode="auto">
          <a:xfrm>
            <a:off x="9261475" y="3475038"/>
            <a:ext cx="330200" cy="522288"/>
          </a:xfrm>
          <a:custGeom>
            <a:avLst/>
            <a:gdLst>
              <a:gd name="T0" fmla="*/ 79 w 82"/>
              <a:gd name="T1" fmla="*/ 55 h 130"/>
              <a:gd name="T2" fmla="*/ 32 w 82"/>
              <a:gd name="T3" fmla="*/ 128 h 130"/>
              <a:gd name="T4" fmla="*/ 3 w 82"/>
              <a:gd name="T5" fmla="*/ 46 h 130"/>
              <a:gd name="T6" fmla="*/ 47 w 82"/>
              <a:gd name="T7" fmla="*/ 3 h 130"/>
              <a:gd name="T8" fmla="*/ 79 w 82"/>
              <a:gd name="T9" fmla="*/ 55 h 130"/>
            </a:gdLst>
            <a:ahLst/>
            <a:cxnLst>
              <a:cxn ang="0">
                <a:pos x="T0" y="T1"/>
              </a:cxn>
              <a:cxn ang="0">
                <a:pos x="T2" y="T3"/>
              </a:cxn>
              <a:cxn ang="0">
                <a:pos x="T4" y="T5"/>
              </a:cxn>
              <a:cxn ang="0">
                <a:pos x="T6" y="T7"/>
              </a:cxn>
              <a:cxn ang="0">
                <a:pos x="T8" y="T9"/>
              </a:cxn>
            </a:cxnLst>
            <a:rect l="0" t="0" r="r" b="b"/>
            <a:pathLst>
              <a:path w="82" h="130">
                <a:moveTo>
                  <a:pt x="79" y="55"/>
                </a:moveTo>
                <a:cubicBezTo>
                  <a:pt x="76" y="81"/>
                  <a:pt x="52" y="130"/>
                  <a:pt x="32" y="128"/>
                </a:cubicBezTo>
                <a:cubicBezTo>
                  <a:pt x="11" y="125"/>
                  <a:pt x="0" y="72"/>
                  <a:pt x="3" y="46"/>
                </a:cubicBezTo>
                <a:cubicBezTo>
                  <a:pt x="6" y="20"/>
                  <a:pt x="26" y="0"/>
                  <a:pt x="47" y="3"/>
                </a:cubicBezTo>
                <a:cubicBezTo>
                  <a:pt x="67" y="5"/>
                  <a:pt x="82" y="29"/>
                  <a:pt x="79"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246" name="Freeform 120">
            <a:extLst>
              <a:ext uri="{FF2B5EF4-FFF2-40B4-BE49-F238E27FC236}">
                <a16:creationId xmlns:a16="http://schemas.microsoft.com/office/drawing/2014/main" id="{804F3B76-3EBB-46F2-88F8-240251E22522}"/>
              </a:ext>
            </a:extLst>
          </p:cNvPr>
          <p:cNvSpPr>
            <a:spLocks/>
          </p:cNvSpPr>
          <p:nvPr/>
        </p:nvSpPr>
        <p:spPr bwMode="auto">
          <a:xfrm>
            <a:off x="7375525" y="2705100"/>
            <a:ext cx="539750" cy="315913"/>
          </a:xfrm>
          <a:custGeom>
            <a:avLst/>
            <a:gdLst>
              <a:gd name="T0" fmla="*/ 10 w 134"/>
              <a:gd name="T1" fmla="*/ 79 h 79"/>
              <a:gd name="T2" fmla="*/ 2 w 134"/>
              <a:gd name="T3" fmla="*/ 74 h 79"/>
              <a:gd name="T4" fmla="*/ 6 w 134"/>
              <a:gd name="T5" fmla="*/ 62 h 79"/>
              <a:gd name="T6" fmla="*/ 119 w 134"/>
              <a:gd name="T7" fmla="*/ 3 h 79"/>
              <a:gd name="T8" fmla="*/ 131 w 134"/>
              <a:gd name="T9" fmla="*/ 6 h 79"/>
              <a:gd name="T10" fmla="*/ 128 w 134"/>
              <a:gd name="T11" fmla="*/ 18 h 79"/>
              <a:gd name="T12" fmla="*/ 14 w 134"/>
              <a:gd name="T13" fmla="*/ 78 h 79"/>
              <a:gd name="T14" fmla="*/ 10 w 134"/>
              <a:gd name="T15" fmla="*/ 79 h 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79">
                <a:moveTo>
                  <a:pt x="10" y="79"/>
                </a:moveTo>
                <a:cubicBezTo>
                  <a:pt x="7" y="79"/>
                  <a:pt x="4" y="77"/>
                  <a:pt x="2" y="74"/>
                </a:cubicBezTo>
                <a:cubicBezTo>
                  <a:pt x="0" y="70"/>
                  <a:pt x="2" y="64"/>
                  <a:pt x="6" y="62"/>
                </a:cubicBezTo>
                <a:cubicBezTo>
                  <a:pt x="119" y="3"/>
                  <a:pt x="119" y="3"/>
                  <a:pt x="119" y="3"/>
                </a:cubicBezTo>
                <a:cubicBezTo>
                  <a:pt x="124" y="0"/>
                  <a:pt x="129" y="2"/>
                  <a:pt x="131" y="6"/>
                </a:cubicBezTo>
                <a:cubicBezTo>
                  <a:pt x="134" y="11"/>
                  <a:pt x="132" y="16"/>
                  <a:pt x="128" y="18"/>
                </a:cubicBezTo>
                <a:cubicBezTo>
                  <a:pt x="14" y="78"/>
                  <a:pt x="14" y="78"/>
                  <a:pt x="14" y="78"/>
                </a:cubicBezTo>
                <a:cubicBezTo>
                  <a:pt x="13" y="78"/>
                  <a:pt x="11" y="79"/>
                  <a:pt x="10" y="79"/>
                </a:cubicBezTo>
                <a:close/>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47" name="Freeform 122">
            <a:extLst>
              <a:ext uri="{FF2B5EF4-FFF2-40B4-BE49-F238E27FC236}">
                <a16:creationId xmlns:a16="http://schemas.microsoft.com/office/drawing/2014/main" id="{625FC5F6-080D-4B80-818D-B13A68DFBB10}"/>
              </a:ext>
            </a:extLst>
          </p:cNvPr>
          <p:cNvSpPr>
            <a:spLocks/>
          </p:cNvSpPr>
          <p:nvPr/>
        </p:nvSpPr>
        <p:spPr bwMode="auto">
          <a:xfrm>
            <a:off x="7032625" y="2832100"/>
            <a:ext cx="528638" cy="409575"/>
          </a:xfrm>
          <a:custGeom>
            <a:avLst/>
            <a:gdLst>
              <a:gd name="T0" fmla="*/ 97 w 131"/>
              <a:gd name="T1" fmla="*/ 80 h 102"/>
              <a:gd name="T2" fmla="*/ 10 w 131"/>
              <a:gd name="T3" fmla="*/ 84 h 102"/>
              <a:gd name="T4" fmla="*/ 60 w 131"/>
              <a:gd name="T5" fmla="*/ 13 h 102"/>
              <a:gd name="T6" fmla="*/ 120 w 131"/>
              <a:gd name="T7" fmla="*/ 23 h 102"/>
              <a:gd name="T8" fmla="*/ 97 w 131"/>
              <a:gd name="T9" fmla="*/ 80 h 102"/>
            </a:gdLst>
            <a:ahLst/>
            <a:cxnLst>
              <a:cxn ang="0">
                <a:pos x="T0" y="T1"/>
              </a:cxn>
              <a:cxn ang="0">
                <a:pos x="T2" y="T3"/>
              </a:cxn>
              <a:cxn ang="0">
                <a:pos x="T4" y="T5"/>
              </a:cxn>
              <a:cxn ang="0">
                <a:pos x="T6" y="T7"/>
              </a:cxn>
              <a:cxn ang="0">
                <a:pos x="T8" y="T9"/>
              </a:cxn>
            </a:cxnLst>
            <a:rect l="0" t="0" r="r" b="b"/>
            <a:pathLst>
              <a:path w="131" h="102">
                <a:moveTo>
                  <a:pt x="97" y="80"/>
                </a:moveTo>
                <a:cubicBezTo>
                  <a:pt x="74" y="92"/>
                  <a:pt x="20" y="102"/>
                  <a:pt x="10" y="84"/>
                </a:cubicBezTo>
                <a:cubicBezTo>
                  <a:pt x="0" y="65"/>
                  <a:pt x="37" y="26"/>
                  <a:pt x="60" y="13"/>
                </a:cubicBezTo>
                <a:cubicBezTo>
                  <a:pt x="83" y="0"/>
                  <a:pt x="110" y="5"/>
                  <a:pt x="120" y="23"/>
                </a:cubicBezTo>
                <a:cubicBezTo>
                  <a:pt x="131" y="42"/>
                  <a:pt x="120" y="67"/>
                  <a:pt x="97" y="8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248" name="Freeform 123">
            <a:extLst>
              <a:ext uri="{FF2B5EF4-FFF2-40B4-BE49-F238E27FC236}">
                <a16:creationId xmlns:a16="http://schemas.microsoft.com/office/drawing/2014/main" id="{6083F557-B69B-44E1-B4FD-23652203FA89}"/>
              </a:ext>
            </a:extLst>
          </p:cNvPr>
          <p:cNvSpPr>
            <a:spLocks/>
          </p:cNvSpPr>
          <p:nvPr/>
        </p:nvSpPr>
        <p:spPr bwMode="auto">
          <a:xfrm>
            <a:off x="6762750" y="2266950"/>
            <a:ext cx="238125" cy="963613"/>
          </a:xfrm>
          <a:custGeom>
            <a:avLst/>
            <a:gdLst>
              <a:gd name="T0" fmla="*/ 56 w 59"/>
              <a:gd name="T1" fmla="*/ 196 h 240"/>
              <a:gd name="T2" fmla="*/ 23 w 59"/>
              <a:gd name="T3" fmla="*/ 220 h 240"/>
              <a:gd name="T4" fmla="*/ 0 w 59"/>
              <a:gd name="T5" fmla="*/ 152 h 240"/>
              <a:gd name="T6" fmla="*/ 0 w 59"/>
              <a:gd name="T7" fmla="*/ 0 h 240"/>
              <a:gd name="T8" fmla="*/ 23 w 59"/>
              <a:gd name="T9" fmla="*/ 68 h 240"/>
              <a:gd name="T10" fmla="*/ 56 w 59"/>
              <a:gd name="T11" fmla="*/ 196 h 240"/>
            </a:gdLst>
            <a:ahLst/>
            <a:cxnLst>
              <a:cxn ang="0">
                <a:pos x="T0" y="T1"/>
              </a:cxn>
              <a:cxn ang="0">
                <a:pos x="T2" y="T3"/>
              </a:cxn>
              <a:cxn ang="0">
                <a:pos x="T4" y="T5"/>
              </a:cxn>
              <a:cxn ang="0">
                <a:pos x="T6" y="T7"/>
              </a:cxn>
              <a:cxn ang="0">
                <a:pos x="T8" y="T9"/>
              </a:cxn>
              <a:cxn ang="0">
                <a:pos x="T10" y="T11"/>
              </a:cxn>
            </a:cxnLst>
            <a:rect l="0" t="0" r="r" b="b"/>
            <a:pathLst>
              <a:path w="59" h="240">
                <a:moveTo>
                  <a:pt x="56" y="196"/>
                </a:moveTo>
                <a:cubicBezTo>
                  <a:pt x="52" y="224"/>
                  <a:pt x="38" y="240"/>
                  <a:pt x="23" y="220"/>
                </a:cubicBezTo>
                <a:cubicBezTo>
                  <a:pt x="3" y="193"/>
                  <a:pt x="1" y="167"/>
                  <a:pt x="0" y="152"/>
                </a:cubicBezTo>
                <a:cubicBezTo>
                  <a:pt x="0" y="0"/>
                  <a:pt x="0" y="0"/>
                  <a:pt x="0" y="0"/>
                </a:cubicBezTo>
                <a:cubicBezTo>
                  <a:pt x="0" y="24"/>
                  <a:pt x="8" y="47"/>
                  <a:pt x="23" y="68"/>
                </a:cubicBezTo>
                <a:cubicBezTo>
                  <a:pt x="55" y="121"/>
                  <a:pt x="59" y="173"/>
                  <a:pt x="56" y="196"/>
                </a:cubicBezTo>
                <a:close/>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49" name="Freeform 124">
            <a:extLst>
              <a:ext uri="{FF2B5EF4-FFF2-40B4-BE49-F238E27FC236}">
                <a16:creationId xmlns:a16="http://schemas.microsoft.com/office/drawing/2014/main" id="{D7525AD7-C446-485C-8232-9BD2D374A30B}"/>
              </a:ext>
            </a:extLst>
          </p:cNvPr>
          <p:cNvSpPr>
            <a:spLocks/>
          </p:cNvSpPr>
          <p:nvPr/>
        </p:nvSpPr>
        <p:spPr bwMode="auto">
          <a:xfrm>
            <a:off x="7302500" y="2936875"/>
            <a:ext cx="1935163" cy="839788"/>
          </a:xfrm>
          <a:custGeom>
            <a:avLst/>
            <a:gdLst>
              <a:gd name="T0" fmla="*/ 371 w 480"/>
              <a:gd name="T1" fmla="*/ 57 h 209"/>
              <a:gd name="T2" fmla="*/ 335 w 480"/>
              <a:gd name="T3" fmla="*/ 57 h 209"/>
              <a:gd name="T4" fmla="*/ 78 w 480"/>
              <a:gd name="T5" fmla="*/ 19 h 209"/>
              <a:gd name="T6" fmla="*/ 26 w 480"/>
              <a:gd name="T7" fmla="*/ 124 h 209"/>
              <a:gd name="T8" fmla="*/ 78 w 480"/>
              <a:gd name="T9" fmla="*/ 171 h 209"/>
              <a:gd name="T10" fmla="*/ 335 w 480"/>
              <a:gd name="T11" fmla="*/ 209 h 209"/>
              <a:gd name="T12" fmla="*/ 371 w 480"/>
              <a:gd name="T13" fmla="*/ 208 h 209"/>
              <a:gd name="T14" fmla="*/ 440 w 480"/>
              <a:gd name="T15" fmla="*/ 80 h 209"/>
              <a:gd name="T16" fmla="*/ 371 w 480"/>
              <a:gd name="T17" fmla="*/ 57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0" h="209">
                <a:moveTo>
                  <a:pt x="371" y="57"/>
                </a:moveTo>
                <a:cubicBezTo>
                  <a:pt x="359" y="57"/>
                  <a:pt x="347" y="57"/>
                  <a:pt x="335" y="57"/>
                </a:cubicBezTo>
                <a:cubicBezTo>
                  <a:pt x="240" y="56"/>
                  <a:pt x="152" y="43"/>
                  <a:pt x="78" y="19"/>
                </a:cubicBezTo>
                <a:cubicBezTo>
                  <a:pt x="5" y="0"/>
                  <a:pt x="0" y="77"/>
                  <a:pt x="26" y="124"/>
                </a:cubicBezTo>
                <a:cubicBezTo>
                  <a:pt x="44" y="158"/>
                  <a:pt x="69" y="167"/>
                  <a:pt x="78" y="171"/>
                </a:cubicBezTo>
                <a:cubicBezTo>
                  <a:pt x="152" y="194"/>
                  <a:pt x="240" y="208"/>
                  <a:pt x="335" y="209"/>
                </a:cubicBezTo>
                <a:cubicBezTo>
                  <a:pt x="347" y="209"/>
                  <a:pt x="359" y="209"/>
                  <a:pt x="371" y="208"/>
                </a:cubicBezTo>
                <a:cubicBezTo>
                  <a:pt x="458" y="202"/>
                  <a:pt x="480" y="119"/>
                  <a:pt x="440" y="80"/>
                </a:cubicBezTo>
                <a:cubicBezTo>
                  <a:pt x="429" y="69"/>
                  <a:pt x="408" y="56"/>
                  <a:pt x="371" y="57"/>
                </a:cubicBezTo>
                <a:close/>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50" name="Freeform 125">
            <a:extLst>
              <a:ext uri="{FF2B5EF4-FFF2-40B4-BE49-F238E27FC236}">
                <a16:creationId xmlns:a16="http://schemas.microsoft.com/office/drawing/2014/main" id="{FCF6A481-051C-46A0-B3D2-B9FFEA01C888}"/>
              </a:ext>
            </a:extLst>
          </p:cNvPr>
          <p:cNvSpPr>
            <a:spLocks/>
          </p:cNvSpPr>
          <p:nvPr/>
        </p:nvSpPr>
        <p:spPr bwMode="auto">
          <a:xfrm>
            <a:off x="9652000" y="2403475"/>
            <a:ext cx="960438" cy="1212850"/>
          </a:xfrm>
          <a:custGeom>
            <a:avLst/>
            <a:gdLst>
              <a:gd name="T0" fmla="*/ 238 w 238"/>
              <a:gd name="T1" fmla="*/ 69 h 302"/>
              <a:gd name="T2" fmla="*/ 229 w 238"/>
              <a:gd name="T3" fmla="*/ 162 h 302"/>
              <a:gd name="T4" fmla="*/ 82 w 238"/>
              <a:gd name="T5" fmla="*/ 283 h 302"/>
              <a:gd name="T6" fmla="*/ 26 w 238"/>
              <a:gd name="T7" fmla="*/ 186 h 302"/>
              <a:gd name="T8" fmla="*/ 82 w 238"/>
              <a:gd name="T9" fmla="*/ 132 h 302"/>
              <a:gd name="T10" fmla="*/ 229 w 238"/>
              <a:gd name="T11" fmla="*/ 10 h 302"/>
              <a:gd name="T12" fmla="*/ 234 w 238"/>
              <a:gd name="T13" fmla="*/ 0 h 302"/>
              <a:gd name="T14" fmla="*/ 236 w 238"/>
              <a:gd name="T15" fmla="*/ 0 h 302"/>
              <a:gd name="T16" fmla="*/ 238 w 238"/>
              <a:gd name="T17" fmla="*/ 22 h 302"/>
              <a:gd name="T18" fmla="*/ 238 w 238"/>
              <a:gd name="T19" fmla="*/ 69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302">
                <a:moveTo>
                  <a:pt x="238" y="69"/>
                </a:moveTo>
                <a:cubicBezTo>
                  <a:pt x="237" y="135"/>
                  <a:pt x="233" y="146"/>
                  <a:pt x="229" y="162"/>
                </a:cubicBezTo>
                <a:cubicBezTo>
                  <a:pt x="208" y="209"/>
                  <a:pt x="156" y="251"/>
                  <a:pt x="82" y="283"/>
                </a:cubicBezTo>
                <a:cubicBezTo>
                  <a:pt x="18" y="302"/>
                  <a:pt x="0" y="235"/>
                  <a:pt x="26" y="186"/>
                </a:cubicBezTo>
                <a:cubicBezTo>
                  <a:pt x="44" y="152"/>
                  <a:pt x="72" y="137"/>
                  <a:pt x="82" y="132"/>
                </a:cubicBezTo>
                <a:cubicBezTo>
                  <a:pt x="156" y="100"/>
                  <a:pt x="208" y="58"/>
                  <a:pt x="229" y="10"/>
                </a:cubicBezTo>
                <a:cubicBezTo>
                  <a:pt x="230" y="7"/>
                  <a:pt x="232" y="3"/>
                  <a:pt x="234" y="0"/>
                </a:cubicBezTo>
                <a:cubicBezTo>
                  <a:pt x="235" y="0"/>
                  <a:pt x="235" y="0"/>
                  <a:pt x="236" y="0"/>
                </a:cubicBezTo>
                <a:cubicBezTo>
                  <a:pt x="237" y="3"/>
                  <a:pt x="238" y="5"/>
                  <a:pt x="238" y="22"/>
                </a:cubicBezTo>
                <a:lnTo>
                  <a:pt x="238" y="69"/>
                </a:lnTo>
                <a:close/>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51" name="Freeform 126">
            <a:extLst>
              <a:ext uri="{FF2B5EF4-FFF2-40B4-BE49-F238E27FC236}">
                <a16:creationId xmlns:a16="http://schemas.microsoft.com/office/drawing/2014/main" id="{C28DC35F-C4AB-49E3-95C5-18A1AB0AEF1F}"/>
              </a:ext>
            </a:extLst>
          </p:cNvPr>
          <p:cNvSpPr>
            <a:spLocks/>
          </p:cNvSpPr>
          <p:nvPr/>
        </p:nvSpPr>
        <p:spPr bwMode="auto">
          <a:xfrm>
            <a:off x="10301288" y="4675188"/>
            <a:ext cx="141288" cy="141288"/>
          </a:xfrm>
          <a:custGeom>
            <a:avLst/>
            <a:gdLst>
              <a:gd name="T0" fmla="*/ 29 w 35"/>
              <a:gd name="T1" fmla="*/ 6 h 35"/>
              <a:gd name="T2" fmla="*/ 29 w 35"/>
              <a:gd name="T3" fmla="*/ 29 h 35"/>
              <a:gd name="T4" fmla="*/ 6 w 35"/>
              <a:gd name="T5" fmla="*/ 29 h 35"/>
              <a:gd name="T6" fmla="*/ 6 w 35"/>
              <a:gd name="T7" fmla="*/ 6 h 35"/>
              <a:gd name="T8" fmla="*/ 29 w 35"/>
              <a:gd name="T9" fmla="*/ 6 h 35"/>
            </a:gdLst>
            <a:ahLst/>
            <a:cxnLst>
              <a:cxn ang="0">
                <a:pos x="T0" y="T1"/>
              </a:cxn>
              <a:cxn ang="0">
                <a:pos x="T2" y="T3"/>
              </a:cxn>
              <a:cxn ang="0">
                <a:pos x="T4" y="T5"/>
              </a:cxn>
              <a:cxn ang="0">
                <a:pos x="T6" y="T7"/>
              </a:cxn>
              <a:cxn ang="0">
                <a:pos x="T8" y="T9"/>
              </a:cxn>
            </a:cxnLst>
            <a:rect l="0" t="0" r="r" b="b"/>
            <a:pathLst>
              <a:path w="35" h="35">
                <a:moveTo>
                  <a:pt x="29" y="6"/>
                </a:moveTo>
                <a:cubicBezTo>
                  <a:pt x="35" y="13"/>
                  <a:pt x="35" y="23"/>
                  <a:pt x="29" y="29"/>
                </a:cubicBezTo>
                <a:cubicBezTo>
                  <a:pt x="23" y="35"/>
                  <a:pt x="13" y="35"/>
                  <a:pt x="6" y="29"/>
                </a:cubicBezTo>
                <a:cubicBezTo>
                  <a:pt x="0" y="23"/>
                  <a:pt x="0" y="13"/>
                  <a:pt x="6" y="6"/>
                </a:cubicBezTo>
                <a:cubicBezTo>
                  <a:pt x="13" y="0"/>
                  <a:pt x="23" y="0"/>
                  <a:pt x="29" y="6"/>
                </a:cubicBezTo>
                <a:close/>
              </a:path>
            </a:pathLst>
          </a:custGeom>
          <a:solidFill>
            <a:srgbClr val="42E8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52" name="Oval 127">
            <a:extLst>
              <a:ext uri="{FF2B5EF4-FFF2-40B4-BE49-F238E27FC236}">
                <a16:creationId xmlns:a16="http://schemas.microsoft.com/office/drawing/2014/main" id="{01E017F0-16A0-4BF7-80D0-4AA4BB8D1990}"/>
              </a:ext>
            </a:extLst>
          </p:cNvPr>
          <p:cNvSpPr>
            <a:spLocks noChangeArrowheads="1"/>
          </p:cNvSpPr>
          <p:nvPr/>
        </p:nvSpPr>
        <p:spPr bwMode="auto">
          <a:xfrm>
            <a:off x="9358313" y="1970088"/>
            <a:ext cx="57150" cy="60325"/>
          </a:xfrm>
          <a:prstGeom prst="ellipse">
            <a:avLst/>
          </a:prstGeom>
          <a:solidFill>
            <a:srgbClr val="A0F3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53" name="Oval 128">
            <a:extLst>
              <a:ext uri="{FF2B5EF4-FFF2-40B4-BE49-F238E27FC236}">
                <a16:creationId xmlns:a16="http://schemas.microsoft.com/office/drawing/2014/main" id="{FA8FE363-3524-4370-9A1A-FD98EAD46575}"/>
              </a:ext>
            </a:extLst>
          </p:cNvPr>
          <p:cNvSpPr>
            <a:spLocks noChangeArrowheads="1"/>
          </p:cNvSpPr>
          <p:nvPr/>
        </p:nvSpPr>
        <p:spPr bwMode="auto">
          <a:xfrm>
            <a:off x="7194550" y="3454400"/>
            <a:ext cx="55563" cy="60325"/>
          </a:xfrm>
          <a:prstGeom prst="ellipse">
            <a:avLst/>
          </a:prstGeom>
          <a:solidFill>
            <a:srgbClr val="4CA5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54" name="Oval 129">
            <a:extLst>
              <a:ext uri="{FF2B5EF4-FFF2-40B4-BE49-F238E27FC236}">
                <a16:creationId xmlns:a16="http://schemas.microsoft.com/office/drawing/2014/main" id="{2FDBE511-3FFB-40C4-B188-5B7745BE97B3}"/>
              </a:ext>
            </a:extLst>
          </p:cNvPr>
          <p:cNvSpPr>
            <a:spLocks noChangeArrowheads="1"/>
          </p:cNvSpPr>
          <p:nvPr/>
        </p:nvSpPr>
        <p:spPr bwMode="auto">
          <a:xfrm>
            <a:off x="7802563" y="2298700"/>
            <a:ext cx="28575" cy="31750"/>
          </a:xfrm>
          <a:prstGeom prst="ellipse">
            <a:avLst/>
          </a:prstGeom>
          <a:solidFill>
            <a:srgbClr val="68ED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cxnSp>
        <p:nvCxnSpPr>
          <p:cNvPr id="98" name="Straight Connector 97">
            <a:extLst>
              <a:ext uri="{FF2B5EF4-FFF2-40B4-BE49-F238E27FC236}">
                <a16:creationId xmlns:a16="http://schemas.microsoft.com/office/drawing/2014/main" id="{8ECBB105-FD7A-A84A-8FF9-27E69756C0B8}"/>
              </a:ext>
            </a:extLst>
          </p:cNvPr>
          <p:cNvCxnSpPr/>
          <p:nvPr/>
        </p:nvCxnSpPr>
        <p:spPr>
          <a:xfrm rot="10659359" flipV="1">
            <a:off x="5745645" y="630086"/>
            <a:ext cx="1756824" cy="309379"/>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BCEF434B-0485-064B-8799-FD3ECA089603}"/>
              </a:ext>
            </a:extLst>
          </p:cNvPr>
          <p:cNvSpPr txBox="1"/>
          <p:nvPr/>
        </p:nvSpPr>
        <p:spPr>
          <a:xfrm>
            <a:off x="648575" y="1209901"/>
            <a:ext cx="5631069" cy="671274"/>
          </a:xfrm>
          <a:prstGeom prst="rect">
            <a:avLst/>
          </a:prstGeom>
          <a:noFill/>
        </p:spPr>
        <p:txBody>
          <a:bodyPr wrap="square" rtlCol="0">
            <a:spAutoFit/>
          </a:bodyPr>
          <a:lstStyle/>
          <a:p>
            <a:pPr>
              <a:lnSpc>
                <a:spcPct val="110000"/>
              </a:lnSpc>
            </a:pPr>
            <a:r>
              <a:rPr lang="en-US" sz="3600" dirty="0">
                <a:solidFill>
                  <a:schemeClr val="tx1">
                    <a:lumMod val="85000"/>
                    <a:lumOff val="15000"/>
                  </a:schemeClr>
                </a:solidFill>
                <a:latin typeface="Nexa Bold" panose="02000000000000000000" pitchFamily="50" charset="0"/>
              </a:rPr>
              <a:t>t1</a:t>
            </a:r>
          </a:p>
        </p:txBody>
      </p:sp>
      <p:sp>
        <p:nvSpPr>
          <p:cNvPr id="100" name="Rectangle 99">
            <a:extLst>
              <a:ext uri="{FF2B5EF4-FFF2-40B4-BE49-F238E27FC236}">
                <a16:creationId xmlns:a16="http://schemas.microsoft.com/office/drawing/2014/main" id="{8A7B1E11-0E3C-BD40-B19A-0C49A7FD57FE}"/>
              </a:ext>
            </a:extLst>
          </p:cNvPr>
          <p:cNvSpPr/>
          <p:nvPr/>
        </p:nvSpPr>
        <p:spPr>
          <a:xfrm>
            <a:off x="623743" y="1881175"/>
            <a:ext cx="5116310" cy="343043"/>
          </a:xfrm>
          <a:prstGeom prst="rect">
            <a:avLst/>
          </a:prstGeom>
        </p:spPr>
        <p:txBody>
          <a:bodyPr wrap="square">
            <a:spAutoFit/>
          </a:bodyPr>
          <a:lstStyle/>
          <a:p>
            <a:pPr>
              <a:lnSpc>
                <a:spcPct val="130000"/>
              </a:lnSpc>
            </a:pPr>
            <a:r>
              <a:rPr lang="id-ID" sz="1400" dirty="0">
                <a:solidFill>
                  <a:schemeClr val="bg1">
                    <a:lumMod val="65000"/>
                  </a:schemeClr>
                </a:solidFill>
                <a:latin typeface="Segoe UI" panose="020B0502040204020203" pitchFamily="34" charset="0"/>
                <a:cs typeface="Segoe UI" panose="020B0502040204020203" pitchFamily="34" charset="0"/>
              </a:rPr>
              <a:t>#t3#</a:t>
            </a:r>
            <a:endParaRPr lang="en-US" sz="1400" dirty="0">
              <a:solidFill>
                <a:schemeClr val="bg1">
                  <a:lumMod val="65000"/>
                </a:schemeClr>
              </a:solidFill>
              <a:latin typeface="Segoe UI" panose="020B0502040204020203" pitchFamily="34" charset="0"/>
              <a:cs typeface="Segoe UI" panose="020B0502040204020203" pitchFamily="34" charset="0"/>
            </a:endParaRPr>
          </a:p>
        </p:txBody>
      </p:sp>
      <p:cxnSp>
        <p:nvCxnSpPr>
          <p:cNvPr id="101" name="Straight Connector 100">
            <a:extLst>
              <a:ext uri="{FF2B5EF4-FFF2-40B4-BE49-F238E27FC236}">
                <a16:creationId xmlns:a16="http://schemas.microsoft.com/office/drawing/2014/main" id="{7291F801-F12D-C043-9D84-49A995103F53}"/>
              </a:ext>
            </a:extLst>
          </p:cNvPr>
          <p:cNvCxnSpPr>
            <a:cxnSpLocks/>
          </p:cNvCxnSpPr>
          <p:nvPr/>
        </p:nvCxnSpPr>
        <p:spPr>
          <a:xfrm>
            <a:off x="754222" y="1091347"/>
            <a:ext cx="76133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562E90A6-F5B2-1F4A-9C25-E30C4A4694DB}"/>
              </a:ext>
            </a:extLst>
          </p:cNvPr>
          <p:cNvSpPr/>
          <p:nvPr/>
        </p:nvSpPr>
        <p:spPr>
          <a:xfrm>
            <a:off x="1638162" y="907094"/>
            <a:ext cx="4511813" cy="306000"/>
          </a:xfrm>
          <a:prstGeom prst="rect">
            <a:avLst/>
          </a:prstGeom>
        </p:spPr>
        <p:txBody>
          <a:bodyPr wrap="square" anchor="ctr" anchorCtr="0">
            <a:spAutoFit/>
          </a:bodyPr>
          <a:lstStyle/>
          <a:p>
            <a:pPr>
              <a:lnSpc>
                <a:spcPct val="130000"/>
              </a:lnSpc>
            </a:pPr>
            <a:r>
              <a:rPr lang="en-US" sz="1200" spc="300" dirty="0">
                <a:solidFill>
                  <a:schemeClr val="bg1">
                    <a:lumMod val="65000"/>
                  </a:schemeClr>
                </a:solidFill>
                <a:latin typeface="Segoe UI" panose="020B0502040204020203" pitchFamily="34" charset="0"/>
                <a:cs typeface="Segoe UI" panose="020B0502040204020203" pitchFamily="34" charset="0"/>
              </a:rPr>
              <a:t>t2</a:t>
            </a:r>
          </a:p>
        </p:txBody>
      </p:sp>
      <p:sp>
        <p:nvSpPr>
          <p:cNvPr id="103" name="Rectangle 102">
            <a:extLst>
              <a:ext uri="{FF2B5EF4-FFF2-40B4-BE49-F238E27FC236}">
                <a16:creationId xmlns:a16="http://schemas.microsoft.com/office/drawing/2014/main" id="{BE184E4F-9866-334D-BD7A-C7942D978CF4}"/>
              </a:ext>
            </a:extLst>
          </p:cNvPr>
          <p:cNvSpPr/>
          <p:nvPr/>
        </p:nvSpPr>
        <p:spPr>
          <a:xfrm>
            <a:off x="11726333" y="2108200"/>
            <a:ext cx="465667" cy="2808685"/>
          </a:xfrm>
          <a:prstGeom prst="rect">
            <a:avLst/>
          </a:prstGeom>
          <a:solidFill>
            <a:schemeClr val="bg1"/>
          </a:solidFill>
          <a:ln>
            <a:noFill/>
          </a:ln>
        </p:spPr>
        <p:txBody>
          <a:bodyPr wrap="square" rtlCol="0" anchor="ctr" anchorCtr="0">
            <a:spAutoFit/>
          </a:bodyPr>
          <a:lstStyle/>
          <a:p>
            <a:pPr algn="l">
              <a:lnSpc>
                <a:spcPct val="130000"/>
              </a:lnSpc>
            </a:pPr>
            <a:endParaRPr lang="en-RS" sz="1200" spc="300" dirty="0">
              <a:solidFill>
                <a:schemeClr val="bg1">
                  <a:lumMod val="6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229109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51F48A-E85B-6441-B4D0-DE7220C1B019}"/>
              </a:ext>
            </a:extLst>
          </p:cNvPr>
          <p:cNvSpPr/>
          <p:nvPr/>
        </p:nvSpPr>
        <p:spPr>
          <a:xfrm>
            <a:off x="905933" y="6121400"/>
            <a:ext cx="10041467" cy="313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S"/>
          </a:p>
        </p:txBody>
      </p:sp>
      <p:sp>
        <p:nvSpPr>
          <p:cNvPr id="45" name="Freeform: Shape 44">
            <a:extLst>
              <a:ext uri="{FF2B5EF4-FFF2-40B4-BE49-F238E27FC236}">
                <a16:creationId xmlns:a16="http://schemas.microsoft.com/office/drawing/2014/main" id="{C3754972-26DE-4910-8659-51426884D2C9}"/>
              </a:ext>
            </a:extLst>
          </p:cNvPr>
          <p:cNvSpPr/>
          <p:nvPr/>
        </p:nvSpPr>
        <p:spPr>
          <a:xfrm rot="21166349">
            <a:off x="5605571" y="797982"/>
            <a:ext cx="6983360" cy="5477499"/>
          </a:xfrm>
          <a:custGeom>
            <a:avLst/>
            <a:gdLst>
              <a:gd name="connsiteX0" fmla="*/ 6983360 w 6983360"/>
              <a:gd name="connsiteY0" fmla="*/ 0 h 4709568"/>
              <a:gd name="connsiteX1" fmla="*/ 6386105 w 6983360"/>
              <a:gd name="connsiteY1" fmla="*/ 4709568 h 4709568"/>
              <a:gd name="connsiteX2" fmla="*/ 876216 w 6983360"/>
              <a:gd name="connsiteY2" fmla="*/ 4709568 h 4709568"/>
              <a:gd name="connsiteX3" fmla="*/ 0 w 6983360"/>
              <a:gd name="connsiteY3" fmla="*/ 3833353 h 4709568"/>
              <a:gd name="connsiteX4" fmla="*/ 0 w 6983360"/>
              <a:gd name="connsiteY4" fmla="*/ 876216 h 4709568"/>
              <a:gd name="connsiteX5" fmla="*/ 876215 w 6983360"/>
              <a:gd name="connsiteY5" fmla="*/ 0 h 4709568"/>
              <a:gd name="connsiteX6" fmla="*/ 6983360 w 6983360"/>
              <a:gd name="connsiteY6" fmla="*/ 0 h 4709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83360" h="4709568">
                <a:moveTo>
                  <a:pt x="6983360" y="0"/>
                </a:moveTo>
                <a:lnTo>
                  <a:pt x="6386105" y="4709568"/>
                </a:lnTo>
                <a:lnTo>
                  <a:pt x="876216" y="4709568"/>
                </a:lnTo>
                <a:cubicBezTo>
                  <a:pt x="392295" y="4709568"/>
                  <a:pt x="0" y="4317273"/>
                  <a:pt x="0" y="3833353"/>
                </a:cubicBezTo>
                <a:lnTo>
                  <a:pt x="0" y="876216"/>
                </a:lnTo>
                <a:cubicBezTo>
                  <a:pt x="0" y="392296"/>
                  <a:pt x="392295" y="0"/>
                  <a:pt x="876215" y="0"/>
                </a:cubicBezTo>
                <a:lnTo>
                  <a:pt x="6983360" y="0"/>
                </a:lnTo>
                <a:close/>
              </a:path>
            </a:pathLst>
          </a:custGeom>
          <a:gradFill flip="none" rotWithShape="1">
            <a:gsLst>
              <a:gs pos="4000">
                <a:schemeClr val="accent1"/>
              </a:gs>
              <a:gs pos="100000">
                <a:schemeClr val="accent2"/>
              </a:gs>
            </a:gsLst>
            <a:lin ang="2700000" scaled="1"/>
            <a:tileRect/>
          </a:gradFill>
          <a:ln>
            <a:noFill/>
          </a:ln>
          <a:effectLst>
            <a:outerShdw blurRad="1054100" dist="584200" dir="2700000" sx="89000" sy="89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CAEADFB2-CE67-47D9-BF39-1F379530379D}"/>
              </a:ext>
            </a:extLst>
          </p:cNvPr>
          <p:cNvSpPr txBox="1"/>
          <p:nvPr/>
        </p:nvSpPr>
        <p:spPr>
          <a:xfrm>
            <a:off x="6360883" y="2149034"/>
            <a:ext cx="5356852" cy="671274"/>
          </a:xfrm>
          <a:prstGeom prst="rect">
            <a:avLst/>
          </a:prstGeom>
          <a:noFill/>
        </p:spPr>
        <p:txBody>
          <a:bodyPr wrap="square" rtlCol="0">
            <a:spAutoFit/>
          </a:bodyPr>
          <a:lstStyle/>
          <a:p>
            <a:pPr>
              <a:lnSpc>
                <a:spcPct val="110000"/>
              </a:lnSpc>
            </a:pPr>
            <a:r>
              <a:rPr lang="en-US" sz="3600" dirty="0">
                <a:solidFill>
                  <a:schemeClr val="bg1"/>
                </a:solidFill>
                <a:latin typeface="Nexa Bold" panose="02000000000000000000" pitchFamily="50" charset="0"/>
              </a:rPr>
              <a:t>About the Docker (software)</a:t>
            </a:r>
          </a:p>
        </p:txBody>
      </p:sp>
      <p:sp>
        <p:nvSpPr>
          <p:cNvPr id="5" name="Rectangle 4">
            <a:extLst>
              <a:ext uri="{FF2B5EF4-FFF2-40B4-BE49-F238E27FC236}">
                <a16:creationId xmlns:a16="http://schemas.microsoft.com/office/drawing/2014/main" id="{A83E2AD2-7DFB-455B-8890-89C072754ECD}"/>
              </a:ext>
            </a:extLst>
          </p:cNvPr>
          <p:cNvSpPr/>
          <p:nvPr/>
        </p:nvSpPr>
        <p:spPr>
          <a:xfrm>
            <a:off x="6360883" y="2812865"/>
            <a:ext cx="5366624" cy="307200"/>
          </a:xfrm>
          <a:prstGeom prst="rect">
            <a:avLst/>
          </a:prstGeom>
        </p:spPr>
        <p:txBody>
          <a:bodyPr wrap="square">
            <a:spAutoFit/>
          </a:bodyPr>
          <a:lstStyle/>
          <a:p>
            <a:pPr>
              <a:lnSpc>
                <a:spcPct val="130000"/>
              </a:lnSpc>
            </a:pPr>
            <a:r>
              <a:rPr lang="id-ID" sz="1200" dirty="0">
                <a:solidFill>
                  <a:schemeClr val="bg1"/>
                </a:solidFill>
                <a:latin typeface="Segoe UI" panose="020B0502040204020203" pitchFamily="34" charset="0"/>
                <a:cs typeface="Segoe UI" panose="020B0502040204020203" pitchFamily="34" charset="0"/>
              </a:rPr>
              <a:t>Docker is a set of platform as a service products that use OS-level virtualization to deliver software in packages called containers. The service has both free and premium tiers. The software that hosts the containers is called Docker Engine. It was first started in 2013 and is developed by Docker, Inc.</a:t>
            </a:r>
            <a:endParaRPr lang="en-US" sz="1200" dirty="0">
              <a:solidFill>
                <a:schemeClr val="bg1"/>
              </a:solidFill>
              <a:latin typeface="Segoe UI" panose="020B0502040204020203" pitchFamily="34"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02F9FD45-B4A7-4CFC-925F-64583E55BB24}"/>
              </a:ext>
            </a:extLst>
          </p:cNvPr>
          <p:cNvCxnSpPr>
            <a:cxnSpLocks/>
          </p:cNvCxnSpPr>
          <p:nvPr/>
        </p:nvCxnSpPr>
        <p:spPr>
          <a:xfrm>
            <a:off x="6466531" y="2030480"/>
            <a:ext cx="769938"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E6769A72-C2FE-48E6-A6E7-C021B18A2C19}"/>
              </a:ext>
            </a:extLst>
          </p:cNvPr>
          <p:cNvSpPr/>
          <p:nvPr/>
        </p:nvSpPr>
        <p:spPr>
          <a:xfrm>
            <a:off x="7287268" y="1862641"/>
            <a:ext cx="4430467" cy="307200"/>
          </a:xfrm>
          <a:prstGeom prst="rect">
            <a:avLst/>
          </a:prstGeom>
        </p:spPr>
        <p:txBody>
          <a:bodyPr wrap="square" anchor="ctr" anchorCtr="0">
            <a:spAutoFit/>
          </a:bodyPr>
          <a:lstStyle/>
          <a:p>
            <a:pPr>
              <a:lnSpc>
                <a:spcPct val="130000"/>
              </a:lnSpc>
            </a:pPr>
            <a:r>
              <a:rPr lang="en-US" sz="1200" spc="300" dirty="0">
                <a:solidFill>
                  <a:schemeClr val="bg1"/>
                </a:solidFill>
                <a:latin typeface="Segoe UI" panose="020B0502040204020203" pitchFamily="34" charset="0"/>
                <a:cs typeface="Segoe UI" panose="020B0502040204020203" pitchFamily="34" charset="0"/>
              </a:rPr>
              <a:t>major subject</a:t>
            </a:r>
          </a:p>
        </p:txBody>
      </p:sp>
      <p:sp>
        <p:nvSpPr>
          <p:cNvPr id="9" name="Freeform: Shape 8">
            <a:extLst>
              <a:ext uri="{FF2B5EF4-FFF2-40B4-BE49-F238E27FC236}">
                <a16:creationId xmlns:a16="http://schemas.microsoft.com/office/drawing/2014/main" id="{0ABAEA4A-5EFA-4D80-A774-715BDD92CC97}"/>
              </a:ext>
            </a:extLst>
          </p:cNvPr>
          <p:cNvSpPr/>
          <p:nvPr/>
        </p:nvSpPr>
        <p:spPr>
          <a:xfrm rot="1800000">
            <a:off x="4861835" y="1429992"/>
            <a:ext cx="1069194" cy="1200976"/>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gradFill flip="none" rotWithShape="1">
            <a:gsLst>
              <a:gs pos="4000">
                <a:schemeClr val="accent1"/>
              </a:gs>
              <a:gs pos="100000">
                <a:schemeClr val="accent2"/>
              </a:gs>
            </a:gsLst>
            <a:lin ang="2700000" scaled="1"/>
            <a:tileRect/>
          </a:gradFill>
          <a:ln>
            <a:noFill/>
          </a:ln>
          <a:effectLst>
            <a:outerShdw blurRad="1054100" dist="584200" dir="2700000" sx="89000" sy="89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3200EED1-8667-4DC0-BDC9-2F477CF63B1E}"/>
              </a:ext>
            </a:extLst>
          </p:cNvPr>
          <p:cNvGrpSpPr/>
          <p:nvPr/>
        </p:nvGrpSpPr>
        <p:grpSpPr>
          <a:xfrm>
            <a:off x="5238352" y="1893324"/>
            <a:ext cx="287666" cy="233046"/>
            <a:chOff x="1554163" y="4741863"/>
            <a:chExt cx="376238" cy="304800"/>
          </a:xfrm>
          <a:solidFill>
            <a:schemeClr val="bg1"/>
          </a:solidFill>
        </p:grpSpPr>
        <p:sp>
          <p:nvSpPr>
            <p:cNvPr id="12" name="Freeform 10">
              <a:extLst>
                <a:ext uri="{FF2B5EF4-FFF2-40B4-BE49-F238E27FC236}">
                  <a16:creationId xmlns:a16="http://schemas.microsoft.com/office/drawing/2014/main" id="{02B753AE-9901-4A60-A4E8-AD14470AE837}"/>
                </a:ext>
              </a:extLst>
            </p:cNvPr>
            <p:cNvSpPr>
              <a:spLocks/>
            </p:cNvSpPr>
            <p:nvPr/>
          </p:nvSpPr>
          <p:spPr bwMode="auto">
            <a:xfrm>
              <a:off x="1836738" y="4883151"/>
              <a:ext cx="14288" cy="15875"/>
            </a:xfrm>
            <a:custGeom>
              <a:avLst/>
              <a:gdLst>
                <a:gd name="T0" fmla="*/ 14 w 28"/>
                <a:gd name="T1" fmla="*/ 0 h 30"/>
                <a:gd name="T2" fmla="*/ 9 w 28"/>
                <a:gd name="T3" fmla="*/ 1 h 30"/>
                <a:gd name="T4" fmla="*/ 5 w 28"/>
                <a:gd name="T5" fmla="*/ 5 h 30"/>
                <a:gd name="T6" fmla="*/ 1 w 28"/>
                <a:gd name="T7" fmla="*/ 9 h 30"/>
                <a:gd name="T8" fmla="*/ 0 w 28"/>
                <a:gd name="T9" fmla="*/ 14 h 30"/>
                <a:gd name="T10" fmla="*/ 0 w 28"/>
                <a:gd name="T11" fmla="*/ 16 h 30"/>
                <a:gd name="T12" fmla="*/ 1 w 28"/>
                <a:gd name="T13" fmla="*/ 22 h 30"/>
                <a:gd name="T14" fmla="*/ 5 w 28"/>
                <a:gd name="T15" fmla="*/ 26 h 30"/>
                <a:gd name="T16" fmla="*/ 9 w 28"/>
                <a:gd name="T17" fmla="*/ 29 h 30"/>
                <a:gd name="T18" fmla="*/ 14 w 28"/>
                <a:gd name="T19" fmla="*/ 30 h 30"/>
                <a:gd name="T20" fmla="*/ 20 w 28"/>
                <a:gd name="T21" fmla="*/ 29 h 30"/>
                <a:gd name="T22" fmla="*/ 24 w 28"/>
                <a:gd name="T23" fmla="*/ 26 h 30"/>
                <a:gd name="T24" fmla="*/ 27 w 28"/>
                <a:gd name="T25" fmla="*/ 22 h 30"/>
                <a:gd name="T26" fmla="*/ 28 w 28"/>
                <a:gd name="T27" fmla="*/ 16 h 30"/>
                <a:gd name="T28" fmla="*/ 28 w 28"/>
                <a:gd name="T29" fmla="*/ 14 h 30"/>
                <a:gd name="T30" fmla="*/ 27 w 28"/>
                <a:gd name="T31" fmla="*/ 9 h 30"/>
                <a:gd name="T32" fmla="*/ 24 w 28"/>
                <a:gd name="T33" fmla="*/ 5 h 30"/>
                <a:gd name="T34" fmla="*/ 20 w 28"/>
                <a:gd name="T35" fmla="*/ 1 h 30"/>
                <a:gd name="T36" fmla="*/ 14 w 28"/>
                <a:gd name="T3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30">
                  <a:moveTo>
                    <a:pt x="14" y="0"/>
                  </a:moveTo>
                  <a:lnTo>
                    <a:pt x="9" y="1"/>
                  </a:lnTo>
                  <a:lnTo>
                    <a:pt x="5" y="5"/>
                  </a:lnTo>
                  <a:lnTo>
                    <a:pt x="1" y="9"/>
                  </a:lnTo>
                  <a:lnTo>
                    <a:pt x="0" y="14"/>
                  </a:lnTo>
                  <a:lnTo>
                    <a:pt x="0" y="16"/>
                  </a:lnTo>
                  <a:lnTo>
                    <a:pt x="1" y="22"/>
                  </a:lnTo>
                  <a:lnTo>
                    <a:pt x="5" y="26"/>
                  </a:lnTo>
                  <a:lnTo>
                    <a:pt x="9" y="29"/>
                  </a:lnTo>
                  <a:lnTo>
                    <a:pt x="14" y="30"/>
                  </a:lnTo>
                  <a:lnTo>
                    <a:pt x="20" y="29"/>
                  </a:lnTo>
                  <a:lnTo>
                    <a:pt x="24" y="26"/>
                  </a:lnTo>
                  <a:lnTo>
                    <a:pt x="27" y="22"/>
                  </a:lnTo>
                  <a:lnTo>
                    <a:pt x="28" y="16"/>
                  </a:lnTo>
                  <a:lnTo>
                    <a:pt x="28" y="14"/>
                  </a:lnTo>
                  <a:lnTo>
                    <a:pt x="27" y="9"/>
                  </a:lnTo>
                  <a:lnTo>
                    <a:pt x="24" y="5"/>
                  </a:lnTo>
                  <a:lnTo>
                    <a:pt x="20" y="1"/>
                  </a:lnTo>
                  <a:lnTo>
                    <a:pt x="14" y="0"/>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3" name="Freeform 11">
              <a:extLst>
                <a:ext uri="{FF2B5EF4-FFF2-40B4-BE49-F238E27FC236}">
                  <a16:creationId xmlns:a16="http://schemas.microsoft.com/office/drawing/2014/main" id="{BCA5F490-BAC5-494F-9DF6-8652934DD0FC}"/>
                </a:ext>
              </a:extLst>
            </p:cNvPr>
            <p:cNvSpPr>
              <a:spLocks noEditPoints="1"/>
            </p:cNvSpPr>
            <p:nvPr/>
          </p:nvSpPr>
          <p:spPr bwMode="auto">
            <a:xfrm>
              <a:off x="1554163" y="4741863"/>
              <a:ext cx="376238" cy="304800"/>
            </a:xfrm>
            <a:custGeom>
              <a:avLst/>
              <a:gdLst>
                <a:gd name="T0" fmla="*/ 632 w 711"/>
                <a:gd name="T1" fmla="*/ 32 h 575"/>
                <a:gd name="T2" fmla="*/ 604 w 711"/>
                <a:gd name="T3" fmla="*/ 4 h 575"/>
                <a:gd name="T4" fmla="*/ 568 w 711"/>
                <a:gd name="T5" fmla="*/ 3 h 575"/>
                <a:gd name="T6" fmla="*/ 400 w 711"/>
                <a:gd name="T7" fmla="*/ 70 h 575"/>
                <a:gd name="T8" fmla="*/ 398 w 711"/>
                <a:gd name="T9" fmla="*/ 89 h 575"/>
                <a:gd name="T10" fmla="*/ 412 w 711"/>
                <a:gd name="T11" fmla="*/ 93 h 575"/>
                <a:gd name="T12" fmla="*/ 533 w 711"/>
                <a:gd name="T13" fmla="*/ 52 h 575"/>
                <a:gd name="T14" fmla="*/ 542 w 711"/>
                <a:gd name="T15" fmla="*/ 225 h 575"/>
                <a:gd name="T16" fmla="*/ 560 w 711"/>
                <a:gd name="T17" fmla="*/ 218 h 575"/>
                <a:gd name="T18" fmla="*/ 562 w 711"/>
                <a:gd name="T19" fmla="*/ 43 h 575"/>
                <a:gd name="T20" fmla="*/ 575 w 711"/>
                <a:gd name="T21" fmla="*/ 30 h 575"/>
                <a:gd name="T22" fmla="*/ 593 w 711"/>
                <a:gd name="T23" fmla="*/ 30 h 575"/>
                <a:gd name="T24" fmla="*/ 606 w 711"/>
                <a:gd name="T25" fmla="*/ 43 h 575"/>
                <a:gd name="T26" fmla="*/ 607 w 711"/>
                <a:gd name="T27" fmla="*/ 515 h 575"/>
                <a:gd name="T28" fmla="*/ 598 w 711"/>
                <a:gd name="T29" fmla="*/ 530 h 575"/>
                <a:gd name="T30" fmla="*/ 579 w 711"/>
                <a:gd name="T31" fmla="*/ 534 h 575"/>
                <a:gd name="T32" fmla="*/ 565 w 711"/>
                <a:gd name="T33" fmla="*/ 524 h 575"/>
                <a:gd name="T34" fmla="*/ 561 w 711"/>
                <a:gd name="T35" fmla="*/ 342 h 575"/>
                <a:gd name="T36" fmla="*/ 547 w 711"/>
                <a:gd name="T37" fmla="*/ 329 h 575"/>
                <a:gd name="T38" fmla="*/ 533 w 711"/>
                <a:gd name="T39" fmla="*/ 342 h 575"/>
                <a:gd name="T40" fmla="*/ 183 w 711"/>
                <a:gd name="T41" fmla="*/ 382 h 575"/>
                <a:gd name="T42" fmla="*/ 332 w 711"/>
                <a:gd name="T43" fmla="*/ 119 h 575"/>
                <a:gd name="T44" fmla="*/ 325 w 711"/>
                <a:gd name="T45" fmla="*/ 101 h 575"/>
                <a:gd name="T46" fmla="*/ 82 w 711"/>
                <a:gd name="T47" fmla="*/ 156 h 575"/>
                <a:gd name="T48" fmla="*/ 50 w 711"/>
                <a:gd name="T49" fmla="*/ 162 h 575"/>
                <a:gd name="T50" fmla="*/ 24 w 711"/>
                <a:gd name="T51" fmla="*/ 180 h 575"/>
                <a:gd name="T52" fmla="*/ 6 w 711"/>
                <a:gd name="T53" fmla="*/ 206 h 575"/>
                <a:gd name="T54" fmla="*/ 0 w 711"/>
                <a:gd name="T55" fmla="*/ 238 h 575"/>
                <a:gd name="T56" fmla="*/ 3 w 711"/>
                <a:gd name="T57" fmla="*/ 348 h 575"/>
                <a:gd name="T58" fmla="*/ 18 w 711"/>
                <a:gd name="T59" fmla="*/ 376 h 575"/>
                <a:gd name="T60" fmla="*/ 42 w 711"/>
                <a:gd name="T61" fmla="*/ 395 h 575"/>
                <a:gd name="T62" fmla="*/ 71 w 711"/>
                <a:gd name="T63" fmla="*/ 406 h 575"/>
                <a:gd name="T64" fmla="*/ 146 w 711"/>
                <a:gd name="T65" fmla="*/ 573 h 575"/>
                <a:gd name="T66" fmla="*/ 237 w 711"/>
                <a:gd name="T67" fmla="*/ 575 h 575"/>
                <a:gd name="T68" fmla="*/ 247 w 711"/>
                <a:gd name="T69" fmla="*/ 567 h 575"/>
                <a:gd name="T70" fmla="*/ 193 w 711"/>
                <a:gd name="T71" fmla="*/ 415 h 575"/>
                <a:gd name="T72" fmla="*/ 576 w 711"/>
                <a:gd name="T73" fmla="*/ 560 h 575"/>
                <a:gd name="T74" fmla="*/ 614 w 711"/>
                <a:gd name="T75" fmla="*/ 553 h 575"/>
                <a:gd name="T76" fmla="*/ 635 w 711"/>
                <a:gd name="T77" fmla="*/ 521 h 575"/>
                <a:gd name="T78" fmla="*/ 651 w 711"/>
                <a:gd name="T79" fmla="*/ 365 h 575"/>
                <a:gd name="T80" fmla="*/ 678 w 711"/>
                <a:gd name="T81" fmla="*/ 350 h 575"/>
                <a:gd name="T82" fmla="*/ 698 w 711"/>
                <a:gd name="T83" fmla="*/ 326 h 575"/>
                <a:gd name="T84" fmla="*/ 709 w 711"/>
                <a:gd name="T85" fmla="*/ 297 h 575"/>
                <a:gd name="T86" fmla="*/ 709 w 711"/>
                <a:gd name="T87" fmla="*/ 265 h 575"/>
                <a:gd name="T88" fmla="*/ 698 w 711"/>
                <a:gd name="T89" fmla="*/ 235 h 575"/>
                <a:gd name="T90" fmla="*/ 678 w 711"/>
                <a:gd name="T91" fmla="*/ 213 h 575"/>
                <a:gd name="T92" fmla="*/ 651 w 711"/>
                <a:gd name="T93" fmla="*/ 198 h 575"/>
                <a:gd name="T94" fmla="*/ 76 w 711"/>
                <a:gd name="T95" fmla="*/ 378 h 575"/>
                <a:gd name="T96" fmla="*/ 51 w 711"/>
                <a:gd name="T97" fmla="*/ 369 h 575"/>
                <a:gd name="T98" fmla="*/ 30 w 711"/>
                <a:gd name="T99" fmla="*/ 340 h 575"/>
                <a:gd name="T100" fmla="*/ 28 w 711"/>
                <a:gd name="T101" fmla="*/ 238 h 575"/>
                <a:gd name="T102" fmla="*/ 32 w 711"/>
                <a:gd name="T103" fmla="*/ 217 h 575"/>
                <a:gd name="T104" fmla="*/ 61 w 711"/>
                <a:gd name="T105" fmla="*/ 188 h 575"/>
                <a:gd name="T106" fmla="*/ 82 w 711"/>
                <a:gd name="T107" fmla="*/ 184 h 575"/>
                <a:gd name="T108" fmla="*/ 214 w 711"/>
                <a:gd name="T109" fmla="*/ 548 h 575"/>
                <a:gd name="T110" fmla="*/ 214 w 711"/>
                <a:gd name="T111" fmla="*/ 548 h 575"/>
                <a:gd name="T112" fmla="*/ 654 w 711"/>
                <a:gd name="T113" fmla="*/ 230 h 575"/>
                <a:gd name="T114" fmla="*/ 679 w 711"/>
                <a:gd name="T115" fmla="*/ 261 h 575"/>
                <a:gd name="T116" fmla="*/ 679 w 711"/>
                <a:gd name="T117" fmla="*/ 302 h 575"/>
                <a:gd name="T118" fmla="*/ 654 w 711"/>
                <a:gd name="T119" fmla="*/ 333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11" h="575">
                  <a:moveTo>
                    <a:pt x="636" y="193"/>
                  </a:moveTo>
                  <a:lnTo>
                    <a:pt x="636" y="52"/>
                  </a:lnTo>
                  <a:lnTo>
                    <a:pt x="635" y="42"/>
                  </a:lnTo>
                  <a:lnTo>
                    <a:pt x="632" y="32"/>
                  </a:lnTo>
                  <a:lnTo>
                    <a:pt x="627" y="24"/>
                  </a:lnTo>
                  <a:lnTo>
                    <a:pt x="621" y="15"/>
                  </a:lnTo>
                  <a:lnTo>
                    <a:pt x="614" y="10"/>
                  </a:lnTo>
                  <a:lnTo>
                    <a:pt x="604" y="4"/>
                  </a:lnTo>
                  <a:lnTo>
                    <a:pt x="594" y="1"/>
                  </a:lnTo>
                  <a:lnTo>
                    <a:pt x="585" y="0"/>
                  </a:lnTo>
                  <a:lnTo>
                    <a:pt x="576" y="1"/>
                  </a:lnTo>
                  <a:lnTo>
                    <a:pt x="568" y="3"/>
                  </a:lnTo>
                  <a:lnTo>
                    <a:pt x="560" y="6"/>
                  </a:lnTo>
                  <a:lnTo>
                    <a:pt x="553" y="12"/>
                  </a:lnTo>
                  <a:lnTo>
                    <a:pt x="404" y="67"/>
                  </a:lnTo>
                  <a:lnTo>
                    <a:pt x="400" y="70"/>
                  </a:lnTo>
                  <a:lnTo>
                    <a:pt x="397" y="74"/>
                  </a:lnTo>
                  <a:lnTo>
                    <a:pt x="395" y="79"/>
                  </a:lnTo>
                  <a:lnTo>
                    <a:pt x="396" y="85"/>
                  </a:lnTo>
                  <a:lnTo>
                    <a:pt x="398" y="89"/>
                  </a:lnTo>
                  <a:lnTo>
                    <a:pt x="401" y="91"/>
                  </a:lnTo>
                  <a:lnTo>
                    <a:pt x="406" y="93"/>
                  </a:lnTo>
                  <a:lnTo>
                    <a:pt x="409" y="93"/>
                  </a:lnTo>
                  <a:lnTo>
                    <a:pt x="412" y="93"/>
                  </a:lnTo>
                  <a:lnTo>
                    <a:pt x="414" y="93"/>
                  </a:lnTo>
                  <a:lnTo>
                    <a:pt x="533" y="48"/>
                  </a:lnTo>
                  <a:lnTo>
                    <a:pt x="533" y="50"/>
                  </a:lnTo>
                  <a:lnTo>
                    <a:pt x="533" y="52"/>
                  </a:lnTo>
                  <a:lnTo>
                    <a:pt x="533" y="213"/>
                  </a:lnTo>
                  <a:lnTo>
                    <a:pt x="534" y="218"/>
                  </a:lnTo>
                  <a:lnTo>
                    <a:pt x="538" y="223"/>
                  </a:lnTo>
                  <a:lnTo>
                    <a:pt x="542" y="225"/>
                  </a:lnTo>
                  <a:lnTo>
                    <a:pt x="547" y="227"/>
                  </a:lnTo>
                  <a:lnTo>
                    <a:pt x="553" y="225"/>
                  </a:lnTo>
                  <a:lnTo>
                    <a:pt x="557" y="223"/>
                  </a:lnTo>
                  <a:lnTo>
                    <a:pt x="560" y="218"/>
                  </a:lnTo>
                  <a:lnTo>
                    <a:pt x="561" y="213"/>
                  </a:lnTo>
                  <a:lnTo>
                    <a:pt x="561" y="52"/>
                  </a:lnTo>
                  <a:lnTo>
                    <a:pt x="561" y="47"/>
                  </a:lnTo>
                  <a:lnTo>
                    <a:pt x="562" y="43"/>
                  </a:lnTo>
                  <a:lnTo>
                    <a:pt x="565" y="39"/>
                  </a:lnTo>
                  <a:lnTo>
                    <a:pt x="568" y="35"/>
                  </a:lnTo>
                  <a:lnTo>
                    <a:pt x="571" y="32"/>
                  </a:lnTo>
                  <a:lnTo>
                    <a:pt x="575" y="30"/>
                  </a:lnTo>
                  <a:lnTo>
                    <a:pt x="579" y="29"/>
                  </a:lnTo>
                  <a:lnTo>
                    <a:pt x="585" y="28"/>
                  </a:lnTo>
                  <a:lnTo>
                    <a:pt x="589" y="29"/>
                  </a:lnTo>
                  <a:lnTo>
                    <a:pt x="593" y="30"/>
                  </a:lnTo>
                  <a:lnTo>
                    <a:pt x="598" y="32"/>
                  </a:lnTo>
                  <a:lnTo>
                    <a:pt x="601" y="35"/>
                  </a:lnTo>
                  <a:lnTo>
                    <a:pt x="604" y="39"/>
                  </a:lnTo>
                  <a:lnTo>
                    <a:pt x="606" y="43"/>
                  </a:lnTo>
                  <a:lnTo>
                    <a:pt x="607" y="47"/>
                  </a:lnTo>
                  <a:lnTo>
                    <a:pt x="608" y="52"/>
                  </a:lnTo>
                  <a:lnTo>
                    <a:pt x="608" y="510"/>
                  </a:lnTo>
                  <a:lnTo>
                    <a:pt x="607" y="515"/>
                  </a:lnTo>
                  <a:lnTo>
                    <a:pt x="606" y="520"/>
                  </a:lnTo>
                  <a:lnTo>
                    <a:pt x="604" y="524"/>
                  </a:lnTo>
                  <a:lnTo>
                    <a:pt x="601" y="527"/>
                  </a:lnTo>
                  <a:lnTo>
                    <a:pt x="598" y="530"/>
                  </a:lnTo>
                  <a:lnTo>
                    <a:pt x="593" y="533"/>
                  </a:lnTo>
                  <a:lnTo>
                    <a:pt x="589" y="534"/>
                  </a:lnTo>
                  <a:lnTo>
                    <a:pt x="585" y="534"/>
                  </a:lnTo>
                  <a:lnTo>
                    <a:pt x="579" y="534"/>
                  </a:lnTo>
                  <a:lnTo>
                    <a:pt x="575" y="533"/>
                  </a:lnTo>
                  <a:lnTo>
                    <a:pt x="571" y="530"/>
                  </a:lnTo>
                  <a:lnTo>
                    <a:pt x="568" y="527"/>
                  </a:lnTo>
                  <a:lnTo>
                    <a:pt x="565" y="524"/>
                  </a:lnTo>
                  <a:lnTo>
                    <a:pt x="562" y="520"/>
                  </a:lnTo>
                  <a:lnTo>
                    <a:pt x="561" y="515"/>
                  </a:lnTo>
                  <a:lnTo>
                    <a:pt x="561" y="510"/>
                  </a:lnTo>
                  <a:lnTo>
                    <a:pt x="561" y="342"/>
                  </a:lnTo>
                  <a:lnTo>
                    <a:pt x="560" y="337"/>
                  </a:lnTo>
                  <a:lnTo>
                    <a:pt x="557" y="333"/>
                  </a:lnTo>
                  <a:lnTo>
                    <a:pt x="553" y="330"/>
                  </a:lnTo>
                  <a:lnTo>
                    <a:pt x="547" y="329"/>
                  </a:lnTo>
                  <a:lnTo>
                    <a:pt x="542" y="330"/>
                  </a:lnTo>
                  <a:lnTo>
                    <a:pt x="538" y="333"/>
                  </a:lnTo>
                  <a:lnTo>
                    <a:pt x="534" y="337"/>
                  </a:lnTo>
                  <a:lnTo>
                    <a:pt x="533" y="342"/>
                  </a:lnTo>
                  <a:lnTo>
                    <a:pt x="533" y="510"/>
                  </a:lnTo>
                  <a:lnTo>
                    <a:pt x="533" y="512"/>
                  </a:lnTo>
                  <a:lnTo>
                    <a:pt x="533" y="514"/>
                  </a:lnTo>
                  <a:lnTo>
                    <a:pt x="183" y="382"/>
                  </a:lnTo>
                  <a:lnTo>
                    <a:pt x="183" y="179"/>
                  </a:lnTo>
                  <a:lnTo>
                    <a:pt x="324" y="127"/>
                  </a:lnTo>
                  <a:lnTo>
                    <a:pt x="329" y="123"/>
                  </a:lnTo>
                  <a:lnTo>
                    <a:pt x="332" y="119"/>
                  </a:lnTo>
                  <a:lnTo>
                    <a:pt x="334" y="114"/>
                  </a:lnTo>
                  <a:lnTo>
                    <a:pt x="333" y="108"/>
                  </a:lnTo>
                  <a:lnTo>
                    <a:pt x="329" y="104"/>
                  </a:lnTo>
                  <a:lnTo>
                    <a:pt x="325" y="101"/>
                  </a:lnTo>
                  <a:lnTo>
                    <a:pt x="320" y="100"/>
                  </a:lnTo>
                  <a:lnTo>
                    <a:pt x="314" y="101"/>
                  </a:lnTo>
                  <a:lnTo>
                    <a:pt x="167" y="156"/>
                  </a:lnTo>
                  <a:lnTo>
                    <a:pt x="82" y="156"/>
                  </a:lnTo>
                  <a:lnTo>
                    <a:pt x="74" y="157"/>
                  </a:lnTo>
                  <a:lnTo>
                    <a:pt x="65" y="158"/>
                  </a:lnTo>
                  <a:lnTo>
                    <a:pt x="58" y="160"/>
                  </a:lnTo>
                  <a:lnTo>
                    <a:pt x="50" y="162"/>
                  </a:lnTo>
                  <a:lnTo>
                    <a:pt x="43" y="166"/>
                  </a:lnTo>
                  <a:lnTo>
                    <a:pt x="36" y="170"/>
                  </a:lnTo>
                  <a:lnTo>
                    <a:pt x="30" y="175"/>
                  </a:lnTo>
                  <a:lnTo>
                    <a:pt x="24" y="180"/>
                  </a:lnTo>
                  <a:lnTo>
                    <a:pt x="18" y="186"/>
                  </a:lnTo>
                  <a:lnTo>
                    <a:pt x="14" y="192"/>
                  </a:lnTo>
                  <a:lnTo>
                    <a:pt x="10" y="199"/>
                  </a:lnTo>
                  <a:lnTo>
                    <a:pt x="6" y="206"/>
                  </a:lnTo>
                  <a:lnTo>
                    <a:pt x="3" y="214"/>
                  </a:lnTo>
                  <a:lnTo>
                    <a:pt x="2" y="221"/>
                  </a:lnTo>
                  <a:lnTo>
                    <a:pt x="0" y="230"/>
                  </a:lnTo>
                  <a:lnTo>
                    <a:pt x="0" y="238"/>
                  </a:lnTo>
                  <a:lnTo>
                    <a:pt x="0" y="324"/>
                  </a:lnTo>
                  <a:lnTo>
                    <a:pt x="0" y="333"/>
                  </a:lnTo>
                  <a:lnTo>
                    <a:pt x="1" y="340"/>
                  </a:lnTo>
                  <a:lnTo>
                    <a:pt x="3" y="348"/>
                  </a:lnTo>
                  <a:lnTo>
                    <a:pt x="6" y="355"/>
                  </a:lnTo>
                  <a:lnTo>
                    <a:pt x="10" y="363"/>
                  </a:lnTo>
                  <a:lnTo>
                    <a:pt x="14" y="369"/>
                  </a:lnTo>
                  <a:lnTo>
                    <a:pt x="18" y="376"/>
                  </a:lnTo>
                  <a:lnTo>
                    <a:pt x="24" y="381"/>
                  </a:lnTo>
                  <a:lnTo>
                    <a:pt x="29" y="387"/>
                  </a:lnTo>
                  <a:lnTo>
                    <a:pt x="35" y="391"/>
                  </a:lnTo>
                  <a:lnTo>
                    <a:pt x="42" y="395"/>
                  </a:lnTo>
                  <a:lnTo>
                    <a:pt x="48" y="399"/>
                  </a:lnTo>
                  <a:lnTo>
                    <a:pt x="56" y="402"/>
                  </a:lnTo>
                  <a:lnTo>
                    <a:pt x="63" y="404"/>
                  </a:lnTo>
                  <a:lnTo>
                    <a:pt x="71" y="406"/>
                  </a:lnTo>
                  <a:lnTo>
                    <a:pt x="79" y="406"/>
                  </a:lnTo>
                  <a:lnTo>
                    <a:pt x="141" y="567"/>
                  </a:lnTo>
                  <a:lnTo>
                    <a:pt x="143" y="570"/>
                  </a:lnTo>
                  <a:lnTo>
                    <a:pt x="146" y="573"/>
                  </a:lnTo>
                  <a:lnTo>
                    <a:pt x="149" y="574"/>
                  </a:lnTo>
                  <a:lnTo>
                    <a:pt x="153" y="575"/>
                  </a:lnTo>
                  <a:lnTo>
                    <a:pt x="234" y="575"/>
                  </a:lnTo>
                  <a:lnTo>
                    <a:pt x="237" y="575"/>
                  </a:lnTo>
                  <a:lnTo>
                    <a:pt x="240" y="573"/>
                  </a:lnTo>
                  <a:lnTo>
                    <a:pt x="244" y="572"/>
                  </a:lnTo>
                  <a:lnTo>
                    <a:pt x="246" y="569"/>
                  </a:lnTo>
                  <a:lnTo>
                    <a:pt x="247" y="567"/>
                  </a:lnTo>
                  <a:lnTo>
                    <a:pt x="248" y="564"/>
                  </a:lnTo>
                  <a:lnTo>
                    <a:pt x="248" y="559"/>
                  </a:lnTo>
                  <a:lnTo>
                    <a:pt x="247" y="556"/>
                  </a:lnTo>
                  <a:lnTo>
                    <a:pt x="193" y="415"/>
                  </a:lnTo>
                  <a:lnTo>
                    <a:pt x="553" y="551"/>
                  </a:lnTo>
                  <a:lnTo>
                    <a:pt x="560" y="555"/>
                  </a:lnTo>
                  <a:lnTo>
                    <a:pt x="568" y="558"/>
                  </a:lnTo>
                  <a:lnTo>
                    <a:pt x="576" y="560"/>
                  </a:lnTo>
                  <a:lnTo>
                    <a:pt x="585" y="562"/>
                  </a:lnTo>
                  <a:lnTo>
                    <a:pt x="594" y="560"/>
                  </a:lnTo>
                  <a:lnTo>
                    <a:pt x="604" y="557"/>
                  </a:lnTo>
                  <a:lnTo>
                    <a:pt x="614" y="553"/>
                  </a:lnTo>
                  <a:lnTo>
                    <a:pt x="621" y="546"/>
                  </a:lnTo>
                  <a:lnTo>
                    <a:pt x="627" y="539"/>
                  </a:lnTo>
                  <a:lnTo>
                    <a:pt x="632" y="530"/>
                  </a:lnTo>
                  <a:lnTo>
                    <a:pt x="635" y="521"/>
                  </a:lnTo>
                  <a:lnTo>
                    <a:pt x="636" y="510"/>
                  </a:lnTo>
                  <a:lnTo>
                    <a:pt x="636" y="369"/>
                  </a:lnTo>
                  <a:lnTo>
                    <a:pt x="644" y="367"/>
                  </a:lnTo>
                  <a:lnTo>
                    <a:pt x="651" y="365"/>
                  </a:lnTo>
                  <a:lnTo>
                    <a:pt x="659" y="362"/>
                  </a:lnTo>
                  <a:lnTo>
                    <a:pt x="665" y="359"/>
                  </a:lnTo>
                  <a:lnTo>
                    <a:pt x="672" y="354"/>
                  </a:lnTo>
                  <a:lnTo>
                    <a:pt x="678" y="350"/>
                  </a:lnTo>
                  <a:lnTo>
                    <a:pt x="683" y="345"/>
                  </a:lnTo>
                  <a:lnTo>
                    <a:pt x="689" y="339"/>
                  </a:lnTo>
                  <a:lnTo>
                    <a:pt x="694" y="333"/>
                  </a:lnTo>
                  <a:lnTo>
                    <a:pt x="698" y="326"/>
                  </a:lnTo>
                  <a:lnTo>
                    <a:pt x="702" y="320"/>
                  </a:lnTo>
                  <a:lnTo>
                    <a:pt x="705" y="312"/>
                  </a:lnTo>
                  <a:lnTo>
                    <a:pt x="707" y="305"/>
                  </a:lnTo>
                  <a:lnTo>
                    <a:pt x="709" y="297"/>
                  </a:lnTo>
                  <a:lnTo>
                    <a:pt x="710" y="289"/>
                  </a:lnTo>
                  <a:lnTo>
                    <a:pt x="711" y="281"/>
                  </a:lnTo>
                  <a:lnTo>
                    <a:pt x="710" y="273"/>
                  </a:lnTo>
                  <a:lnTo>
                    <a:pt x="709" y="265"/>
                  </a:lnTo>
                  <a:lnTo>
                    <a:pt x="707" y="257"/>
                  </a:lnTo>
                  <a:lnTo>
                    <a:pt x="705" y="249"/>
                  </a:lnTo>
                  <a:lnTo>
                    <a:pt x="702" y="243"/>
                  </a:lnTo>
                  <a:lnTo>
                    <a:pt x="698" y="235"/>
                  </a:lnTo>
                  <a:lnTo>
                    <a:pt x="694" y="229"/>
                  </a:lnTo>
                  <a:lnTo>
                    <a:pt x="689" y="223"/>
                  </a:lnTo>
                  <a:lnTo>
                    <a:pt x="683" y="218"/>
                  </a:lnTo>
                  <a:lnTo>
                    <a:pt x="678" y="213"/>
                  </a:lnTo>
                  <a:lnTo>
                    <a:pt x="672" y="207"/>
                  </a:lnTo>
                  <a:lnTo>
                    <a:pt x="665" y="204"/>
                  </a:lnTo>
                  <a:lnTo>
                    <a:pt x="659" y="200"/>
                  </a:lnTo>
                  <a:lnTo>
                    <a:pt x="651" y="198"/>
                  </a:lnTo>
                  <a:lnTo>
                    <a:pt x="644" y="194"/>
                  </a:lnTo>
                  <a:lnTo>
                    <a:pt x="636" y="193"/>
                  </a:lnTo>
                  <a:close/>
                  <a:moveTo>
                    <a:pt x="82" y="378"/>
                  </a:moveTo>
                  <a:lnTo>
                    <a:pt x="76" y="378"/>
                  </a:lnTo>
                  <a:lnTo>
                    <a:pt x="71" y="377"/>
                  </a:lnTo>
                  <a:lnTo>
                    <a:pt x="65" y="376"/>
                  </a:lnTo>
                  <a:lnTo>
                    <a:pt x="61" y="374"/>
                  </a:lnTo>
                  <a:lnTo>
                    <a:pt x="51" y="369"/>
                  </a:lnTo>
                  <a:lnTo>
                    <a:pt x="44" y="363"/>
                  </a:lnTo>
                  <a:lnTo>
                    <a:pt x="38" y="354"/>
                  </a:lnTo>
                  <a:lnTo>
                    <a:pt x="32" y="346"/>
                  </a:lnTo>
                  <a:lnTo>
                    <a:pt x="30" y="340"/>
                  </a:lnTo>
                  <a:lnTo>
                    <a:pt x="29" y="335"/>
                  </a:lnTo>
                  <a:lnTo>
                    <a:pt x="28" y="330"/>
                  </a:lnTo>
                  <a:lnTo>
                    <a:pt x="28" y="324"/>
                  </a:lnTo>
                  <a:lnTo>
                    <a:pt x="28" y="238"/>
                  </a:lnTo>
                  <a:lnTo>
                    <a:pt x="28" y="233"/>
                  </a:lnTo>
                  <a:lnTo>
                    <a:pt x="29" y="228"/>
                  </a:lnTo>
                  <a:lnTo>
                    <a:pt x="30" y="222"/>
                  </a:lnTo>
                  <a:lnTo>
                    <a:pt x="32" y="217"/>
                  </a:lnTo>
                  <a:lnTo>
                    <a:pt x="38" y="207"/>
                  </a:lnTo>
                  <a:lnTo>
                    <a:pt x="44" y="200"/>
                  </a:lnTo>
                  <a:lnTo>
                    <a:pt x="51" y="193"/>
                  </a:lnTo>
                  <a:lnTo>
                    <a:pt x="61" y="188"/>
                  </a:lnTo>
                  <a:lnTo>
                    <a:pt x="65" y="186"/>
                  </a:lnTo>
                  <a:lnTo>
                    <a:pt x="71" y="185"/>
                  </a:lnTo>
                  <a:lnTo>
                    <a:pt x="76" y="184"/>
                  </a:lnTo>
                  <a:lnTo>
                    <a:pt x="82" y="184"/>
                  </a:lnTo>
                  <a:lnTo>
                    <a:pt x="156" y="184"/>
                  </a:lnTo>
                  <a:lnTo>
                    <a:pt x="156" y="378"/>
                  </a:lnTo>
                  <a:lnTo>
                    <a:pt x="82" y="378"/>
                  </a:lnTo>
                  <a:close/>
                  <a:moveTo>
                    <a:pt x="214" y="548"/>
                  </a:moveTo>
                  <a:lnTo>
                    <a:pt x="163" y="548"/>
                  </a:lnTo>
                  <a:lnTo>
                    <a:pt x="109" y="406"/>
                  </a:lnTo>
                  <a:lnTo>
                    <a:pt x="160" y="406"/>
                  </a:lnTo>
                  <a:lnTo>
                    <a:pt x="214" y="548"/>
                  </a:lnTo>
                  <a:close/>
                  <a:moveTo>
                    <a:pt x="636" y="340"/>
                  </a:moveTo>
                  <a:lnTo>
                    <a:pt x="636" y="221"/>
                  </a:lnTo>
                  <a:lnTo>
                    <a:pt x="646" y="224"/>
                  </a:lnTo>
                  <a:lnTo>
                    <a:pt x="654" y="230"/>
                  </a:lnTo>
                  <a:lnTo>
                    <a:pt x="663" y="235"/>
                  </a:lnTo>
                  <a:lnTo>
                    <a:pt x="669" y="243"/>
                  </a:lnTo>
                  <a:lnTo>
                    <a:pt x="675" y="251"/>
                  </a:lnTo>
                  <a:lnTo>
                    <a:pt x="679" y="261"/>
                  </a:lnTo>
                  <a:lnTo>
                    <a:pt x="682" y="271"/>
                  </a:lnTo>
                  <a:lnTo>
                    <a:pt x="683" y="281"/>
                  </a:lnTo>
                  <a:lnTo>
                    <a:pt x="682" y="292"/>
                  </a:lnTo>
                  <a:lnTo>
                    <a:pt x="679" y="302"/>
                  </a:lnTo>
                  <a:lnTo>
                    <a:pt x="675" y="311"/>
                  </a:lnTo>
                  <a:lnTo>
                    <a:pt x="669" y="319"/>
                  </a:lnTo>
                  <a:lnTo>
                    <a:pt x="663" y="326"/>
                  </a:lnTo>
                  <a:lnTo>
                    <a:pt x="654" y="333"/>
                  </a:lnTo>
                  <a:lnTo>
                    <a:pt x="646" y="337"/>
                  </a:lnTo>
                  <a:lnTo>
                    <a:pt x="636" y="340"/>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4" name="Freeform 12">
              <a:extLst>
                <a:ext uri="{FF2B5EF4-FFF2-40B4-BE49-F238E27FC236}">
                  <a16:creationId xmlns:a16="http://schemas.microsoft.com/office/drawing/2014/main" id="{4C57968A-5134-4A0C-95A8-EAF28A189F71}"/>
                </a:ext>
              </a:extLst>
            </p:cNvPr>
            <p:cNvSpPr>
              <a:spLocks/>
            </p:cNvSpPr>
            <p:nvPr/>
          </p:nvSpPr>
          <p:spPr bwMode="auto">
            <a:xfrm>
              <a:off x="1739901" y="4786313"/>
              <a:ext cx="14288" cy="14288"/>
            </a:xfrm>
            <a:custGeom>
              <a:avLst/>
              <a:gdLst>
                <a:gd name="T0" fmla="*/ 23 w 28"/>
                <a:gd name="T1" fmla="*/ 4 h 28"/>
                <a:gd name="T2" fmla="*/ 19 w 28"/>
                <a:gd name="T3" fmla="*/ 1 h 28"/>
                <a:gd name="T4" fmla="*/ 14 w 28"/>
                <a:gd name="T5" fmla="*/ 0 h 28"/>
                <a:gd name="T6" fmla="*/ 8 w 28"/>
                <a:gd name="T7" fmla="*/ 1 h 28"/>
                <a:gd name="T8" fmla="*/ 4 w 28"/>
                <a:gd name="T9" fmla="*/ 4 h 28"/>
                <a:gd name="T10" fmla="*/ 1 w 28"/>
                <a:gd name="T11" fmla="*/ 8 h 28"/>
                <a:gd name="T12" fmla="*/ 0 w 28"/>
                <a:gd name="T13" fmla="*/ 14 h 28"/>
                <a:gd name="T14" fmla="*/ 1 w 28"/>
                <a:gd name="T15" fmla="*/ 19 h 28"/>
                <a:gd name="T16" fmla="*/ 4 w 28"/>
                <a:gd name="T17" fmla="*/ 23 h 28"/>
                <a:gd name="T18" fmla="*/ 8 w 28"/>
                <a:gd name="T19" fmla="*/ 27 h 28"/>
                <a:gd name="T20" fmla="*/ 14 w 28"/>
                <a:gd name="T21" fmla="*/ 28 h 28"/>
                <a:gd name="T22" fmla="*/ 19 w 28"/>
                <a:gd name="T23" fmla="*/ 27 h 28"/>
                <a:gd name="T24" fmla="*/ 23 w 28"/>
                <a:gd name="T25" fmla="*/ 23 h 28"/>
                <a:gd name="T26" fmla="*/ 27 w 28"/>
                <a:gd name="T27" fmla="*/ 19 h 28"/>
                <a:gd name="T28" fmla="*/ 28 w 28"/>
                <a:gd name="T29" fmla="*/ 14 h 28"/>
                <a:gd name="T30" fmla="*/ 27 w 28"/>
                <a:gd name="T31" fmla="*/ 8 h 28"/>
                <a:gd name="T32" fmla="*/ 23 w 28"/>
                <a:gd name="T3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8">
                  <a:moveTo>
                    <a:pt x="23" y="4"/>
                  </a:moveTo>
                  <a:lnTo>
                    <a:pt x="19" y="1"/>
                  </a:lnTo>
                  <a:lnTo>
                    <a:pt x="14" y="0"/>
                  </a:lnTo>
                  <a:lnTo>
                    <a:pt x="8" y="1"/>
                  </a:lnTo>
                  <a:lnTo>
                    <a:pt x="4" y="4"/>
                  </a:lnTo>
                  <a:lnTo>
                    <a:pt x="1" y="8"/>
                  </a:lnTo>
                  <a:lnTo>
                    <a:pt x="0" y="14"/>
                  </a:lnTo>
                  <a:lnTo>
                    <a:pt x="1" y="19"/>
                  </a:lnTo>
                  <a:lnTo>
                    <a:pt x="4" y="23"/>
                  </a:lnTo>
                  <a:lnTo>
                    <a:pt x="8" y="27"/>
                  </a:lnTo>
                  <a:lnTo>
                    <a:pt x="14" y="28"/>
                  </a:lnTo>
                  <a:lnTo>
                    <a:pt x="19" y="27"/>
                  </a:lnTo>
                  <a:lnTo>
                    <a:pt x="23" y="23"/>
                  </a:lnTo>
                  <a:lnTo>
                    <a:pt x="27" y="19"/>
                  </a:lnTo>
                  <a:lnTo>
                    <a:pt x="28" y="14"/>
                  </a:lnTo>
                  <a:lnTo>
                    <a:pt x="27" y="8"/>
                  </a:lnTo>
                  <a:lnTo>
                    <a:pt x="23" y="4"/>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5" name="Freeform 13">
              <a:extLst>
                <a:ext uri="{FF2B5EF4-FFF2-40B4-BE49-F238E27FC236}">
                  <a16:creationId xmlns:a16="http://schemas.microsoft.com/office/drawing/2014/main" id="{09E75FF2-E79F-4B2A-A7D4-523D8D8FEB29}"/>
                </a:ext>
              </a:extLst>
            </p:cNvPr>
            <p:cNvSpPr>
              <a:spLocks/>
            </p:cNvSpPr>
            <p:nvPr/>
          </p:nvSpPr>
          <p:spPr bwMode="auto">
            <a:xfrm>
              <a:off x="1595438" y="4865688"/>
              <a:ext cx="14288" cy="14288"/>
            </a:xfrm>
            <a:custGeom>
              <a:avLst/>
              <a:gdLst>
                <a:gd name="T0" fmla="*/ 25 w 28"/>
                <a:gd name="T1" fmla="*/ 4 h 28"/>
                <a:gd name="T2" fmla="*/ 20 w 28"/>
                <a:gd name="T3" fmla="*/ 1 h 28"/>
                <a:gd name="T4" fmla="*/ 14 w 28"/>
                <a:gd name="T5" fmla="*/ 0 h 28"/>
                <a:gd name="T6" fmla="*/ 9 w 28"/>
                <a:gd name="T7" fmla="*/ 1 h 28"/>
                <a:gd name="T8" fmla="*/ 5 w 28"/>
                <a:gd name="T9" fmla="*/ 4 h 28"/>
                <a:gd name="T10" fmla="*/ 1 w 28"/>
                <a:gd name="T11" fmla="*/ 9 h 28"/>
                <a:gd name="T12" fmla="*/ 0 w 28"/>
                <a:gd name="T13" fmla="*/ 14 h 28"/>
                <a:gd name="T14" fmla="*/ 1 w 28"/>
                <a:gd name="T15" fmla="*/ 19 h 28"/>
                <a:gd name="T16" fmla="*/ 5 w 28"/>
                <a:gd name="T17" fmla="*/ 24 h 28"/>
                <a:gd name="T18" fmla="*/ 9 w 28"/>
                <a:gd name="T19" fmla="*/ 27 h 28"/>
                <a:gd name="T20" fmla="*/ 14 w 28"/>
                <a:gd name="T21" fmla="*/ 28 h 28"/>
                <a:gd name="T22" fmla="*/ 20 w 28"/>
                <a:gd name="T23" fmla="*/ 27 h 28"/>
                <a:gd name="T24" fmla="*/ 25 w 28"/>
                <a:gd name="T25" fmla="*/ 24 h 28"/>
                <a:gd name="T26" fmla="*/ 27 w 28"/>
                <a:gd name="T27" fmla="*/ 19 h 28"/>
                <a:gd name="T28" fmla="*/ 28 w 28"/>
                <a:gd name="T29" fmla="*/ 14 h 28"/>
                <a:gd name="T30" fmla="*/ 27 w 28"/>
                <a:gd name="T31" fmla="*/ 9 h 28"/>
                <a:gd name="T32" fmla="*/ 25 w 28"/>
                <a:gd name="T3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8">
                  <a:moveTo>
                    <a:pt x="25" y="4"/>
                  </a:moveTo>
                  <a:lnTo>
                    <a:pt x="20" y="1"/>
                  </a:lnTo>
                  <a:lnTo>
                    <a:pt x="14" y="0"/>
                  </a:lnTo>
                  <a:lnTo>
                    <a:pt x="9" y="1"/>
                  </a:lnTo>
                  <a:lnTo>
                    <a:pt x="5" y="4"/>
                  </a:lnTo>
                  <a:lnTo>
                    <a:pt x="1" y="9"/>
                  </a:lnTo>
                  <a:lnTo>
                    <a:pt x="0" y="14"/>
                  </a:lnTo>
                  <a:lnTo>
                    <a:pt x="1" y="19"/>
                  </a:lnTo>
                  <a:lnTo>
                    <a:pt x="5" y="24"/>
                  </a:lnTo>
                  <a:lnTo>
                    <a:pt x="9" y="27"/>
                  </a:lnTo>
                  <a:lnTo>
                    <a:pt x="14" y="28"/>
                  </a:lnTo>
                  <a:lnTo>
                    <a:pt x="20" y="27"/>
                  </a:lnTo>
                  <a:lnTo>
                    <a:pt x="25" y="24"/>
                  </a:lnTo>
                  <a:lnTo>
                    <a:pt x="27" y="19"/>
                  </a:lnTo>
                  <a:lnTo>
                    <a:pt x="28" y="14"/>
                  </a:lnTo>
                  <a:lnTo>
                    <a:pt x="27" y="9"/>
                  </a:lnTo>
                  <a:lnTo>
                    <a:pt x="25" y="4"/>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6" name="Freeform 14">
              <a:extLst>
                <a:ext uri="{FF2B5EF4-FFF2-40B4-BE49-F238E27FC236}">
                  <a16:creationId xmlns:a16="http://schemas.microsoft.com/office/drawing/2014/main" id="{6837D7DD-6232-4570-8C7C-A38954A0166A}"/>
                </a:ext>
              </a:extLst>
            </p:cNvPr>
            <p:cNvSpPr>
              <a:spLocks/>
            </p:cNvSpPr>
            <p:nvPr/>
          </p:nvSpPr>
          <p:spPr bwMode="auto">
            <a:xfrm>
              <a:off x="1584326" y="4908551"/>
              <a:ext cx="39688" cy="12700"/>
            </a:xfrm>
            <a:custGeom>
              <a:avLst/>
              <a:gdLst>
                <a:gd name="T0" fmla="*/ 59 w 73"/>
                <a:gd name="T1" fmla="*/ 0 h 26"/>
                <a:gd name="T2" fmla="*/ 14 w 73"/>
                <a:gd name="T3" fmla="*/ 0 h 26"/>
                <a:gd name="T4" fmla="*/ 9 w 73"/>
                <a:gd name="T5" fmla="*/ 1 h 26"/>
                <a:gd name="T6" fmla="*/ 4 w 73"/>
                <a:gd name="T7" fmla="*/ 3 h 26"/>
                <a:gd name="T8" fmla="*/ 1 w 73"/>
                <a:gd name="T9" fmla="*/ 7 h 26"/>
                <a:gd name="T10" fmla="*/ 0 w 73"/>
                <a:gd name="T11" fmla="*/ 12 h 26"/>
                <a:gd name="T12" fmla="*/ 1 w 73"/>
                <a:gd name="T13" fmla="*/ 19 h 26"/>
                <a:gd name="T14" fmla="*/ 4 w 73"/>
                <a:gd name="T15" fmla="*/ 23 h 26"/>
                <a:gd name="T16" fmla="*/ 9 w 73"/>
                <a:gd name="T17" fmla="*/ 25 h 26"/>
                <a:gd name="T18" fmla="*/ 14 w 73"/>
                <a:gd name="T19" fmla="*/ 26 h 26"/>
                <a:gd name="T20" fmla="*/ 59 w 73"/>
                <a:gd name="T21" fmla="*/ 26 h 26"/>
                <a:gd name="T22" fmla="*/ 64 w 73"/>
                <a:gd name="T23" fmla="*/ 25 h 26"/>
                <a:gd name="T24" fmla="*/ 69 w 73"/>
                <a:gd name="T25" fmla="*/ 23 h 26"/>
                <a:gd name="T26" fmla="*/ 72 w 73"/>
                <a:gd name="T27" fmla="*/ 19 h 26"/>
                <a:gd name="T28" fmla="*/ 73 w 73"/>
                <a:gd name="T29" fmla="*/ 12 h 26"/>
                <a:gd name="T30" fmla="*/ 72 w 73"/>
                <a:gd name="T31" fmla="*/ 7 h 26"/>
                <a:gd name="T32" fmla="*/ 69 w 73"/>
                <a:gd name="T33" fmla="*/ 3 h 26"/>
                <a:gd name="T34" fmla="*/ 64 w 73"/>
                <a:gd name="T35" fmla="*/ 1 h 26"/>
                <a:gd name="T36" fmla="*/ 59 w 73"/>
                <a:gd name="T3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26">
                  <a:moveTo>
                    <a:pt x="59" y="0"/>
                  </a:moveTo>
                  <a:lnTo>
                    <a:pt x="14" y="0"/>
                  </a:lnTo>
                  <a:lnTo>
                    <a:pt x="9" y="1"/>
                  </a:lnTo>
                  <a:lnTo>
                    <a:pt x="4" y="3"/>
                  </a:lnTo>
                  <a:lnTo>
                    <a:pt x="1" y="7"/>
                  </a:lnTo>
                  <a:lnTo>
                    <a:pt x="0" y="12"/>
                  </a:lnTo>
                  <a:lnTo>
                    <a:pt x="1" y="19"/>
                  </a:lnTo>
                  <a:lnTo>
                    <a:pt x="4" y="23"/>
                  </a:lnTo>
                  <a:lnTo>
                    <a:pt x="9" y="25"/>
                  </a:lnTo>
                  <a:lnTo>
                    <a:pt x="14" y="26"/>
                  </a:lnTo>
                  <a:lnTo>
                    <a:pt x="59" y="26"/>
                  </a:lnTo>
                  <a:lnTo>
                    <a:pt x="64" y="25"/>
                  </a:lnTo>
                  <a:lnTo>
                    <a:pt x="69" y="23"/>
                  </a:lnTo>
                  <a:lnTo>
                    <a:pt x="72" y="19"/>
                  </a:lnTo>
                  <a:lnTo>
                    <a:pt x="73" y="12"/>
                  </a:lnTo>
                  <a:lnTo>
                    <a:pt x="72" y="7"/>
                  </a:lnTo>
                  <a:lnTo>
                    <a:pt x="69" y="3"/>
                  </a:lnTo>
                  <a:lnTo>
                    <a:pt x="64" y="1"/>
                  </a:lnTo>
                  <a:lnTo>
                    <a:pt x="59" y="0"/>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grpSp>
      <p:sp>
        <p:nvSpPr>
          <p:cNvPr id="17" name="Freeform: Shape 16">
            <a:extLst>
              <a:ext uri="{FF2B5EF4-FFF2-40B4-BE49-F238E27FC236}">
                <a16:creationId xmlns:a16="http://schemas.microsoft.com/office/drawing/2014/main" id="{1D6D7EF3-8395-46B4-9C9D-A29E30482880}"/>
              </a:ext>
            </a:extLst>
          </p:cNvPr>
          <p:cNvSpPr/>
          <p:nvPr/>
        </p:nvSpPr>
        <p:spPr>
          <a:xfrm rot="1800000">
            <a:off x="4957356" y="1537286"/>
            <a:ext cx="878153" cy="986389"/>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noFill/>
          <a:ln>
            <a:solidFill>
              <a:schemeClr val="bg1"/>
            </a:solidFill>
            <a:prstDash val="dash"/>
          </a:ln>
          <a:effectLst>
            <a:outerShdw blurRad="1054100" dist="584200" dir="2700000" sx="89000" sy="89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CE091BFE-01E1-49B0-9951-B97C403709B4}"/>
              </a:ext>
            </a:extLst>
          </p:cNvPr>
          <p:cNvGrpSpPr/>
          <p:nvPr/>
        </p:nvGrpSpPr>
        <p:grpSpPr>
          <a:xfrm rot="10857771">
            <a:off x="9899581" y="170403"/>
            <a:ext cx="2991226" cy="2321127"/>
            <a:chOff x="2438400" y="1005871"/>
            <a:chExt cx="6414912" cy="4977833"/>
          </a:xfrm>
          <a:solidFill>
            <a:schemeClr val="accent2">
              <a:alpha val="50000"/>
            </a:schemeClr>
          </a:solidFill>
        </p:grpSpPr>
        <p:cxnSp>
          <p:nvCxnSpPr>
            <p:cNvPr id="28" name="Straight Connector 27">
              <a:extLst>
                <a:ext uri="{FF2B5EF4-FFF2-40B4-BE49-F238E27FC236}">
                  <a16:creationId xmlns:a16="http://schemas.microsoft.com/office/drawing/2014/main" id="{A95A38E3-A981-4172-AFB6-4C9483885988}"/>
                </a:ext>
              </a:extLst>
            </p:cNvPr>
            <p:cNvCxnSpPr/>
            <p:nvPr/>
          </p:nvCxnSpPr>
          <p:spPr>
            <a:xfrm flipV="1">
              <a:off x="2614864" y="3850104"/>
              <a:ext cx="1411705" cy="2133600"/>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812349D-4CE1-4228-8331-388D8932B1BF}"/>
                </a:ext>
              </a:extLst>
            </p:cNvPr>
            <p:cNvCxnSpPr/>
            <p:nvPr/>
          </p:nvCxnSpPr>
          <p:spPr>
            <a:xfrm>
              <a:off x="4026569" y="3866146"/>
              <a:ext cx="1267327" cy="882316"/>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314EC12-C084-4957-BDC6-C79025C6749C}"/>
                </a:ext>
              </a:extLst>
            </p:cNvPr>
            <p:cNvCxnSpPr/>
            <p:nvPr/>
          </p:nvCxnSpPr>
          <p:spPr>
            <a:xfrm flipH="1">
              <a:off x="2614864" y="4780546"/>
              <a:ext cx="2662990" cy="1199465"/>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137E752-6B80-40A2-B561-8C80F222D4FC}"/>
                </a:ext>
              </a:extLst>
            </p:cNvPr>
            <p:cNvCxnSpPr/>
            <p:nvPr/>
          </p:nvCxnSpPr>
          <p:spPr>
            <a:xfrm>
              <a:off x="2470485" y="3850104"/>
              <a:ext cx="2823411" cy="914400"/>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CE9AAAC-700D-4C03-85FC-96DB1356D702}"/>
                </a:ext>
              </a:extLst>
            </p:cNvPr>
            <p:cNvCxnSpPr/>
            <p:nvPr/>
          </p:nvCxnSpPr>
          <p:spPr>
            <a:xfrm flipV="1">
              <a:off x="2438400" y="2823411"/>
              <a:ext cx="3834062" cy="1026694"/>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9F7A55-2E0A-450B-9730-552F18D29CBC}"/>
                </a:ext>
              </a:extLst>
            </p:cNvPr>
            <p:cNvCxnSpPr>
              <a:cxnSpLocks/>
            </p:cNvCxnSpPr>
            <p:nvPr/>
          </p:nvCxnSpPr>
          <p:spPr>
            <a:xfrm flipH="1" flipV="1">
              <a:off x="4660231" y="2180695"/>
              <a:ext cx="1666449" cy="649161"/>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4C97279-A2CD-4A69-BEF7-1ACDC3F247D2}"/>
                </a:ext>
              </a:extLst>
            </p:cNvPr>
            <p:cNvCxnSpPr/>
            <p:nvPr/>
          </p:nvCxnSpPr>
          <p:spPr>
            <a:xfrm flipH="1">
              <a:off x="4026568" y="2130450"/>
              <a:ext cx="633663" cy="1732003"/>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E0528C2-B45F-429D-BED9-9DAC5C72264A}"/>
                </a:ext>
              </a:extLst>
            </p:cNvPr>
            <p:cNvCxnSpPr/>
            <p:nvPr/>
          </p:nvCxnSpPr>
          <p:spPr>
            <a:xfrm>
              <a:off x="4058654" y="3900350"/>
              <a:ext cx="3547859" cy="1029176"/>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408D46C-E13D-4942-8D74-082BF1294ADD}"/>
                </a:ext>
              </a:extLst>
            </p:cNvPr>
            <p:cNvCxnSpPr>
              <a:cxnSpLocks/>
            </p:cNvCxnSpPr>
            <p:nvPr/>
          </p:nvCxnSpPr>
          <p:spPr>
            <a:xfrm>
              <a:off x="5293895" y="4752157"/>
              <a:ext cx="2423966" cy="206942"/>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EB4B495-EDED-4940-B54F-13AC0B4D0A31}"/>
                </a:ext>
              </a:extLst>
            </p:cNvPr>
            <p:cNvCxnSpPr>
              <a:cxnSpLocks/>
            </p:cNvCxnSpPr>
            <p:nvPr/>
          </p:nvCxnSpPr>
          <p:spPr>
            <a:xfrm flipV="1">
              <a:off x="7720416" y="2374232"/>
              <a:ext cx="1107852" cy="2518579"/>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9B295C5-52AD-4421-A327-02F3A20F9A6F}"/>
                </a:ext>
              </a:extLst>
            </p:cNvPr>
            <p:cNvCxnSpPr/>
            <p:nvPr/>
          </p:nvCxnSpPr>
          <p:spPr>
            <a:xfrm flipH="1">
              <a:off x="5277855" y="2374233"/>
              <a:ext cx="3547859" cy="2406316"/>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BE666C5-53F1-4E53-B66F-4A5C62040722}"/>
                </a:ext>
              </a:extLst>
            </p:cNvPr>
            <p:cNvCxnSpPr/>
            <p:nvPr/>
          </p:nvCxnSpPr>
          <p:spPr>
            <a:xfrm flipH="1" flipV="1">
              <a:off x="6248401" y="2823412"/>
              <a:ext cx="1435769" cy="2119645"/>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6E4DEE9-C2C1-425C-8CFC-559050A62D70}"/>
                </a:ext>
              </a:extLst>
            </p:cNvPr>
            <p:cNvCxnSpPr/>
            <p:nvPr/>
          </p:nvCxnSpPr>
          <p:spPr>
            <a:xfrm flipV="1">
              <a:off x="6302617" y="2374233"/>
              <a:ext cx="2550695" cy="449180"/>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26ED323-7886-48DE-9176-FB23F21A395A}"/>
                </a:ext>
              </a:extLst>
            </p:cNvPr>
            <p:cNvCxnSpPr/>
            <p:nvPr/>
          </p:nvCxnSpPr>
          <p:spPr>
            <a:xfrm flipV="1">
              <a:off x="4660231" y="1005871"/>
              <a:ext cx="1238496" cy="1124581"/>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BA7F3BB-F91D-4139-8BA7-49A9D9181F74}"/>
                </a:ext>
              </a:extLst>
            </p:cNvPr>
            <p:cNvCxnSpPr>
              <a:cxnSpLocks/>
            </p:cNvCxnSpPr>
            <p:nvPr/>
          </p:nvCxnSpPr>
          <p:spPr>
            <a:xfrm>
              <a:off x="5889383" y="1005871"/>
              <a:ext cx="399120" cy="1858616"/>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63960DC-9F6C-4D3E-B2CE-6AD1D5BA6221}"/>
                </a:ext>
              </a:extLst>
            </p:cNvPr>
            <p:cNvCxnSpPr/>
            <p:nvPr/>
          </p:nvCxnSpPr>
          <p:spPr>
            <a:xfrm flipH="1">
              <a:off x="5250253" y="2914731"/>
              <a:ext cx="995592" cy="1898902"/>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6E5AC88-F7FC-4DD4-A559-23A6C8B9CA86}"/>
                </a:ext>
              </a:extLst>
            </p:cNvPr>
            <p:cNvCxnSpPr/>
            <p:nvPr/>
          </p:nvCxnSpPr>
          <p:spPr>
            <a:xfrm>
              <a:off x="4644190" y="2164653"/>
              <a:ext cx="621140" cy="2671436"/>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grpSp>
      <p:sp>
        <p:nvSpPr>
          <p:cNvPr id="20" name="Oval 19">
            <a:extLst>
              <a:ext uri="{FF2B5EF4-FFF2-40B4-BE49-F238E27FC236}">
                <a16:creationId xmlns:a16="http://schemas.microsoft.com/office/drawing/2014/main" id="{A620879E-D539-4695-B3D2-A9826E9A4E8C}"/>
              </a:ext>
            </a:extLst>
          </p:cNvPr>
          <p:cNvSpPr/>
          <p:nvPr/>
        </p:nvSpPr>
        <p:spPr>
          <a:xfrm rot="10857771">
            <a:off x="11210519" y="2408849"/>
            <a:ext cx="94022" cy="94022"/>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Oval 20">
            <a:extLst>
              <a:ext uri="{FF2B5EF4-FFF2-40B4-BE49-F238E27FC236}">
                <a16:creationId xmlns:a16="http://schemas.microsoft.com/office/drawing/2014/main" id="{013AD36B-4604-4161-A1A5-937D8AB60126}"/>
              </a:ext>
            </a:extLst>
          </p:cNvPr>
          <p:cNvSpPr/>
          <p:nvPr/>
        </p:nvSpPr>
        <p:spPr>
          <a:xfrm rot="10857771">
            <a:off x="11053474" y="1559877"/>
            <a:ext cx="94022" cy="94022"/>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Oval 21">
            <a:extLst>
              <a:ext uri="{FF2B5EF4-FFF2-40B4-BE49-F238E27FC236}">
                <a16:creationId xmlns:a16="http://schemas.microsoft.com/office/drawing/2014/main" id="{30461CBD-57A6-43DA-88AC-93A8B8A508F6}"/>
              </a:ext>
            </a:extLst>
          </p:cNvPr>
          <p:cNvSpPr/>
          <p:nvPr/>
        </p:nvSpPr>
        <p:spPr>
          <a:xfrm rot="10857771">
            <a:off x="9904264" y="1758952"/>
            <a:ext cx="94022" cy="94022"/>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Oval 22">
            <a:extLst>
              <a:ext uri="{FF2B5EF4-FFF2-40B4-BE49-F238E27FC236}">
                <a16:creationId xmlns:a16="http://schemas.microsoft.com/office/drawing/2014/main" id="{E6E79962-17CD-464C-A4B6-F8FBA993031C}"/>
              </a:ext>
            </a:extLst>
          </p:cNvPr>
          <p:cNvSpPr/>
          <p:nvPr/>
        </p:nvSpPr>
        <p:spPr>
          <a:xfrm rot="10857771">
            <a:off x="10430856" y="608096"/>
            <a:ext cx="94022" cy="94022"/>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Oval 23">
            <a:extLst>
              <a:ext uri="{FF2B5EF4-FFF2-40B4-BE49-F238E27FC236}">
                <a16:creationId xmlns:a16="http://schemas.microsoft.com/office/drawing/2014/main" id="{F4392D82-76F3-414F-BA02-A3D6265AFB5B}"/>
              </a:ext>
            </a:extLst>
          </p:cNvPr>
          <p:cNvSpPr/>
          <p:nvPr/>
        </p:nvSpPr>
        <p:spPr>
          <a:xfrm rot="10857771">
            <a:off x="11512831" y="691945"/>
            <a:ext cx="94022" cy="94022"/>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Oval 24">
            <a:extLst>
              <a:ext uri="{FF2B5EF4-FFF2-40B4-BE49-F238E27FC236}">
                <a16:creationId xmlns:a16="http://schemas.microsoft.com/office/drawing/2014/main" id="{BA6BD6F8-EECB-4029-A99F-04FE95A9E515}"/>
              </a:ext>
            </a:extLst>
          </p:cNvPr>
          <p:cNvSpPr/>
          <p:nvPr/>
        </p:nvSpPr>
        <p:spPr>
          <a:xfrm rot="10857771">
            <a:off x="12079128" y="1112527"/>
            <a:ext cx="94022" cy="94022"/>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 name="Oval 25">
            <a:extLst>
              <a:ext uri="{FF2B5EF4-FFF2-40B4-BE49-F238E27FC236}">
                <a16:creationId xmlns:a16="http://schemas.microsoft.com/office/drawing/2014/main" id="{7980806D-75BA-4D22-8B7F-D89225E8EAE9}"/>
              </a:ext>
            </a:extLst>
          </p:cNvPr>
          <p:cNvSpPr/>
          <p:nvPr/>
        </p:nvSpPr>
        <p:spPr>
          <a:xfrm rot="10857771">
            <a:off x="12794937" y="1140009"/>
            <a:ext cx="94022" cy="94022"/>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 name="Oval 26">
            <a:extLst>
              <a:ext uri="{FF2B5EF4-FFF2-40B4-BE49-F238E27FC236}">
                <a16:creationId xmlns:a16="http://schemas.microsoft.com/office/drawing/2014/main" id="{48833DBE-3439-42D4-986F-B0AC9377F876}"/>
              </a:ext>
            </a:extLst>
          </p:cNvPr>
          <p:cNvSpPr/>
          <p:nvPr/>
        </p:nvSpPr>
        <p:spPr>
          <a:xfrm rot="10857771">
            <a:off x="11802763" y="1893086"/>
            <a:ext cx="94022" cy="94022"/>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3" name="Picture Placeholder 2" descr="Docker (software)(3).png"/>
          <p:cNvPicPr>
            <a:picLocks noGrp="1" noChangeAspect="1"/>
          </p:cNvPicPr>
          <p:nvPr>
            <p:ph type="pic" sz="quarter" idx="10"/>
          </p:nvPr>
        </p:nvPicPr>
        <p:blipFill>
          <a:blip r:embed="rId2"/>
          <a:srcRect l="15511" r="15511"/>
          <a:stretch>
            <a:fillRect/>
          </a:stretch>
        </p:blipFill>
        <p:spPr/>
      </p:pic>
    </p:spTree>
    <p:extLst>
      <p:ext uri="{BB962C8B-B14F-4D97-AF65-F5344CB8AC3E}">
        <p14:creationId xmlns:p14="http://schemas.microsoft.com/office/powerpoint/2010/main" val="1482621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Rectangle 161">
            <a:extLst>
              <a:ext uri="{FF2B5EF4-FFF2-40B4-BE49-F238E27FC236}">
                <a16:creationId xmlns:a16="http://schemas.microsoft.com/office/drawing/2014/main" id="{0FA77303-0285-6546-8F05-9CF2AE6F263A}"/>
              </a:ext>
            </a:extLst>
          </p:cNvPr>
          <p:cNvSpPr/>
          <p:nvPr/>
        </p:nvSpPr>
        <p:spPr>
          <a:xfrm>
            <a:off x="905933" y="6121400"/>
            <a:ext cx="10041467" cy="313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S"/>
          </a:p>
        </p:txBody>
      </p:sp>
      <p:grpSp>
        <p:nvGrpSpPr>
          <p:cNvPr id="109" name="Group 108">
            <a:extLst>
              <a:ext uri="{FF2B5EF4-FFF2-40B4-BE49-F238E27FC236}">
                <a16:creationId xmlns:a16="http://schemas.microsoft.com/office/drawing/2014/main" id="{AEB0117B-FF4E-454F-B2F0-3763A5FA8601}"/>
              </a:ext>
            </a:extLst>
          </p:cNvPr>
          <p:cNvGrpSpPr/>
          <p:nvPr/>
        </p:nvGrpSpPr>
        <p:grpSpPr>
          <a:xfrm>
            <a:off x="1821207" y="1130300"/>
            <a:ext cx="4392612" cy="4597400"/>
            <a:chOff x="1093788" y="1138238"/>
            <a:chExt cx="4392612" cy="4597400"/>
          </a:xfrm>
        </p:grpSpPr>
        <p:sp>
          <p:nvSpPr>
            <p:cNvPr id="5" name="Oval 5">
              <a:extLst>
                <a:ext uri="{FF2B5EF4-FFF2-40B4-BE49-F238E27FC236}">
                  <a16:creationId xmlns:a16="http://schemas.microsoft.com/office/drawing/2014/main" id="{5787927C-E383-4FC6-B346-9E46AE3D7D33}"/>
                </a:ext>
              </a:extLst>
            </p:cNvPr>
            <p:cNvSpPr>
              <a:spLocks noChangeArrowheads="1"/>
            </p:cNvSpPr>
            <p:nvPr/>
          </p:nvSpPr>
          <p:spPr bwMode="auto">
            <a:xfrm>
              <a:off x="1252538" y="1554163"/>
              <a:ext cx="3330575" cy="3314700"/>
            </a:xfrm>
            <a:prstGeom prst="ellipse">
              <a:avLst/>
            </a:prstGeom>
            <a:gradFill flip="none" rotWithShape="1">
              <a:gsLst>
                <a:gs pos="84000">
                  <a:schemeClr val="accent1"/>
                </a:gs>
                <a:gs pos="0">
                  <a:schemeClr val="accent2"/>
                </a:gs>
              </a:gsLst>
              <a:path path="circle">
                <a:fillToRect t="100000" r="100000"/>
              </a:path>
              <a:tileRect l="-100000" b="-100000"/>
            </a:gradFill>
            <a:ln>
              <a:noFill/>
            </a:ln>
            <a:effectLst>
              <a:outerShdw blurRad="965200" sx="86000" sy="86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Freeform 6">
              <a:extLst>
                <a:ext uri="{FF2B5EF4-FFF2-40B4-BE49-F238E27FC236}">
                  <a16:creationId xmlns:a16="http://schemas.microsoft.com/office/drawing/2014/main" id="{4F0C7C6F-00C8-49CA-B30D-1D3BBC0C028C}"/>
                </a:ext>
              </a:extLst>
            </p:cNvPr>
            <p:cNvSpPr>
              <a:spLocks/>
            </p:cNvSpPr>
            <p:nvPr/>
          </p:nvSpPr>
          <p:spPr bwMode="auto">
            <a:xfrm>
              <a:off x="1168400" y="2762250"/>
              <a:ext cx="1414462" cy="1190625"/>
            </a:xfrm>
            <a:custGeom>
              <a:avLst/>
              <a:gdLst>
                <a:gd name="T0" fmla="*/ 169 w 169"/>
                <a:gd name="T1" fmla="*/ 129 h 143"/>
                <a:gd name="T2" fmla="*/ 29 w 169"/>
                <a:gd name="T3" fmla="*/ 0 h 143"/>
                <a:gd name="T4" fmla="*/ 57 w 169"/>
                <a:gd name="T5" fmla="*/ 6 h 143"/>
                <a:gd name="T6" fmla="*/ 167 w 169"/>
                <a:gd name="T7" fmla="*/ 100 h 143"/>
                <a:gd name="T8" fmla="*/ 169 w 169"/>
                <a:gd name="T9" fmla="*/ 129 h 143"/>
              </a:gdLst>
              <a:ahLst/>
              <a:cxnLst>
                <a:cxn ang="0">
                  <a:pos x="T0" y="T1"/>
                </a:cxn>
                <a:cxn ang="0">
                  <a:pos x="T2" y="T3"/>
                </a:cxn>
                <a:cxn ang="0">
                  <a:pos x="T4" y="T5"/>
                </a:cxn>
                <a:cxn ang="0">
                  <a:pos x="T6" y="T7"/>
                </a:cxn>
                <a:cxn ang="0">
                  <a:pos x="T8" y="T9"/>
                </a:cxn>
              </a:cxnLst>
              <a:rect l="0" t="0" r="r" b="b"/>
              <a:pathLst>
                <a:path w="169" h="143">
                  <a:moveTo>
                    <a:pt x="169" y="129"/>
                  </a:moveTo>
                  <a:cubicBezTo>
                    <a:pt x="168" y="129"/>
                    <a:pt x="0" y="143"/>
                    <a:pt x="29" y="0"/>
                  </a:cubicBezTo>
                  <a:cubicBezTo>
                    <a:pt x="57" y="6"/>
                    <a:pt x="57" y="6"/>
                    <a:pt x="57" y="6"/>
                  </a:cubicBezTo>
                  <a:cubicBezTo>
                    <a:pt x="36" y="111"/>
                    <a:pt x="166" y="100"/>
                    <a:pt x="167" y="100"/>
                  </a:cubicBezTo>
                  <a:cubicBezTo>
                    <a:pt x="169" y="129"/>
                    <a:pt x="169" y="129"/>
                    <a:pt x="169" y="129"/>
                  </a:cubicBezTo>
                  <a:close/>
                </a:path>
              </a:pathLst>
            </a:custGeom>
            <a:solidFill>
              <a:srgbClr val="D2D7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a:extLst>
                <a:ext uri="{FF2B5EF4-FFF2-40B4-BE49-F238E27FC236}">
                  <a16:creationId xmlns:a16="http://schemas.microsoft.com/office/drawing/2014/main" id="{AF79E548-B590-4E5D-8E28-32DB80E3BF9E}"/>
                </a:ext>
              </a:extLst>
            </p:cNvPr>
            <p:cNvSpPr>
              <a:spLocks/>
            </p:cNvSpPr>
            <p:nvPr/>
          </p:nvSpPr>
          <p:spPr bwMode="auto">
            <a:xfrm>
              <a:off x="2122488" y="3562350"/>
              <a:ext cx="460375" cy="290513"/>
            </a:xfrm>
            <a:custGeom>
              <a:avLst/>
              <a:gdLst>
                <a:gd name="T0" fmla="*/ 55 w 55"/>
                <a:gd name="T1" fmla="*/ 33 h 35"/>
                <a:gd name="T2" fmla="*/ 0 w 55"/>
                <a:gd name="T3" fmla="*/ 29 h 35"/>
                <a:gd name="T4" fmla="*/ 0 w 55"/>
                <a:gd name="T5" fmla="*/ 0 h 35"/>
                <a:gd name="T6" fmla="*/ 0 w 55"/>
                <a:gd name="T7" fmla="*/ 0 h 35"/>
                <a:gd name="T8" fmla="*/ 53 w 55"/>
                <a:gd name="T9" fmla="*/ 4 h 35"/>
                <a:gd name="T10" fmla="*/ 55 w 55"/>
                <a:gd name="T11" fmla="*/ 33 h 35"/>
              </a:gdLst>
              <a:ahLst/>
              <a:cxnLst>
                <a:cxn ang="0">
                  <a:pos x="T0" y="T1"/>
                </a:cxn>
                <a:cxn ang="0">
                  <a:pos x="T2" y="T3"/>
                </a:cxn>
                <a:cxn ang="0">
                  <a:pos x="T4" y="T5"/>
                </a:cxn>
                <a:cxn ang="0">
                  <a:pos x="T6" y="T7"/>
                </a:cxn>
                <a:cxn ang="0">
                  <a:pos x="T8" y="T9"/>
                </a:cxn>
                <a:cxn ang="0">
                  <a:pos x="T10" y="T11"/>
                </a:cxn>
              </a:cxnLst>
              <a:rect l="0" t="0" r="r" b="b"/>
              <a:pathLst>
                <a:path w="55" h="35">
                  <a:moveTo>
                    <a:pt x="55" y="33"/>
                  </a:moveTo>
                  <a:cubicBezTo>
                    <a:pt x="55" y="33"/>
                    <a:pt x="29" y="35"/>
                    <a:pt x="0" y="29"/>
                  </a:cubicBezTo>
                  <a:cubicBezTo>
                    <a:pt x="0" y="0"/>
                    <a:pt x="0" y="0"/>
                    <a:pt x="0" y="0"/>
                  </a:cubicBezTo>
                  <a:cubicBezTo>
                    <a:pt x="0" y="0"/>
                    <a:pt x="0" y="0"/>
                    <a:pt x="0" y="0"/>
                  </a:cubicBezTo>
                  <a:cubicBezTo>
                    <a:pt x="27" y="6"/>
                    <a:pt x="53" y="4"/>
                    <a:pt x="53" y="4"/>
                  </a:cubicBezTo>
                  <a:cubicBezTo>
                    <a:pt x="55" y="33"/>
                    <a:pt x="55" y="33"/>
                    <a:pt x="55" y="33"/>
                  </a:cubicBezTo>
                  <a:close/>
                </a:path>
              </a:pathLst>
            </a:custGeom>
            <a:solidFill>
              <a:srgbClr val="C6CB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a:extLst>
                <a:ext uri="{FF2B5EF4-FFF2-40B4-BE49-F238E27FC236}">
                  <a16:creationId xmlns:a16="http://schemas.microsoft.com/office/drawing/2014/main" id="{997269A8-14B8-46F5-8C4B-34B8A3DDACB8}"/>
                </a:ext>
              </a:extLst>
            </p:cNvPr>
            <p:cNvSpPr>
              <a:spLocks/>
            </p:cNvSpPr>
            <p:nvPr/>
          </p:nvSpPr>
          <p:spPr bwMode="auto">
            <a:xfrm>
              <a:off x="1319213" y="2620963"/>
              <a:ext cx="393700" cy="400050"/>
            </a:xfrm>
            <a:custGeom>
              <a:avLst/>
              <a:gdLst>
                <a:gd name="T0" fmla="*/ 29 w 47"/>
                <a:gd name="T1" fmla="*/ 3 h 48"/>
                <a:gd name="T2" fmla="*/ 45 w 47"/>
                <a:gd name="T3" fmla="*/ 30 h 48"/>
                <a:gd name="T4" fmla="*/ 18 w 47"/>
                <a:gd name="T5" fmla="*/ 45 h 48"/>
                <a:gd name="T6" fmla="*/ 3 w 47"/>
                <a:gd name="T7" fmla="*/ 19 h 48"/>
                <a:gd name="T8" fmla="*/ 29 w 47"/>
                <a:gd name="T9" fmla="*/ 3 h 48"/>
              </a:gdLst>
              <a:ahLst/>
              <a:cxnLst>
                <a:cxn ang="0">
                  <a:pos x="T0" y="T1"/>
                </a:cxn>
                <a:cxn ang="0">
                  <a:pos x="T2" y="T3"/>
                </a:cxn>
                <a:cxn ang="0">
                  <a:pos x="T4" y="T5"/>
                </a:cxn>
                <a:cxn ang="0">
                  <a:pos x="T6" y="T7"/>
                </a:cxn>
                <a:cxn ang="0">
                  <a:pos x="T8" y="T9"/>
                </a:cxn>
              </a:cxnLst>
              <a:rect l="0" t="0" r="r" b="b"/>
              <a:pathLst>
                <a:path w="47" h="48">
                  <a:moveTo>
                    <a:pt x="29" y="3"/>
                  </a:moveTo>
                  <a:cubicBezTo>
                    <a:pt x="41" y="6"/>
                    <a:pt x="47" y="18"/>
                    <a:pt x="45" y="30"/>
                  </a:cubicBezTo>
                  <a:cubicBezTo>
                    <a:pt x="42" y="41"/>
                    <a:pt x="30" y="48"/>
                    <a:pt x="18" y="45"/>
                  </a:cubicBezTo>
                  <a:cubicBezTo>
                    <a:pt x="7" y="42"/>
                    <a:pt x="0" y="30"/>
                    <a:pt x="3" y="19"/>
                  </a:cubicBezTo>
                  <a:cubicBezTo>
                    <a:pt x="6" y="7"/>
                    <a:pt x="17" y="0"/>
                    <a:pt x="29" y="3"/>
                  </a:cubicBezTo>
                  <a:close/>
                </a:path>
              </a:pathLst>
            </a:custGeom>
            <a:solidFill>
              <a:srgbClr val="0F2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a:extLst>
                <a:ext uri="{FF2B5EF4-FFF2-40B4-BE49-F238E27FC236}">
                  <a16:creationId xmlns:a16="http://schemas.microsoft.com/office/drawing/2014/main" id="{A5BA02CC-8553-4798-9CE8-82B5001C6D17}"/>
                </a:ext>
              </a:extLst>
            </p:cNvPr>
            <p:cNvSpPr>
              <a:spLocks/>
            </p:cNvSpPr>
            <p:nvPr/>
          </p:nvSpPr>
          <p:spPr bwMode="auto">
            <a:xfrm>
              <a:off x="1570038" y="2479675"/>
              <a:ext cx="101600" cy="333375"/>
            </a:xfrm>
            <a:custGeom>
              <a:avLst/>
              <a:gdLst>
                <a:gd name="T0" fmla="*/ 6 w 12"/>
                <a:gd name="T1" fmla="*/ 0 h 40"/>
                <a:gd name="T2" fmla="*/ 6 w 12"/>
                <a:gd name="T3" fmla="*/ 0 h 40"/>
                <a:gd name="T4" fmla="*/ 12 w 12"/>
                <a:gd name="T5" fmla="*/ 6 h 40"/>
                <a:gd name="T6" fmla="*/ 11 w 12"/>
                <a:gd name="T7" fmla="*/ 34 h 40"/>
                <a:gd name="T8" fmla="*/ 5 w 12"/>
                <a:gd name="T9" fmla="*/ 40 h 40"/>
                <a:gd name="T10" fmla="*/ 5 w 12"/>
                <a:gd name="T11" fmla="*/ 40 h 40"/>
                <a:gd name="T12" fmla="*/ 0 w 12"/>
                <a:gd name="T13" fmla="*/ 34 h 40"/>
                <a:gd name="T14" fmla="*/ 1 w 12"/>
                <a:gd name="T15" fmla="*/ 5 h 40"/>
                <a:gd name="T16" fmla="*/ 6 w 12"/>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0">
                  <a:moveTo>
                    <a:pt x="6" y="0"/>
                  </a:moveTo>
                  <a:cubicBezTo>
                    <a:pt x="6" y="0"/>
                    <a:pt x="6" y="0"/>
                    <a:pt x="6" y="0"/>
                  </a:cubicBezTo>
                  <a:cubicBezTo>
                    <a:pt x="9" y="0"/>
                    <a:pt x="12" y="3"/>
                    <a:pt x="12" y="6"/>
                  </a:cubicBezTo>
                  <a:cubicBezTo>
                    <a:pt x="11" y="34"/>
                    <a:pt x="11" y="34"/>
                    <a:pt x="11" y="34"/>
                  </a:cubicBezTo>
                  <a:cubicBezTo>
                    <a:pt x="11" y="37"/>
                    <a:pt x="8" y="40"/>
                    <a:pt x="5" y="40"/>
                  </a:cubicBezTo>
                  <a:cubicBezTo>
                    <a:pt x="5" y="40"/>
                    <a:pt x="5" y="40"/>
                    <a:pt x="5" y="40"/>
                  </a:cubicBezTo>
                  <a:cubicBezTo>
                    <a:pt x="2" y="40"/>
                    <a:pt x="0" y="37"/>
                    <a:pt x="0" y="34"/>
                  </a:cubicBezTo>
                  <a:cubicBezTo>
                    <a:pt x="1" y="5"/>
                    <a:pt x="1" y="5"/>
                    <a:pt x="1" y="5"/>
                  </a:cubicBezTo>
                  <a:cubicBezTo>
                    <a:pt x="1" y="2"/>
                    <a:pt x="3" y="0"/>
                    <a:pt x="6" y="0"/>
                  </a:cubicBezTo>
                  <a:close/>
                </a:path>
              </a:pathLst>
            </a:custGeom>
            <a:solidFill>
              <a:srgbClr val="0F2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a:extLst>
                <a:ext uri="{FF2B5EF4-FFF2-40B4-BE49-F238E27FC236}">
                  <a16:creationId xmlns:a16="http://schemas.microsoft.com/office/drawing/2014/main" id="{C13E655C-D23C-4723-A04D-DD02EE2E059B}"/>
                </a:ext>
              </a:extLst>
            </p:cNvPr>
            <p:cNvSpPr>
              <a:spLocks/>
            </p:cNvSpPr>
            <p:nvPr/>
          </p:nvSpPr>
          <p:spPr bwMode="auto">
            <a:xfrm>
              <a:off x="3319463" y="3436938"/>
              <a:ext cx="1404937" cy="1182688"/>
            </a:xfrm>
            <a:custGeom>
              <a:avLst/>
              <a:gdLst>
                <a:gd name="T0" fmla="*/ 0 w 168"/>
                <a:gd name="T1" fmla="*/ 14 h 142"/>
                <a:gd name="T2" fmla="*/ 139 w 168"/>
                <a:gd name="T3" fmla="*/ 142 h 142"/>
                <a:gd name="T4" fmla="*/ 112 w 168"/>
                <a:gd name="T5" fmla="*/ 137 h 142"/>
                <a:gd name="T6" fmla="*/ 2 w 168"/>
                <a:gd name="T7" fmla="*/ 42 h 142"/>
                <a:gd name="T8" fmla="*/ 0 w 168"/>
                <a:gd name="T9" fmla="*/ 14 h 142"/>
              </a:gdLst>
              <a:ahLst/>
              <a:cxnLst>
                <a:cxn ang="0">
                  <a:pos x="T0" y="T1"/>
                </a:cxn>
                <a:cxn ang="0">
                  <a:pos x="T2" y="T3"/>
                </a:cxn>
                <a:cxn ang="0">
                  <a:pos x="T4" y="T5"/>
                </a:cxn>
                <a:cxn ang="0">
                  <a:pos x="T6" y="T7"/>
                </a:cxn>
                <a:cxn ang="0">
                  <a:pos x="T8" y="T9"/>
                </a:cxn>
              </a:cxnLst>
              <a:rect l="0" t="0" r="r" b="b"/>
              <a:pathLst>
                <a:path w="168" h="142">
                  <a:moveTo>
                    <a:pt x="0" y="14"/>
                  </a:moveTo>
                  <a:cubicBezTo>
                    <a:pt x="0" y="14"/>
                    <a:pt x="168" y="0"/>
                    <a:pt x="139" y="142"/>
                  </a:cubicBezTo>
                  <a:cubicBezTo>
                    <a:pt x="112" y="137"/>
                    <a:pt x="112" y="137"/>
                    <a:pt x="112" y="137"/>
                  </a:cubicBezTo>
                  <a:cubicBezTo>
                    <a:pt x="133" y="32"/>
                    <a:pt x="2" y="42"/>
                    <a:pt x="2" y="42"/>
                  </a:cubicBezTo>
                  <a:cubicBezTo>
                    <a:pt x="0" y="14"/>
                    <a:pt x="0" y="14"/>
                    <a:pt x="0" y="14"/>
                  </a:cubicBezTo>
                  <a:close/>
                </a:path>
              </a:pathLst>
            </a:custGeom>
            <a:solidFill>
              <a:srgbClr val="D2D7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358E428D-716B-480B-9103-FD23EF456A5E}"/>
                </a:ext>
              </a:extLst>
            </p:cNvPr>
            <p:cNvSpPr>
              <a:spLocks/>
            </p:cNvSpPr>
            <p:nvPr/>
          </p:nvSpPr>
          <p:spPr bwMode="auto">
            <a:xfrm>
              <a:off x="3319463" y="3536950"/>
              <a:ext cx="392112" cy="274638"/>
            </a:xfrm>
            <a:custGeom>
              <a:avLst/>
              <a:gdLst>
                <a:gd name="T0" fmla="*/ 0 w 47"/>
                <a:gd name="T1" fmla="*/ 2 h 33"/>
                <a:gd name="T2" fmla="*/ 47 w 47"/>
                <a:gd name="T3" fmla="*/ 4 h 33"/>
                <a:gd name="T4" fmla="*/ 47 w 47"/>
                <a:gd name="T5" fmla="*/ 33 h 33"/>
                <a:gd name="T6" fmla="*/ 2 w 47"/>
                <a:gd name="T7" fmla="*/ 30 h 33"/>
                <a:gd name="T8" fmla="*/ 0 w 47"/>
                <a:gd name="T9" fmla="*/ 2 h 33"/>
              </a:gdLst>
              <a:ahLst/>
              <a:cxnLst>
                <a:cxn ang="0">
                  <a:pos x="T0" y="T1"/>
                </a:cxn>
                <a:cxn ang="0">
                  <a:pos x="T2" y="T3"/>
                </a:cxn>
                <a:cxn ang="0">
                  <a:pos x="T4" y="T5"/>
                </a:cxn>
                <a:cxn ang="0">
                  <a:pos x="T6" y="T7"/>
                </a:cxn>
                <a:cxn ang="0">
                  <a:pos x="T8" y="T9"/>
                </a:cxn>
              </a:cxnLst>
              <a:rect l="0" t="0" r="r" b="b"/>
              <a:pathLst>
                <a:path w="47" h="33">
                  <a:moveTo>
                    <a:pt x="0" y="2"/>
                  </a:moveTo>
                  <a:cubicBezTo>
                    <a:pt x="0" y="2"/>
                    <a:pt x="21" y="0"/>
                    <a:pt x="47" y="4"/>
                  </a:cubicBezTo>
                  <a:cubicBezTo>
                    <a:pt x="47" y="33"/>
                    <a:pt x="47" y="33"/>
                    <a:pt x="47" y="33"/>
                  </a:cubicBezTo>
                  <a:cubicBezTo>
                    <a:pt x="23" y="29"/>
                    <a:pt x="2" y="30"/>
                    <a:pt x="2" y="30"/>
                  </a:cubicBezTo>
                  <a:cubicBezTo>
                    <a:pt x="0" y="2"/>
                    <a:pt x="0" y="2"/>
                    <a:pt x="0" y="2"/>
                  </a:cubicBezTo>
                  <a:close/>
                </a:path>
              </a:pathLst>
            </a:custGeom>
            <a:solidFill>
              <a:srgbClr val="C6CB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a:extLst>
                <a:ext uri="{FF2B5EF4-FFF2-40B4-BE49-F238E27FC236}">
                  <a16:creationId xmlns:a16="http://schemas.microsoft.com/office/drawing/2014/main" id="{D6AC7376-EA3B-4C34-A050-5BEAA969E763}"/>
                </a:ext>
              </a:extLst>
            </p:cNvPr>
            <p:cNvSpPr>
              <a:spLocks/>
            </p:cNvSpPr>
            <p:nvPr/>
          </p:nvSpPr>
          <p:spPr bwMode="auto">
            <a:xfrm>
              <a:off x="4181475" y="4370388"/>
              <a:ext cx="401637" cy="390525"/>
            </a:xfrm>
            <a:custGeom>
              <a:avLst/>
              <a:gdLst>
                <a:gd name="T0" fmla="*/ 18 w 48"/>
                <a:gd name="T1" fmla="*/ 44 h 47"/>
                <a:gd name="T2" fmla="*/ 3 w 48"/>
                <a:gd name="T3" fmla="*/ 18 h 47"/>
                <a:gd name="T4" fmla="*/ 29 w 48"/>
                <a:gd name="T5" fmla="*/ 3 h 47"/>
                <a:gd name="T6" fmla="*/ 45 w 48"/>
                <a:gd name="T7" fmla="*/ 29 h 47"/>
                <a:gd name="T8" fmla="*/ 18 w 48"/>
                <a:gd name="T9" fmla="*/ 44 h 47"/>
              </a:gdLst>
              <a:ahLst/>
              <a:cxnLst>
                <a:cxn ang="0">
                  <a:pos x="T0" y="T1"/>
                </a:cxn>
                <a:cxn ang="0">
                  <a:pos x="T2" y="T3"/>
                </a:cxn>
                <a:cxn ang="0">
                  <a:pos x="T4" y="T5"/>
                </a:cxn>
                <a:cxn ang="0">
                  <a:pos x="T6" y="T7"/>
                </a:cxn>
                <a:cxn ang="0">
                  <a:pos x="T8" y="T9"/>
                </a:cxn>
              </a:cxnLst>
              <a:rect l="0" t="0" r="r" b="b"/>
              <a:pathLst>
                <a:path w="48" h="47">
                  <a:moveTo>
                    <a:pt x="18" y="44"/>
                  </a:moveTo>
                  <a:cubicBezTo>
                    <a:pt x="7" y="41"/>
                    <a:pt x="0" y="30"/>
                    <a:pt x="3" y="18"/>
                  </a:cubicBezTo>
                  <a:cubicBezTo>
                    <a:pt x="6" y="7"/>
                    <a:pt x="18" y="0"/>
                    <a:pt x="29" y="3"/>
                  </a:cubicBezTo>
                  <a:cubicBezTo>
                    <a:pt x="41" y="6"/>
                    <a:pt x="48" y="17"/>
                    <a:pt x="45" y="29"/>
                  </a:cubicBezTo>
                  <a:cubicBezTo>
                    <a:pt x="42" y="40"/>
                    <a:pt x="30" y="47"/>
                    <a:pt x="18" y="44"/>
                  </a:cubicBezTo>
                  <a:close/>
                </a:path>
              </a:pathLst>
            </a:custGeom>
            <a:solidFill>
              <a:srgbClr val="0F2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a:extLst>
                <a:ext uri="{FF2B5EF4-FFF2-40B4-BE49-F238E27FC236}">
                  <a16:creationId xmlns:a16="http://schemas.microsoft.com/office/drawing/2014/main" id="{0DC81453-D733-4FC7-9B3D-1F6A0DA22499}"/>
                </a:ext>
              </a:extLst>
            </p:cNvPr>
            <p:cNvSpPr>
              <a:spLocks/>
            </p:cNvSpPr>
            <p:nvPr/>
          </p:nvSpPr>
          <p:spPr bwMode="auto">
            <a:xfrm>
              <a:off x="4230688" y="4578350"/>
              <a:ext cx="100012" cy="333375"/>
            </a:xfrm>
            <a:custGeom>
              <a:avLst/>
              <a:gdLst>
                <a:gd name="T0" fmla="*/ 5 w 12"/>
                <a:gd name="T1" fmla="*/ 40 h 40"/>
                <a:gd name="T2" fmla="*/ 5 w 12"/>
                <a:gd name="T3" fmla="*/ 40 h 40"/>
                <a:gd name="T4" fmla="*/ 0 w 12"/>
                <a:gd name="T5" fmla="*/ 34 h 40"/>
                <a:gd name="T6" fmla="*/ 1 w 12"/>
                <a:gd name="T7" fmla="*/ 6 h 40"/>
                <a:gd name="T8" fmla="*/ 6 w 12"/>
                <a:gd name="T9" fmla="*/ 0 h 40"/>
                <a:gd name="T10" fmla="*/ 6 w 12"/>
                <a:gd name="T11" fmla="*/ 0 h 40"/>
                <a:gd name="T12" fmla="*/ 12 w 12"/>
                <a:gd name="T13" fmla="*/ 6 h 40"/>
                <a:gd name="T14" fmla="*/ 11 w 12"/>
                <a:gd name="T15" fmla="*/ 34 h 40"/>
                <a:gd name="T16" fmla="*/ 5 w 12"/>
                <a:gd name="T1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0">
                  <a:moveTo>
                    <a:pt x="5" y="40"/>
                  </a:moveTo>
                  <a:cubicBezTo>
                    <a:pt x="5" y="40"/>
                    <a:pt x="5" y="40"/>
                    <a:pt x="5" y="40"/>
                  </a:cubicBezTo>
                  <a:cubicBezTo>
                    <a:pt x="2" y="40"/>
                    <a:pt x="0" y="37"/>
                    <a:pt x="0" y="34"/>
                  </a:cubicBezTo>
                  <a:cubicBezTo>
                    <a:pt x="1" y="6"/>
                    <a:pt x="1" y="6"/>
                    <a:pt x="1" y="6"/>
                  </a:cubicBezTo>
                  <a:cubicBezTo>
                    <a:pt x="1" y="3"/>
                    <a:pt x="3" y="0"/>
                    <a:pt x="6" y="0"/>
                  </a:cubicBezTo>
                  <a:cubicBezTo>
                    <a:pt x="6" y="0"/>
                    <a:pt x="6" y="0"/>
                    <a:pt x="6" y="0"/>
                  </a:cubicBezTo>
                  <a:cubicBezTo>
                    <a:pt x="9" y="0"/>
                    <a:pt x="12" y="3"/>
                    <a:pt x="12" y="6"/>
                  </a:cubicBezTo>
                  <a:cubicBezTo>
                    <a:pt x="11" y="34"/>
                    <a:pt x="11" y="34"/>
                    <a:pt x="11" y="34"/>
                  </a:cubicBezTo>
                  <a:cubicBezTo>
                    <a:pt x="11" y="37"/>
                    <a:pt x="8" y="40"/>
                    <a:pt x="5" y="40"/>
                  </a:cubicBezTo>
                  <a:close/>
                </a:path>
              </a:pathLst>
            </a:custGeom>
            <a:solidFill>
              <a:srgbClr val="0F2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Oval 14">
              <a:extLst>
                <a:ext uri="{FF2B5EF4-FFF2-40B4-BE49-F238E27FC236}">
                  <a16:creationId xmlns:a16="http://schemas.microsoft.com/office/drawing/2014/main" id="{D68572C5-4DE1-43F2-B3B0-BAA5A65A2A0C}"/>
                </a:ext>
              </a:extLst>
            </p:cNvPr>
            <p:cNvSpPr>
              <a:spLocks noChangeArrowheads="1"/>
            </p:cNvSpPr>
            <p:nvPr/>
          </p:nvSpPr>
          <p:spPr bwMode="auto">
            <a:xfrm>
              <a:off x="1587500" y="5386388"/>
              <a:ext cx="2660650" cy="349250"/>
            </a:xfrm>
            <a:prstGeom prst="ellipse">
              <a:avLst/>
            </a:prstGeom>
            <a:gradFill flip="none" rotWithShape="1">
              <a:gsLst>
                <a:gs pos="75000">
                  <a:schemeClr val="accent1"/>
                </a:gs>
                <a:gs pos="0">
                  <a:schemeClr val="accent2"/>
                </a:gs>
              </a:gsLst>
              <a:path path="circle">
                <a:fillToRect t="100000" r="100000"/>
              </a:path>
              <a:tileRect l="-100000" b="-100000"/>
            </a:gradFill>
            <a:ln>
              <a:noFill/>
            </a:ln>
            <a:effectLst>
              <a:outerShdw blurRad="965200" sx="86000" sy="86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Freeform 15">
              <a:extLst>
                <a:ext uri="{FF2B5EF4-FFF2-40B4-BE49-F238E27FC236}">
                  <a16:creationId xmlns:a16="http://schemas.microsoft.com/office/drawing/2014/main" id="{47BD8735-6904-44A5-B01B-561E77A62BDC}"/>
                </a:ext>
              </a:extLst>
            </p:cNvPr>
            <p:cNvSpPr>
              <a:spLocks/>
            </p:cNvSpPr>
            <p:nvPr/>
          </p:nvSpPr>
          <p:spPr bwMode="auto">
            <a:xfrm>
              <a:off x="2416175" y="4668838"/>
              <a:ext cx="1003300" cy="617538"/>
            </a:xfrm>
            <a:custGeom>
              <a:avLst/>
              <a:gdLst>
                <a:gd name="T0" fmla="*/ 60 w 120"/>
                <a:gd name="T1" fmla="*/ 74 h 74"/>
                <a:gd name="T2" fmla="*/ 26 w 120"/>
                <a:gd name="T3" fmla="*/ 74 h 74"/>
                <a:gd name="T4" fmla="*/ 8 w 120"/>
                <a:gd name="T5" fmla="*/ 67 h 74"/>
                <a:gd name="T6" fmla="*/ 0 w 120"/>
                <a:gd name="T7" fmla="*/ 48 h 74"/>
                <a:gd name="T8" fmla="*/ 0 w 120"/>
                <a:gd name="T9" fmla="*/ 0 h 74"/>
                <a:gd name="T10" fmla="*/ 14 w 120"/>
                <a:gd name="T11" fmla="*/ 0 h 74"/>
                <a:gd name="T12" fmla="*/ 14 w 120"/>
                <a:gd name="T13" fmla="*/ 48 h 74"/>
                <a:gd name="T14" fmla="*/ 17 w 120"/>
                <a:gd name="T15" fmla="*/ 57 h 74"/>
                <a:gd name="T16" fmla="*/ 26 w 120"/>
                <a:gd name="T17" fmla="*/ 61 h 74"/>
                <a:gd name="T18" fmla="*/ 60 w 120"/>
                <a:gd name="T19" fmla="*/ 61 h 74"/>
                <a:gd name="T20" fmla="*/ 94 w 120"/>
                <a:gd name="T21" fmla="*/ 61 h 74"/>
                <a:gd name="T22" fmla="*/ 103 w 120"/>
                <a:gd name="T23" fmla="*/ 57 h 74"/>
                <a:gd name="T24" fmla="*/ 106 w 120"/>
                <a:gd name="T25" fmla="*/ 48 h 74"/>
                <a:gd name="T26" fmla="*/ 106 w 120"/>
                <a:gd name="T27" fmla="*/ 0 h 74"/>
                <a:gd name="T28" fmla="*/ 120 w 120"/>
                <a:gd name="T29" fmla="*/ 0 h 74"/>
                <a:gd name="T30" fmla="*/ 120 w 120"/>
                <a:gd name="T31" fmla="*/ 48 h 74"/>
                <a:gd name="T32" fmla="*/ 112 w 120"/>
                <a:gd name="T33" fmla="*/ 67 h 74"/>
                <a:gd name="T34" fmla="*/ 94 w 120"/>
                <a:gd name="T35" fmla="*/ 74 h 74"/>
                <a:gd name="T36" fmla="*/ 60 w 120"/>
                <a:gd name="T3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0" h="74">
                  <a:moveTo>
                    <a:pt x="60" y="74"/>
                  </a:moveTo>
                  <a:cubicBezTo>
                    <a:pt x="26" y="74"/>
                    <a:pt x="26" y="74"/>
                    <a:pt x="26" y="74"/>
                  </a:cubicBezTo>
                  <a:cubicBezTo>
                    <a:pt x="19" y="74"/>
                    <a:pt x="13" y="71"/>
                    <a:pt x="8" y="67"/>
                  </a:cubicBezTo>
                  <a:cubicBezTo>
                    <a:pt x="3" y="62"/>
                    <a:pt x="0" y="56"/>
                    <a:pt x="0" y="48"/>
                  </a:cubicBezTo>
                  <a:cubicBezTo>
                    <a:pt x="0" y="0"/>
                    <a:pt x="0" y="0"/>
                    <a:pt x="0" y="0"/>
                  </a:cubicBezTo>
                  <a:cubicBezTo>
                    <a:pt x="14" y="0"/>
                    <a:pt x="14" y="0"/>
                    <a:pt x="14" y="0"/>
                  </a:cubicBezTo>
                  <a:cubicBezTo>
                    <a:pt x="14" y="48"/>
                    <a:pt x="14" y="48"/>
                    <a:pt x="14" y="48"/>
                  </a:cubicBezTo>
                  <a:cubicBezTo>
                    <a:pt x="14" y="52"/>
                    <a:pt x="15" y="55"/>
                    <a:pt x="17" y="57"/>
                  </a:cubicBezTo>
                  <a:cubicBezTo>
                    <a:pt x="20" y="60"/>
                    <a:pt x="23" y="61"/>
                    <a:pt x="26" y="61"/>
                  </a:cubicBezTo>
                  <a:cubicBezTo>
                    <a:pt x="60" y="61"/>
                    <a:pt x="60" y="61"/>
                    <a:pt x="60" y="61"/>
                  </a:cubicBezTo>
                  <a:cubicBezTo>
                    <a:pt x="94" y="61"/>
                    <a:pt x="94" y="61"/>
                    <a:pt x="94" y="61"/>
                  </a:cubicBezTo>
                  <a:cubicBezTo>
                    <a:pt x="97" y="61"/>
                    <a:pt x="100" y="60"/>
                    <a:pt x="103" y="57"/>
                  </a:cubicBezTo>
                  <a:cubicBezTo>
                    <a:pt x="105" y="55"/>
                    <a:pt x="106" y="52"/>
                    <a:pt x="106" y="48"/>
                  </a:cubicBezTo>
                  <a:cubicBezTo>
                    <a:pt x="106" y="0"/>
                    <a:pt x="106" y="0"/>
                    <a:pt x="106" y="0"/>
                  </a:cubicBezTo>
                  <a:cubicBezTo>
                    <a:pt x="120" y="0"/>
                    <a:pt x="120" y="0"/>
                    <a:pt x="120" y="0"/>
                  </a:cubicBezTo>
                  <a:cubicBezTo>
                    <a:pt x="120" y="48"/>
                    <a:pt x="120" y="48"/>
                    <a:pt x="120" y="48"/>
                  </a:cubicBezTo>
                  <a:cubicBezTo>
                    <a:pt x="120" y="56"/>
                    <a:pt x="117" y="62"/>
                    <a:pt x="112" y="67"/>
                  </a:cubicBezTo>
                  <a:cubicBezTo>
                    <a:pt x="107" y="71"/>
                    <a:pt x="101" y="74"/>
                    <a:pt x="94" y="74"/>
                  </a:cubicBezTo>
                  <a:cubicBezTo>
                    <a:pt x="60" y="74"/>
                    <a:pt x="60" y="74"/>
                    <a:pt x="60" y="74"/>
                  </a:cubicBezTo>
                  <a:close/>
                </a:path>
              </a:pathLst>
            </a:custGeom>
            <a:solidFill>
              <a:srgbClr val="C6CB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a:extLst>
                <a:ext uri="{FF2B5EF4-FFF2-40B4-BE49-F238E27FC236}">
                  <a16:creationId xmlns:a16="http://schemas.microsoft.com/office/drawing/2014/main" id="{557226D4-2A05-4774-BBA3-740F11187C8C}"/>
                </a:ext>
              </a:extLst>
            </p:cNvPr>
            <p:cNvSpPr>
              <a:spLocks/>
            </p:cNvSpPr>
            <p:nvPr/>
          </p:nvSpPr>
          <p:spPr bwMode="auto">
            <a:xfrm>
              <a:off x="2416175" y="4668838"/>
              <a:ext cx="115887" cy="392113"/>
            </a:xfrm>
            <a:custGeom>
              <a:avLst/>
              <a:gdLst>
                <a:gd name="T0" fmla="*/ 0 w 14"/>
                <a:gd name="T1" fmla="*/ 45 h 47"/>
                <a:gd name="T2" fmla="*/ 14 w 14"/>
                <a:gd name="T3" fmla="*/ 47 h 47"/>
                <a:gd name="T4" fmla="*/ 14 w 14"/>
                <a:gd name="T5" fmla="*/ 0 h 47"/>
                <a:gd name="T6" fmla="*/ 0 w 14"/>
                <a:gd name="T7" fmla="*/ 0 h 47"/>
                <a:gd name="T8" fmla="*/ 0 w 14"/>
                <a:gd name="T9" fmla="*/ 45 h 47"/>
              </a:gdLst>
              <a:ahLst/>
              <a:cxnLst>
                <a:cxn ang="0">
                  <a:pos x="T0" y="T1"/>
                </a:cxn>
                <a:cxn ang="0">
                  <a:pos x="T2" y="T3"/>
                </a:cxn>
                <a:cxn ang="0">
                  <a:pos x="T4" y="T5"/>
                </a:cxn>
                <a:cxn ang="0">
                  <a:pos x="T6" y="T7"/>
                </a:cxn>
                <a:cxn ang="0">
                  <a:pos x="T8" y="T9"/>
                </a:cxn>
              </a:cxnLst>
              <a:rect l="0" t="0" r="r" b="b"/>
              <a:pathLst>
                <a:path w="14" h="47">
                  <a:moveTo>
                    <a:pt x="0" y="45"/>
                  </a:moveTo>
                  <a:cubicBezTo>
                    <a:pt x="5" y="46"/>
                    <a:pt x="9" y="46"/>
                    <a:pt x="14" y="47"/>
                  </a:cubicBezTo>
                  <a:cubicBezTo>
                    <a:pt x="14" y="0"/>
                    <a:pt x="14" y="0"/>
                    <a:pt x="14" y="0"/>
                  </a:cubicBezTo>
                  <a:cubicBezTo>
                    <a:pt x="0" y="0"/>
                    <a:pt x="0" y="0"/>
                    <a:pt x="0" y="0"/>
                  </a:cubicBezTo>
                  <a:lnTo>
                    <a:pt x="0" y="45"/>
                  </a:lnTo>
                  <a:close/>
                </a:path>
              </a:pathLst>
            </a:custGeom>
            <a:solidFill>
              <a:srgbClr val="BBBF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a:extLst>
                <a:ext uri="{FF2B5EF4-FFF2-40B4-BE49-F238E27FC236}">
                  <a16:creationId xmlns:a16="http://schemas.microsoft.com/office/drawing/2014/main" id="{BF1FBB89-5147-475E-9F8B-D5A63E6D902C}"/>
                </a:ext>
              </a:extLst>
            </p:cNvPr>
            <p:cNvSpPr>
              <a:spLocks/>
            </p:cNvSpPr>
            <p:nvPr/>
          </p:nvSpPr>
          <p:spPr bwMode="auto">
            <a:xfrm>
              <a:off x="3302000" y="4668838"/>
              <a:ext cx="117475" cy="392113"/>
            </a:xfrm>
            <a:custGeom>
              <a:avLst/>
              <a:gdLst>
                <a:gd name="T0" fmla="*/ 0 w 14"/>
                <a:gd name="T1" fmla="*/ 0 h 47"/>
                <a:gd name="T2" fmla="*/ 0 w 14"/>
                <a:gd name="T3" fmla="*/ 47 h 47"/>
                <a:gd name="T4" fmla="*/ 14 w 14"/>
                <a:gd name="T5" fmla="*/ 45 h 47"/>
                <a:gd name="T6" fmla="*/ 14 w 14"/>
                <a:gd name="T7" fmla="*/ 0 h 47"/>
                <a:gd name="T8" fmla="*/ 0 w 14"/>
                <a:gd name="T9" fmla="*/ 0 h 47"/>
              </a:gdLst>
              <a:ahLst/>
              <a:cxnLst>
                <a:cxn ang="0">
                  <a:pos x="T0" y="T1"/>
                </a:cxn>
                <a:cxn ang="0">
                  <a:pos x="T2" y="T3"/>
                </a:cxn>
                <a:cxn ang="0">
                  <a:pos x="T4" y="T5"/>
                </a:cxn>
                <a:cxn ang="0">
                  <a:pos x="T6" y="T7"/>
                </a:cxn>
                <a:cxn ang="0">
                  <a:pos x="T8" y="T9"/>
                </a:cxn>
              </a:cxnLst>
              <a:rect l="0" t="0" r="r" b="b"/>
              <a:pathLst>
                <a:path w="14" h="47">
                  <a:moveTo>
                    <a:pt x="0" y="0"/>
                  </a:moveTo>
                  <a:cubicBezTo>
                    <a:pt x="0" y="47"/>
                    <a:pt x="0" y="47"/>
                    <a:pt x="0" y="47"/>
                  </a:cubicBezTo>
                  <a:cubicBezTo>
                    <a:pt x="5" y="46"/>
                    <a:pt x="9" y="46"/>
                    <a:pt x="14" y="45"/>
                  </a:cubicBezTo>
                  <a:cubicBezTo>
                    <a:pt x="14" y="0"/>
                    <a:pt x="14" y="0"/>
                    <a:pt x="14" y="0"/>
                  </a:cubicBezTo>
                  <a:lnTo>
                    <a:pt x="0" y="0"/>
                  </a:lnTo>
                  <a:close/>
                </a:path>
              </a:pathLst>
            </a:custGeom>
            <a:solidFill>
              <a:srgbClr val="BBBF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a:extLst>
                <a:ext uri="{FF2B5EF4-FFF2-40B4-BE49-F238E27FC236}">
                  <a16:creationId xmlns:a16="http://schemas.microsoft.com/office/drawing/2014/main" id="{1C72B028-3D2E-4022-B63C-D4FD6FD36D17}"/>
                </a:ext>
              </a:extLst>
            </p:cNvPr>
            <p:cNvSpPr>
              <a:spLocks/>
            </p:cNvSpPr>
            <p:nvPr/>
          </p:nvSpPr>
          <p:spPr bwMode="auto">
            <a:xfrm>
              <a:off x="2892425" y="1954213"/>
              <a:ext cx="50800" cy="292100"/>
            </a:xfrm>
            <a:custGeom>
              <a:avLst/>
              <a:gdLst>
                <a:gd name="T0" fmla="*/ 0 w 32"/>
                <a:gd name="T1" fmla="*/ 0 h 184"/>
                <a:gd name="T2" fmla="*/ 32 w 32"/>
                <a:gd name="T3" fmla="*/ 0 h 184"/>
                <a:gd name="T4" fmla="*/ 32 w 32"/>
                <a:gd name="T5" fmla="*/ 184 h 184"/>
                <a:gd name="T6" fmla="*/ 0 w 32"/>
                <a:gd name="T7" fmla="*/ 184 h 184"/>
                <a:gd name="T8" fmla="*/ 0 w 32"/>
                <a:gd name="T9" fmla="*/ 0 h 184"/>
                <a:gd name="T10" fmla="*/ 0 w 32"/>
                <a:gd name="T11" fmla="*/ 0 h 184"/>
              </a:gdLst>
              <a:ahLst/>
              <a:cxnLst>
                <a:cxn ang="0">
                  <a:pos x="T0" y="T1"/>
                </a:cxn>
                <a:cxn ang="0">
                  <a:pos x="T2" y="T3"/>
                </a:cxn>
                <a:cxn ang="0">
                  <a:pos x="T4" y="T5"/>
                </a:cxn>
                <a:cxn ang="0">
                  <a:pos x="T6" y="T7"/>
                </a:cxn>
                <a:cxn ang="0">
                  <a:pos x="T8" y="T9"/>
                </a:cxn>
                <a:cxn ang="0">
                  <a:pos x="T10" y="T11"/>
                </a:cxn>
              </a:cxnLst>
              <a:rect l="0" t="0" r="r" b="b"/>
              <a:pathLst>
                <a:path w="32" h="184">
                  <a:moveTo>
                    <a:pt x="0" y="0"/>
                  </a:moveTo>
                  <a:lnTo>
                    <a:pt x="32" y="0"/>
                  </a:lnTo>
                  <a:lnTo>
                    <a:pt x="32" y="184"/>
                  </a:lnTo>
                  <a:lnTo>
                    <a:pt x="0" y="184"/>
                  </a:lnTo>
                  <a:lnTo>
                    <a:pt x="0" y="0"/>
                  </a:lnTo>
                  <a:lnTo>
                    <a:pt x="0" y="0"/>
                  </a:lnTo>
                  <a:close/>
                </a:path>
              </a:pathLst>
            </a:custGeom>
            <a:solidFill>
              <a:srgbClr val="EAEF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9">
              <a:extLst>
                <a:ext uri="{FF2B5EF4-FFF2-40B4-BE49-F238E27FC236}">
                  <a16:creationId xmlns:a16="http://schemas.microsoft.com/office/drawing/2014/main" id="{A1E64CCE-064D-42B7-9EAC-72F3D919B511}"/>
                </a:ext>
              </a:extLst>
            </p:cNvPr>
            <p:cNvSpPr>
              <a:spLocks/>
            </p:cNvSpPr>
            <p:nvPr/>
          </p:nvSpPr>
          <p:spPr bwMode="auto">
            <a:xfrm>
              <a:off x="1319213" y="1612900"/>
              <a:ext cx="936625" cy="582613"/>
            </a:xfrm>
            <a:custGeom>
              <a:avLst/>
              <a:gdLst>
                <a:gd name="T0" fmla="*/ 100 w 112"/>
                <a:gd name="T1" fmla="*/ 38 h 70"/>
                <a:gd name="T2" fmla="*/ 100 w 112"/>
                <a:gd name="T3" fmla="*/ 38 h 70"/>
                <a:gd name="T4" fmla="*/ 100 w 112"/>
                <a:gd name="T5" fmla="*/ 40 h 70"/>
                <a:gd name="T6" fmla="*/ 112 w 112"/>
                <a:gd name="T7" fmla="*/ 69 h 70"/>
                <a:gd name="T8" fmla="*/ 86 w 112"/>
                <a:gd name="T9" fmla="*/ 58 h 70"/>
                <a:gd name="T10" fmla="*/ 9 w 112"/>
                <a:gd name="T11" fmla="*/ 58 h 70"/>
                <a:gd name="T12" fmla="*/ 0 w 112"/>
                <a:gd name="T13" fmla="*/ 48 h 70"/>
                <a:gd name="T14" fmla="*/ 0 w 112"/>
                <a:gd name="T15" fmla="*/ 10 h 70"/>
                <a:gd name="T16" fmla="*/ 9 w 112"/>
                <a:gd name="T17" fmla="*/ 0 h 70"/>
                <a:gd name="T18" fmla="*/ 90 w 112"/>
                <a:gd name="T19" fmla="*/ 0 h 70"/>
                <a:gd name="T20" fmla="*/ 100 w 112"/>
                <a:gd name="T21" fmla="*/ 10 h 70"/>
                <a:gd name="T22" fmla="*/ 100 w 112"/>
                <a:gd name="T23" fmla="*/ 38 h 70"/>
                <a:gd name="T24" fmla="*/ 100 w 112"/>
                <a:gd name="T25" fmla="*/ 3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 h="70">
                  <a:moveTo>
                    <a:pt x="100" y="38"/>
                  </a:moveTo>
                  <a:cubicBezTo>
                    <a:pt x="100" y="38"/>
                    <a:pt x="100" y="38"/>
                    <a:pt x="100" y="38"/>
                  </a:cubicBezTo>
                  <a:cubicBezTo>
                    <a:pt x="100" y="40"/>
                    <a:pt x="100" y="40"/>
                    <a:pt x="100" y="40"/>
                  </a:cubicBezTo>
                  <a:cubicBezTo>
                    <a:pt x="100" y="53"/>
                    <a:pt x="103" y="64"/>
                    <a:pt x="112" y="69"/>
                  </a:cubicBezTo>
                  <a:cubicBezTo>
                    <a:pt x="100" y="70"/>
                    <a:pt x="91" y="67"/>
                    <a:pt x="86" y="58"/>
                  </a:cubicBezTo>
                  <a:cubicBezTo>
                    <a:pt x="9" y="58"/>
                    <a:pt x="9" y="58"/>
                    <a:pt x="9" y="58"/>
                  </a:cubicBezTo>
                  <a:cubicBezTo>
                    <a:pt x="4" y="58"/>
                    <a:pt x="0" y="54"/>
                    <a:pt x="0" y="48"/>
                  </a:cubicBezTo>
                  <a:cubicBezTo>
                    <a:pt x="0" y="10"/>
                    <a:pt x="0" y="10"/>
                    <a:pt x="0" y="10"/>
                  </a:cubicBezTo>
                  <a:cubicBezTo>
                    <a:pt x="0" y="5"/>
                    <a:pt x="4" y="0"/>
                    <a:pt x="9" y="0"/>
                  </a:cubicBezTo>
                  <a:cubicBezTo>
                    <a:pt x="90" y="0"/>
                    <a:pt x="90" y="0"/>
                    <a:pt x="90" y="0"/>
                  </a:cubicBezTo>
                  <a:cubicBezTo>
                    <a:pt x="95" y="0"/>
                    <a:pt x="100" y="5"/>
                    <a:pt x="100" y="10"/>
                  </a:cubicBezTo>
                  <a:cubicBezTo>
                    <a:pt x="100" y="38"/>
                    <a:pt x="100" y="38"/>
                    <a:pt x="100" y="38"/>
                  </a:cubicBezTo>
                  <a:cubicBezTo>
                    <a:pt x="100" y="38"/>
                    <a:pt x="100" y="38"/>
                    <a:pt x="100" y="38"/>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20">
              <a:extLst>
                <a:ext uri="{FF2B5EF4-FFF2-40B4-BE49-F238E27FC236}">
                  <a16:creationId xmlns:a16="http://schemas.microsoft.com/office/drawing/2014/main" id="{10014873-831B-4E0F-A2B6-110B4AE67E4F}"/>
                </a:ext>
              </a:extLst>
            </p:cNvPr>
            <p:cNvSpPr>
              <a:spLocks/>
            </p:cNvSpPr>
            <p:nvPr/>
          </p:nvSpPr>
          <p:spPr bwMode="auto">
            <a:xfrm>
              <a:off x="2265363" y="2320925"/>
              <a:ext cx="1304925" cy="908050"/>
            </a:xfrm>
            <a:custGeom>
              <a:avLst/>
              <a:gdLst>
                <a:gd name="T0" fmla="*/ 32 w 156"/>
                <a:gd name="T1" fmla="*/ 0 h 109"/>
                <a:gd name="T2" fmla="*/ 124 w 156"/>
                <a:gd name="T3" fmla="*/ 0 h 109"/>
                <a:gd name="T4" fmla="*/ 156 w 156"/>
                <a:gd name="T5" fmla="*/ 31 h 109"/>
                <a:gd name="T6" fmla="*/ 156 w 156"/>
                <a:gd name="T7" fmla="*/ 78 h 109"/>
                <a:gd name="T8" fmla="*/ 124 w 156"/>
                <a:gd name="T9" fmla="*/ 109 h 109"/>
                <a:gd name="T10" fmla="*/ 32 w 156"/>
                <a:gd name="T11" fmla="*/ 109 h 109"/>
                <a:gd name="T12" fmla="*/ 0 w 156"/>
                <a:gd name="T13" fmla="*/ 78 h 109"/>
                <a:gd name="T14" fmla="*/ 0 w 156"/>
                <a:gd name="T15" fmla="*/ 31 h 109"/>
                <a:gd name="T16" fmla="*/ 32 w 156"/>
                <a:gd name="T1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109">
                  <a:moveTo>
                    <a:pt x="32" y="0"/>
                  </a:moveTo>
                  <a:cubicBezTo>
                    <a:pt x="124" y="0"/>
                    <a:pt x="124" y="0"/>
                    <a:pt x="124" y="0"/>
                  </a:cubicBezTo>
                  <a:cubicBezTo>
                    <a:pt x="141" y="0"/>
                    <a:pt x="156" y="14"/>
                    <a:pt x="156" y="31"/>
                  </a:cubicBezTo>
                  <a:cubicBezTo>
                    <a:pt x="156" y="78"/>
                    <a:pt x="156" y="78"/>
                    <a:pt x="156" y="78"/>
                  </a:cubicBezTo>
                  <a:cubicBezTo>
                    <a:pt x="156" y="95"/>
                    <a:pt x="141" y="109"/>
                    <a:pt x="124" y="109"/>
                  </a:cubicBezTo>
                  <a:cubicBezTo>
                    <a:pt x="32" y="109"/>
                    <a:pt x="32" y="109"/>
                    <a:pt x="32" y="109"/>
                  </a:cubicBezTo>
                  <a:cubicBezTo>
                    <a:pt x="15" y="109"/>
                    <a:pt x="0" y="95"/>
                    <a:pt x="0" y="78"/>
                  </a:cubicBezTo>
                  <a:cubicBezTo>
                    <a:pt x="0" y="31"/>
                    <a:pt x="0" y="31"/>
                    <a:pt x="0" y="31"/>
                  </a:cubicBezTo>
                  <a:cubicBezTo>
                    <a:pt x="0" y="14"/>
                    <a:pt x="15" y="0"/>
                    <a:pt x="32" y="0"/>
                  </a:cubicBezTo>
                  <a:close/>
                </a:path>
              </a:pathLst>
            </a:custGeom>
            <a:solidFill>
              <a:srgbClr val="EAEF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1">
              <a:extLst>
                <a:ext uri="{FF2B5EF4-FFF2-40B4-BE49-F238E27FC236}">
                  <a16:creationId xmlns:a16="http://schemas.microsoft.com/office/drawing/2014/main" id="{535C1B1F-9437-4A81-866F-F035DAD22343}"/>
                </a:ext>
              </a:extLst>
            </p:cNvPr>
            <p:cNvSpPr>
              <a:spLocks/>
            </p:cNvSpPr>
            <p:nvPr/>
          </p:nvSpPr>
          <p:spPr bwMode="auto">
            <a:xfrm>
              <a:off x="2332038" y="2320925"/>
              <a:ext cx="1171575" cy="82550"/>
            </a:xfrm>
            <a:custGeom>
              <a:avLst/>
              <a:gdLst>
                <a:gd name="T0" fmla="*/ 24 w 140"/>
                <a:gd name="T1" fmla="*/ 0 h 10"/>
                <a:gd name="T2" fmla="*/ 116 w 140"/>
                <a:gd name="T3" fmla="*/ 0 h 10"/>
                <a:gd name="T4" fmla="*/ 140 w 140"/>
                <a:gd name="T5" fmla="*/ 10 h 10"/>
                <a:gd name="T6" fmla="*/ 0 w 140"/>
                <a:gd name="T7" fmla="*/ 10 h 10"/>
                <a:gd name="T8" fmla="*/ 24 w 140"/>
                <a:gd name="T9" fmla="*/ 0 h 10"/>
              </a:gdLst>
              <a:ahLst/>
              <a:cxnLst>
                <a:cxn ang="0">
                  <a:pos x="T0" y="T1"/>
                </a:cxn>
                <a:cxn ang="0">
                  <a:pos x="T2" y="T3"/>
                </a:cxn>
                <a:cxn ang="0">
                  <a:pos x="T4" y="T5"/>
                </a:cxn>
                <a:cxn ang="0">
                  <a:pos x="T6" y="T7"/>
                </a:cxn>
                <a:cxn ang="0">
                  <a:pos x="T8" y="T9"/>
                </a:cxn>
              </a:cxnLst>
              <a:rect l="0" t="0" r="r" b="b"/>
              <a:pathLst>
                <a:path w="140" h="10">
                  <a:moveTo>
                    <a:pt x="24" y="0"/>
                  </a:moveTo>
                  <a:cubicBezTo>
                    <a:pt x="116" y="0"/>
                    <a:pt x="116" y="0"/>
                    <a:pt x="116" y="0"/>
                  </a:cubicBezTo>
                  <a:cubicBezTo>
                    <a:pt x="125" y="0"/>
                    <a:pt x="134" y="4"/>
                    <a:pt x="140" y="10"/>
                  </a:cubicBezTo>
                  <a:cubicBezTo>
                    <a:pt x="0" y="10"/>
                    <a:pt x="0" y="10"/>
                    <a:pt x="0" y="10"/>
                  </a:cubicBezTo>
                  <a:cubicBezTo>
                    <a:pt x="6" y="4"/>
                    <a:pt x="15" y="0"/>
                    <a:pt x="24" y="0"/>
                  </a:cubicBezTo>
                  <a:close/>
                </a:path>
              </a:pathLst>
            </a:custGeom>
            <a:solidFill>
              <a:srgbClr val="F6FC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2">
              <a:extLst>
                <a:ext uri="{FF2B5EF4-FFF2-40B4-BE49-F238E27FC236}">
                  <a16:creationId xmlns:a16="http://schemas.microsoft.com/office/drawing/2014/main" id="{97623B53-8CE8-443E-B915-73A438AE96ED}"/>
                </a:ext>
              </a:extLst>
            </p:cNvPr>
            <p:cNvSpPr>
              <a:spLocks/>
            </p:cNvSpPr>
            <p:nvPr/>
          </p:nvSpPr>
          <p:spPr bwMode="auto">
            <a:xfrm>
              <a:off x="2155825" y="2628900"/>
              <a:ext cx="109537" cy="307975"/>
            </a:xfrm>
            <a:custGeom>
              <a:avLst/>
              <a:gdLst>
                <a:gd name="T0" fmla="*/ 13 w 13"/>
                <a:gd name="T1" fmla="*/ 0 h 37"/>
                <a:gd name="T2" fmla="*/ 8 w 13"/>
                <a:gd name="T3" fmla="*/ 0 h 37"/>
                <a:gd name="T4" fmla="*/ 0 w 13"/>
                <a:gd name="T5" fmla="*/ 8 h 37"/>
                <a:gd name="T6" fmla="*/ 0 w 13"/>
                <a:gd name="T7" fmla="*/ 29 h 37"/>
                <a:gd name="T8" fmla="*/ 8 w 13"/>
                <a:gd name="T9" fmla="*/ 37 h 37"/>
                <a:gd name="T10" fmla="*/ 13 w 13"/>
                <a:gd name="T11" fmla="*/ 37 h 37"/>
                <a:gd name="T12" fmla="*/ 13 w 13"/>
                <a:gd name="T13" fmla="*/ 0 h 37"/>
              </a:gdLst>
              <a:ahLst/>
              <a:cxnLst>
                <a:cxn ang="0">
                  <a:pos x="T0" y="T1"/>
                </a:cxn>
                <a:cxn ang="0">
                  <a:pos x="T2" y="T3"/>
                </a:cxn>
                <a:cxn ang="0">
                  <a:pos x="T4" y="T5"/>
                </a:cxn>
                <a:cxn ang="0">
                  <a:pos x="T6" y="T7"/>
                </a:cxn>
                <a:cxn ang="0">
                  <a:pos x="T8" y="T9"/>
                </a:cxn>
                <a:cxn ang="0">
                  <a:pos x="T10" y="T11"/>
                </a:cxn>
                <a:cxn ang="0">
                  <a:pos x="T12" y="T13"/>
                </a:cxn>
              </a:cxnLst>
              <a:rect l="0" t="0" r="r" b="b"/>
              <a:pathLst>
                <a:path w="13" h="37">
                  <a:moveTo>
                    <a:pt x="13" y="0"/>
                  </a:moveTo>
                  <a:cubicBezTo>
                    <a:pt x="8" y="0"/>
                    <a:pt x="8" y="0"/>
                    <a:pt x="8" y="0"/>
                  </a:cubicBezTo>
                  <a:cubicBezTo>
                    <a:pt x="4" y="0"/>
                    <a:pt x="0" y="3"/>
                    <a:pt x="0" y="8"/>
                  </a:cubicBezTo>
                  <a:cubicBezTo>
                    <a:pt x="0" y="29"/>
                    <a:pt x="0" y="29"/>
                    <a:pt x="0" y="29"/>
                  </a:cubicBezTo>
                  <a:cubicBezTo>
                    <a:pt x="0" y="33"/>
                    <a:pt x="4" y="37"/>
                    <a:pt x="8" y="37"/>
                  </a:cubicBezTo>
                  <a:cubicBezTo>
                    <a:pt x="13" y="37"/>
                    <a:pt x="13" y="37"/>
                    <a:pt x="13" y="37"/>
                  </a:cubicBezTo>
                  <a:cubicBezTo>
                    <a:pt x="13" y="0"/>
                    <a:pt x="13" y="0"/>
                    <a:pt x="13" y="0"/>
                  </a:cubicBezTo>
                  <a:close/>
                </a:path>
              </a:pathLst>
            </a:custGeom>
            <a:solidFill>
              <a:srgbClr val="DFE3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3">
              <a:extLst>
                <a:ext uri="{FF2B5EF4-FFF2-40B4-BE49-F238E27FC236}">
                  <a16:creationId xmlns:a16="http://schemas.microsoft.com/office/drawing/2014/main" id="{1FA80591-27EF-43E2-8335-D503CD14FCA7}"/>
                </a:ext>
              </a:extLst>
            </p:cNvPr>
            <p:cNvSpPr>
              <a:spLocks/>
            </p:cNvSpPr>
            <p:nvPr/>
          </p:nvSpPr>
          <p:spPr bwMode="auto">
            <a:xfrm>
              <a:off x="3570288" y="2628900"/>
              <a:ext cx="107950" cy="307975"/>
            </a:xfrm>
            <a:custGeom>
              <a:avLst/>
              <a:gdLst>
                <a:gd name="T0" fmla="*/ 0 w 13"/>
                <a:gd name="T1" fmla="*/ 0 h 37"/>
                <a:gd name="T2" fmla="*/ 5 w 13"/>
                <a:gd name="T3" fmla="*/ 0 h 37"/>
                <a:gd name="T4" fmla="*/ 13 w 13"/>
                <a:gd name="T5" fmla="*/ 8 h 37"/>
                <a:gd name="T6" fmla="*/ 13 w 13"/>
                <a:gd name="T7" fmla="*/ 29 h 37"/>
                <a:gd name="T8" fmla="*/ 5 w 13"/>
                <a:gd name="T9" fmla="*/ 37 h 37"/>
                <a:gd name="T10" fmla="*/ 0 w 13"/>
                <a:gd name="T11" fmla="*/ 37 h 37"/>
                <a:gd name="T12" fmla="*/ 0 w 13"/>
                <a:gd name="T13" fmla="*/ 0 h 37"/>
              </a:gdLst>
              <a:ahLst/>
              <a:cxnLst>
                <a:cxn ang="0">
                  <a:pos x="T0" y="T1"/>
                </a:cxn>
                <a:cxn ang="0">
                  <a:pos x="T2" y="T3"/>
                </a:cxn>
                <a:cxn ang="0">
                  <a:pos x="T4" y="T5"/>
                </a:cxn>
                <a:cxn ang="0">
                  <a:pos x="T6" y="T7"/>
                </a:cxn>
                <a:cxn ang="0">
                  <a:pos x="T8" y="T9"/>
                </a:cxn>
                <a:cxn ang="0">
                  <a:pos x="T10" y="T11"/>
                </a:cxn>
                <a:cxn ang="0">
                  <a:pos x="T12" y="T13"/>
                </a:cxn>
              </a:cxnLst>
              <a:rect l="0" t="0" r="r" b="b"/>
              <a:pathLst>
                <a:path w="13" h="37">
                  <a:moveTo>
                    <a:pt x="0" y="0"/>
                  </a:moveTo>
                  <a:cubicBezTo>
                    <a:pt x="5" y="0"/>
                    <a:pt x="5" y="0"/>
                    <a:pt x="5" y="0"/>
                  </a:cubicBezTo>
                  <a:cubicBezTo>
                    <a:pt x="9" y="0"/>
                    <a:pt x="13" y="3"/>
                    <a:pt x="13" y="8"/>
                  </a:cubicBezTo>
                  <a:cubicBezTo>
                    <a:pt x="13" y="29"/>
                    <a:pt x="13" y="29"/>
                    <a:pt x="13" y="29"/>
                  </a:cubicBezTo>
                  <a:cubicBezTo>
                    <a:pt x="13" y="33"/>
                    <a:pt x="9" y="37"/>
                    <a:pt x="5" y="37"/>
                  </a:cubicBezTo>
                  <a:cubicBezTo>
                    <a:pt x="0" y="37"/>
                    <a:pt x="0" y="37"/>
                    <a:pt x="0" y="37"/>
                  </a:cubicBezTo>
                  <a:cubicBezTo>
                    <a:pt x="0" y="0"/>
                    <a:pt x="0" y="0"/>
                    <a:pt x="0" y="0"/>
                  </a:cubicBezTo>
                  <a:close/>
                </a:path>
              </a:pathLst>
            </a:custGeom>
            <a:solidFill>
              <a:srgbClr val="DFE3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4">
              <a:extLst>
                <a:ext uri="{FF2B5EF4-FFF2-40B4-BE49-F238E27FC236}">
                  <a16:creationId xmlns:a16="http://schemas.microsoft.com/office/drawing/2014/main" id="{4BFD4993-47A4-47BD-A0F6-6F594E8B3BF1}"/>
                </a:ext>
              </a:extLst>
            </p:cNvPr>
            <p:cNvSpPr>
              <a:spLocks/>
            </p:cNvSpPr>
            <p:nvPr/>
          </p:nvSpPr>
          <p:spPr bwMode="auto">
            <a:xfrm>
              <a:off x="2365375" y="2546350"/>
              <a:ext cx="1104900" cy="457200"/>
            </a:xfrm>
            <a:custGeom>
              <a:avLst/>
              <a:gdLst>
                <a:gd name="T0" fmla="*/ 27 w 132"/>
                <a:gd name="T1" fmla="*/ 0 h 55"/>
                <a:gd name="T2" fmla="*/ 105 w 132"/>
                <a:gd name="T3" fmla="*/ 0 h 55"/>
                <a:gd name="T4" fmla="*/ 132 w 132"/>
                <a:gd name="T5" fmla="*/ 28 h 55"/>
                <a:gd name="T6" fmla="*/ 132 w 132"/>
                <a:gd name="T7" fmla="*/ 28 h 55"/>
                <a:gd name="T8" fmla="*/ 105 w 132"/>
                <a:gd name="T9" fmla="*/ 55 h 55"/>
                <a:gd name="T10" fmla="*/ 27 w 132"/>
                <a:gd name="T11" fmla="*/ 55 h 55"/>
                <a:gd name="T12" fmla="*/ 0 w 132"/>
                <a:gd name="T13" fmla="*/ 28 h 55"/>
                <a:gd name="T14" fmla="*/ 0 w 132"/>
                <a:gd name="T15" fmla="*/ 28 h 55"/>
                <a:gd name="T16" fmla="*/ 27 w 132"/>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55">
                  <a:moveTo>
                    <a:pt x="27" y="0"/>
                  </a:moveTo>
                  <a:cubicBezTo>
                    <a:pt x="105" y="0"/>
                    <a:pt x="105" y="0"/>
                    <a:pt x="105" y="0"/>
                  </a:cubicBezTo>
                  <a:cubicBezTo>
                    <a:pt x="120" y="0"/>
                    <a:pt x="132" y="13"/>
                    <a:pt x="132" y="28"/>
                  </a:cubicBezTo>
                  <a:cubicBezTo>
                    <a:pt x="132" y="28"/>
                    <a:pt x="132" y="28"/>
                    <a:pt x="132" y="28"/>
                  </a:cubicBezTo>
                  <a:cubicBezTo>
                    <a:pt x="132" y="43"/>
                    <a:pt x="120" y="55"/>
                    <a:pt x="105" y="55"/>
                  </a:cubicBezTo>
                  <a:cubicBezTo>
                    <a:pt x="27" y="55"/>
                    <a:pt x="27" y="55"/>
                    <a:pt x="27" y="55"/>
                  </a:cubicBezTo>
                  <a:cubicBezTo>
                    <a:pt x="12" y="55"/>
                    <a:pt x="0" y="43"/>
                    <a:pt x="0" y="28"/>
                  </a:cubicBezTo>
                  <a:cubicBezTo>
                    <a:pt x="0" y="28"/>
                    <a:pt x="0" y="28"/>
                    <a:pt x="0" y="28"/>
                  </a:cubicBezTo>
                  <a:cubicBezTo>
                    <a:pt x="0" y="13"/>
                    <a:pt x="12" y="0"/>
                    <a:pt x="27" y="0"/>
                  </a:cubicBezTo>
                  <a:close/>
                </a:path>
              </a:pathLst>
            </a:custGeom>
            <a:solidFill>
              <a:srgbClr val="0623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5">
              <a:extLst>
                <a:ext uri="{FF2B5EF4-FFF2-40B4-BE49-F238E27FC236}">
                  <a16:creationId xmlns:a16="http://schemas.microsoft.com/office/drawing/2014/main" id="{8545A5F9-60D5-42AD-88D2-935FE8B1CEBC}"/>
                </a:ext>
              </a:extLst>
            </p:cNvPr>
            <p:cNvSpPr>
              <a:spLocks/>
            </p:cNvSpPr>
            <p:nvPr/>
          </p:nvSpPr>
          <p:spPr bwMode="auto">
            <a:xfrm>
              <a:off x="2432050" y="2546350"/>
              <a:ext cx="1038225" cy="457200"/>
            </a:xfrm>
            <a:custGeom>
              <a:avLst/>
              <a:gdLst>
                <a:gd name="T0" fmla="*/ 22 w 124"/>
                <a:gd name="T1" fmla="*/ 0 h 55"/>
                <a:gd name="T2" fmla="*/ 97 w 124"/>
                <a:gd name="T3" fmla="*/ 0 h 55"/>
                <a:gd name="T4" fmla="*/ 124 w 124"/>
                <a:gd name="T5" fmla="*/ 28 h 55"/>
                <a:gd name="T6" fmla="*/ 124 w 124"/>
                <a:gd name="T7" fmla="*/ 28 h 55"/>
                <a:gd name="T8" fmla="*/ 97 w 124"/>
                <a:gd name="T9" fmla="*/ 55 h 55"/>
                <a:gd name="T10" fmla="*/ 22 w 124"/>
                <a:gd name="T11" fmla="*/ 55 h 55"/>
                <a:gd name="T12" fmla="*/ 0 w 124"/>
                <a:gd name="T13" fmla="*/ 28 h 55"/>
                <a:gd name="T14" fmla="*/ 0 w 124"/>
                <a:gd name="T15" fmla="*/ 28 h 55"/>
                <a:gd name="T16" fmla="*/ 22 w 124"/>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55">
                  <a:moveTo>
                    <a:pt x="22" y="0"/>
                  </a:moveTo>
                  <a:cubicBezTo>
                    <a:pt x="97" y="0"/>
                    <a:pt x="97" y="0"/>
                    <a:pt x="97" y="0"/>
                  </a:cubicBezTo>
                  <a:cubicBezTo>
                    <a:pt x="112" y="0"/>
                    <a:pt x="124" y="13"/>
                    <a:pt x="124" y="28"/>
                  </a:cubicBezTo>
                  <a:cubicBezTo>
                    <a:pt x="124" y="28"/>
                    <a:pt x="124" y="28"/>
                    <a:pt x="124" y="28"/>
                  </a:cubicBezTo>
                  <a:cubicBezTo>
                    <a:pt x="124" y="43"/>
                    <a:pt x="112" y="55"/>
                    <a:pt x="97" y="55"/>
                  </a:cubicBezTo>
                  <a:cubicBezTo>
                    <a:pt x="22" y="55"/>
                    <a:pt x="22" y="55"/>
                    <a:pt x="22" y="55"/>
                  </a:cubicBezTo>
                  <a:cubicBezTo>
                    <a:pt x="10" y="52"/>
                    <a:pt x="0" y="41"/>
                    <a:pt x="0" y="28"/>
                  </a:cubicBezTo>
                  <a:cubicBezTo>
                    <a:pt x="0" y="28"/>
                    <a:pt x="0" y="28"/>
                    <a:pt x="0" y="28"/>
                  </a:cubicBezTo>
                  <a:cubicBezTo>
                    <a:pt x="0" y="14"/>
                    <a:pt x="10" y="3"/>
                    <a:pt x="22" y="0"/>
                  </a:cubicBezTo>
                  <a:close/>
                </a:path>
              </a:pathLst>
            </a:custGeom>
            <a:solidFill>
              <a:srgbClr val="0F2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6">
              <a:extLst>
                <a:ext uri="{FF2B5EF4-FFF2-40B4-BE49-F238E27FC236}">
                  <a16:creationId xmlns:a16="http://schemas.microsoft.com/office/drawing/2014/main" id="{024C9378-DD4C-48D8-B088-4688AB435133}"/>
                </a:ext>
              </a:extLst>
            </p:cNvPr>
            <p:cNvSpPr>
              <a:spLocks/>
            </p:cNvSpPr>
            <p:nvPr/>
          </p:nvSpPr>
          <p:spPr bwMode="auto">
            <a:xfrm>
              <a:off x="2682875" y="2146300"/>
              <a:ext cx="468312" cy="174625"/>
            </a:xfrm>
            <a:custGeom>
              <a:avLst/>
              <a:gdLst>
                <a:gd name="T0" fmla="*/ 56 w 56"/>
                <a:gd name="T1" fmla="*/ 21 h 21"/>
                <a:gd name="T2" fmla="*/ 0 w 56"/>
                <a:gd name="T3" fmla="*/ 21 h 21"/>
                <a:gd name="T4" fmla="*/ 56 w 56"/>
                <a:gd name="T5" fmla="*/ 21 h 21"/>
              </a:gdLst>
              <a:ahLst/>
              <a:cxnLst>
                <a:cxn ang="0">
                  <a:pos x="T0" y="T1"/>
                </a:cxn>
                <a:cxn ang="0">
                  <a:pos x="T2" y="T3"/>
                </a:cxn>
                <a:cxn ang="0">
                  <a:pos x="T4" y="T5"/>
                </a:cxn>
              </a:cxnLst>
              <a:rect l="0" t="0" r="r" b="b"/>
              <a:pathLst>
                <a:path w="56" h="21">
                  <a:moveTo>
                    <a:pt x="56" y="21"/>
                  </a:moveTo>
                  <a:cubicBezTo>
                    <a:pt x="0" y="21"/>
                    <a:pt x="0" y="21"/>
                    <a:pt x="0" y="21"/>
                  </a:cubicBezTo>
                  <a:cubicBezTo>
                    <a:pt x="10" y="0"/>
                    <a:pt x="46" y="0"/>
                    <a:pt x="56" y="21"/>
                  </a:cubicBezTo>
                  <a:close/>
                </a:path>
              </a:pathLst>
            </a:custGeom>
            <a:solidFill>
              <a:srgbClr val="DFE3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Oval 27">
              <a:extLst>
                <a:ext uri="{FF2B5EF4-FFF2-40B4-BE49-F238E27FC236}">
                  <a16:creationId xmlns:a16="http://schemas.microsoft.com/office/drawing/2014/main" id="{6AF3F20F-4FBE-49F8-B44B-F74D93B08A1A}"/>
                </a:ext>
              </a:extLst>
            </p:cNvPr>
            <p:cNvSpPr>
              <a:spLocks noChangeArrowheads="1"/>
            </p:cNvSpPr>
            <p:nvPr/>
          </p:nvSpPr>
          <p:spPr bwMode="auto">
            <a:xfrm>
              <a:off x="2833688" y="1854200"/>
              <a:ext cx="166687" cy="166688"/>
            </a:xfrm>
            <a:prstGeom prst="ellipse">
              <a:avLst/>
            </a:prstGeom>
            <a:solidFill>
              <a:srgbClr val="DFE3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Oval 28">
              <a:extLst>
                <a:ext uri="{FF2B5EF4-FFF2-40B4-BE49-F238E27FC236}">
                  <a16:creationId xmlns:a16="http://schemas.microsoft.com/office/drawing/2014/main" id="{FFE78D0C-B649-46D1-877F-BD2BF056D031}"/>
                </a:ext>
              </a:extLst>
            </p:cNvPr>
            <p:cNvSpPr>
              <a:spLocks noChangeArrowheads="1"/>
            </p:cNvSpPr>
            <p:nvPr/>
          </p:nvSpPr>
          <p:spPr bwMode="auto">
            <a:xfrm>
              <a:off x="2649538" y="2687638"/>
              <a:ext cx="176212" cy="17462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Oval 29">
              <a:extLst>
                <a:ext uri="{FF2B5EF4-FFF2-40B4-BE49-F238E27FC236}">
                  <a16:creationId xmlns:a16="http://schemas.microsoft.com/office/drawing/2014/main" id="{E85B409E-B73B-4F77-B583-377BB8BEACD1}"/>
                </a:ext>
              </a:extLst>
            </p:cNvPr>
            <p:cNvSpPr>
              <a:spLocks noChangeArrowheads="1"/>
            </p:cNvSpPr>
            <p:nvPr/>
          </p:nvSpPr>
          <p:spPr bwMode="auto">
            <a:xfrm>
              <a:off x="3084513" y="2687638"/>
              <a:ext cx="176212" cy="17462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30">
              <a:extLst>
                <a:ext uri="{FF2B5EF4-FFF2-40B4-BE49-F238E27FC236}">
                  <a16:creationId xmlns:a16="http://schemas.microsoft.com/office/drawing/2014/main" id="{B9CC92FB-839B-4BEE-8788-D05195D69E54}"/>
                </a:ext>
              </a:extLst>
            </p:cNvPr>
            <p:cNvSpPr>
              <a:spLocks/>
            </p:cNvSpPr>
            <p:nvPr/>
          </p:nvSpPr>
          <p:spPr bwMode="auto">
            <a:xfrm>
              <a:off x="2708275" y="3228975"/>
              <a:ext cx="419100" cy="141288"/>
            </a:xfrm>
            <a:custGeom>
              <a:avLst/>
              <a:gdLst>
                <a:gd name="T0" fmla="*/ 0 w 264"/>
                <a:gd name="T1" fmla="*/ 0 h 89"/>
                <a:gd name="T2" fmla="*/ 264 w 264"/>
                <a:gd name="T3" fmla="*/ 0 h 89"/>
                <a:gd name="T4" fmla="*/ 264 w 264"/>
                <a:gd name="T5" fmla="*/ 89 h 89"/>
                <a:gd name="T6" fmla="*/ 0 w 264"/>
                <a:gd name="T7" fmla="*/ 89 h 89"/>
                <a:gd name="T8" fmla="*/ 0 w 264"/>
                <a:gd name="T9" fmla="*/ 0 h 89"/>
                <a:gd name="T10" fmla="*/ 0 w 264"/>
                <a:gd name="T11" fmla="*/ 0 h 89"/>
              </a:gdLst>
              <a:ahLst/>
              <a:cxnLst>
                <a:cxn ang="0">
                  <a:pos x="T0" y="T1"/>
                </a:cxn>
                <a:cxn ang="0">
                  <a:pos x="T2" y="T3"/>
                </a:cxn>
                <a:cxn ang="0">
                  <a:pos x="T4" y="T5"/>
                </a:cxn>
                <a:cxn ang="0">
                  <a:pos x="T6" y="T7"/>
                </a:cxn>
                <a:cxn ang="0">
                  <a:pos x="T8" y="T9"/>
                </a:cxn>
                <a:cxn ang="0">
                  <a:pos x="T10" y="T11"/>
                </a:cxn>
              </a:cxnLst>
              <a:rect l="0" t="0" r="r" b="b"/>
              <a:pathLst>
                <a:path w="264" h="89">
                  <a:moveTo>
                    <a:pt x="0" y="0"/>
                  </a:moveTo>
                  <a:lnTo>
                    <a:pt x="264" y="0"/>
                  </a:lnTo>
                  <a:lnTo>
                    <a:pt x="264" y="89"/>
                  </a:lnTo>
                  <a:lnTo>
                    <a:pt x="0" y="89"/>
                  </a:lnTo>
                  <a:lnTo>
                    <a:pt x="0" y="0"/>
                  </a:lnTo>
                  <a:lnTo>
                    <a:pt x="0" y="0"/>
                  </a:lnTo>
                  <a:close/>
                </a:path>
              </a:pathLst>
            </a:custGeom>
            <a:solidFill>
              <a:srgbClr val="DFE3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1">
              <a:extLst>
                <a:ext uri="{FF2B5EF4-FFF2-40B4-BE49-F238E27FC236}">
                  <a16:creationId xmlns:a16="http://schemas.microsoft.com/office/drawing/2014/main" id="{E2D1A7DA-B6A4-499A-8334-277AC2F79408}"/>
                </a:ext>
              </a:extLst>
            </p:cNvPr>
            <p:cNvSpPr>
              <a:spLocks/>
            </p:cNvSpPr>
            <p:nvPr/>
          </p:nvSpPr>
          <p:spPr bwMode="auto">
            <a:xfrm>
              <a:off x="2708275" y="3228975"/>
              <a:ext cx="419100" cy="58738"/>
            </a:xfrm>
            <a:custGeom>
              <a:avLst/>
              <a:gdLst>
                <a:gd name="T0" fmla="*/ 0 w 50"/>
                <a:gd name="T1" fmla="*/ 0 h 7"/>
                <a:gd name="T2" fmla="*/ 50 w 50"/>
                <a:gd name="T3" fmla="*/ 0 h 7"/>
                <a:gd name="T4" fmla="*/ 50 w 50"/>
                <a:gd name="T5" fmla="*/ 6 h 7"/>
                <a:gd name="T6" fmla="*/ 25 w 50"/>
                <a:gd name="T7" fmla="*/ 7 h 7"/>
                <a:gd name="T8" fmla="*/ 0 w 50"/>
                <a:gd name="T9" fmla="*/ 6 h 7"/>
                <a:gd name="T10" fmla="*/ 0 w 50"/>
                <a:gd name="T11" fmla="*/ 0 h 7"/>
              </a:gdLst>
              <a:ahLst/>
              <a:cxnLst>
                <a:cxn ang="0">
                  <a:pos x="T0" y="T1"/>
                </a:cxn>
                <a:cxn ang="0">
                  <a:pos x="T2" y="T3"/>
                </a:cxn>
                <a:cxn ang="0">
                  <a:pos x="T4" y="T5"/>
                </a:cxn>
                <a:cxn ang="0">
                  <a:pos x="T6" y="T7"/>
                </a:cxn>
                <a:cxn ang="0">
                  <a:pos x="T8" y="T9"/>
                </a:cxn>
                <a:cxn ang="0">
                  <a:pos x="T10" y="T11"/>
                </a:cxn>
              </a:cxnLst>
              <a:rect l="0" t="0" r="r" b="b"/>
              <a:pathLst>
                <a:path w="50" h="7">
                  <a:moveTo>
                    <a:pt x="0" y="0"/>
                  </a:moveTo>
                  <a:cubicBezTo>
                    <a:pt x="50" y="0"/>
                    <a:pt x="50" y="0"/>
                    <a:pt x="50" y="0"/>
                  </a:cubicBezTo>
                  <a:cubicBezTo>
                    <a:pt x="50" y="6"/>
                    <a:pt x="50" y="6"/>
                    <a:pt x="50" y="6"/>
                  </a:cubicBezTo>
                  <a:cubicBezTo>
                    <a:pt x="42" y="7"/>
                    <a:pt x="34" y="7"/>
                    <a:pt x="25" y="7"/>
                  </a:cubicBezTo>
                  <a:cubicBezTo>
                    <a:pt x="16" y="7"/>
                    <a:pt x="8" y="7"/>
                    <a:pt x="0" y="6"/>
                  </a:cubicBezTo>
                  <a:cubicBezTo>
                    <a:pt x="0" y="0"/>
                    <a:pt x="0" y="0"/>
                    <a:pt x="0" y="0"/>
                  </a:cubicBezTo>
                  <a:close/>
                </a:path>
              </a:pathLst>
            </a:custGeom>
            <a:solidFill>
              <a:srgbClr val="D2D7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2">
              <a:extLst>
                <a:ext uri="{FF2B5EF4-FFF2-40B4-BE49-F238E27FC236}">
                  <a16:creationId xmlns:a16="http://schemas.microsoft.com/office/drawing/2014/main" id="{9EFC9150-988C-4E17-8EA4-DDCD96B30F2E}"/>
                </a:ext>
              </a:extLst>
            </p:cNvPr>
            <p:cNvSpPr>
              <a:spLocks/>
            </p:cNvSpPr>
            <p:nvPr/>
          </p:nvSpPr>
          <p:spPr bwMode="auto">
            <a:xfrm>
              <a:off x="2232025" y="3370263"/>
              <a:ext cx="1371600" cy="1641475"/>
            </a:xfrm>
            <a:custGeom>
              <a:avLst/>
              <a:gdLst>
                <a:gd name="T0" fmla="*/ 47 w 164"/>
                <a:gd name="T1" fmla="*/ 197 h 197"/>
                <a:gd name="T2" fmla="*/ 117 w 164"/>
                <a:gd name="T3" fmla="*/ 197 h 197"/>
                <a:gd name="T4" fmla="*/ 164 w 164"/>
                <a:gd name="T5" fmla="*/ 150 h 197"/>
                <a:gd name="T6" fmla="*/ 164 w 164"/>
                <a:gd name="T7" fmla="*/ 33 h 197"/>
                <a:gd name="T8" fmla="*/ 132 w 164"/>
                <a:gd name="T9" fmla="*/ 0 h 197"/>
                <a:gd name="T10" fmla="*/ 32 w 164"/>
                <a:gd name="T11" fmla="*/ 0 h 197"/>
                <a:gd name="T12" fmla="*/ 0 w 164"/>
                <a:gd name="T13" fmla="*/ 33 h 197"/>
                <a:gd name="T14" fmla="*/ 0 w 164"/>
                <a:gd name="T15" fmla="*/ 150 h 197"/>
                <a:gd name="T16" fmla="*/ 47 w 164"/>
                <a:gd name="T17" fmla="*/ 19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197">
                  <a:moveTo>
                    <a:pt x="47" y="197"/>
                  </a:moveTo>
                  <a:cubicBezTo>
                    <a:pt x="117" y="197"/>
                    <a:pt x="117" y="197"/>
                    <a:pt x="117" y="197"/>
                  </a:cubicBezTo>
                  <a:cubicBezTo>
                    <a:pt x="143" y="197"/>
                    <a:pt x="164" y="176"/>
                    <a:pt x="164" y="150"/>
                  </a:cubicBezTo>
                  <a:cubicBezTo>
                    <a:pt x="164" y="33"/>
                    <a:pt x="164" y="33"/>
                    <a:pt x="164" y="33"/>
                  </a:cubicBezTo>
                  <a:cubicBezTo>
                    <a:pt x="164" y="15"/>
                    <a:pt x="150" y="0"/>
                    <a:pt x="132" y="0"/>
                  </a:cubicBezTo>
                  <a:cubicBezTo>
                    <a:pt x="32" y="0"/>
                    <a:pt x="32" y="0"/>
                    <a:pt x="32" y="0"/>
                  </a:cubicBezTo>
                  <a:cubicBezTo>
                    <a:pt x="14" y="0"/>
                    <a:pt x="0" y="15"/>
                    <a:pt x="0" y="33"/>
                  </a:cubicBezTo>
                  <a:cubicBezTo>
                    <a:pt x="0" y="150"/>
                    <a:pt x="0" y="150"/>
                    <a:pt x="0" y="150"/>
                  </a:cubicBezTo>
                  <a:cubicBezTo>
                    <a:pt x="0" y="176"/>
                    <a:pt x="21" y="197"/>
                    <a:pt x="47" y="197"/>
                  </a:cubicBezTo>
                  <a:close/>
                </a:path>
              </a:pathLst>
            </a:custGeom>
            <a:solidFill>
              <a:srgbClr val="EAEF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3">
              <a:extLst>
                <a:ext uri="{FF2B5EF4-FFF2-40B4-BE49-F238E27FC236}">
                  <a16:creationId xmlns:a16="http://schemas.microsoft.com/office/drawing/2014/main" id="{07049F48-E311-49D9-A66B-42712E8E93F2}"/>
                </a:ext>
              </a:extLst>
            </p:cNvPr>
            <p:cNvSpPr>
              <a:spLocks/>
            </p:cNvSpPr>
            <p:nvPr/>
          </p:nvSpPr>
          <p:spPr bwMode="auto">
            <a:xfrm>
              <a:off x="2373313" y="3652838"/>
              <a:ext cx="1087437" cy="492125"/>
            </a:xfrm>
            <a:custGeom>
              <a:avLst/>
              <a:gdLst>
                <a:gd name="T0" fmla="*/ 18 w 130"/>
                <a:gd name="T1" fmla="*/ 0 h 59"/>
                <a:gd name="T2" fmla="*/ 112 w 130"/>
                <a:gd name="T3" fmla="*/ 0 h 59"/>
                <a:gd name="T4" fmla="*/ 130 w 130"/>
                <a:gd name="T5" fmla="*/ 18 h 59"/>
                <a:gd name="T6" fmla="*/ 130 w 130"/>
                <a:gd name="T7" fmla="*/ 41 h 59"/>
                <a:gd name="T8" fmla="*/ 112 w 130"/>
                <a:gd name="T9" fmla="*/ 59 h 59"/>
                <a:gd name="T10" fmla="*/ 18 w 130"/>
                <a:gd name="T11" fmla="*/ 59 h 59"/>
                <a:gd name="T12" fmla="*/ 0 w 130"/>
                <a:gd name="T13" fmla="*/ 41 h 59"/>
                <a:gd name="T14" fmla="*/ 0 w 130"/>
                <a:gd name="T15" fmla="*/ 18 h 59"/>
                <a:gd name="T16" fmla="*/ 18 w 130"/>
                <a:gd name="T1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59">
                  <a:moveTo>
                    <a:pt x="18" y="0"/>
                  </a:moveTo>
                  <a:cubicBezTo>
                    <a:pt x="112" y="0"/>
                    <a:pt x="112" y="0"/>
                    <a:pt x="112" y="0"/>
                  </a:cubicBezTo>
                  <a:cubicBezTo>
                    <a:pt x="121" y="0"/>
                    <a:pt x="130" y="8"/>
                    <a:pt x="130" y="18"/>
                  </a:cubicBezTo>
                  <a:cubicBezTo>
                    <a:pt x="130" y="41"/>
                    <a:pt x="130" y="41"/>
                    <a:pt x="130" y="41"/>
                  </a:cubicBezTo>
                  <a:cubicBezTo>
                    <a:pt x="130" y="51"/>
                    <a:pt x="121" y="59"/>
                    <a:pt x="112" y="59"/>
                  </a:cubicBezTo>
                  <a:cubicBezTo>
                    <a:pt x="18" y="59"/>
                    <a:pt x="18" y="59"/>
                    <a:pt x="18" y="59"/>
                  </a:cubicBezTo>
                  <a:cubicBezTo>
                    <a:pt x="9" y="59"/>
                    <a:pt x="0" y="51"/>
                    <a:pt x="0" y="41"/>
                  </a:cubicBezTo>
                  <a:cubicBezTo>
                    <a:pt x="0" y="18"/>
                    <a:pt x="0" y="18"/>
                    <a:pt x="0" y="18"/>
                  </a:cubicBezTo>
                  <a:cubicBezTo>
                    <a:pt x="0" y="8"/>
                    <a:pt x="9" y="0"/>
                    <a:pt x="18" y="0"/>
                  </a:cubicBezTo>
                  <a:close/>
                </a:path>
              </a:pathLst>
            </a:custGeom>
            <a:solidFill>
              <a:srgbClr val="0623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4">
              <a:extLst>
                <a:ext uri="{FF2B5EF4-FFF2-40B4-BE49-F238E27FC236}">
                  <a16:creationId xmlns:a16="http://schemas.microsoft.com/office/drawing/2014/main" id="{0EE90AF1-AE5E-4FA8-9B7A-B16F31407D4D}"/>
                </a:ext>
              </a:extLst>
            </p:cNvPr>
            <p:cNvSpPr>
              <a:spLocks/>
            </p:cNvSpPr>
            <p:nvPr/>
          </p:nvSpPr>
          <p:spPr bwMode="auto">
            <a:xfrm>
              <a:off x="2432050" y="3652838"/>
              <a:ext cx="1028700" cy="492125"/>
            </a:xfrm>
            <a:custGeom>
              <a:avLst/>
              <a:gdLst>
                <a:gd name="T0" fmla="*/ 14 w 123"/>
                <a:gd name="T1" fmla="*/ 0 h 59"/>
                <a:gd name="T2" fmla="*/ 105 w 123"/>
                <a:gd name="T3" fmla="*/ 0 h 59"/>
                <a:gd name="T4" fmla="*/ 123 w 123"/>
                <a:gd name="T5" fmla="*/ 18 h 59"/>
                <a:gd name="T6" fmla="*/ 123 w 123"/>
                <a:gd name="T7" fmla="*/ 41 h 59"/>
                <a:gd name="T8" fmla="*/ 105 w 123"/>
                <a:gd name="T9" fmla="*/ 59 h 59"/>
                <a:gd name="T10" fmla="*/ 14 w 123"/>
                <a:gd name="T11" fmla="*/ 59 h 59"/>
                <a:gd name="T12" fmla="*/ 0 w 123"/>
                <a:gd name="T13" fmla="*/ 41 h 59"/>
                <a:gd name="T14" fmla="*/ 0 w 123"/>
                <a:gd name="T15" fmla="*/ 18 h 59"/>
                <a:gd name="T16" fmla="*/ 14 w 123"/>
                <a:gd name="T1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59">
                  <a:moveTo>
                    <a:pt x="14" y="0"/>
                  </a:moveTo>
                  <a:cubicBezTo>
                    <a:pt x="105" y="0"/>
                    <a:pt x="105" y="0"/>
                    <a:pt x="105" y="0"/>
                  </a:cubicBezTo>
                  <a:cubicBezTo>
                    <a:pt x="114" y="0"/>
                    <a:pt x="123" y="8"/>
                    <a:pt x="123" y="18"/>
                  </a:cubicBezTo>
                  <a:cubicBezTo>
                    <a:pt x="123" y="41"/>
                    <a:pt x="123" y="41"/>
                    <a:pt x="123" y="41"/>
                  </a:cubicBezTo>
                  <a:cubicBezTo>
                    <a:pt x="123" y="51"/>
                    <a:pt x="114" y="59"/>
                    <a:pt x="105" y="59"/>
                  </a:cubicBezTo>
                  <a:cubicBezTo>
                    <a:pt x="14" y="59"/>
                    <a:pt x="14" y="59"/>
                    <a:pt x="14" y="59"/>
                  </a:cubicBezTo>
                  <a:cubicBezTo>
                    <a:pt x="6" y="57"/>
                    <a:pt x="0" y="50"/>
                    <a:pt x="0" y="41"/>
                  </a:cubicBezTo>
                  <a:cubicBezTo>
                    <a:pt x="0" y="18"/>
                    <a:pt x="0" y="18"/>
                    <a:pt x="0" y="18"/>
                  </a:cubicBezTo>
                  <a:cubicBezTo>
                    <a:pt x="0" y="9"/>
                    <a:pt x="6" y="2"/>
                    <a:pt x="14" y="0"/>
                  </a:cubicBezTo>
                  <a:close/>
                </a:path>
              </a:pathLst>
            </a:custGeom>
            <a:solidFill>
              <a:srgbClr val="0F2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5">
              <a:extLst>
                <a:ext uri="{FF2B5EF4-FFF2-40B4-BE49-F238E27FC236}">
                  <a16:creationId xmlns:a16="http://schemas.microsoft.com/office/drawing/2014/main" id="{3F2FABB9-56DA-433C-81D6-0788D8004286}"/>
                </a:ext>
              </a:extLst>
            </p:cNvPr>
            <p:cNvSpPr>
              <a:spLocks/>
            </p:cNvSpPr>
            <p:nvPr/>
          </p:nvSpPr>
          <p:spPr bwMode="auto">
            <a:xfrm>
              <a:off x="2232025" y="4427538"/>
              <a:ext cx="1371600" cy="133350"/>
            </a:xfrm>
            <a:custGeom>
              <a:avLst/>
              <a:gdLst>
                <a:gd name="T0" fmla="*/ 0 w 864"/>
                <a:gd name="T1" fmla="*/ 0 h 84"/>
                <a:gd name="T2" fmla="*/ 864 w 864"/>
                <a:gd name="T3" fmla="*/ 0 h 84"/>
                <a:gd name="T4" fmla="*/ 864 w 864"/>
                <a:gd name="T5" fmla="*/ 84 h 84"/>
                <a:gd name="T6" fmla="*/ 0 w 864"/>
                <a:gd name="T7" fmla="*/ 84 h 84"/>
                <a:gd name="T8" fmla="*/ 0 w 864"/>
                <a:gd name="T9" fmla="*/ 0 h 84"/>
                <a:gd name="T10" fmla="*/ 0 w 864"/>
                <a:gd name="T11" fmla="*/ 0 h 84"/>
              </a:gdLst>
              <a:ahLst/>
              <a:cxnLst>
                <a:cxn ang="0">
                  <a:pos x="T0" y="T1"/>
                </a:cxn>
                <a:cxn ang="0">
                  <a:pos x="T2" y="T3"/>
                </a:cxn>
                <a:cxn ang="0">
                  <a:pos x="T4" y="T5"/>
                </a:cxn>
                <a:cxn ang="0">
                  <a:pos x="T6" y="T7"/>
                </a:cxn>
                <a:cxn ang="0">
                  <a:pos x="T8" y="T9"/>
                </a:cxn>
                <a:cxn ang="0">
                  <a:pos x="T10" y="T11"/>
                </a:cxn>
              </a:cxnLst>
              <a:rect l="0" t="0" r="r" b="b"/>
              <a:pathLst>
                <a:path w="864" h="84">
                  <a:moveTo>
                    <a:pt x="0" y="0"/>
                  </a:moveTo>
                  <a:lnTo>
                    <a:pt x="864" y="0"/>
                  </a:lnTo>
                  <a:lnTo>
                    <a:pt x="864" y="84"/>
                  </a:lnTo>
                  <a:lnTo>
                    <a:pt x="0" y="84"/>
                  </a:lnTo>
                  <a:lnTo>
                    <a:pt x="0" y="0"/>
                  </a:lnTo>
                  <a:lnTo>
                    <a:pt x="0" y="0"/>
                  </a:lnTo>
                  <a:close/>
                </a:path>
              </a:pathLst>
            </a:custGeom>
            <a:solidFill>
              <a:srgbClr val="D2D7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6">
              <a:extLst>
                <a:ext uri="{FF2B5EF4-FFF2-40B4-BE49-F238E27FC236}">
                  <a16:creationId xmlns:a16="http://schemas.microsoft.com/office/drawing/2014/main" id="{833C91BF-BDCF-43B4-87A8-F0221060A2A4}"/>
                </a:ext>
              </a:extLst>
            </p:cNvPr>
            <p:cNvSpPr>
              <a:spLocks/>
            </p:cNvSpPr>
            <p:nvPr/>
          </p:nvSpPr>
          <p:spPr bwMode="auto">
            <a:xfrm>
              <a:off x="2733675" y="3795713"/>
              <a:ext cx="117475" cy="207963"/>
            </a:xfrm>
            <a:custGeom>
              <a:avLst/>
              <a:gdLst>
                <a:gd name="T0" fmla="*/ 31 w 74"/>
                <a:gd name="T1" fmla="*/ 78 h 131"/>
                <a:gd name="T2" fmla="*/ 68 w 74"/>
                <a:gd name="T3" fmla="*/ 78 h 131"/>
                <a:gd name="T4" fmla="*/ 68 w 74"/>
                <a:gd name="T5" fmla="*/ 52 h 131"/>
                <a:gd name="T6" fmla="*/ 31 w 74"/>
                <a:gd name="T7" fmla="*/ 52 h 131"/>
                <a:gd name="T8" fmla="*/ 31 w 74"/>
                <a:gd name="T9" fmla="*/ 26 h 131"/>
                <a:gd name="T10" fmla="*/ 74 w 74"/>
                <a:gd name="T11" fmla="*/ 26 h 131"/>
                <a:gd name="T12" fmla="*/ 74 w 74"/>
                <a:gd name="T13" fmla="*/ 0 h 131"/>
                <a:gd name="T14" fmla="*/ 0 w 74"/>
                <a:gd name="T15" fmla="*/ 0 h 131"/>
                <a:gd name="T16" fmla="*/ 0 w 74"/>
                <a:gd name="T17" fmla="*/ 131 h 131"/>
                <a:gd name="T18" fmla="*/ 74 w 74"/>
                <a:gd name="T19" fmla="*/ 131 h 131"/>
                <a:gd name="T20" fmla="*/ 74 w 74"/>
                <a:gd name="T21" fmla="*/ 105 h 131"/>
                <a:gd name="T22" fmla="*/ 31 w 74"/>
                <a:gd name="T23" fmla="*/ 105 h 131"/>
                <a:gd name="T24" fmla="*/ 31 w 74"/>
                <a:gd name="T25" fmla="*/ 7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131">
                  <a:moveTo>
                    <a:pt x="31" y="78"/>
                  </a:moveTo>
                  <a:lnTo>
                    <a:pt x="68" y="78"/>
                  </a:lnTo>
                  <a:lnTo>
                    <a:pt x="68" y="52"/>
                  </a:lnTo>
                  <a:lnTo>
                    <a:pt x="31" y="52"/>
                  </a:lnTo>
                  <a:lnTo>
                    <a:pt x="31" y="26"/>
                  </a:lnTo>
                  <a:lnTo>
                    <a:pt x="74" y="26"/>
                  </a:lnTo>
                  <a:lnTo>
                    <a:pt x="74" y="0"/>
                  </a:lnTo>
                  <a:lnTo>
                    <a:pt x="0" y="0"/>
                  </a:lnTo>
                  <a:lnTo>
                    <a:pt x="0" y="131"/>
                  </a:lnTo>
                  <a:lnTo>
                    <a:pt x="74" y="131"/>
                  </a:lnTo>
                  <a:lnTo>
                    <a:pt x="74" y="105"/>
                  </a:lnTo>
                  <a:lnTo>
                    <a:pt x="31" y="105"/>
                  </a:lnTo>
                  <a:lnTo>
                    <a:pt x="31"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37">
              <a:extLst>
                <a:ext uri="{FF2B5EF4-FFF2-40B4-BE49-F238E27FC236}">
                  <a16:creationId xmlns:a16="http://schemas.microsoft.com/office/drawing/2014/main" id="{B6266085-7F66-414D-BD32-92A616637C76}"/>
                </a:ext>
              </a:extLst>
            </p:cNvPr>
            <p:cNvSpPr>
              <a:spLocks/>
            </p:cNvSpPr>
            <p:nvPr/>
          </p:nvSpPr>
          <p:spPr bwMode="auto">
            <a:xfrm>
              <a:off x="2565400" y="3795713"/>
              <a:ext cx="134937" cy="207963"/>
            </a:xfrm>
            <a:custGeom>
              <a:avLst/>
              <a:gdLst>
                <a:gd name="T0" fmla="*/ 58 w 85"/>
                <a:gd name="T1" fmla="*/ 52 h 131"/>
                <a:gd name="T2" fmla="*/ 27 w 85"/>
                <a:gd name="T3" fmla="*/ 52 h 131"/>
                <a:gd name="T4" fmla="*/ 27 w 85"/>
                <a:gd name="T5" fmla="*/ 0 h 131"/>
                <a:gd name="T6" fmla="*/ 0 w 85"/>
                <a:gd name="T7" fmla="*/ 0 h 131"/>
                <a:gd name="T8" fmla="*/ 0 w 85"/>
                <a:gd name="T9" fmla="*/ 131 h 131"/>
                <a:gd name="T10" fmla="*/ 27 w 85"/>
                <a:gd name="T11" fmla="*/ 131 h 131"/>
                <a:gd name="T12" fmla="*/ 27 w 85"/>
                <a:gd name="T13" fmla="*/ 78 h 131"/>
                <a:gd name="T14" fmla="*/ 58 w 85"/>
                <a:gd name="T15" fmla="*/ 78 h 131"/>
                <a:gd name="T16" fmla="*/ 58 w 85"/>
                <a:gd name="T17" fmla="*/ 131 h 131"/>
                <a:gd name="T18" fmla="*/ 85 w 85"/>
                <a:gd name="T19" fmla="*/ 131 h 131"/>
                <a:gd name="T20" fmla="*/ 85 w 85"/>
                <a:gd name="T21" fmla="*/ 0 h 131"/>
                <a:gd name="T22" fmla="*/ 58 w 85"/>
                <a:gd name="T23" fmla="*/ 0 h 131"/>
                <a:gd name="T24" fmla="*/ 58 w 85"/>
                <a:gd name="T25" fmla="*/ 5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131">
                  <a:moveTo>
                    <a:pt x="58" y="52"/>
                  </a:moveTo>
                  <a:lnTo>
                    <a:pt x="27" y="52"/>
                  </a:lnTo>
                  <a:lnTo>
                    <a:pt x="27" y="0"/>
                  </a:lnTo>
                  <a:lnTo>
                    <a:pt x="0" y="0"/>
                  </a:lnTo>
                  <a:lnTo>
                    <a:pt x="0" y="131"/>
                  </a:lnTo>
                  <a:lnTo>
                    <a:pt x="27" y="131"/>
                  </a:lnTo>
                  <a:lnTo>
                    <a:pt x="27" y="78"/>
                  </a:lnTo>
                  <a:lnTo>
                    <a:pt x="58" y="78"/>
                  </a:lnTo>
                  <a:lnTo>
                    <a:pt x="58" y="131"/>
                  </a:lnTo>
                  <a:lnTo>
                    <a:pt x="85" y="131"/>
                  </a:lnTo>
                  <a:lnTo>
                    <a:pt x="85" y="0"/>
                  </a:lnTo>
                  <a:lnTo>
                    <a:pt x="58" y="0"/>
                  </a:lnTo>
                  <a:lnTo>
                    <a:pt x="58"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8">
              <a:extLst>
                <a:ext uri="{FF2B5EF4-FFF2-40B4-BE49-F238E27FC236}">
                  <a16:creationId xmlns:a16="http://schemas.microsoft.com/office/drawing/2014/main" id="{E9AA9376-3FC6-4DCA-8BE3-9F8D7890E79A}"/>
                </a:ext>
              </a:extLst>
            </p:cNvPr>
            <p:cNvSpPr>
              <a:spLocks/>
            </p:cNvSpPr>
            <p:nvPr/>
          </p:nvSpPr>
          <p:spPr bwMode="auto">
            <a:xfrm>
              <a:off x="3009900" y="3795713"/>
              <a:ext cx="107950" cy="207963"/>
            </a:xfrm>
            <a:custGeom>
              <a:avLst/>
              <a:gdLst>
                <a:gd name="T0" fmla="*/ 26 w 68"/>
                <a:gd name="T1" fmla="*/ 0 h 131"/>
                <a:gd name="T2" fmla="*/ 0 w 68"/>
                <a:gd name="T3" fmla="*/ 0 h 131"/>
                <a:gd name="T4" fmla="*/ 0 w 68"/>
                <a:gd name="T5" fmla="*/ 131 h 131"/>
                <a:gd name="T6" fmla="*/ 68 w 68"/>
                <a:gd name="T7" fmla="*/ 131 h 131"/>
                <a:gd name="T8" fmla="*/ 68 w 68"/>
                <a:gd name="T9" fmla="*/ 105 h 131"/>
                <a:gd name="T10" fmla="*/ 26 w 68"/>
                <a:gd name="T11" fmla="*/ 105 h 131"/>
                <a:gd name="T12" fmla="*/ 26 w 68"/>
                <a:gd name="T13" fmla="*/ 0 h 131"/>
              </a:gdLst>
              <a:ahLst/>
              <a:cxnLst>
                <a:cxn ang="0">
                  <a:pos x="T0" y="T1"/>
                </a:cxn>
                <a:cxn ang="0">
                  <a:pos x="T2" y="T3"/>
                </a:cxn>
                <a:cxn ang="0">
                  <a:pos x="T4" y="T5"/>
                </a:cxn>
                <a:cxn ang="0">
                  <a:pos x="T6" y="T7"/>
                </a:cxn>
                <a:cxn ang="0">
                  <a:pos x="T8" y="T9"/>
                </a:cxn>
                <a:cxn ang="0">
                  <a:pos x="T10" y="T11"/>
                </a:cxn>
                <a:cxn ang="0">
                  <a:pos x="T12" y="T13"/>
                </a:cxn>
              </a:cxnLst>
              <a:rect l="0" t="0" r="r" b="b"/>
              <a:pathLst>
                <a:path w="68" h="131">
                  <a:moveTo>
                    <a:pt x="26" y="0"/>
                  </a:moveTo>
                  <a:lnTo>
                    <a:pt x="0" y="0"/>
                  </a:lnTo>
                  <a:lnTo>
                    <a:pt x="0" y="131"/>
                  </a:lnTo>
                  <a:lnTo>
                    <a:pt x="68" y="131"/>
                  </a:lnTo>
                  <a:lnTo>
                    <a:pt x="68" y="105"/>
                  </a:lnTo>
                  <a:lnTo>
                    <a:pt x="26" y="105"/>
                  </a:lnTo>
                  <a:lnTo>
                    <a:pt x="2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9">
              <a:extLst>
                <a:ext uri="{FF2B5EF4-FFF2-40B4-BE49-F238E27FC236}">
                  <a16:creationId xmlns:a16="http://schemas.microsoft.com/office/drawing/2014/main" id="{74356CF1-C04D-4FA9-A95A-CE9BFF0014A8}"/>
                </a:ext>
              </a:extLst>
            </p:cNvPr>
            <p:cNvSpPr>
              <a:spLocks/>
            </p:cNvSpPr>
            <p:nvPr/>
          </p:nvSpPr>
          <p:spPr bwMode="auto">
            <a:xfrm>
              <a:off x="2874963" y="3795713"/>
              <a:ext cx="109537" cy="207963"/>
            </a:xfrm>
            <a:custGeom>
              <a:avLst/>
              <a:gdLst>
                <a:gd name="T0" fmla="*/ 32 w 69"/>
                <a:gd name="T1" fmla="*/ 0 h 131"/>
                <a:gd name="T2" fmla="*/ 0 w 69"/>
                <a:gd name="T3" fmla="*/ 0 h 131"/>
                <a:gd name="T4" fmla="*/ 0 w 69"/>
                <a:gd name="T5" fmla="*/ 131 h 131"/>
                <a:gd name="T6" fmla="*/ 69 w 69"/>
                <a:gd name="T7" fmla="*/ 131 h 131"/>
                <a:gd name="T8" fmla="*/ 69 w 69"/>
                <a:gd name="T9" fmla="*/ 105 h 131"/>
                <a:gd name="T10" fmla="*/ 32 w 69"/>
                <a:gd name="T11" fmla="*/ 105 h 131"/>
                <a:gd name="T12" fmla="*/ 32 w 69"/>
                <a:gd name="T13" fmla="*/ 0 h 131"/>
              </a:gdLst>
              <a:ahLst/>
              <a:cxnLst>
                <a:cxn ang="0">
                  <a:pos x="T0" y="T1"/>
                </a:cxn>
                <a:cxn ang="0">
                  <a:pos x="T2" y="T3"/>
                </a:cxn>
                <a:cxn ang="0">
                  <a:pos x="T4" y="T5"/>
                </a:cxn>
                <a:cxn ang="0">
                  <a:pos x="T6" y="T7"/>
                </a:cxn>
                <a:cxn ang="0">
                  <a:pos x="T8" y="T9"/>
                </a:cxn>
                <a:cxn ang="0">
                  <a:pos x="T10" y="T11"/>
                </a:cxn>
                <a:cxn ang="0">
                  <a:pos x="T12" y="T13"/>
                </a:cxn>
              </a:cxnLst>
              <a:rect l="0" t="0" r="r" b="b"/>
              <a:pathLst>
                <a:path w="69" h="131">
                  <a:moveTo>
                    <a:pt x="32" y="0"/>
                  </a:moveTo>
                  <a:lnTo>
                    <a:pt x="0" y="0"/>
                  </a:lnTo>
                  <a:lnTo>
                    <a:pt x="0" y="131"/>
                  </a:lnTo>
                  <a:lnTo>
                    <a:pt x="69" y="131"/>
                  </a:lnTo>
                  <a:lnTo>
                    <a:pt x="69" y="105"/>
                  </a:lnTo>
                  <a:lnTo>
                    <a:pt x="32" y="105"/>
                  </a:lnTo>
                  <a:lnTo>
                    <a:pt x="3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40">
              <a:extLst>
                <a:ext uri="{FF2B5EF4-FFF2-40B4-BE49-F238E27FC236}">
                  <a16:creationId xmlns:a16="http://schemas.microsoft.com/office/drawing/2014/main" id="{29B74E2D-1987-4785-BE76-CDC660C3D0D5}"/>
                </a:ext>
              </a:extLst>
            </p:cNvPr>
            <p:cNvSpPr>
              <a:spLocks noEditPoints="1"/>
            </p:cNvSpPr>
            <p:nvPr/>
          </p:nvSpPr>
          <p:spPr bwMode="auto">
            <a:xfrm>
              <a:off x="3127375" y="3786188"/>
              <a:ext cx="141287" cy="225425"/>
            </a:xfrm>
            <a:custGeom>
              <a:avLst/>
              <a:gdLst>
                <a:gd name="T0" fmla="*/ 9 w 17"/>
                <a:gd name="T1" fmla="*/ 0 h 27"/>
                <a:gd name="T2" fmla="*/ 0 w 17"/>
                <a:gd name="T3" fmla="*/ 9 h 27"/>
                <a:gd name="T4" fmla="*/ 0 w 17"/>
                <a:gd name="T5" fmla="*/ 18 h 27"/>
                <a:gd name="T6" fmla="*/ 9 w 17"/>
                <a:gd name="T7" fmla="*/ 27 h 27"/>
                <a:gd name="T8" fmla="*/ 17 w 17"/>
                <a:gd name="T9" fmla="*/ 18 h 27"/>
                <a:gd name="T10" fmla="*/ 17 w 17"/>
                <a:gd name="T11" fmla="*/ 9 h 27"/>
                <a:gd name="T12" fmla="*/ 9 w 17"/>
                <a:gd name="T13" fmla="*/ 0 h 27"/>
                <a:gd name="T14" fmla="*/ 12 w 17"/>
                <a:gd name="T15" fmla="*/ 18 h 27"/>
                <a:gd name="T16" fmla="*/ 9 w 17"/>
                <a:gd name="T17" fmla="*/ 22 h 27"/>
                <a:gd name="T18" fmla="*/ 6 w 17"/>
                <a:gd name="T19" fmla="*/ 18 h 27"/>
                <a:gd name="T20" fmla="*/ 6 w 17"/>
                <a:gd name="T21" fmla="*/ 9 h 27"/>
                <a:gd name="T22" fmla="*/ 9 w 17"/>
                <a:gd name="T23" fmla="*/ 5 h 27"/>
                <a:gd name="T24" fmla="*/ 12 w 17"/>
                <a:gd name="T25" fmla="*/ 9 h 27"/>
                <a:gd name="T26" fmla="*/ 12 w 17"/>
                <a:gd name="T27"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27">
                  <a:moveTo>
                    <a:pt x="9" y="0"/>
                  </a:moveTo>
                  <a:cubicBezTo>
                    <a:pt x="3" y="0"/>
                    <a:pt x="0" y="3"/>
                    <a:pt x="0" y="9"/>
                  </a:cubicBezTo>
                  <a:cubicBezTo>
                    <a:pt x="0" y="18"/>
                    <a:pt x="0" y="18"/>
                    <a:pt x="0" y="18"/>
                  </a:cubicBezTo>
                  <a:cubicBezTo>
                    <a:pt x="0" y="23"/>
                    <a:pt x="3" y="27"/>
                    <a:pt x="9" y="27"/>
                  </a:cubicBezTo>
                  <a:cubicBezTo>
                    <a:pt x="14" y="27"/>
                    <a:pt x="17" y="23"/>
                    <a:pt x="17" y="18"/>
                  </a:cubicBezTo>
                  <a:cubicBezTo>
                    <a:pt x="17" y="9"/>
                    <a:pt x="17" y="9"/>
                    <a:pt x="17" y="9"/>
                  </a:cubicBezTo>
                  <a:cubicBezTo>
                    <a:pt x="17" y="3"/>
                    <a:pt x="14" y="0"/>
                    <a:pt x="9" y="0"/>
                  </a:cubicBezTo>
                  <a:close/>
                  <a:moveTo>
                    <a:pt x="12" y="18"/>
                  </a:moveTo>
                  <a:cubicBezTo>
                    <a:pt x="12" y="20"/>
                    <a:pt x="11" y="22"/>
                    <a:pt x="9" y="22"/>
                  </a:cubicBezTo>
                  <a:cubicBezTo>
                    <a:pt x="7" y="22"/>
                    <a:pt x="6" y="20"/>
                    <a:pt x="6" y="18"/>
                  </a:cubicBezTo>
                  <a:cubicBezTo>
                    <a:pt x="6" y="9"/>
                    <a:pt x="6" y="9"/>
                    <a:pt x="6" y="9"/>
                  </a:cubicBezTo>
                  <a:cubicBezTo>
                    <a:pt x="6" y="6"/>
                    <a:pt x="7" y="5"/>
                    <a:pt x="9" y="5"/>
                  </a:cubicBezTo>
                  <a:cubicBezTo>
                    <a:pt x="11" y="5"/>
                    <a:pt x="12" y="6"/>
                    <a:pt x="12" y="9"/>
                  </a:cubicBezTo>
                  <a:lnTo>
                    <a:pt x="12" y="1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41">
              <a:extLst>
                <a:ext uri="{FF2B5EF4-FFF2-40B4-BE49-F238E27FC236}">
                  <a16:creationId xmlns:a16="http://schemas.microsoft.com/office/drawing/2014/main" id="{355CC99C-F500-44BC-884B-4B4C46B0A9C2}"/>
                </a:ext>
              </a:extLst>
            </p:cNvPr>
            <p:cNvSpPr>
              <a:spLocks/>
            </p:cNvSpPr>
            <p:nvPr/>
          </p:nvSpPr>
          <p:spPr bwMode="auto">
            <a:xfrm>
              <a:off x="1395413" y="1687513"/>
              <a:ext cx="376237" cy="41275"/>
            </a:xfrm>
            <a:custGeom>
              <a:avLst/>
              <a:gdLst>
                <a:gd name="T0" fmla="*/ 2 w 45"/>
                <a:gd name="T1" fmla="*/ 5 h 5"/>
                <a:gd name="T2" fmla="*/ 43 w 45"/>
                <a:gd name="T3" fmla="*/ 5 h 5"/>
                <a:gd name="T4" fmla="*/ 45 w 45"/>
                <a:gd name="T5" fmla="*/ 2 h 5"/>
                <a:gd name="T6" fmla="*/ 43 w 45"/>
                <a:gd name="T7" fmla="*/ 0 h 5"/>
                <a:gd name="T8" fmla="*/ 2 w 45"/>
                <a:gd name="T9" fmla="*/ 0 h 5"/>
                <a:gd name="T10" fmla="*/ 0 w 45"/>
                <a:gd name="T11" fmla="*/ 2 h 5"/>
                <a:gd name="T12" fmla="*/ 2 w 45"/>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5" h="5">
                  <a:moveTo>
                    <a:pt x="2" y="5"/>
                  </a:moveTo>
                  <a:cubicBezTo>
                    <a:pt x="16" y="5"/>
                    <a:pt x="29" y="5"/>
                    <a:pt x="43" y="5"/>
                  </a:cubicBezTo>
                  <a:cubicBezTo>
                    <a:pt x="44" y="5"/>
                    <a:pt x="45" y="4"/>
                    <a:pt x="45" y="2"/>
                  </a:cubicBezTo>
                  <a:cubicBezTo>
                    <a:pt x="45" y="1"/>
                    <a:pt x="44" y="0"/>
                    <a:pt x="43" y="0"/>
                  </a:cubicBezTo>
                  <a:cubicBezTo>
                    <a:pt x="29" y="0"/>
                    <a:pt x="16" y="0"/>
                    <a:pt x="2" y="0"/>
                  </a:cubicBezTo>
                  <a:cubicBezTo>
                    <a:pt x="1" y="0"/>
                    <a:pt x="0" y="1"/>
                    <a:pt x="0" y="2"/>
                  </a:cubicBezTo>
                  <a:cubicBezTo>
                    <a:pt x="0" y="4"/>
                    <a:pt x="1" y="5"/>
                    <a:pt x="2"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2">
              <a:extLst>
                <a:ext uri="{FF2B5EF4-FFF2-40B4-BE49-F238E27FC236}">
                  <a16:creationId xmlns:a16="http://schemas.microsoft.com/office/drawing/2014/main" id="{B7E1D979-70F1-494D-9907-6C7B0B9613CE}"/>
                </a:ext>
              </a:extLst>
            </p:cNvPr>
            <p:cNvSpPr>
              <a:spLocks/>
            </p:cNvSpPr>
            <p:nvPr/>
          </p:nvSpPr>
          <p:spPr bwMode="auto">
            <a:xfrm>
              <a:off x="1395413" y="1879600"/>
              <a:ext cx="517525" cy="41275"/>
            </a:xfrm>
            <a:custGeom>
              <a:avLst/>
              <a:gdLst>
                <a:gd name="T0" fmla="*/ 2 w 62"/>
                <a:gd name="T1" fmla="*/ 5 h 5"/>
                <a:gd name="T2" fmla="*/ 60 w 62"/>
                <a:gd name="T3" fmla="*/ 5 h 5"/>
                <a:gd name="T4" fmla="*/ 62 w 62"/>
                <a:gd name="T5" fmla="*/ 2 h 5"/>
                <a:gd name="T6" fmla="*/ 60 w 62"/>
                <a:gd name="T7" fmla="*/ 0 h 5"/>
                <a:gd name="T8" fmla="*/ 2 w 62"/>
                <a:gd name="T9" fmla="*/ 0 h 5"/>
                <a:gd name="T10" fmla="*/ 0 w 62"/>
                <a:gd name="T11" fmla="*/ 2 h 5"/>
                <a:gd name="T12" fmla="*/ 2 w 6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2" h="5">
                  <a:moveTo>
                    <a:pt x="2" y="5"/>
                  </a:moveTo>
                  <a:cubicBezTo>
                    <a:pt x="16" y="5"/>
                    <a:pt x="47" y="5"/>
                    <a:pt x="60" y="5"/>
                  </a:cubicBezTo>
                  <a:cubicBezTo>
                    <a:pt x="61" y="5"/>
                    <a:pt x="62" y="4"/>
                    <a:pt x="62" y="2"/>
                  </a:cubicBezTo>
                  <a:cubicBezTo>
                    <a:pt x="62" y="1"/>
                    <a:pt x="61" y="0"/>
                    <a:pt x="60" y="0"/>
                  </a:cubicBezTo>
                  <a:cubicBezTo>
                    <a:pt x="47" y="0"/>
                    <a:pt x="16" y="0"/>
                    <a:pt x="2" y="0"/>
                  </a:cubicBezTo>
                  <a:cubicBezTo>
                    <a:pt x="1" y="0"/>
                    <a:pt x="0" y="1"/>
                    <a:pt x="0" y="2"/>
                  </a:cubicBezTo>
                  <a:cubicBezTo>
                    <a:pt x="0" y="4"/>
                    <a:pt x="1" y="5"/>
                    <a:pt x="2"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3">
              <a:extLst>
                <a:ext uri="{FF2B5EF4-FFF2-40B4-BE49-F238E27FC236}">
                  <a16:creationId xmlns:a16="http://schemas.microsoft.com/office/drawing/2014/main" id="{8555D9C8-9F91-440C-A1D0-D810744096FE}"/>
                </a:ext>
              </a:extLst>
            </p:cNvPr>
            <p:cNvSpPr>
              <a:spLocks/>
            </p:cNvSpPr>
            <p:nvPr/>
          </p:nvSpPr>
          <p:spPr bwMode="auto">
            <a:xfrm>
              <a:off x="1863725" y="1687513"/>
              <a:ext cx="207962" cy="41275"/>
            </a:xfrm>
            <a:custGeom>
              <a:avLst/>
              <a:gdLst>
                <a:gd name="T0" fmla="*/ 2 w 25"/>
                <a:gd name="T1" fmla="*/ 5 h 5"/>
                <a:gd name="T2" fmla="*/ 23 w 25"/>
                <a:gd name="T3" fmla="*/ 5 h 5"/>
                <a:gd name="T4" fmla="*/ 25 w 25"/>
                <a:gd name="T5" fmla="*/ 2 h 5"/>
                <a:gd name="T6" fmla="*/ 23 w 25"/>
                <a:gd name="T7" fmla="*/ 0 h 5"/>
                <a:gd name="T8" fmla="*/ 2 w 25"/>
                <a:gd name="T9" fmla="*/ 0 h 5"/>
                <a:gd name="T10" fmla="*/ 0 w 25"/>
                <a:gd name="T11" fmla="*/ 2 h 5"/>
                <a:gd name="T12" fmla="*/ 2 w 25"/>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25" h="5">
                  <a:moveTo>
                    <a:pt x="2" y="5"/>
                  </a:moveTo>
                  <a:cubicBezTo>
                    <a:pt x="9" y="5"/>
                    <a:pt x="16" y="5"/>
                    <a:pt x="23" y="5"/>
                  </a:cubicBezTo>
                  <a:cubicBezTo>
                    <a:pt x="24" y="5"/>
                    <a:pt x="25" y="4"/>
                    <a:pt x="25" y="2"/>
                  </a:cubicBezTo>
                  <a:cubicBezTo>
                    <a:pt x="25" y="1"/>
                    <a:pt x="24" y="0"/>
                    <a:pt x="23" y="0"/>
                  </a:cubicBezTo>
                  <a:cubicBezTo>
                    <a:pt x="16" y="0"/>
                    <a:pt x="9" y="0"/>
                    <a:pt x="2" y="0"/>
                  </a:cubicBezTo>
                  <a:cubicBezTo>
                    <a:pt x="1" y="0"/>
                    <a:pt x="0" y="1"/>
                    <a:pt x="0" y="2"/>
                  </a:cubicBezTo>
                  <a:cubicBezTo>
                    <a:pt x="0" y="4"/>
                    <a:pt x="1" y="5"/>
                    <a:pt x="2"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4">
              <a:extLst>
                <a:ext uri="{FF2B5EF4-FFF2-40B4-BE49-F238E27FC236}">
                  <a16:creationId xmlns:a16="http://schemas.microsoft.com/office/drawing/2014/main" id="{3AA7AB31-2C96-484B-9DE3-3EABFC39D213}"/>
                </a:ext>
              </a:extLst>
            </p:cNvPr>
            <p:cNvSpPr>
              <a:spLocks/>
            </p:cNvSpPr>
            <p:nvPr/>
          </p:nvSpPr>
          <p:spPr bwMode="auto">
            <a:xfrm>
              <a:off x="1395413" y="1787525"/>
              <a:ext cx="141287" cy="33338"/>
            </a:xfrm>
            <a:custGeom>
              <a:avLst/>
              <a:gdLst>
                <a:gd name="T0" fmla="*/ 2 w 17"/>
                <a:gd name="T1" fmla="*/ 4 h 4"/>
                <a:gd name="T2" fmla="*/ 9 w 17"/>
                <a:gd name="T3" fmla="*/ 4 h 4"/>
                <a:gd name="T4" fmla="*/ 9 w 17"/>
                <a:gd name="T5" fmla="*/ 4 h 4"/>
                <a:gd name="T6" fmla="*/ 15 w 17"/>
                <a:gd name="T7" fmla="*/ 4 h 4"/>
                <a:gd name="T8" fmla="*/ 17 w 17"/>
                <a:gd name="T9" fmla="*/ 2 h 4"/>
                <a:gd name="T10" fmla="*/ 15 w 17"/>
                <a:gd name="T11" fmla="*/ 0 h 4"/>
                <a:gd name="T12" fmla="*/ 9 w 17"/>
                <a:gd name="T13" fmla="*/ 0 h 4"/>
                <a:gd name="T14" fmla="*/ 9 w 17"/>
                <a:gd name="T15" fmla="*/ 0 h 4"/>
                <a:gd name="T16" fmla="*/ 2 w 17"/>
                <a:gd name="T17" fmla="*/ 0 h 4"/>
                <a:gd name="T18" fmla="*/ 0 w 17"/>
                <a:gd name="T19" fmla="*/ 2 h 4"/>
                <a:gd name="T20" fmla="*/ 2 w 17"/>
                <a:gd name="T2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4">
                  <a:moveTo>
                    <a:pt x="2" y="4"/>
                  </a:moveTo>
                  <a:cubicBezTo>
                    <a:pt x="8" y="4"/>
                    <a:pt x="8" y="4"/>
                    <a:pt x="9" y="4"/>
                  </a:cubicBezTo>
                  <a:cubicBezTo>
                    <a:pt x="9" y="4"/>
                    <a:pt x="9" y="4"/>
                    <a:pt x="9" y="4"/>
                  </a:cubicBezTo>
                  <a:cubicBezTo>
                    <a:pt x="9" y="4"/>
                    <a:pt x="9" y="4"/>
                    <a:pt x="15" y="4"/>
                  </a:cubicBezTo>
                  <a:cubicBezTo>
                    <a:pt x="16" y="4"/>
                    <a:pt x="17" y="3"/>
                    <a:pt x="17" y="2"/>
                  </a:cubicBezTo>
                  <a:cubicBezTo>
                    <a:pt x="17" y="1"/>
                    <a:pt x="16" y="0"/>
                    <a:pt x="15" y="0"/>
                  </a:cubicBezTo>
                  <a:cubicBezTo>
                    <a:pt x="9" y="0"/>
                    <a:pt x="9" y="0"/>
                    <a:pt x="9" y="0"/>
                  </a:cubicBezTo>
                  <a:cubicBezTo>
                    <a:pt x="9" y="0"/>
                    <a:pt x="9" y="0"/>
                    <a:pt x="9" y="0"/>
                  </a:cubicBezTo>
                  <a:cubicBezTo>
                    <a:pt x="8" y="0"/>
                    <a:pt x="8" y="0"/>
                    <a:pt x="2" y="0"/>
                  </a:cubicBezTo>
                  <a:cubicBezTo>
                    <a:pt x="1" y="0"/>
                    <a:pt x="0" y="1"/>
                    <a:pt x="0" y="2"/>
                  </a:cubicBezTo>
                  <a:cubicBezTo>
                    <a:pt x="0" y="3"/>
                    <a:pt x="1" y="4"/>
                    <a:pt x="2"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5">
              <a:extLst>
                <a:ext uri="{FF2B5EF4-FFF2-40B4-BE49-F238E27FC236}">
                  <a16:creationId xmlns:a16="http://schemas.microsoft.com/office/drawing/2014/main" id="{62110913-77D0-49E6-9AC8-60E92BA7307D}"/>
                </a:ext>
              </a:extLst>
            </p:cNvPr>
            <p:cNvSpPr>
              <a:spLocks/>
            </p:cNvSpPr>
            <p:nvPr/>
          </p:nvSpPr>
          <p:spPr bwMode="auto">
            <a:xfrm>
              <a:off x="1612900" y="1787525"/>
              <a:ext cx="458787" cy="33338"/>
            </a:xfrm>
            <a:custGeom>
              <a:avLst/>
              <a:gdLst>
                <a:gd name="T0" fmla="*/ 53 w 55"/>
                <a:gd name="T1" fmla="*/ 0 h 4"/>
                <a:gd name="T2" fmla="*/ 3 w 55"/>
                <a:gd name="T3" fmla="*/ 0 h 4"/>
                <a:gd name="T4" fmla="*/ 0 w 55"/>
                <a:gd name="T5" fmla="*/ 2 h 4"/>
                <a:gd name="T6" fmla="*/ 3 w 55"/>
                <a:gd name="T7" fmla="*/ 4 h 4"/>
                <a:gd name="T8" fmla="*/ 53 w 55"/>
                <a:gd name="T9" fmla="*/ 4 h 4"/>
                <a:gd name="T10" fmla="*/ 55 w 55"/>
                <a:gd name="T11" fmla="*/ 2 h 4"/>
                <a:gd name="T12" fmla="*/ 53 w 55"/>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55" h="4">
                  <a:moveTo>
                    <a:pt x="53" y="0"/>
                  </a:moveTo>
                  <a:cubicBezTo>
                    <a:pt x="46" y="0"/>
                    <a:pt x="10" y="0"/>
                    <a:pt x="3" y="0"/>
                  </a:cubicBezTo>
                  <a:cubicBezTo>
                    <a:pt x="1" y="0"/>
                    <a:pt x="0" y="1"/>
                    <a:pt x="0" y="2"/>
                  </a:cubicBezTo>
                  <a:cubicBezTo>
                    <a:pt x="0" y="3"/>
                    <a:pt x="1" y="4"/>
                    <a:pt x="3" y="4"/>
                  </a:cubicBezTo>
                  <a:cubicBezTo>
                    <a:pt x="10" y="4"/>
                    <a:pt x="46" y="4"/>
                    <a:pt x="53" y="4"/>
                  </a:cubicBezTo>
                  <a:cubicBezTo>
                    <a:pt x="54" y="4"/>
                    <a:pt x="55" y="3"/>
                    <a:pt x="55" y="2"/>
                  </a:cubicBezTo>
                  <a:cubicBezTo>
                    <a:pt x="55" y="1"/>
                    <a:pt x="54" y="0"/>
                    <a:pt x="5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6">
              <a:extLst>
                <a:ext uri="{FF2B5EF4-FFF2-40B4-BE49-F238E27FC236}">
                  <a16:creationId xmlns:a16="http://schemas.microsoft.com/office/drawing/2014/main" id="{AA733AF2-CDD7-4AB2-A16A-8712303CFA7D}"/>
                </a:ext>
              </a:extLst>
            </p:cNvPr>
            <p:cNvSpPr>
              <a:spLocks/>
            </p:cNvSpPr>
            <p:nvPr/>
          </p:nvSpPr>
          <p:spPr bwMode="auto">
            <a:xfrm>
              <a:off x="1395413" y="1979613"/>
              <a:ext cx="342900" cy="33338"/>
            </a:xfrm>
            <a:custGeom>
              <a:avLst/>
              <a:gdLst>
                <a:gd name="T0" fmla="*/ 38 w 41"/>
                <a:gd name="T1" fmla="*/ 0 h 4"/>
                <a:gd name="T2" fmla="*/ 2 w 41"/>
                <a:gd name="T3" fmla="*/ 0 h 4"/>
                <a:gd name="T4" fmla="*/ 0 w 41"/>
                <a:gd name="T5" fmla="*/ 2 h 4"/>
                <a:gd name="T6" fmla="*/ 2 w 41"/>
                <a:gd name="T7" fmla="*/ 4 h 4"/>
                <a:gd name="T8" fmla="*/ 38 w 41"/>
                <a:gd name="T9" fmla="*/ 4 h 4"/>
                <a:gd name="T10" fmla="*/ 41 w 41"/>
                <a:gd name="T11" fmla="*/ 2 h 4"/>
                <a:gd name="T12" fmla="*/ 38 w 41"/>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1" h="4">
                  <a:moveTo>
                    <a:pt x="38" y="0"/>
                  </a:moveTo>
                  <a:cubicBezTo>
                    <a:pt x="25" y="0"/>
                    <a:pt x="16" y="0"/>
                    <a:pt x="2" y="0"/>
                  </a:cubicBezTo>
                  <a:cubicBezTo>
                    <a:pt x="1" y="0"/>
                    <a:pt x="0" y="1"/>
                    <a:pt x="0" y="2"/>
                  </a:cubicBezTo>
                  <a:cubicBezTo>
                    <a:pt x="0" y="3"/>
                    <a:pt x="1" y="4"/>
                    <a:pt x="2" y="4"/>
                  </a:cubicBezTo>
                  <a:cubicBezTo>
                    <a:pt x="16" y="4"/>
                    <a:pt x="25" y="4"/>
                    <a:pt x="38" y="4"/>
                  </a:cubicBezTo>
                  <a:cubicBezTo>
                    <a:pt x="40" y="4"/>
                    <a:pt x="41" y="3"/>
                    <a:pt x="41" y="2"/>
                  </a:cubicBezTo>
                  <a:cubicBezTo>
                    <a:pt x="41" y="1"/>
                    <a:pt x="40" y="0"/>
                    <a:pt x="3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7">
              <a:extLst>
                <a:ext uri="{FF2B5EF4-FFF2-40B4-BE49-F238E27FC236}">
                  <a16:creationId xmlns:a16="http://schemas.microsoft.com/office/drawing/2014/main" id="{2D77C110-32AD-4E41-B706-1CFA6B3262B9}"/>
                </a:ext>
              </a:extLst>
            </p:cNvPr>
            <p:cNvSpPr>
              <a:spLocks/>
            </p:cNvSpPr>
            <p:nvPr/>
          </p:nvSpPr>
          <p:spPr bwMode="auto">
            <a:xfrm>
              <a:off x="1971675" y="1879600"/>
              <a:ext cx="100012" cy="41275"/>
            </a:xfrm>
            <a:custGeom>
              <a:avLst/>
              <a:gdLst>
                <a:gd name="T0" fmla="*/ 10 w 12"/>
                <a:gd name="T1" fmla="*/ 0 h 5"/>
                <a:gd name="T2" fmla="*/ 3 w 12"/>
                <a:gd name="T3" fmla="*/ 0 h 5"/>
                <a:gd name="T4" fmla="*/ 0 w 12"/>
                <a:gd name="T5" fmla="*/ 2 h 5"/>
                <a:gd name="T6" fmla="*/ 3 w 12"/>
                <a:gd name="T7" fmla="*/ 5 h 5"/>
                <a:gd name="T8" fmla="*/ 10 w 12"/>
                <a:gd name="T9" fmla="*/ 5 h 5"/>
                <a:gd name="T10" fmla="*/ 12 w 12"/>
                <a:gd name="T11" fmla="*/ 2 h 5"/>
                <a:gd name="T12" fmla="*/ 10 w 1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2" h="5">
                  <a:moveTo>
                    <a:pt x="10" y="0"/>
                  </a:moveTo>
                  <a:cubicBezTo>
                    <a:pt x="3" y="0"/>
                    <a:pt x="9" y="0"/>
                    <a:pt x="3" y="0"/>
                  </a:cubicBezTo>
                  <a:cubicBezTo>
                    <a:pt x="1" y="0"/>
                    <a:pt x="0" y="1"/>
                    <a:pt x="0" y="2"/>
                  </a:cubicBezTo>
                  <a:cubicBezTo>
                    <a:pt x="0" y="4"/>
                    <a:pt x="1" y="5"/>
                    <a:pt x="3" y="5"/>
                  </a:cubicBezTo>
                  <a:cubicBezTo>
                    <a:pt x="9" y="5"/>
                    <a:pt x="3" y="5"/>
                    <a:pt x="10" y="5"/>
                  </a:cubicBezTo>
                  <a:cubicBezTo>
                    <a:pt x="11" y="5"/>
                    <a:pt x="12" y="4"/>
                    <a:pt x="12" y="2"/>
                  </a:cubicBezTo>
                  <a:cubicBezTo>
                    <a:pt x="12" y="1"/>
                    <a:pt x="11" y="0"/>
                    <a:pt x="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8">
              <a:extLst>
                <a:ext uri="{FF2B5EF4-FFF2-40B4-BE49-F238E27FC236}">
                  <a16:creationId xmlns:a16="http://schemas.microsoft.com/office/drawing/2014/main" id="{11DA7540-3C4E-4734-A61D-EF9C28C8ABFA}"/>
                </a:ext>
              </a:extLst>
            </p:cNvPr>
            <p:cNvSpPr>
              <a:spLocks/>
            </p:cNvSpPr>
            <p:nvPr/>
          </p:nvSpPr>
          <p:spPr bwMode="auto">
            <a:xfrm>
              <a:off x="1771650" y="1979613"/>
              <a:ext cx="300037" cy="3333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7" y="0"/>
                    <a:pt x="9" y="0"/>
                    <a:pt x="2" y="0"/>
                  </a:cubicBezTo>
                  <a:cubicBezTo>
                    <a:pt x="1" y="0"/>
                    <a:pt x="0" y="1"/>
                    <a:pt x="0" y="2"/>
                  </a:cubicBezTo>
                  <a:cubicBezTo>
                    <a:pt x="0" y="3"/>
                    <a:pt x="1" y="4"/>
                    <a:pt x="2" y="4"/>
                  </a:cubicBezTo>
                  <a:cubicBezTo>
                    <a:pt x="9" y="4"/>
                    <a:pt x="27" y="4"/>
                    <a:pt x="34" y="4"/>
                  </a:cubicBezTo>
                  <a:cubicBezTo>
                    <a:pt x="35" y="4"/>
                    <a:pt x="36" y="3"/>
                    <a:pt x="36" y="2"/>
                  </a:cubicBezTo>
                  <a:cubicBezTo>
                    <a:pt x="36" y="1"/>
                    <a:pt x="35" y="0"/>
                    <a:pt x="3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06" name="Group 105">
              <a:extLst>
                <a:ext uri="{FF2B5EF4-FFF2-40B4-BE49-F238E27FC236}">
                  <a16:creationId xmlns:a16="http://schemas.microsoft.com/office/drawing/2014/main" id="{C0445CF7-1319-4025-AAE2-96ADE784E4E7}"/>
                </a:ext>
              </a:extLst>
            </p:cNvPr>
            <p:cNvGrpSpPr/>
            <p:nvPr/>
          </p:nvGrpSpPr>
          <p:grpSpPr>
            <a:xfrm>
              <a:off x="3494088" y="1430338"/>
              <a:ext cx="1171574" cy="723900"/>
              <a:chOff x="3494088" y="1430338"/>
              <a:chExt cx="1171574" cy="723900"/>
            </a:xfrm>
          </p:grpSpPr>
          <p:sp>
            <p:nvSpPr>
              <p:cNvPr id="49" name="Freeform 49">
                <a:extLst>
                  <a:ext uri="{FF2B5EF4-FFF2-40B4-BE49-F238E27FC236}">
                    <a16:creationId xmlns:a16="http://schemas.microsoft.com/office/drawing/2014/main" id="{8DB33912-EFC7-41F3-89C1-B41CD0BD8910}"/>
                  </a:ext>
                </a:extLst>
              </p:cNvPr>
              <p:cNvSpPr>
                <a:spLocks/>
              </p:cNvSpPr>
              <p:nvPr/>
            </p:nvSpPr>
            <p:spPr bwMode="auto">
              <a:xfrm>
                <a:off x="3629025" y="1430338"/>
                <a:ext cx="1036637" cy="598488"/>
              </a:xfrm>
              <a:custGeom>
                <a:avLst/>
                <a:gdLst>
                  <a:gd name="T0" fmla="*/ 112 w 124"/>
                  <a:gd name="T1" fmla="*/ 0 h 72"/>
                  <a:gd name="T2" fmla="*/ 12 w 124"/>
                  <a:gd name="T3" fmla="*/ 0 h 72"/>
                  <a:gd name="T4" fmla="*/ 0 w 124"/>
                  <a:gd name="T5" fmla="*/ 12 h 72"/>
                  <a:gd name="T6" fmla="*/ 0 w 124"/>
                  <a:gd name="T7" fmla="*/ 60 h 72"/>
                  <a:gd name="T8" fmla="*/ 12 w 124"/>
                  <a:gd name="T9" fmla="*/ 72 h 72"/>
                  <a:gd name="T10" fmla="*/ 112 w 124"/>
                  <a:gd name="T11" fmla="*/ 72 h 72"/>
                  <a:gd name="T12" fmla="*/ 124 w 124"/>
                  <a:gd name="T13" fmla="*/ 60 h 72"/>
                  <a:gd name="T14" fmla="*/ 124 w 124"/>
                  <a:gd name="T15" fmla="*/ 12 h 72"/>
                  <a:gd name="T16" fmla="*/ 112 w 124"/>
                  <a:gd name="T17"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72">
                    <a:moveTo>
                      <a:pt x="112" y="0"/>
                    </a:moveTo>
                    <a:cubicBezTo>
                      <a:pt x="12" y="0"/>
                      <a:pt x="12" y="0"/>
                      <a:pt x="12" y="0"/>
                    </a:cubicBezTo>
                    <a:cubicBezTo>
                      <a:pt x="5" y="0"/>
                      <a:pt x="0" y="6"/>
                      <a:pt x="0" y="12"/>
                    </a:cubicBezTo>
                    <a:cubicBezTo>
                      <a:pt x="0" y="60"/>
                      <a:pt x="0" y="60"/>
                      <a:pt x="0" y="60"/>
                    </a:cubicBezTo>
                    <a:cubicBezTo>
                      <a:pt x="0" y="66"/>
                      <a:pt x="5" y="72"/>
                      <a:pt x="12" y="72"/>
                    </a:cubicBezTo>
                    <a:cubicBezTo>
                      <a:pt x="112" y="72"/>
                      <a:pt x="112" y="72"/>
                      <a:pt x="112" y="72"/>
                    </a:cubicBezTo>
                    <a:cubicBezTo>
                      <a:pt x="118" y="72"/>
                      <a:pt x="124" y="66"/>
                      <a:pt x="124" y="60"/>
                    </a:cubicBezTo>
                    <a:cubicBezTo>
                      <a:pt x="124" y="12"/>
                      <a:pt x="124" y="12"/>
                      <a:pt x="124" y="12"/>
                    </a:cubicBezTo>
                    <a:cubicBezTo>
                      <a:pt x="124" y="6"/>
                      <a:pt x="118" y="0"/>
                      <a:pt x="112"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50">
                <a:extLst>
                  <a:ext uri="{FF2B5EF4-FFF2-40B4-BE49-F238E27FC236}">
                    <a16:creationId xmlns:a16="http://schemas.microsoft.com/office/drawing/2014/main" id="{08AD2AA3-2040-4104-A5E0-5763CDA01AB6}"/>
                  </a:ext>
                </a:extLst>
              </p:cNvPr>
              <p:cNvSpPr>
                <a:spLocks/>
              </p:cNvSpPr>
              <p:nvPr/>
            </p:nvSpPr>
            <p:spPr bwMode="auto">
              <a:xfrm>
                <a:off x="3494088" y="1820863"/>
                <a:ext cx="276225" cy="333375"/>
              </a:xfrm>
              <a:custGeom>
                <a:avLst/>
                <a:gdLst>
                  <a:gd name="T0" fmla="*/ 16 w 33"/>
                  <a:gd name="T1" fmla="*/ 0 h 40"/>
                  <a:gd name="T2" fmla="*/ 0 w 33"/>
                  <a:gd name="T3" fmla="*/ 39 h 40"/>
                  <a:gd name="T4" fmla="*/ 33 w 33"/>
                  <a:gd name="T5" fmla="*/ 25 h 40"/>
                  <a:gd name="T6" fmla="*/ 16 w 33"/>
                  <a:gd name="T7" fmla="*/ 0 h 40"/>
                </a:gdLst>
                <a:ahLst/>
                <a:cxnLst>
                  <a:cxn ang="0">
                    <a:pos x="T0" y="T1"/>
                  </a:cxn>
                  <a:cxn ang="0">
                    <a:pos x="T2" y="T3"/>
                  </a:cxn>
                  <a:cxn ang="0">
                    <a:pos x="T4" y="T5"/>
                  </a:cxn>
                  <a:cxn ang="0">
                    <a:pos x="T6" y="T7"/>
                  </a:cxn>
                </a:cxnLst>
                <a:rect l="0" t="0" r="r" b="b"/>
                <a:pathLst>
                  <a:path w="33" h="40">
                    <a:moveTo>
                      <a:pt x="16" y="0"/>
                    </a:moveTo>
                    <a:cubicBezTo>
                      <a:pt x="16" y="18"/>
                      <a:pt x="12" y="31"/>
                      <a:pt x="0" y="39"/>
                    </a:cubicBezTo>
                    <a:cubicBezTo>
                      <a:pt x="15" y="40"/>
                      <a:pt x="27" y="36"/>
                      <a:pt x="33" y="25"/>
                    </a:cubicBezTo>
                    <a:cubicBezTo>
                      <a:pt x="27" y="17"/>
                      <a:pt x="21" y="8"/>
                      <a:pt x="16"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1" name="Freeform 51">
              <a:extLst>
                <a:ext uri="{FF2B5EF4-FFF2-40B4-BE49-F238E27FC236}">
                  <a16:creationId xmlns:a16="http://schemas.microsoft.com/office/drawing/2014/main" id="{6C24BECB-5AC4-4307-899A-ECF9220CA344}"/>
                </a:ext>
              </a:extLst>
            </p:cNvPr>
            <p:cNvSpPr>
              <a:spLocks/>
            </p:cNvSpPr>
            <p:nvPr/>
          </p:nvSpPr>
          <p:spPr bwMode="auto">
            <a:xfrm>
              <a:off x="3729038" y="1646238"/>
              <a:ext cx="560387" cy="41275"/>
            </a:xfrm>
            <a:custGeom>
              <a:avLst/>
              <a:gdLst>
                <a:gd name="T0" fmla="*/ 3 w 67"/>
                <a:gd name="T1" fmla="*/ 5 h 5"/>
                <a:gd name="T2" fmla="*/ 65 w 67"/>
                <a:gd name="T3" fmla="*/ 5 h 5"/>
                <a:gd name="T4" fmla="*/ 67 w 67"/>
                <a:gd name="T5" fmla="*/ 2 h 5"/>
                <a:gd name="T6" fmla="*/ 65 w 67"/>
                <a:gd name="T7" fmla="*/ 0 h 5"/>
                <a:gd name="T8" fmla="*/ 3 w 67"/>
                <a:gd name="T9" fmla="*/ 0 h 5"/>
                <a:gd name="T10" fmla="*/ 0 w 67"/>
                <a:gd name="T11" fmla="*/ 2 h 5"/>
                <a:gd name="T12" fmla="*/ 3 w 67"/>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7" h="5">
                  <a:moveTo>
                    <a:pt x="3" y="5"/>
                  </a:moveTo>
                  <a:cubicBezTo>
                    <a:pt x="11" y="5"/>
                    <a:pt x="56" y="5"/>
                    <a:pt x="65" y="5"/>
                  </a:cubicBezTo>
                  <a:cubicBezTo>
                    <a:pt x="66" y="5"/>
                    <a:pt x="67" y="4"/>
                    <a:pt x="67" y="2"/>
                  </a:cubicBezTo>
                  <a:cubicBezTo>
                    <a:pt x="67" y="1"/>
                    <a:pt x="66" y="0"/>
                    <a:pt x="65" y="0"/>
                  </a:cubicBezTo>
                  <a:cubicBezTo>
                    <a:pt x="56" y="0"/>
                    <a:pt x="11" y="0"/>
                    <a:pt x="3" y="0"/>
                  </a:cubicBezTo>
                  <a:cubicBezTo>
                    <a:pt x="1" y="0"/>
                    <a:pt x="0" y="1"/>
                    <a:pt x="0" y="2"/>
                  </a:cubicBezTo>
                  <a:cubicBezTo>
                    <a:pt x="0" y="4"/>
                    <a:pt x="1" y="5"/>
                    <a:pt x="3" y="5"/>
                  </a:cubicBezTo>
                  <a:close/>
                </a:path>
              </a:pathLst>
            </a:custGeom>
            <a:solidFill>
              <a:srgbClr val="2B83A8"/>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52">
              <a:extLst>
                <a:ext uri="{FF2B5EF4-FFF2-40B4-BE49-F238E27FC236}">
                  <a16:creationId xmlns:a16="http://schemas.microsoft.com/office/drawing/2014/main" id="{289946F0-B1E2-4961-96F5-C7FB1111B398}"/>
                </a:ext>
              </a:extLst>
            </p:cNvPr>
            <p:cNvSpPr>
              <a:spLocks/>
            </p:cNvSpPr>
            <p:nvPr/>
          </p:nvSpPr>
          <p:spPr bwMode="auto">
            <a:xfrm>
              <a:off x="3729038" y="1530350"/>
              <a:ext cx="258762" cy="41275"/>
            </a:xfrm>
            <a:custGeom>
              <a:avLst/>
              <a:gdLst>
                <a:gd name="T0" fmla="*/ 3 w 31"/>
                <a:gd name="T1" fmla="*/ 5 h 5"/>
                <a:gd name="T2" fmla="*/ 28 w 31"/>
                <a:gd name="T3" fmla="*/ 5 h 5"/>
                <a:gd name="T4" fmla="*/ 31 w 31"/>
                <a:gd name="T5" fmla="*/ 2 h 5"/>
                <a:gd name="T6" fmla="*/ 28 w 31"/>
                <a:gd name="T7" fmla="*/ 0 h 5"/>
                <a:gd name="T8" fmla="*/ 3 w 31"/>
                <a:gd name="T9" fmla="*/ 0 h 5"/>
                <a:gd name="T10" fmla="*/ 0 w 31"/>
                <a:gd name="T11" fmla="*/ 2 h 5"/>
                <a:gd name="T12" fmla="*/ 3 w 31"/>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31" h="5">
                  <a:moveTo>
                    <a:pt x="3" y="5"/>
                  </a:moveTo>
                  <a:cubicBezTo>
                    <a:pt x="11" y="5"/>
                    <a:pt x="20" y="5"/>
                    <a:pt x="28" y="5"/>
                  </a:cubicBezTo>
                  <a:cubicBezTo>
                    <a:pt x="30" y="5"/>
                    <a:pt x="31" y="4"/>
                    <a:pt x="31" y="2"/>
                  </a:cubicBezTo>
                  <a:cubicBezTo>
                    <a:pt x="31" y="1"/>
                    <a:pt x="30" y="0"/>
                    <a:pt x="28" y="0"/>
                  </a:cubicBezTo>
                  <a:cubicBezTo>
                    <a:pt x="20" y="0"/>
                    <a:pt x="11" y="0"/>
                    <a:pt x="3" y="0"/>
                  </a:cubicBezTo>
                  <a:cubicBezTo>
                    <a:pt x="1" y="0"/>
                    <a:pt x="0" y="1"/>
                    <a:pt x="0" y="2"/>
                  </a:cubicBezTo>
                  <a:cubicBezTo>
                    <a:pt x="0" y="4"/>
                    <a:pt x="1" y="5"/>
                    <a:pt x="3" y="5"/>
                  </a:cubicBezTo>
                  <a:close/>
                </a:path>
              </a:pathLst>
            </a:custGeom>
            <a:solidFill>
              <a:srgbClr val="2B83A8"/>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53">
              <a:extLst>
                <a:ext uri="{FF2B5EF4-FFF2-40B4-BE49-F238E27FC236}">
                  <a16:creationId xmlns:a16="http://schemas.microsoft.com/office/drawing/2014/main" id="{4C23F62A-E919-4E07-A503-C4409388AA5A}"/>
                </a:ext>
              </a:extLst>
            </p:cNvPr>
            <p:cNvSpPr>
              <a:spLocks/>
            </p:cNvSpPr>
            <p:nvPr/>
          </p:nvSpPr>
          <p:spPr bwMode="auto">
            <a:xfrm>
              <a:off x="4097338" y="1530350"/>
              <a:ext cx="468312" cy="41275"/>
            </a:xfrm>
            <a:custGeom>
              <a:avLst/>
              <a:gdLst>
                <a:gd name="T0" fmla="*/ 3 w 56"/>
                <a:gd name="T1" fmla="*/ 5 h 5"/>
                <a:gd name="T2" fmla="*/ 54 w 56"/>
                <a:gd name="T3" fmla="*/ 5 h 5"/>
                <a:gd name="T4" fmla="*/ 56 w 56"/>
                <a:gd name="T5" fmla="*/ 2 h 5"/>
                <a:gd name="T6" fmla="*/ 54 w 56"/>
                <a:gd name="T7" fmla="*/ 0 h 5"/>
                <a:gd name="T8" fmla="*/ 3 w 56"/>
                <a:gd name="T9" fmla="*/ 0 h 5"/>
                <a:gd name="T10" fmla="*/ 0 w 56"/>
                <a:gd name="T11" fmla="*/ 2 h 5"/>
                <a:gd name="T12" fmla="*/ 3 w 56"/>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56" h="5">
                  <a:moveTo>
                    <a:pt x="3" y="5"/>
                  </a:moveTo>
                  <a:cubicBezTo>
                    <a:pt x="20" y="5"/>
                    <a:pt x="37" y="5"/>
                    <a:pt x="54" y="5"/>
                  </a:cubicBezTo>
                  <a:cubicBezTo>
                    <a:pt x="55" y="5"/>
                    <a:pt x="56" y="4"/>
                    <a:pt x="56" y="2"/>
                  </a:cubicBezTo>
                  <a:cubicBezTo>
                    <a:pt x="56" y="1"/>
                    <a:pt x="55" y="0"/>
                    <a:pt x="54" y="0"/>
                  </a:cubicBezTo>
                  <a:cubicBezTo>
                    <a:pt x="37" y="0"/>
                    <a:pt x="20" y="0"/>
                    <a:pt x="3" y="0"/>
                  </a:cubicBezTo>
                  <a:cubicBezTo>
                    <a:pt x="2" y="0"/>
                    <a:pt x="0" y="1"/>
                    <a:pt x="0" y="2"/>
                  </a:cubicBezTo>
                  <a:cubicBezTo>
                    <a:pt x="0" y="4"/>
                    <a:pt x="2" y="5"/>
                    <a:pt x="3" y="5"/>
                  </a:cubicBezTo>
                  <a:close/>
                </a:path>
              </a:pathLst>
            </a:custGeom>
            <a:solidFill>
              <a:srgbClr val="2B83A8"/>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54">
              <a:extLst>
                <a:ext uri="{FF2B5EF4-FFF2-40B4-BE49-F238E27FC236}">
                  <a16:creationId xmlns:a16="http://schemas.microsoft.com/office/drawing/2014/main" id="{DEBC63E9-EF70-48D4-9D04-856773AE75F7}"/>
                </a:ext>
              </a:extLst>
            </p:cNvPr>
            <p:cNvSpPr>
              <a:spLocks/>
            </p:cNvSpPr>
            <p:nvPr/>
          </p:nvSpPr>
          <p:spPr bwMode="auto">
            <a:xfrm>
              <a:off x="3729038" y="1762125"/>
              <a:ext cx="117475" cy="42863"/>
            </a:xfrm>
            <a:custGeom>
              <a:avLst/>
              <a:gdLst>
                <a:gd name="T0" fmla="*/ 3 w 14"/>
                <a:gd name="T1" fmla="*/ 5 h 5"/>
                <a:gd name="T2" fmla="*/ 11 w 14"/>
                <a:gd name="T3" fmla="*/ 5 h 5"/>
                <a:gd name="T4" fmla="*/ 14 w 14"/>
                <a:gd name="T5" fmla="*/ 3 h 5"/>
                <a:gd name="T6" fmla="*/ 11 w 14"/>
                <a:gd name="T7" fmla="*/ 0 h 5"/>
                <a:gd name="T8" fmla="*/ 3 w 14"/>
                <a:gd name="T9" fmla="*/ 0 h 5"/>
                <a:gd name="T10" fmla="*/ 0 w 14"/>
                <a:gd name="T11" fmla="*/ 3 h 5"/>
                <a:gd name="T12" fmla="*/ 3 w 1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4" h="5">
                  <a:moveTo>
                    <a:pt x="3" y="5"/>
                  </a:moveTo>
                  <a:cubicBezTo>
                    <a:pt x="11" y="5"/>
                    <a:pt x="3" y="5"/>
                    <a:pt x="11" y="5"/>
                  </a:cubicBezTo>
                  <a:cubicBezTo>
                    <a:pt x="13" y="5"/>
                    <a:pt x="14" y="4"/>
                    <a:pt x="14" y="3"/>
                  </a:cubicBezTo>
                  <a:cubicBezTo>
                    <a:pt x="14" y="1"/>
                    <a:pt x="13" y="0"/>
                    <a:pt x="11" y="0"/>
                  </a:cubicBezTo>
                  <a:cubicBezTo>
                    <a:pt x="3" y="0"/>
                    <a:pt x="11" y="0"/>
                    <a:pt x="3" y="0"/>
                  </a:cubicBezTo>
                  <a:cubicBezTo>
                    <a:pt x="1" y="0"/>
                    <a:pt x="0" y="1"/>
                    <a:pt x="0" y="3"/>
                  </a:cubicBezTo>
                  <a:cubicBezTo>
                    <a:pt x="0" y="4"/>
                    <a:pt x="1" y="5"/>
                    <a:pt x="3" y="5"/>
                  </a:cubicBezTo>
                  <a:close/>
                </a:path>
              </a:pathLst>
            </a:custGeom>
            <a:solidFill>
              <a:srgbClr val="2B83A8"/>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5">
              <a:extLst>
                <a:ext uri="{FF2B5EF4-FFF2-40B4-BE49-F238E27FC236}">
                  <a16:creationId xmlns:a16="http://schemas.microsoft.com/office/drawing/2014/main" id="{F4EB0295-5B0C-459E-A340-BA5C140CF9E4}"/>
                </a:ext>
              </a:extLst>
            </p:cNvPr>
            <p:cNvSpPr>
              <a:spLocks/>
            </p:cNvSpPr>
            <p:nvPr/>
          </p:nvSpPr>
          <p:spPr bwMode="auto">
            <a:xfrm>
              <a:off x="4381500" y="1646238"/>
              <a:ext cx="184150" cy="41275"/>
            </a:xfrm>
            <a:custGeom>
              <a:avLst/>
              <a:gdLst>
                <a:gd name="T0" fmla="*/ 20 w 22"/>
                <a:gd name="T1" fmla="*/ 0 h 5"/>
                <a:gd name="T2" fmla="*/ 11 w 22"/>
                <a:gd name="T3" fmla="*/ 0 h 5"/>
                <a:gd name="T4" fmla="*/ 11 w 22"/>
                <a:gd name="T5" fmla="*/ 0 h 5"/>
                <a:gd name="T6" fmla="*/ 3 w 22"/>
                <a:gd name="T7" fmla="*/ 0 h 5"/>
                <a:gd name="T8" fmla="*/ 0 w 22"/>
                <a:gd name="T9" fmla="*/ 2 h 5"/>
                <a:gd name="T10" fmla="*/ 3 w 22"/>
                <a:gd name="T11" fmla="*/ 5 h 5"/>
                <a:gd name="T12" fmla="*/ 11 w 22"/>
                <a:gd name="T13" fmla="*/ 5 h 5"/>
                <a:gd name="T14" fmla="*/ 11 w 22"/>
                <a:gd name="T15" fmla="*/ 5 h 5"/>
                <a:gd name="T16" fmla="*/ 20 w 22"/>
                <a:gd name="T17" fmla="*/ 5 h 5"/>
                <a:gd name="T18" fmla="*/ 22 w 22"/>
                <a:gd name="T19" fmla="*/ 2 h 5"/>
                <a:gd name="T20" fmla="*/ 20 w 22"/>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5">
                  <a:moveTo>
                    <a:pt x="20" y="0"/>
                  </a:moveTo>
                  <a:cubicBezTo>
                    <a:pt x="12" y="0"/>
                    <a:pt x="11" y="0"/>
                    <a:pt x="11" y="0"/>
                  </a:cubicBezTo>
                  <a:cubicBezTo>
                    <a:pt x="11" y="0"/>
                    <a:pt x="11" y="0"/>
                    <a:pt x="11" y="0"/>
                  </a:cubicBezTo>
                  <a:cubicBezTo>
                    <a:pt x="11" y="0"/>
                    <a:pt x="10" y="0"/>
                    <a:pt x="3" y="0"/>
                  </a:cubicBezTo>
                  <a:cubicBezTo>
                    <a:pt x="2" y="0"/>
                    <a:pt x="0" y="1"/>
                    <a:pt x="0" y="2"/>
                  </a:cubicBezTo>
                  <a:cubicBezTo>
                    <a:pt x="0" y="4"/>
                    <a:pt x="2" y="5"/>
                    <a:pt x="3" y="5"/>
                  </a:cubicBezTo>
                  <a:cubicBezTo>
                    <a:pt x="10" y="5"/>
                    <a:pt x="11" y="5"/>
                    <a:pt x="11" y="5"/>
                  </a:cubicBezTo>
                  <a:cubicBezTo>
                    <a:pt x="11" y="5"/>
                    <a:pt x="11" y="5"/>
                    <a:pt x="11" y="5"/>
                  </a:cubicBezTo>
                  <a:cubicBezTo>
                    <a:pt x="11" y="5"/>
                    <a:pt x="12" y="5"/>
                    <a:pt x="20" y="5"/>
                  </a:cubicBezTo>
                  <a:cubicBezTo>
                    <a:pt x="21" y="5"/>
                    <a:pt x="22" y="4"/>
                    <a:pt x="22" y="2"/>
                  </a:cubicBezTo>
                  <a:cubicBezTo>
                    <a:pt x="22" y="1"/>
                    <a:pt x="21" y="0"/>
                    <a:pt x="20" y="0"/>
                  </a:cubicBezTo>
                  <a:close/>
                </a:path>
              </a:pathLst>
            </a:custGeom>
            <a:solidFill>
              <a:srgbClr val="2B83A8"/>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6">
              <a:extLst>
                <a:ext uri="{FF2B5EF4-FFF2-40B4-BE49-F238E27FC236}">
                  <a16:creationId xmlns:a16="http://schemas.microsoft.com/office/drawing/2014/main" id="{F7F2E5DC-8C39-4D1D-91E2-DB2B008CA85F}"/>
                </a:ext>
              </a:extLst>
            </p:cNvPr>
            <p:cNvSpPr>
              <a:spLocks/>
            </p:cNvSpPr>
            <p:nvPr/>
          </p:nvSpPr>
          <p:spPr bwMode="auto">
            <a:xfrm>
              <a:off x="3921125" y="1762125"/>
              <a:ext cx="644525" cy="42863"/>
            </a:xfrm>
            <a:custGeom>
              <a:avLst/>
              <a:gdLst>
                <a:gd name="T0" fmla="*/ 75 w 77"/>
                <a:gd name="T1" fmla="*/ 0 h 5"/>
                <a:gd name="T2" fmla="*/ 2 w 77"/>
                <a:gd name="T3" fmla="*/ 0 h 5"/>
                <a:gd name="T4" fmla="*/ 0 w 77"/>
                <a:gd name="T5" fmla="*/ 3 h 5"/>
                <a:gd name="T6" fmla="*/ 2 w 77"/>
                <a:gd name="T7" fmla="*/ 5 h 5"/>
                <a:gd name="T8" fmla="*/ 75 w 77"/>
                <a:gd name="T9" fmla="*/ 5 h 5"/>
                <a:gd name="T10" fmla="*/ 77 w 77"/>
                <a:gd name="T11" fmla="*/ 3 h 5"/>
                <a:gd name="T12" fmla="*/ 75 w 77"/>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7" h="5">
                  <a:moveTo>
                    <a:pt x="75" y="0"/>
                  </a:moveTo>
                  <a:cubicBezTo>
                    <a:pt x="58" y="0"/>
                    <a:pt x="19" y="0"/>
                    <a:pt x="2" y="0"/>
                  </a:cubicBezTo>
                  <a:cubicBezTo>
                    <a:pt x="1" y="0"/>
                    <a:pt x="0" y="1"/>
                    <a:pt x="0" y="3"/>
                  </a:cubicBezTo>
                  <a:cubicBezTo>
                    <a:pt x="0" y="4"/>
                    <a:pt x="1" y="5"/>
                    <a:pt x="2" y="5"/>
                  </a:cubicBezTo>
                  <a:cubicBezTo>
                    <a:pt x="19" y="5"/>
                    <a:pt x="58" y="5"/>
                    <a:pt x="75" y="5"/>
                  </a:cubicBezTo>
                  <a:cubicBezTo>
                    <a:pt x="76" y="5"/>
                    <a:pt x="77" y="4"/>
                    <a:pt x="77" y="3"/>
                  </a:cubicBezTo>
                  <a:cubicBezTo>
                    <a:pt x="77" y="1"/>
                    <a:pt x="76" y="0"/>
                    <a:pt x="75" y="0"/>
                  </a:cubicBezTo>
                  <a:close/>
                </a:path>
              </a:pathLst>
            </a:custGeom>
            <a:solidFill>
              <a:srgbClr val="2B83A8"/>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7">
              <a:extLst>
                <a:ext uri="{FF2B5EF4-FFF2-40B4-BE49-F238E27FC236}">
                  <a16:creationId xmlns:a16="http://schemas.microsoft.com/office/drawing/2014/main" id="{4510DF89-9A27-48C0-8FCD-4F161E8C0A04}"/>
                </a:ext>
              </a:extLst>
            </p:cNvPr>
            <p:cNvSpPr>
              <a:spLocks/>
            </p:cNvSpPr>
            <p:nvPr/>
          </p:nvSpPr>
          <p:spPr bwMode="auto">
            <a:xfrm>
              <a:off x="4146550" y="1879600"/>
              <a:ext cx="419100" cy="41275"/>
            </a:xfrm>
            <a:custGeom>
              <a:avLst/>
              <a:gdLst>
                <a:gd name="T0" fmla="*/ 48 w 50"/>
                <a:gd name="T1" fmla="*/ 0 h 5"/>
                <a:gd name="T2" fmla="*/ 2 w 50"/>
                <a:gd name="T3" fmla="*/ 0 h 5"/>
                <a:gd name="T4" fmla="*/ 0 w 50"/>
                <a:gd name="T5" fmla="*/ 3 h 5"/>
                <a:gd name="T6" fmla="*/ 2 w 50"/>
                <a:gd name="T7" fmla="*/ 5 h 5"/>
                <a:gd name="T8" fmla="*/ 48 w 50"/>
                <a:gd name="T9" fmla="*/ 5 h 5"/>
                <a:gd name="T10" fmla="*/ 50 w 50"/>
                <a:gd name="T11" fmla="*/ 3 h 5"/>
                <a:gd name="T12" fmla="*/ 48 w 50"/>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0" h="5">
                  <a:moveTo>
                    <a:pt x="48" y="0"/>
                  </a:moveTo>
                  <a:cubicBezTo>
                    <a:pt x="31" y="0"/>
                    <a:pt x="19" y="0"/>
                    <a:pt x="2" y="0"/>
                  </a:cubicBezTo>
                  <a:cubicBezTo>
                    <a:pt x="1" y="0"/>
                    <a:pt x="0" y="1"/>
                    <a:pt x="0" y="3"/>
                  </a:cubicBezTo>
                  <a:cubicBezTo>
                    <a:pt x="0" y="4"/>
                    <a:pt x="1" y="5"/>
                    <a:pt x="2" y="5"/>
                  </a:cubicBezTo>
                  <a:cubicBezTo>
                    <a:pt x="19" y="5"/>
                    <a:pt x="31" y="5"/>
                    <a:pt x="48" y="5"/>
                  </a:cubicBezTo>
                  <a:cubicBezTo>
                    <a:pt x="49" y="5"/>
                    <a:pt x="50" y="4"/>
                    <a:pt x="50" y="3"/>
                  </a:cubicBezTo>
                  <a:cubicBezTo>
                    <a:pt x="50" y="1"/>
                    <a:pt x="49" y="0"/>
                    <a:pt x="48" y="0"/>
                  </a:cubicBezTo>
                  <a:close/>
                </a:path>
              </a:pathLst>
            </a:custGeom>
            <a:solidFill>
              <a:srgbClr val="2B83A8"/>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58">
              <a:extLst>
                <a:ext uri="{FF2B5EF4-FFF2-40B4-BE49-F238E27FC236}">
                  <a16:creationId xmlns:a16="http://schemas.microsoft.com/office/drawing/2014/main" id="{41DAD522-3849-4787-8B2B-2F5E5CDE6C6C}"/>
                </a:ext>
              </a:extLst>
            </p:cNvPr>
            <p:cNvSpPr>
              <a:spLocks/>
            </p:cNvSpPr>
            <p:nvPr/>
          </p:nvSpPr>
          <p:spPr bwMode="auto">
            <a:xfrm>
              <a:off x="3729038" y="1879600"/>
              <a:ext cx="368300" cy="41275"/>
            </a:xfrm>
            <a:custGeom>
              <a:avLst/>
              <a:gdLst>
                <a:gd name="T0" fmla="*/ 42 w 44"/>
                <a:gd name="T1" fmla="*/ 0 h 5"/>
                <a:gd name="T2" fmla="*/ 3 w 44"/>
                <a:gd name="T3" fmla="*/ 0 h 5"/>
                <a:gd name="T4" fmla="*/ 0 w 44"/>
                <a:gd name="T5" fmla="*/ 3 h 5"/>
                <a:gd name="T6" fmla="*/ 3 w 44"/>
                <a:gd name="T7" fmla="*/ 5 h 5"/>
                <a:gd name="T8" fmla="*/ 42 w 44"/>
                <a:gd name="T9" fmla="*/ 5 h 5"/>
                <a:gd name="T10" fmla="*/ 44 w 44"/>
                <a:gd name="T11" fmla="*/ 3 h 5"/>
                <a:gd name="T12" fmla="*/ 42 w 44"/>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44" h="5">
                  <a:moveTo>
                    <a:pt x="42" y="0"/>
                  </a:moveTo>
                  <a:cubicBezTo>
                    <a:pt x="33" y="0"/>
                    <a:pt x="11" y="0"/>
                    <a:pt x="3" y="0"/>
                  </a:cubicBezTo>
                  <a:cubicBezTo>
                    <a:pt x="1" y="0"/>
                    <a:pt x="0" y="1"/>
                    <a:pt x="0" y="3"/>
                  </a:cubicBezTo>
                  <a:cubicBezTo>
                    <a:pt x="0" y="4"/>
                    <a:pt x="1" y="5"/>
                    <a:pt x="3" y="5"/>
                  </a:cubicBezTo>
                  <a:cubicBezTo>
                    <a:pt x="11" y="5"/>
                    <a:pt x="33" y="5"/>
                    <a:pt x="42" y="5"/>
                  </a:cubicBezTo>
                  <a:cubicBezTo>
                    <a:pt x="43" y="5"/>
                    <a:pt x="44" y="4"/>
                    <a:pt x="44" y="3"/>
                  </a:cubicBezTo>
                  <a:cubicBezTo>
                    <a:pt x="44" y="1"/>
                    <a:pt x="43" y="0"/>
                    <a:pt x="42" y="0"/>
                  </a:cubicBezTo>
                  <a:close/>
                </a:path>
              </a:pathLst>
            </a:custGeom>
            <a:solidFill>
              <a:srgbClr val="2B83A8"/>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07" name="Group 106">
              <a:extLst>
                <a:ext uri="{FF2B5EF4-FFF2-40B4-BE49-F238E27FC236}">
                  <a16:creationId xmlns:a16="http://schemas.microsoft.com/office/drawing/2014/main" id="{1C1CA43D-5121-41F9-B0AD-39B7653B94B5}"/>
                </a:ext>
              </a:extLst>
            </p:cNvPr>
            <p:cNvGrpSpPr/>
            <p:nvPr/>
          </p:nvGrpSpPr>
          <p:grpSpPr>
            <a:xfrm>
              <a:off x="4005263" y="2636838"/>
              <a:ext cx="1003300" cy="617538"/>
              <a:chOff x="4005263" y="2636838"/>
              <a:chExt cx="1003300" cy="617538"/>
            </a:xfrm>
            <a:solidFill>
              <a:schemeClr val="tx1">
                <a:lumMod val="75000"/>
                <a:lumOff val="25000"/>
              </a:schemeClr>
            </a:solidFill>
          </p:grpSpPr>
          <p:sp>
            <p:nvSpPr>
              <p:cNvPr id="59" name="Freeform 59">
                <a:extLst>
                  <a:ext uri="{FF2B5EF4-FFF2-40B4-BE49-F238E27FC236}">
                    <a16:creationId xmlns:a16="http://schemas.microsoft.com/office/drawing/2014/main" id="{4EEDC838-58B8-482A-AF9F-3B4C053E5047}"/>
                  </a:ext>
                </a:extLst>
              </p:cNvPr>
              <p:cNvSpPr>
                <a:spLocks/>
              </p:cNvSpPr>
              <p:nvPr/>
            </p:nvSpPr>
            <p:spPr bwMode="auto">
              <a:xfrm>
                <a:off x="4122738" y="2636838"/>
                <a:ext cx="885825" cy="508000"/>
              </a:xfrm>
              <a:custGeom>
                <a:avLst/>
                <a:gdLst>
                  <a:gd name="T0" fmla="*/ 96 w 106"/>
                  <a:gd name="T1" fmla="*/ 0 h 61"/>
                  <a:gd name="T2" fmla="*/ 10 w 106"/>
                  <a:gd name="T3" fmla="*/ 0 h 61"/>
                  <a:gd name="T4" fmla="*/ 0 w 106"/>
                  <a:gd name="T5" fmla="*/ 10 h 61"/>
                  <a:gd name="T6" fmla="*/ 0 w 106"/>
                  <a:gd name="T7" fmla="*/ 51 h 61"/>
                  <a:gd name="T8" fmla="*/ 10 w 106"/>
                  <a:gd name="T9" fmla="*/ 61 h 61"/>
                  <a:gd name="T10" fmla="*/ 96 w 106"/>
                  <a:gd name="T11" fmla="*/ 61 h 61"/>
                  <a:gd name="T12" fmla="*/ 106 w 106"/>
                  <a:gd name="T13" fmla="*/ 51 h 61"/>
                  <a:gd name="T14" fmla="*/ 106 w 106"/>
                  <a:gd name="T15" fmla="*/ 10 h 61"/>
                  <a:gd name="T16" fmla="*/ 96 w 106"/>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61">
                    <a:moveTo>
                      <a:pt x="96" y="0"/>
                    </a:moveTo>
                    <a:cubicBezTo>
                      <a:pt x="10" y="0"/>
                      <a:pt x="10" y="0"/>
                      <a:pt x="10" y="0"/>
                    </a:cubicBezTo>
                    <a:cubicBezTo>
                      <a:pt x="4" y="0"/>
                      <a:pt x="0" y="4"/>
                      <a:pt x="0" y="10"/>
                    </a:cubicBezTo>
                    <a:cubicBezTo>
                      <a:pt x="0" y="51"/>
                      <a:pt x="0" y="51"/>
                      <a:pt x="0" y="51"/>
                    </a:cubicBezTo>
                    <a:cubicBezTo>
                      <a:pt x="0" y="56"/>
                      <a:pt x="4" y="61"/>
                      <a:pt x="10" y="61"/>
                    </a:cubicBezTo>
                    <a:cubicBezTo>
                      <a:pt x="96" y="61"/>
                      <a:pt x="96" y="61"/>
                      <a:pt x="96" y="61"/>
                    </a:cubicBezTo>
                    <a:cubicBezTo>
                      <a:pt x="102" y="61"/>
                      <a:pt x="106" y="56"/>
                      <a:pt x="106" y="51"/>
                    </a:cubicBezTo>
                    <a:cubicBezTo>
                      <a:pt x="106" y="10"/>
                      <a:pt x="106" y="10"/>
                      <a:pt x="106" y="10"/>
                    </a:cubicBezTo>
                    <a:cubicBezTo>
                      <a:pt x="106" y="4"/>
                      <a:pt x="102" y="0"/>
                      <a:pt x="9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60">
                <a:extLst>
                  <a:ext uri="{FF2B5EF4-FFF2-40B4-BE49-F238E27FC236}">
                    <a16:creationId xmlns:a16="http://schemas.microsoft.com/office/drawing/2014/main" id="{7B57BE98-25B4-427D-9012-459CBB5B30BD}"/>
                  </a:ext>
                </a:extLst>
              </p:cNvPr>
              <p:cNvSpPr>
                <a:spLocks/>
              </p:cNvSpPr>
              <p:nvPr/>
            </p:nvSpPr>
            <p:spPr bwMode="auto">
              <a:xfrm>
                <a:off x="4005263" y="2970213"/>
                <a:ext cx="233362" cy="284163"/>
              </a:xfrm>
              <a:custGeom>
                <a:avLst/>
                <a:gdLst>
                  <a:gd name="T0" fmla="*/ 14 w 28"/>
                  <a:gd name="T1" fmla="*/ 0 h 34"/>
                  <a:gd name="T2" fmla="*/ 0 w 28"/>
                  <a:gd name="T3" fmla="*/ 33 h 34"/>
                  <a:gd name="T4" fmla="*/ 28 w 28"/>
                  <a:gd name="T5" fmla="*/ 21 h 34"/>
                  <a:gd name="T6" fmla="*/ 14 w 28"/>
                  <a:gd name="T7" fmla="*/ 0 h 34"/>
                </a:gdLst>
                <a:ahLst/>
                <a:cxnLst>
                  <a:cxn ang="0">
                    <a:pos x="T0" y="T1"/>
                  </a:cxn>
                  <a:cxn ang="0">
                    <a:pos x="T2" y="T3"/>
                  </a:cxn>
                  <a:cxn ang="0">
                    <a:pos x="T4" y="T5"/>
                  </a:cxn>
                  <a:cxn ang="0">
                    <a:pos x="T6" y="T7"/>
                  </a:cxn>
                </a:cxnLst>
                <a:rect l="0" t="0" r="r" b="b"/>
                <a:pathLst>
                  <a:path w="28" h="34">
                    <a:moveTo>
                      <a:pt x="14" y="0"/>
                    </a:moveTo>
                    <a:cubicBezTo>
                      <a:pt x="14" y="15"/>
                      <a:pt x="10" y="27"/>
                      <a:pt x="0" y="33"/>
                    </a:cubicBezTo>
                    <a:cubicBezTo>
                      <a:pt x="13" y="34"/>
                      <a:pt x="23" y="30"/>
                      <a:pt x="28" y="21"/>
                    </a:cubicBezTo>
                    <a:cubicBezTo>
                      <a:pt x="23" y="14"/>
                      <a:pt x="19" y="7"/>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1" name="Freeform 61">
              <a:extLst>
                <a:ext uri="{FF2B5EF4-FFF2-40B4-BE49-F238E27FC236}">
                  <a16:creationId xmlns:a16="http://schemas.microsoft.com/office/drawing/2014/main" id="{20AF6AC3-B03D-4FDA-96C0-3DD90CB1E430}"/>
                </a:ext>
              </a:extLst>
            </p:cNvPr>
            <p:cNvSpPr>
              <a:spLocks/>
            </p:cNvSpPr>
            <p:nvPr/>
          </p:nvSpPr>
          <p:spPr bwMode="auto">
            <a:xfrm>
              <a:off x="4205288" y="2713038"/>
              <a:ext cx="401637" cy="41275"/>
            </a:xfrm>
            <a:custGeom>
              <a:avLst/>
              <a:gdLst>
                <a:gd name="T0" fmla="*/ 3 w 48"/>
                <a:gd name="T1" fmla="*/ 5 h 5"/>
                <a:gd name="T2" fmla="*/ 46 w 48"/>
                <a:gd name="T3" fmla="*/ 5 h 5"/>
                <a:gd name="T4" fmla="*/ 48 w 48"/>
                <a:gd name="T5" fmla="*/ 2 h 5"/>
                <a:gd name="T6" fmla="*/ 46 w 48"/>
                <a:gd name="T7" fmla="*/ 0 h 5"/>
                <a:gd name="T8" fmla="*/ 3 w 48"/>
                <a:gd name="T9" fmla="*/ 0 h 5"/>
                <a:gd name="T10" fmla="*/ 0 w 48"/>
                <a:gd name="T11" fmla="*/ 2 h 5"/>
                <a:gd name="T12" fmla="*/ 3 w 4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8" h="5">
                  <a:moveTo>
                    <a:pt x="3" y="5"/>
                  </a:moveTo>
                  <a:cubicBezTo>
                    <a:pt x="17" y="5"/>
                    <a:pt x="32" y="5"/>
                    <a:pt x="46" y="5"/>
                  </a:cubicBezTo>
                  <a:cubicBezTo>
                    <a:pt x="47" y="5"/>
                    <a:pt x="48" y="4"/>
                    <a:pt x="48" y="2"/>
                  </a:cubicBezTo>
                  <a:cubicBezTo>
                    <a:pt x="48" y="1"/>
                    <a:pt x="47" y="0"/>
                    <a:pt x="46" y="0"/>
                  </a:cubicBezTo>
                  <a:cubicBezTo>
                    <a:pt x="32" y="0"/>
                    <a:pt x="17" y="0"/>
                    <a:pt x="3" y="0"/>
                  </a:cubicBezTo>
                  <a:cubicBezTo>
                    <a:pt x="1" y="0"/>
                    <a:pt x="0" y="1"/>
                    <a:pt x="0" y="2"/>
                  </a:cubicBezTo>
                  <a:cubicBezTo>
                    <a:pt x="0" y="4"/>
                    <a:pt x="1" y="5"/>
                    <a:pt x="3"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2">
              <a:extLst>
                <a:ext uri="{FF2B5EF4-FFF2-40B4-BE49-F238E27FC236}">
                  <a16:creationId xmlns:a16="http://schemas.microsoft.com/office/drawing/2014/main" id="{F07F4E91-270B-4497-870C-F20B4132ADBB}"/>
                </a:ext>
              </a:extLst>
            </p:cNvPr>
            <p:cNvSpPr>
              <a:spLocks/>
            </p:cNvSpPr>
            <p:nvPr/>
          </p:nvSpPr>
          <p:spPr bwMode="auto">
            <a:xfrm>
              <a:off x="4205288" y="2813050"/>
              <a:ext cx="160337" cy="41275"/>
            </a:xfrm>
            <a:custGeom>
              <a:avLst/>
              <a:gdLst>
                <a:gd name="T0" fmla="*/ 3 w 19"/>
                <a:gd name="T1" fmla="*/ 5 h 5"/>
                <a:gd name="T2" fmla="*/ 10 w 19"/>
                <a:gd name="T3" fmla="*/ 5 h 5"/>
                <a:gd name="T4" fmla="*/ 10 w 19"/>
                <a:gd name="T5" fmla="*/ 5 h 5"/>
                <a:gd name="T6" fmla="*/ 17 w 19"/>
                <a:gd name="T7" fmla="*/ 5 h 5"/>
                <a:gd name="T8" fmla="*/ 19 w 19"/>
                <a:gd name="T9" fmla="*/ 3 h 5"/>
                <a:gd name="T10" fmla="*/ 17 w 19"/>
                <a:gd name="T11" fmla="*/ 0 h 5"/>
                <a:gd name="T12" fmla="*/ 10 w 19"/>
                <a:gd name="T13" fmla="*/ 0 h 5"/>
                <a:gd name="T14" fmla="*/ 10 w 19"/>
                <a:gd name="T15" fmla="*/ 0 h 5"/>
                <a:gd name="T16" fmla="*/ 3 w 19"/>
                <a:gd name="T17" fmla="*/ 0 h 5"/>
                <a:gd name="T18" fmla="*/ 0 w 19"/>
                <a:gd name="T19" fmla="*/ 3 h 5"/>
                <a:gd name="T20" fmla="*/ 3 w 19"/>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5">
                  <a:moveTo>
                    <a:pt x="3" y="5"/>
                  </a:moveTo>
                  <a:cubicBezTo>
                    <a:pt x="9" y="5"/>
                    <a:pt x="10" y="5"/>
                    <a:pt x="10" y="5"/>
                  </a:cubicBezTo>
                  <a:cubicBezTo>
                    <a:pt x="10" y="5"/>
                    <a:pt x="10" y="5"/>
                    <a:pt x="10" y="5"/>
                  </a:cubicBezTo>
                  <a:cubicBezTo>
                    <a:pt x="10" y="5"/>
                    <a:pt x="11" y="5"/>
                    <a:pt x="17" y="5"/>
                  </a:cubicBezTo>
                  <a:cubicBezTo>
                    <a:pt x="18" y="5"/>
                    <a:pt x="19" y="4"/>
                    <a:pt x="19" y="3"/>
                  </a:cubicBezTo>
                  <a:cubicBezTo>
                    <a:pt x="19" y="1"/>
                    <a:pt x="18" y="0"/>
                    <a:pt x="17" y="0"/>
                  </a:cubicBezTo>
                  <a:cubicBezTo>
                    <a:pt x="11" y="0"/>
                    <a:pt x="10" y="0"/>
                    <a:pt x="10" y="0"/>
                  </a:cubicBezTo>
                  <a:cubicBezTo>
                    <a:pt x="10" y="0"/>
                    <a:pt x="10" y="0"/>
                    <a:pt x="10" y="0"/>
                  </a:cubicBezTo>
                  <a:cubicBezTo>
                    <a:pt x="10" y="0"/>
                    <a:pt x="9" y="0"/>
                    <a:pt x="3" y="0"/>
                  </a:cubicBezTo>
                  <a:cubicBezTo>
                    <a:pt x="1" y="0"/>
                    <a:pt x="0" y="1"/>
                    <a:pt x="0" y="3"/>
                  </a:cubicBezTo>
                  <a:cubicBezTo>
                    <a:pt x="0" y="4"/>
                    <a:pt x="1" y="5"/>
                    <a:pt x="3"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3">
              <a:extLst>
                <a:ext uri="{FF2B5EF4-FFF2-40B4-BE49-F238E27FC236}">
                  <a16:creationId xmlns:a16="http://schemas.microsoft.com/office/drawing/2014/main" id="{9C977145-0D35-441A-BE03-3404334D15BA}"/>
                </a:ext>
              </a:extLst>
            </p:cNvPr>
            <p:cNvSpPr>
              <a:spLocks/>
            </p:cNvSpPr>
            <p:nvPr/>
          </p:nvSpPr>
          <p:spPr bwMode="auto">
            <a:xfrm>
              <a:off x="4708525" y="2713038"/>
              <a:ext cx="217487" cy="41275"/>
            </a:xfrm>
            <a:custGeom>
              <a:avLst/>
              <a:gdLst>
                <a:gd name="T0" fmla="*/ 2 w 26"/>
                <a:gd name="T1" fmla="*/ 5 h 5"/>
                <a:gd name="T2" fmla="*/ 24 w 26"/>
                <a:gd name="T3" fmla="*/ 5 h 5"/>
                <a:gd name="T4" fmla="*/ 26 w 26"/>
                <a:gd name="T5" fmla="*/ 2 h 5"/>
                <a:gd name="T6" fmla="*/ 24 w 26"/>
                <a:gd name="T7" fmla="*/ 0 h 5"/>
                <a:gd name="T8" fmla="*/ 2 w 26"/>
                <a:gd name="T9" fmla="*/ 0 h 5"/>
                <a:gd name="T10" fmla="*/ 0 w 26"/>
                <a:gd name="T11" fmla="*/ 2 h 5"/>
                <a:gd name="T12" fmla="*/ 2 w 26"/>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26" h="5">
                  <a:moveTo>
                    <a:pt x="2" y="5"/>
                  </a:moveTo>
                  <a:cubicBezTo>
                    <a:pt x="9" y="5"/>
                    <a:pt x="17" y="5"/>
                    <a:pt x="24" y="5"/>
                  </a:cubicBezTo>
                  <a:cubicBezTo>
                    <a:pt x="25" y="5"/>
                    <a:pt x="26" y="4"/>
                    <a:pt x="26" y="2"/>
                  </a:cubicBezTo>
                  <a:cubicBezTo>
                    <a:pt x="26" y="1"/>
                    <a:pt x="25" y="0"/>
                    <a:pt x="24" y="0"/>
                  </a:cubicBezTo>
                  <a:cubicBezTo>
                    <a:pt x="17" y="0"/>
                    <a:pt x="9" y="0"/>
                    <a:pt x="2" y="0"/>
                  </a:cubicBezTo>
                  <a:cubicBezTo>
                    <a:pt x="1" y="0"/>
                    <a:pt x="0" y="1"/>
                    <a:pt x="0" y="2"/>
                  </a:cubicBezTo>
                  <a:cubicBezTo>
                    <a:pt x="0" y="4"/>
                    <a:pt x="1" y="5"/>
                    <a:pt x="2"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64">
              <a:extLst>
                <a:ext uri="{FF2B5EF4-FFF2-40B4-BE49-F238E27FC236}">
                  <a16:creationId xmlns:a16="http://schemas.microsoft.com/office/drawing/2014/main" id="{DD13BD60-813B-4E65-9DC8-2D7FD2E14D1A}"/>
                </a:ext>
              </a:extLst>
            </p:cNvPr>
            <p:cNvSpPr>
              <a:spLocks/>
            </p:cNvSpPr>
            <p:nvPr/>
          </p:nvSpPr>
          <p:spPr bwMode="auto">
            <a:xfrm>
              <a:off x="4205288" y="2921000"/>
              <a:ext cx="560387" cy="33338"/>
            </a:xfrm>
            <a:custGeom>
              <a:avLst/>
              <a:gdLst>
                <a:gd name="T0" fmla="*/ 3 w 67"/>
                <a:gd name="T1" fmla="*/ 4 h 4"/>
                <a:gd name="T2" fmla="*/ 65 w 67"/>
                <a:gd name="T3" fmla="*/ 4 h 4"/>
                <a:gd name="T4" fmla="*/ 67 w 67"/>
                <a:gd name="T5" fmla="*/ 2 h 4"/>
                <a:gd name="T6" fmla="*/ 65 w 67"/>
                <a:gd name="T7" fmla="*/ 0 h 4"/>
                <a:gd name="T8" fmla="*/ 3 w 67"/>
                <a:gd name="T9" fmla="*/ 0 h 4"/>
                <a:gd name="T10" fmla="*/ 0 w 67"/>
                <a:gd name="T11" fmla="*/ 2 h 4"/>
                <a:gd name="T12" fmla="*/ 3 w 6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7" h="4">
                  <a:moveTo>
                    <a:pt x="3" y="4"/>
                  </a:moveTo>
                  <a:cubicBezTo>
                    <a:pt x="17" y="4"/>
                    <a:pt x="50" y="4"/>
                    <a:pt x="65" y="4"/>
                  </a:cubicBezTo>
                  <a:cubicBezTo>
                    <a:pt x="66" y="4"/>
                    <a:pt x="67" y="3"/>
                    <a:pt x="67" y="2"/>
                  </a:cubicBezTo>
                  <a:cubicBezTo>
                    <a:pt x="67" y="1"/>
                    <a:pt x="66" y="0"/>
                    <a:pt x="65" y="0"/>
                  </a:cubicBezTo>
                  <a:cubicBezTo>
                    <a:pt x="50" y="0"/>
                    <a:pt x="17" y="0"/>
                    <a:pt x="3" y="0"/>
                  </a:cubicBezTo>
                  <a:cubicBezTo>
                    <a:pt x="1" y="0"/>
                    <a:pt x="0" y="1"/>
                    <a:pt x="0" y="2"/>
                  </a:cubicBezTo>
                  <a:cubicBezTo>
                    <a:pt x="0" y="3"/>
                    <a:pt x="1" y="4"/>
                    <a:pt x="3"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5">
              <a:extLst>
                <a:ext uri="{FF2B5EF4-FFF2-40B4-BE49-F238E27FC236}">
                  <a16:creationId xmlns:a16="http://schemas.microsoft.com/office/drawing/2014/main" id="{31478C92-3D5F-4713-8FC7-86950F081AFB}"/>
                </a:ext>
              </a:extLst>
            </p:cNvPr>
            <p:cNvSpPr>
              <a:spLocks/>
            </p:cNvSpPr>
            <p:nvPr/>
          </p:nvSpPr>
          <p:spPr bwMode="auto">
            <a:xfrm>
              <a:off x="4448175" y="2813050"/>
              <a:ext cx="477837" cy="41275"/>
            </a:xfrm>
            <a:custGeom>
              <a:avLst/>
              <a:gdLst>
                <a:gd name="T0" fmla="*/ 55 w 57"/>
                <a:gd name="T1" fmla="*/ 0 h 5"/>
                <a:gd name="T2" fmla="*/ 2 w 57"/>
                <a:gd name="T3" fmla="*/ 0 h 5"/>
                <a:gd name="T4" fmla="*/ 0 w 57"/>
                <a:gd name="T5" fmla="*/ 3 h 5"/>
                <a:gd name="T6" fmla="*/ 2 w 57"/>
                <a:gd name="T7" fmla="*/ 5 h 5"/>
                <a:gd name="T8" fmla="*/ 55 w 57"/>
                <a:gd name="T9" fmla="*/ 5 h 5"/>
                <a:gd name="T10" fmla="*/ 57 w 57"/>
                <a:gd name="T11" fmla="*/ 3 h 5"/>
                <a:gd name="T12" fmla="*/ 55 w 57"/>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7" h="5">
                  <a:moveTo>
                    <a:pt x="55" y="0"/>
                  </a:moveTo>
                  <a:cubicBezTo>
                    <a:pt x="48" y="0"/>
                    <a:pt x="9" y="0"/>
                    <a:pt x="2" y="0"/>
                  </a:cubicBezTo>
                  <a:cubicBezTo>
                    <a:pt x="1" y="0"/>
                    <a:pt x="0" y="1"/>
                    <a:pt x="0" y="3"/>
                  </a:cubicBezTo>
                  <a:cubicBezTo>
                    <a:pt x="0" y="4"/>
                    <a:pt x="1" y="5"/>
                    <a:pt x="2" y="5"/>
                  </a:cubicBezTo>
                  <a:cubicBezTo>
                    <a:pt x="9" y="5"/>
                    <a:pt x="48" y="5"/>
                    <a:pt x="55" y="5"/>
                  </a:cubicBezTo>
                  <a:cubicBezTo>
                    <a:pt x="56" y="5"/>
                    <a:pt x="57" y="4"/>
                    <a:pt x="57" y="3"/>
                  </a:cubicBezTo>
                  <a:cubicBezTo>
                    <a:pt x="57" y="1"/>
                    <a:pt x="56" y="0"/>
                    <a:pt x="5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6">
              <a:extLst>
                <a:ext uri="{FF2B5EF4-FFF2-40B4-BE49-F238E27FC236}">
                  <a16:creationId xmlns:a16="http://schemas.microsoft.com/office/drawing/2014/main" id="{93054C15-1921-46C8-AF5A-A04F0ABD9E1B}"/>
                </a:ext>
              </a:extLst>
            </p:cNvPr>
            <p:cNvSpPr>
              <a:spLocks/>
            </p:cNvSpPr>
            <p:nvPr/>
          </p:nvSpPr>
          <p:spPr bwMode="auto">
            <a:xfrm>
              <a:off x="4205288" y="3021013"/>
              <a:ext cx="368300" cy="33338"/>
            </a:xfrm>
            <a:custGeom>
              <a:avLst/>
              <a:gdLst>
                <a:gd name="T0" fmla="*/ 41 w 44"/>
                <a:gd name="T1" fmla="*/ 0 h 4"/>
                <a:gd name="T2" fmla="*/ 3 w 44"/>
                <a:gd name="T3" fmla="*/ 0 h 4"/>
                <a:gd name="T4" fmla="*/ 0 w 44"/>
                <a:gd name="T5" fmla="*/ 2 h 4"/>
                <a:gd name="T6" fmla="*/ 3 w 44"/>
                <a:gd name="T7" fmla="*/ 4 h 4"/>
                <a:gd name="T8" fmla="*/ 41 w 44"/>
                <a:gd name="T9" fmla="*/ 4 h 4"/>
                <a:gd name="T10" fmla="*/ 44 w 44"/>
                <a:gd name="T11" fmla="*/ 2 h 4"/>
                <a:gd name="T12" fmla="*/ 41 w 4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4" h="4">
                  <a:moveTo>
                    <a:pt x="41" y="0"/>
                  </a:moveTo>
                  <a:cubicBezTo>
                    <a:pt x="27" y="0"/>
                    <a:pt x="17" y="0"/>
                    <a:pt x="3" y="0"/>
                  </a:cubicBezTo>
                  <a:cubicBezTo>
                    <a:pt x="1" y="0"/>
                    <a:pt x="0" y="1"/>
                    <a:pt x="0" y="2"/>
                  </a:cubicBezTo>
                  <a:cubicBezTo>
                    <a:pt x="0" y="3"/>
                    <a:pt x="1" y="4"/>
                    <a:pt x="3" y="4"/>
                  </a:cubicBezTo>
                  <a:cubicBezTo>
                    <a:pt x="17" y="4"/>
                    <a:pt x="27" y="4"/>
                    <a:pt x="41" y="4"/>
                  </a:cubicBezTo>
                  <a:cubicBezTo>
                    <a:pt x="43" y="4"/>
                    <a:pt x="44" y="3"/>
                    <a:pt x="44" y="2"/>
                  </a:cubicBezTo>
                  <a:cubicBezTo>
                    <a:pt x="44" y="1"/>
                    <a:pt x="43" y="0"/>
                    <a:pt x="4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7">
              <a:extLst>
                <a:ext uri="{FF2B5EF4-FFF2-40B4-BE49-F238E27FC236}">
                  <a16:creationId xmlns:a16="http://schemas.microsoft.com/office/drawing/2014/main" id="{115CE213-DF36-4FC9-924B-3E78BBE3A2BA}"/>
                </a:ext>
              </a:extLst>
            </p:cNvPr>
            <p:cNvSpPr>
              <a:spLocks/>
            </p:cNvSpPr>
            <p:nvPr/>
          </p:nvSpPr>
          <p:spPr bwMode="auto">
            <a:xfrm>
              <a:off x="4824413" y="2921000"/>
              <a:ext cx="101600" cy="33338"/>
            </a:xfrm>
            <a:custGeom>
              <a:avLst/>
              <a:gdLst>
                <a:gd name="T0" fmla="*/ 10 w 12"/>
                <a:gd name="T1" fmla="*/ 0 h 4"/>
                <a:gd name="T2" fmla="*/ 3 w 12"/>
                <a:gd name="T3" fmla="*/ 0 h 4"/>
                <a:gd name="T4" fmla="*/ 0 w 12"/>
                <a:gd name="T5" fmla="*/ 2 h 4"/>
                <a:gd name="T6" fmla="*/ 3 w 12"/>
                <a:gd name="T7" fmla="*/ 4 h 4"/>
                <a:gd name="T8" fmla="*/ 10 w 12"/>
                <a:gd name="T9" fmla="*/ 4 h 4"/>
                <a:gd name="T10" fmla="*/ 12 w 12"/>
                <a:gd name="T11" fmla="*/ 2 h 4"/>
                <a:gd name="T12" fmla="*/ 10 w 1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2" h="4">
                  <a:moveTo>
                    <a:pt x="10" y="0"/>
                  </a:moveTo>
                  <a:cubicBezTo>
                    <a:pt x="3" y="0"/>
                    <a:pt x="10" y="0"/>
                    <a:pt x="3" y="0"/>
                  </a:cubicBezTo>
                  <a:cubicBezTo>
                    <a:pt x="1" y="0"/>
                    <a:pt x="0" y="1"/>
                    <a:pt x="0" y="2"/>
                  </a:cubicBezTo>
                  <a:cubicBezTo>
                    <a:pt x="0" y="3"/>
                    <a:pt x="1" y="4"/>
                    <a:pt x="3" y="4"/>
                  </a:cubicBezTo>
                  <a:cubicBezTo>
                    <a:pt x="10" y="4"/>
                    <a:pt x="3" y="4"/>
                    <a:pt x="10" y="4"/>
                  </a:cubicBezTo>
                  <a:cubicBezTo>
                    <a:pt x="11" y="4"/>
                    <a:pt x="12" y="3"/>
                    <a:pt x="12" y="2"/>
                  </a:cubicBezTo>
                  <a:cubicBezTo>
                    <a:pt x="12" y="1"/>
                    <a:pt x="11" y="0"/>
                    <a:pt x="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8">
              <a:extLst>
                <a:ext uri="{FF2B5EF4-FFF2-40B4-BE49-F238E27FC236}">
                  <a16:creationId xmlns:a16="http://schemas.microsoft.com/office/drawing/2014/main" id="{672DBB14-D3F8-4744-8EBC-4939966B1DAA}"/>
                </a:ext>
              </a:extLst>
            </p:cNvPr>
            <p:cNvSpPr>
              <a:spLocks/>
            </p:cNvSpPr>
            <p:nvPr/>
          </p:nvSpPr>
          <p:spPr bwMode="auto">
            <a:xfrm>
              <a:off x="4606925" y="3021013"/>
              <a:ext cx="319087" cy="33338"/>
            </a:xfrm>
            <a:custGeom>
              <a:avLst/>
              <a:gdLst>
                <a:gd name="T0" fmla="*/ 36 w 38"/>
                <a:gd name="T1" fmla="*/ 0 h 4"/>
                <a:gd name="T2" fmla="*/ 3 w 38"/>
                <a:gd name="T3" fmla="*/ 0 h 4"/>
                <a:gd name="T4" fmla="*/ 0 w 38"/>
                <a:gd name="T5" fmla="*/ 2 h 4"/>
                <a:gd name="T6" fmla="*/ 3 w 38"/>
                <a:gd name="T7" fmla="*/ 4 h 4"/>
                <a:gd name="T8" fmla="*/ 36 w 38"/>
                <a:gd name="T9" fmla="*/ 4 h 4"/>
                <a:gd name="T10" fmla="*/ 38 w 38"/>
                <a:gd name="T11" fmla="*/ 2 h 4"/>
                <a:gd name="T12" fmla="*/ 36 w 3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8" h="4">
                  <a:moveTo>
                    <a:pt x="36" y="0"/>
                  </a:moveTo>
                  <a:cubicBezTo>
                    <a:pt x="29" y="0"/>
                    <a:pt x="10" y="0"/>
                    <a:pt x="3" y="0"/>
                  </a:cubicBezTo>
                  <a:cubicBezTo>
                    <a:pt x="1" y="0"/>
                    <a:pt x="0" y="1"/>
                    <a:pt x="0" y="2"/>
                  </a:cubicBezTo>
                  <a:cubicBezTo>
                    <a:pt x="0" y="3"/>
                    <a:pt x="1" y="4"/>
                    <a:pt x="3" y="4"/>
                  </a:cubicBezTo>
                  <a:cubicBezTo>
                    <a:pt x="10" y="4"/>
                    <a:pt x="29" y="4"/>
                    <a:pt x="36" y="4"/>
                  </a:cubicBezTo>
                  <a:cubicBezTo>
                    <a:pt x="37" y="4"/>
                    <a:pt x="38" y="3"/>
                    <a:pt x="38" y="2"/>
                  </a:cubicBezTo>
                  <a:cubicBezTo>
                    <a:pt x="38" y="1"/>
                    <a:pt x="37" y="0"/>
                    <a:pt x="3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9">
              <a:extLst>
                <a:ext uri="{FF2B5EF4-FFF2-40B4-BE49-F238E27FC236}">
                  <a16:creationId xmlns:a16="http://schemas.microsoft.com/office/drawing/2014/main" id="{410EB8DF-30EA-4BAD-8546-9CF5F95BD265}"/>
                </a:ext>
              </a:extLst>
            </p:cNvPr>
            <p:cNvSpPr>
              <a:spLocks/>
            </p:cNvSpPr>
            <p:nvPr/>
          </p:nvSpPr>
          <p:spPr bwMode="auto">
            <a:xfrm>
              <a:off x="1093788" y="3878263"/>
              <a:ext cx="752475" cy="433388"/>
            </a:xfrm>
            <a:custGeom>
              <a:avLst/>
              <a:gdLst>
                <a:gd name="T0" fmla="*/ 8 w 90"/>
                <a:gd name="T1" fmla="*/ 0 h 52"/>
                <a:gd name="T2" fmla="*/ 81 w 90"/>
                <a:gd name="T3" fmla="*/ 0 h 52"/>
                <a:gd name="T4" fmla="*/ 90 w 90"/>
                <a:gd name="T5" fmla="*/ 8 h 52"/>
                <a:gd name="T6" fmla="*/ 90 w 90"/>
                <a:gd name="T7" fmla="*/ 43 h 52"/>
                <a:gd name="T8" fmla="*/ 81 w 90"/>
                <a:gd name="T9" fmla="*/ 52 h 52"/>
                <a:gd name="T10" fmla="*/ 8 w 90"/>
                <a:gd name="T11" fmla="*/ 52 h 52"/>
                <a:gd name="T12" fmla="*/ 0 w 90"/>
                <a:gd name="T13" fmla="*/ 43 h 52"/>
                <a:gd name="T14" fmla="*/ 0 w 90"/>
                <a:gd name="T15" fmla="*/ 8 h 52"/>
                <a:gd name="T16" fmla="*/ 8 w 90"/>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52">
                  <a:moveTo>
                    <a:pt x="8" y="0"/>
                  </a:moveTo>
                  <a:cubicBezTo>
                    <a:pt x="81" y="0"/>
                    <a:pt x="81" y="0"/>
                    <a:pt x="81" y="0"/>
                  </a:cubicBezTo>
                  <a:cubicBezTo>
                    <a:pt x="86" y="0"/>
                    <a:pt x="90" y="4"/>
                    <a:pt x="90" y="8"/>
                  </a:cubicBezTo>
                  <a:cubicBezTo>
                    <a:pt x="90" y="43"/>
                    <a:pt x="90" y="43"/>
                    <a:pt x="90" y="43"/>
                  </a:cubicBezTo>
                  <a:cubicBezTo>
                    <a:pt x="90" y="48"/>
                    <a:pt x="86" y="52"/>
                    <a:pt x="81" y="52"/>
                  </a:cubicBezTo>
                  <a:cubicBezTo>
                    <a:pt x="8" y="52"/>
                    <a:pt x="8" y="52"/>
                    <a:pt x="8" y="52"/>
                  </a:cubicBezTo>
                  <a:cubicBezTo>
                    <a:pt x="3" y="52"/>
                    <a:pt x="0" y="48"/>
                    <a:pt x="0" y="43"/>
                  </a:cubicBezTo>
                  <a:cubicBezTo>
                    <a:pt x="0" y="8"/>
                    <a:pt x="0" y="8"/>
                    <a:pt x="0" y="8"/>
                  </a:cubicBezTo>
                  <a:cubicBezTo>
                    <a:pt x="0" y="4"/>
                    <a:pt x="3" y="0"/>
                    <a:pt x="8" y="0"/>
                  </a:cubicBezTo>
                  <a:close/>
                </a:path>
              </a:pathLst>
            </a:custGeom>
            <a:solidFill>
              <a:srgbClr val="0C1328"/>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70">
              <a:extLst>
                <a:ext uri="{FF2B5EF4-FFF2-40B4-BE49-F238E27FC236}">
                  <a16:creationId xmlns:a16="http://schemas.microsoft.com/office/drawing/2014/main" id="{9632D54C-0687-4149-A313-3F702208A336}"/>
                </a:ext>
              </a:extLst>
            </p:cNvPr>
            <p:cNvSpPr>
              <a:spLocks/>
            </p:cNvSpPr>
            <p:nvPr/>
          </p:nvSpPr>
          <p:spPr bwMode="auto">
            <a:xfrm>
              <a:off x="1738313" y="4160838"/>
              <a:ext cx="200025" cy="242888"/>
            </a:xfrm>
            <a:custGeom>
              <a:avLst/>
              <a:gdLst>
                <a:gd name="T0" fmla="*/ 13 w 24"/>
                <a:gd name="T1" fmla="*/ 0 h 29"/>
                <a:gd name="T2" fmla="*/ 24 w 24"/>
                <a:gd name="T3" fmla="*/ 28 h 29"/>
                <a:gd name="T4" fmla="*/ 0 w 24"/>
                <a:gd name="T5" fmla="*/ 18 h 29"/>
                <a:gd name="T6" fmla="*/ 13 w 24"/>
                <a:gd name="T7" fmla="*/ 0 h 29"/>
              </a:gdLst>
              <a:ahLst/>
              <a:cxnLst>
                <a:cxn ang="0">
                  <a:pos x="T0" y="T1"/>
                </a:cxn>
                <a:cxn ang="0">
                  <a:pos x="T2" y="T3"/>
                </a:cxn>
                <a:cxn ang="0">
                  <a:pos x="T4" y="T5"/>
                </a:cxn>
                <a:cxn ang="0">
                  <a:pos x="T6" y="T7"/>
                </a:cxn>
              </a:cxnLst>
              <a:rect l="0" t="0" r="r" b="b"/>
              <a:pathLst>
                <a:path w="24" h="29">
                  <a:moveTo>
                    <a:pt x="13" y="0"/>
                  </a:moveTo>
                  <a:cubicBezTo>
                    <a:pt x="13" y="13"/>
                    <a:pt x="16" y="23"/>
                    <a:pt x="24" y="28"/>
                  </a:cubicBezTo>
                  <a:cubicBezTo>
                    <a:pt x="13" y="29"/>
                    <a:pt x="5" y="26"/>
                    <a:pt x="0" y="18"/>
                  </a:cubicBezTo>
                  <a:cubicBezTo>
                    <a:pt x="4" y="12"/>
                    <a:pt x="9" y="6"/>
                    <a:pt x="13" y="0"/>
                  </a:cubicBezTo>
                  <a:close/>
                </a:path>
              </a:pathLst>
            </a:custGeom>
            <a:solidFill>
              <a:srgbClr val="0C1328"/>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71">
              <a:extLst>
                <a:ext uri="{FF2B5EF4-FFF2-40B4-BE49-F238E27FC236}">
                  <a16:creationId xmlns:a16="http://schemas.microsoft.com/office/drawing/2014/main" id="{95B2D0D1-F158-41AB-8368-86685CEFB31E}"/>
                </a:ext>
              </a:extLst>
            </p:cNvPr>
            <p:cNvSpPr>
              <a:spLocks/>
            </p:cNvSpPr>
            <p:nvPr/>
          </p:nvSpPr>
          <p:spPr bwMode="auto">
            <a:xfrm>
              <a:off x="1160463" y="4119563"/>
              <a:ext cx="84137" cy="25400"/>
            </a:xfrm>
            <a:custGeom>
              <a:avLst/>
              <a:gdLst>
                <a:gd name="T0" fmla="*/ 2 w 10"/>
                <a:gd name="T1" fmla="*/ 3 h 3"/>
                <a:gd name="T2" fmla="*/ 8 w 10"/>
                <a:gd name="T3" fmla="*/ 3 h 3"/>
                <a:gd name="T4" fmla="*/ 10 w 10"/>
                <a:gd name="T5" fmla="*/ 2 h 3"/>
                <a:gd name="T6" fmla="*/ 8 w 10"/>
                <a:gd name="T7" fmla="*/ 0 h 3"/>
                <a:gd name="T8" fmla="*/ 2 w 10"/>
                <a:gd name="T9" fmla="*/ 0 h 3"/>
                <a:gd name="T10" fmla="*/ 0 w 10"/>
                <a:gd name="T11" fmla="*/ 2 h 3"/>
                <a:gd name="T12" fmla="*/ 2 w 1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2" y="3"/>
                  </a:moveTo>
                  <a:cubicBezTo>
                    <a:pt x="8" y="3"/>
                    <a:pt x="2" y="3"/>
                    <a:pt x="8" y="3"/>
                  </a:cubicBezTo>
                  <a:cubicBezTo>
                    <a:pt x="9" y="3"/>
                    <a:pt x="10" y="3"/>
                    <a:pt x="10" y="2"/>
                  </a:cubicBezTo>
                  <a:cubicBezTo>
                    <a:pt x="10" y="1"/>
                    <a:pt x="9" y="0"/>
                    <a:pt x="8" y="0"/>
                  </a:cubicBezTo>
                  <a:cubicBezTo>
                    <a:pt x="2" y="0"/>
                    <a:pt x="8" y="0"/>
                    <a:pt x="2" y="0"/>
                  </a:cubicBezTo>
                  <a:cubicBezTo>
                    <a:pt x="1" y="0"/>
                    <a:pt x="0" y="1"/>
                    <a:pt x="0" y="2"/>
                  </a:cubicBezTo>
                  <a:cubicBezTo>
                    <a:pt x="0" y="3"/>
                    <a:pt x="1" y="3"/>
                    <a:pt x="2" y="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72">
              <a:extLst>
                <a:ext uri="{FF2B5EF4-FFF2-40B4-BE49-F238E27FC236}">
                  <a16:creationId xmlns:a16="http://schemas.microsoft.com/office/drawing/2014/main" id="{C9386FDA-097F-4FB4-BEBD-E0CD4799F190}"/>
                </a:ext>
              </a:extLst>
            </p:cNvPr>
            <p:cNvSpPr>
              <a:spLocks/>
            </p:cNvSpPr>
            <p:nvPr/>
          </p:nvSpPr>
          <p:spPr bwMode="auto">
            <a:xfrm>
              <a:off x="1160463" y="3944938"/>
              <a:ext cx="184150" cy="33338"/>
            </a:xfrm>
            <a:custGeom>
              <a:avLst/>
              <a:gdLst>
                <a:gd name="T0" fmla="*/ 2 w 22"/>
                <a:gd name="T1" fmla="*/ 4 h 4"/>
                <a:gd name="T2" fmla="*/ 20 w 22"/>
                <a:gd name="T3" fmla="*/ 4 h 4"/>
                <a:gd name="T4" fmla="*/ 22 w 22"/>
                <a:gd name="T5" fmla="*/ 2 h 4"/>
                <a:gd name="T6" fmla="*/ 20 w 22"/>
                <a:gd name="T7" fmla="*/ 0 h 4"/>
                <a:gd name="T8" fmla="*/ 2 w 22"/>
                <a:gd name="T9" fmla="*/ 0 h 4"/>
                <a:gd name="T10" fmla="*/ 0 w 22"/>
                <a:gd name="T11" fmla="*/ 2 h 4"/>
                <a:gd name="T12" fmla="*/ 2 w 2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2" h="4">
                  <a:moveTo>
                    <a:pt x="2" y="4"/>
                  </a:moveTo>
                  <a:cubicBezTo>
                    <a:pt x="8" y="4"/>
                    <a:pt x="14" y="4"/>
                    <a:pt x="20" y="4"/>
                  </a:cubicBezTo>
                  <a:cubicBezTo>
                    <a:pt x="22" y="4"/>
                    <a:pt x="22" y="3"/>
                    <a:pt x="22" y="2"/>
                  </a:cubicBezTo>
                  <a:cubicBezTo>
                    <a:pt x="22" y="1"/>
                    <a:pt x="22" y="0"/>
                    <a:pt x="20" y="0"/>
                  </a:cubicBezTo>
                  <a:cubicBezTo>
                    <a:pt x="14" y="0"/>
                    <a:pt x="8" y="0"/>
                    <a:pt x="2" y="0"/>
                  </a:cubicBezTo>
                  <a:cubicBezTo>
                    <a:pt x="1" y="0"/>
                    <a:pt x="0" y="1"/>
                    <a:pt x="0" y="2"/>
                  </a:cubicBezTo>
                  <a:cubicBezTo>
                    <a:pt x="0" y="3"/>
                    <a:pt x="1" y="4"/>
                    <a:pt x="2" y="4"/>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73">
              <a:extLst>
                <a:ext uri="{FF2B5EF4-FFF2-40B4-BE49-F238E27FC236}">
                  <a16:creationId xmlns:a16="http://schemas.microsoft.com/office/drawing/2014/main" id="{046C80EE-35AF-4ACF-911F-A4F816D5EE49}"/>
                </a:ext>
              </a:extLst>
            </p:cNvPr>
            <p:cNvSpPr>
              <a:spLocks/>
            </p:cNvSpPr>
            <p:nvPr/>
          </p:nvSpPr>
          <p:spPr bwMode="auto">
            <a:xfrm>
              <a:off x="1428750" y="3944938"/>
              <a:ext cx="342900" cy="33338"/>
            </a:xfrm>
            <a:custGeom>
              <a:avLst/>
              <a:gdLst>
                <a:gd name="T0" fmla="*/ 2 w 41"/>
                <a:gd name="T1" fmla="*/ 4 h 4"/>
                <a:gd name="T2" fmla="*/ 39 w 41"/>
                <a:gd name="T3" fmla="*/ 4 h 4"/>
                <a:gd name="T4" fmla="*/ 41 w 41"/>
                <a:gd name="T5" fmla="*/ 2 h 4"/>
                <a:gd name="T6" fmla="*/ 39 w 41"/>
                <a:gd name="T7" fmla="*/ 0 h 4"/>
                <a:gd name="T8" fmla="*/ 2 w 41"/>
                <a:gd name="T9" fmla="*/ 0 h 4"/>
                <a:gd name="T10" fmla="*/ 0 w 41"/>
                <a:gd name="T11" fmla="*/ 2 h 4"/>
                <a:gd name="T12" fmla="*/ 2 w 41"/>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1" h="4">
                  <a:moveTo>
                    <a:pt x="2" y="4"/>
                  </a:moveTo>
                  <a:cubicBezTo>
                    <a:pt x="14" y="4"/>
                    <a:pt x="27" y="4"/>
                    <a:pt x="39" y="4"/>
                  </a:cubicBezTo>
                  <a:cubicBezTo>
                    <a:pt x="40" y="4"/>
                    <a:pt x="41" y="3"/>
                    <a:pt x="41" y="2"/>
                  </a:cubicBezTo>
                  <a:cubicBezTo>
                    <a:pt x="41" y="1"/>
                    <a:pt x="40" y="0"/>
                    <a:pt x="39" y="0"/>
                  </a:cubicBezTo>
                  <a:cubicBezTo>
                    <a:pt x="27" y="0"/>
                    <a:pt x="14" y="0"/>
                    <a:pt x="2" y="0"/>
                  </a:cubicBezTo>
                  <a:cubicBezTo>
                    <a:pt x="1" y="0"/>
                    <a:pt x="0" y="1"/>
                    <a:pt x="0" y="2"/>
                  </a:cubicBezTo>
                  <a:cubicBezTo>
                    <a:pt x="0" y="3"/>
                    <a:pt x="1" y="4"/>
                    <a:pt x="2" y="4"/>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74">
              <a:extLst>
                <a:ext uri="{FF2B5EF4-FFF2-40B4-BE49-F238E27FC236}">
                  <a16:creationId xmlns:a16="http://schemas.microsoft.com/office/drawing/2014/main" id="{9F8F2E89-C985-4716-8E8D-B551EA775DE3}"/>
                </a:ext>
              </a:extLst>
            </p:cNvPr>
            <p:cNvSpPr>
              <a:spLocks/>
            </p:cNvSpPr>
            <p:nvPr/>
          </p:nvSpPr>
          <p:spPr bwMode="auto">
            <a:xfrm>
              <a:off x="1160463" y="4027488"/>
              <a:ext cx="409575" cy="33338"/>
            </a:xfrm>
            <a:custGeom>
              <a:avLst/>
              <a:gdLst>
                <a:gd name="T0" fmla="*/ 2 w 49"/>
                <a:gd name="T1" fmla="*/ 4 h 4"/>
                <a:gd name="T2" fmla="*/ 47 w 49"/>
                <a:gd name="T3" fmla="*/ 4 h 4"/>
                <a:gd name="T4" fmla="*/ 49 w 49"/>
                <a:gd name="T5" fmla="*/ 2 h 4"/>
                <a:gd name="T6" fmla="*/ 47 w 49"/>
                <a:gd name="T7" fmla="*/ 0 h 4"/>
                <a:gd name="T8" fmla="*/ 2 w 49"/>
                <a:gd name="T9" fmla="*/ 0 h 4"/>
                <a:gd name="T10" fmla="*/ 0 w 49"/>
                <a:gd name="T11" fmla="*/ 2 h 4"/>
                <a:gd name="T12" fmla="*/ 2 w 49"/>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9" h="4">
                  <a:moveTo>
                    <a:pt x="2" y="4"/>
                  </a:moveTo>
                  <a:cubicBezTo>
                    <a:pt x="8" y="4"/>
                    <a:pt x="41" y="4"/>
                    <a:pt x="47" y="4"/>
                  </a:cubicBezTo>
                  <a:cubicBezTo>
                    <a:pt x="48" y="4"/>
                    <a:pt x="49" y="3"/>
                    <a:pt x="49" y="2"/>
                  </a:cubicBezTo>
                  <a:cubicBezTo>
                    <a:pt x="49" y="1"/>
                    <a:pt x="48" y="0"/>
                    <a:pt x="47" y="0"/>
                  </a:cubicBezTo>
                  <a:cubicBezTo>
                    <a:pt x="41" y="0"/>
                    <a:pt x="8" y="0"/>
                    <a:pt x="2" y="0"/>
                  </a:cubicBezTo>
                  <a:cubicBezTo>
                    <a:pt x="1" y="0"/>
                    <a:pt x="0" y="1"/>
                    <a:pt x="0" y="2"/>
                  </a:cubicBezTo>
                  <a:cubicBezTo>
                    <a:pt x="0" y="3"/>
                    <a:pt x="1" y="4"/>
                    <a:pt x="2" y="4"/>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75">
              <a:extLst>
                <a:ext uri="{FF2B5EF4-FFF2-40B4-BE49-F238E27FC236}">
                  <a16:creationId xmlns:a16="http://schemas.microsoft.com/office/drawing/2014/main" id="{5A974FF7-E8F4-4044-BAD8-A5A95A79CDDF}"/>
                </a:ext>
              </a:extLst>
            </p:cNvPr>
            <p:cNvSpPr>
              <a:spLocks/>
            </p:cNvSpPr>
            <p:nvPr/>
          </p:nvSpPr>
          <p:spPr bwMode="auto">
            <a:xfrm>
              <a:off x="1293813" y="4119563"/>
              <a:ext cx="477837" cy="25400"/>
            </a:xfrm>
            <a:custGeom>
              <a:avLst/>
              <a:gdLst>
                <a:gd name="T0" fmla="*/ 55 w 57"/>
                <a:gd name="T1" fmla="*/ 0 h 3"/>
                <a:gd name="T2" fmla="*/ 2 w 57"/>
                <a:gd name="T3" fmla="*/ 0 h 3"/>
                <a:gd name="T4" fmla="*/ 0 w 57"/>
                <a:gd name="T5" fmla="*/ 2 h 3"/>
                <a:gd name="T6" fmla="*/ 2 w 57"/>
                <a:gd name="T7" fmla="*/ 3 h 3"/>
                <a:gd name="T8" fmla="*/ 55 w 57"/>
                <a:gd name="T9" fmla="*/ 3 h 3"/>
                <a:gd name="T10" fmla="*/ 57 w 57"/>
                <a:gd name="T11" fmla="*/ 2 h 3"/>
                <a:gd name="T12" fmla="*/ 55 w 57"/>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7" h="3">
                  <a:moveTo>
                    <a:pt x="55" y="0"/>
                  </a:moveTo>
                  <a:cubicBezTo>
                    <a:pt x="43" y="0"/>
                    <a:pt x="15" y="0"/>
                    <a:pt x="2" y="0"/>
                  </a:cubicBezTo>
                  <a:cubicBezTo>
                    <a:pt x="1" y="0"/>
                    <a:pt x="0" y="1"/>
                    <a:pt x="0" y="2"/>
                  </a:cubicBezTo>
                  <a:cubicBezTo>
                    <a:pt x="0" y="3"/>
                    <a:pt x="1" y="3"/>
                    <a:pt x="2" y="3"/>
                  </a:cubicBezTo>
                  <a:cubicBezTo>
                    <a:pt x="15" y="3"/>
                    <a:pt x="43" y="3"/>
                    <a:pt x="55" y="3"/>
                  </a:cubicBezTo>
                  <a:cubicBezTo>
                    <a:pt x="56" y="3"/>
                    <a:pt x="57" y="3"/>
                    <a:pt x="57" y="2"/>
                  </a:cubicBezTo>
                  <a:cubicBezTo>
                    <a:pt x="57" y="1"/>
                    <a:pt x="56" y="0"/>
                    <a:pt x="55"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76">
              <a:extLst>
                <a:ext uri="{FF2B5EF4-FFF2-40B4-BE49-F238E27FC236}">
                  <a16:creationId xmlns:a16="http://schemas.microsoft.com/office/drawing/2014/main" id="{C67F5E0B-1A90-444B-A4DE-544182D63DA1}"/>
                </a:ext>
              </a:extLst>
            </p:cNvPr>
            <p:cNvSpPr>
              <a:spLocks/>
            </p:cNvSpPr>
            <p:nvPr/>
          </p:nvSpPr>
          <p:spPr bwMode="auto">
            <a:xfrm>
              <a:off x="1636713" y="4027488"/>
              <a:ext cx="134937" cy="33338"/>
            </a:xfrm>
            <a:custGeom>
              <a:avLst/>
              <a:gdLst>
                <a:gd name="T0" fmla="*/ 14 w 16"/>
                <a:gd name="T1" fmla="*/ 0 h 4"/>
                <a:gd name="T2" fmla="*/ 8 w 16"/>
                <a:gd name="T3" fmla="*/ 0 h 4"/>
                <a:gd name="T4" fmla="*/ 8 w 16"/>
                <a:gd name="T5" fmla="*/ 0 h 4"/>
                <a:gd name="T6" fmla="*/ 2 w 16"/>
                <a:gd name="T7" fmla="*/ 0 h 4"/>
                <a:gd name="T8" fmla="*/ 0 w 16"/>
                <a:gd name="T9" fmla="*/ 2 h 4"/>
                <a:gd name="T10" fmla="*/ 2 w 16"/>
                <a:gd name="T11" fmla="*/ 4 h 4"/>
                <a:gd name="T12" fmla="*/ 8 w 16"/>
                <a:gd name="T13" fmla="*/ 4 h 4"/>
                <a:gd name="T14" fmla="*/ 8 w 16"/>
                <a:gd name="T15" fmla="*/ 4 h 4"/>
                <a:gd name="T16" fmla="*/ 14 w 16"/>
                <a:gd name="T17" fmla="*/ 4 h 4"/>
                <a:gd name="T18" fmla="*/ 16 w 16"/>
                <a:gd name="T19" fmla="*/ 2 h 4"/>
                <a:gd name="T20" fmla="*/ 14 w 16"/>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4">
                  <a:moveTo>
                    <a:pt x="14" y="0"/>
                  </a:moveTo>
                  <a:cubicBezTo>
                    <a:pt x="9" y="0"/>
                    <a:pt x="8" y="0"/>
                    <a:pt x="8" y="0"/>
                  </a:cubicBezTo>
                  <a:cubicBezTo>
                    <a:pt x="8" y="0"/>
                    <a:pt x="8" y="0"/>
                    <a:pt x="8" y="0"/>
                  </a:cubicBezTo>
                  <a:cubicBezTo>
                    <a:pt x="8" y="0"/>
                    <a:pt x="7" y="0"/>
                    <a:pt x="2" y="0"/>
                  </a:cubicBezTo>
                  <a:cubicBezTo>
                    <a:pt x="1" y="0"/>
                    <a:pt x="0" y="1"/>
                    <a:pt x="0" y="2"/>
                  </a:cubicBezTo>
                  <a:cubicBezTo>
                    <a:pt x="0" y="3"/>
                    <a:pt x="1" y="4"/>
                    <a:pt x="2" y="4"/>
                  </a:cubicBezTo>
                  <a:cubicBezTo>
                    <a:pt x="7" y="4"/>
                    <a:pt x="8" y="4"/>
                    <a:pt x="8" y="4"/>
                  </a:cubicBezTo>
                  <a:cubicBezTo>
                    <a:pt x="8" y="4"/>
                    <a:pt x="8" y="4"/>
                    <a:pt x="8" y="4"/>
                  </a:cubicBezTo>
                  <a:cubicBezTo>
                    <a:pt x="8" y="4"/>
                    <a:pt x="9" y="4"/>
                    <a:pt x="14" y="4"/>
                  </a:cubicBezTo>
                  <a:cubicBezTo>
                    <a:pt x="15" y="4"/>
                    <a:pt x="16" y="3"/>
                    <a:pt x="16" y="2"/>
                  </a:cubicBezTo>
                  <a:cubicBezTo>
                    <a:pt x="16" y="1"/>
                    <a:pt x="15" y="0"/>
                    <a:pt x="14"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77">
              <a:extLst>
                <a:ext uri="{FF2B5EF4-FFF2-40B4-BE49-F238E27FC236}">
                  <a16:creationId xmlns:a16="http://schemas.microsoft.com/office/drawing/2014/main" id="{FD384FB0-09F8-4176-8C67-47825AB4DB48}"/>
                </a:ext>
              </a:extLst>
            </p:cNvPr>
            <p:cNvSpPr>
              <a:spLocks/>
            </p:cNvSpPr>
            <p:nvPr/>
          </p:nvSpPr>
          <p:spPr bwMode="auto">
            <a:xfrm>
              <a:off x="1160463" y="4203700"/>
              <a:ext cx="268287" cy="33338"/>
            </a:xfrm>
            <a:custGeom>
              <a:avLst/>
              <a:gdLst>
                <a:gd name="T0" fmla="*/ 30 w 32"/>
                <a:gd name="T1" fmla="*/ 0 h 4"/>
                <a:gd name="T2" fmla="*/ 2 w 32"/>
                <a:gd name="T3" fmla="*/ 0 h 4"/>
                <a:gd name="T4" fmla="*/ 0 w 32"/>
                <a:gd name="T5" fmla="*/ 2 h 4"/>
                <a:gd name="T6" fmla="*/ 2 w 32"/>
                <a:gd name="T7" fmla="*/ 4 h 4"/>
                <a:gd name="T8" fmla="*/ 30 w 32"/>
                <a:gd name="T9" fmla="*/ 4 h 4"/>
                <a:gd name="T10" fmla="*/ 32 w 32"/>
                <a:gd name="T11" fmla="*/ 2 h 4"/>
                <a:gd name="T12" fmla="*/ 30 w 3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2" h="4">
                  <a:moveTo>
                    <a:pt x="30" y="0"/>
                  </a:moveTo>
                  <a:cubicBezTo>
                    <a:pt x="24" y="0"/>
                    <a:pt x="8" y="0"/>
                    <a:pt x="2" y="0"/>
                  </a:cubicBezTo>
                  <a:cubicBezTo>
                    <a:pt x="1" y="0"/>
                    <a:pt x="0" y="1"/>
                    <a:pt x="0" y="2"/>
                  </a:cubicBezTo>
                  <a:cubicBezTo>
                    <a:pt x="0" y="3"/>
                    <a:pt x="1" y="4"/>
                    <a:pt x="2" y="4"/>
                  </a:cubicBezTo>
                  <a:cubicBezTo>
                    <a:pt x="8" y="4"/>
                    <a:pt x="24" y="4"/>
                    <a:pt x="30" y="4"/>
                  </a:cubicBezTo>
                  <a:cubicBezTo>
                    <a:pt x="31" y="4"/>
                    <a:pt x="32" y="3"/>
                    <a:pt x="32" y="2"/>
                  </a:cubicBezTo>
                  <a:cubicBezTo>
                    <a:pt x="32" y="1"/>
                    <a:pt x="31" y="0"/>
                    <a:pt x="3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78">
              <a:extLst>
                <a:ext uri="{FF2B5EF4-FFF2-40B4-BE49-F238E27FC236}">
                  <a16:creationId xmlns:a16="http://schemas.microsoft.com/office/drawing/2014/main" id="{D436DBAF-FCC1-4A7C-930C-258CE85E665E}"/>
                </a:ext>
              </a:extLst>
            </p:cNvPr>
            <p:cNvSpPr>
              <a:spLocks/>
            </p:cNvSpPr>
            <p:nvPr/>
          </p:nvSpPr>
          <p:spPr bwMode="auto">
            <a:xfrm>
              <a:off x="1462088" y="4203700"/>
              <a:ext cx="309562" cy="33338"/>
            </a:xfrm>
            <a:custGeom>
              <a:avLst/>
              <a:gdLst>
                <a:gd name="T0" fmla="*/ 35 w 37"/>
                <a:gd name="T1" fmla="*/ 0 h 4"/>
                <a:gd name="T2" fmla="*/ 2 w 37"/>
                <a:gd name="T3" fmla="*/ 0 h 4"/>
                <a:gd name="T4" fmla="*/ 0 w 37"/>
                <a:gd name="T5" fmla="*/ 2 h 4"/>
                <a:gd name="T6" fmla="*/ 2 w 37"/>
                <a:gd name="T7" fmla="*/ 4 h 4"/>
                <a:gd name="T8" fmla="*/ 35 w 37"/>
                <a:gd name="T9" fmla="*/ 4 h 4"/>
                <a:gd name="T10" fmla="*/ 37 w 37"/>
                <a:gd name="T11" fmla="*/ 2 h 4"/>
                <a:gd name="T12" fmla="*/ 35 w 37"/>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7" h="4">
                  <a:moveTo>
                    <a:pt x="35" y="0"/>
                  </a:moveTo>
                  <a:cubicBezTo>
                    <a:pt x="23" y="0"/>
                    <a:pt x="14" y="0"/>
                    <a:pt x="2" y="0"/>
                  </a:cubicBezTo>
                  <a:cubicBezTo>
                    <a:pt x="1" y="0"/>
                    <a:pt x="0" y="1"/>
                    <a:pt x="0" y="2"/>
                  </a:cubicBezTo>
                  <a:cubicBezTo>
                    <a:pt x="0" y="3"/>
                    <a:pt x="1" y="4"/>
                    <a:pt x="2" y="4"/>
                  </a:cubicBezTo>
                  <a:cubicBezTo>
                    <a:pt x="14" y="4"/>
                    <a:pt x="23" y="4"/>
                    <a:pt x="35" y="4"/>
                  </a:cubicBezTo>
                  <a:cubicBezTo>
                    <a:pt x="36" y="4"/>
                    <a:pt x="37" y="3"/>
                    <a:pt x="37" y="2"/>
                  </a:cubicBezTo>
                  <a:cubicBezTo>
                    <a:pt x="37" y="1"/>
                    <a:pt x="36" y="0"/>
                    <a:pt x="35"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08" name="Group 107">
              <a:extLst>
                <a:ext uri="{FF2B5EF4-FFF2-40B4-BE49-F238E27FC236}">
                  <a16:creationId xmlns:a16="http://schemas.microsoft.com/office/drawing/2014/main" id="{6CD3C98E-BEF9-4E91-84B3-EA7A1DC2B836}"/>
                </a:ext>
              </a:extLst>
            </p:cNvPr>
            <p:cNvGrpSpPr/>
            <p:nvPr/>
          </p:nvGrpSpPr>
          <p:grpSpPr>
            <a:xfrm>
              <a:off x="4583113" y="4360863"/>
              <a:ext cx="903287" cy="566737"/>
              <a:chOff x="4583113" y="4360863"/>
              <a:chExt cx="903287" cy="566737"/>
            </a:xfrm>
          </p:grpSpPr>
          <p:sp>
            <p:nvSpPr>
              <p:cNvPr id="79" name="Freeform 79">
                <a:extLst>
                  <a:ext uri="{FF2B5EF4-FFF2-40B4-BE49-F238E27FC236}">
                    <a16:creationId xmlns:a16="http://schemas.microsoft.com/office/drawing/2014/main" id="{C3FF9117-F0D6-4858-9812-89B2BBE6C9AF}"/>
                  </a:ext>
                </a:extLst>
              </p:cNvPr>
              <p:cNvSpPr>
                <a:spLocks/>
              </p:cNvSpPr>
              <p:nvPr/>
            </p:nvSpPr>
            <p:spPr bwMode="auto">
              <a:xfrm>
                <a:off x="4683125" y="4360863"/>
                <a:ext cx="803275" cy="466725"/>
              </a:xfrm>
              <a:custGeom>
                <a:avLst/>
                <a:gdLst>
                  <a:gd name="T0" fmla="*/ 87 w 96"/>
                  <a:gd name="T1" fmla="*/ 0 h 56"/>
                  <a:gd name="T2" fmla="*/ 9 w 96"/>
                  <a:gd name="T3" fmla="*/ 0 h 56"/>
                  <a:gd name="T4" fmla="*/ 0 w 96"/>
                  <a:gd name="T5" fmla="*/ 9 h 56"/>
                  <a:gd name="T6" fmla="*/ 0 w 96"/>
                  <a:gd name="T7" fmla="*/ 46 h 56"/>
                  <a:gd name="T8" fmla="*/ 9 w 96"/>
                  <a:gd name="T9" fmla="*/ 56 h 56"/>
                  <a:gd name="T10" fmla="*/ 87 w 96"/>
                  <a:gd name="T11" fmla="*/ 56 h 56"/>
                  <a:gd name="T12" fmla="*/ 96 w 96"/>
                  <a:gd name="T13" fmla="*/ 46 h 56"/>
                  <a:gd name="T14" fmla="*/ 96 w 96"/>
                  <a:gd name="T15" fmla="*/ 9 h 56"/>
                  <a:gd name="T16" fmla="*/ 87 w 96"/>
                  <a:gd name="T1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56">
                    <a:moveTo>
                      <a:pt x="87" y="0"/>
                    </a:moveTo>
                    <a:cubicBezTo>
                      <a:pt x="9" y="0"/>
                      <a:pt x="9" y="0"/>
                      <a:pt x="9" y="0"/>
                    </a:cubicBezTo>
                    <a:cubicBezTo>
                      <a:pt x="4" y="0"/>
                      <a:pt x="0" y="4"/>
                      <a:pt x="0" y="9"/>
                    </a:cubicBezTo>
                    <a:cubicBezTo>
                      <a:pt x="0" y="46"/>
                      <a:pt x="0" y="46"/>
                      <a:pt x="0" y="46"/>
                    </a:cubicBezTo>
                    <a:cubicBezTo>
                      <a:pt x="0" y="52"/>
                      <a:pt x="4" y="56"/>
                      <a:pt x="9" y="56"/>
                    </a:cubicBezTo>
                    <a:cubicBezTo>
                      <a:pt x="87" y="56"/>
                      <a:pt x="87" y="56"/>
                      <a:pt x="87" y="56"/>
                    </a:cubicBezTo>
                    <a:cubicBezTo>
                      <a:pt x="92" y="56"/>
                      <a:pt x="96" y="52"/>
                      <a:pt x="96" y="46"/>
                    </a:cubicBezTo>
                    <a:cubicBezTo>
                      <a:pt x="96" y="9"/>
                      <a:pt x="96" y="9"/>
                      <a:pt x="96" y="9"/>
                    </a:cubicBezTo>
                    <a:cubicBezTo>
                      <a:pt x="96" y="4"/>
                      <a:pt x="92" y="0"/>
                      <a:pt x="87"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80">
                <a:extLst>
                  <a:ext uri="{FF2B5EF4-FFF2-40B4-BE49-F238E27FC236}">
                    <a16:creationId xmlns:a16="http://schemas.microsoft.com/office/drawing/2014/main" id="{96533D0D-66A1-40DC-BFD2-669D2181C5AC}"/>
                  </a:ext>
                </a:extLst>
              </p:cNvPr>
              <p:cNvSpPr>
                <a:spLocks/>
              </p:cNvSpPr>
              <p:nvPr/>
            </p:nvSpPr>
            <p:spPr bwMode="auto">
              <a:xfrm>
                <a:off x="4583113" y="4660900"/>
                <a:ext cx="207962" cy="266700"/>
              </a:xfrm>
              <a:custGeom>
                <a:avLst/>
                <a:gdLst>
                  <a:gd name="T0" fmla="*/ 12 w 25"/>
                  <a:gd name="T1" fmla="*/ 0 h 32"/>
                  <a:gd name="T2" fmla="*/ 0 w 25"/>
                  <a:gd name="T3" fmla="*/ 31 h 32"/>
                  <a:gd name="T4" fmla="*/ 25 w 25"/>
                  <a:gd name="T5" fmla="*/ 20 h 32"/>
                  <a:gd name="T6" fmla="*/ 12 w 25"/>
                  <a:gd name="T7" fmla="*/ 0 h 32"/>
                </a:gdLst>
                <a:ahLst/>
                <a:cxnLst>
                  <a:cxn ang="0">
                    <a:pos x="T0" y="T1"/>
                  </a:cxn>
                  <a:cxn ang="0">
                    <a:pos x="T2" y="T3"/>
                  </a:cxn>
                  <a:cxn ang="0">
                    <a:pos x="T4" y="T5"/>
                  </a:cxn>
                  <a:cxn ang="0">
                    <a:pos x="T6" y="T7"/>
                  </a:cxn>
                </a:cxnLst>
                <a:rect l="0" t="0" r="r" b="b"/>
                <a:pathLst>
                  <a:path w="25" h="32">
                    <a:moveTo>
                      <a:pt x="12" y="0"/>
                    </a:moveTo>
                    <a:cubicBezTo>
                      <a:pt x="12" y="14"/>
                      <a:pt x="9" y="25"/>
                      <a:pt x="0" y="31"/>
                    </a:cubicBezTo>
                    <a:cubicBezTo>
                      <a:pt x="12" y="32"/>
                      <a:pt x="21" y="28"/>
                      <a:pt x="25" y="20"/>
                    </a:cubicBezTo>
                    <a:cubicBezTo>
                      <a:pt x="21" y="13"/>
                      <a:pt x="17" y="7"/>
                      <a:pt x="12"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81" name="Freeform 81">
              <a:extLst>
                <a:ext uri="{FF2B5EF4-FFF2-40B4-BE49-F238E27FC236}">
                  <a16:creationId xmlns:a16="http://schemas.microsoft.com/office/drawing/2014/main" id="{4935050E-6DF7-4246-9238-11D945583044}"/>
                </a:ext>
              </a:extLst>
            </p:cNvPr>
            <p:cNvSpPr>
              <a:spLocks/>
            </p:cNvSpPr>
            <p:nvPr/>
          </p:nvSpPr>
          <p:spPr bwMode="auto">
            <a:xfrm>
              <a:off x="4765675" y="4619625"/>
              <a:ext cx="503237" cy="33338"/>
            </a:xfrm>
            <a:custGeom>
              <a:avLst/>
              <a:gdLst>
                <a:gd name="T0" fmla="*/ 2 w 60"/>
                <a:gd name="T1" fmla="*/ 4 h 4"/>
                <a:gd name="T2" fmla="*/ 58 w 60"/>
                <a:gd name="T3" fmla="*/ 4 h 4"/>
                <a:gd name="T4" fmla="*/ 60 w 60"/>
                <a:gd name="T5" fmla="*/ 2 h 4"/>
                <a:gd name="T6" fmla="*/ 58 w 60"/>
                <a:gd name="T7" fmla="*/ 0 h 4"/>
                <a:gd name="T8" fmla="*/ 2 w 60"/>
                <a:gd name="T9" fmla="*/ 0 h 4"/>
                <a:gd name="T10" fmla="*/ 0 w 60"/>
                <a:gd name="T11" fmla="*/ 2 h 4"/>
                <a:gd name="T12" fmla="*/ 2 w 6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0" h="4">
                  <a:moveTo>
                    <a:pt x="2" y="4"/>
                  </a:moveTo>
                  <a:cubicBezTo>
                    <a:pt x="15" y="4"/>
                    <a:pt x="45" y="4"/>
                    <a:pt x="58" y="4"/>
                  </a:cubicBezTo>
                  <a:cubicBezTo>
                    <a:pt x="59" y="4"/>
                    <a:pt x="60" y="3"/>
                    <a:pt x="60" y="2"/>
                  </a:cubicBezTo>
                  <a:cubicBezTo>
                    <a:pt x="60" y="1"/>
                    <a:pt x="59" y="0"/>
                    <a:pt x="58" y="0"/>
                  </a:cubicBezTo>
                  <a:cubicBezTo>
                    <a:pt x="45" y="0"/>
                    <a:pt x="15" y="0"/>
                    <a:pt x="2" y="0"/>
                  </a:cubicBezTo>
                  <a:cubicBezTo>
                    <a:pt x="1" y="0"/>
                    <a:pt x="0" y="1"/>
                    <a:pt x="0" y="2"/>
                  </a:cubicBezTo>
                  <a:cubicBezTo>
                    <a:pt x="0" y="3"/>
                    <a:pt x="1" y="4"/>
                    <a:pt x="2" y="4"/>
                  </a:cubicBezTo>
                  <a:close/>
                </a:path>
              </a:pathLst>
            </a:custGeom>
            <a:solidFill>
              <a:srgbClr val="0F2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82">
              <a:extLst>
                <a:ext uri="{FF2B5EF4-FFF2-40B4-BE49-F238E27FC236}">
                  <a16:creationId xmlns:a16="http://schemas.microsoft.com/office/drawing/2014/main" id="{448C4CD8-7662-4B92-8975-5365DC56390C}"/>
                </a:ext>
              </a:extLst>
            </p:cNvPr>
            <p:cNvSpPr>
              <a:spLocks/>
            </p:cNvSpPr>
            <p:nvPr/>
          </p:nvSpPr>
          <p:spPr bwMode="auto">
            <a:xfrm>
              <a:off x="4765675" y="4527550"/>
              <a:ext cx="142875" cy="33338"/>
            </a:xfrm>
            <a:custGeom>
              <a:avLst/>
              <a:gdLst>
                <a:gd name="T0" fmla="*/ 2 w 17"/>
                <a:gd name="T1" fmla="*/ 4 h 4"/>
                <a:gd name="T2" fmla="*/ 8 w 17"/>
                <a:gd name="T3" fmla="*/ 4 h 4"/>
                <a:gd name="T4" fmla="*/ 8 w 17"/>
                <a:gd name="T5" fmla="*/ 4 h 4"/>
                <a:gd name="T6" fmla="*/ 15 w 17"/>
                <a:gd name="T7" fmla="*/ 4 h 4"/>
                <a:gd name="T8" fmla="*/ 17 w 17"/>
                <a:gd name="T9" fmla="*/ 2 h 4"/>
                <a:gd name="T10" fmla="*/ 15 w 17"/>
                <a:gd name="T11" fmla="*/ 0 h 4"/>
                <a:gd name="T12" fmla="*/ 8 w 17"/>
                <a:gd name="T13" fmla="*/ 0 h 4"/>
                <a:gd name="T14" fmla="*/ 8 w 17"/>
                <a:gd name="T15" fmla="*/ 0 h 4"/>
                <a:gd name="T16" fmla="*/ 2 w 17"/>
                <a:gd name="T17" fmla="*/ 0 h 4"/>
                <a:gd name="T18" fmla="*/ 0 w 17"/>
                <a:gd name="T19" fmla="*/ 2 h 4"/>
                <a:gd name="T20" fmla="*/ 2 w 17"/>
                <a:gd name="T2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4">
                  <a:moveTo>
                    <a:pt x="2" y="4"/>
                  </a:moveTo>
                  <a:cubicBezTo>
                    <a:pt x="7" y="4"/>
                    <a:pt x="8" y="4"/>
                    <a:pt x="8" y="4"/>
                  </a:cubicBezTo>
                  <a:cubicBezTo>
                    <a:pt x="8" y="4"/>
                    <a:pt x="8" y="4"/>
                    <a:pt x="8" y="4"/>
                  </a:cubicBezTo>
                  <a:cubicBezTo>
                    <a:pt x="8" y="4"/>
                    <a:pt x="9" y="4"/>
                    <a:pt x="15" y="4"/>
                  </a:cubicBezTo>
                  <a:cubicBezTo>
                    <a:pt x="16" y="4"/>
                    <a:pt x="17" y="3"/>
                    <a:pt x="17" y="2"/>
                  </a:cubicBezTo>
                  <a:cubicBezTo>
                    <a:pt x="17" y="1"/>
                    <a:pt x="16" y="0"/>
                    <a:pt x="15" y="0"/>
                  </a:cubicBezTo>
                  <a:cubicBezTo>
                    <a:pt x="9" y="0"/>
                    <a:pt x="8" y="0"/>
                    <a:pt x="8" y="0"/>
                  </a:cubicBezTo>
                  <a:cubicBezTo>
                    <a:pt x="8" y="0"/>
                    <a:pt x="8" y="0"/>
                    <a:pt x="8" y="0"/>
                  </a:cubicBezTo>
                  <a:cubicBezTo>
                    <a:pt x="8" y="0"/>
                    <a:pt x="7" y="0"/>
                    <a:pt x="2" y="0"/>
                  </a:cubicBezTo>
                  <a:cubicBezTo>
                    <a:pt x="1" y="0"/>
                    <a:pt x="0" y="1"/>
                    <a:pt x="0" y="2"/>
                  </a:cubicBezTo>
                  <a:cubicBezTo>
                    <a:pt x="0" y="3"/>
                    <a:pt x="1" y="4"/>
                    <a:pt x="2" y="4"/>
                  </a:cubicBezTo>
                  <a:close/>
                </a:path>
              </a:pathLst>
            </a:custGeom>
            <a:solidFill>
              <a:srgbClr val="0F2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83">
              <a:extLst>
                <a:ext uri="{FF2B5EF4-FFF2-40B4-BE49-F238E27FC236}">
                  <a16:creationId xmlns:a16="http://schemas.microsoft.com/office/drawing/2014/main" id="{90F5750F-B260-469D-A340-E99818F967A1}"/>
                </a:ext>
              </a:extLst>
            </p:cNvPr>
            <p:cNvSpPr>
              <a:spLocks/>
            </p:cNvSpPr>
            <p:nvPr/>
          </p:nvSpPr>
          <p:spPr bwMode="auto">
            <a:xfrm>
              <a:off x="4765675" y="4437063"/>
              <a:ext cx="360362" cy="33338"/>
            </a:xfrm>
            <a:custGeom>
              <a:avLst/>
              <a:gdLst>
                <a:gd name="T0" fmla="*/ 2 w 43"/>
                <a:gd name="T1" fmla="*/ 4 h 4"/>
                <a:gd name="T2" fmla="*/ 41 w 43"/>
                <a:gd name="T3" fmla="*/ 4 h 4"/>
                <a:gd name="T4" fmla="*/ 43 w 43"/>
                <a:gd name="T5" fmla="*/ 2 h 4"/>
                <a:gd name="T6" fmla="*/ 41 w 43"/>
                <a:gd name="T7" fmla="*/ 0 h 4"/>
                <a:gd name="T8" fmla="*/ 2 w 43"/>
                <a:gd name="T9" fmla="*/ 0 h 4"/>
                <a:gd name="T10" fmla="*/ 0 w 43"/>
                <a:gd name="T11" fmla="*/ 2 h 4"/>
                <a:gd name="T12" fmla="*/ 2 w 4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3" h="4">
                  <a:moveTo>
                    <a:pt x="2" y="4"/>
                  </a:moveTo>
                  <a:cubicBezTo>
                    <a:pt x="15" y="4"/>
                    <a:pt x="28" y="4"/>
                    <a:pt x="41" y="4"/>
                  </a:cubicBezTo>
                  <a:cubicBezTo>
                    <a:pt x="42" y="4"/>
                    <a:pt x="43" y="3"/>
                    <a:pt x="43" y="2"/>
                  </a:cubicBezTo>
                  <a:cubicBezTo>
                    <a:pt x="43" y="1"/>
                    <a:pt x="42" y="0"/>
                    <a:pt x="41" y="0"/>
                  </a:cubicBezTo>
                  <a:cubicBezTo>
                    <a:pt x="28" y="0"/>
                    <a:pt x="15" y="0"/>
                    <a:pt x="2" y="0"/>
                  </a:cubicBezTo>
                  <a:cubicBezTo>
                    <a:pt x="1" y="0"/>
                    <a:pt x="0" y="1"/>
                    <a:pt x="0" y="2"/>
                  </a:cubicBezTo>
                  <a:cubicBezTo>
                    <a:pt x="0" y="3"/>
                    <a:pt x="1" y="4"/>
                    <a:pt x="2" y="4"/>
                  </a:cubicBezTo>
                  <a:close/>
                </a:path>
              </a:pathLst>
            </a:custGeom>
            <a:solidFill>
              <a:srgbClr val="0F2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84">
              <a:extLst>
                <a:ext uri="{FF2B5EF4-FFF2-40B4-BE49-F238E27FC236}">
                  <a16:creationId xmlns:a16="http://schemas.microsoft.com/office/drawing/2014/main" id="{5394380B-26B5-4823-91F2-AE1763D90E5E}"/>
                </a:ext>
              </a:extLst>
            </p:cNvPr>
            <p:cNvSpPr>
              <a:spLocks/>
            </p:cNvSpPr>
            <p:nvPr/>
          </p:nvSpPr>
          <p:spPr bwMode="auto">
            <a:xfrm>
              <a:off x="5210175" y="4437063"/>
              <a:ext cx="209550" cy="33338"/>
            </a:xfrm>
            <a:custGeom>
              <a:avLst/>
              <a:gdLst>
                <a:gd name="T0" fmla="*/ 3 w 25"/>
                <a:gd name="T1" fmla="*/ 4 h 4"/>
                <a:gd name="T2" fmla="*/ 23 w 25"/>
                <a:gd name="T3" fmla="*/ 4 h 4"/>
                <a:gd name="T4" fmla="*/ 25 w 25"/>
                <a:gd name="T5" fmla="*/ 2 h 4"/>
                <a:gd name="T6" fmla="*/ 23 w 25"/>
                <a:gd name="T7" fmla="*/ 0 h 4"/>
                <a:gd name="T8" fmla="*/ 3 w 25"/>
                <a:gd name="T9" fmla="*/ 0 h 4"/>
                <a:gd name="T10" fmla="*/ 0 w 25"/>
                <a:gd name="T11" fmla="*/ 2 h 4"/>
                <a:gd name="T12" fmla="*/ 3 w 2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5" h="4">
                  <a:moveTo>
                    <a:pt x="3" y="4"/>
                  </a:moveTo>
                  <a:cubicBezTo>
                    <a:pt x="9" y="4"/>
                    <a:pt x="16" y="4"/>
                    <a:pt x="23" y="4"/>
                  </a:cubicBezTo>
                  <a:cubicBezTo>
                    <a:pt x="24" y="4"/>
                    <a:pt x="25" y="3"/>
                    <a:pt x="25" y="2"/>
                  </a:cubicBezTo>
                  <a:cubicBezTo>
                    <a:pt x="25" y="1"/>
                    <a:pt x="24" y="0"/>
                    <a:pt x="23" y="0"/>
                  </a:cubicBezTo>
                  <a:cubicBezTo>
                    <a:pt x="16" y="0"/>
                    <a:pt x="9" y="0"/>
                    <a:pt x="3" y="0"/>
                  </a:cubicBezTo>
                  <a:cubicBezTo>
                    <a:pt x="1" y="0"/>
                    <a:pt x="0" y="1"/>
                    <a:pt x="0" y="2"/>
                  </a:cubicBezTo>
                  <a:cubicBezTo>
                    <a:pt x="0" y="3"/>
                    <a:pt x="1" y="4"/>
                    <a:pt x="3" y="4"/>
                  </a:cubicBezTo>
                  <a:close/>
                </a:path>
              </a:pathLst>
            </a:custGeom>
            <a:solidFill>
              <a:srgbClr val="0F2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85">
              <a:extLst>
                <a:ext uri="{FF2B5EF4-FFF2-40B4-BE49-F238E27FC236}">
                  <a16:creationId xmlns:a16="http://schemas.microsoft.com/office/drawing/2014/main" id="{CB1F5CCA-A072-4274-8DA2-F01E158A2EAA}"/>
                </a:ext>
              </a:extLst>
            </p:cNvPr>
            <p:cNvSpPr>
              <a:spLocks/>
            </p:cNvSpPr>
            <p:nvPr/>
          </p:nvSpPr>
          <p:spPr bwMode="auto">
            <a:xfrm>
              <a:off x="4765675" y="4711700"/>
              <a:ext cx="327025" cy="33338"/>
            </a:xfrm>
            <a:custGeom>
              <a:avLst/>
              <a:gdLst>
                <a:gd name="T0" fmla="*/ 37 w 39"/>
                <a:gd name="T1" fmla="*/ 0 h 4"/>
                <a:gd name="T2" fmla="*/ 2 w 39"/>
                <a:gd name="T3" fmla="*/ 0 h 4"/>
                <a:gd name="T4" fmla="*/ 0 w 39"/>
                <a:gd name="T5" fmla="*/ 2 h 4"/>
                <a:gd name="T6" fmla="*/ 2 w 39"/>
                <a:gd name="T7" fmla="*/ 4 h 4"/>
                <a:gd name="T8" fmla="*/ 37 w 39"/>
                <a:gd name="T9" fmla="*/ 4 h 4"/>
                <a:gd name="T10" fmla="*/ 39 w 39"/>
                <a:gd name="T11" fmla="*/ 2 h 4"/>
                <a:gd name="T12" fmla="*/ 37 w 39"/>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9" h="4">
                  <a:moveTo>
                    <a:pt x="37" y="0"/>
                  </a:moveTo>
                  <a:cubicBezTo>
                    <a:pt x="24" y="0"/>
                    <a:pt x="15" y="0"/>
                    <a:pt x="2" y="0"/>
                  </a:cubicBezTo>
                  <a:cubicBezTo>
                    <a:pt x="1" y="0"/>
                    <a:pt x="0" y="1"/>
                    <a:pt x="0" y="2"/>
                  </a:cubicBezTo>
                  <a:cubicBezTo>
                    <a:pt x="0" y="3"/>
                    <a:pt x="1" y="4"/>
                    <a:pt x="2" y="4"/>
                  </a:cubicBezTo>
                  <a:cubicBezTo>
                    <a:pt x="15" y="4"/>
                    <a:pt x="24" y="4"/>
                    <a:pt x="37" y="4"/>
                  </a:cubicBezTo>
                  <a:cubicBezTo>
                    <a:pt x="38" y="4"/>
                    <a:pt x="39" y="3"/>
                    <a:pt x="39" y="2"/>
                  </a:cubicBezTo>
                  <a:cubicBezTo>
                    <a:pt x="39" y="1"/>
                    <a:pt x="38" y="0"/>
                    <a:pt x="37" y="0"/>
                  </a:cubicBezTo>
                  <a:close/>
                </a:path>
              </a:pathLst>
            </a:custGeom>
            <a:solidFill>
              <a:srgbClr val="0F2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86">
              <a:extLst>
                <a:ext uri="{FF2B5EF4-FFF2-40B4-BE49-F238E27FC236}">
                  <a16:creationId xmlns:a16="http://schemas.microsoft.com/office/drawing/2014/main" id="{DCDA933C-72F9-4DCE-A1A8-ACCC72FA2D09}"/>
                </a:ext>
              </a:extLst>
            </p:cNvPr>
            <p:cNvSpPr>
              <a:spLocks/>
            </p:cNvSpPr>
            <p:nvPr/>
          </p:nvSpPr>
          <p:spPr bwMode="auto">
            <a:xfrm>
              <a:off x="4975225" y="4527550"/>
              <a:ext cx="444500" cy="33338"/>
            </a:xfrm>
            <a:custGeom>
              <a:avLst/>
              <a:gdLst>
                <a:gd name="T0" fmla="*/ 51 w 53"/>
                <a:gd name="T1" fmla="*/ 0 h 4"/>
                <a:gd name="T2" fmla="*/ 2 w 53"/>
                <a:gd name="T3" fmla="*/ 0 h 4"/>
                <a:gd name="T4" fmla="*/ 0 w 53"/>
                <a:gd name="T5" fmla="*/ 2 h 4"/>
                <a:gd name="T6" fmla="*/ 2 w 53"/>
                <a:gd name="T7" fmla="*/ 4 h 4"/>
                <a:gd name="T8" fmla="*/ 51 w 53"/>
                <a:gd name="T9" fmla="*/ 4 h 4"/>
                <a:gd name="T10" fmla="*/ 53 w 53"/>
                <a:gd name="T11" fmla="*/ 2 h 4"/>
                <a:gd name="T12" fmla="*/ 51 w 5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53" h="4">
                  <a:moveTo>
                    <a:pt x="51" y="0"/>
                  </a:moveTo>
                  <a:cubicBezTo>
                    <a:pt x="44" y="0"/>
                    <a:pt x="9" y="0"/>
                    <a:pt x="2" y="0"/>
                  </a:cubicBezTo>
                  <a:cubicBezTo>
                    <a:pt x="1" y="0"/>
                    <a:pt x="0" y="1"/>
                    <a:pt x="0" y="2"/>
                  </a:cubicBezTo>
                  <a:cubicBezTo>
                    <a:pt x="0" y="3"/>
                    <a:pt x="1" y="4"/>
                    <a:pt x="2" y="4"/>
                  </a:cubicBezTo>
                  <a:cubicBezTo>
                    <a:pt x="9" y="4"/>
                    <a:pt x="44" y="4"/>
                    <a:pt x="51" y="4"/>
                  </a:cubicBezTo>
                  <a:cubicBezTo>
                    <a:pt x="52" y="4"/>
                    <a:pt x="53" y="3"/>
                    <a:pt x="53" y="2"/>
                  </a:cubicBezTo>
                  <a:cubicBezTo>
                    <a:pt x="53" y="1"/>
                    <a:pt x="52" y="0"/>
                    <a:pt x="51" y="0"/>
                  </a:cubicBezTo>
                  <a:close/>
                </a:path>
              </a:pathLst>
            </a:custGeom>
            <a:solidFill>
              <a:srgbClr val="0F2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87">
              <a:extLst>
                <a:ext uri="{FF2B5EF4-FFF2-40B4-BE49-F238E27FC236}">
                  <a16:creationId xmlns:a16="http://schemas.microsoft.com/office/drawing/2014/main" id="{9583B9B9-7826-4FA5-9D87-EA8BD517A67D}"/>
                </a:ext>
              </a:extLst>
            </p:cNvPr>
            <p:cNvSpPr>
              <a:spLocks/>
            </p:cNvSpPr>
            <p:nvPr/>
          </p:nvSpPr>
          <p:spPr bwMode="auto">
            <a:xfrm>
              <a:off x="5327650" y="4619625"/>
              <a:ext cx="92075" cy="33338"/>
            </a:xfrm>
            <a:custGeom>
              <a:avLst/>
              <a:gdLst>
                <a:gd name="T0" fmla="*/ 9 w 11"/>
                <a:gd name="T1" fmla="*/ 0 h 4"/>
                <a:gd name="T2" fmla="*/ 2 w 11"/>
                <a:gd name="T3" fmla="*/ 0 h 4"/>
                <a:gd name="T4" fmla="*/ 0 w 11"/>
                <a:gd name="T5" fmla="*/ 2 h 4"/>
                <a:gd name="T6" fmla="*/ 2 w 11"/>
                <a:gd name="T7" fmla="*/ 4 h 4"/>
                <a:gd name="T8" fmla="*/ 9 w 11"/>
                <a:gd name="T9" fmla="*/ 4 h 4"/>
                <a:gd name="T10" fmla="*/ 11 w 11"/>
                <a:gd name="T11" fmla="*/ 2 h 4"/>
                <a:gd name="T12" fmla="*/ 9 w 11"/>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1" h="4">
                  <a:moveTo>
                    <a:pt x="9" y="0"/>
                  </a:moveTo>
                  <a:cubicBezTo>
                    <a:pt x="2" y="0"/>
                    <a:pt x="8" y="0"/>
                    <a:pt x="2" y="0"/>
                  </a:cubicBezTo>
                  <a:cubicBezTo>
                    <a:pt x="1" y="0"/>
                    <a:pt x="0" y="1"/>
                    <a:pt x="0" y="2"/>
                  </a:cubicBezTo>
                  <a:cubicBezTo>
                    <a:pt x="0" y="3"/>
                    <a:pt x="1" y="4"/>
                    <a:pt x="2" y="4"/>
                  </a:cubicBezTo>
                  <a:cubicBezTo>
                    <a:pt x="8" y="4"/>
                    <a:pt x="2" y="4"/>
                    <a:pt x="9" y="4"/>
                  </a:cubicBezTo>
                  <a:cubicBezTo>
                    <a:pt x="10" y="4"/>
                    <a:pt x="11" y="3"/>
                    <a:pt x="11" y="2"/>
                  </a:cubicBezTo>
                  <a:cubicBezTo>
                    <a:pt x="11" y="1"/>
                    <a:pt x="10" y="0"/>
                    <a:pt x="9" y="0"/>
                  </a:cubicBezTo>
                  <a:close/>
                </a:path>
              </a:pathLst>
            </a:custGeom>
            <a:solidFill>
              <a:srgbClr val="0F2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88">
              <a:extLst>
                <a:ext uri="{FF2B5EF4-FFF2-40B4-BE49-F238E27FC236}">
                  <a16:creationId xmlns:a16="http://schemas.microsoft.com/office/drawing/2014/main" id="{305B2CBE-D21F-4B4D-8744-41DD8327C5C6}"/>
                </a:ext>
              </a:extLst>
            </p:cNvPr>
            <p:cNvSpPr>
              <a:spLocks/>
            </p:cNvSpPr>
            <p:nvPr/>
          </p:nvSpPr>
          <p:spPr bwMode="auto">
            <a:xfrm>
              <a:off x="5126038" y="4711700"/>
              <a:ext cx="293687" cy="33338"/>
            </a:xfrm>
            <a:custGeom>
              <a:avLst/>
              <a:gdLst>
                <a:gd name="T0" fmla="*/ 33 w 35"/>
                <a:gd name="T1" fmla="*/ 0 h 4"/>
                <a:gd name="T2" fmla="*/ 2 w 35"/>
                <a:gd name="T3" fmla="*/ 0 h 4"/>
                <a:gd name="T4" fmla="*/ 0 w 35"/>
                <a:gd name="T5" fmla="*/ 2 h 4"/>
                <a:gd name="T6" fmla="*/ 2 w 35"/>
                <a:gd name="T7" fmla="*/ 4 h 4"/>
                <a:gd name="T8" fmla="*/ 33 w 35"/>
                <a:gd name="T9" fmla="*/ 4 h 4"/>
                <a:gd name="T10" fmla="*/ 35 w 35"/>
                <a:gd name="T11" fmla="*/ 2 h 4"/>
                <a:gd name="T12" fmla="*/ 33 w 35"/>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5" h="4">
                  <a:moveTo>
                    <a:pt x="33" y="0"/>
                  </a:moveTo>
                  <a:cubicBezTo>
                    <a:pt x="26" y="0"/>
                    <a:pt x="9" y="0"/>
                    <a:pt x="2" y="0"/>
                  </a:cubicBezTo>
                  <a:cubicBezTo>
                    <a:pt x="1" y="0"/>
                    <a:pt x="0" y="1"/>
                    <a:pt x="0" y="2"/>
                  </a:cubicBezTo>
                  <a:cubicBezTo>
                    <a:pt x="0" y="3"/>
                    <a:pt x="1" y="4"/>
                    <a:pt x="2" y="4"/>
                  </a:cubicBezTo>
                  <a:cubicBezTo>
                    <a:pt x="9" y="4"/>
                    <a:pt x="26" y="4"/>
                    <a:pt x="33" y="4"/>
                  </a:cubicBezTo>
                  <a:cubicBezTo>
                    <a:pt x="34" y="4"/>
                    <a:pt x="35" y="3"/>
                    <a:pt x="35" y="2"/>
                  </a:cubicBezTo>
                  <a:cubicBezTo>
                    <a:pt x="35" y="1"/>
                    <a:pt x="34" y="0"/>
                    <a:pt x="33" y="0"/>
                  </a:cubicBezTo>
                  <a:close/>
                </a:path>
              </a:pathLst>
            </a:custGeom>
            <a:solidFill>
              <a:srgbClr val="0F2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89">
              <a:extLst>
                <a:ext uri="{FF2B5EF4-FFF2-40B4-BE49-F238E27FC236}">
                  <a16:creationId xmlns:a16="http://schemas.microsoft.com/office/drawing/2014/main" id="{AF8F5B7D-921D-42A4-9598-A5CA31BE8901}"/>
                </a:ext>
              </a:extLst>
            </p:cNvPr>
            <p:cNvSpPr>
              <a:spLocks/>
            </p:cNvSpPr>
            <p:nvPr/>
          </p:nvSpPr>
          <p:spPr bwMode="auto">
            <a:xfrm>
              <a:off x="4456113" y="3395663"/>
              <a:ext cx="677862" cy="415925"/>
            </a:xfrm>
            <a:custGeom>
              <a:avLst/>
              <a:gdLst>
                <a:gd name="T0" fmla="*/ 74 w 81"/>
                <a:gd name="T1" fmla="*/ 0 h 50"/>
                <a:gd name="T2" fmla="*/ 16 w 81"/>
                <a:gd name="T3" fmla="*/ 0 h 50"/>
                <a:gd name="T4" fmla="*/ 9 w 81"/>
                <a:gd name="T5" fmla="*/ 7 h 50"/>
                <a:gd name="T6" fmla="*/ 9 w 81"/>
                <a:gd name="T7" fmla="*/ 27 h 50"/>
                <a:gd name="T8" fmla="*/ 9 w 81"/>
                <a:gd name="T9" fmla="*/ 27 h 50"/>
                <a:gd name="T10" fmla="*/ 9 w 81"/>
                <a:gd name="T11" fmla="*/ 27 h 50"/>
                <a:gd name="T12" fmla="*/ 9 w 81"/>
                <a:gd name="T13" fmla="*/ 28 h 50"/>
                <a:gd name="T14" fmla="*/ 0 w 81"/>
                <a:gd name="T15" fmla="*/ 49 h 50"/>
                <a:gd name="T16" fmla="*/ 19 w 81"/>
                <a:gd name="T17" fmla="*/ 41 h 50"/>
                <a:gd name="T18" fmla="*/ 74 w 81"/>
                <a:gd name="T19" fmla="*/ 41 h 50"/>
                <a:gd name="T20" fmla="*/ 81 w 81"/>
                <a:gd name="T21" fmla="*/ 34 h 50"/>
                <a:gd name="T22" fmla="*/ 81 w 81"/>
                <a:gd name="T23" fmla="*/ 7 h 50"/>
                <a:gd name="T24" fmla="*/ 74 w 81"/>
                <a:gd name="T25"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50">
                  <a:moveTo>
                    <a:pt x="74" y="0"/>
                  </a:moveTo>
                  <a:cubicBezTo>
                    <a:pt x="16" y="0"/>
                    <a:pt x="16" y="0"/>
                    <a:pt x="16" y="0"/>
                  </a:cubicBezTo>
                  <a:cubicBezTo>
                    <a:pt x="12" y="0"/>
                    <a:pt x="9" y="3"/>
                    <a:pt x="9" y="7"/>
                  </a:cubicBezTo>
                  <a:cubicBezTo>
                    <a:pt x="9" y="27"/>
                    <a:pt x="9" y="27"/>
                    <a:pt x="9" y="27"/>
                  </a:cubicBezTo>
                  <a:cubicBezTo>
                    <a:pt x="9" y="27"/>
                    <a:pt x="9" y="27"/>
                    <a:pt x="9" y="27"/>
                  </a:cubicBezTo>
                  <a:cubicBezTo>
                    <a:pt x="9" y="27"/>
                    <a:pt x="9" y="27"/>
                    <a:pt x="9" y="27"/>
                  </a:cubicBezTo>
                  <a:cubicBezTo>
                    <a:pt x="9" y="28"/>
                    <a:pt x="9" y="28"/>
                    <a:pt x="9" y="28"/>
                  </a:cubicBezTo>
                  <a:cubicBezTo>
                    <a:pt x="9" y="38"/>
                    <a:pt x="7" y="45"/>
                    <a:pt x="0" y="49"/>
                  </a:cubicBezTo>
                  <a:cubicBezTo>
                    <a:pt x="9" y="50"/>
                    <a:pt x="16" y="48"/>
                    <a:pt x="19" y="41"/>
                  </a:cubicBezTo>
                  <a:cubicBezTo>
                    <a:pt x="74" y="41"/>
                    <a:pt x="74" y="41"/>
                    <a:pt x="74" y="41"/>
                  </a:cubicBezTo>
                  <a:cubicBezTo>
                    <a:pt x="78" y="41"/>
                    <a:pt x="81" y="38"/>
                    <a:pt x="81" y="34"/>
                  </a:cubicBezTo>
                  <a:cubicBezTo>
                    <a:pt x="81" y="7"/>
                    <a:pt x="81" y="7"/>
                    <a:pt x="81" y="7"/>
                  </a:cubicBezTo>
                  <a:cubicBezTo>
                    <a:pt x="81" y="3"/>
                    <a:pt x="78" y="0"/>
                    <a:pt x="74" y="0"/>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90">
              <a:extLst>
                <a:ext uri="{FF2B5EF4-FFF2-40B4-BE49-F238E27FC236}">
                  <a16:creationId xmlns:a16="http://schemas.microsoft.com/office/drawing/2014/main" id="{28E81FA0-27BA-4C00-B7EC-120BA942E62C}"/>
                </a:ext>
              </a:extLst>
            </p:cNvPr>
            <p:cNvSpPr>
              <a:spLocks/>
            </p:cNvSpPr>
            <p:nvPr/>
          </p:nvSpPr>
          <p:spPr bwMode="auto">
            <a:xfrm>
              <a:off x="4649788" y="3452813"/>
              <a:ext cx="125412" cy="166688"/>
            </a:xfrm>
            <a:custGeom>
              <a:avLst/>
              <a:gdLst>
                <a:gd name="T0" fmla="*/ 8 w 15"/>
                <a:gd name="T1" fmla="*/ 0 h 20"/>
                <a:gd name="T2" fmla="*/ 0 w 15"/>
                <a:gd name="T3" fmla="*/ 8 h 20"/>
                <a:gd name="T4" fmla="*/ 5 w 15"/>
                <a:gd name="T5" fmla="*/ 8 h 20"/>
                <a:gd name="T6" fmla="*/ 8 w 15"/>
                <a:gd name="T7" fmla="*/ 5 h 20"/>
                <a:gd name="T8" fmla="*/ 10 w 15"/>
                <a:gd name="T9" fmla="*/ 7 h 20"/>
                <a:gd name="T10" fmla="*/ 5 w 15"/>
                <a:gd name="T11" fmla="*/ 19 h 20"/>
                <a:gd name="T12" fmla="*/ 5 w 15"/>
                <a:gd name="T13" fmla="*/ 20 h 20"/>
                <a:gd name="T14" fmla="*/ 10 w 15"/>
                <a:gd name="T15" fmla="*/ 20 h 20"/>
                <a:gd name="T16" fmla="*/ 10 w 15"/>
                <a:gd name="T17" fmla="*/ 19 h 20"/>
                <a:gd name="T18" fmla="*/ 15 w 15"/>
                <a:gd name="T19" fmla="*/ 7 h 20"/>
                <a:gd name="T20" fmla="*/ 8 w 15"/>
                <a:gd name="T2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20">
                  <a:moveTo>
                    <a:pt x="8" y="0"/>
                  </a:moveTo>
                  <a:cubicBezTo>
                    <a:pt x="3" y="0"/>
                    <a:pt x="1" y="3"/>
                    <a:pt x="0" y="8"/>
                  </a:cubicBezTo>
                  <a:cubicBezTo>
                    <a:pt x="5" y="8"/>
                    <a:pt x="5" y="8"/>
                    <a:pt x="5" y="8"/>
                  </a:cubicBezTo>
                  <a:cubicBezTo>
                    <a:pt x="5" y="6"/>
                    <a:pt x="6" y="5"/>
                    <a:pt x="8" y="5"/>
                  </a:cubicBezTo>
                  <a:cubicBezTo>
                    <a:pt x="9" y="5"/>
                    <a:pt x="10" y="6"/>
                    <a:pt x="10" y="7"/>
                  </a:cubicBezTo>
                  <a:cubicBezTo>
                    <a:pt x="10" y="11"/>
                    <a:pt x="5" y="11"/>
                    <a:pt x="5" y="19"/>
                  </a:cubicBezTo>
                  <a:cubicBezTo>
                    <a:pt x="5" y="20"/>
                    <a:pt x="5" y="20"/>
                    <a:pt x="5" y="20"/>
                  </a:cubicBezTo>
                  <a:cubicBezTo>
                    <a:pt x="10" y="20"/>
                    <a:pt x="10" y="20"/>
                    <a:pt x="10" y="20"/>
                  </a:cubicBezTo>
                  <a:cubicBezTo>
                    <a:pt x="10" y="19"/>
                    <a:pt x="10" y="19"/>
                    <a:pt x="10" y="19"/>
                  </a:cubicBezTo>
                  <a:cubicBezTo>
                    <a:pt x="10" y="14"/>
                    <a:pt x="15" y="13"/>
                    <a:pt x="15" y="7"/>
                  </a:cubicBezTo>
                  <a:cubicBezTo>
                    <a:pt x="15" y="3"/>
                    <a:pt x="12" y="0"/>
                    <a:pt x="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Oval 91">
              <a:extLst>
                <a:ext uri="{FF2B5EF4-FFF2-40B4-BE49-F238E27FC236}">
                  <a16:creationId xmlns:a16="http://schemas.microsoft.com/office/drawing/2014/main" id="{EBF8AEC4-7035-41B1-9506-E06BCA0E7390}"/>
                </a:ext>
              </a:extLst>
            </p:cNvPr>
            <p:cNvSpPr>
              <a:spLocks noChangeArrowheads="1"/>
            </p:cNvSpPr>
            <p:nvPr/>
          </p:nvSpPr>
          <p:spPr bwMode="auto">
            <a:xfrm>
              <a:off x="4816475" y="3636963"/>
              <a:ext cx="50800" cy="4127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Oval 92">
              <a:extLst>
                <a:ext uri="{FF2B5EF4-FFF2-40B4-BE49-F238E27FC236}">
                  <a16:creationId xmlns:a16="http://schemas.microsoft.com/office/drawing/2014/main" id="{A7E7B864-F13E-4B6B-895E-E91EE9D2C6BF}"/>
                </a:ext>
              </a:extLst>
            </p:cNvPr>
            <p:cNvSpPr>
              <a:spLocks noChangeArrowheads="1"/>
            </p:cNvSpPr>
            <p:nvPr/>
          </p:nvSpPr>
          <p:spPr bwMode="auto">
            <a:xfrm>
              <a:off x="4691063" y="3636963"/>
              <a:ext cx="41275" cy="4127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Oval 93">
              <a:extLst>
                <a:ext uri="{FF2B5EF4-FFF2-40B4-BE49-F238E27FC236}">
                  <a16:creationId xmlns:a16="http://schemas.microsoft.com/office/drawing/2014/main" id="{BC24924F-2DAB-4528-875E-A50913C414C4}"/>
                </a:ext>
              </a:extLst>
            </p:cNvPr>
            <p:cNvSpPr>
              <a:spLocks noChangeArrowheads="1"/>
            </p:cNvSpPr>
            <p:nvPr/>
          </p:nvSpPr>
          <p:spPr bwMode="auto">
            <a:xfrm>
              <a:off x="4949825" y="3636963"/>
              <a:ext cx="42862" cy="4127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94">
              <a:extLst>
                <a:ext uri="{FF2B5EF4-FFF2-40B4-BE49-F238E27FC236}">
                  <a16:creationId xmlns:a16="http://schemas.microsoft.com/office/drawing/2014/main" id="{6DEA1AAB-CC89-4891-ADA5-4542838FA693}"/>
                </a:ext>
              </a:extLst>
            </p:cNvPr>
            <p:cNvSpPr>
              <a:spLocks/>
            </p:cNvSpPr>
            <p:nvPr/>
          </p:nvSpPr>
          <p:spPr bwMode="auto">
            <a:xfrm>
              <a:off x="4783138" y="3452813"/>
              <a:ext cx="117475" cy="166688"/>
            </a:xfrm>
            <a:custGeom>
              <a:avLst/>
              <a:gdLst>
                <a:gd name="T0" fmla="*/ 7 w 14"/>
                <a:gd name="T1" fmla="*/ 0 h 20"/>
                <a:gd name="T2" fmla="*/ 0 w 14"/>
                <a:gd name="T3" fmla="*/ 8 h 20"/>
                <a:gd name="T4" fmla="*/ 5 w 14"/>
                <a:gd name="T5" fmla="*/ 8 h 20"/>
                <a:gd name="T6" fmla="*/ 7 w 14"/>
                <a:gd name="T7" fmla="*/ 5 h 20"/>
                <a:gd name="T8" fmla="*/ 9 w 14"/>
                <a:gd name="T9" fmla="*/ 7 h 20"/>
                <a:gd name="T10" fmla="*/ 4 w 14"/>
                <a:gd name="T11" fmla="*/ 19 h 20"/>
                <a:gd name="T12" fmla="*/ 4 w 14"/>
                <a:gd name="T13" fmla="*/ 20 h 20"/>
                <a:gd name="T14" fmla="*/ 9 w 14"/>
                <a:gd name="T15" fmla="*/ 20 h 20"/>
                <a:gd name="T16" fmla="*/ 9 w 14"/>
                <a:gd name="T17" fmla="*/ 19 h 20"/>
                <a:gd name="T18" fmla="*/ 14 w 14"/>
                <a:gd name="T19" fmla="*/ 7 h 20"/>
                <a:gd name="T20" fmla="*/ 7 w 14"/>
                <a:gd name="T2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0">
                  <a:moveTo>
                    <a:pt x="7" y="0"/>
                  </a:moveTo>
                  <a:cubicBezTo>
                    <a:pt x="3" y="0"/>
                    <a:pt x="0" y="3"/>
                    <a:pt x="0" y="8"/>
                  </a:cubicBezTo>
                  <a:cubicBezTo>
                    <a:pt x="5" y="8"/>
                    <a:pt x="5" y="8"/>
                    <a:pt x="5" y="8"/>
                  </a:cubicBezTo>
                  <a:cubicBezTo>
                    <a:pt x="5" y="6"/>
                    <a:pt x="5" y="5"/>
                    <a:pt x="7" y="5"/>
                  </a:cubicBezTo>
                  <a:cubicBezTo>
                    <a:pt x="9" y="5"/>
                    <a:pt x="9" y="6"/>
                    <a:pt x="9" y="7"/>
                  </a:cubicBezTo>
                  <a:cubicBezTo>
                    <a:pt x="9" y="11"/>
                    <a:pt x="4" y="11"/>
                    <a:pt x="4" y="19"/>
                  </a:cubicBezTo>
                  <a:cubicBezTo>
                    <a:pt x="4" y="20"/>
                    <a:pt x="4" y="20"/>
                    <a:pt x="4" y="20"/>
                  </a:cubicBezTo>
                  <a:cubicBezTo>
                    <a:pt x="9" y="20"/>
                    <a:pt x="9" y="20"/>
                    <a:pt x="9" y="20"/>
                  </a:cubicBezTo>
                  <a:cubicBezTo>
                    <a:pt x="9" y="19"/>
                    <a:pt x="9" y="19"/>
                    <a:pt x="9" y="19"/>
                  </a:cubicBezTo>
                  <a:cubicBezTo>
                    <a:pt x="9" y="14"/>
                    <a:pt x="14" y="13"/>
                    <a:pt x="14" y="7"/>
                  </a:cubicBezTo>
                  <a:cubicBezTo>
                    <a:pt x="14" y="3"/>
                    <a:pt x="11" y="0"/>
                    <a:pt x="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95">
              <a:extLst>
                <a:ext uri="{FF2B5EF4-FFF2-40B4-BE49-F238E27FC236}">
                  <a16:creationId xmlns:a16="http://schemas.microsoft.com/office/drawing/2014/main" id="{61CCABBA-E925-4C61-91F7-C81659C41901}"/>
                </a:ext>
              </a:extLst>
            </p:cNvPr>
            <p:cNvSpPr>
              <a:spLocks/>
            </p:cNvSpPr>
            <p:nvPr/>
          </p:nvSpPr>
          <p:spPr bwMode="auto">
            <a:xfrm>
              <a:off x="4908550" y="3452813"/>
              <a:ext cx="125412" cy="166688"/>
            </a:xfrm>
            <a:custGeom>
              <a:avLst/>
              <a:gdLst>
                <a:gd name="T0" fmla="*/ 8 w 15"/>
                <a:gd name="T1" fmla="*/ 5 h 20"/>
                <a:gd name="T2" fmla="*/ 10 w 15"/>
                <a:gd name="T3" fmla="*/ 7 h 20"/>
                <a:gd name="T4" fmla="*/ 5 w 15"/>
                <a:gd name="T5" fmla="*/ 19 h 20"/>
                <a:gd name="T6" fmla="*/ 5 w 15"/>
                <a:gd name="T7" fmla="*/ 20 h 20"/>
                <a:gd name="T8" fmla="*/ 10 w 15"/>
                <a:gd name="T9" fmla="*/ 20 h 20"/>
                <a:gd name="T10" fmla="*/ 10 w 15"/>
                <a:gd name="T11" fmla="*/ 19 h 20"/>
                <a:gd name="T12" fmla="*/ 15 w 15"/>
                <a:gd name="T13" fmla="*/ 7 h 20"/>
                <a:gd name="T14" fmla="*/ 8 w 15"/>
                <a:gd name="T15" fmla="*/ 0 h 20"/>
                <a:gd name="T16" fmla="*/ 0 w 15"/>
                <a:gd name="T17" fmla="*/ 8 h 20"/>
                <a:gd name="T18" fmla="*/ 5 w 15"/>
                <a:gd name="T19" fmla="*/ 8 h 20"/>
                <a:gd name="T20" fmla="*/ 8 w 15"/>
                <a:gd name="T21" fmla="*/ 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20">
                  <a:moveTo>
                    <a:pt x="8" y="5"/>
                  </a:moveTo>
                  <a:cubicBezTo>
                    <a:pt x="9" y="5"/>
                    <a:pt x="10" y="6"/>
                    <a:pt x="10" y="7"/>
                  </a:cubicBezTo>
                  <a:cubicBezTo>
                    <a:pt x="10" y="11"/>
                    <a:pt x="5" y="11"/>
                    <a:pt x="5" y="19"/>
                  </a:cubicBezTo>
                  <a:cubicBezTo>
                    <a:pt x="5" y="20"/>
                    <a:pt x="5" y="20"/>
                    <a:pt x="5" y="20"/>
                  </a:cubicBezTo>
                  <a:cubicBezTo>
                    <a:pt x="10" y="20"/>
                    <a:pt x="10" y="20"/>
                    <a:pt x="10" y="20"/>
                  </a:cubicBezTo>
                  <a:cubicBezTo>
                    <a:pt x="10" y="19"/>
                    <a:pt x="10" y="19"/>
                    <a:pt x="10" y="19"/>
                  </a:cubicBezTo>
                  <a:cubicBezTo>
                    <a:pt x="10" y="14"/>
                    <a:pt x="15" y="13"/>
                    <a:pt x="15" y="7"/>
                  </a:cubicBezTo>
                  <a:cubicBezTo>
                    <a:pt x="15" y="3"/>
                    <a:pt x="12" y="0"/>
                    <a:pt x="8" y="0"/>
                  </a:cubicBezTo>
                  <a:cubicBezTo>
                    <a:pt x="3" y="0"/>
                    <a:pt x="1" y="3"/>
                    <a:pt x="0" y="8"/>
                  </a:cubicBezTo>
                  <a:cubicBezTo>
                    <a:pt x="5" y="8"/>
                    <a:pt x="5" y="8"/>
                    <a:pt x="5" y="8"/>
                  </a:cubicBezTo>
                  <a:cubicBezTo>
                    <a:pt x="5" y="6"/>
                    <a:pt x="6" y="5"/>
                    <a:pt x="8" y="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96">
              <a:extLst>
                <a:ext uri="{FF2B5EF4-FFF2-40B4-BE49-F238E27FC236}">
                  <a16:creationId xmlns:a16="http://schemas.microsoft.com/office/drawing/2014/main" id="{849F8D87-75F5-46F2-9E0E-3CE925BFF6BF}"/>
                </a:ext>
              </a:extLst>
            </p:cNvPr>
            <p:cNvSpPr>
              <a:spLocks/>
            </p:cNvSpPr>
            <p:nvPr/>
          </p:nvSpPr>
          <p:spPr bwMode="auto">
            <a:xfrm>
              <a:off x="2339975" y="1138238"/>
              <a:ext cx="887412" cy="549275"/>
            </a:xfrm>
            <a:custGeom>
              <a:avLst/>
              <a:gdLst>
                <a:gd name="T0" fmla="*/ 94 w 106"/>
                <a:gd name="T1" fmla="*/ 36 h 66"/>
                <a:gd name="T2" fmla="*/ 94 w 106"/>
                <a:gd name="T3" fmla="*/ 36 h 66"/>
                <a:gd name="T4" fmla="*/ 94 w 106"/>
                <a:gd name="T5" fmla="*/ 37 h 66"/>
                <a:gd name="T6" fmla="*/ 106 w 106"/>
                <a:gd name="T7" fmla="*/ 65 h 66"/>
                <a:gd name="T8" fmla="*/ 81 w 106"/>
                <a:gd name="T9" fmla="*/ 55 h 66"/>
                <a:gd name="T10" fmla="*/ 9 w 106"/>
                <a:gd name="T11" fmla="*/ 55 h 66"/>
                <a:gd name="T12" fmla="*/ 0 w 106"/>
                <a:gd name="T13" fmla="*/ 45 h 66"/>
                <a:gd name="T14" fmla="*/ 0 w 106"/>
                <a:gd name="T15" fmla="*/ 9 h 66"/>
                <a:gd name="T16" fmla="*/ 9 w 106"/>
                <a:gd name="T17" fmla="*/ 0 h 66"/>
                <a:gd name="T18" fmla="*/ 85 w 106"/>
                <a:gd name="T19" fmla="*/ 0 h 66"/>
                <a:gd name="T20" fmla="*/ 94 w 106"/>
                <a:gd name="T21" fmla="*/ 9 h 66"/>
                <a:gd name="T22" fmla="*/ 94 w 106"/>
                <a:gd name="T23" fmla="*/ 36 h 66"/>
                <a:gd name="T24" fmla="*/ 94 w 106"/>
                <a:gd name="T25" fmla="*/ 3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66">
                  <a:moveTo>
                    <a:pt x="94" y="36"/>
                  </a:moveTo>
                  <a:cubicBezTo>
                    <a:pt x="94" y="36"/>
                    <a:pt x="94" y="36"/>
                    <a:pt x="94" y="36"/>
                  </a:cubicBezTo>
                  <a:cubicBezTo>
                    <a:pt x="94" y="37"/>
                    <a:pt x="94" y="37"/>
                    <a:pt x="94" y="37"/>
                  </a:cubicBezTo>
                  <a:cubicBezTo>
                    <a:pt x="94" y="50"/>
                    <a:pt x="98" y="60"/>
                    <a:pt x="106" y="65"/>
                  </a:cubicBezTo>
                  <a:cubicBezTo>
                    <a:pt x="95" y="66"/>
                    <a:pt x="86" y="63"/>
                    <a:pt x="81" y="55"/>
                  </a:cubicBezTo>
                  <a:cubicBezTo>
                    <a:pt x="9" y="55"/>
                    <a:pt x="9" y="55"/>
                    <a:pt x="9" y="55"/>
                  </a:cubicBezTo>
                  <a:cubicBezTo>
                    <a:pt x="4" y="55"/>
                    <a:pt x="0" y="50"/>
                    <a:pt x="0" y="45"/>
                  </a:cubicBezTo>
                  <a:cubicBezTo>
                    <a:pt x="0" y="9"/>
                    <a:pt x="0" y="9"/>
                    <a:pt x="0" y="9"/>
                  </a:cubicBezTo>
                  <a:cubicBezTo>
                    <a:pt x="0" y="4"/>
                    <a:pt x="4" y="0"/>
                    <a:pt x="9" y="0"/>
                  </a:cubicBezTo>
                  <a:cubicBezTo>
                    <a:pt x="85" y="0"/>
                    <a:pt x="85" y="0"/>
                    <a:pt x="85" y="0"/>
                  </a:cubicBezTo>
                  <a:cubicBezTo>
                    <a:pt x="90" y="0"/>
                    <a:pt x="94" y="4"/>
                    <a:pt x="94" y="9"/>
                  </a:cubicBezTo>
                  <a:cubicBezTo>
                    <a:pt x="94" y="36"/>
                    <a:pt x="94" y="36"/>
                    <a:pt x="94" y="36"/>
                  </a:cubicBezTo>
                  <a:cubicBezTo>
                    <a:pt x="94" y="36"/>
                    <a:pt x="94" y="36"/>
                    <a:pt x="94" y="36"/>
                  </a:cubicBezTo>
                  <a:close/>
                </a:path>
              </a:pathLst>
            </a:custGeom>
            <a:solidFill>
              <a:srgbClr val="238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97">
              <a:extLst>
                <a:ext uri="{FF2B5EF4-FFF2-40B4-BE49-F238E27FC236}">
                  <a16:creationId xmlns:a16="http://schemas.microsoft.com/office/drawing/2014/main" id="{E7DEFEE5-F69C-4AD5-A437-59743E345713}"/>
                </a:ext>
              </a:extLst>
            </p:cNvPr>
            <p:cNvSpPr>
              <a:spLocks/>
            </p:cNvSpPr>
            <p:nvPr/>
          </p:nvSpPr>
          <p:spPr bwMode="auto">
            <a:xfrm>
              <a:off x="3821113" y="2171700"/>
              <a:ext cx="585787" cy="365125"/>
            </a:xfrm>
            <a:custGeom>
              <a:avLst/>
              <a:gdLst>
                <a:gd name="T0" fmla="*/ 7 w 70"/>
                <a:gd name="T1" fmla="*/ 24 h 44"/>
                <a:gd name="T2" fmla="*/ 7 w 70"/>
                <a:gd name="T3" fmla="*/ 24 h 44"/>
                <a:gd name="T4" fmla="*/ 7 w 70"/>
                <a:gd name="T5" fmla="*/ 25 h 44"/>
                <a:gd name="T6" fmla="*/ 0 w 70"/>
                <a:gd name="T7" fmla="*/ 44 h 44"/>
                <a:gd name="T8" fmla="*/ 16 w 70"/>
                <a:gd name="T9" fmla="*/ 37 h 44"/>
                <a:gd name="T10" fmla="*/ 64 w 70"/>
                <a:gd name="T11" fmla="*/ 37 h 44"/>
                <a:gd name="T12" fmla="*/ 70 w 70"/>
                <a:gd name="T13" fmla="*/ 31 h 44"/>
                <a:gd name="T14" fmla="*/ 70 w 70"/>
                <a:gd name="T15" fmla="*/ 6 h 44"/>
                <a:gd name="T16" fmla="*/ 64 w 70"/>
                <a:gd name="T17" fmla="*/ 0 h 44"/>
                <a:gd name="T18" fmla="*/ 14 w 70"/>
                <a:gd name="T19" fmla="*/ 0 h 44"/>
                <a:gd name="T20" fmla="*/ 7 w 70"/>
                <a:gd name="T21" fmla="*/ 6 h 44"/>
                <a:gd name="T22" fmla="*/ 7 w 70"/>
                <a:gd name="T23" fmla="*/ 24 h 44"/>
                <a:gd name="T24" fmla="*/ 7 w 70"/>
                <a:gd name="T25"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44">
                  <a:moveTo>
                    <a:pt x="7" y="24"/>
                  </a:moveTo>
                  <a:cubicBezTo>
                    <a:pt x="7" y="24"/>
                    <a:pt x="7" y="24"/>
                    <a:pt x="7" y="24"/>
                  </a:cubicBezTo>
                  <a:cubicBezTo>
                    <a:pt x="7" y="25"/>
                    <a:pt x="7" y="25"/>
                    <a:pt x="7" y="25"/>
                  </a:cubicBezTo>
                  <a:cubicBezTo>
                    <a:pt x="7" y="34"/>
                    <a:pt x="5" y="40"/>
                    <a:pt x="0" y="44"/>
                  </a:cubicBezTo>
                  <a:cubicBezTo>
                    <a:pt x="7" y="44"/>
                    <a:pt x="13" y="42"/>
                    <a:pt x="16" y="37"/>
                  </a:cubicBezTo>
                  <a:cubicBezTo>
                    <a:pt x="64" y="37"/>
                    <a:pt x="64" y="37"/>
                    <a:pt x="64" y="37"/>
                  </a:cubicBezTo>
                  <a:cubicBezTo>
                    <a:pt x="68" y="37"/>
                    <a:pt x="70" y="34"/>
                    <a:pt x="70" y="31"/>
                  </a:cubicBezTo>
                  <a:cubicBezTo>
                    <a:pt x="70" y="6"/>
                    <a:pt x="70" y="6"/>
                    <a:pt x="70" y="6"/>
                  </a:cubicBezTo>
                  <a:cubicBezTo>
                    <a:pt x="70" y="3"/>
                    <a:pt x="68" y="0"/>
                    <a:pt x="64" y="0"/>
                  </a:cubicBezTo>
                  <a:cubicBezTo>
                    <a:pt x="14" y="0"/>
                    <a:pt x="14" y="0"/>
                    <a:pt x="14" y="0"/>
                  </a:cubicBezTo>
                  <a:cubicBezTo>
                    <a:pt x="10" y="0"/>
                    <a:pt x="7" y="3"/>
                    <a:pt x="7" y="6"/>
                  </a:cubicBezTo>
                  <a:cubicBezTo>
                    <a:pt x="7" y="24"/>
                    <a:pt x="7" y="24"/>
                    <a:pt x="7" y="24"/>
                  </a:cubicBezTo>
                  <a:cubicBezTo>
                    <a:pt x="7" y="24"/>
                    <a:pt x="7" y="24"/>
                    <a:pt x="7" y="24"/>
                  </a:cubicBezTo>
                  <a:close/>
                </a:path>
              </a:pathLst>
            </a:custGeom>
            <a:solidFill>
              <a:srgbClr val="238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98">
              <a:extLst>
                <a:ext uri="{FF2B5EF4-FFF2-40B4-BE49-F238E27FC236}">
                  <a16:creationId xmlns:a16="http://schemas.microsoft.com/office/drawing/2014/main" id="{E38FC18B-38E2-45C6-A232-709421A22E13}"/>
                </a:ext>
              </a:extLst>
            </p:cNvPr>
            <p:cNvSpPr>
              <a:spLocks/>
            </p:cNvSpPr>
            <p:nvPr/>
          </p:nvSpPr>
          <p:spPr bwMode="auto">
            <a:xfrm>
              <a:off x="2700338" y="5011738"/>
              <a:ext cx="434975" cy="590550"/>
            </a:xfrm>
            <a:custGeom>
              <a:avLst/>
              <a:gdLst>
                <a:gd name="T0" fmla="*/ 0 w 52"/>
                <a:gd name="T1" fmla="*/ 0 h 71"/>
                <a:gd name="T2" fmla="*/ 52 w 52"/>
                <a:gd name="T3" fmla="*/ 0 h 71"/>
                <a:gd name="T4" fmla="*/ 52 w 52"/>
                <a:gd name="T5" fmla="*/ 61 h 71"/>
                <a:gd name="T6" fmla="*/ 42 w 52"/>
                <a:gd name="T7" fmla="*/ 71 h 71"/>
                <a:gd name="T8" fmla="*/ 10 w 52"/>
                <a:gd name="T9" fmla="*/ 71 h 71"/>
                <a:gd name="T10" fmla="*/ 0 w 52"/>
                <a:gd name="T11" fmla="*/ 61 h 71"/>
                <a:gd name="T12" fmla="*/ 0 w 52"/>
                <a:gd name="T13" fmla="*/ 0 h 71"/>
              </a:gdLst>
              <a:ahLst/>
              <a:cxnLst>
                <a:cxn ang="0">
                  <a:pos x="T0" y="T1"/>
                </a:cxn>
                <a:cxn ang="0">
                  <a:pos x="T2" y="T3"/>
                </a:cxn>
                <a:cxn ang="0">
                  <a:pos x="T4" y="T5"/>
                </a:cxn>
                <a:cxn ang="0">
                  <a:pos x="T6" y="T7"/>
                </a:cxn>
                <a:cxn ang="0">
                  <a:pos x="T8" y="T9"/>
                </a:cxn>
                <a:cxn ang="0">
                  <a:pos x="T10" y="T11"/>
                </a:cxn>
                <a:cxn ang="0">
                  <a:pos x="T12" y="T13"/>
                </a:cxn>
              </a:cxnLst>
              <a:rect l="0" t="0" r="r" b="b"/>
              <a:pathLst>
                <a:path w="52" h="71">
                  <a:moveTo>
                    <a:pt x="0" y="0"/>
                  </a:moveTo>
                  <a:cubicBezTo>
                    <a:pt x="52" y="0"/>
                    <a:pt x="52" y="0"/>
                    <a:pt x="52" y="0"/>
                  </a:cubicBezTo>
                  <a:cubicBezTo>
                    <a:pt x="52" y="61"/>
                    <a:pt x="52" y="61"/>
                    <a:pt x="52" y="61"/>
                  </a:cubicBezTo>
                  <a:cubicBezTo>
                    <a:pt x="52" y="67"/>
                    <a:pt x="47" y="71"/>
                    <a:pt x="42" y="71"/>
                  </a:cubicBezTo>
                  <a:cubicBezTo>
                    <a:pt x="10" y="71"/>
                    <a:pt x="10" y="71"/>
                    <a:pt x="10" y="71"/>
                  </a:cubicBezTo>
                  <a:cubicBezTo>
                    <a:pt x="5" y="71"/>
                    <a:pt x="0" y="67"/>
                    <a:pt x="0" y="61"/>
                  </a:cubicBezTo>
                  <a:cubicBezTo>
                    <a:pt x="0" y="0"/>
                    <a:pt x="0" y="0"/>
                    <a:pt x="0" y="0"/>
                  </a:cubicBezTo>
                  <a:close/>
                </a:path>
              </a:pathLst>
            </a:custGeom>
            <a:solidFill>
              <a:srgbClr val="0F2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99">
              <a:extLst>
                <a:ext uri="{FF2B5EF4-FFF2-40B4-BE49-F238E27FC236}">
                  <a16:creationId xmlns:a16="http://schemas.microsoft.com/office/drawing/2014/main" id="{0862CE7F-DC0F-46C0-816D-AAD579ACF41A}"/>
                </a:ext>
              </a:extLst>
            </p:cNvPr>
            <p:cNvSpPr>
              <a:spLocks/>
            </p:cNvSpPr>
            <p:nvPr/>
          </p:nvSpPr>
          <p:spPr bwMode="auto">
            <a:xfrm>
              <a:off x="2700338" y="5011738"/>
              <a:ext cx="434975" cy="82550"/>
            </a:xfrm>
            <a:custGeom>
              <a:avLst/>
              <a:gdLst>
                <a:gd name="T0" fmla="*/ 0 w 52"/>
                <a:gd name="T1" fmla="*/ 0 h 10"/>
                <a:gd name="T2" fmla="*/ 52 w 52"/>
                <a:gd name="T3" fmla="*/ 0 h 10"/>
                <a:gd name="T4" fmla="*/ 52 w 52"/>
                <a:gd name="T5" fmla="*/ 9 h 10"/>
                <a:gd name="T6" fmla="*/ 26 w 52"/>
                <a:gd name="T7" fmla="*/ 10 h 10"/>
                <a:gd name="T8" fmla="*/ 0 w 52"/>
                <a:gd name="T9" fmla="*/ 9 h 10"/>
                <a:gd name="T10" fmla="*/ 0 w 52"/>
                <a:gd name="T11" fmla="*/ 0 h 10"/>
              </a:gdLst>
              <a:ahLst/>
              <a:cxnLst>
                <a:cxn ang="0">
                  <a:pos x="T0" y="T1"/>
                </a:cxn>
                <a:cxn ang="0">
                  <a:pos x="T2" y="T3"/>
                </a:cxn>
                <a:cxn ang="0">
                  <a:pos x="T4" y="T5"/>
                </a:cxn>
                <a:cxn ang="0">
                  <a:pos x="T6" y="T7"/>
                </a:cxn>
                <a:cxn ang="0">
                  <a:pos x="T8" y="T9"/>
                </a:cxn>
                <a:cxn ang="0">
                  <a:pos x="T10" y="T11"/>
                </a:cxn>
              </a:cxnLst>
              <a:rect l="0" t="0" r="r" b="b"/>
              <a:pathLst>
                <a:path w="52" h="10">
                  <a:moveTo>
                    <a:pt x="0" y="0"/>
                  </a:moveTo>
                  <a:cubicBezTo>
                    <a:pt x="52" y="0"/>
                    <a:pt x="52" y="0"/>
                    <a:pt x="52" y="0"/>
                  </a:cubicBezTo>
                  <a:cubicBezTo>
                    <a:pt x="52" y="9"/>
                    <a:pt x="52" y="9"/>
                    <a:pt x="52" y="9"/>
                  </a:cubicBezTo>
                  <a:cubicBezTo>
                    <a:pt x="44" y="10"/>
                    <a:pt x="35" y="10"/>
                    <a:pt x="26" y="10"/>
                  </a:cubicBezTo>
                  <a:cubicBezTo>
                    <a:pt x="17" y="10"/>
                    <a:pt x="8" y="10"/>
                    <a:pt x="0" y="9"/>
                  </a:cubicBezTo>
                  <a:cubicBezTo>
                    <a:pt x="0" y="0"/>
                    <a:pt x="0" y="0"/>
                    <a:pt x="0" y="0"/>
                  </a:cubicBezTo>
                  <a:close/>
                </a:path>
              </a:pathLst>
            </a:custGeom>
            <a:solidFill>
              <a:srgbClr val="0623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100">
              <a:extLst>
                <a:ext uri="{FF2B5EF4-FFF2-40B4-BE49-F238E27FC236}">
                  <a16:creationId xmlns:a16="http://schemas.microsoft.com/office/drawing/2014/main" id="{E7A9C409-5D5F-43C3-AA19-EC13394A368A}"/>
                </a:ext>
              </a:extLst>
            </p:cNvPr>
            <p:cNvSpPr>
              <a:spLocks/>
            </p:cNvSpPr>
            <p:nvPr/>
          </p:nvSpPr>
          <p:spPr bwMode="auto">
            <a:xfrm>
              <a:off x="2759075" y="5461000"/>
              <a:ext cx="317500" cy="41275"/>
            </a:xfrm>
            <a:custGeom>
              <a:avLst/>
              <a:gdLst>
                <a:gd name="T0" fmla="*/ 35 w 38"/>
                <a:gd name="T1" fmla="*/ 0 h 5"/>
                <a:gd name="T2" fmla="*/ 3 w 38"/>
                <a:gd name="T3" fmla="*/ 0 h 5"/>
                <a:gd name="T4" fmla="*/ 0 w 38"/>
                <a:gd name="T5" fmla="*/ 3 h 5"/>
                <a:gd name="T6" fmla="*/ 0 w 38"/>
                <a:gd name="T7" fmla="*/ 3 h 5"/>
                <a:gd name="T8" fmla="*/ 3 w 38"/>
                <a:gd name="T9" fmla="*/ 5 h 5"/>
                <a:gd name="T10" fmla="*/ 35 w 38"/>
                <a:gd name="T11" fmla="*/ 5 h 5"/>
                <a:gd name="T12" fmla="*/ 38 w 38"/>
                <a:gd name="T13" fmla="*/ 3 h 5"/>
                <a:gd name="T14" fmla="*/ 38 w 38"/>
                <a:gd name="T15" fmla="*/ 3 h 5"/>
                <a:gd name="T16" fmla="*/ 35 w 38"/>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5">
                  <a:moveTo>
                    <a:pt x="35" y="0"/>
                  </a:moveTo>
                  <a:cubicBezTo>
                    <a:pt x="3" y="0"/>
                    <a:pt x="3" y="0"/>
                    <a:pt x="3" y="0"/>
                  </a:cubicBezTo>
                  <a:cubicBezTo>
                    <a:pt x="1" y="0"/>
                    <a:pt x="0" y="1"/>
                    <a:pt x="0" y="3"/>
                  </a:cubicBezTo>
                  <a:cubicBezTo>
                    <a:pt x="0" y="3"/>
                    <a:pt x="0" y="3"/>
                    <a:pt x="0" y="3"/>
                  </a:cubicBezTo>
                  <a:cubicBezTo>
                    <a:pt x="0" y="4"/>
                    <a:pt x="1" y="5"/>
                    <a:pt x="3" y="5"/>
                  </a:cubicBezTo>
                  <a:cubicBezTo>
                    <a:pt x="35" y="5"/>
                    <a:pt x="35" y="5"/>
                    <a:pt x="35" y="5"/>
                  </a:cubicBezTo>
                  <a:cubicBezTo>
                    <a:pt x="37" y="5"/>
                    <a:pt x="38" y="4"/>
                    <a:pt x="38" y="3"/>
                  </a:cubicBezTo>
                  <a:cubicBezTo>
                    <a:pt x="38" y="3"/>
                    <a:pt x="38" y="3"/>
                    <a:pt x="38" y="3"/>
                  </a:cubicBezTo>
                  <a:cubicBezTo>
                    <a:pt x="38" y="1"/>
                    <a:pt x="37" y="0"/>
                    <a:pt x="35" y="0"/>
                  </a:cubicBezTo>
                  <a:close/>
                </a:path>
              </a:pathLst>
            </a:custGeom>
            <a:solidFill>
              <a:srgbClr val="0718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01">
              <a:extLst>
                <a:ext uri="{FF2B5EF4-FFF2-40B4-BE49-F238E27FC236}">
                  <a16:creationId xmlns:a16="http://schemas.microsoft.com/office/drawing/2014/main" id="{C05FA229-9428-4D5D-B08E-CE0AE71C9001}"/>
                </a:ext>
              </a:extLst>
            </p:cNvPr>
            <p:cNvSpPr>
              <a:spLocks/>
            </p:cNvSpPr>
            <p:nvPr/>
          </p:nvSpPr>
          <p:spPr bwMode="auto">
            <a:xfrm>
              <a:off x="2759075" y="5310188"/>
              <a:ext cx="317500" cy="50800"/>
            </a:xfrm>
            <a:custGeom>
              <a:avLst/>
              <a:gdLst>
                <a:gd name="T0" fmla="*/ 35 w 38"/>
                <a:gd name="T1" fmla="*/ 0 h 6"/>
                <a:gd name="T2" fmla="*/ 3 w 38"/>
                <a:gd name="T3" fmla="*/ 0 h 6"/>
                <a:gd name="T4" fmla="*/ 0 w 38"/>
                <a:gd name="T5" fmla="*/ 3 h 6"/>
                <a:gd name="T6" fmla="*/ 0 w 38"/>
                <a:gd name="T7" fmla="*/ 3 h 6"/>
                <a:gd name="T8" fmla="*/ 3 w 38"/>
                <a:gd name="T9" fmla="*/ 6 h 6"/>
                <a:gd name="T10" fmla="*/ 35 w 38"/>
                <a:gd name="T11" fmla="*/ 6 h 6"/>
                <a:gd name="T12" fmla="*/ 38 w 38"/>
                <a:gd name="T13" fmla="*/ 3 h 6"/>
                <a:gd name="T14" fmla="*/ 38 w 38"/>
                <a:gd name="T15" fmla="*/ 3 h 6"/>
                <a:gd name="T16" fmla="*/ 35 w 38"/>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
                  <a:moveTo>
                    <a:pt x="35" y="0"/>
                  </a:moveTo>
                  <a:cubicBezTo>
                    <a:pt x="24" y="0"/>
                    <a:pt x="14" y="0"/>
                    <a:pt x="3" y="0"/>
                  </a:cubicBezTo>
                  <a:cubicBezTo>
                    <a:pt x="1" y="0"/>
                    <a:pt x="0" y="2"/>
                    <a:pt x="0" y="3"/>
                  </a:cubicBezTo>
                  <a:cubicBezTo>
                    <a:pt x="0" y="3"/>
                    <a:pt x="0" y="3"/>
                    <a:pt x="0" y="3"/>
                  </a:cubicBezTo>
                  <a:cubicBezTo>
                    <a:pt x="0" y="5"/>
                    <a:pt x="1" y="6"/>
                    <a:pt x="3" y="6"/>
                  </a:cubicBezTo>
                  <a:cubicBezTo>
                    <a:pt x="14" y="6"/>
                    <a:pt x="24" y="6"/>
                    <a:pt x="35" y="6"/>
                  </a:cubicBezTo>
                  <a:cubicBezTo>
                    <a:pt x="37" y="6"/>
                    <a:pt x="38" y="5"/>
                    <a:pt x="38" y="3"/>
                  </a:cubicBezTo>
                  <a:cubicBezTo>
                    <a:pt x="38" y="3"/>
                    <a:pt x="38" y="3"/>
                    <a:pt x="38" y="3"/>
                  </a:cubicBezTo>
                  <a:cubicBezTo>
                    <a:pt x="38" y="2"/>
                    <a:pt x="37" y="0"/>
                    <a:pt x="35" y="0"/>
                  </a:cubicBezTo>
                  <a:close/>
                </a:path>
              </a:pathLst>
            </a:custGeom>
            <a:solidFill>
              <a:srgbClr val="0718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02">
              <a:extLst>
                <a:ext uri="{FF2B5EF4-FFF2-40B4-BE49-F238E27FC236}">
                  <a16:creationId xmlns:a16="http://schemas.microsoft.com/office/drawing/2014/main" id="{94A82EA2-0C76-4503-86B1-69FA85455102}"/>
                </a:ext>
              </a:extLst>
            </p:cNvPr>
            <p:cNvSpPr>
              <a:spLocks/>
            </p:cNvSpPr>
            <p:nvPr/>
          </p:nvSpPr>
          <p:spPr bwMode="auto">
            <a:xfrm>
              <a:off x="2759075" y="5168900"/>
              <a:ext cx="317500" cy="50800"/>
            </a:xfrm>
            <a:custGeom>
              <a:avLst/>
              <a:gdLst>
                <a:gd name="T0" fmla="*/ 35 w 38"/>
                <a:gd name="T1" fmla="*/ 0 h 6"/>
                <a:gd name="T2" fmla="*/ 3 w 38"/>
                <a:gd name="T3" fmla="*/ 0 h 6"/>
                <a:gd name="T4" fmla="*/ 0 w 38"/>
                <a:gd name="T5" fmla="*/ 3 h 6"/>
                <a:gd name="T6" fmla="*/ 0 w 38"/>
                <a:gd name="T7" fmla="*/ 3 h 6"/>
                <a:gd name="T8" fmla="*/ 3 w 38"/>
                <a:gd name="T9" fmla="*/ 6 h 6"/>
                <a:gd name="T10" fmla="*/ 35 w 38"/>
                <a:gd name="T11" fmla="*/ 6 h 6"/>
                <a:gd name="T12" fmla="*/ 38 w 38"/>
                <a:gd name="T13" fmla="*/ 3 h 6"/>
                <a:gd name="T14" fmla="*/ 38 w 38"/>
                <a:gd name="T15" fmla="*/ 3 h 6"/>
                <a:gd name="T16" fmla="*/ 35 w 38"/>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
                  <a:moveTo>
                    <a:pt x="35" y="0"/>
                  </a:moveTo>
                  <a:cubicBezTo>
                    <a:pt x="3" y="0"/>
                    <a:pt x="3" y="0"/>
                    <a:pt x="3" y="0"/>
                  </a:cubicBezTo>
                  <a:cubicBezTo>
                    <a:pt x="1" y="0"/>
                    <a:pt x="0" y="1"/>
                    <a:pt x="0" y="3"/>
                  </a:cubicBezTo>
                  <a:cubicBezTo>
                    <a:pt x="0" y="3"/>
                    <a:pt x="0" y="3"/>
                    <a:pt x="0" y="3"/>
                  </a:cubicBezTo>
                  <a:cubicBezTo>
                    <a:pt x="0" y="4"/>
                    <a:pt x="1" y="6"/>
                    <a:pt x="3" y="6"/>
                  </a:cubicBezTo>
                  <a:cubicBezTo>
                    <a:pt x="35" y="6"/>
                    <a:pt x="35" y="6"/>
                    <a:pt x="35" y="6"/>
                  </a:cubicBezTo>
                  <a:cubicBezTo>
                    <a:pt x="37" y="6"/>
                    <a:pt x="38" y="4"/>
                    <a:pt x="38" y="3"/>
                  </a:cubicBezTo>
                  <a:cubicBezTo>
                    <a:pt x="38" y="3"/>
                    <a:pt x="38" y="3"/>
                    <a:pt x="38" y="3"/>
                  </a:cubicBezTo>
                  <a:cubicBezTo>
                    <a:pt x="38" y="1"/>
                    <a:pt x="37" y="0"/>
                    <a:pt x="35" y="0"/>
                  </a:cubicBezTo>
                  <a:close/>
                </a:path>
              </a:pathLst>
            </a:custGeom>
            <a:solidFill>
              <a:srgbClr val="0718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103">
              <a:extLst>
                <a:ext uri="{FF2B5EF4-FFF2-40B4-BE49-F238E27FC236}">
                  <a16:creationId xmlns:a16="http://schemas.microsoft.com/office/drawing/2014/main" id="{330A80D5-267F-40B6-AC7D-831433BED2FC}"/>
                </a:ext>
              </a:extLst>
            </p:cNvPr>
            <p:cNvSpPr>
              <a:spLocks noChangeArrowheads="1"/>
            </p:cNvSpPr>
            <p:nvPr/>
          </p:nvSpPr>
          <p:spPr bwMode="auto">
            <a:xfrm>
              <a:off x="1152525" y="5086350"/>
              <a:ext cx="828675" cy="149225"/>
            </a:xfrm>
            <a:prstGeom prst="ellipse">
              <a:avLst/>
            </a:prstGeom>
            <a:gradFill flip="none" rotWithShape="1">
              <a:gsLst>
                <a:gs pos="76000">
                  <a:schemeClr val="accent1"/>
                </a:gs>
                <a:gs pos="18000">
                  <a:schemeClr val="accent2"/>
                </a:gs>
              </a:gsLst>
              <a:lin ang="2700000" scaled="1"/>
              <a:tileRect/>
            </a:gradFill>
            <a:ln>
              <a:noFill/>
            </a:ln>
            <a:effectLst>
              <a:outerShdw blurRad="965200" sx="86000" sy="86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4" name="Oval 104">
              <a:extLst>
                <a:ext uri="{FF2B5EF4-FFF2-40B4-BE49-F238E27FC236}">
                  <a16:creationId xmlns:a16="http://schemas.microsoft.com/office/drawing/2014/main" id="{3AD2184E-77CE-44F9-9FBC-E3638DD2493B}"/>
                </a:ext>
              </a:extLst>
            </p:cNvPr>
            <p:cNvSpPr>
              <a:spLocks noChangeArrowheads="1"/>
            </p:cNvSpPr>
            <p:nvPr/>
          </p:nvSpPr>
          <p:spPr bwMode="auto">
            <a:xfrm>
              <a:off x="3946525" y="5160963"/>
              <a:ext cx="1322387" cy="149225"/>
            </a:xfrm>
            <a:prstGeom prst="ellipse">
              <a:avLst/>
            </a:prstGeom>
            <a:gradFill flip="none" rotWithShape="1">
              <a:gsLst>
                <a:gs pos="87000">
                  <a:schemeClr val="accent1"/>
                </a:gs>
                <a:gs pos="0">
                  <a:schemeClr val="accent2"/>
                </a:gs>
              </a:gsLst>
              <a:lin ang="2700000" scaled="1"/>
              <a:tileRect/>
            </a:gradFill>
            <a:ln>
              <a:noFill/>
            </a:ln>
            <a:effectLst>
              <a:outerShdw blurRad="965200" sx="86000" sy="86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5" name="Freeform 105">
              <a:extLst>
                <a:ext uri="{FF2B5EF4-FFF2-40B4-BE49-F238E27FC236}">
                  <a16:creationId xmlns:a16="http://schemas.microsoft.com/office/drawing/2014/main" id="{B4EF4439-1707-406F-A823-9C43AB4D24D9}"/>
                </a:ext>
              </a:extLst>
            </p:cNvPr>
            <p:cNvSpPr>
              <a:spLocks/>
            </p:cNvSpPr>
            <p:nvPr/>
          </p:nvSpPr>
          <p:spPr bwMode="auto">
            <a:xfrm>
              <a:off x="1319213" y="4545013"/>
              <a:ext cx="593725" cy="366713"/>
            </a:xfrm>
            <a:custGeom>
              <a:avLst/>
              <a:gdLst>
                <a:gd name="T0" fmla="*/ 63 w 71"/>
                <a:gd name="T1" fmla="*/ 23 h 44"/>
                <a:gd name="T2" fmla="*/ 63 w 71"/>
                <a:gd name="T3" fmla="*/ 23 h 44"/>
                <a:gd name="T4" fmla="*/ 63 w 71"/>
                <a:gd name="T5" fmla="*/ 24 h 44"/>
                <a:gd name="T6" fmla="*/ 71 w 71"/>
                <a:gd name="T7" fmla="*/ 43 h 44"/>
                <a:gd name="T8" fmla="*/ 54 w 71"/>
                <a:gd name="T9" fmla="*/ 36 h 44"/>
                <a:gd name="T10" fmla="*/ 6 w 71"/>
                <a:gd name="T11" fmla="*/ 36 h 44"/>
                <a:gd name="T12" fmla="*/ 0 w 71"/>
                <a:gd name="T13" fmla="*/ 30 h 44"/>
                <a:gd name="T14" fmla="*/ 0 w 71"/>
                <a:gd name="T15" fmla="*/ 6 h 44"/>
                <a:gd name="T16" fmla="*/ 6 w 71"/>
                <a:gd name="T17" fmla="*/ 0 h 44"/>
                <a:gd name="T18" fmla="*/ 57 w 71"/>
                <a:gd name="T19" fmla="*/ 0 h 44"/>
                <a:gd name="T20" fmla="*/ 63 w 71"/>
                <a:gd name="T21" fmla="*/ 6 h 44"/>
                <a:gd name="T22" fmla="*/ 63 w 71"/>
                <a:gd name="T23" fmla="*/ 23 h 44"/>
                <a:gd name="T24" fmla="*/ 63 w 71"/>
                <a:gd name="T25" fmla="*/ 2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44">
                  <a:moveTo>
                    <a:pt x="63" y="23"/>
                  </a:moveTo>
                  <a:cubicBezTo>
                    <a:pt x="63" y="23"/>
                    <a:pt x="63" y="23"/>
                    <a:pt x="63" y="23"/>
                  </a:cubicBezTo>
                  <a:cubicBezTo>
                    <a:pt x="63" y="24"/>
                    <a:pt x="63" y="24"/>
                    <a:pt x="63" y="24"/>
                  </a:cubicBezTo>
                  <a:cubicBezTo>
                    <a:pt x="63" y="33"/>
                    <a:pt x="65" y="39"/>
                    <a:pt x="71" y="43"/>
                  </a:cubicBezTo>
                  <a:cubicBezTo>
                    <a:pt x="63" y="44"/>
                    <a:pt x="57" y="41"/>
                    <a:pt x="54" y="36"/>
                  </a:cubicBezTo>
                  <a:cubicBezTo>
                    <a:pt x="6" y="36"/>
                    <a:pt x="6" y="36"/>
                    <a:pt x="6" y="36"/>
                  </a:cubicBezTo>
                  <a:cubicBezTo>
                    <a:pt x="3" y="36"/>
                    <a:pt x="0" y="33"/>
                    <a:pt x="0" y="30"/>
                  </a:cubicBezTo>
                  <a:cubicBezTo>
                    <a:pt x="0" y="6"/>
                    <a:pt x="0" y="6"/>
                    <a:pt x="0" y="6"/>
                  </a:cubicBezTo>
                  <a:cubicBezTo>
                    <a:pt x="0" y="2"/>
                    <a:pt x="3" y="0"/>
                    <a:pt x="6" y="0"/>
                  </a:cubicBezTo>
                  <a:cubicBezTo>
                    <a:pt x="57" y="0"/>
                    <a:pt x="57" y="0"/>
                    <a:pt x="57" y="0"/>
                  </a:cubicBezTo>
                  <a:cubicBezTo>
                    <a:pt x="60" y="0"/>
                    <a:pt x="63" y="2"/>
                    <a:pt x="63" y="6"/>
                  </a:cubicBezTo>
                  <a:cubicBezTo>
                    <a:pt x="63" y="23"/>
                    <a:pt x="63" y="23"/>
                    <a:pt x="63" y="23"/>
                  </a:cubicBezTo>
                  <a:cubicBezTo>
                    <a:pt x="63" y="23"/>
                    <a:pt x="63" y="23"/>
                    <a:pt x="63" y="23"/>
                  </a:cubicBezTo>
                  <a:close/>
                </a:path>
              </a:pathLst>
            </a:custGeom>
            <a:solidFill>
              <a:srgbClr val="238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0" name="TextBox 109">
            <a:extLst>
              <a:ext uri="{FF2B5EF4-FFF2-40B4-BE49-F238E27FC236}">
                <a16:creationId xmlns:a16="http://schemas.microsoft.com/office/drawing/2014/main" id="{A711CD6B-2331-4DEF-8777-FEE7519506FC}"/>
              </a:ext>
            </a:extLst>
          </p:cNvPr>
          <p:cNvSpPr txBox="1"/>
          <p:nvPr/>
        </p:nvSpPr>
        <p:spPr>
          <a:xfrm>
            <a:off x="6597682" y="2171898"/>
            <a:ext cx="4466919" cy="735586"/>
          </a:xfrm>
          <a:prstGeom prst="rect">
            <a:avLst/>
          </a:prstGeom>
          <a:noFill/>
        </p:spPr>
        <p:txBody>
          <a:bodyPr wrap="square" rtlCol="0">
            <a:spAutoFit/>
          </a:bodyPr>
          <a:lstStyle/>
          <a:p>
            <a:pPr>
              <a:lnSpc>
                <a:spcPct val="110000"/>
              </a:lnSpc>
            </a:pPr>
            <a:r>
              <a:rPr lang="en-US" sz="4000" dirty="0">
                <a:solidFill>
                  <a:schemeClr val="tx1">
                    <a:lumMod val="85000"/>
                    <a:lumOff val="15000"/>
                  </a:schemeClr>
                </a:solidFill>
                <a:latin typeface="Nexa Bold" panose="02000000000000000000" pitchFamily="50" charset="0"/>
              </a:rPr>
              <a:t>Thank you for your attention</a:t>
            </a:r>
          </a:p>
        </p:txBody>
      </p:sp>
      <p:cxnSp>
        <p:nvCxnSpPr>
          <p:cNvPr id="114" name="Straight Connector 113">
            <a:extLst>
              <a:ext uri="{FF2B5EF4-FFF2-40B4-BE49-F238E27FC236}">
                <a16:creationId xmlns:a16="http://schemas.microsoft.com/office/drawing/2014/main" id="{C3A331D9-DF53-4466-9338-73D231B091CC}"/>
              </a:ext>
            </a:extLst>
          </p:cNvPr>
          <p:cNvCxnSpPr/>
          <p:nvPr/>
        </p:nvCxnSpPr>
        <p:spPr>
          <a:xfrm rot="759359" flipV="1">
            <a:off x="8562112" y="5900208"/>
            <a:ext cx="964769" cy="1458118"/>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7B2DB0DA-6B89-4233-8C68-BC7D444B432B}"/>
              </a:ext>
            </a:extLst>
          </p:cNvPr>
          <p:cNvCxnSpPr/>
          <p:nvPr/>
        </p:nvCxnSpPr>
        <p:spPr>
          <a:xfrm rot="759359">
            <a:off x="9595915" y="6121861"/>
            <a:ext cx="866100" cy="602981"/>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7271CA99-666F-4228-9811-1A0BCB05AE0F}"/>
              </a:ext>
            </a:extLst>
          </p:cNvPr>
          <p:cNvCxnSpPr/>
          <p:nvPr/>
        </p:nvCxnSpPr>
        <p:spPr>
          <a:xfrm rot="759359" flipH="1">
            <a:off x="8482341" y="6622062"/>
            <a:ext cx="1819906" cy="819723"/>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38CCDD0D-84D1-4D89-AE67-51C64F685725}"/>
              </a:ext>
            </a:extLst>
          </p:cNvPr>
          <p:cNvCxnSpPr/>
          <p:nvPr/>
        </p:nvCxnSpPr>
        <p:spPr>
          <a:xfrm rot="759359">
            <a:off x="8545396" y="5994400"/>
            <a:ext cx="1929539" cy="624908"/>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337B7A45-EBB9-41DD-B2FB-5248856E0BA6}"/>
              </a:ext>
            </a:extLst>
          </p:cNvPr>
          <p:cNvCxnSpPr/>
          <p:nvPr/>
        </p:nvCxnSpPr>
        <p:spPr>
          <a:xfrm rot="759359" flipV="1">
            <a:off x="8660933" y="5379726"/>
            <a:ext cx="2620224" cy="701650"/>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4A7D2EF6-B3CC-496F-8E10-E06CF49A7DF2}"/>
              </a:ext>
            </a:extLst>
          </p:cNvPr>
          <p:cNvCxnSpPr>
            <a:cxnSpLocks/>
          </p:cNvCxnSpPr>
          <p:nvPr/>
        </p:nvCxnSpPr>
        <p:spPr>
          <a:xfrm rot="759359" flipH="1" flipV="1">
            <a:off x="10284951" y="5124694"/>
            <a:ext cx="1138863" cy="443641"/>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2D15DF3B-4934-4433-A7F4-11E247EAB28F}"/>
              </a:ext>
            </a:extLst>
          </p:cNvPr>
          <p:cNvCxnSpPr/>
          <p:nvPr/>
        </p:nvCxnSpPr>
        <p:spPr>
          <a:xfrm rot="759359" flipH="1">
            <a:off x="9797453" y="4910001"/>
            <a:ext cx="433050" cy="1183663"/>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A3FF252-8F04-4818-94D3-A8E1C0A418E5}"/>
              </a:ext>
            </a:extLst>
          </p:cNvPr>
          <p:cNvCxnSpPr/>
          <p:nvPr/>
        </p:nvCxnSpPr>
        <p:spPr>
          <a:xfrm rot="759359">
            <a:off x="9582259" y="6318987"/>
            <a:ext cx="2424631" cy="703346"/>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1876B5E0-8667-4CCB-A048-92214A28B0E9}"/>
              </a:ext>
            </a:extLst>
          </p:cNvPr>
          <p:cNvCxnSpPr>
            <a:cxnSpLocks/>
          </p:cNvCxnSpPr>
          <p:nvPr/>
        </p:nvCxnSpPr>
        <p:spPr>
          <a:xfrm rot="759359">
            <a:off x="10349267" y="6994616"/>
            <a:ext cx="1656555" cy="141426"/>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016D0972-2CA6-497D-927F-1FCEBA225603}"/>
              </a:ext>
            </a:extLst>
          </p:cNvPr>
          <p:cNvCxnSpPr/>
          <p:nvPr/>
        </p:nvCxnSpPr>
        <p:spPr>
          <a:xfrm rot="759359" flipH="1" flipV="1">
            <a:off x="11139536" y="5761581"/>
            <a:ext cx="981214" cy="1448581"/>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7C039821-6F75-4CD1-9F80-4573653DA585}"/>
              </a:ext>
            </a:extLst>
          </p:cNvPr>
          <p:cNvCxnSpPr/>
          <p:nvPr/>
        </p:nvCxnSpPr>
        <p:spPr>
          <a:xfrm rot="759359" flipV="1">
            <a:off x="11358749" y="5567525"/>
            <a:ext cx="1743163" cy="306973"/>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4FB435D6-5060-4BE7-BB54-EDD8A2A5DA60}"/>
              </a:ext>
            </a:extLst>
          </p:cNvPr>
          <p:cNvCxnSpPr/>
          <p:nvPr/>
        </p:nvCxnSpPr>
        <p:spPr>
          <a:xfrm rot="759359" flipV="1">
            <a:off x="10428820" y="4305333"/>
            <a:ext cx="846397" cy="768547"/>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523A2863-E1CE-4D00-8E97-39C17B93F52C}"/>
              </a:ext>
            </a:extLst>
          </p:cNvPr>
          <p:cNvCxnSpPr>
            <a:cxnSpLocks/>
          </p:cNvCxnSpPr>
          <p:nvPr/>
        </p:nvCxnSpPr>
        <p:spPr>
          <a:xfrm rot="759359">
            <a:off x="11200435" y="4420440"/>
            <a:ext cx="272761" cy="1270192"/>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B5D114F4-3CB9-453E-96AF-F3E090E6867E}"/>
              </a:ext>
            </a:extLst>
          </p:cNvPr>
          <p:cNvCxnSpPr/>
          <p:nvPr/>
        </p:nvCxnSpPr>
        <p:spPr>
          <a:xfrm rot="759359" flipH="1">
            <a:off x="10480477" y="5641897"/>
            <a:ext cx="680394" cy="1297723"/>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02ED8E3D-CFDC-437D-9558-F58BB089D9A1}"/>
              </a:ext>
            </a:extLst>
          </p:cNvPr>
          <p:cNvCxnSpPr/>
          <p:nvPr/>
        </p:nvCxnSpPr>
        <p:spPr>
          <a:xfrm rot="759359">
            <a:off x="10133935" y="5016548"/>
            <a:ext cx="424491" cy="1825679"/>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9" name="Oval 128">
            <a:extLst>
              <a:ext uri="{FF2B5EF4-FFF2-40B4-BE49-F238E27FC236}">
                <a16:creationId xmlns:a16="http://schemas.microsoft.com/office/drawing/2014/main" id="{F89E88F0-E769-41DC-BCAD-3AACF37DE0E6}"/>
              </a:ext>
            </a:extLst>
          </p:cNvPr>
          <p:cNvSpPr/>
          <p:nvPr/>
        </p:nvSpPr>
        <p:spPr>
          <a:xfrm rot="759359">
            <a:off x="11270651" y="4386684"/>
            <a:ext cx="137800" cy="137800"/>
          </a:xfrm>
          <a:prstGeom prst="ellipse">
            <a:avLst/>
          </a:prstGeom>
          <a:solidFill>
            <a:schemeClr val="accent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0" name="Oval 129">
            <a:extLst>
              <a:ext uri="{FF2B5EF4-FFF2-40B4-BE49-F238E27FC236}">
                <a16:creationId xmlns:a16="http://schemas.microsoft.com/office/drawing/2014/main" id="{6A5E26FF-2DCD-43FD-9C18-3E852D73268D}"/>
              </a:ext>
            </a:extLst>
          </p:cNvPr>
          <p:cNvSpPr/>
          <p:nvPr/>
        </p:nvSpPr>
        <p:spPr>
          <a:xfrm rot="759359">
            <a:off x="11243867" y="5651778"/>
            <a:ext cx="137800" cy="137800"/>
          </a:xfrm>
          <a:prstGeom prst="ellipse">
            <a:avLst/>
          </a:prstGeom>
          <a:solidFill>
            <a:schemeClr val="accent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1" name="Oval 130">
            <a:extLst>
              <a:ext uri="{FF2B5EF4-FFF2-40B4-BE49-F238E27FC236}">
                <a16:creationId xmlns:a16="http://schemas.microsoft.com/office/drawing/2014/main" id="{082D7B47-31AB-4B1F-A078-352E8D96B198}"/>
              </a:ext>
            </a:extLst>
          </p:cNvPr>
          <p:cNvSpPr/>
          <p:nvPr/>
        </p:nvSpPr>
        <p:spPr>
          <a:xfrm rot="759359">
            <a:off x="12952348" y="5707420"/>
            <a:ext cx="137800" cy="137800"/>
          </a:xfrm>
          <a:prstGeom prst="ellipse">
            <a:avLst/>
          </a:prstGeom>
          <a:solidFill>
            <a:schemeClr val="accent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2" name="Oval 131">
            <a:extLst>
              <a:ext uri="{FF2B5EF4-FFF2-40B4-BE49-F238E27FC236}">
                <a16:creationId xmlns:a16="http://schemas.microsoft.com/office/drawing/2014/main" id="{4066C476-80D3-4520-88BE-D78399008ACE}"/>
              </a:ext>
            </a:extLst>
          </p:cNvPr>
          <p:cNvSpPr/>
          <p:nvPr/>
        </p:nvSpPr>
        <p:spPr>
          <a:xfrm rot="759359">
            <a:off x="11854737" y="7202717"/>
            <a:ext cx="137800" cy="137800"/>
          </a:xfrm>
          <a:prstGeom prst="ellipse">
            <a:avLst/>
          </a:prstGeom>
          <a:solidFill>
            <a:schemeClr val="accent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3" name="Oval 132">
            <a:extLst>
              <a:ext uri="{FF2B5EF4-FFF2-40B4-BE49-F238E27FC236}">
                <a16:creationId xmlns:a16="http://schemas.microsoft.com/office/drawing/2014/main" id="{0BF64F0F-02CC-4855-BB8D-B9FD33703C5E}"/>
              </a:ext>
            </a:extLst>
          </p:cNvPr>
          <p:cNvSpPr/>
          <p:nvPr/>
        </p:nvSpPr>
        <p:spPr>
          <a:xfrm rot="759359">
            <a:off x="10326791" y="6760989"/>
            <a:ext cx="137800" cy="137800"/>
          </a:xfrm>
          <a:prstGeom prst="ellipse">
            <a:avLst/>
          </a:prstGeom>
          <a:solidFill>
            <a:schemeClr val="accent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4" name="Oval 133">
            <a:extLst>
              <a:ext uri="{FF2B5EF4-FFF2-40B4-BE49-F238E27FC236}">
                <a16:creationId xmlns:a16="http://schemas.microsoft.com/office/drawing/2014/main" id="{4085061A-8D12-4382-8D10-C673D54BB9E6}"/>
              </a:ext>
            </a:extLst>
          </p:cNvPr>
          <p:cNvSpPr/>
          <p:nvPr/>
        </p:nvSpPr>
        <p:spPr>
          <a:xfrm rot="759359">
            <a:off x="9638969" y="5989161"/>
            <a:ext cx="137800" cy="137800"/>
          </a:xfrm>
          <a:prstGeom prst="ellipse">
            <a:avLst/>
          </a:prstGeom>
          <a:solidFill>
            <a:schemeClr val="accent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5" name="Oval 134">
            <a:extLst>
              <a:ext uri="{FF2B5EF4-FFF2-40B4-BE49-F238E27FC236}">
                <a16:creationId xmlns:a16="http://schemas.microsoft.com/office/drawing/2014/main" id="{8E847ECE-C6CD-4E6C-9BBB-910DC7525E07}"/>
              </a:ext>
            </a:extLst>
          </p:cNvPr>
          <p:cNvSpPr/>
          <p:nvPr/>
        </p:nvSpPr>
        <p:spPr>
          <a:xfrm rot="759359">
            <a:off x="8619799" y="5737094"/>
            <a:ext cx="137800" cy="137800"/>
          </a:xfrm>
          <a:prstGeom prst="ellipse">
            <a:avLst/>
          </a:prstGeom>
          <a:solidFill>
            <a:schemeClr val="accent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6" name="Oval 135">
            <a:extLst>
              <a:ext uri="{FF2B5EF4-FFF2-40B4-BE49-F238E27FC236}">
                <a16:creationId xmlns:a16="http://schemas.microsoft.com/office/drawing/2014/main" id="{3A5A0AB9-22C3-4445-9650-05A59A1E817C}"/>
              </a:ext>
            </a:extLst>
          </p:cNvPr>
          <p:cNvSpPr/>
          <p:nvPr/>
        </p:nvSpPr>
        <p:spPr>
          <a:xfrm rot="759359">
            <a:off x="10267458" y="4950988"/>
            <a:ext cx="137800" cy="137800"/>
          </a:xfrm>
          <a:prstGeom prst="ellipse">
            <a:avLst/>
          </a:prstGeom>
          <a:solidFill>
            <a:schemeClr val="accent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139" name="Straight Connector 138">
            <a:extLst>
              <a:ext uri="{FF2B5EF4-FFF2-40B4-BE49-F238E27FC236}">
                <a16:creationId xmlns:a16="http://schemas.microsoft.com/office/drawing/2014/main" id="{00D76633-E05D-4DDA-A61E-4331B89028F4}"/>
              </a:ext>
            </a:extLst>
          </p:cNvPr>
          <p:cNvCxnSpPr/>
          <p:nvPr/>
        </p:nvCxnSpPr>
        <p:spPr>
          <a:xfrm rot="8859359" flipV="1">
            <a:off x="945489" y="-742245"/>
            <a:ext cx="775790" cy="1172501"/>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C4BECC4C-9BD4-4405-9FE2-7DDBA54E2C17}"/>
              </a:ext>
            </a:extLst>
          </p:cNvPr>
          <p:cNvCxnSpPr/>
          <p:nvPr/>
        </p:nvCxnSpPr>
        <p:spPr>
          <a:xfrm rot="8859359">
            <a:off x="542476" y="278422"/>
            <a:ext cx="696448" cy="484869"/>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9C95D9D1-C1F4-47B6-B5E1-0E29A44CB3B0}"/>
              </a:ext>
            </a:extLst>
          </p:cNvPr>
          <p:cNvCxnSpPr/>
          <p:nvPr/>
        </p:nvCxnSpPr>
        <p:spPr>
          <a:xfrm rot="8859359" flipH="1">
            <a:off x="174966" y="-516765"/>
            <a:ext cx="1463422" cy="659155"/>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53B217E1-97DE-4CB5-B67E-11CCAF248140}"/>
              </a:ext>
            </a:extLst>
          </p:cNvPr>
          <p:cNvCxnSpPr/>
          <p:nvPr/>
        </p:nvCxnSpPr>
        <p:spPr>
          <a:xfrm rot="8859359">
            <a:off x="476139" y="40857"/>
            <a:ext cx="1551580" cy="502501"/>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B8092886-D4FA-4AD6-BEDB-CF4014A60EAA}"/>
              </a:ext>
            </a:extLst>
          </p:cNvPr>
          <p:cNvCxnSpPr/>
          <p:nvPr/>
        </p:nvCxnSpPr>
        <p:spPr>
          <a:xfrm rot="8859359" flipV="1">
            <a:off x="264072" y="599743"/>
            <a:ext cx="2106973" cy="564211"/>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94AAB29C-A16A-49AD-857D-BB0DEFEA0092}"/>
              </a:ext>
            </a:extLst>
          </p:cNvPr>
          <p:cNvCxnSpPr>
            <a:cxnSpLocks/>
          </p:cNvCxnSpPr>
          <p:nvPr/>
        </p:nvCxnSpPr>
        <p:spPr>
          <a:xfrm rot="8859359" flipH="1" flipV="1">
            <a:off x="575765" y="1424105"/>
            <a:ext cx="915782" cy="356740"/>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325F3B5-6D1D-4276-9E7C-FC24078C7382}"/>
              </a:ext>
            </a:extLst>
          </p:cNvPr>
          <p:cNvCxnSpPr/>
          <p:nvPr/>
        </p:nvCxnSpPr>
        <p:spPr>
          <a:xfrm rot="8859359" flipH="1">
            <a:off x="1249084" y="560406"/>
            <a:ext cx="348224" cy="951807"/>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17547894-5785-426C-875D-5FC9A52CD534}"/>
              </a:ext>
            </a:extLst>
          </p:cNvPr>
          <p:cNvCxnSpPr/>
          <p:nvPr/>
        </p:nvCxnSpPr>
        <p:spPr>
          <a:xfrm rot="8859359">
            <a:off x="-660091" y="532774"/>
            <a:ext cx="1949693" cy="565574"/>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88707765-EB81-450C-B74C-F3857A1DE715}"/>
              </a:ext>
            </a:extLst>
          </p:cNvPr>
          <p:cNvCxnSpPr>
            <a:cxnSpLocks/>
          </p:cNvCxnSpPr>
          <p:nvPr/>
        </p:nvCxnSpPr>
        <p:spPr>
          <a:xfrm rot="8859359">
            <a:off x="-793442" y="752047"/>
            <a:ext cx="1332068" cy="113723"/>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015D4822-7AF8-4D52-A20B-B6B671068359}"/>
              </a:ext>
            </a:extLst>
          </p:cNvPr>
          <p:cNvCxnSpPr/>
          <p:nvPr/>
        </p:nvCxnSpPr>
        <p:spPr>
          <a:xfrm rot="8859359" flipH="1" flipV="1">
            <a:off x="-449783" y="813319"/>
            <a:ext cx="789013" cy="1164832"/>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EF858F4-6F55-4214-B043-1F69178C1908}"/>
              </a:ext>
            </a:extLst>
          </p:cNvPr>
          <p:cNvCxnSpPr/>
          <p:nvPr/>
        </p:nvCxnSpPr>
        <p:spPr>
          <a:xfrm rot="8859359" flipV="1">
            <a:off x="-662499" y="2048477"/>
            <a:ext cx="1401711" cy="246843"/>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6DD09755-7E21-4DEA-826D-353EF0DA8A9D}"/>
              </a:ext>
            </a:extLst>
          </p:cNvPr>
          <p:cNvCxnSpPr/>
          <p:nvPr/>
        </p:nvCxnSpPr>
        <p:spPr>
          <a:xfrm rot="8859359" flipV="1">
            <a:off x="1068215" y="1665646"/>
            <a:ext cx="680604" cy="618004"/>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FB34CDC7-8465-4C42-BD99-4BB8F9483FDD}"/>
              </a:ext>
            </a:extLst>
          </p:cNvPr>
          <p:cNvCxnSpPr>
            <a:cxnSpLocks/>
          </p:cNvCxnSpPr>
          <p:nvPr/>
        </p:nvCxnSpPr>
        <p:spPr>
          <a:xfrm rot="8859359">
            <a:off x="815129" y="1531542"/>
            <a:ext cx="219332" cy="1021386"/>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4F88951E-573F-40FB-B0CE-6CCC29C60387}"/>
              </a:ext>
            </a:extLst>
          </p:cNvPr>
          <p:cNvCxnSpPr/>
          <p:nvPr/>
        </p:nvCxnSpPr>
        <p:spPr>
          <a:xfrm rot="8859359" flipH="1">
            <a:off x="242369" y="524650"/>
            <a:ext cx="547118" cy="1043525"/>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B2B357A-5168-4BC3-B74A-0F673338DEB3}"/>
              </a:ext>
            </a:extLst>
          </p:cNvPr>
          <p:cNvCxnSpPr/>
          <p:nvPr/>
        </p:nvCxnSpPr>
        <p:spPr>
          <a:xfrm rot="8859359">
            <a:off x="820528" y="248060"/>
            <a:ext cx="341342" cy="1468064"/>
          </a:xfrm>
          <a:prstGeom prst="line">
            <a:avLst/>
          </a:prstGeom>
          <a:solidFill>
            <a:schemeClr val="accent2">
              <a:alpha val="50000"/>
            </a:schemeClr>
          </a:solidFill>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54" name="Oval 153">
            <a:extLst>
              <a:ext uri="{FF2B5EF4-FFF2-40B4-BE49-F238E27FC236}">
                <a16:creationId xmlns:a16="http://schemas.microsoft.com/office/drawing/2014/main" id="{27D04469-92C4-4C50-B327-548E4CF7EE60}"/>
              </a:ext>
            </a:extLst>
          </p:cNvPr>
          <p:cNvSpPr/>
          <p:nvPr/>
        </p:nvSpPr>
        <p:spPr>
          <a:xfrm rot="8859359">
            <a:off x="1208968" y="2329519"/>
            <a:ext cx="110808" cy="110808"/>
          </a:xfrm>
          <a:prstGeom prst="ellipse">
            <a:avLst/>
          </a:prstGeom>
          <a:solidFill>
            <a:schemeClr val="accent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5" name="Oval 154">
            <a:extLst>
              <a:ext uri="{FF2B5EF4-FFF2-40B4-BE49-F238E27FC236}">
                <a16:creationId xmlns:a16="http://schemas.microsoft.com/office/drawing/2014/main" id="{109C144C-DF20-4D1E-ACAA-D4901BC8CEC8}"/>
              </a:ext>
            </a:extLst>
          </p:cNvPr>
          <p:cNvSpPr/>
          <p:nvPr/>
        </p:nvSpPr>
        <p:spPr>
          <a:xfrm rot="8859359">
            <a:off x="504867" y="1594959"/>
            <a:ext cx="110808" cy="110808"/>
          </a:xfrm>
          <a:prstGeom prst="ellipse">
            <a:avLst/>
          </a:prstGeom>
          <a:solidFill>
            <a:schemeClr val="accent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6" name="Oval 155">
            <a:extLst>
              <a:ext uri="{FF2B5EF4-FFF2-40B4-BE49-F238E27FC236}">
                <a16:creationId xmlns:a16="http://schemas.microsoft.com/office/drawing/2014/main" id="{2997CAED-4158-4198-A01D-1B0D33B47DF2}"/>
              </a:ext>
            </a:extLst>
          </p:cNvPr>
          <p:cNvSpPr/>
          <p:nvPr/>
        </p:nvSpPr>
        <p:spPr>
          <a:xfrm rot="8859359">
            <a:off x="-498210" y="2534761"/>
            <a:ext cx="110808" cy="110808"/>
          </a:xfrm>
          <a:prstGeom prst="ellipse">
            <a:avLst/>
          </a:prstGeom>
          <a:solidFill>
            <a:schemeClr val="accent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7" name="Oval 156">
            <a:extLst>
              <a:ext uri="{FF2B5EF4-FFF2-40B4-BE49-F238E27FC236}">
                <a16:creationId xmlns:a16="http://schemas.microsoft.com/office/drawing/2014/main" id="{DFCC218E-DEB7-47FB-A903-7AF150D057AF}"/>
              </a:ext>
            </a:extLst>
          </p:cNvPr>
          <p:cNvSpPr/>
          <p:nvPr/>
        </p:nvSpPr>
        <p:spPr>
          <a:xfrm rot="8859359">
            <a:off x="-724334" y="1060438"/>
            <a:ext cx="110808" cy="110808"/>
          </a:xfrm>
          <a:prstGeom prst="ellipse">
            <a:avLst/>
          </a:prstGeom>
          <a:solidFill>
            <a:schemeClr val="accent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8" name="Oval 157">
            <a:extLst>
              <a:ext uri="{FF2B5EF4-FFF2-40B4-BE49-F238E27FC236}">
                <a16:creationId xmlns:a16="http://schemas.microsoft.com/office/drawing/2014/main" id="{5D5F92CE-C392-421D-8527-4168F2BAC81E}"/>
              </a:ext>
            </a:extLst>
          </p:cNvPr>
          <p:cNvSpPr/>
          <p:nvPr/>
        </p:nvSpPr>
        <p:spPr>
          <a:xfrm rot="8859359">
            <a:off x="395619" y="442816"/>
            <a:ext cx="110808" cy="110808"/>
          </a:xfrm>
          <a:prstGeom prst="ellipse">
            <a:avLst/>
          </a:prstGeom>
          <a:solidFill>
            <a:schemeClr val="accent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9" name="Oval 158">
            <a:extLst>
              <a:ext uri="{FF2B5EF4-FFF2-40B4-BE49-F238E27FC236}">
                <a16:creationId xmlns:a16="http://schemas.microsoft.com/office/drawing/2014/main" id="{73D2D3B5-9C5F-4EAA-99D3-68E4DD0110DE}"/>
              </a:ext>
            </a:extLst>
          </p:cNvPr>
          <p:cNvSpPr/>
          <p:nvPr/>
        </p:nvSpPr>
        <p:spPr>
          <a:xfrm rot="8859359">
            <a:off x="1225574" y="490581"/>
            <a:ext cx="110808" cy="110808"/>
          </a:xfrm>
          <a:prstGeom prst="ellipse">
            <a:avLst/>
          </a:prstGeom>
          <a:solidFill>
            <a:schemeClr val="accent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0" name="Oval 159">
            <a:extLst>
              <a:ext uri="{FF2B5EF4-FFF2-40B4-BE49-F238E27FC236}">
                <a16:creationId xmlns:a16="http://schemas.microsoft.com/office/drawing/2014/main" id="{3FB936E3-3DAF-449E-B3FD-00616335A20E}"/>
              </a:ext>
            </a:extLst>
          </p:cNvPr>
          <p:cNvSpPr/>
          <p:nvPr/>
        </p:nvSpPr>
        <p:spPr>
          <a:xfrm rot="8859359">
            <a:off x="1948397" y="54408"/>
            <a:ext cx="110808" cy="110808"/>
          </a:xfrm>
          <a:prstGeom prst="ellipse">
            <a:avLst/>
          </a:prstGeom>
          <a:solidFill>
            <a:schemeClr val="accent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1" name="Oval 160">
            <a:extLst>
              <a:ext uri="{FF2B5EF4-FFF2-40B4-BE49-F238E27FC236}">
                <a16:creationId xmlns:a16="http://schemas.microsoft.com/office/drawing/2014/main" id="{8DC7E1AD-CBE4-4338-9DC0-E94828FE7152}"/>
              </a:ext>
            </a:extLst>
          </p:cNvPr>
          <p:cNvSpPr/>
          <p:nvPr/>
        </p:nvSpPr>
        <p:spPr>
          <a:xfrm rot="8859359">
            <a:off x="1458520" y="1438243"/>
            <a:ext cx="110808" cy="110808"/>
          </a:xfrm>
          <a:prstGeom prst="ellipse">
            <a:avLst/>
          </a:prstGeom>
          <a:solidFill>
            <a:schemeClr val="accent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3" name="Rectangle 162">
            <a:extLst>
              <a:ext uri="{FF2B5EF4-FFF2-40B4-BE49-F238E27FC236}">
                <a16:creationId xmlns:a16="http://schemas.microsoft.com/office/drawing/2014/main" id="{41023C2D-9F8C-F848-BE43-D6E4732C3AB0}"/>
              </a:ext>
            </a:extLst>
          </p:cNvPr>
          <p:cNvSpPr/>
          <p:nvPr/>
        </p:nvSpPr>
        <p:spPr>
          <a:xfrm>
            <a:off x="11726333" y="2108200"/>
            <a:ext cx="465667" cy="2808685"/>
          </a:xfrm>
          <a:prstGeom prst="rect">
            <a:avLst/>
          </a:prstGeom>
          <a:solidFill>
            <a:schemeClr val="bg1"/>
          </a:solidFill>
          <a:ln>
            <a:noFill/>
          </a:ln>
        </p:spPr>
        <p:txBody>
          <a:bodyPr wrap="square" rtlCol="0" anchor="ctr" anchorCtr="0">
            <a:spAutoFit/>
          </a:bodyPr>
          <a:lstStyle/>
          <a:p>
            <a:pPr algn="l">
              <a:lnSpc>
                <a:spcPct val="130000"/>
              </a:lnSpc>
            </a:pPr>
            <a:endParaRPr lang="en-RS" sz="1200" spc="300" dirty="0">
              <a:solidFill>
                <a:schemeClr val="bg1">
                  <a:lumMod val="6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509581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a:extLst>
              <a:ext uri="{FF2B5EF4-FFF2-40B4-BE49-F238E27FC236}">
                <a16:creationId xmlns:a16="http://schemas.microsoft.com/office/drawing/2014/main" id="{EAF78EDA-EAD9-6140-B5FB-6F81B2E3F291}"/>
              </a:ext>
            </a:extLst>
          </p:cNvPr>
          <p:cNvSpPr/>
          <p:nvPr/>
        </p:nvSpPr>
        <p:spPr>
          <a:xfrm>
            <a:off x="905933" y="6121400"/>
            <a:ext cx="10041467" cy="313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S"/>
          </a:p>
        </p:txBody>
      </p:sp>
      <p:sp>
        <p:nvSpPr>
          <p:cNvPr id="3" name="TextBox 2">
            <a:extLst>
              <a:ext uri="{FF2B5EF4-FFF2-40B4-BE49-F238E27FC236}">
                <a16:creationId xmlns:a16="http://schemas.microsoft.com/office/drawing/2014/main" id="{A68D860B-7932-4CA3-AECC-B0B3202D6B43}"/>
              </a:ext>
            </a:extLst>
          </p:cNvPr>
          <p:cNvSpPr txBox="1"/>
          <p:nvPr/>
        </p:nvSpPr>
        <p:spPr>
          <a:xfrm>
            <a:off x="6105771" y="1657538"/>
            <a:ext cx="5410135" cy="671274"/>
          </a:xfrm>
          <a:prstGeom prst="rect">
            <a:avLst/>
          </a:prstGeom>
          <a:noFill/>
        </p:spPr>
        <p:txBody>
          <a:bodyPr wrap="square" rtlCol="0">
            <a:spAutoFit/>
          </a:bodyPr>
          <a:lstStyle/>
          <a:p>
            <a:pPr>
              <a:lnSpc>
                <a:spcPct val="110000"/>
              </a:lnSpc>
            </a:pPr>
            <a:r>
              <a:rPr lang="en-US" sz="3600" dirty="0">
                <a:solidFill>
                  <a:schemeClr val="tx1">
                    <a:lumMod val="85000"/>
                    <a:lumOff val="15000"/>
                  </a:schemeClr>
                </a:solidFill>
                <a:latin typeface="Nexa Bold" panose="02000000000000000000" pitchFamily="50" charset="0"/>
              </a:rPr>
              <a:t>Background</a:t>
            </a:r>
          </a:p>
        </p:txBody>
      </p:sp>
      <p:sp>
        <p:nvSpPr>
          <p:cNvPr id="4" name="Rectangle 3">
            <a:extLst>
              <a:ext uri="{FF2B5EF4-FFF2-40B4-BE49-F238E27FC236}">
                <a16:creationId xmlns:a16="http://schemas.microsoft.com/office/drawing/2014/main" id="{86DF8938-489A-40AE-A21E-8A2C710E7724}"/>
              </a:ext>
            </a:extLst>
          </p:cNvPr>
          <p:cNvSpPr/>
          <p:nvPr/>
        </p:nvSpPr>
        <p:spPr>
          <a:xfrm>
            <a:off x="6096000" y="2320237"/>
            <a:ext cx="5370188" cy="343043"/>
          </a:xfrm>
          <a:prstGeom prst="rect">
            <a:avLst/>
          </a:prstGeom>
        </p:spPr>
        <p:txBody>
          <a:bodyPr wrap="square">
            <a:spAutoFit/>
          </a:bodyPr>
          <a:lstStyle/>
          <a:p>
            <a:pPr>
              <a:lnSpc>
                <a:spcPct val="130000"/>
              </a:lnSpc>
            </a:pPr>
            <a:r>
              <a:rPr lang="id-ID" sz="1400" dirty="0">
                <a:solidFill>
                  <a:schemeClr val="bg1">
                    <a:lumMod val="65000"/>
                  </a:schemeClr>
                </a:solidFill>
                <a:latin typeface="Segoe UI" panose="020B0502040204020203" pitchFamily="34" charset="0"/>
                <a:cs typeface="Segoe UI" panose="020B0502040204020203" pitchFamily="34" charset="0"/>
              </a:rPr>
              <a:t>Containers are isolated from one another and bundle their own software, libraries and configuration files; they can communicate with each other through well-defined channels. Because all of the containers share the services of a single operating system kernel, they use fewer resources than virtual machines. </a:t>
            </a:r>
            <a:endParaRPr lang="en-US" sz="1400" dirty="0">
              <a:solidFill>
                <a:schemeClr val="bg1">
                  <a:lumMod val="65000"/>
                </a:schemeClr>
              </a:solidFill>
              <a:latin typeface="Segoe UI" panose="020B0502040204020203" pitchFamily="34" charset="0"/>
              <a:cs typeface="Segoe UI" panose="020B0502040204020203" pitchFamily="34" charset="0"/>
            </a:endParaRPr>
          </a:p>
        </p:txBody>
      </p:sp>
      <p:cxnSp>
        <p:nvCxnSpPr>
          <p:cNvPr id="5" name="Straight Connector 4">
            <a:extLst>
              <a:ext uri="{FF2B5EF4-FFF2-40B4-BE49-F238E27FC236}">
                <a16:creationId xmlns:a16="http://schemas.microsoft.com/office/drawing/2014/main" id="{AF292936-0DD5-478B-BBF6-944AC06DDA92}"/>
              </a:ext>
            </a:extLst>
          </p:cNvPr>
          <p:cNvCxnSpPr>
            <a:cxnSpLocks/>
          </p:cNvCxnSpPr>
          <p:nvPr/>
        </p:nvCxnSpPr>
        <p:spPr>
          <a:xfrm>
            <a:off x="6211419" y="1538984"/>
            <a:ext cx="88394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DCD1654B-AB43-4529-8772-1166F3E38495}"/>
              </a:ext>
            </a:extLst>
          </p:cNvPr>
          <p:cNvSpPr/>
          <p:nvPr/>
        </p:nvSpPr>
        <p:spPr>
          <a:xfrm>
            <a:off x="7095359" y="1361269"/>
            <a:ext cx="4480630" cy="306000"/>
          </a:xfrm>
          <a:prstGeom prst="rect">
            <a:avLst/>
          </a:prstGeom>
        </p:spPr>
        <p:txBody>
          <a:bodyPr wrap="square" anchor="ctr" anchorCtr="0">
            <a:spAutoFit/>
          </a:bodyPr>
          <a:lstStyle/>
          <a:p>
            <a:pPr>
              <a:lnSpc>
                <a:spcPct val="130000"/>
              </a:lnSpc>
            </a:pPr>
            <a:r>
              <a:rPr lang="en-US" sz="1200" spc="300" dirty="0">
                <a:solidFill>
                  <a:schemeClr val="bg1">
                    <a:lumMod val="65000"/>
                  </a:schemeClr>
                </a:solidFill>
                <a:latin typeface="Segoe UI" panose="020B0502040204020203" pitchFamily="34" charset="0"/>
                <a:cs typeface="Segoe UI" panose="020B0502040204020203" pitchFamily="34" charset="0"/>
              </a:rPr>
              <a:t>major subject</a:t>
            </a:r>
          </a:p>
        </p:txBody>
      </p:sp>
      <p:grpSp>
        <p:nvGrpSpPr>
          <p:cNvPr id="97" name="Group 96">
            <a:extLst>
              <a:ext uri="{FF2B5EF4-FFF2-40B4-BE49-F238E27FC236}">
                <a16:creationId xmlns:a16="http://schemas.microsoft.com/office/drawing/2014/main" id="{93A37F4C-51CA-4521-8006-43962D5BFF2D}"/>
              </a:ext>
            </a:extLst>
          </p:cNvPr>
          <p:cNvGrpSpPr/>
          <p:nvPr/>
        </p:nvGrpSpPr>
        <p:grpSpPr>
          <a:xfrm>
            <a:off x="9244035" y="790384"/>
            <a:ext cx="531598" cy="531598"/>
            <a:chOff x="1554163" y="2508251"/>
            <a:chExt cx="376238" cy="376238"/>
          </a:xfrm>
          <a:solidFill>
            <a:schemeClr val="tx1"/>
          </a:solidFill>
        </p:grpSpPr>
        <p:sp>
          <p:nvSpPr>
            <p:cNvPr id="98" name="Freeform 28">
              <a:extLst>
                <a:ext uri="{FF2B5EF4-FFF2-40B4-BE49-F238E27FC236}">
                  <a16:creationId xmlns:a16="http://schemas.microsoft.com/office/drawing/2014/main" id="{1D5B2FCB-1C26-4CF0-9397-6F3FA28D1715}"/>
                </a:ext>
              </a:extLst>
            </p:cNvPr>
            <p:cNvSpPr>
              <a:spLocks noEditPoints="1"/>
            </p:cNvSpPr>
            <p:nvPr/>
          </p:nvSpPr>
          <p:spPr bwMode="auto">
            <a:xfrm>
              <a:off x="1593851" y="2508251"/>
              <a:ext cx="336550" cy="327025"/>
            </a:xfrm>
            <a:custGeom>
              <a:avLst/>
              <a:gdLst>
                <a:gd name="T0" fmla="*/ 626 w 636"/>
                <a:gd name="T1" fmla="*/ 1 h 618"/>
                <a:gd name="T2" fmla="*/ 618 w 636"/>
                <a:gd name="T3" fmla="*/ 1 h 618"/>
                <a:gd name="T4" fmla="*/ 361 w 636"/>
                <a:gd name="T5" fmla="*/ 152 h 618"/>
                <a:gd name="T6" fmla="*/ 354 w 636"/>
                <a:gd name="T7" fmla="*/ 161 h 618"/>
                <a:gd name="T8" fmla="*/ 355 w 636"/>
                <a:gd name="T9" fmla="*/ 172 h 618"/>
                <a:gd name="T10" fmla="*/ 364 w 636"/>
                <a:gd name="T11" fmla="*/ 178 h 618"/>
                <a:gd name="T12" fmla="*/ 375 w 636"/>
                <a:gd name="T13" fmla="*/ 176 h 618"/>
                <a:gd name="T14" fmla="*/ 217 w 636"/>
                <a:gd name="T15" fmla="*/ 422 h 618"/>
                <a:gd name="T16" fmla="*/ 268 w 636"/>
                <a:gd name="T17" fmla="*/ 239 h 618"/>
                <a:gd name="T18" fmla="*/ 275 w 636"/>
                <a:gd name="T19" fmla="*/ 231 h 618"/>
                <a:gd name="T20" fmla="*/ 274 w 636"/>
                <a:gd name="T21" fmla="*/ 220 h 618"/>
                <a:gd name="T22" fmla="*/ 265 w 636"/>
                <a:gd name="T23" fmla="*/ 213 h 618"/>
                <a:gd name="T24" fmla="*/ 254 w 636"/>
                <a:gd name="T25" fmla="*/ 216 h 618"/>
                <a:gd name="T26" fmla="*/ 3 w 636"/>
                <a:gd name="T27" fmla="*/ 364 h 618"/>
                <a:gd name="T28" fmla="*/ 0 w 636"/>
                <a:gd name="T29" fmla="*/ 371 h 618"/>
                <a:gd name="T30" fmla="*/ 1 w 636"/>
                <a:gd name="T31" fmla="*/ 379 h 618"/>
                <a:gd name="T32" fmla="*/ 7 w 636"/>
                <a:gd name="T33" fmla="*/ 385 h 618"/>
                <a:gd name="T34" fmla="*/ 211 w 636"/>
                <a:gd name="T35" fmla="*/ 448 h 618"/>
                <a:gd name="T36" fmla="*/ 301 w 636"/>
                <a:gd name="T37" fmla="*/ 612 h 618"/>
                <a:gd name="T38" fmla="*/ 304 w 636"/>
                <a:gd name="T39" fmla="*/ 615 h 618"/>
                <a:gd name="T40" fmla="*/ 310 w 636"/>
                <a:gd name="T41" fmla="*/ 618 h 618"/>
                <a:gd name="T42" fmla="*/ 318 w 636"/>
                <a:gd name="T43" fmla="*/ 617 h 618"/>
                <a:gd name="T44" fmla="*/ 425 w 636"/>
                <a:gd name="T45" fmla="*/ 514 h 618"/>
                <a:gd name="T46" fmla="*/ 620 w 636"/>
                <a:gd name="T47" fmla="*/ 573 h 618"/>
                <a:gd name="T48" fmla="*/ 627 w 636"/>
                <a:gd name="T49" fmla="*/ 573 h 618"/>
                <a:gd name="T50" fmla="*/ 632 w 636"/>
                <a:gd name="T51" fmla="*/ 569 h 618"/>
                <a:gd name="T52" fmla="*/ 635 w 636"/>
                <a:gd name="T53" fmla="*/ 563 h 618"/>
                <a:gd name="T54" fmla="*/ 636 w 636"/>
                <a:gd name="T55" fmla="*/ 14 h 618"/>
                <a:gd name="T56" fmla="*/ 634 w 636"/>
                <a:gd name="T57" fmla="*/ 7 h 618"/>
                <a:gd name="T58" fmla="*/ 629 w 636"/>
                <a:gd name="T59" fmla="*/ 2 h 618"/>
                <a:gd name="T60" fmla="*/ 299 w 636"/>
                <a:gd name="T61" fmla="*/ 461 h 618"/>
                <a:gd name="T62" fmla="*/ 299 w 636"/>
                <a:gd name="T63" fmla="*/ 550 h 618"/>
                <a:gd name="T64" fmla="*/ 508 w 636"/>
                <a:gd name="T65" fmla="*/ 160 h 618"/>
                <a:gd name="T66" fmla="*/ 327 w 636"/>
                <a:gd name="T67" fmla="*/ 571 h 618"/>
                <a:gd name="T68" fmla="*/ 395 w 636"/>
                <a:gd name="T69" fmla="*/ 504 h 618"/>
                <a:gd name="T70" fmla="*/ 608 w 636"/>
                <a:gd name="T71" fmla="*/ 541 h 618"/>
                <a:gd name="T72" fmla="*/ 608 w 636"/>
                <a:gd name="T73" fmla="*/ 63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18">
                  <a:moveTo>
                    <a:pt x="629" y="2"/>
                  </a:moveTo>
                  <a:lnTo>
                    <a:pt x="626" y="1"/>
                  </a:lnTo>
                  <a:lnTo>
                    <a:pt x="621" y="0"/>
                  </a:lnTo>
                  <a:lnTo>
                    <a:pt x="618" y="1"/>
                  </a:lnTo>
                  <a:lnTo>
                    <a:pt x="615" y="2"/>
                  </a:lnTo>
                  <a:lnTo>
                    <a:pt x="361" y="152"/>
                  </a:lnTo>
                  <a:lnTo>
                    <a:pt x="356" y="156"/>
                  </a:lnTo>
                  <a:lnTo>
                    <a:pt x="354" y="161"/>
                  </a:lnTo>
                  <a:lnTo>
                    <a:pt x="354" y="166"/>
                  </a:lnTo>
                  <a:lnTo>
                    <a:pt x="355" y="172"/>
                  </a:lnTo>
                  <a:lnTo>
                    <a:pt x="360" y="176"/>
                  </a:lnTo>
                  <a:lnTo>
                    <a:pt x="364" y="178"/>
                  </a:lnTo>
                  <a:lnTo>
                    <a:pt x="369" y="178"/>
                  </a:lnTo>
                  <a:lnTo>
                    <a:pt x="375" y="176"/>
                  </a:lnTo>
                  <a:lnTo>
                    <a:pt x="557" y="68"/>
                  </a:lnTo>
                  <a:lnTo>
                    <a:pt x="217" y="422"/>
                  </a:lnTo>
                  <a:lnTo>
                    <a:pt x="48" y="369"/>
                  </a:lnTo>
                  <a:lnTo>
                    <a:pt x="268" y="239"/>
                  </a:lnTo>
                  <a:lnTo>
                    <a:pt x="273" y="235"/>
                  </a:lnTo>
                  <a:lnTo>
                    <a:pt x="275" y="231"/>
                  </a:lnTo>
                  <a:lnTo>
                    <a:pt x="276" y="225"/>
                  </a:lnTo>
                  <a:lnTo>
                    <a:pt x="274" y="220"/>
                  </a:lnTo>
                  <a:lnTo>
                    <a:pt x="269" y="216"/>
                  </a:lnTo>
                  <a:lnTo>
                    <a:pt x="265" y="213"/>
                  </a:lnTo>
                  <a:lnTo>
                    <a:pt x="260" y="213"/>
                  </a:lnTo>
                  <a:lnTo>
                    <a:pt x="254" y="216"/>
                  </a:lnTo>
                  <a:lnTo>
                    <a:pt x="7" y="362"/>
                  </a:lnTo>
                  <a:lnTo>
                    <a:pt x="3" y="364"/>
                  </a:lnTo>
                  <a:lnTo>
                    <a:pt x="1" y="368"/>
                  </a:lnTo>
                  <a:lnTo>
                    <a:pt x="0" y="371"/>
                  </a:lnTo>
                  <a:lnTo>
                    <a:pt x="0" y="375"/>
                  </a:lnTo>
                  <a:lnTo>
                    <a:pt x="1" y="379"/>
                  </a:lnTo>
                  <a:lnTo>
                    <a:pt x="3" y="383"/>
                  </a:lnTo>
                  <a:lnTo>
                    <a:pt x="7" y="385"/>
                  </a:lnTo>
                  <a:lnTo>
                    <a:pt x="10" y="387"/>
                  </a:lnTo>
                  <a:lnTo>
                    <a:pt x="211" y="448"/>
                  </a:lnTo>
                  <a:lnTo>
                    <a:pt x="301" y="611"/>
                  </a:lnTo>
                  <a:lnTo>
                    <a:pt x="301" y="612"/>
                  </a:lnTo>
                  <a:lnTo>
                    <a:pt x="302" y="612"/>
                  </a:lnTo>
                  <a:lnTo>
                    <a:pt x="304" y="615"/>
                  </a:lnTo>
                  <a:lnTo>
                    <a:pt x="308" y="617"/>
                  </a:lnTo>
                  <a:lnTo>
                    <a:pt x="310" y="618"/>
                  </a:lnTo>
                  <a:lnTo>
                    <a:pt x="313" y="618"/>
                  </a:lnTo>
                  <a:lnTo>
                    <a:pt x="318" y="617"/>
                  </a:lnTo>
                  <a:lnTo>
                    <a:pt x="323" y="614"/>
                  </a:lnTo>
                  <a:lnTo>
                    <a:pt x="425" y="514"/>
                  </a:lnTo>
                  <a:lnTo>
                    <a:pt x="618" y="573"/>
                  </a:lnTo>
                  <a:lnTo>
                    <a:pt x="620" y="573"/>
                  </a:lnTo>
                  <a:lnTo>
                    <a:pt x="622" y="574"/>
                  </a:lnTo>
                  <a:lnTo>
                    <a:pt x="627" y="573"/>
                  </a:lnTo>
                  <a:lnTo>
                    <a:pt x="630" y="571"/>
                  </a:lnTo>
                  <a:lnTo>
                    <a:pt x="632" y="569"/>
                  </a:lnTo>
                  <a:lnTo>
                    <a:pt x="634" y="566"/>
                  </a:lnTo>
                  <a:lnTo>
                    <a:pt x="635" y="563"/>
                  </a:lnTo>
                  <a:lnTo>
                    <a:pt x="636" y="560"/>
                  </a:lnTo>
                  <a:lnTo>
                    <a:pt x="636" y="14"/>
                  </a:lnTo>
                  <a:lnTo>
                    <a:pt x="635" y="10"/>
                  </a:lnTo>
                  <a:lnTo>
                    <a:pt x="634" y="7"/>
                  </a:lnTo>
                  <a:lnTo>
                    <a:pt x="632" y="4"/>
                  </a:lnTo>
                  <a:lnTo>
                    <a:pt x="629" y="2"/>
                  </a:lnTo>
                  <a:close/>
                  <a:moveTo>
                    <a:pt x="302" y="457"/>
                  </a:moveTo>
                  <a:lnTo>
                    <a:pt x="299" y="461"/>
                  </a:lnTo>
                  <a:lnTo>
                    <a:pt x="299" y="466"/>
                  </a:lnTo>
                  <a:lnTo>
                    <a:pt x="299" y="550"/>
                  </a:lnTo>
                  <a:lnTo>
                    <a:pt x="238" y="439"/>
                  </a:lnTo>
                  <a:lnTo>
                    <a:pt x="508" y="160"/>
                  </a:lnTo>
                  <a:lnTo>
                    <a:pt x="302" y="457"/>
                  </a:lnTo>
                  <a:close/>
                  <a:moveTo>
                    <a:pt x="327" y="571"/>
                  </a:moveTo>
                  <a:lnTo>
                    <a:pt x="327" y="484"/>
                  </a:lnTo>
                  <a:lnTo>
                    <a:pt x="395" y="504"/>
                  </a:lnTo>
                  <a:lnTo>
                    <a:pt x="327" y="571"/>
                  </a:lnTo>
                  <a:close/>
                  <a:moveTo>
                    <a:pt x="608" y="541"/>
                  </a:moveTo>
                  <a:lnTo>
                    <a:pt x="335" y="457"/>
                  </a:lnTo>
                  <a:lnTo>
                    <a:pt x="608" y="63"/>
                  </a:lnTo>
                  <a:lnTo>
                    <a:pt x="608" y="5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9" name="Freeform 29">
              <a:extLst>
                <a:ext uri="{FF2B5EF4-FFF2-40B4-BE49-F238E27FC236}">
                  <a16:creationId xmlns:a16="http://schemas.microsoft.com/office/drawing/2014/main" id="{1DC2D50B-B0DA-475A-BF58-02F499E6AB27}"/>
                </a:ext>
              </a:extLst>
            </p:cNvPr>
            <p:cNvSpPr>
              <a:spLocks/>
            </p:cNvSpPr>
            <p:nvPr/>
          </p:nvSpPr>
          <p:spPr bwMode="auto">
            <a:xfrm>
              <a:off x="1593851" y="2762251"/>
              <a:ext cx="84138" cy="82550"/>
            </a:xfrm>
            <a:custGeom>
              <a:avLst/>
              <a:gdLst>
                <a:gd name="T0" fmla="*/ 154 w 158"/>
                <a:gd name="T1" fmla="*/ 4 h 157"/>
                <a:gd name="T2" fmla="*/ 148 w 158"/>
                <a:gd name="T3" fmla="*/ 1 h 157"/>
                <a:gd name="T4" fmla="*/ 144 w 158"/>
                <a:gd name="T5" fmla="*/ 0 h 157"/>
                <a:gd name="T6" fmla="*/ 139 w 158"/>
                <a:gd name="T7" fmla="*/ 1 h 157"/>
                <a:gd name="T8" fmla="*/ 133 w 158"/>
                <a:gd name="T9" fmla="*/ 4 h 157"/>
                <a:gd name="T10" fmla="*/ 4 w 158"/>
                <a:gd name="T11" fmla="*/ 134 h 157"/>
                <a:gd name="T12" fmla="*/ 1 w 158"/>
                <a:gd name="T13" fmla="*/ 138 h 157"/>
                <a:gd name="T14" fmla="*/ 0 w 158"/>
                <a:gd name="T15" fmla="*/ 143 h 157"/>
                <a:gd name="T16" fmla="*/ 1 w 158"/>
                <a:gd name="T17" fmla="*/ 149 h 157"/>
                <a:gd name="T18" fmla="*/ 4 w 158"/>
                <a:gd name="T19" fmla="*/ 153 h 157"/>
                <a:gd name="T20" fmla="*/ 9 w 158"/>
                <a:gd name="T21" fmla="*/ 156 h 157"/>
                <a:gd name="T22" fmla="*/ 14 w 158"/>
                <a:gd name="T23" fmla="*/ 157 h 157"/>
                <a:gd name="T24" fmla="*/ 19 w 158"/>
                <a:gd name="T25" fmla="*/ 156 h 157"/>
                <a:gd name="T26" fmla="*/ 24 w 158"/>
                <a:gd name="T27" fmla="*/ 153 h 157"/>
                <a:gd name="T28" fmla="*/ 154 w 158"/>
                <a:gd name="T29" fmla="*/ 23 h 157"/>
                <a:gd name="T30" fmla="*/ 157 w 158"/>
                <a:gd name="T31" fmla="*/ 19 h 157"/>
                <a:gd name="T32" fmla="*/ 158 w 158"/>
                <a:gd name="T33" fmla="*/ 14 h 157"/>
                <a:gd name="T34" fmla="*/ 157 w 158"/>
                <a:gd name="T35" fmla="*/ 8 h 157"/>
                <a:gd name="T36" fmla="*/ 154 w 158"/>
                <a:gd name="T37" fmla="*/ 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57">
                  <a:moveTo>
                    <a:pt x="154" y="4"/>
                  </a:moveTo>
                  <a:lnTo>
                    <a:pt x="148" y="1"/>
                  </a:lnTo>
                  <a:lnTo>
                    <a:pt x="144" y="0"/>
                  </a:lnTo>
                  <a:lnTo>
                    <a:pt x="139" y="1"/>
                  </a:lnTo>
                  <a:lnTo>
                    <a:pt x="133" y="4"/>
                  </a:lnTo>
                  <a:lnTo>
                    <a:pt x="4" y="134"/>
                  </a:lnTo>
                  <a:lnTo>
                    <a:pt x="1" y="138"/>
                  </a:lnTo>
                  <a:lnTo>
                    <a:pt x="0" y="143"/>
                  </a:lnTo>
                  <a:lnTo>
                    <a:pt x="1" y="149"/>
                  </a:lnTo>
                  <a:lnTo>
                    <a:pt x="4" y="153"/>
                  </a:lnTo>
                  <a:lnTo>
                    <a:pt x="9" y="156"/>
                  </a:lnTo>
                  <a:lnTo>
                    <a:pt x="14" y="157"/>
                  </a:lnTo>
                  <a:lnTo>
                    <a:pt x="19" y="156"/>
                  </a:lnTo>
                  <a:lnTo>
                    <a:pt x="24" y="153"/>
                  </a:lnTo>
                  <a:lnTo>
                    <a:pt x="154" y="23"/>
                  </a:lnTo>
                  <a:lnTo>
                    <a:pt x="157" y="19"/>
                  </a:lnTo>
                  <a:lnTo>
                    <a:pt x="158" y="14"/>
                  </a:lnTo>
                  <a:lnTo>
                    <a:pt x="157" y="8"/>
                  </a:lnTo>
                  <a:lnTo>
                    <a:pt x="15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0" name="Freeform 30">
              <a:extLst>
                <a:ext uri="{FF2B5EF4-FFF2-40B4-BE49-F238E27FC236}">
                  <a16:creationId xmlns:a16="http://schemas.microsoft.com/office/drawing/2014/main" id="{68115062-49C2-4CFE-9FE0-5E08E889D8DD}"/>
                </a:ext>
              </a:extLst>
            </p:cNvPr>
            <p:cNvSpPr>
              <a:spLocks/>
            </p:cNvSpPr>
            <p:nvPr/>
          </p:nvSpPr>
          <p:spPr bwMode="auto">
            <a:xfrm>
              <a:off x="1554163" y="2852738"/>
              <a:ext cx="31750" cy="31750"/>
            </a:xfrm>
            <a:custGeom>
              <a:avLst/>
              <a:gdLst>
                <a:gd name="T0" fmla="*/ 56 w 60"/>
                <a:gd name="T1" fmla="*/ 5 h 61"/>
                <a:gd name="T2" fmla="*/ 51 w 60"/>
                <a:gd name="T3" fmla="*/ 1 h 61"/>
                <a:gd name="T4" fmla="*/ 46 w 60"/>
                <a:gd name="T5" fmla="*/ 0 h 61"/>
                <a:gd name="T6" fmla="*/ 41 w 60"/>
                <a:gd name="T7" fmla="*/ 1 h 61"/>
                <a:gd name="T8" fmla="*/ 36 w 60"/>
                <a:gd name="T9" fmla="*/ 5 h 61"/>
                <a:gd name="T10" fmla="*/ 4 w 60"/>
                <a:gd name="T11" fmla="*/ 37 h 61"/>
                <a:gd name="T12" fmla="*/ 1 w 60"/>
                <a:gd name="T13" fmla="*/ 41 h 61"/>
                <a:gd name="T14" fmla="*/ 0 w 60"/>
                <a:gd name="T15" fmla="*/ 47 h 61"/>
                <a:gd name="T16" fmla="*/ 1 w 60"/>
                <a:gd name="T17" fmla="*/ 52 h 61"/>
                <a:gd name="T18" fmla="*/ 4 w 60"/>
                <a:gd name="T19" fmla="*/ 56 h 61"/>
                <a:gd name="T20" fmla="*/ 9 w 60"/>
                <a:gd name="T21" fmla="*/ 59 h 61"/>
                <a:gd name="T22" fmla="*/ 14 w 60"/>
                <a:gd name="T23" fmla="*/ 61 h 61"/>
                <a:gd name="T24" fmla="*/ 19 w 60"/>
                <a:gd name="T25" fmla="*/ 59 h 61"/>
                <a:gd name="T26" fmla="*/ 24 w 60"/>
                <a:gd name="T27" fmla="*/ 56 h 61"/>
                <a:gd name="T28" fmla="*/ 56 w 60"/>
                <a:gd name="T29" fmla="*/ 24 h 61"/>
                <a:gd name="T30" fmla="*/ 59 w 60"/>
                <a:gd name="T31" fmla="*/ 20 h 61"/>
                <a:gd name="T32" fmla="*/ 60 w 60"/>
                <a:gd name="T33" fmla="*/ 14 h 61"/>
                <a:gd name="T34" fmla="*/ 59 w 60"/>
                <a:gd name="T35" fmla="*/ 9 h 61"/>
                <a:gd name="T36" fmla="*/ 56 w 60"/>
                <a:gd name="T37" fmla="*/ 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61">
                  <a:moveTo>
                    <a:pt x="56" y="5"/>
                  </a:moveTo>
                  <a:lnTo>
                    <a:pt x="51" y="1"/>
                  </a:lnTo>
                  <a:lnTo>
                    <a:pt x="46" y="0"/>
                  </a:lnTo>
                  <a:lnTo>
                    <a:pt x="41" y="1"/>
                  </a:lnTo>
                  <a:lnTo>
                    <a:pt x="36" y="5"/>
                  </a:lnTo>
                  <a:lnTo>
                    <a:pt x="4" y="37"/>
                  </a:lnTo>
                  <a:lnTo>
                    <a:pt x="1" y="41"/>
                  </a:lnTo>
                  <a:lnTo>
                    <a:pt x="0" y="47"/>
                  </a:lnTo>
                  <a:lnTo>
                    <a:pt x="1" y="52"/>
                  </a:lnTo>
                  <a:lnTo>
                    <a:pt x="4" y="56"/>
                  </a:lnTo>
                  <a:lnTo>
                    <a:pt x="9" y="59"/>
                  </a:lnTo>
                  <a:lnTo>
                    <a:pt x="14" y="61"/>
                  </a:lnTo>
                  <a:lnTo>
                    <a:pt x="19" y="59"/>
                  </a:lnTo>
                  <a:lnTo>
                    <a:pt x="24" y="56"/>
                  </a:lnTo>
                  <a:lnTo>
                    <a:pt x="56" y="24"/>
                  </a:lnTo>
                  <a:lnTo>
                    <a:pt x="59" y="20"/>
                  </a:lnTo>
                  <a:lnTo>
                    <a:pt x="60" y="14"/>
                  </a:lnTo>
                  <a:lnTo>
                    <a:pt x="59" y="9"/>
                  </a:lnTo>
                  <a:lnTo>
                    <a:pt x="5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1" name="Freeform 31">
              <a:extLst>
                <a:ext uri="{FF2B5EF4-FFF2-40B4-BE49-F238E27FC236}">
                  <a16:creationId xmlns:a16="http://schemas.microsoft.com/office/drawing/2014/main" id="{45A1C2B0-7265-45D3-BE83-1E5702D0FA2F}"/>
                </a:ext>
              </a:extLst>
            </p:cNvPr>
            <p:cNvSpPr>
              <a:spLocks/>
            </p:cNvSpPr>
            <p:nvPr/>
          </p:nvSpPr>
          <p:spPr bwMode="auto">
            <a:xfrm>
              <a:off x="1646238" y="2870201"/>
              <a:ext cx="14288" cy="14288"/>
            </a:xfrm>
            <a:custGeom>
              <a:avLst/>
              <a:gdLst>
                <a:gd name="T0" fmla="*/ 24 w 28"/>
                <a:gd name="T1" fmla="*/ 4 h 27"/>
                <a:gd name="T2" fmla="*/ 19 w 28"/>
                <a:gd name="T3" fmla="*/ 1 h 27"/>
                <a:gd name="T4" fmla="*/ 14 w 28"/>
                <a:gd name="T5" fmla="*/ 0 h 27"/>
                <a:gd name="T6" fmla="*/ 8 w 28"/>
                <a:gd name="T7" fmla="*/ 1 h 27"/>
                <a:gd name="T8" fmla="*/ 4 w 28"/>
                <a:gd name="T9" fmla="*/ 4 h 27"/>
                <a:gd name="T10" fmla="*/ 1 w 28"/>
                <a:gd name="T11" fmla="*/ 8 h 27"/>
                <a:gd name="T12" fmla="*/ 0 w 28"/>
                <a:gd name="T13" fmla="*/ 13 h 27"/>
                <a:gd name="T14" fmla="*/ 1 w 28"/>
                <a:gd name="T15" fmla="*/ 19 h 27"/>
                <a:gd name="T16" fmla="*/ 4 w 28"/>
                <a:gd name="T17" fmla="*/ 23 h 27"/>
                <a:gd name="T18" fmla="*/ 8 w 28"/>
                <a:gd name="T19" fmla="*/ 26 h 27"/>
                <a:gd name="T20" fmla="*/ 14 w 28"/>
                <a:gd name="T21" fmla="*/ 27 h 27"/>
                <a:gd name="T22" fmla="*/ 19 w 28"/>
                <a:gd name="T23" fmla="*/ 26 h 27"/>
                <a:gd name="T24" fmla="*/ 24 w 28"/>
                <a:gd name="T25" fmla="*/ 23 h 27"/>
                <a:gd name="T26" fmla="*/ 27 w 28"/>
                <a:gd name="T27" fmla="*/ 19 h 27"/>
                <a:gd name="T28" fmla="*/ 28 w 28"/>
                <a:gd name="T29" fmla="*/ 13 h 27"/>
                <a:gd name="T30" fmla="*/ 27 w 28"/>
                <a:gd name="T31" fmla="*/ 8 h 27"/>
                <a:gd name="T32" fmla="*/ 24 w 28"/>
                <a:gd name="T33"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7">
                  <a:moveTo>
                    <a:pt x="24" y="4"/>
                  </a:moveTo>
                  <a:lnTo>
                    <a:pt x="19" y="1"/>
                  </a:lnTo>
                  <a:lnTo>
                    <a:pt x="14" y="0"/>
                  </a:lnTo>
                  <a:lnTo>
                    <a:pt x="8" y="1"/>
                  </a:lnTo>
                  <a:lnTo>
                    <a:pt x="4" y="4"/>
                  </a:lnTo>
                  <a:lnTo>
                    <a:pt x="1" y="8"/>
                  </a:lnTo>
                  <a:lnTo>
                    <a:pt x="0" y="13"/>
                  </a:lnTo>
                  <a:lnTo>
                    <a:pt x="1" y="19"/>
                  </a:lnTo>
                  <a:lnTo>
                    <a:pt x="4" y="23"/>
                  </a:lnTo>
                  <a:lnTo>
                    <a:pt x="8" y="26"/>
                  </a:lnTo>
                  <a:lnTo>
                    <a:pt x="14" y="27"/>
                  </a:lnTo>
                  <a:lnTo>
                    <a:pt x="19" y="26"/>
                  </a:lnTo>
                  <a:lnTo>
                    <a:pt x="24" y="23"/>
                  </a:lnTo>
                  <a:lnTo>
                    <a:pt x="27" y="19"/>
                  </a:lnTo>
                  <a:lnTo>
                    <a:pt x="28" y="13"/>
                  </a:lnTo>
                  <a:lnTo>
                    <a:pt x="27" y="8"/>
                  </a:lnTo>
                  <a:lnTo>
                    <a:pt x="2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2" name="Freeform 32">
              <a:extLst>
                <a:ext uri="{FF2B5EF4-FFF2-40B4-BE49-F238E27FC236}">
                  <a16:creationId xmlns:a16="http://schemas.microsoft.com/office/drawing/2014/main" id="{9B9513B4-B674-4C22-972A-520EF12F6B17}"/>
                </a:ext>
              </a:extLst>
            </p:cNvPr>
            <p:cNvSpPr>
              <a:spLocks/>
            </p:cNvSpPr>
            <p:nvPr/>
          </p:nvSpPr>
          <p:spPr bwMode="auto">
            <a:xfrm>
              <a:off x="1665288" y="2814638"/>
              <a:ext cx="50800" cy="50800"/>
            </a:xfrm>
            <a:custGeom>
              <a:avLst/>
              <a:gdLst>
                <a:gd name="T0" fmla="*/ 92 w 97"/>
                <a:gd name="T1" fmla="*/ 5 h 97"/>
                <a:gd name="T2" fmla="*/ 88 w 97"/>
                <a:gd name="T3" fmla="*/ 2 h 97"/>
                <a:gd name="T4" fmla="*/ 83 w 97"/>
                <a:gd name="T5" fmla="*/ 0 h 97"/>
                <a:gd name="T6" fmla="*/ 77 w 97"/>
                <a:gd name="T7" fmla="*/ 2 h 97"/>
                <a:gd name="T8" fmla="*/ 73 w 97"/>
                <a:gd name="T9" fmla="*/ 5 h 97"/>
                <a:gd name="T10" fmla="*/ 5 w 97"/>
                <a:gd name="T11" fmla="*/ 73 h 97"/>
                <a:gd name="T12" fmla="*/ 1 w 97"/>
                <a:gd name="T13" fmla="*/ 78 h 97"/>
                <a:gd name="T14" fmla="*/ 0 w 97"/>
                <a:gd name="T15" fmla="*/ 83 h 97"/>
                <a:gd name="T16" fmla="*/ 1 w 97"/>
                <a:gd name="T17" fmla="*/ 89 h 97"/>
                <a:gd name="T18" fmla="*/ 5 w 97"/>
                <a:gd name="T19" fmla="*/ 93 h 97"/>
                <a:gd name="T20" fmla="*/ 9 w 97"/>
                <a:gd name="T21" fmla="*/ 96 h 97"/>
                <a:gd name="T22" fmla="*/ 14 w 97"/>
                <a:gd name="T23" fmla="*/ 97 h 97"/>
                <a:gd name="T24" fmla="*/ 20 w 97"/>
                <a:gd name="T25" fmla="*/ 96 h 97"/>
                <a:gd name="T26" fmla="*/ 24 w 97"/>
                <a:gd name="T27" fmla="*/ 93 h 97"/>
                <a:gd name="T28" fmla="*/ 92 w 97"/>
                <a:gd name="T29" fmla="*/ 24 h 97"/>
                <a:gd name="T30" fmla="*/ 96 w 97"/>
                <a:gd name="T31" fmla="*/ 20 h 97"/>
                <a:gd name="T32" fmla="*/ 97 w 97"/>
                <a:gd name="T33" fmla="*/ 14 h 97"/>
                <a:gd name="T34" fmla="*/ 96 w 97"/>
                <a:gd name="T35" fmla="*/ 9 h 97"/>
                <a:gd name="T36" fmla="*/ 92 w 97"/>
                <a:gd name="T37" fmla="*/ 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 h="97">
                  <a:moveTo>
                    <a:pt x="92" y="5"/>
                  </a:moveTo>
                  <a:lnTo>
                    <a:pt x="88" y="2"/>
                  </a:lnTo>
                  <a:lnTo>
                    <a:pt x="83" y="0"/>
                  </a:lnTo>
                  <a:lnTo>
                    <a:pt x="77" y="2"/>
                  </a:lnTo>
                  <a:lnTo>
                    <a:pt x="73" y="5"/>
                  </a:lnTo>
                  <a:lnTo>
                    <a:pt x="5" y="73"/>
                  </a:lnTo>
                  <a:lnTo>
                    <a:pt x="1" y="78"/>
                  </a:lnTo>
                  <a:lnTo>
                    <a:pt x="0" y="83"/>
                  </a:lnTo>
                  <a:lnTo>
                    <a:pt x="1" y="89"/>
                  </a:lnTo>
                  <a:lnTo>
                    <a:pt x="5" y="93"/>
                  </a:lnTo>
                  <a:lnTo>
                    <a:pt x="9" y="96"/>
                  </a:lnTo>
                  <a:lnTo>
                    <a:pt x="14" y="97"/>
                  </a:lnTo>
                  <a:lnTo>
                    <a:pt x="20" y="96"/>
                  </a:lnTo>
                  <a:lnTo>
                    <a:pt x="24" y="93"/>
                  </a:lnTo>
                  <a:lnTo>
                    <a:pt x="92" y="24"/>
                  </a:lnTo>
                  <a:lnTo>
                    <a:pt x="96" y="20"/>
                  </a:lnTo>
                  <a:lnTo>
                    <a:pt x="97" y="14"/>
                  </a:lnTo>
                  <a:lnTo>
                    <a:pt x="96" y="9"/>
                  </a:lnTo>
                  <a:lnTo>
                    <a:pt x="9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3" name="Freeform 33">
              <a:extLst>
                <a:ext uri="{FF2B5EF4-FFF2-40B4-BE49-F238E27FC236}">
                  <a16:creationId xmlns:a16="http://schemas.microsoft.com/office/drawing/2014/main" id="{DE3927B4-22CC-4513-A050-C64A5260C428}"/>
                </a:ext>
              </a:extLst>
            </p:cNvPr>
            <p:cNvSpPr>
              <a:spLocks/>
            </p:cNvSpPr>
            <p:nvPr/>
          </p:nvSpPr>
          <p:spPr bwMode="auto">
            <a:xfrm>
              <a:off x="1789113" y="2811463"/>
              <a:ext cx="52388" cy="52388"/>
            </a:xfrm>
            <a:custGeom>
              <a:avLst/>
              <a:gdLst>
                <a:gd name="T0" fmla="*/ 94 w 97"/>
                <a:gd name="T1" fmla="*/ 4 h 97"/>
                <a:gd name="T2" fmla="*/ 88 w 97"/>
                <a:gd name="T3" fmla="*/ 1 h 97"/>
                <a:gd name="T4" fmla="*/ 84 w 97"/>
                <a:gd name="T5" fmla="*/ 0 h 97"/>
                <a:gd name="T6" fmla="*/ 79 w 97"/>
                <a:gd name="T7" fmla="*/ 1 h 97"/>
                <a:gd name="T8" fmla="*/ 73 w 97"/>
                <a:gd name="T9" fmla="*/ 4 h 97"/>
                <a:gd name="T10" fmla="*/ 5 w 97"/>
                <a:gd name="T11" fmla="*/ 73 h 97"/>
                <a:gd name="T12" fmla="*/ 1 w 97"/>
                <a:gd name="T13" fmla="*/ 77 h 97"/>
                <a:gd name="T14" fmla="*/ 0 w 97"/>
                <a:gd name="T15" fmla="*/ 83 h 97"/>
                <a:gd name="T16" fmla="*/ 1 w 97"/>
                <a:gd name="T17" fmla="*/ 88 h 97"/>
                <a:gd name="T18" fmla="*/ 5 w 97"/>
                <a:gd name="T19" fmla="*/ 92 h 97"/>
                <a:gd name="T20" fmla="*/ 9 w 97"/>
                <a:gd name="T21" fmla="*/ 96 h 97"/>
                <a:gd name="T22" fmla="*/ 14 w 97"/>
                <a:gd name="T23" fmla="*/ 97 h 97"/>
                <a:gd name="T24" fmla="*/ 20 w 97"/>
                <a:gd name="T25" fmla="*/ 96 h 97"/>
                <a:gd name="T26" fmla="*/ 25 w 97"/>
                <a:gd name="T27" fmla="*/ 92 h 97"/>
                <a:gd name="T28" fmla="*/ 94 w 97"/>
                <a:gd name="T29" fmla="*/ 24 h 97"/>
                <a:gd name="T30" fmla="*/ 97 w 97"/>
                <a:gd name="T31" fmla="*/ 19 h 97"/>
                <a:gd name="T32" fmla="*/ 97 w 97"/>
                <a:gd name="T33" fmla="*/ 14 h 97"/>
                <a:gd name="T34" fmla="*/ 97 w 97"/>
                <a:gd name="T35" fmla="*/ 9 h 97"/>
                <a:gd name="T36" fmla="*/ 94 w 97"/>
                <a:gd name="T37" fmla="*/ 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 h="97">
                  <a:moveTo>
                    <a:pt x="94" y="4"/>
                  </a:moveTo>
                  <a:lnTo>
                    <a:pt x="88" y="1"/>
                  </a:lnTo>
                  <a:lnTo>
                    <a:pt x="84" y="0"/>
                  </a:lnTo>
                  <a:lnTo>
                    <a:pt x="79" y="1"/>
                  </a:lnTo>
                  <a:lnTo>
                    <a:pt x="73" y="4"/>
                  </a:lnTo>
                  <a:lnTo>
                    <a:pt x="5" y="73"/>
                  </a:lnTo>
                  <a:lnTo>
                    <a:pt x="1" y="77"/>
                  </a:lnTo>
                  <a:lnTo>
                    <a:pt x="0" y="83"/>
                  </a:lnTo>
                  <a:lnTo>
                    <a:pt x="1" y="88"/>
                  </a:lnTo>
                  <a:lnTo>
                    <a:pt x="5" y="92"/>
                  </a:lnTo>
                  <a:lnTo>
                    <a:pt x="9" y="96"/>
                  </a:lnTo>
                  <a:lnTo>
                    <a:pt x="14" y="97"/>
                  </a:lnTo>
                  <a:lnTo>
                    <a:pt x="20" y="96"/>
                  </a:lnTo>
                  <a:lnTo>
                    <a:pt x="25" y="92"/>
                  </a:lnTo>
                  <a:lnTo>
                    <a:pt x="94" y="24"/>
                  </a:lnTo>
                  <a:lnTo>
                    <a:pt x="97" y="19"/>
                  </a:lnTo>
                  <a:lnTo>
                    <a:pt x="97" y="14"/>
                  </a:lnTo>
                  <a:lnTo>
                    <a:pt x="97" y="9"/>
                  </a:lnTo>
                  <a:lnTo>
                    <a:pt x="9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4" name="Freeform 34">
              <a:extLst>
                <a:ext uri="{FF2B5EF4-FFF2-40B4-BE49-F238E27FC236}">
                  <a16:creationId xmlns:a16="http://schemas.microsoft.com/office/drawing/2014/main" id="{B490FA5C-2BA9-4DF5-9051-3AAFBF9F57DD}"/>
                </a:ext>
              </a:extLst>
            </p:cNvPr>
            <p:cNvSpPr>
              <a:spLocks/>
            </p:cNvSpPr>
            <p:nvPr/>
          </p:nvSpPr>
          <p:spPr bwMode="auto">
            <a:xfrm>
              <a:off x="1749426" y="2606676"/>
              <a:ext cx="15875" cy="14288"/>
            </a:xfrm>
            <a:custGeom>
              <a:avLst/>
              <a:gdLst>
                <a:gd name="T0" fmla="*/ 24 w 28"/>
                <a:gd name="T1" fmla="*/ 5 h 28"/>
                <a:gd name="T2" fmla="*/ 19 w 28"/>
                <a:gd name="T3" fmla="*/ 2 h 28"/>
                <a:gd name="T4" fmla="*/ 14 w 28"/>
                <a:gd name="T5" fmla="*/ 0 h 28"/>
                <a:gd name="T6" fmla="*/ 9 w 28"/>
                <a:gd name="T7" fmla="*/ 2 h 28"/>
                <a:gd name="T8" fmla="*/ 4 w 28"/>
                <a:gd name="T9" fmla="*/ 5 h 28"/>
                <a:gd name="T10" fmla="*/ 1 w 28"/>
                <a:gd name="T11" fmla="*/ 9 h 28"/>
                <a:gd name="T12" fmla="*/ 0 w 28"/>
                <a:gd name="T13" fmla="*/ 14 h 28"/>
                <a:gd name="T14" fmla="*/ 1 w 28"/>
                <a:gd name="T15" fmla="*/ 20 h 28"/>
                <a:gd name="T16" fmla="*/ 4 w 28"/>
                <a:gd name="T17" fmla="*/ 24 h 28"/>
                <a:gd name="T18" fmla="*/ 9 w 28"/>
                <a:gd name="T19" fmla="*/ 27 h 28"/>
                <a:gd name="T20" fmla="*/ 14 w 28"/>
                <a:gd name="T21" fmla="*/ 28 h 28"/>
                <a:gd name="T22" fmla="*/ 19 w 28"/>
                <a:gd name="T23" fmla="*/ 27 h 28"/>
                <a:gd name="T24" fmla="*/ 24 w 28"/>
                <a:gd name="T25" fmla="*/ 24 h 28"/>
                <a:gd name="T26" fmla="*/ 27 w 28"/>
                <a:gd name="T27" fmla="*/ 20 h 28"/>
                <a:gd name="T28" fmla="*/ 28 w 28"/>
                <a:gd name="T29" fmla="*/ 14 h 28"/>
                <a:gd name="T30" fmla="*/ 27 w 28"/>
                <a:gd name="T31" fmla="*/ 9 h 28"/>
                <a:gd name="T32" fmla="*/ 24 w 28"/>
                <a:gd name="T33"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8">
                  <a:moveTo>
                    <a:pt x="24" y="5"/>
                  </a:moveTo>
                  <a:lnTo>
                    <a:pt x="19" y="2"/>
                  </a:lnTo>
                  <a:lnTo>
                    <a:pt x="14" y="0"/>
                  </a:lnTo>
                  <a:lnTo>
                    <a:pt x="9" y="2"/>
                  </a:lnTo>
                  <a:lnTo>
                    <a:pt x="4" y="5"/>
                  </a:lnTo>
                  <a:lnTo>
                    <a:pt x="1" y="9"/>
                  </a:lnTo>
                  <a:lnTo>
                    <a:pt x="0" y="14"/>
                  </a:lnTo>
                  <a:lnTo>
                    <a:pt x="1" y="20"/>
                  </a:lnTo>
                  <a:lnTo>
                    <a:pt x="4" y="24"/>
                  </a:lnTo>
                  <a:lnTo>
                    <a:pt x="9" y="27"/>
                  </a:lnTo>
                  <a:lnTo>
                    <a:pt x="14" y="28"/>
                  </a:lnTo>
                  <a:lnTo>
                    <a:pt x="19" y="27"/>
                  </a:lnTo>
                  <a:lnTo>
                    <a:pt x="24" y="24"/>
                  </a:lnTo>
                  <a:lnTo>
                    <a:pt x="27" y="20"/>
                  </a:lnTo>
                  <a:lnTo>
                    <a:pt x="28" y="14"/>
                  </a:lnTo>
                  <a:lnTo>
                    <a:pt x="27" y="9"/>
                  </a:lnTo>
                  <a:lnTo>
                    <a:pt x="2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08" name="Group 107">
            <a:extLst>
              <a:ext uri="{FF2B5EF4-FFF2-40B4-BE49-F238E27FC236}">
                <a16:creationId xmlns:a16="http://schemas.microsoft.com/office/drawing/2014/main" id="{CDD4EDE1-74B5-7147-B6C6-6BEF7AA7FD37}"/>
              </a:ext>
            </a:extLst>
          </p:cNvPr>
          <p:cNvGrpSpPr/>
          <p:nvPr/>
        </p:nvGrpSpPr>
        <p:grpSpPr>
          <a:xfrm>
            <a:off x="1981408" y="1656636"/>
            <a:ext cx="2150124" cy="3544727"/>
            <a:chOff x="5057451" y="2222047"/>
            <a:chExt cx="2150124" cy="3544727"/>
          </a:xfrm>
        </p:grpSpPr>
        <p:sp>
          <p:nvSpPr>
            <p:cNvPr id="109" name="Freeform 5">
              <a:extLst>
                <a:ext uri="{FF2B5EF4-FFF2-40B4-BE49-F238E27FC236}">
                  <a16:creationId xmlns:a16="http://schemas.microsoft.com/office/drawing/2014/main" id="{04495D01-39DD-A94E-81D5-067FCCE45725}"/>
                </a:ext>
              </a:extLst>
            </p:cNvPr>
            <p:cNvSpPr>
              <a:spLocks/>
            </p:cNvSpPr>
            <p:nvPr/>
          </p:nvSpPr>
          <p:spPr bwMode="auto">
            <a:xfrm>
              <a:off x="5834142" y="5615935"/>
              <a:ext cx="578218" cy="150839"/>
            </a:xfrm>
            <a:custGeom>
              <a:avLst/>
              <a:gdLst>
                <a:gd name="T0" fmla="*/ 339 w 339"/>
                <a:gd name="T1" fmla="*/ 45 h 89"/>
                <a:gd name="T2" fmla="*/ 291 w 339"/>
                <a:gd name="T3" fmla="*/ 89 h 89"/>
                <a:gd name="T4" fmla="*/ 48 w 339"/>
                <a:gd name="T5" fmla="*/ 89 h 89"/>
                <a:gd name="T6" fmla="*/ 0 w 339"/>
                <a:gd name="T7" fmla="*/ 45 h 89"/>
                <a:gd name="T8" fmla="*/ 0 w 339"/>
                <a:gd name="T9" fmla="*/ 45 h 89"/>
                <a:gd name="T10" fmla="*/ 48 w 339"/>
                <a:gd name="T11" fmla="*/ 0 h 89"/>
                <a:gd name="T12" fmla="*/ 291 w 339"/>
                <a:gd name="T13" fmla="*/ 0 h 89"/>
                <a:gd name="T14" fmla="*/ 339 w 339"/>
                <a:gd name="T15" fmla="*/ 45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9" h="89">
                  <a:moveTo>
                    <a:pt x="339" y="45"/>
                  </a:moveTo>
                  <a:cubicBezTo>
                    <a:pt x="339" y="69"/>
                    <a:pt x="318" y="89"/>
                    <a:pt x="291" y="89"/>
                  </a:cubicBezTo>
                  <a:cubicBezTo>
                    <a:pt x="48" y="89"/>
                    <a:pt x="48" y="89"/>
                    <a:pt x="48" y="89"/>
                  </a:cubicBezTo>
                  <a:cubicBezTo>
                    <a:pt x="21" y="89"/>
                    <a:pt x="0" y="69"/>
                    <a:pt x="0" y="45"/>
                  </a:cubicBezTo>
                  <a:cubicBezTo>
                    <a:pt x="0" y="45"/>
                    <a:pt x="0" y="45"/>
                    <a:pt x="0" y="45"/>
                  </a:cubicBezTo>
                  <a:cubicBezTo>
                    <a:pt x="0" y="20"/>
                    <a:pt x="21" y="0"/>
                    <a:pt x="48" y="0"/>
                  </a:cubicBezTo>
                  <a:cubicBezTo>
                    <a:pt x="291" y="0"/>
                    <a:pt x="291" y="0"/>
                    <a:pt x="291" y="0"/>
                  </a:cubicBezTo>
                  <a:cubicBezTo>
                    <a:pt x="318" y="0"/>
                    <a:pt x="339" y="20"/>
                    <a:pt x="339" y="45"/>
                  </a:cubicBezTo>
                  <a:close/>
                </a:path>
              </a:pathLst>
            </a:custGeom>
            <a:solidFill>
              <a:schemeClr val="tx2"/>
            </a:solidFill>
            <a:ln>
              <a:noFill/>
            </a:ln>
          </p:spPr>
          <p:txBody>
            <a:bodyPr vert="horz" wrap="square" lIns="74295" tIns="37148" rIns="74295" bIns="37148" numCol="1" anchor="t" anchorCtr="0" compatLnSpc="1">
              <a:prstTxWarp prst="textNoShape">
                <a:avLst/>
              </a:prstTxWarp>
            </a:bodyPr>
            <a:lstStyle/>
            <a:p>
              <a:endParaRPr lang="id-ID" sz="1463">
                <a:solidFill>
                  <a:schemeClr val="bg2">
                    <a:lumMod val="50000"/>
                  </a:schemeClr>
                </a:solidFill>
              </a:endParaRPr>
            </a:p>
          </p:txBody>
        </p:sp>
        <p:sp>
          <p:nvSpPr>
            <p:cNvPr id="110" name="Freeform 6">
              <a:extLst>
                <a:ext uri="{FF2B5EF4-FFF2-40B4-BE49-F238E27FC236}">
                  <a16:creationId xmlns:a16="http://schemas.microsoft.com/office/drawing/2014/main" id="{3CD94140-9C8F-914D-A692-18FAB208FC73}"/>
                </a:ext>
              </a:extLst>
            </p:cNvPr>
            <p:cNvSpPr>
              <a:spLocks/>
            </p:cNvSpPr>
            <p:nvPr/>
          </p:nvSpPr>
          <p:spPr bwMode="auto">
            <a:xfrm>
              <a:off x="5695211" y="5557716"/>
              <a:ext cx="856080" cy="128346"/>
            </a:xfrm>
            <a:custGeom>
              <a:avLst/>
              <a:gdLst>
                <a:gd name="T0" fmla="*/ 68 w 503"/>
                <a:gd name="T1" fmla="*/ 75 h 75"/>
                <a:gd name="T2" fmla="*/ 434 w 503"/>
                <a:gd name="T3" fmla="*/ 75 h 75"/>
                <a:gd name="T4" fmla="*/ 464 w 503"/>
                <a:gd name="T5" fmla="*/ 45 h 75"/>
                <a:gd name="T6" fmla="*/ 503 w 503"/>
                <a:gd name="T7" fmla="*/ 0 h 75"/>
                <a:gd name="T8" fmla="*/ 0 w 503"/>
                <a:gd name="T9" fmla="*/ 0 h 75"/>
                <a:gd name="T10" fmla="*/ 3 w 503"/>
                <a:gd name="T11" fmla="*/ 6 h 75"/>
                <a:gd name="T12" fmla="*/ 68 w 503"/>
                <a:gd name="T13" fmla="*/ 75 h 75"/>
              </a:gdLst>
              <a:ahLst/>
              <a:cxnLst>
                <a:cxn ang="0">
                  <a:pos x="T0" y="T1"/>
                </a:cxn>
                <a:cxn ang="0">
                  <a:pos x="T2" y="T3"/>
                </a:cxn>
                <a:cxn ang="0">
                  <a:pos x="T4" y="T5"/>
                </a:cxn>
                <a:cxn ang="0">
                  <a:pos x="T6" y="T7"/>
                </a:cxn>
                <a:cxn ang="0">
                  <a:pos x="T8" y="T9"/>
                </a:cxn>
                <a:cxn ang="0">
                  <a:pos x="T10" y="T11"/>
                </a:cxn>
                <a:cxn ang="0">
                  <a:pos x="T12" y="T13"/>
                </a:cxn>
              </a:cxnLst>
              <a:rect l="0" t="0" r="r" b="b"/>
              <a:pathLst>
                <a:path w="503" h="75">
                  <a:moveTo>
                    <a:pt x="68" y="75"/>
                  </a:moveTo>
                  <a:cubicBezTo>
                    <a:pt x="434" y="75"/>
                    <a:pt x="434" y="75"/>
                    <a:pt x="434" y="75"/>
                  </a:cubicBezTo>
                  <a:cubicBezTo>
                    <a:pt x="440" y="70"/>
                    <a:pt x="449" y="60"/>
                    <a:pt x="464" y="45"/>
                  </a:cubicBezTo>
                  <a:cubicBezTo>
                    <a:pt x="485" y="24"/>
                    <a:pt x="497" y="10"/>
                    <a:pt x="503" y="0"/>
                  </a:cubicBezTo>
                  <a:cubicBezTo>
                    <a:pt x="0" y="0"/>
                    <a:pt x="0" y="0"/>
                    <a:pt x="0" y="0"/>
                  </a:cubicBezTo>
                  <a:cubicBezTo>
                    <a:pt x="1" y="2"/>
                    <a:pt x="2" y="4"/>
                    <a:pt x="3" y="6"/>
                  </a:cubicBezTo>
                  <a:cubicBezTo>
                    <a:pt x="8" y="13"/>
                    <a:pt x="56" y="62"/>
                    <a:pt x="68" y="75"/>
                  </a:cubicBezTo>
                  <a:close/>
                </a:path>
              </a:pathLst>
            </a:custGeom>
            <a:solidFill>
              <a:schemeClr val="tx2"/>
            </a:solidFill>
            <a:ln>
              <a:noFill/>
            </a:ln>
          </p:spPr>
          <p:txBody>
            <a:bodyPr vert="horz" wrap="square" lIns="74295" tIns="37148" rIns="74295" bIns="37148" numCol="1" anchor="t" anchorCtr="0" compatLnSpc="1">
              <a:prstTxWarp prst="textNoShape">
                <a:avLst/>
              </a:prstTxWarp>
            </a:bodyPr>
            <a:lstStyle/>
            <a:p>
              <a:endParaRPr lang="id-ID" sz="1463">
                <a:solidFill>
                  <a:schemeClr val="bg2">
                    <a:lumMod val="50000"/>
                  </a:schemeClr>
                </a:solidFill>
              </a:endParaRPr>
            </a:p>
          </p:txBody>
        </p:sp>
        <p:sp>
          <p:nvSpPr>
            <p:cNvPr id="115" name="Freeform 7">
              <a:extLst>
                <a:ext uri="{FF2B5EF4-FFF2-40B4-BE49-F238E27FC236}">
                  <a16:creationId xmlns:a16="http://schemas.microsoft.com/office/drawing/2014/main" id="{D58B6B8D-D3A9-B64F-BE26-BEE047B55C74}"/>
                </a:ext>
              </a:extLst>
            </p:cNvPr>
            <p:cNvSpPr>
              <a:spLocks/>
            </p:cNvSpPr>
            <p:nvPr/>
          </p:nvSpPr>
          <p:spPr bwMode="auto">
            <a:xfrm>
              <a:off x="5666101" y="5136953"/>
              <a:ext cx="919591" cy="87328"/>
            </a:xfrm>
            <a:custGeom>
              <a:avLst/>
              <a:gdLst>
                <a:gd name="T0" fmla="*/ 540 w 540"/>
                <a:gd name="T1" fmla="*/ 25 h 51"/>
                <a:gd name="T2" fmla="*/ 517 w 540"/>
                <a:gd name="T3" fmla="*/ 51 h 51"/>
                <a:gd name="T4" fmla="*/ 23 w 540"/>
                <a:gd name="T5" fmla="*/ 51 h 51"/>
                <a:gd name="T6" fmla="*/ 0 w 540"/>
                <a:gd name="T7" fmla="*/ 25 h 51"/>
                <a:gd name="T8" fmla="*/ 0 w 540"/>
                <a:gd name="T9" fmla="*/ 25 h 51"/>
                <a:gd name="T10" fmla="*/ 23 w 540"/>
                <a:gd name="T11" fmla="*/ 0 h 51"/>
                <a:gd name="T12" fmla="*/ 517 w 540"/>
                <a:gd name="T13" fmla="*/ 0 h 51"/>
                <a:gd name="T14" fmla="*/ 540 w 540"/>
                <a:gd name="T15" fmla="*/ 25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0" h="51">
                  <a:moveTo>
                    <a:pt x="540" y="25"/>
                  </a:moveTo>
                  <a:cubicBezTo>
                    <a:pt x="540" y="40"/>
                    <a:pt x="529" y="51"/>
                    <a:pt x="517" y="51"/>
                  </a:cubicBezTo>
                  <a:cubicBezTo>
                    <a:pt x="23" y="51"/>
                    <a:pt x="23" y="51"/>
                    <a:pt x="23" y="51"/>
                  </a:cubicBezTo>
                  <a:cubicBezTo>
                    <a:pt x="10" y="51"/>
                    <a:pt x="0" y="40"/>
                    <a:pt x="0" y="25"/>
                  </a:cubicBezTo>
                  <a:cubicBezTo>
                    <a:pt x="0" y="25"/>
                    <a:pt x="0" y="25"/>
                    <a:pt x="0" y="25"/>
                  </a:cubicBezTo>
                  <a:cubicBezTo>
                    <a:pt x="0" y="11"/>
                    <a:pt x="10" y="0"/>
                    <a:pt x="23" y="0"/>
                  </a:cubicBezTo>
                  <a:cubicBezTo>
                    <a:pt x="517" y="0"/>
                    <a:pt x="517" y="0"/>
                    <a:pt x="517" y="0"/>
                  </a:cubicBezTo>
                  <a:cubicBezTo>
                    <a:pt x="529" y="0"/>
                    <a:pt x="540" y="11"/>
                    <a:pt x="540" y="25"/>
                  </a:cubicBezTo>
                  <a:close/>
                </a:path>
              </a:pathLst>
            </a:custGeom>
            <a:solidFill>
              <a:schemeClr val="tx2"/>
            </a:solidFill>
            <a:ln>
              <a:noFill/>
            </a:ln>
          </p:spPr>
          <p:txBody>
            <a:bodyPr vert="horz" wrap="square" lIns="74295" tIns="37148" rIns="74295" bIns="37148" numCol="1" anchor="t" anchorCtr="0" compatLnSpc="1">
              <a:prstTxWarp prst="textNoShape">
                <a:avLst/>
              </a:prstTxWarp>
            </a:bodyPr>
            <a:lstStyle/>
            <a:p>
              <a:endParaRPr lang="id-ID" sz="1463">
                <a:solidFill>
                  <a:schemeClr val="bg2">
                    <a:lumMod val="50000"/>
                  </a:schemeClr>
                </a:solidFill>
              </a:endParaRPr>
            </a:p>
          </p:txBody>
        </p:sp>
        <p:sp>
          <p:nvSpPr>
            <p:cNvPr id="116" name="Freeform 8">
              <a:extLst>
                <a:ext uri="{FF2B5EF4-FFF2-40B4-BE49-F238E27FC236}">
                  <a16:creationId xmlns:a16="http://schemas.microsoft.com/office/drawing/2014/main" id="{740C6F2E-1683-D74E-93EF-F68B00D49376}"/>
                </a:ext>
              </a:extLst>
            </p:cNvPr>
            <p:cNvSpPr>
              <a:spLocks/>
            </p:cNvSpPr>
            <p:nvPr/>
          </p:nvSpPr>
          <p:spPr bwMode="auto">
            <a:xfrm>
              <a:off x="5666101" y="5265299"/>
              <a:ext cx="919591" cy="88651"/>
            </a:xfrm>
            <a:custGeom>
              <a:avLst/>
              <a:gdLst>
                <a:gd name="T0" fmla="*/ 540 w 540"/>
                <a:gd name="T1" fmla="*/ 26 h 52"/>
                <a:gd name="T2" fmla="*/ 517 w 540"/>
                <a:gd name="T3" fmla="*/ 52 h 52"/>
                <a:gd name="T4" fmla="*/ 23 w 540"/>
                <a:gd name="T5" fmla="*/ 52 h 52"/>
                <a:gd name="T6" fmla="*/ 0 w 540"/>
                <a:gd name="T7" fmla="*/ 26 h 52"/>
                <a:gd name="T8" fmla="*/ 0 w 540"/>
                <a:gd name="T9" fmla="*/ 26 h 52"/>
                <a:gd name="T10" fmla="*/ 23 w 540"/>
                <a:gd name="T11" fmla="*/ 0 h 52"/>
                <a:gd name="T12" fmla="*/ 517 w 540"/>
                <a:gd name="T13" fmla="*/ 0 h 52"/>
                <a:gd name="T14" fmla="*/ 540 w 540"/>
                <a:gd name="T15" fmla="*/ 26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0" h="52">
                  <a:moveTo>
                    <a:pt x="540" y="26"/>
                  </a:moveTo>
                  <a:cubicBezTo>
                    <a:pt x="540" y="40"/>
                    <a:pt x="529" y="52"/>
                    <a:pt x="517" y="52"/>
                  </a:cubicBezTo>
                  <a:cubicBezTo>
                    <a:pt x="23" y="52"/>
                    <a:pt x="23" y="52"/>
                    <a:pt x="23" y="52"/>
                  </a:cubicBezTo>
                  <a:cubicBezTo>
                    <a:pt x="10" y="52"/>
                    <a:pt x="0" y="40"/>
                    <a:pt x="0" y="26"/>
                  </a:cubicBezTo>
                  <a:cubicBezTo>
                    <a:pt x="0" y="26"/>
                    <a:pt x="0" y="26"/>
                    <a:pt x="0" y="26"/>
                  </a:cubicBezTo>
                  <a:cubicBezTo>
                    <a:pt x="0" y="12"/>
                    <a:pt x="10" y="0"/>
                    <a:pt x="23" y="0"/>
                  </a:cubicBezTo>
                  <a:cubicBezTo>
                    <a:pt x="517" y="0"/>
                    <a:pt x="517" y="0"/>
                    <a:pt x="517" y="0"/>
                  </a:cubicBezTo>
                  <a:cubicBezTo>
                    <a:pt x="529" y="0"/>
                    <a:pt x="540" y="12"/>
                    <a:pt x="540" y="26"/>
                  </a:cubicBezTo>
                  <a:close/>
                </a:path>
              </a:pathLst>
            </a:custGeom>
            <a:solidFill>
              <a:schemeClr val="tx2"/>
            </a:solidFill>
            <a:ln>
              <a:noFill/>
            </a:ln>
          </p:spPr>
          <p:txBody>
            <a:bodyPr vert="horz" wrap="square" lIns="74295" tIns="37148" rIns="74295" bIns="37148" numCol="1" anchor="t" anchorCtr="0" compatLnSpc="1">
              <a:prstTxWarp prst="textNoShape">
                <a:avLst/>
              </a:prstTxWarp>
            </a:bodyPr>
            <a:lstStyle/>
            <a:p>
              <a:endParaRPr lang="id-ID" sz="1463">
                <a:solidFill>
                  <a:schemeClr val="bg2">
                    <a:lumMod val="50000"/>
                  </a:schemeClr>
                </a:solidFill>
              </a:endParaRPr>
            </a:p>
          </p:txBody>
        </p:sp>
        <p:sp>
          <p:nvSpPr>
            <p:cNvPr id="119" name="Freeform 9">
              <a:extLst>
                <a:ext uri="{FF2B5EF4-FFF2-40B4-BE49-F238E27FC236}">
                  <a16:creationId xmlns:a16="http://schemas.microsoft.com/office/drawing/2014/main" id="{E8F5958A-030B-F040-9EDC-E6CBDA34F4C0}"/>
                </a:ext>
              </a:extLst>
            </p:cNvPr>
            <p:cNvSpPr>
              <a:spLocks/>
            </p:cNvSpPr>
            <p:nvPr/>
          </p:nvSpPr>
          <p:spPr bwMode="auto">
            <a:xfrm>
              <a:off x="5666101" y="5393645"/>
              <a:ext cx="919591" cy="88651"/>
            </a:xfrm>
            <a:custGeom>
              <a:avLst/>
              <a:gdLst>
                <a:gd name="T0" fmla="*/ 540 w 540"/>
                <a:gd name="T1" fmla="*/ 26 h 52"/>
                <a:gd name="T2" fmla="*/ 517 w 540"/>
                <a:gd name="T3" fmla="*/ 52 h 52"/>
                <a:gd name="T4" fmla="*/ 23 w 540"/>
                <a:gd name="T5" fmla="*/ 52 h 52"/>
                <a:gd name="T6" fmla="*/ 0 w 540"/>
                <a:gd name="T7" fmla="*/ 26 h 52"/>
                <a:gd name="T8" fmla="*/ 0 w 540"/>
                <a:gd name="T9" fmla="*/ 26 h 52"/>
                <a:gd name="T10" fmla="*/ 23 w 540"/>
                <a:gd name="T11" fmla="*/ 0 h 52"/>
                <a:gd name="T12" fmla="*/ 517 w 540"/>
                <a:gd name="T13" fmla="*/ 0 h 52"/>
                <a:gd name="T14" fmla="*/ 540 w 540"/>
                <a:gd name="T15" fmla="*/ 26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0" h="52">
                  <a:moveTo>
                    <a:pt x="540" y="26"/>
                  </a:moveTo>
                  <a:cubicBezTo>
                    <a:pt x="540" y="40"/>
                    <a:pt x="529" y="52"/>
                    <a:pt x="517" y="52"/>
                  </a:cubicBezTo>
                  <a:cubicBezTo>
                    <a:pt x="23" y="52"/>
                    <a:pt x="23" y="52"/>
                    <a:pt x="23" y="52"/>
                  </a:cubicBezTo>
                  <a:cubicBezTo>
                    <a:pt x="10" y="52"/>
                    <a:pt x="0" y="40"/>
                    <a:pt x="0" y="26"/>
                  </a:cubicBezTo>
                  <a:cubicBezTo>
                    <a:pt x="0" y="26"/>
                    <a:pt x="0" y="26"/>
                    <a:pt x="0" y="26"/>
                  </a:cubicBezTo>
                  <a:cubicBezTo>
                    <a:pt x="0" y="12"/>
                    <a:pt x="10" y="0"/>
                    <a:pt x="23" y="0"/>
                  </a:cubicBezTo>
                  <a:cubicBezTo>
                    <a:pt x="517" y="0"/>
                    <a:pt x="517" y="0"/>
                    <a:pt x="517" y="0"/>
                  </a:cubicBezTo>
                  <a:cubicBezTo>
                    <a:pt x="529" y="0"/>
                    <a:pt x="540" y="12"/>
                    <a:pt x="540" y="26"/>
                  </a:cubicBezTo>
                  <a:close/>
                </a:path>
              </a:pathLst>
            </a:custGeom>
            <a:solidFill>
              <a:schemeClr val="tx2"/>
            </a:solidFill>
            <a:ln>
              <a:noFill/>
            </a:ln>
          </p:spPr>
          <p:txBody>
            <a:bodyPr vert="horz" wrap="square" lIns="74295" tIns="37148" rIns="74295" bIns="37148" numCol="1" anchor="t" anchorCtr="0" compatLnSpc="1">
              <a:prstTxWarp prst="textNoShape">
                <a:avLst/>
              </a:prstTxWarp>
            </a:bodyPr>
            <a:lstStyle/>
            <a:p>
              <a:endParaRPr lang="id-ID" sz="1463">
                <a:solidFill>
                  <a:schemeClr val="bg2">
                    <a:lumMod val="50000"/>
                  </a:schemeClr>
                </a:solidFill>
              </a:endParaRPr>
            </a:p>
          </p:txBody>
        </p:sp>
        <p:sp>
          <p:nvSpPr>
            <p:cNvPr id="145" name="Freeform 10">
              <a:extLst>
                <a:ext uri="{FF2B5EF4-FFF2-40B4-BE49-F238E27FC236}">
                  <a16:creationId xmlns:a16="http://schemas.microsoft.com/office/drawing/2014/main" id="{1BCC229E-1610-2643-8340-556C8EBB26D1}"/>
                </a:ext>
              </a:extLst>
            </p:cNvPr>
            <p:cNvSpPr>
              <a:spLocks/>
            </p:cNvSpPr>
            <p:nvPr/>
          </p:nvSpPr>
          <p:spPr bwMode="auto">
            <a:xfrm>
              <a:off x="5666101" y="5510082"/>
              <a:ext cx="910329" cy="54249"/>
            </a:xfrm>
            <a:custGeom>
              <a:avLst/>
              <a:gdLst>
                <a:gd name="T0" fmla="*/ 535 w 535"/>
                <a:gd name="T1" fmla="*/ 16 h 32"/>
                <a:gd name="T2" fmla="*/ 513 w 535"/>
                <a:gd name="T3" fmla="*/ 32 h 32"/>
                <a:gd name="T4" fmla="*/ 23 w 535"/>
                <a:gd name="T5" fmla="*/ 32 h 32"/>
                <a:gd name="T6" fmla="*/ 0 w 535"/>
                <a:gd name="T7" fmla="*/ 16 h 32"/>
                <a:gd name="T8" fmla="*/ 0 w 535"/>
                <a:gd name="T9" fmla="*/ 16 h 32"/>
                <a:gd name="T10" fmla="*/ 23 w 535"/>
                <a:gd name="T11" fmla="*/ 0 h 32"/>
                <a:gd name="T12" fmla="*/ 513 w 535"/>
                <a:gd name="T13" fmla="*/ 0 h 32"/>
                <a:gd name="T14" fmla="*/ 535 w 535"/>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5" h="32">
                  <a:moveTo>
                    <a:pt x="535" y="16"/>
                  </a:moveTo>
                  <a:cubicBezTo>
                    <a:pt x="535" y="25"/>
                    <a:pt x="525" y="32"/>
                    <a:pt x="513" y="32"/>
                  </a:cubicBezTo>
                  <a:cubicBezTo>
                    <a:pt x="23" y="32"/>
                    <a:pt x="23" y="32"/>
                    <a:pt x="23" y="32"/>
                  </a:cubicBezTo>
                  <a:cubicBezTo>
                    <a:pt x="10" y="32"/>
                    <a:pt x="0" y="25"/>
                    <a:pt x="0" y="16"/>
                  </a:cubicBezTo>
                  <a:cubicBezTo>
                    <a:pt x="0" y="16"/>
                    <a:pt x="0" y="16"/>
                    <a:pt x="0" y="16"/>
                  </a:cubicBezTo>
                  <a:cubicBezTo>
                    <a:pt x="0" y="7"/>
                    <a:pt x="10" y="0"/>
                    <a:pt x="23" y="0"/>
                  </a:cubicBezTo>
                  <a:cubicBezTo>
                    <a:pt x="513" y="0"/>
                    <a:pt x="513" y="0"/>
                    <a:pt x="513" y="0"/>
                  </a:cubicBezTo>
                  <a:cubicBezTo>
                    <a:pt x="525" y="0"/>
                    <a:pt x="535" y="7"/>
                    <a:pt x="535" y="16"/>
                  </a:cubicBezTo>
                  <a:close/>
                </a:path>
              </a:pathLst>
            </a:custGeom>
            <a:solidFill>
              <a:schemeClr val="tx2"/>
            </a:solidFill>
            <a:ln>
              <a:noFill/>
            </a:ln>
          </p:spPr>
          <p:txBody>
            <a:bodyPr vert="horz" wrap="square" lIns="74295" tIns="37148" rIns="74295" bIns="37148" numCol="1" anchor="t" anchorCtr="0" compatLnSpc="1">
              <a:prstTxWarp prst="textNoShape">
                <a:avLst/>
              </a:prstTxWarp>
            </a:bodyPr>
            <a:lstStyle/>
            <a:p>
              <a:endParaRPr lang="id-ID" sz="1463"/>
            </a:p>
          </p:txBody>
        </p:sp>
        <p:sp>
          <p:nvSpPr>
            <p:cNvPr id="146" name="Freeform 11">
              <a:extLst>
                <a:ext uri="{FF2B5EF4-FFF2-40B4-BE49-F238E27FC236}">
                  <a16:creationId xmlns:a16="http://schemas.microsoft.com/office/drawing/2014/main" id="{569E15BA-44A8-134B-AA69-77B0CED6A542}"/>
                </a:ext>
              </a:extLst>
            </p:cNvPr>
            <p:cNvSpPr>
              <a:spLocks/>
            </p:cNvSpPr>
            <p:nvPr/>
          </p:nvSpPr>
          <p:spPr bwMode="auto">
            <a:xfrm>
              <a:off x="5658163" y="5007284"/>
              <a:ext cx="934146" cy="88651"/>
            </a:xfrm>
            <a:custGeom>
              <a:avLst/>
              <a:gdLst>
                <a:gd name="T0" fmla="*/ 548 w 548"/>
                <a:gd name="T1" fmla="*/ 26 h 52"/>
                <a:gd name="T2" fmla="*/ 524 w 548"/>
                <a:gd name="T3" fmla="*/ 52 h 52"/>
                <a:gd name="T4" fmla="*/ 23 w 548"/>
                <a:gd name="T5" fmla="*/ 52 h 52"/>
                <a:gd name="T6" fmla="*/ 0 w 548"/>
                <a:gd name="T7" fmla="*/ 26 h 52"/>
                <a:gd name="T8" fmla="*/ 0 w 548"/>
                <a:gd name="T9" fmla="*/ 26 h 52"/>
                <a:gd name="T10" fmla="*/ 23 w 548"/>
                <a:gd name="T11" fmla="*/ 0 h 52"/>
                <a:gd name="T12" fmla="*/ 524 w 548"/>
                <a:gd name="T13" fmla="*/ 0 h 52"/>
                <a:gd name="T14" fmla="*/ 548 w 548"/>
                <a:gd name="T15" fmla="*/ 26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8" h="52">
                  <a:moveTo>
                    <a:pt x="548" y="26"/>
                  </a:moveTo>
                  <a:cubicBezTo>
                    <a:pt x="548" y="40"/>
                    <a:pt x="537" y="52"/>
                    <a:pt x="524" y="52"/>
                  </a:cubicBezTo>
                  <a:cubicBezTo>
                    <a:pt x="23" y="52"/>
                    <a:pt x="23" y="52"/>
                    <a:pt x="23" y="52"/>
                  </a:cubicBezTo>
                  <a:cubicBezTo>
                    <a:pt x="10" y="52"/>
                    <a:pt x="0" y="40"/>
                    <a:pt x="0" y="26"/>
                  </a:cubicBezTo>
                  <a:cubicBezTo>
                    <a:pt x="0" y="26"/>
                    <a:pt x="0" y="26"/>
                    <a:pt x="0" y="26"/>
                  </a:cubicBezTo>
                  <a:cubicBezTo>
                    <a:pt x="0" y="12"/>
                    <a:pt x="10" y="0"/>
                    <a:pt x="23" y="0"/>
                  </a:cubicBezTo>
                  <a:cubicBezTo>
                    <a:pt x="524" y="0"/>
                    <a:pt x="524" y="0"/>
                    <a:pt x="524" y="0"/>
                  </a:cubicBezTo>
                  <a:cubicBezTo>
                    <a:pt x="537" y="0"/>
                    <a:pt x="548" y="12"/>
                    <a:pt x="548" y="26"/>
                  </a:cubicBezTo>
                  <a:close/>
                </a:path>
              </a:pathLst>
            </a:custGeom>
            <a:solidFill>
              <a:schemeClr val="tx2"/>
            </a:solidFill>
            <a:ln>
              <a:noFill/>
            </a:ln>
          </p:spPr>
          <p:txBody>
            <a:bodyPr vert="horz" wrap="square" lIns="74295" tIns="37148" rIns="74295" bIns="37148" numCol="1" anchor="t" anchorCtr="0" compatLnSpc="1">
              <a:prstTxWarp prst="textNoShape">
                <a:avLst/>
              </a:prstTxWarp>
            </a:bodyPr>
            <a:lstStyle/>
            <a:p>
              <a:endParaRPr lang="id-ID" sz="1463">
                <a:solidFill>
                  <a:schemeClr val="bg2">
                    <a:lumMod val="50000"/>
                  </a:schemeClr>
                </a:solidFill>
              </a:endParaRPr>
            </a:p>
          </p:txBody>
        </p:sp>
        <p:sp>
          <p:nvSpPr>
            <p:cNvPr id="147" name="Freeform 12">
              <a:extLst>
                <a:ext uri="{FF2B5EF4-FFF2-40B4-BE49-F238E27FC236}">
                  <a16:creationId xmlns:a16="http://schemas.microsoft.com/office/drawing/2014/main" id="{26D9ECF5-A724-5741-970E-0199E1F9752F}"/>
                </a:ext>
              </a:extLst>
            </p:cNvPr>
            <p:cNvSpPr>
              <a:spLocks/>
            </p:cNvSpPr>
            <p:nvPr/>
          </p:nvSpPr>
          <p:spPr bwMode="auto">
            <a:xfrm>
              <a:off x="5787832" y="2222047"/>
              <a:ext cx="1419743" cy="897098"/>
            </a:xfrm>
            <a:custGeom>
              <a:avLst/>
              <a:gdLst>
                <a:gd name="T0" fmla="*/ 0 w 1073"/>
                <a:gd name="T1" fmla="*/ 0 h 678"/>
                <a:gd name="T2" fmla="*/ 1073 w 1073"/>
                <a:gd name="T3" fmla="*/ 678 h 678"/>
                <a:gd name="T4" fmla="*/ 868 w 1073"/>
                <a:gd name="T5" fmla="*/ 238 h 678"/>
                <a:gd name="T6" fmla="*/ 401 w 1073"/>
                <a:gd name="T7" fmla="*/ 0 h 678"/>
                <a:gd name="T8" fmla="*/ 0 w 1073"/>
                <a:gd name="T9" fmla="*/ 0 h 678"/>
              </a:gdLst>
              <a:ahLst/>
              <a:cxnLst>
                <a:cxn ang="0">
                  <a:pos x="T0" y="T1"/>
                </a:cxn>
                <a:cxn ang="0">
                  <a:pos x="T2" y="T3"/>
                </a:cxn>
                <a:cxn ang="0">
                  <a:pos x="T4" y="T5"/>
                </a:cxn>
                <a:cxn ang="0">
                  <a:pos x="T6" y="T7"/>
                </a:cxn>
                <a:cxn ang="0">
                  <a:pos x="T8" y="T9"/>
                </a:cxn>
              </a:cxnLst>
              <a:rect l="0" t="0" r="r" b="b"/>
              <a:pathLst>
                <a:path w="1073" h="678">
                  <a:moveTo>
                    <a:pt x="0" y="0"/>
                  </a:moveTo>
                  <a:lnTo>
                    <a:pt x="1073" y="678"/>
                  </a:lnTo>
                  <a:lnTo>
                    <a:pt x="868" y="238"/>
                  </a:lnTo>
                  <a:lnTo>
                    <a:pt x="401" y="0"/>
                  </a:lnTo>
                  <a:lnTo>
                    <a:pt x="0" y="0"/>
                  </a:lnTo>
                  <a:close/>
                </a:path>
              </a:pathLst>
            </a:custGeom>
            <a:solidFill>
              <a:schemeClr val="accent1">
                <a:lumMod val="75000"/>
              </a:schemeClr>
            </a:solidFill>
            <a:ln>
              <a:noFill/>
            </a:ln>
          </p:spPr>
          <p:txBody>
            <a:bodyPr vert="horz" wrap="square" lIns="74295" tIns="37148" rIns="74295" bIns="37148" numCol="1" anchor="t" anchorCtr="0" compatLnSpc="1">
              <a:prstTxWarp prst="textNoShape">
                <a:avLst/>
              </a:prstTxWarp>
            </a:bodyPr>
            <a:lstStyle/>
            <a:p>
              <a:endParaRPr lang="id-ID" sz="1463"/>
            </a:p>
          </p:txBody>
        </p:sp>
        <p:sp>
          <p:nvSpPr>
            <p:cNvPr id="148" name="Freeform 13">
              <a:extLst>
                <a:ext uri="{FF2B5EF4-FFF2-40B4-BE49-F238E27FC236}">
                  <a16:creationId xmlns:a16="http://schemas.microsoft.com/office/drawing/2014/main" id="{DE6A3E4F-1EC2-A242-B7D6-991EF414AC54}"/>
                </a:ext>
              </a:extLst>
            </p:cNvPr>
            <p:cNvSpPr>
              <a:spLocks/>
            </p:cNvSpPr>
            <p:nvPr/>
          </p:nvSpPr>
          <p:spPr bwMode="auto">
            <a:xfrm>
              <a:off x="5787832" y="2222047"/>
              <a:ext cx="1419743" cy="897098"/>
            </a:xfrm>
            <a:custGeom>
              <a:avLst/>
              <a:gdLst>
                <a:gd name="T0" fmla="*/ 0 w 1073"/>
                <a:gd name="T1" fmla="*/ 0 h 678"/>
                <a:gd name="T2" fmla="*/ 1073 w 1073"/>
                <a:gd name="T3" fmla="*/ 678 h 678"/>
                <a:gd name="T4" fmla="*/ 868 w 1073"/>
                <a:gd name="T5" fmla="*/ 238 h 678"/>
                <a:gd name="T6" fmla="*/ 401 w 1073"/>
                <a:gd name="T7" fmla="*/ 0 h 678"/>
              </a:gdLst>
              <a:ahLst/>
              <a:cxnLst>
                <a:cxn ang="0">
                  <a:pos x="T0" y="T1"/>
                </a:cxn>
                <a:cxn ang="0">
                  <a:pos x="T2" y="T3"/>
                </a:cxn>
                <a:cxn ang="0">
                  <a:pos x="T4" y="T5"/>
                </a:cxn>
                <a:cxn ang="0">
                  <a:pos x="T6" y="T7"/>
                </a:cxn>
              </a:cxnLst>
              <a:rect l="0" t="0" r="r" b="b"/>
              <a:pathLst>
                <a:path w="1073" h="678">
                  <a:moveTo>
                    <a:pt x="0" y="0"/>
                  </a:moveTo>
                  <a:lnTo>
                    <a:pt x="1073" y="678"/>
                  </a:lnTo>
                  <a:lnTo>
                    <a:pt x="868" y="238"/>
                  </a:lnTo>
                  <a:lnTo>
                    <a:pt x="40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74295" tIns="37148" rIns="74295" bIns="37148" numCol="1" anchor="t" anchorCtr="0" compatLnSpc="1">
              <a:prstTxWarp prst="textNoShape">
                <a:avLst/>
              </a:prstTxWarp>
            </a:bodyPr>
            <a:lstStyle/>
            <a:p>
              <a:endParaRPr lang="id-ID" sz="1463"/>
            </a:p>
          </p:txBody>
        </p:sp>
        <p:sp>
          <p:nvSpPr>
            <p:cNvPr id="149" name="Freeform 14">
              <a:extLst>
                <a:ext uri="{FF2B5EF4-FFF2-40B4-BE49-F238E27FC236}">
                  <a16:creationId xmlns:a16="http://schemas.microsoft.com/office/drawing/2014/main" id="{83D27642-3ABC-634F-A785-DBCADA103C25}"/>
                </a:ext>
              </a:extLst>
            </p:cNvPr>
            <p:cNvSpPr>
              <a:spLocks/>
            </p:cNvSpPr>
            <p:nvPr/>
          </p:nvSpPr>
          <p:spPr bwMode="auto">
            <a:xfrm>
              <a:off x="5057451" y="2955074"/>
              <a:ext cx="2150124" cy="632467"/>
            </a:xfrm>
            <a:custGeom>
              <a:avLst/>
              <a:gdLst>
                <a:gd name="T0" fmla="*/ 0 w 1625"/>
                <a:gd name="T1" fmla="*/ 0 h 478"/>
                <a:gd name="T2" fmla="*/ 1625 w 1625"/>
                <a:gd name="T3" fmla="*/ 204 h 478"/>
                <a:gd name="T4" fmla="*/ 1608 w 1625"/>
                <a:gd name="T5" fmla="*/ 426 h 478"/>
                <a:gd name="T6" fmla="*/ 0 w 1625"/>
                <a:gd name="T7" fmla="*/ 478 h 478"/>
                <a:gd name="T8" fmla="*/ 0 w 1625"/>
                <a:gd name="T9" fmla="*/ 0 h 478"/>
              </a:gdLst>
              <a:ahLst/>
              <a:cxnLst>
                <a:cxn ang="0">
                  <a:pos x="T0" y="T1"/>
                </a:cxn>
                <a:cxn ang="0">
                  <a:pos x="T2" y="T3"/>
                </a:cxn>
                <a:cxn ang="0">
                  <a:pos x="T4" y="T5"/>
                </a:cxn>
                <a:cxn ang="0">
                  <a:pos x="T6" y="T7"/>
                </a:cxn>
                <a:cxn ang="0">
                  <a:pos x="T8" y="T9"/>
                </a:cxn>
              </a:cxnLst>
              <a:rect l="0" t="0" r="r" b="b"/>
              <a:pathLst>
                <a:path w="1625" h="478">
                  <a:moveTo>
                    <a:pt x="0" y="0"/>
                  </a:moveTo>
                  <a:lnTo>
                    <a:pt x="1625" y="204"/>
                  </a:lnTo>
                  <a:lnTo>
                    <a:pt x="1608" y="426"/>
                  </a:lnTo>
                  <a:lnTo>
                    <a:pt x="0" y="478"/>
                  </a:lnTo>
                  <a:lnTo>
                    <a:pt x="0" y="0"/>
                  </a:lnTo>
                  <a:close/>
                </a:path>
              </a:pathLst>
            </a:custGeom>
            <a:solidFill>
              <a:schemeClr val="accent4">
                <a:lumMod val="75000"/>
              </a:schemeClr>
            </a:solidFill>
            <a:ln>
              <a:noFill/>
            </a:ln>
          </p:spPr>
          <p:txBody>
            <a:bodyPr vert="horz" wrap="square" lIns="74295" tIns="37148" rIns="74295" bIns="37148" numCol="1" anchor="t" anchorCtr="0" compatLnSpc="1">
              <a:prstTxWarp prst="textNoShape">
                <a:avLst/>
              </a:prstTxWarp>
            </a:bodyPr>
            <a:lstStyle/>
            <a:p>
              <a:endParaRPr lang="id-ID" sz="1463"/>
            </a:p>
          </p:txBody>
        </p:sp>
        <p:sp>
          <p:nvSpPr>
            <p:cNvPr id="150" name="Freeform 15">
              <a:extLst>
                <a:ext uri="{FF2B5EF4-FFF2-40B4-BE49-F238E27FC236}">
                  <a16:creationId xmlns:a16="http://schemas.microsoft.com/office/drawing/2014/main" id="{CFBCF316-8913-334B-8E89-25BDE9281DDE}"/>
                </a:ext>
              </a:extLst>
            </p:cNvPr>
            <p:cNvSpPr>
              <a:spLocks/>
            </p:cNvSpPr>
            <p:nvPr/>
          </p:nvSpPr>
          <p:spPr bwMode="auto">
            <a:xfrm>
              <a:off x="5222845" y="2536957"/>
              <a:ext cx="1984730" cy="1561321"/>
            </a:xfrm>
            <a:custGeom>
              <a:avLst/>
              <a:gdLst>
                <a:gd name="T0" fmla="*/ 1295 w 1500"/>
                <a:gd name="T1" fmla="*/ 0 h 1180"/>
                <a:gd name="T2" fmla="*/ 0 w 1500"/>
                <a:gd name="T3" fmla="*/ 1077 h 1180"/>
                <a:gd name="T4" fmla="*/ 57 w 1500"/>
                <a:gd name="T5" fmla="*/ 1180 h 1180"/>
                <a:gd name="T6" fmla="*/ 1500 w 1500"/>
                <a:gd name="T7" fmla="*/ 440 h 1180"/>
                <a:gd name="T8" fmla="*/ 1295 w 1500"/>
                <a:gd name="T9" fmla="*/ 0 h 1180"/>
              </a:gdLst>
              <a:ahLst/>
              <a:cxnLst>
                <a:cxn ang="0">
                  <a:pos x="T0" y="T1"/>
                </a:cxn>
                <a:cxn ang="0">
                  <a:pos x="T2" y="T3"/>
                </a:cxn>
                <a:cxn ang="0">
                  <a:pos x="T4" y="T5"/>
                </a:cxn>
                <a:cxn ang="0">
                  <a:pos x="T6" y="T7"/>
                </a:cxn>
                <a:cxn ang="0">
                  <a:pos x="T8" y="T9"/>
                </a:cxn>
              </a:cxnLst>
              <a:rect l="0" t="0" r="r" b="b"/>
              <a:pathLst>
                <a:path w="1500" h="1180">
                  <a:moveTo>
                    <a:pt x="1295" y="0"/>
                  </a:moveTo>
                  <a:lnTo>
                    <a:pt x="0" y="1077"/>
                  </a:lnTo>
                  <a:lnTo>
                    <a:pt x="57" y="1180"/>
                  </a:lnTo>
                  <a:lnTo>
                    <a:pt x="1500" y="440"/>
                  </a:lnTo>
                  <a:lnTo>
                    <a:pt x="1295" y="0"/>
                  </a:lnTo>
                  <a:close/>
                </a:path>
              </a:pathLst>
            </a:custGeom>
            <a:solidFill>
              <a:schemeClr val="accent2"/>
            </a:solidFill>
            <a:ln>
              <a:noFill/>
            </a:ln>
          </p:spPr>
          <p:txBody>
            <a:bodyPr vert="horz" wrap="square" lIns="74295" tIns="37148" rIns="74295" bIns="37148" numCol="1" anchor="t" anchorCtr="0" compatLnSpc="1">
              <a:prstTxWarp prst="textNoShape">
                <a:avLst/>
              </a:prstTxWarp>
            </a:bodyPr>
            <a:lstStyle/>
            <a:p>
              <a:endParaRPr lang="id-ID" sz="1463"/>
            </a:p>
          </p:txBody>
        </p:sp>
        <p:sp>
          <p:nvSpPr>
            <p:cNvPr id="151" name="Freeform 16">
              <a:extLst>
                <a:ext uri="{FF2B5EF4-FFF2-40B4-BE49-F238E27FC236}">
                  <a16:creationId xmlns:a16="http://schemas.microsoft.com/office/drawing/2014/main" id="{6433921B-D89F-B740-A4FF-B0CC945D1FA9}"/>
                </a:ext>
              </a:extLst>
            </p:cNvPr>
            <p:cNvSpPr>
              <a:spLocks/>
            </p:cNvSpPr>
            <p:nvPr/>
          </p:nvSpPr>
          <p:spPr bwMode="auto">
            <a:xfrm>
              <a:off x="5222845" y="2536957"/>
              <a:ext cx="1984730" cy="1561321"/>
            </a:xfrm>
            <a:custGeom>
              <a:avLst/>
              <a:gdLst>
                <a:gd name="T0" fmla="*/ 1295 w 1500"/>
                <a:gd name="T1" fmla="*/ 0 h 1180"/>
                <a:gd name="T2" fmla="*/ 0 w 1500"/>
                <a:gd name="T3" fmla="*/ 1077 h 1180"/>
                <a:gd name="T4" fmla="*/ 57 w 1500"/>
                <a:gd name="T5" fmla="*/ 1180 h 1180"/>
                <a:gd name="T6" fmla="*/ 1500 w 1500"/>
                <a:gd name="T7" fmla="*/ 440 h 1180"/>
              </a:gdLst>
              <a:ahLst/>
              <a:cxnLst>
                <a:cxn ang="0">
                  <a:pos x="T0" y="T1"/>
                </a:cxn>
                <a:cxn ang="0">
                  <a:pos x="T2" y="T3"/>
                </a:cxn>
                <a:cxn ang="0">
                  <a:pos x="T4" y="T5"/>
                </a:cxn>
                <a:cxn ang="0">
                  <a:pos x="T6" y="T7"/>
                </a:cxn>
              </a:cxnLst>
              <a:rect l="0" t="0" r="r" b="b"/>
              <a:pathLst>
                <a:path w="1500" h="1180">
                  <a:moveTo>
                    <a:pt x="1295" y="0"/>
                  </a:moveTo>
                  <a:lnTo>
                    <a:pt x="0" y="1077"/>
                  </a:lnTo>
                  <a:lnTo>
                    <a:pt x="57" y="1180"/>
                  </a:lnTo>
                  <a:lnTo>
                    <a:pt x="1500" y="4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74295" tIns="37148" rIns="74295" bIns="37148" numCol="1" anchor="t" anchorCtr="0" compatLnSpc="1">
              <a:prstTxWarp prst="textNoShape">
                <a:avLst/>
              </a:prstTxWarp>
            </a:bodyPr>
            <a:lstStyle/>
            <a:p>
              <a:endParaRPr lang="id-ID" sz="1463"/>
            </a:p>
          </p:txBody>
        </p:sp>
        <p:sp>
          <p:nvSpPr>
            <p:cNvPr id="152" name="Freeform 17">
              <a:extLst>
                <a:ext uri="{FF2B5EF4-FFF2-40B4-BE49-F238E27FC236}">
                  <a16:creationId xmlns:a16="http://schemas.microsoft.com/office/drawing/2014/main" id="{15C92248-0E9A-5C49-9293-474F2FF098E8}"/>
                </a:ext>
              </a:extLst>
            </p:cNvPr>
            <p:cNvSpPr>
              <a:spLocks/>
            </p:cNvSpPr>
            <p:nvPr/>
          </p:nvSpPr>
          <p:spPr bwMode="auto">
            <a:xfrm>
              <a:off x="5222845" y="3961993"/>
              <a:ext cx="1598369" cy="639083"/>
            </a:xfrm>
            <a:custGeom>
              <a:avLst/>
              <a:gdLst>
                <a:gd name="T0" fmla="*/ 0 w 1208"/>
                <a:gd name="T1" fmla="*/ 0 h 483"/>
                <a:gd name="T2" fmla="*/ 1208 w 1208"/>
                <a:gd name="T3" fmla="*/ 258 h 483"/>
                <a:gd name="T4" fmla="*/ 1138 w 1208"/>
                <a:gd name="T5" fmla="*/ 483 h 483"/>
                <a:gd name="T6" fmla="*/ 57 w 1208"/>
                <a:gd name="T7" fmla="*/ 103 h 483"/>
                <a:gd name="T8" fmla="*/ 0 w 1208"/>
                <a:gd name="T9" fmla="*/ 0 h 483"/>
              </a:gdLst>
              <a:ahLst/>
              <a:cxnLst>
                <a:cxn ang="0">
                  <a:pos x="T0" y="T1"/>
                </a:cxn>
                <a:cxn ang="0">
                  <a:pos x="T2" y="T3"/>
                </a:cxn>
                <a:cxn ang="0">
                  <a:pos x="T4" y="T5"/>
                </a:cxn>
                <a:cxn ang="0">
                  <a:pos x="T6" y="T7"/>
                </a:cxn>
                <a:cxn ang="0">
                  <a:pos x="T8" y="T9"/>
                </a:cxn>
              </a:cxnLst>
              <a:rect l="0" t="0" r="r" b="b"/>
              <a:pathLst>
                <a:path w="1208" h="483">
                  <a:moveTo>
                    <a:pt x="0" y="0"/>
                  </a:moveTo>
                  <a:lnTo>
                    <a:pt x="1208" y="258"/>
                  </a:lnTo>
                  <a:lnTo>
                    <a:pt x="1138" y="483"/>
                  </a:lnTo>
                  <a:lnTo>
                    <a:pt x="57" y="103"/>
                  </a:lnTo>
                  <a:lnTo>
                    <a:pt x="0" y="0"/>
                  </a:lnTo>
                  <a:close/>
                </a:path>
              </a:pathLst>
            </a:custGeom>
            <a:solidFill>
              <a:schemeClr val="accent2">
                <a:lumMod val="75000"/>
              </a:schemeClr>
            </a:solidFill>
            <a:ln>
              <a:noFill/>
            </a:ln>
          </p:spPr>
          <p:txBody>
            <a:bodyPr vert="horz" wrap="square" lIns="74295" tIns="37148" rIns="74295" bIns="37148" numCol="1" anchor="t" anchorCtr="0" compatLnSpc="1">
              <a:prstTxWarp prst="textNoShape">
                <a:avLst/>
              </a:prstTxWarp>
            </a:bodyPr>
            <a:lstStyle/>
            <a:p>
              <a:endParaRPr lang="id-ID" sz="1463"/>
            </a:p>
          </p:txBody>
        </p:sp>
        <p:sp>
          <p:nvSpPr>
            <p:cNvPr id="153" name="Freeform 18">
              <a:extLst>
                <a:ext uri="{FF2B5EF4-FFF2-40B4-BE49-F238E27FC236}">
                  <a16:creationId xmlns:a16="http://schemas.microsoft.com/office/drawing/2014/main" id="{BF61FDFE-0814-C94F-9442-0A4E4C1DBBBB}"/>
                </a:ext>
              </a:extLst>
            </p:cNvPr>
            <p:cNvSpPr>
              <a:spLocks/>
            </p:cNvSpPr>
            <p:nvPr/>
          </p:nvSpPr>
          <p:spPr bwMode="auto">
            <a:xfrm>
              <a:off x="5442489" y="3224997"/>
              <a:ext cx="1765086" cy="1286105"/>
            </a:xfrm>
            <a:custGeom>
              <a:avLst/>
              <a:gdLst>
                <a:gd name="T0" fmla="*/ 1334 w 1334"/>
                <a:gd name="T1" fmla="*/ 0 h 972"/>
                <a:gd name="T2" fmla="*/ 0 w 1334"/>
                <a:gd name="T3" fmla="*/ 860 h 972"/>
                <a:gd name="T4" fmla="*/ 31 w 1334"/>
                <a:gd name="T5" fmla="*/ 972 h 972"/>
                <a:gd name="T6" fmla="*/ 1317 w 1334"/>
                <a:gd name="T7" fmla="*/ 222 h 972"/>
                <a:gd name="T8" fmla="*/ 1334 w 1334"/>
                <a:gd name="T9" fmla="*/ 0 h 972"/>
              </a:gdLst>
              <a:ahLst/>
              <a:cxnLst>
                <a:cxn ang="0">
                  <a:pos x="T0" y="T1"/>
                </a:cxn>
                <a:cxn ang="0">
                  <a:pos x="T2" y="T3"/>
                </a:cxn>
                <a:cxn ang="0">
                  <a:pos x="T4" y="T5"/>
                </a:cxn>
                <a:cxn ang="0">
                  <a:pos x="T6" y="T7"/>
                </a:cxn>
                <a:cxn ang="0">
                  <a:pos x="T8" y="T9"/>
                </a:cxn>
              </a:cxnLst>
              <a:rect l="0" t="0" r="r" b="b"/>
              <a:pathLst>
                <a:path w="1334" h="972">
                  <a:moveTo>
                    <a:pt x="1334" y="0"/>
                  </a:moveTo>
                  <a:lnTo>
                    <a:pt x="0" y="860"/>
                  </a:lnTo>
                  <a:lnTo>
                    <a:pt x="31" y="972"/>
                  </a:lnTo>
                  <a:lnTo>
                    <a:pt x="1317" y="222"/>
                  </a:lnTo>
                  <a:lnTo>
                    <a:pt x="1334" y="0"/>
                  </a:lnTo>
                  <a:close/>
                </a:path>
              </a:pathLst>
            </a:custGeom>
            <a:solidFill>
              <a:schemeClr val="accent4"/>
            </a:solidFill>
            <a:ln>
              <a:noFill/>
            </a:ln>
          </p:spPr>
          <p:txBody>
            <a:bodyPr vert="horz" wrap="square" lIns="74295" tIns="37148" rIns="74295" bIns="37148" numCol="1" anchor="t" anchorCtr="0" compatLnSpc="1">
              <a:prstTxWarp prst="textNoShape">
                <a:avLst/>
              </a:prstTxWarp>
            </a:bodyPr>
            <a:lstStyle/>
            <a:p>
              <a:endParaRPr lang="id-ID" sz="1463"/>
            </a:p>
          </p:txBody>
        </p:sp>
        <p:sp>
          <p:nvSpPr>
            <p:cNvPr id="154" name="Freeform 19">
              <a:extLst>
                <a:ext uri="{FF2B5EF4-FFF2-40B4-BE49-F238E27FC236}">
                  <a16:creationId xmlns:a16="http://schemas.microsoft.com/office/drawing/2014/main" id="{A7816287-210C-B647-9BDC-B1C7E5926F2C}"/>
                </a:ext>
              </a:extLst>
            </p:cNvPr>
            <p:cNvSpPr>
              <a:spLocks/>
            </p:cNvSpPr>
            <p:nvPr/>
          </p:nvSpPr>
          <p:spPr bwMode="auto">
            <a:xfrm>
              <a:off x="5442489" y="3224997"/>
              <a:ext cx="1765086" cy="1286105"/>
            </a:xfrm>
            <a:custGeom>
              <a:avLst/>
              <a:gdLst>
                <a:gd name="T0" fmla="*/ 1334 w 1334"/>
                <a:gd name="T1" fmla="*/ 0 h 972"/>
                <a:gd name="T2" fmla="*/ 0 w 1334"/>
                <a:gd name="T3" fmla="*/ 860 h 972"/>
                <a:gd name="T4" fmla="*/ 31 w 1334"/>
                <a:gd name="T5" fmla="*/ 972 h 972"/>
                <a:gd name="T6" fmla="*/ 1317 w 1334"/>
                <a:gd name="T7" fmla="*/ 222 h 972"/>
              </a:gdLst>
              <a:ahLst/>
              <a:cxnLst>
                <a:cxn ang="0">
                  <a:pos x="T0" y="T1"/>
                </a:cxn>
                <a:cxn ang="0">
                  <a:pos x="T2" y="T3"/>
                </a:cxn>
                <a:cxn ang="0">
                  <a:pos x="T4" y="T5"/>
                </a:cxn>
                <a:cxn ang="0">
                  <a:pos x="T6" y="T7"/>
                </a:cxn>
              </a:cxnLst>
              <a:rect l="0" t="0" r="r" b="b"/>
              <a:pathLst>
                <a:path w="1334" h="972">
                  <a:moveTo>
                    <a:pt x="1334" y="0"/>
                  </a:moveTo>
                  <a:lnTo>
                    <a:pt x="0" y="860"/>
                  </a:lnTo>
                  <a:lnTo>
                    <a:pt x="31" y="972"/>
                  </a:lnTo>
                  <a:lnTo>
                    <a:pt x="1317" y="2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74295" tIns="37148" rIns="74295" bIns="37148" numCol="1" anchor="t" anchorCtr="0" compatLnSpc="1">
              <a:prstTxWarp prst="textNoShape">
                <a:avLst/>
              </a:prstTxWarp>
            </a:bodyPr>
            <a:lstStyle/>
            <a:p>
              <a:endParaRPr lang="id-ID" sz="1463"/>
            </a:p>
          </p:txBody>
        </p:sp>
        <p:sp>
          <p:nvSpPr>
            <p:cNvPr id="155" name="Freeform 20">
              <a:extLst>
                <a:ext uri="{FF2B5EF4-FFF2-40B4-BE49-F238E27FC236}">
                  <a16:creationId xmlns:a16="http://schemas.microsoft.com/office/drawing/2014/main" id="{0128D3D9-B660-C54D-BB05-74C6E35DC4DE}"/>
                </a:ext>
              </a:extLst>
            </p:cNvPr>
            <p:cNvSpPr>
              <a:spLocks/>
            </p:cNvSpPr>
            <p:nvPr/>
          </p:nvSpPr>
          <p:spPr bwMode="auto">
            <a:xfrm>
              <a:off x="5442489" y="4362909"/>
              <a:ext cx="1208039" cy="563663"/>
            </a:xfrm>
            <a:custGeom>
              <a:avLst/>
              <a:gdLst>
                <a:gd name="T0" fmla="*/ 0 w 913"/>
                <a:gd name="T1" fmla="*/ 0 h 426"/>
                <a:gd name="T2" fmla="*/ 913 w 913"/>
                <a:gd name="T3" fmla="*/ 361 h 426"/>
                <a:gd name="T4" fmla="*/ 864 w 913"/>
                <a:gd name="T5" fmla="*/ 426 h 426"/>
                <a:gd name="T6" fmla="*/ 31 w 913"/>
                <a:gd name="T7" fmla="*/ 112 h 426"/>
                <a:gd name="T8" fmla="*/ 0 w 913"/>
                <a:gd name="T9" fmla="*/ 0 h 426"/>
              </a:gdLst>
              <a:ahLst/>
              <a:cxnLst>
                <a:cxn ang="0">
                  <a:pos x="T0" y="T1"/>
                </a:cxn>
                <a:cxn ang="0">
                  <a:pos x="T2" y="T3"/>
                </a:cxn>
                <a:cxn ang="0">
                  <a:pos x="T4" y="T5"/>
                </a:cxn>
                <a:cxn ang="0">
                  <a:pos x="T6" y="T7"/>
                </a:cxn>
                <a:cxn ang="0">
                  <a:pos x="T8" y="T9"/>
                </a:cxn>
              </a:cxnLst>
              <a:rect l="0" t="0" r="r" b="b"/>
              <a:pathLst>
                <a:path w="913" h="426">
                  <a:moveTo>
                    <a:pt x="0" y="0"/>
                  </a:moveTo>
                  <a:lnTo>
                    <a:pt x="913" y="361"/>
                  </a:lnTo>
                  <a:lnTo>
                    <a:pt x="864" y="426"/>
                  </a:lnTo>
                  <a:lnTo>
                    <a:pt x="31" y="112"/>
                  </a:lnTo>
                  <a:lnTo>
                    <a:pt x="0" y="0"/>
                  </a:lnTo>
                  <a:close/>
                </a:path>
              </a:pathLst>
            </a:custGeom>
            <a:solidFill>
              <a:schemeClr val="accent5">
                <a:lumMod val="75000"/>
              </a:schemeClr>
            </a:solidFill>
            <a:ln>
              <a:noFill/>
            </a:ln>
          </p:spPr>
          <p:txBody>
            <a:bodyPr vert="horz" wrap="square" lIns="74295" tIns="37148" rIns="74295" bIns="37148" numCol="1" anchor="t" anchorCtr="0" compatLnSpc="1">
              <a:prstTxWarp prst="textNoShape">
                <a:avLst/>
              </a:prstTxWarp>
            </a:bodyPr>
            <a:lstStyle/>
            <a:p>
              <a:endParaRPr lang="id-ID" sz="1463"/>
            </a:p>
          </p:txBody>
        </p:sp>
        <p:sp>
          <p:nvSpPr>
            <p:cNvPr id="156" name="Freeform 21">
              <a:extLst>
                <a:ext uri="{FF2B5EF4-FFF2-40B4-BE49-F238E27FC236}">
                  <a16:creationId xmlns:a16="http://schemas.microsoft.com/office/drawing/2014/main" id="{F05257EF-9CE3-2442-99B9-E93A352FC499}"/>
                </a:ext>
              </a:extLst>
            </p:cNvPr>
            <p:cNvSpPr>
              <a:spLocks/>
            </p:cNvSpPr>
            <p:nvPr/>
          </p:nvSpPr>
          <p:spPr bwMode="auto">
            <a:xfrm>
              <a:off x="5057451" y="2222047"/>
              <a:ext cx="1260965" cy="1365494"/>
            </a:xfrm>
            <a:custGeom>
              <a:avLst/>
              <a:gdLst>
                <a:gd name="T0" fmla="*/ 552 w 953"/>
                <a:gd name="T1" fmla="*/ 0 h 1032"/>
                <a:gd name="T2" fmla="*/ 0 w 953"/>
                <a:gd name="T3" fmla="*/ 554 h 1032"/>
                <a:gd name="T4" fmla="*/ 0 w 953"/>
                <a:gd name="T5" fmla="*/ 1032 h 1032"/>
                <a:gd name="T6" fmla="*/ 953 w 953"/>
                <a:gd name="T7" fmla="*/ 0 h 1032"/>
                <a:gd name="T8" fmla="*/ 552 w 953"/>
                <a:gd name="T9" fmla="*/ 0 h 1032"/>
              </a:gdLst>
              <a:ahLst/>
              <a:cxnLst>
                <a:cxn ang="0">
                  <a:pos x="T0" y="T1"/>
                </a:cxn>
                <a:cxn ang="0">
                  <a:pos x="T2" y="T3"/>
                </a:cxn>
                <a:cxn ang="0">
                  <a:pos x="T4" y="T5"/>
                </a:cxn>
                <a:cxn ang="0">
                  <a:pos x="T6" y="T7"/>
                </a:cxn>
                <a:cxn ang="0">
                  <a:pos x="T8" y="T9"/>
                </a:cxn>
              </a:cxnLst>
              <a:rect l="0" t="0" r="r" b="b"/>
              <a:pathLst>
                <a:path w="953" h="1032">
                  <a:moveTo>
                    <a:pt x="552" y="0"/>
                  </a:moveTo>
                  <a:lnTo>
                    <a:pt x="0" y="554"/>
                  </a:lnTo>
                  <a:lnTo>
                    <a:pt x="0" y="1032"/>
                  </a:lnTo>
                  <a:lnTo>
                    <a:pt x="953" y="0"/>
                  </a:lnTo>
                  <a:lnTo>
                    <a:pt x="55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4295" tIns="37148" rIns="74295" bIns="37148" numCol="1" anchor="t" anchorCtr="0" compatLnSpc="1">
              <a:prstTxWarp prst="textNoShape">
                <a:avLst/>
              </a:prstTxWarp>
            </a:bodyPr>
            <a:lstStyle/>
            <a:p>
              <a:endParaRPr lang="id-ID" sz="1463"/>
            </a:p>
          </p:txBody>
        </p:sp>
        <p:sp>
          <p:nvSpPr>
            <p:cNvPr id="157" name="Freeform 22">
              <a:extLst>
                <a:ext uri="{FF2B5EF4-FFF2-40B4-BE49-F238E27FC236}">
                  <a16:creationId xmlns:a16="http://schemas.microsoft.com/office/drawing/2014/main" id="{4B728923-F12B-254A-A06A-058ED36B494E}"/>
                </a:ext>
              </a:extLst>
            </p:cNvPr>
            <p:cNvSpPr>
              <a:spLocks/>
            </p:cNvSpPr>
            <p:nvPr/>
          </p:nvSpPr>
          <p:spPr bwMode="auto">
            <a:xfrm>
              <a:off x="5602590" y="4303367"/>
              <a:ext cx="1218624" cy="623205"/>
            </a:xfrm>
            <a:custGeom>
              <a:avLst/>
              <a:gdLst>
                <a:gd name="T0" fmla="*/ 58 w 921"/>
                <a:gd name="T1" fmla="*/ 471 h 471"/>
                <a:gd name="T2" fmla="*/ 851 w 921"/>
                <a:gd name="T3" fmla="*/ 225 h 471"/>
                <a:gd name="T4" fmla="*/ 921 w 921"/>
                <a:gd name="T5" fmla="*/ 0 h 471"/>
                <a:gd name="T6" fmla="*/ 0 w 921"/>
                <a:gd name="T7" fmla="*/ 415 h 471"/>
                <a:gd name="T8" fmla="*/ 58 w 921"/>
                <a:gd name="T9" fmla="*/ 471 h 471"/>
              </a:gdLst>
              <a:ahLst/>
              <a:cxnLst>
                <a:cxn ang="0">
                  <a:pos x="T0" y="T1"/>
                </a:cxn>
                <a:cxn ang="0">
                  <a:pos x="T2" y="T3"/>
                </a:cxn>
                <a:cxn ang="0">
                  <a:pos x="T4" y="T5"/>
                </a:cxn>
                <a:cxn ang="0">
                  <a:pos x="T6" y="T7"/>
                </a:cxn>
                <a:cxn ang="0">
                  <a:pos x="T8" y="T9"/>
                </a:cxn>
              </a:cxnLst>
              <a:rect l="0" t="0" r="r" b="b"/>
              <a:pathLst>
                <a:path w="921" h="471">
                  <a:moveTo>
                    <a:pt x="58" y="471"/>
                  </a:moveTo>
                  <a:lnTo>
                    <a:pt x="851" y="225"/>
                  </a:lnTo>
                  <a:lnTo>
                    <a:pt x="921" y="0"/>
                  </a:lnTo>
                  <a:lnTo>
                    <a:pt x="0" y="415"/>
                  </a:lnTo>
                  <a:lnTo>
                    <a:pt x="58" y="471"/>
                  </a:lnTo>
                  <a:close/>
                </a:path>
              </a:pathLst>
            </a:custGeom>
            <a:solidFill>
              <a:schemeClr val="accent3"/>
            </a:solidFill>
            <a:ln>
              <a:noFill/>
            </a:ln>
          </p:spPr>
          <p:txBody>
            <a:bodyPr vert="horz" wrap="square" lIns="74295" tIns="37148" rIns="74295" bIns="37148" numCol="1" anchor="t" anchorCtr="0" compatLnSpc="1">
              <a:prstTxWarp prst="textNoShape">
                <a:avLst/>
              </a:prstTxWarp>
            </a:bodyPr>
            <a:lstStyle/>
            <a:p>
              <a:endParaRPr lang="id-ID" sz="1463"/>
            </a:p>
          </p:txBody>
        </p:sp>
        <p:sp>
          <p:nvSpPr>
            <p:cNvPr id="158" name="Freeform 23">
              <a:extLst>
                <a:ext uri="{FF2B5EF4-FFF2-40B4-BE49-F238E27FC236}">
                  <a16:creationId xmlns:a16="http://schemas.microsoft.com/office/drawing/2014/main" id="{52BF8133-AC56-0643-8EA6-E376A5501ECD}"/>
                </a:ext>
              </a:extLst>
            </p:cNvPr>
            <p:cNvSpPr>
              <a:spLocks/>
            </p:cNvSpPr>
            <p:nvPr/>
          </p:nvSpPr>
          <p:spPr bwMode="auto">
            <a:xfrm>
              <a:off x="5602590" y="4840567"/>
              <a:ext cx="1047937" cy="86005"/>
            </a:xfrm>
            <a:custGeom>
              <a:avLst/>
              <a:gdLst>
                <a:gd name="T0" fmla="*/ 0 w 792"/>
                <a:gd name="T1" fmla="*/ 9 h 65"/>
                <a:gd name="T2" fmla="*/ 792 w 792"/>
                <a:gd name="T3" fmla="*/ 0 h 65"/>
                <a:gd name="T4" fmla="*/ 743 w 792"/>
                <a:gd name="T5" fmla="*/ 65 h 65"/>
                <a:gd name="T6" fmla="*/ 58 w 792"/>
                <a:gd name="T7" fmla="*/ 65 h 65"/>
                <a:gd name="T8" fmla="*/ 0 w 792"/>
                <a:gd name="T9" fmla="*/ 9 h 65"/>
              </a:gdLst>
              <a:ahLst/>
              <a:cxnLst>
                <a:cxn ang="0">
                  <a:pos x="T0" y="T1"/>
                </a:cxn>
                <a:cxn ang="0">
                  <a:pos x="T2" y="T3"/>
                </a:cxn>
                <a:cxn ang="0">
                  <a:pos x="T4" y="T5"/>
                </a:cxn>
                <a:cxn ang="0">
                  <a:pos x="T6" y="T7"/>
                </a:cxn>
                <a:cxn ang="0">
                  <a:pos x="T8" y="T9"/>
                </a:cxn>
              </a:cxnLst>
              <a:rect l="0" t="0" r="r" b="b"/>
              <a:pathLst>
                <a:path w="792" h="65">
                  <a:moveTo>
                    <a:pt x="0" y="9"/>
                  </a:moveTo>
                  <a:lnTo>
                    <a:pt x="792" y="0"/>
                  </a:lnTo>
                  <a:lnTo>
                    <a:pt x="743" y="65"/>
                  </a:lnTo>
                  <a:lnTo>
                    <a:pt x="58" y="65"/>
                  </a:lnTo>
                  <a:lnTo>
                    <a:pt x="0" y="9"/>
                  </a:lnTo>
                  <a:close/>
                </a:path>
              </a:pathLst>
            </a:custGeom>
            <a:solidFill>
              <a:schemeClr val="tx2"/>
            </a:solidFill>
            <a:ln>
              <a:noFill/>
            </a:ln>
          </p:spPr>
          <p:txBody>
            <a:bodyPr vert="horz" wrap="square" lIns="74295" tIns="37148" rIns="74295" bIns="37148" numCol="1" anchor="t" anchorCtr="0" compatLnSpc="1">
              <a:prstTxWarp prst="textNoShape">
                <a:avLst/>
              </a:prstTxWarp>
            </a:bodyPr>
            <a:lstStyle/>
            <a:p>
              <a:endParaRPr lang="id-ID" sz="1463"/>
            </a:p>
          </p:txBody>
        </p:sp>
      </p:grpSp>
      <p:sp>
        <p:nvSpPr>
          <p:cNvPr id="11" name="Rectangle 10">
            <a:extLst>
              <a:ext uri="{FF2B5EF4-FFF2-40B4-BE49-F238E27FC236}">
                <a16:creationId xmlns:a16="http://schemas.microsoft.com/office/drawing/2014/main" id="{B71328EA-B926-314C-917F-6E8769C1130A}"/>
              </a:ext>
            </a:extLst>
          </p:cNvPr>
          <p:cNvSpPr/>
          <p:nvPr/>
        </p:nvSpPr>
        <p:spPr>
          <a:xfrm>
            <a:off x="11726333" y="2108200"/>
            <a:ext cx="465667" cy="2808685"/>
          </a:xfrm>
          <a:prstGeom prst="rect">
            <a:avLst/>
          </a:prstGeom>
          <a:solidFill>
            <a:schemeClr val="bg1"/>
          </a:solidFill>
          <a:ln>
            <a:noFill/>
          </a:ln>
        </p:spPr>
        <p:txBody>
          <a:bodyPr wrap="square" rtlCol="0" anchor="ctr" anchorCtr="0">
            <a:spAutoFit/>
          </a:bodyPr>
          <a:lstStyle/>
          <a:p>
            <a:pPr algn="l">
              <a:lnSpc>
                <a:spcPct val="130000"/>
              </a:lnSpc>
            </a:pPr>
            <a:endParaRPr lang="en-RS" sz="1200" spc="300" dirty="0">
              <a:solidFill>
                <a:schemeClr val="bg1">
                  <a:lumMod val="6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932677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C5856E2-0B77-9441-9750-8D48955B131A}"/>
              </a:ext>
            </a:extLst>
          </p:cNvPr>
          <p:cNvSpPr/>
          <p:nvPr/>
        </p:nvSpPr>
        <p:spPr>
          <a:xfrm>
            <a:off x="905933" y="6121400"/>
            <a:ext cx="10041467" cy="313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S"/>
          </a:p>
        </p:txBody>
      </p:sp>
      <p:pic>
        <p:nvPicPr>
          <p:cNvPr id="3" name="Picture Placeholder 2" descr="Docker (software)(2).png"/>
          <p:cNvPicPr>
            <a:picLocks noGrp="1" noChangeAspect="1"/>
          </p:cNvPicPr>
          <p:nvPr>
            <p:ph type="pic" sz="quarter" idx="10"/>
          </p:nvPr>
        </p:nvPicPr>
        <p:blipFill>
          <a:blip r:embed="rId2"/>
          <a:srcRect l="29334" r="29334"/>
          <a:stretch>
            <a:fillRect/>
          </a:stretch>
        </p:blipFill>
        <p:spPr/>
      </p:pic>
      <p:grpSp>
        <p:nvGrpSpPr>
          <p:cNvPr id="63" name="Group 62">
            <a:extLst>
              <a:ext uri="{FF2B5EF4-FFF2-40B4-BE49-F238E27FC236}">
                <a16:creationId xmlns:a16="http://schemas.microsoft.com/office/drawing/2014/main" id="{2BC2C9FC-C24A-4580-8D93-C4368005E9DC}"/>
              </a:ext>
            </a:extLst>
          </p:cNvPr>
          <p:cNvGrpSpPr/>
          <p:nvPr/>
        </p:nvGrpSpPr>
        <p:grpSpPr>
          <a:xfrm>
            <a:off x="5881947" y="4144639"/>
            <a:ext cx="1805505" cy="1607388"/>
            <a:chOff x="5881947" y="4144639"/>
            <a:chExt cx="1805505" cy="1607388"/>
          </a:xfrm>
        </p:grpSpPr>
        <p:sp>
          <p:nvSpPr>
            <p:cNvPr id="46" name="Freeform: Shape 45">
              <a:extLst>
                <a:ext uri="{FF2B5EF4-FFF2-40B4-BE49-F238E27FC236}">
                  <a16:creationId xmlns:a16="http://schemas.microsoft.com/office/drawing/2014/main" id="{63C4B881-CF86-40E6-89FF-6BB4809FE773}"/>
                </a:ext>
              </a:extLst>
            </p:cNvPr>
            <p:cNvSpPr/>
            <p:nvPr/>
          </p:nvSpPr>
          <p:spPr>
            <a:xfrm rot="4500000">
              <a:off x="5981006" y="4045580"/>
              <a:ext cx="1607388" cy="1805505"/>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gradFill flip="none" rotWithShape="1">
              <a:gsLst>
                <a:gs pos="4000">
                  <a:schemeClr val="accent1"/>
                </a:gs>
                <a:gs pos="100000">
                  <a:schemeClr val="accent2"/>
                </a:gs>
              </a:gsLst>
              <a:lin ang="2700000" scaled="1"/>
              <a:tileRect/>
            </a:gradFill>
            <a:ln>
              <a:noFill/>
            </a:ln>
            <a:effectLst>
              <a:outerShdw blurRad="1054100" dist="584200" dir="2700000" sx="89000" sy="89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070A41E4-BCD6-4250-9A1C-90979D545010}"/>
                </a:ext>
              </a:extLst>
            </p:cNvPr>
            <p:cNvSpPr/>
            <p:nvPr/>
          </p:nvSpPr>
          <p:spPr>
            <a:xfrm rot="4500000">
              <a:off x="6118380" y="4199885"/>
              <a:ext cx="1332641" cy="1496895"/>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noFill/>
            <a:ln>
              <a:solidFill>
                <a:schemeClr val="bg1"/>
              </a:solidFill>
              <a:prstDash val="dash"/>
            </a:ln>
            <a:effectLst>
              <a:outerShdw blurRad="1054100" dist="584200" dir="2700000" sx="89000" sy="89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28">
              <a:extLst>
                <a:ext uri="{FF2B5EF4-FFF2-40B4-BE49-F238E27FC236}">
                  <a16:creationId xmlns:a16="http://schemas.microsoft.com/office/drawing/2014/main" id="{9677DC58-ED21-442F-9F61-84CB3325756A}"/>
                </a:ext>
              </a:extLst>
            </p:cNvPr>
            <p:cNvSpPr>
              <a:spLocks noEditPoints="1"/>
            </p:cNvSpPr>
            <p:nvPr/>
          </p:nvSpPr>
          <p:spPr bwMode="auto">
            <a:xfrm>
              <a:off x="6574977" y="4682533"/>
              <a:ext cx="475522" cy="462063"/>
            </a:xfrm>
            <a:custGeom>
              <a:avLst/>
              <a:gdLst>
                <a:gd name="T0" fmla="*/ 626 w 636"/>
                <a:gd name="T1" fmla="*/ 1 h 618"/>
                <a:gd name="T2" fmla="*/ 618 w 636"/>
                <a:gd name="T3" fmla="*/ 1 h 618"/>
                <a:gd name="T4" fmla="*/ 361 w 636"/>
                <a:gd name="T5" fmla="*/ 152 h 618"/>
                <a:gd name="T6" fmla="*/ 354 w 636"/>
                <a:gd name="T7" fmla="*/ 161 h 618"/>
                <a:gd name="T8" fmla="*/ 355 w 636"/>
                <a:gd name="T9" fmla="*/ 172 h 618"/>
                <a:gd name="T10" fmla="*/ 364 w 636"/>
                <a:gd name="T11" fmla="*/ 178 h 618"/>
                <a:gd name="T12" fmla="*/ 375 w 636"/>
                <a:gd name="T13" fmla="*/ 176 h 618"/>
                <a:gd name="T14" fmla="*/ 217 w 636"/>
                <a:gd name="T15" fmla="*/ 422 h 618"/>
                <a:gd name="T16" fmla="*/ 268 w 636"/>
                <a:gd name="T17" fmla="*/ 239 h 618"/>
                <a:gd name="T18" fmla="*/ 275 w 636"/>
                <a:gd name="T19" fmla="*/ 231 h 618"/>
                <a:gd name="T20" fmla="*/ 274 w 636"/>
                <a:gd name="T21" fmla="*/ 220 h 618"/>
                <a:gd name="T22" fmla="*/ 265 w 636"/>
                <a:gd name="T23" fmla="*/ 213 h 618"/>
                <a:gd name="T24" fmla="*/ 254 w 636"/>
                <a:gd name="T25" fmla="*/ 216 h 618"/>
                <a:gd name="T26" fmla="*/ 3 w 636"/>
                <a:gd name="T27" fmla="*/ 364 h 618"/>
                <a:gd name="T28" fmla="*/ 0 w 636"/>
                <a:gd name="T29" fmla="*/ 371 h 618"/>
                <a:gd name="T30" fmla="*/ 1 w 636"/>
                <a:gd name="T31" fmla="*/ 379 h 618"/>
                <a:gd name="T32" fmla="*/ 7 w 636"/>
                <a:gd name="T33" fmla="*/ 385 h 618"/>
                <a:gd name="T34" fmla="*/ 211 w 636"/>
                <a:gd name="T35" fmla="*/ 448 h 618"/>
                <a:gd name="T36" fmla="*/ 301 w 636"/>
                <a:gd name="T37" fmla="*/ 612 h 618"/>
                <a:gd name="T38" fmla="*/ 304 w 636"/>
                <a:gd name="T39" fmla="*/ 615 h 618"/>
                <a:gd name="T40" fmla="*/ 310 w 636"/>
                <a:gd name="T41" fmla="*/ 618 h 618"/>
                <a:gd name="T42" fmla="*/ 318 w 636"/>
                <a:gd name="T43" fmla="*/ 617 h 618"/>
                <a:gd name="T44" fmla="*/ 425 w 636"/>
                <a:gd name="T45" fmla="*/ 514 h 618"/>
                <a:gd name="T46" fmla="*/ 620 w 636"/>
                <a:gd name="T47" fmla="*/ 573 h 618"/>
                <a:gd name="T48" fmla="*/ 627 w 636"/>
                <a:gd name="T49" fmla="*/ 573 h 618"/>
                <a:gd name="T50" fmla="*/ 632 w 636"/>
                <a:gd name="T51" fmla="*/ 569 h 618"/>
                <a:gd name="T52" fmla="*/ 635 w 636"/>
                <a:gd name="T53" fmla="*/ 563 h 618"/>
                <a:gd name="T54" fmla="*/ 636 w 636"/>
                <a:gd name="T55" fmla="*/ 14 h 618"/>
                <a:gd name="T56" fmla="*/ 634 w 636"/>
                <a:gd name="T57" fmla="*/ 7 h 618"/>
                <a:gd name="T58" fmla="*/ 629 w 636"/>
                <a:gd name="T59" fmla="*/ 2 h 618"/>
                <a:gd name="T60" fmla="*/ 299 w 636"/>
                <a:gd name="T61" fmla="*/ 461 h 618"/>
                <a:gd name="T62" fmla="*/ 299 w 636"/>
                <a:gd name="T63" fmla="*/ 550 h 618"/>
                <a:gd name="T64" fmla="*/ 508 w 636"/>
                <a:gd name="T65" fmla="*/ 160 h 618"/>
                <a:gd name="T66" fmla="*/ 327 w 636"/>
                <a:gd name="T67" fmla="*/ 571 h 618"/>
                <a:gd name="T68" fmla="*/ 395 w 636"/>
                <a:gd name="T69" fmla="*/ 504 h 618"/>
                <a:gd name="T70" fmla="*/ 608 w 636"/>
                <a:gd name="T71" fmla="*/ 541 h 618"/>
                <a:gd name="T72" fmla="*/ 608 w 636"/>
                <a:gd name="T73" fmla="*/ 63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18">
                  <a:moveTo>
                    <a:pt x="629" y="2"/>
                  </a:moveTo>
                  <a:lnTo>
                    <a:pt x="626" y="1"/>
                  </a:lnTo>
                  <a:lnTo>
                    <a:pt x="621" y="0"/>
                  </a:lnTo>
                  <a:lnTo>
                    <a:pt x="618" y="1"/>
                  </a:lnTo>
                  <a:lnTo>
                    <a:pt x="615" y="2"/>
                  </a:lnTo>
                  <a:lnTo>
                    <a:pt x="361" y="152"/>
                  </a:lnTo>
                  <a:lnTo>
                    <a:pt x="356" y="156"/>
                  </a:lnTo>
                  <a:lnTo>
                    <a:pt x="354" y="161"/>
                  </a:lnTo>
                  <a:lnTo>
                    <a:pt x="354" y="166"/>
                  </a:lnTo>
                  <a:lnTo>
                    <a:pt x="355" y="172"/>
                  </a:lnTo>
                  <a:lnTo>
                    <a:pt x="360" y="176"/>
                  </a:lnTo>
                  <a:lnTo>
                    <a:pt x="364" y="178"/>
                  </a:lnTo>
                  <a:lnTo>
                    <a:pt x="369" y="178"/>
                  </a:lnTo>
                  <a:lnTo>
                    <a:pt x="375" y="176"/>
                  </a:lnTo>
                  <a:lnTo>
                    <a:pt x="557" y="68"/>
                  </a:lnTo>
                  <a:lnTo>
                    <a:pt x="217" y="422"/>
                  </a:lnTo>
                  <a:lnTo>
                    <a:pt x="48" y="369"/>
                  </a:lnTo>
                  <a:lnTo>
                    <a:pt x="268" y="239"/>
                  </a:lnTo>
                  <a:lnTo>
                    <a:pt x="273" y="235"/>
                  </a:lnTo>
                  <a:lnTo>
                    <a:pt x="275" y="231"/>
                  </a:lnTo>
                  <a:lnTo>
                    <a:pt x="276" y="225"/>
                  </a:lnTo>
                  <a:lnTo>
                    <a:pt x="274" y="220"/>
                  </a:lnTo>
                  <a:lnTo>
                    <a:pt x="269" y="216"/>
                  </a:lnTo>
                  <a:lnTo>
                    <a:pt x="265" y="213"/>
                  </a:lnTo>
                  <a:lnTo>
                    <a:pt x="260" y="213"/>
                  </a:lnTo>
                  <a:lnTo>
                    <a:pt x="254" y="216"/>
                  </a:lnTo>
                  <a:lnTo>
                    <a:pt x="7" y="362"/>
                  </a:lnTo>
                  <a:lnTo>
                    <a:pt x="3" y="364"/>
                  </a:lnTo>
                  <a:lnTo>
                    <a:pt x="1" y="368"/>
                  </a:lnTo>
                  <a:lnTo>
                    <a:pt x="0" y="371"/>
                  </a:lnTo>
                  <a:lnTo>
                    <a:pt x="0" y="375"/>
                  </a:lnTo>
                  <a:lnTo>
                    <a:pt x="1" y="379"/>
                  </a:lnTo>
                  <a:lnTo>
                    <a:pt x="3" y="383"/>
                  </a:lnTo>
                  <a:lnTo>
                    <a:pt x="7" y="385"/>
                  </a:lnTo>
                  <a:lnTo>
                    <a:pt x="10" y="387"/>
                  </a:lnTo>
                  <a:lnTo>
                    <a:pt x="211" y="448"/>
                  </a:lnTo>
                  <a:lnTo>
                    <a:pt x="301" y="611"/>
                  </a:lnTo>
                  <a:lnTo>
                    <a:pt x="301" y="612"/>
                  </a:lnTo>
                  <a:lnTo>
                    <a:pt x="302" y="612"/>
                  </a:lnTo>
                  <a:lnTo>
                    <a:pt x="304" y="615"/>
                  </a:lnTo>
                  <a:lnTo>
                    <a:pt x="308" y="617"/>
                  </a:lnTo>
                  <a:lnTo>
                    <a:pt x="310" y="618"/>
                  </a:lnTo>
                  <a:lnTo>
                    <a:pt x="313" y="618"/>
                  </a:lnTo>
                  <a:lnTo>
                    <a:pt x="318" y="617"/>
                  </a:lnTo>
                  <a:lnTo>
                    <a:pt x="323" y="614"/>
                  </a:lnTo>
                  <a:lnTo>
                    <a:pt x="425" y="514"/>
                  </a:lnTo>
                  <a:lnTo>
                    <a:pt x="618" y="573"/>
                  </a:lnTo>
                  <a:lnTo>
                    <a:pt x="620" y="573"/>
                  </a:lnTo>
                  <a:lnTo>
                    <a:pt x="622" y="574"/>
                  </a:lnTo>
                  <a:lnTo>
                    <a:pt x="627" y="573"/>
                  </a:lnTo>
                  <a:lnTo>
                    <a:pt x="630" y="571"/>
                  </a:lnTo>
                  <a:lnTo>
                    <a:pt x="632" y="569"/>
                  </a:lnTo>
                  <a:lnTo>
                    <a:pt x="634" y="566"/>
                  </a:lnTo>
                  <a:lnTo>
                    <a:pt x="635" y="563"/>
                  </a:lnTo>
                  <a:lnTo>
                    <a:pt x="636" y="560"/>
                  </a:lnTo>
                  <a:lnTo>
                    <a:pt x="636" y="14"/>
                  </a:lnTo>
                  <a:lnTo>
                    <a:pt x="635" y="10"/>
                  </a:lnTo>
                  <a:lnTo>
                    <a:pt x="634" y="7"/>
                  </a:lnTo>
                  <a:lnTo>
                    <a:pt x="632" y="4"/>
                  </a:lnTo>
                  <a:lnTo>
                    <a:pt x="629" y="2"/>
                  </a:lnTo>
                  <a:close/>
                  <a:moveTo>
                    <a:pt x="302" y="457"/>
                  </a:moveTo>
                  <a:lnTo>
                    <a:pt x="299" y="461"/>
                  </a:lnTo>
                  <a:lnTo>
                    <a:pt x="299" y="466"/>
                  </a:lnTo>
                  <a:lnTo>
                    <a:pt x="299" y="550"/>
                  </a:lnTo>
                  <a:lnTo>
                    <a:pt x="238" y="439"/>
                  </a:lnTo>
                  <a:lnTo>
                    <a:pt x="508" y="160"/>
                  </a:lnTo>
                  <a:lnTo>
                    <a:pt x="302" y="457"/>
                  </a:lnTo>
                  <a:close/>
                  <a:moveTo>
                    <a:pt x="327" y="571"/>
                  </a:moveTo>
                  <a:lnTo>
                    <a:pt x="327" y="484"/>
                  </a:lnTo>
                  <a:lnTo>
                    <a:pt x="395" y="504"/>
                  </a:lnTo>
                  <a:lnTo>
                    <a:pt x="327" y="571"/>
                  </a:lnTo>
                  <a:close/>
                  <a:moveTo>
                    <a:pt x="608" y="541"/>
                  </a:moveTo>
                  <a:lnTo>
                    <a:pt x="335" y="457"/>
                  </a:lnTo>
                  <a:lnTo>
                    <a:pt x="608" y="63"/>
                  </a:lnTo>
                  <a:lnTo>
                    <a:pt x="608" y="5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7" name="Freeform 29">
              <a:extLst>
                <a:ext uri="{FF2B5EF4-FFF2-40B4-BE49-F238E27FC236}">
                  <a16:creationId xmlns:a16="http://schemas.microsoft.com/office/drawing/2014/main" id="{F4B80A2A-708F-4E33-8C11-4771AD24EBBE}"/>
                </a:ext>
              </a:extLst>
            </p:cNvPr>
            <p:cNvSpPr>
              <a:spLocks/>
            </p:cNvSpPr>
            <p:nvPr/>
          </p:nvSpPr>
          <p:spPr bwMode="auto">
            <a:xfrm>
              <a:off x="6574977" y="5041417"/>
              <a:ext cx="118881" cy="116637"/>
            </a:xfrm>
            <a:custGeom>
              <a:avLst/>
              <a:gdLst>
                <a:gd name="T0" fmla="*/ 154 w 158"/>
                <a:gd name="T1" fmla="*/ 4 h 157"/>
                <a:gd name="T2" fmla="*/ 148 w 158"/>
                <a:gd name="T3" fmla="*/ 1 h 157"/>
                <a:gd name="T4" fmla="*/ 144 w 158"/>
                <a:gd name="T5" fmla="*/ 0 h 157"/>
                <a:gd name="T6" fmla="*/ 139 w 158"/>
                <a:gd name="T7" fmla="*/ 1 h 157"/>
                <a:gd name="T8" fmla="*/ 133 w 158"/>
                <a:gd name="T9" fmla="*/ 4 h 157"/>
                <a:gd name="T10" fmla="*/ 4 w 158"/>
                <a:gd name="T11" fmla="*/ 134 h 157"/>
                <a:gd name="T12" fmla="*/ 1 w 158"/>
                <a:gd name="T13" fmla="*/ 138 h 157"/>
                <a:gd name="T14" fmla="*/ 0 w 158"/>
                <a:gd name="T15" fmla="*/ 143 h 157"/>
                <a:gd name="T16" fmla="*/ 1 w 158"/>
                <a:gd name="T17" fmla="*/ 149 h 157"/>
                <a:gd name="T18" fmla="*/ 4 w 158"/>
                <a:gd name="T19" fmla="*/ 153 h 157"/>
                <a:gd name="T20" fmla="*/ 9 w 158"/>
                <a:gd name="T21" fmla="*/ 156 h 157"/>
                <a:gd name="T22" fmla="*/ 14 w 158"/>
                <a:gd name="T23" fmla="*/ 157 h 157"/>
                <a:gd name="T24" fmla="*/ 19 w 158"/>
                <a:gd name="T25" fmla="*/ 156 h 157"/>
                <a:gd name="T26" fmla="*/ 24 w 158"/>
                <a:gd name="T27" fmla="*/ 153 h 157"/>
                <a:gd name="T28" fmla="*/ 154 w 158"/>
                <a:gd name="T29" fmla="*/ 23 h 157"/>
                <a:gd name="T30" fmla="*/ 157 w 158"/>
                <a:gd name="T31" fmla="*/ 19 h 157"/>
                <a:gd name="T32" fmla="*/ 158 w 158"/>
                <a:gd name="T33" fmla="*/ 14 h 157"/>
                <a:gd name="T34" fmla="*/ 157 w 158"/>
                <a:gd name="T35" fmla="*/ 8 h 157"/>
                <a:gd name="T36" fmla="*/ 154 w 158"/>
                <a:gd name="T37" fmla="*/ 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57">
                  <a:moveTo>
                    <a:pt x="154" y="4"/>
                  </a:moveTo>
                  <a:lnTo>
                    <a:pt x="148" y="1"/>
                  </a:lnTo>
                  <a:lnTo>
                    <a:pt x="144" y="0"/>
                  </a:lnTo>
                  <a:lnTo>
                    <a:pt x="139" y="1"/>
                  </a:lnTo>
                  <a:lnTo>
                    <a:pt x="133" y="4"/>
                  </a:lnTo>
                  <a:lnTo>
                    <a:pt x="4" y="134"/>
                  </a:lnTo>
                  <a:lnTo>
                    <a:pt x="1" y="138"/>
                  </a:lnTo>
                  <a:lnTo>
                    <a:pt x="0" y="143"/>
                  </a:lnTo>
                  <a:lnTo>
                    <a:pt x="1" y="149"/>
                  </a:lnTo>
                  <a:lnTo>
                    <a:pt x="4" y="153"/>
                  </a:lnTo>
                  <a:lnTo>
                    <a:pt x="9" y="156"/>
                  </a:lnTo>
                  <a:lnTo>
                    <a:pt x="14" y="157"/>
                  </a:lnTo>
                  <a:lnTo>
                    <a:pt x="19" y="156"/>
                  </a:lnTo>
                  <a:lnTo>
                    <a:pt x="24" y="153"/>
                  </a:lnTo>
                  <a:lnTo>
                    <a:pt x="154" y="23"/>
                  </a:lnTo>
                  <a:lnTo>
                    <a:pt x="157" y="19"/>
                  </a:lnTo>
                  <a:lnTo>
                    <a:pt x="158" y="14"/>
                  </a:lnTo>
                  <a:lnTo>
                    <a:pt x="157" y="8"/>
                  </a:lnTo>
                  <a:lnTo>
                    <a:pt x="154" y="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8" name="Freeform 30">
              <a:extLst>
                <a:ext uri="{FF2B5EF4-FFF2-40B4-BE49-F238E27FC236}">
                  <a16:creationId xmlns:a16="http://schemas.microsoft.com/office/drawing/2014/main" id="{C0211C9E-603D-4B53-AF6B-4045E3480B1F}"/>
                </a:ext>
              </a:extLst>
            </p:cNvPr>
            <p:cNvSpPr>
              <a:spLocks/>
            </p:cNvSpPr>
            <p:nvPr/>
          </p:nvSpPr>
          <p:spPr bwMode="auto">
            <a:xfrm>
              <a:off x="6518901" y="5169269"/>
              <a:ext cx="44861" cy="44861"/>
            </a:xfrm>
            <a:custGeom>
              <a:avLst/>
              <a:gdLst>
                <a:gd name="T0" fmla="*/ 56 w 60"/>
                <a:gd name="T1" fmla="*/ 5 h 61"/>
                <a:gd name="T2" fmla="*/ 51 w 60"/>
                <a:gd name="T3" fmla="*/ 1 h 61"/>
                <a:gd name="T4" fmla="*/ 46 w 60"/>
                <a:gd name="T5" fmla="*/ 0 h 61"/>
                <a:gd name="T6" fmla="*/ 41 w 60"/>
                <a:gd name="T7" fmla="*/ 1 h 61"/>
                <a:gd name="T8" fmla="*/ 36 w 60"/>
                <a:gd name="T9" fmla="*/ 5 h 61"/>
                <a:gd name="T10" fmla="*/ 4 w 60"/>
                <a:gd name="T11" fmla="*/ 37 h 61"/>
                <a:gd name="T12" fmla="*/ 1 w 60"/>
                <a:gd name="T13" fmla="*/ 41 h 61"/>
                <a:gd name="T14" fmla="*/ 0 w 60"/>
                <a:gd name="T15" fmla="*/ 47 h 61"/>
                <a:gd name="T16" fmla="*/ 1 w 60"/>
                <a:gd name="T17" fmla="*/ 52 h 61"/>
                <a:gd name="T18" fmla="*/ 4 w 60"/>
                <a:gd name="T19" fmla="*/ 56 h 61"/>
                <a:gd name="T20" fmla="*/ 9 w 60"/>
                <a:gd name="T21" fmla="*/ 59 h 61"/>
                <a:gd name="T22" fmla="*/ 14 w 60"/>
                <a:gd name="T23" fmla="*/ 61 h 61"/>
                <a:gd name="T24" fmla="*/ 19 w 60"/>
                <a:gd name="T25" fmla="*/ 59 h 61"/>
                <a:gd name="T26" fmla="*/ 24 w 60"/>
                <a:gd name="T27" fmla="*/ 56 h 61"/>
                <a:gd name="T28" fmla="*/ 56 w 60"/>
                <a:gd name="T29" fmla="*/ 24 h 61"/>
                <a:gd name="T30" fmla="*/ 59 w 60"/>
                <a:gd name="T31" fmla="*/ 20 h 61"/>
                <a:gd name="T32" fmla="*/ 60 w 60"/>
                <a:gd name="T33" fmla="*/ 14 h 61"/>
                <a:gd name="T34" fmla="*/ 59 w 60"/>
                <a:gd name="T35" fmla="*/ 9 h 61"/>
                <a:gd name="T36" fmla="*/ 56 w 60"/>
                <a:gd name="T37" fmla="*/ 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61">
                  <a:moveTo>
                    <a:pt x="56" y="5"/>
                  </a:moveTo>
                  <a:lnTo>
                    <a:pt x="51" y="1"/>
                  </a:lnTo>
                  <a:lnTo>
                    <a:pt x="46" y="0"/>
                  </a:lnTo>
                  <a:lnTo>
                    <a:pt x="41" y="1"/>
                  </a:lnTo>
                  <a:lnTo>
                    <a:pt x="36" y="5"/>
                  </a:lnTo>
                  <a:lnTo>
                    <a:pt x="4" y="37"/>
                  </a:lnTo>
                  <a:lnTo>
                    <a:pt x="1" y="41"/>
                  </a:lnTo>
                  <a:lnTo>
                    <a:pt x="0" y="47"/>
                  </a:lnTo>
                  <a:lnTo>
                    <a:pt x="1" y="52"/>
                  </a:lnTo>
                  <a:lnTo>
                    <a:pt x="4" y="56"/>
                  </a:lnTo>
                  <a:lnTo>
                    <a:pt x="9" y="59"/>
                  </a:lnTo>
                  <a:lnTo>
                    <a:pt x="14" y="61"/>
                  </a:lnTo>
                  <a:lnTo>
                    <a:pt x="19" y="59"/>
                  </a:lnTo>
                  <a:lnTo>
                    <a:pt x="24" y="56"/>
                  </a:lnTo>
                  <a:lnTo>
                    <a:pt x="56" y="24"/>
                  </a:lnTo>
                  <a:lnTo>
                    <a:pt x="59" y="20"/>
                  </a:lnTo>
                  <a:lnTo>
                    <a:pt x="60" y="14"/>
                  </a:lnTo>
                  <a:lnTo>
                    <a:pt x="59" y="9"/>
                  </a:lnTo>
                  <a:lnTo>
                    <a:pt x="56" y="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Freeform 31">
              <a:extLst>
                <a:ext uri="{FF2B5EF4-FFF2-40B4-BE49-F238E27FC236}">
                  <a16:creationId xmlns:a16="http://schemas.microsoft.com/office/drawing/2014/main" id="{436A8D10-D042-459C-B157-33F94D3A25AF}"/>
                </a:ext>
              </a:extLst>
            </p:cNvPr>
            <p:cNvSpPr>
              <a:spLocks/>
            </p:cNvSpPr>
            <p:nvPr/>
          </p:nvSpPr>
          <p:spPr bwMode="auto">
            <a:xfrm>
              <a:off x="6648997" y="5193943"/>
              <a:ext cx="20188" cy="20188"/>
            </a:xfrm>
            <a:custGeom>
              <a:avLst/>
              <a:gdLst>
                <a:gd name="T0" fmla="*/ 24 w 28"/>
                <a:gd name="T1" fmla="*/ 4 h 27"/>
                <a:gd name="T2" fmla="*/ 19 w 28"/>
                <a:gd name="T3" fmla="*/ 1 h 27"/>
                <a:gd name="T4" fmla="*/ 14 w 28"/>
                <a:gd name="T5" fmla="*/ 0 h 27"/>
                <a:gd name="T6" fmla="*/ 8 w 28"/>
                <a:gd name="T7" fmla="*/ 1 h 27"/>
                <a:gd name="T8" fmla="*/ 4 w 28"/>
                <a:gd name="T9" fmla="*/ 4 h 27"/>
                <a:gd name="T10" fmla="*/ 1 w 28"/>
                <a:gd name="T11" fmla="*/ 8 h 27"/>
                <a:gd name="T12" fmla="*/ 0 w 28"/>
                <a:gd name="T13" fmla="*/ 13 h 27"/>
                <a:gd name="T14" fmla="*/ 1 w 28"/>
                <a:gd name="T15" fmla="*/ 19 h 27"/>
                <a:gd name="T16" fmla="*/ 4 w 28"/>
                <a:gd name="T17" fmla="*/ 23 h 27"/>
                <a:gd name="T18" fmla="*/ 8 w 28"/>
                <a:gd name="T19" fmla="*/ 26 h 27"/>
                <a:gd name="T20" fmla="*/ 14 w 28"/>
                <a:gd name="T21" fmla="*/ 27 h 27"/>
                <a:gd name="T22" fmla="*/ 19 w 28"/>
                <a:gd name="T23" fmla="*/ 26 h 27"/>
                <a:gd name="T24" fmla="*/ 24 w 28"/>
                <a:gd name="T25" fmla="*/ 23 h 27"/>
                <a:gd name="T26" fmla="*/ 27 w 28"/>
                <a:gd name="T27" fmla="*/ 19 h 27"/>
                <a:gd name="T28" fmla="*/ 28 w 28"/>
                <a:gd name="T29" fmla="*/ 13 h 27"/>
                <a:gd name="T30" fmla="*/ 27 w 28"/>
                <a:gd name="T31" fmla="*/ 8 h 27"/>
                <a:gd name="T32" fmla="*/ 24 w 28"/>
                <a:gd name="T33"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7">
                  <a:moveTo>
                    <a:pt x="24" y="4"/>
                  </a:moveTo>
                  <a:lnTo>
                    <a:pt x="19" y="1"/>
                  </a:lnTo>
                  <a:lnTo>
                    <a:pt x="14" y="0"/>
                  </a:lnTo>
                  <a:lnTo>
                    <a:pt x="8" y="1"/>
                  </a:lnTo>
                  <a:lnTo>
                    <a:pt x="4" y="4"/>
                  </a:lnTo>
                  <a:lnTo>
                    <a:pt x="1" y="8"/>
                  </a:lnTo>
                  <a:lnTo>
                    <a:pt x="0" y="13"/>
                  </a:lnTo>
                  <a:lnTo>
                    <a:pt x="1" y="19"/>
                  </a:lnTo>
                  <a:lnTo>
                    <a:pt x="4" y="23"/>
                  </a:lnTo>
                  <a:lnTo>
                    <a:pt x="8" y="26"/>
                  </a:lnTo>
                  <a:lnTo>
                    <a:pt x="14" y="27"/>
                  </a:lnTo>
                  <a:lnTo>
                    <a:pt x="19" y="26"/>
                  </a:lnTo>
                  <a:lnTo>
                    <a:pt x="24" y="23"/>
                  </a:lnTo>
                  <a:lnTo>
                    <a:pt x="27" y="19"/>
                  </a:lnTo>
                  <a:lnTo>
                    <a:pt x="28" y="13"/>
                  </a:lnTo>
                  <a:lnTo>
                    <a:pt x="27" y="8"/>
                  </a:lnTo>
                  <a:lnTo>
                    <a:pt x="24" y="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Freeform 32">
              <a:extLst>
                <a:ext uri="{FF2B5EF4-FFF2-40B4-BE49-F238E27FC236}">
                  <a16:creationId xmlns:a16="http://schemas.microsoft.com/office/drawing/2014/main" id="{FAAFF492-4915-43CD-B151-9026191BA4F7}"/>
                </a:ext>
              </a:extLst>
            </p:cNvPr>
            <p:cNvSpPr>
              <a:spLocks/>
            </p:cNvSpPr>
            <p:nvPr/>
          </p:nvSpPr>
          <p:spPr bwMode="auto">
            <a:xfrm>
              <a:off x="6675913" y="5115436"/>
              <a:ext cx="71777" cy="71777"/>
            </a:xfrm>
            <a:custGeom>
              <a:avLst/>
              <a:gdLst>
                <a:gd name="T0" fmla="*/ 92 w 97"/>
                <a:gd name="T1" fmla="*/ 5 h 97"/>
                <a:gd name="T2" fmla="*/ 88 w 97"/>
                <a:gd name="T3" fmla="*/ 2 h 97"/>
                <a:gd name="T4" fmla="*/ 83 w 97"/>
                <a:gd name="T5" fmla="*/ 0 h 97"/>
                <a:gd name="T6" fmla="*/ 77 w 97"/>
                <a:gd name="T7" fmla="*/ 2 h 97"/>
                <a:gd name="T8" fmla="*/ 73 w 97"/>
                <a:gd name="T9" fmla="*/ 5 h 97"/>
                <a:gd name="T10" fmla="*/ 5 w 97"/>
                <a:gd name="T11" fmla="*/ 73 h 97"/>
                <a:gd name="T12" fmla="*/ 1 w 97"/>
                <a:gd name="T13" fmla="*/ 78 h 97"/>
                <a:gd name="T14" fmla="*/ 0 w 97"/>
                <a:gd name="T15" fmla="*/ 83 h 97"/>
                <a:gd name="T16" fmla="*/ 1 w 97"/>
                <a:gd name="T17" fmla="*/ 89 h 97"/>
                <a:gd name="T18" fmla="*/ 5 w 97"/>
                <a:gd name="T19" fmla="*/ 93 h 97"/>
                <a:gd name="T20" fmla="*/ 9 w 97"/>
                <a:gd name="T21" fmla="*/ 96 h 97"/>
                <a:gd name="T22" fmla="*/ 14 w 97"/>
                <a:gd name="T23" fmla="*/ 97 h 97"/>
                <a:gd name="T24" fmla="*/ 20 w 97"/>
                <a:gd name="T25" fmla="*/ 96 h 97"/>
                <a:gd name="T26" fmla="*/ 24 w 97"/>
                <a:gd name="T27" fmla="*/ 93 h 97"/>
                <a:gd name="T28" fmla="*/ 92 w 97"/>
                <a:gd name="T29" fmla="*/ 24 h 97"/>
                <a:gd name="T30" fmla="*/ 96 w 97"/>
                <a:gd name="T31" fmla="*/ 20 h 97"/>
                <a:gd name="T32" fmla="*/ 97 w 97"/>
                <a:gd name="T33" fmla="*/ 14 h 97"/>
                <a:gd name="T34" fmla="*/ 96 w 97"/>
                <a:gd name="T35" fmla="*/ 9 h 97"/>
                <a:gd name="T36" fmla="*/ 92 w 97"/>
                <a:gd name="T37" fmla="*/ 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 h="97">
                  <a:moveTo>
                    <a:pt x="92" y="5"/>
                  </a:moveTo>
                  <a:lnTo>
                    <a:pt x="88" y="2"/>
                  </a:lnTo>
                  <a:lnTo>
                    <a:pt x="83" y="0"/>
                  </a:lnTo>
                  <a:lnTo>
                    <a:pt x="77" y="2"/>
                  </a:lnTo>
                  <a:lnTo>
                    <a:pt x="73" y="5"/>
                  </a:lnTo>
                  <a:lnTo>
                    <a:pt x="5" y="73"/>
                  </a:lnTo>
                  <a:lnTo>
                    <a:pt x="1" y="78"/>
                  </a:lnTo>
                  <a:lnTo>
                    <a:pt x="0" y="83"/>
                  </a:lnTo>
                  <a:lnTo>
                    <a:pt x="1" y="89"/>
                  </a:lnTo>
                  <a:lnTo>
                    <a:pt x="5" y="93"/>
                  </a:lnTo>
                  <a:lnTo>
                    <a:pt x="9" y="96"/>
                  </a:lnTo>
                  <a:lnTo>
                    <a:pt x="14" y="97"/>
                  </a:lnTo>
                  <a:lnTo>
                    <a:pt x="20" y="96"/>
                  </a:lnTo>
                  <a:lnTo>
                    <a:pt x="24" y="93"/>
                  </a:lnTo>
                  <a:lnTo>
                    <a:pt x="92" y="24"/>
                  </a:lnTo>
                  <a:lnTo>
                    <a:pt x="96" y="20"/>
                  </a:lnTo>
                  <a:lnTo>
                    <a:pt x="97" y="14"/>
                  </a:lnTo>
                  <a:lnTo>
                    <a:pt x="96" y="9"/>
                  </a:lnTo>
                  <a:lnTo>
                    <a:pt x="92" y="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1" name="Freeform 33">
              <a:extLst>
                <a:ext uri="{FF2B5EF4-FFF2-40B4-BE49-F238E27FC236}">
                  <a16:creationId xmlns:a16="http://schemas.microsoft.com/office/drawing/2014/main" id="{EF3F9569-1B22-430D-8F1E-52CE2954DAD2}"/>
                </a:ext>
              </a:extLst>
            </p:cNvPr>
            <p:cNvSpPr>
              <a:spLocks/>
            </p:cNvSpPr>
            <p:nvPr/>
          </p:nvSpPr>
          <p:spPr bwMode="auto">
            <a:xfrm>
              <a:off x="6850869" y="5110950"/>
              <a:ext cx="74021" cy="74021"/>
            </a:xfrm>
            <a:custGeom>
              <a:avLst/>
              <a:gdLst>
                <a:gd name="T0" fmla="*/ 94 w 97"/>
                <a:gd name="T1" fmla="*/ 4 h 97"/>
                <a:gd name="T2" fmla="*/ 88 w 97"/>
                <a:gd name="T3" fmla="*/ 1 h 97"/>
                <a:gd name="T4" fmla="*/ 84 w 97"/>
                <a:gd name="T5" fmla="*/ 0 h 97"/>
                <a:gd name="T6" fmla="*/ 79 w 97"/>
                <a:gd name="T7" fmla="*/ 1 h 97"/>
                <a:gd name="T8" fmla="*/ 73 w 97"/>
                <a:gd name="T9" fmla="*/ 4 h 97"/>
                <a:gd name="T10" fmla="*/ 5 w 97"/>
                <a:gd name="T11" fmla="*/ 73 h 97"/>
                <a:gd name="T12" fmla="*/ 1 w 97"/>
                <a:gd name="T13" fmla="*/ 77 h 97"/>
                <a:gd name="T14" fmla="*/ 0 w 97"/>
                <a:gd name="T15" fmla="*/ 83 h 97"/>
                <a:gd name="T16" fmla="*/ 1 w 97"/>
                <a:gd name="T17" fmla="*/ 88 h 97"/>
                <a:gd name="T18" fmla="*/ 5 w 97"/>
                <a:gd name="T19" fmla="*/ 92 h 97"/>
                <a:gd name="T20" fmla="*/ 9 w 97"/>
                <a:gd name="T21" fmla="*/ 96 h 97"/>
                <a:gd name="T22" fmla="*/ 14 w 97"/>
                <a:gd name="T23" fmla="*/ 97 h 97"/>
                <a:gd name="T24" fmla="*/ 20 w 97"/>
                <a:gd name="T25" fmla="*/ 96 h 97"/>
                <a:gd name="T26" fmla="*/ 25 w 97"/>
                <a:gd name="T27" fmla="*/ 92 h 97"/>
                <a:gd name="T28" fmla="*/ 94 w 97"/>
                <a:gd name="T29" fmla="*/ 24 h 97"/>
                <a:gd name="T30" fmla="*/ 97 w 97"/>
                <a:gd name="T31" fmla="*/ 19 h 97"/>
                <a:gd name="T32" fmla="*/ 97 w 97"/>
                <a:gd name="T33" fmla="*/ 14 h 97"/>
                <a:gd name="T34" fmla="*/ 97 w 97"/>
                <a:gd name="T35" fmla="*/ 9 h 97"/>
                <a:gd name="T36" fmla="*/ 94 w 97"/>
                <a:gd name="T37" fmla="*/ 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 h="97">
                  <a:moveTo>
                    <a:pt x="94" y="4"/>
                  </a:moveTo>
                  <a:lnTo>
                    <a:pt x="88" y="1"/>
                  </a:lnTo>
                  <a:lnTo>
                    <a:pt x="84" y="0"/>
                  </a:lnTo>
                  <a:lnTo>
                    <a:pt x="79" y="1"/>
                  </a:lnTo>
                  <a:lnTo>
                    <a:pt x="73" y="4"/>
                  </a:lnTo>
                  <a:lnTo>
                    <a:pt x="5" y="73"/>
                  </a:lnTo>
                  <a:lnTo>
                    <a:pt x="1" y="77"/>
                  </a:lnTo>
                  <a:lnTo>
                    <a:pt x="0" y="83"/>
                  </a:lnTo>
                  <a:lnTo>
                    <a:pt x="1" y="88"/>
                  </a:lnTo>
                  <a:lnTo>
                    <a:pt x="5" y="92"/>
                  </a:lnTo>
                  <a:lnTo>
                    <a:pt x="9" y="96"/>
                  </a:lnTo>
                  <a:lnTo>
                    <a:pt x="14" y="97"/>
                  </a:lnTo>
                  <a:lnTo>
                    <a:pt x="20" y="96"/>
                  </a:lnTo>
                  <a:lnTo>
                    <a:pt x="25" y="92"/>
                  </a:lnTo>
                  <a:lnTo>
                    <a:pt x="94" y="24"/>
                  </a:lnTo>
                  <a:lnTo>
                    <a:pt x="97" y="19"/>
                  </a:lnTo>
                  <a:lnTo>
                    <a:pt x="97" y="14"/>
                  </a:lnTo>
                  <a:lnTo>
                    <a:pt x="97" y="9"/>
                  </a:lnTo>
                  <a:lnTo>
                    <a:pt x="94" y="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2" name="Freeform 34">
              <a:extLst>
                <a:ext uri="{FF2B5EF4-FFF2-40B4-BE49-F238E27FC236}">
                  <a16:creationId xmlns:a16="http://schemas.microsoft.com/office/drawing/2014/main" id="{E21E339D-D3D0-4430-92B4-2C9AFD8A4F41}"/>
                </a:ext>
              </a:extLst>
            </p:cNvPr>
            <p:cNvSpPr>
              <a:spLocks/>
            </p:cNvSpPr>
            <p:nvPr/>
          </p:nvSpPr>
          <p:spPr bwMode="auto">
            <a:xfrm>
              <a:off x="6794794" y="4821601"/>
              <a:ext cx="22430" cy="20188"/>
            </a:xfrm>
            <a:custGeom>
              <a:avLst/>
              <a:gdLst>
                <a:gd name="T0" fmla="*/ 24 w 28"/>
                <a:gd name="T1" fmla="*/ 5 h 28"/>
                <a:gd name="T2" fmla="*/ 19 w 28"/>
                <a:gd name="T3" fmla="*/ 2 h 28"/>
                <a:gd name="T4" fmla="*/ 14 w 28"/>
                <a:gd name="T5" fmla="*/ 0 h 28"/>
                <a:gd name="T6" fmla="*/ 9 w 28"/>
                <a:gd name="T7" fmla="*/ 2 h 28"/>
                <a:gd name="T8" fmla="*/ 4 w 28"/>
                <a:gd name="T9" fmla="*/ 5 h 28"/>
                <a:gd name="T10" fmla="*/ 1 w 28"/>
                <a:gd name="T11" fmla="*/ 9 h 28"/>
                <a:gd name="T12" fmla="*/ 0 w 28"/>
                <a:gd name="T13" fmla="*/ 14 h 28"/>
                <a:gd name="T14" fmla="*/ 1 w 28"/>
                <a:gd name="T15" fmla="*/ 20 h 28"/>
                <a:gd name="T16" fmla="*/ 4 w 28"/>
                <a:gd name="T17" fmla="*/ 24 h 28"/>
                <a:gd name="T18" fmla="*/ 9 w 28"/>
                <a:gd name="T19" fmla="*/ 27 h 28"/>
                <a:gd name="T20" fmla="*/ 14 w 28"/>
                <a:gd name="T21" fmla="*/ 28 h 28"/>
                <a:gd name="T22" fmla="*/ 19 w 28"/>
                <a:gd name="T23" fmla="*/ 27 h 28"/>
                <a:gd name="T24" fmla="*/ 24 w 28"/>
                <a:gd name="T25" fmla="*/ 24 h 28"/>
                <a:gd name="T26" fmla="*/ 27 w 28"/>
                <a:gd name="T27" fmla="*/ 20 h 28"/>
                <a:gd name="T28" fmla="*/ 28 w 28"/>
                <a:gd name="T29" fmla="*/ 14 h 28"/>
                <a:gd name="T30" fmla="*/ 27 w 28"/>
                <a:gd name="T31" fmla="*/ 9 h 28"/>
                <a:gd name="T32" fmla="*/ 24 w 28"/>
                <a:gd name="T33"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8">
                  <a:moveTo>
                    <a:pt x="24" y="5"/>
                  </a:moveTo>
                  <a:lnTo>
                    <a:pt x="19" y="2"/>
                  </a:lnTo>
                  <a:lnTo>
                    <a:pt x="14" y="0"/>
                  </a:lnTo>
                  <a:lnTo>
                    <a:pt x="9" y="2"/>
                  </a:lnTo>
                  <a:lnTo>
                    <a:pt x="4" y="5"/>
                  </a:lnTo>
                  <a:lnTo>
                    <a:pt x="1" y="9"/>
                  </a:lnTo>
                  <a:lnTo>
                    <a:pt x="0" y="14"/>
                  </a:lnTo>
                  <a:lnTo>
                    <a:pt x="1" y="20"/>
                  </a:lnTo>
                  <a:lnTo>
                    <a:pt x="4" y="24"/>
                  </a:lnTo>
                  <a:lnTo>
                    <a:pt x="9" y="27"/>
                  </a:lnTo>
                  <a:lnTo>
                    <a:pt x="14" y="28"/>
                  </a:lnTo>
                  <a:lnTo>
                    <a:pt x="19" y="27"/>
                  </a:lnTo>
                  <a:lnTo>
                    <a:pt x="24" y="24"/>
                  </a:lnTo>
                  <a:lnTo>
                    <a:pt x="27" y="20"/>
                  </a:lnTo>
                  <a:lnTo>
                    <a:pt x="28" y="14"/>
                  </a:lnTo>
                  <a:lnTo>
                    <a:pt x="27" y="9"/>
                  </a:lnTo>
                  <a:lnTo>
                    <a:pt x="24" y="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9" name="TextBox 28">
            <a:extLst>
              <a:ext uri="{FF2B5EF4-FFF2-40B4-BE49-F238E27FC236}">
                <a16:creationId xmlns:a16="http://schemas.microsoft.com/office/drawing/2014/main" id="{A3C76894-2987-B142-A0BA-F30B7B99F638}"/>
              </a:ext>
            </a:extLst>
          </p:cNvPr>
          <p:cNvSpPr txBox="1"/>
          <p:nvPr/>
        </p:nvSpPr>
        <p:spPr>
          <a:xfrm>
            <a:off x="285793" y="1202516"/>
            <a:ext cx="5410135" cy="671274"/>
          </a:xfrm>
          <a:prstGeom prst="rect">
            <a:avLst/>
          </a:prstGeom>
          <a:noFill/>
        </p:spPr>
        <p:txBody>
          <a:bodyPr wrap="square" rtlCol="0">
            <a:spAutoFit/>
          </a:bodyPr>
          <a:lstStyle/>
          <a:p>
            <a:pPr>
              <a:lnSpc>
                <a:spcPct val="110000"/>
              </a:lnSpc>
            </a:pPr>
            <a:r>
              <a:rPr lang="en-US" sz="3600" dirty="0">
                <a:solidFill>
                  <a:schemeClr val="tx1">
                    <a:lumMod val="85000"/>
                    <a:lumOff val="15000"/>
                  </a:schemeClr>
                </a:solidFill>
                <a:latin typeface="Nexa Bold" panose="02000000000000000000" pitchFamily="50" charset="0"/>
              </a:rPr>
              <a:t>Operation</a:t>
            </a:r>
          </a:p>
        </p:txBody>
      </p:sp>
      <p:sp>
        <p:nvSpPr>
          <p:cNvPr id="30" name="Rectangle 29">
            <a:extLst>
              <a:ext uri="{FF2B5EF4-FFF2-40B4-BE49-F238E27FC236}">
                <a16:creationId xmlns:a16="http://schemas.microsoft.com/office/drawing/2014/main" id="{999A8820-6112-B643-8B50-BED5C1BE9AD5}"/>
              </a:ext>
            </a:extLst>
          </p:cNvPr>
          <p:cNvSpPr/>
          <p:nvPr/>
        </p:nvSpPr>
        <p:spPr>
          <a:xfrm>
            <a:off x="276022" y="1865215"/>
            <a:ext cx="5190067" cy="343043"/>
          </a:xfrm>
          <a:prstGeom prst="rect">
            <a:avLst/>
          </a:prstGeom>
        </p:spPr>
        <p:txBody>
          <a:bodyPr wrap="square">
            <a:spAutoFit/>
          </a:bodyPr>
          <a:lstStyle/>
          <a:p>
            <a:pPr>
              <a:lnSpc>
                <a:spcPct val="130000"/>
              </a:lnSpc>
            </a:pPr>
            <a:r>
              <a:rPr lang="id-ID" sz="1400" dirty="0">
                <a:solidFill>
                  <a:schemeClr val="bg1">
                    <a:lumMod val="65000"/>
                  </a:schemeClr>
                </a:solidFill>
                <a:latin typeface="Segoe UI" panose="020B0502040204020203" pitchFamily="34" charset="0"/>
                <a:cs typeface="Segoe UI" panose="020B0502040204020203" pitchFamily="34" charset="0"/>
              </a:rPr>
              <a:t>Docker can package an application and its dependencies in a virtual container that can run on any Linux, Windows, or macOS computer. This enables the application to run in a variety of locations, such as on-premises, in public or private cloud. When running on Linux, Docker uses the resource isolation features of the Linux kernel to use virtualization facilities provided directly by the Linux kernel, in addition to using abstracted virtualization interfaces via libvirt, LXC and systemd-nspawn.Docker implements a high-level API to provide lightweight containers that run processes in isolation. Docker containers are standard processes, so it is possible to use kernel features to monitor their execution—including for example the use of tools like strace to observe and intercede with system calls. </a:t>
            </a:r>
            <a:endParaRPr lang="en-US" sz="1400" dirty="0">
              <a:solidFill>
                <a:schemeClr val="bg1">
                  <a:lumMod val="65000"/>
                </a:schemeClr>
              </a:solidFill>
              <a:latin typeface="Segoe UI" panose="020B0502040204020203" pitchFamily="34" charset="0"/>
              <a:cs typeface="Segoe UI" panose="020B0502040204020203" pitchFamily="34" charset="0"/>
            </a:endParaRPr>
          </a:p>
        </p:txBody>
      </p:sp>
      <p:cxnSp>
        <p:nvCxnSpPr>
          <p:cNvPr id="31" name="Straight Connector 30">
            <a:extLst>
              <a:ext uri="{FF2B5EF4-FFF2-40B4-BE49-F238E27FC236}">
                <a16:creationId xmlns:a16="http://schemas.microsoft.com/office/drawing/2014/main" id="{53472449-59F9-3D4B-8037-3B9F1D966723}"/>
              </a:ext>
            </a:extLst>
          </p:cNvPr>
          <p:cNvCxnSpPr>
            <a:cxnSpLocks/>
          </p:cNvCxnSpPr>
          <p:nvPr/>
        </p:nvCxnSpPr>
        <p:spPr>
          <a:xfrm>
            <a:off x="391441" y="1083962"/>
            <a:ext cx="88394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D80614C7-5206-B245-B74B-4DAB3C016E1A}"/>
              </a:ext>
            </a:extLst>
          </p:cNvPr>
          <p:cNvSpPr/>
          <p:nvPr/>
        </p:nvSpPr>
        <p:spPr>
          <a:xfrm>
            <a:off x="1275381" y="899709"/>
            <a:ext cx="4480630" cy="307200"/>
          </a:xfrm>
          <a:prstGeom prst="rect">
            <a:avLst/>
          </a:prstGeom>
        </p:spPr>
        <p:txBody>
          <a:bodyPr wrap="square" anchor="ctr" anchorCtr="0">
            <a:spAutoFit/>
          </a:bodyPr>
          <a:lstStyle/>
          <a:p>
            <a:pPr>
              <a:lnSpc>
                <a:spcPct val="130000"/>
              </a:lnSpc>
            </a:pPr>
            <a:r>
              <a:rPr lang="en-US" sz="1200" spc="300" dirty="0">
                <a:solidFill>
                  <a:schemeClr val="bg1">
                    <a:lumMod val="65000"/>
                  </a:schemeClr>
                </a:solidFill>
                <a:latin typeface="Segoe UI" panose="020B0502040204020203" pitchFamily="34" charset="0"/>
                <a:cs typeface="Segoe UI" panose="020B0502040204020203" pitchFamily="34" charset="0"/>
              </a:rPr>
              <a:t>major subject</a:t>
            </a:r>
          </a:p>
        </p:txBody>
      </p:sp>
      <p:sp>
        <p:nvSpPr>
          <p:cNvPr id="34" name="Rectangle 33">
            <a:extLst>
              <a:ext uri="{FF2B5EF4-FFF2-40B4-BE49-F238E27FC236}">
                <a16:creationId xmlns:a16="http://schemas.microsoft.com/office/drawing/2014/main" id="{C9F55DBE-82AF-6F4B-801D-AB13F9B04751}"/>
              </a:ext>
            </a:extLst>
          </p:cNvPr>
          <p:cNvSpPr/>
          <p:nvPr/>
        </p:nvSpPr>
        <p:spPr>
          <a:xfrm>
            <a:off x="11726333" y="2108200"/>
            <a:ext cx="465667" cy="2808685"/>
          </a:xfrm>
          <a:prstGeom prst="rect">
            <a:avLst/>
          </a:prstGeom>
          <a:solidFill>
            <a:schemeClr val="bg1"/>
          </a:solidFill>
          <a:ln>
            <a:noFill/>
          </a:ln>
        </p:spPr>
        <p:txBody>
          <a:bodyPr wrap="square" rtlCol="0" anchor="ctr" anchorCtr="0">
            <a:spAutoFit/>
          </a:bodyPr>
          <a:lstStyle/>
          <a:p>
            <a:pPr algn="l">
              <a:lnSpc>
                <a:spcPct val="130000"/>
              </a:lnSpc>
            </a:pPr>
            <a:endParaRPr lang="en-RS" sz="1200" spc="300" dirty="0">
              <a:solidFill>
                <a:schemeClr val="bg1">
                  <a:lumMod val="6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54483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98">
            <a:extLst>
              <a:ext uri="{FF2B5EF4-FFF2-40B4-BE49-F238E27FC236}">
                <a16:creationId xmlns:a16="http://schemas.microsoft.com/office/drawing/2014/main" id="{9A772337-91E7-A343-B3A9-581936211A38}"/>
              </a:ext>
            </a:extLst>
          </p:cNvPr>
          <p:cNvSpPr/>
          <p:nvPr/>
        </p:nvSpPr>
        <p:spPr>
          <a:xfrm>
            <a:off x="11726333" y="2108200"/>
            <a:ext cx="465667" cy="2808685"/>
          </a:xfrm>
          <a:prstGeom prst="rect">
            <a:avLst/>
          </a:prstGeom>
          <a:solidFill>
            <a:schemeClr val="bg1"/>
          </a:solidFill>
          <a:ln>
            <a:noFill/>
          </a:ln>
        </p:spPr>
        <p:txBody>
          <a:bodyPr wrap="square" rtlCol="0" anchor="ctr" anchorCtr="0">
            <a:spAutoFit/>
          </a:bodyPr>
          <a:lstStyle/>
          <a:p>
            <a:pPr algn="l">
              <a:lnSpc>
                <a:spcPct val="130000"/>
              </a:lnSpc>
            </a:pPr>
            <a:endParaRPr lang="en-RS" sz="1200" spc="300" dirty="0">
              <a:solidFill>
                <a:schemeClr val="bg1">
                  <a:lumMod val="65000"/>
                </a:schemeClr>
              </a:solidFill>
              <a:latin typeface="Segoe UI" panose="020B0502040204020203" pitchFamily="34" charset="0"/>
              <a:cs typeface="Segoe UI" panose="020B0502040204020203" pitchFamily="34" charset="0"/>
            </a:endParaRPr>
          </a:p>
        </p:txBody>
      </p:sp>
      <p:sp>
        <p:nvSpPr>
          <p:cNvPr id="80" name="Rectangle 79">
            <a:extLst>
              <a:ext uri="{FF2B5EF4-FFF2-40B4-BE49-F238E27FC236}">
                <a16:creationId xmlns:a16="http://schemas.microsoft.com/office/drawing/2014/main" id="{8DE862FC-BB27-274F-B763-0F37665AF012}"/>
              </a:ext>
            </a:extLst>
          </p:cNvPr>
          <p:cNvSpPr/>
          <p:nvPr/>
        </p:nvSpPr>
        <p:spPr>
          <a:xfrm>
            <a:off x="905933" y="6121400"/>
            <a:ext cx="10041467" cy="313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S"/>
          </a:p>
        </p:txBody>
      </p:sp>
      <p:sp>
        <p:nvSpPr>
          <p:cNvPr id="3" name="Freeform: Shape 2">
            <a:extLst>
              <a:ext uri="{FF2B5EF4-FFF2-40B4-BE49-F238E27FC236}">
                <a16:creationId xmlns:a16="http://schemas.microsoft.com/office/drawing/2014/main" id="{F558CA40-92A3-4078-8278-670F61BB95EC}"/>
              </a:ext>
            </a:extLst>
          </p:cNvPr>
          <p:cNvSpPr/>
          <p:nvPr/>
        </p:nvSpPr>
        <p:spPr>
          <a:xfrm rot="5400000" flipH="1">
            <a:off x="6057900" y="261454"/>
            <a:ext cx="6858000" cy="6335090"/>
          </a:xfrm>
          <a:custGeom>
            <a:avLst/>
            <a:gdLst>
              <a:gd name="connsiteX0" fmla="*/ 0 w 12191999"/>
              <a:gd name="connsiteY0" fmla="*/ 0 h 4983725"/>
              <a:gd name="connsiteX1" fmla="*/ 12191999 w 12191999"/>
              <a:gd name="connsiteY1" fmla="*/ 0 h 4983725"/>
              <a:gd name="connsiteX2" fmla="*/ 12191999 w 12191999"/>
              <a:gd name="connsiteY2" fmla="*/ 4229957 h 4983725"/>
              <a:gd name="connsiteX3" fmla="*/ 11863347 w 12191999"/>
              <a:gd name="connsiteY3" fmla="*/ 4319535 h 4983725"/>
              <a:gd name="connsiteX4" fmla="*/ 6096000 w 12191999"/>
              <a:gd name="connsiteY4" fmla="*/ 4983725 h 4983725"/>
              <a:gd name="connsiteX5" fmla="*/ 328654 w 12191999"/>
              <a:gd name="connsiteY5" fmla="*/ 4319535 h 4983725"/>
              <a:gd name="connsiteX6" fmla="*/ 0 w 12191999"/>
              <a:gd name="connsiteY6" fmla="*/ 4229957 h 4983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9" h="4983725">
                <a:moveTo>
                  <a:pt x="0" y="0"/>
                </a:moveTo>
                <a:lnTo>
                  <a:pt x="12191999" y="0"/>
                </a:lnTo>
                <a:lnTo>
                  <a:pt x="12191999" y="4229957"/>
                </a:lnTo>
                <a:lnTo>
                  <a:pt x="11863347" y="4319535"/>
                </a:lnTo>
                <a:cubicBezTo>
                  <a:pt x="10255100" y="4736689"/>
                  <a:pt x="8258728" y="4983725"/>
                  <a:pt x="6096000" y="4983725"/>
                </a:cubicBezTo>
                <a:cubicBezTo>
                  <a:pt x="3933272" y="4983725"/>
                  <a:pt x="1936900" y="4736689"/>
                  <a:pt x="328654" y="4319535"/>
                </a:cubicBezTo>
                <a:lnTo>
                  <a:pt x="0" y="4229957"/>
                </a:lnTo>
                <a:close/>
              </a:path>
            </a:pathLst>
          </a:custGeom>
          <a:gradFill flip="none" rotWithShape="1">
            <a:gsLst>
              <a:gs pos="4000">
                <a:schemeClr val="accent2">
                  <a:alpha val="80000"/>
                </a:schemeClr>
              </a:gs>
              <a:gs pos="100000">
                <a:schemeClr val="accent1">
                  <a:alpha val="80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1" name="Group 80">
            <a:extLst>
              <a:ext uri="{FF2B5EF4-FFF2-40B4-BE49-F238E27FC236}">
                <a16:creationId xmlns:a16="http://schemas.microsoft.com/office/drawing/2014/main" id="{9DB65CB0-BB33-46F4-85D4-1480CE362C19}"/>
              </a:ext>
            </a:extLst>
          </p:cNvPr>
          <p:cNvGrpSpPr/>
          <p:nvPr/>
        </p:nvGrpSpPr>
        <p:grpSpPr>
          <a:xfrm rot="12600000">
            <a:off x="9370586" y="4655120"/>
            <a:ext cx="3510862" cy="2734496"/>
            <a:chOff x="8120989" y="3573566"/>
            <a:chExt cx="4752822" cy="3701818"/>
          </a:xfrm>
        </p:grpSpPr>
        <p:grpSp>
          <p:nvGrpSpPr>
            <p:cNvPr id="54" name="Group 53">
              <a:extLst>
                <a:ext uri="{FF2B5EF4-FFF2-40B4-BE49-F238E27FC236}">
                  <a16:creationId xmlns:a16="http://schemas.microsoft.com/office/drawing/2014/main" id="{3ACB189E-114C-4722-A006-278CA6A21912}"/>
                </a:ext>
              </a:extLst>
            </p:cNvPr>
            <p:cNvGrpSpPr/>
            <p:nvPr/>
          </p:nvGrpSpPr>
          <p:grpSpPr>
            <a:xfrm rot="9957771">
              <a:off x="8120989" y="3573566"/>
              <a:ext cx="4752822" cy="3688088"/>
              <a:chOff x="2438400" y="1005871"/>
              <a:chExt cx="6414912" cy="4977833"/>
            </a:xfrm>
            <a:solidFill>
              <a:schemeClr val="accent2">
                <a:alpha val="50000"/>
              </a:schemeClr>
            </a:solidFill>
          </p:grpSpPr>
          <p:cxnSp>
            <p:nvCxnSpPr>
              <p:cNvPr id="55" name="Straight Connector 54">
                <a:extLst>
                  <a:ext uri="{FF2B5EF4-FFF2-40B4-BE49-F238E27FC236}">
                    <a16:creationId xmlns:a16="http://schemas.microsoft.com/office/drawing/2014/main" id="{B60FAE8F-96F1-4E9F-86B2-0A93B4E92772}"/>
                  </a:ext>
                </a:extLst>
              </p:cNvPr>
              <p:cNvCxnSpPr/>
              <p:nvPr/>
            </p:nvCxnSpPr>
            <p:spPr>
              <a:xfrm flipV="1">
                <a:off x="2614864" y="3850104"/>
                <a:ext cx="1411705" cy="2133600"/>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D39DD82-2633-4A1D-AB0F-D67380C04C51}"/>
                  </a:ext>
                </a:extLst>
              </p:cNvPr>
              <p:cNvCxnSpPr/>
              <p:nvPr/>
            </p:nvCxnSpPr>
            <p:spPr>
              <a:xfrm>
                <a:off x="4026569" y="3866146"/>
                <a:ext cx="1267327" cy="882316"/>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ADF8CF3-5D17-4FD7-9A51-A3BEA7ED6AEA}"/>
                  </a:ext>
                </a:extLst>
              </p:cNvPr>
              <p:cNvCxnSpPr/>
              <p:nvPr/>
            </p:nvCxnSpPr>
            <p:spPr>
              <a:xfrm flipH="1">
                <a:off x="2614864" y="4780546"/>
                <a:ext cx="2662990" cy="1199465"/>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873C207-6C6D-4E97-B1FE-A2F3DCF2A336}"/>
                  </a:ext>
                </a:extLst>
              </p:cNvPr>
              <p:cNvCxnSpPr/>
              <p:nvPr/>
            </p:nvCxnSpPr>
            <p:spPr>
              <a:xfrm>
                <a:off x="2470485" y="3850104"/>
                <a:ext cx="2823411" cy="914400"/>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103C75-31D1-4D02-836B-8AF77B439A98}"/>
                  </a:ext>
                </a:extLst>
              </p:cNvPr>
              <p:cNvCxnSpPr/>
              <p:nvPr/>
            </p:nvCxnSpPr>
            <p:spPr>
              <a:xfrm flipV="1">
                <a:off x="2438400" y="2823411"/>
                <a:ext cx="3834062" cy="1026694"/>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882776F-E0E5-4EB2-A1E8-C8595348BA94}"/>
                  </a:ext>
                </a:extLst>
              </p:cNvPr>
              <p:cNvCxnSpPr>
                <a:cxnSpLocks/>
              </p:cNvCxnSpPr>
              <p:nvPr/>
            </p:nvCxnSpPr>
            <p:spPr>
              <a:xfrm flipH="1" flipV="1">
                <a:off x="4660231" y="2180695"/>
                <a:ext cx="1666449" cy="649161"/>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1DD7D5F-98B1-40F1-A5B7-5277250B159D}"/>
                  </a:ext>
                </a:extLst>
              </p:cNvPr>
              <p:cNvCxnSpPr/>
              <p:nvPr/>
            </p:nvCxnSpPr>
            <p:spPr>
              <a:xfrm flipH="1">
                <a:off x="4026568" y="2130450"/>
                <a:ext cx="633663" cy="1732003"/>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C035B82-2471-4FC5-8A4B-04FE8DA36435}"/>
                  </a:ext>
                </a:extLst>
              </p:cNvPr>
              <p:cNvCxnSpPr/>
              <p:nvPr/>
            </p:nvCxnSpPr>
            <p:spPr>
              <a:xfrm>
                <a:off x="4058654" y="3900350"/>
                <a:ext cx="3547859" cy="1029176"/>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4EC23DB-15D0-4D06-BFFE-5604DAC94CEC}"/>
                  </a:ext>
                </a:extLst>
              </p:cNvPr>
              <p:cNvCxnSpPr>
                <a:cxnSpLocks/>
              </p:cNvCxnSpPr>
              <p:nvPr/>
            </p:nvCxnSpPr>
            <p:spPr>
              <a:xfrm>
                <a:off x="5293895" y="4752157"/>
                <a:ext cx="2423966" cy="206942"/>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01BE419-8683-48FF-88F5-693F9EB69FC4}"/>
                  </a:ext>
                </a:extLst>
              </p:cNvPr>
              <p:cNvCxnSpPr>
                <a:cxnSpLocks/>
              </p:cNvCxnSpPr>
              <p:nvPr/>
            </p:nvCxnSpPr>
            <p:spPr>
              <a:xfrm flipV="1">
                <a:off x="7720416" y="2374232"/>
                <a:ext cx="1107852" cy="2518579"/>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21C3698-1FBC-44DD-8112-B02477DD5E04}"/>
                  </a:ext>
                </a:extLst>
              </p:cNvPr>
              <p:cNvCxnSpPr/>
              <p:nvPr/>
            </p:nvCxnSpPr>
            <p:spPr>
              <a:xfrm flipH="1">
                <a:off x="5277855" y="2374233"/>
                <a:ext cx="3547859" cy="2406316"/>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0F6E7B7-DFB9-400B-AA56-31BADBE3DB46}"/>
                  </a:ext>
                </a:extLst>
              </p:cNvPr>
              <p:cNvCxnSpPr/>
              <p:nvPr/>
            </p:nvCxnSpPr>
            <p:spPr>
              <a:xfrm flipH="1" flipV="1">
                <a:off x="6248401" y="2823412"/>
                <a:ext cx="1435769" cy="2119645"/>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6415A2E-C4AA-4369-9389-71819C87FEA5}"/>
                  </a:ext>
                </a:extLst>
              </p:cNvPr>
              <p:cNvCxnSpPr/>
              <p:nvPr/>
            </p:nvCxnSpPr>
            <p:spPr>
              <a:xfrm flipV="1">
                <a:off x="6302617" y="2374233"/>
                <a:ext cx="2550695" cy="449180"/>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C934F6A-E0C4-4640-8AAA-31A68CC1242E}"/>
                  </a:ext>
                </a:extLst>
              </p:cNvPr>
              <p:cNvCxnSpPr/>
              <p:nvPr/>
            </p:nvCxnSpPr>
            <p:spPr>
              <a:xfrm flipV="1">
                <a:off x="4660231" y="1005871"/>
                <a:ext cx="1238496" cy="1124581"/>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1330F06-FEC4-4004-88E8-A3AD027D9364}"/>
                  </a:ext>
                </a:extLst>
              </p:cNvPr>
              <p:cNvCxnSpPr>
                <a:cxnSpLocks/>
              </p:cNvCxnSpPr>
              <p:nvPr/>
            </p:nvCxnSpPr>
            <p:spPr>
              <a:xfrm>
                <a:off x="5889383" y="1005871"/>
                <a:ext cx="399120" cy="1858616"/>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7EC4369-AE06-4D12-B876-9D67754DDC09}"/>
                  </a:ext>
                </a:extLst>
              </p:cNvPr>
              <p:cNvCxnSpPr/>
              <p:nvPr/>
            </p:nvCxnSpPr>
            <p:spPr>
              <a:xfrm flipH="1">
                <a:off x="5250253" y="2914731"/>
                <a:ext cx="995592" cy="1898902"/>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1777595-EAD8-4CB8-9BF1-4F286059B8AC}"/>
                  </a:ext>
                </a:extLst>
              </p:cNvPr>
              <p:cNvCxnSpPr/>
              <p:nvPr/>
            </p:nvCxnSpPr>
            <p:spPr>
              <a:xfrm>
                <a:off x="4644190" y="2164653"/>
                <a:ext cx="621140" cy="2671436"/>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grpSp>
        <p:sp>
          <p:nvSpPr>
            <p:cNvPr id="72" name="Oval 71">
              <a:extLst>
                <a:ext uri="{FF2B5EF4-FFF2-40B4-BE49-F238E27FC236}">
                  <a16:creationId xmlns:a16="http://schemas.microsoft.com/office/drawing/2014/main" id="{9098FAC2-D657-4C94-BC84-1CAE3D541D0A}"/>
                </a:ext>
              </a:extLst>
            </p:cNvPr>
            <p:cNvSpPr/>
            <p:nvPr/>
          </p:nvSpPr>
          <p:spPr>
            <a:xfrm rot="9957771">
              <a:off x="10674024" y="7125991"/>
              <a:ext cx="149393" cy="149393"/>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3" name="Oval 72">
              <a:extLst>
                <a:ext uri="{FF2B5EF4-FFF2-40B4-BE49-F238E27FC236}">
                  <a16:creationId xmlns:a16="http://schemas.microsoft.com/office/drawing/2014/main" id="{BF5CFC9D-4BA0-4B86-AE70-7E5BEBCA8222}"/>
                </a:ext>
              </a:extLst>
            </p:cNvPr>
            <p:cNvSpPr/>
            <p:nvPr/>
          </p:nvSpPr>
          <p:spPr>
            <a:xfrm rot="9957771">
              <a:off x="10083860" y="5887589"/>
              <a:ext cx="149393" cy="149393"/>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4" name="Oval 73">
              <a:extLst>
                <a:ext uri="{FF2B5EF4-FFF2-40B4-BE49-F238E27FC236}">
                  <a16:creationId xmlns:a16="http://schemas.microsoft.com/office/drawing/2014/main" id="{24D41A28-8E14-4A0F-A62F-64C268063A6F}"/>
                </a:ext>
              </a:extLst>
            </p:cNvPr>
            <p:cNvSpPr/>
            <p:nvPr/>
          </p:nvSpPr>
          <p:spPr>
            <a:xfrm rot="9957771">
              <a:off x="8401944" y="6665730"/>
              <a:ext cx="149393" cy="149393"/>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5" name="Oval 74">
              <a:extLst>
                <a:ext uri="{FF2B5EF4-FFF2-40B4-BE49-F238E27FC236}">
                  <a16:creationId xmlns:a16="http://schemas.microsoft.com/office/drawing/2014/main" id="{9CFC595A-AE37-4F45-A4F4-9096789B52A4}"/>
                </a:ext>
              </a:extLst>
            </p:cNvPr>
            <p:cNvSpPr/>
            <p:nvPr/>
          </p:nvSpPr>
          <p:spPr>
            <a:xfrm rot="9957771">
              <a:off x="8736865" y="4682862"/>
              <a:ext cx="149393" cy="149393"/>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6" name="Oval 75">
              <a:extLst>
                <a:ext uri="{FF2B5EF4-FFF2-40B4-BE49-F238E27FC236}">
                  <a16:creationId xmlns:a16="http://schemas.microsoft.com/office/drawing/2014/main" id="{4DC50544-F67A-4BB2-846F-E35167D3419D}"/>
                </a:ext>
              </a:extLst>
            </p:cNvPr>
            <p:cNvSpPr/>
            <p:nvPr/>
          </p:nvSpPr>
          <p:spPr>
            <a:xfrm rot="9957771">
              <a:off x="10431941" y="4366597"/>
              <a:ext cx="149393" cy="149393"/>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7" name="Oval 76">
              <a:extLst>
                <a:ext uri="{FF2B5EF4-FFF2-40B4-BE49-F238E27FC236}">
                  <a16:creationId xmlns:a16="http://schemas.microsoft.com/office/drawing/2014/main" id="{B2ECEAF3-C06E-4D23-AE37-09426F3A2E38}"/>
                </a:ext>
              </a:extLst>
            </p:cNvPr>
            <p:cNvSpPr/>
            <p:nvPr/>
          </p:nvSpPr>
          <p:spPr>
            <a:xfrm rot="9957771">
              <a:off x="11474043" y="4779212"/>
              <a:ext cx="149393" cy="149393"/>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8" name="Oval 77">
              <a:extLst>
                <a:ext uri="{FF2B5EF4-FFF2-40B4-BE49-F238E27FC236}">
                  <a16:creationId xmlns:a16="http://schemas.microsoft.com/office/drawing/2014/main" id="{5774F102-DE77-4A08-B16C-2923F4BFCBCA}"/>
                </a:ext>
              </a:extLst>
            </p:cNvPr>
            <p:cNvSpPr/>
            <p:nvPr/>
          </p:nvSpPr>
          <p:spPr>
            <a:xfrm rot="9957771">
              <a:off x="12583955" y="4527020"/>
              <a:ext cx="149393" cy="149393"/>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9" name="Oval 78">
              <a:extLst>
                <a:ext uri="{FF2B5EF4-FFF2-40B4-BE49-F238E27FC236}">
                  <a16:creationId xmlns:a16="http://schemas.microsoft.com/office/drawing/2014/main" id="{9ADB6C9C-13E6-4317-9F7F-BEBAF9ECB0E6}"/>
                </a:ext>
              </a:extLst>
            </p:cNvPr>
            <p:cNvSpPr/>
            <p:nvPr/>
          </p:nvSpPr>
          <p:spPr>
            <a:xfrm rot="9957771">
              <a:off x="11370884" y="6090852"/>
              <a:ext cx="149393" cy="149393"/>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8" name="Picture Placeholder 7" descr="Docker (software)(1).png"/>
          <p:cNvPicPr>
            <a:picLocks noGrp="1" noChangeAspect="1"/>
          </p:cNvPicPr>
          <p:nvPr>
            <p:ph type="pic" sz="quarter" idx="10"/>
          </p:nvPr>
        </p:nvPicPr>
        <p:blipFill>
          <a:blip r:embed="rId2"/>
          <a:srcRect l="7381" r="7381"/>
          <a:stretch>
            <a:fillRect/>
          </a:stretch>
        </p:blipFill>
        <p:spPr/>
      </p:pic>
      <p:sp>
        <p:nvSpPr>
          <p:cNvPr id="20" name="Freeform: Shape 19">
            <a:extLst>
              <a:ext uri="{FF2B5EF4-FFF2-40B4-BE49-F238E27FC236}">
                <a16:creationId xmlns:a16="http://schemas.microsoft.com/office/drawing/2014/main" id="{1CB205D1-107C-4ACC-B1B4-6C9C3AF54E09}"/>
              </a:ext>
            </a:extLst>
          </p:cNvPr>
          <p:cNvSpPr/>
          <p:nvPr/>
        </p:nvSpPr>
        <p:spPr>
          <a:xfrm rot="1800000">
            <a:off x="5736163" y="2785753"/>
            <a:ext cx="1069194" cy="1200976"/>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solidFill>
            <a:schemeClr val="bg1"/>
          </a:solidFill>
          <a:ln>
            <a:noFill/>
          </a:ln>
          <a:effectLst>
            <a:outerShdw blurRad="1270000" sx="102000" sy="1020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1590F695-3FB1-4C67-8976-B38695739B95}"/>
              </a:ext>
            </a:extLst>
          </p:cNvPr>
          <p:cNvGrpSpPr/>
          <p:nvPr/>
        </p:nvGrpSpPr>
        <p:grpSpPr>
          <a:xfrm>
            <a:off x="6025489" y="1253100"/>
            <a:ext cx="1069194" cy="1200976"/>
            <a:chOff x="4886631" y="1185754"/>
            <a:chExt cx="1069194" cy="1200976"/>
          </a:xfrm>
        </p:grpSpPr>
        <p:sp>
          <p:nvSpPr>
            <p:cNvPr id="10" name="Freeform: Shape 9">
              <a:extLst>
                <a:ext uri="{FF2B5EF4-FFF2-40B4-BE49-F238E27FC236}">
                  <a16:creationId xmlns:a16="http://schemas.microsoft.com/office/drawing/2014/main" id="{9C02FCC3-B6D4-44B7-8DA5-E185251AD520}"/>
                </a:ext>
              </a:extLst>
            </p:cNvPr>
            <p:cNvSpPr/>
            <p:nvPr/>
          </p:nvSpPr>
          <p:spPr>
            <a:xfrm rot="1800000">
              <a:off x="4886631" y="1185754"/>
              <a:ext cx="1069194" cy="1200976"/>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gradFill flip="none" rotWithShape="1">
              <a:gsLst>
                <a:gs pos="4000">
                  <a:schemeClr val="accent1"/>
                </a:gs>
                <a:gs pos="100000">
                  <a:schemeClr val="accent2"/>
                </a:gs>
              </a:gsLst>
              <a:lin ang="2700000" scaled="1"/>
              <a:tileRect/>
            </a:gradFill>
            <a:ln>
              <a:noFill/>
            </a:ln>
            <a:effectLst>
              <a:outerShdw blurRad="1054100" dist="584200" dir="2700000" sx="89000" sy="89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9F16C3A-ECD2-41C0-833E-2B000FCA40E6}"/>
                </a:ext>
              </a:extLst>
            </p:cNvPr>
            <p:cNvGrpSpPr/>
            <p:nvPr/>
          </p:nvGrpSpPr>
          <p:grpSpPr>
            <a:xfrm>
              <a:off x="5263148" y="1649086"/>
              <a:ext cx="287666" cy="233046"/>
              <a:chOff x="1554163" y="4741863"/>
              <a:chExt cx="376238" cy="304800"/>
            </a:xfrm>
            <a:solidFill>
              <a:schemeClr val="bg1"/>
            </a:solidFill>
          </p:grpSpPr>
          <p:sp>
            <p:nvSpPr>
              <p:cNvPr id="12" name="Freeform 10">
                <a:extLst>
                  <a:ext uri="{FF2B5EF4-FFF2-40B4-BE49-F238E27FC236}">
                    <a16:creationId xmlns:a16="http://schemas.microsoft.com/office/drawing/2014/main" id="{DE434FEF-599B-4598-B550-E837F0E72701}"/>
                  </a:ext>
                </a:extLst>
              </p:cNvPr>
              <p:cNvSpPr>
                <a:spLocks/>
              </p:cNvSpPr>
              <p:nvPr/>
            </p:nvSpPr>
            <p:spPr bwMode="auto">
              <a:xfrm>
                <a:off x="1836738" y="4883151"/>
                <a:ext cx="14288" cy="15875"/>
              </a:xfrm>
              <a:custGeom>
                <a:avLst/>
                <a:gdLst>
                  <a:gd name="T0" fmla="*/ 14 w 28"/>
                  <a:gd name="T1" fmla="*/ 0 h 30"/>
                  <a:gd name="T2" fmla="*/ 9 w 28"/>
                  <a:gd name="T3" fmla="*/ 1 h 30"/>
                  <a:gd name="T4" fmla="*/ 5 w 28"/>
                  <a:gd name="T5" fmla="*/ 5 h 30"/>
                  <a:gd name="T6" fmla="*/ 1 w 28"/>
                  <a:gd name="T7" fmla="*/ 9 h 30"/>
                  <a:gd name="T8" fmla="*/ 0 w 28"/>
                  <a:gd name="T9" fmla="*/ 14 h 30"/>
                  <a:gd name="T10" fmla="*/ 0 w 28"/>
                  <a:gd name="T11" fmla="*/ 16 h 30"/>
                  <a:gd name="T12" fmla="*/ 1 w 28"/>
                  <a:gd name="T13" fmla="*/ 22 h 30"/>
                  <a:gd name="T14" fmla="*/ 5 w 28"/>
                  <a:gd name="T15" fmla="*/ 26 h 30"/>
                  <a:gd name="T16" fmla="*/ 9 w 28"/>
                  <a:gd name="T17" fmla="*/ 29 h 30"/>
                  <a:gd name="T18" fmla="*/ 14 w 28"/>
                  <a:gd name="T19" fmla="*/ 30 h 30"/>
                  <a:gd name="T20" fmla="*/ 20 w 28"/>
                  <a:gd name="T21" fmla="*/ 29 h 30"/>
                  <a:gd name="T22" fmla="*/ 24 w 28"/>
                  <a:gd name="T23" fmla="*/ 26 h 30"/>
                  <a:gd name="T24" fmla="*/ 27 w 28"/>
                  <a:gd name="T25" fmla="*/ 22 h 30"/>
                  <a:gd name="T26" fmla="*/ 28 w 28"/>
                  <a:gd name="T27" fmla="*/ 16 h 30"/>
                  <a:gd name="T28" fmla="*/ 28 w 28"/>
                  <a:gd name="T29" fmla="*/ 14 h 30"/>
                  <a:gd name="T30" fmla="*/ 27 w 28"/>
                  <a:gd name="T31" fmla="*/ 9 h 30"/>
                  <a:gd name="T32" fmla="*/ 24 w 28"/>
                  <a:gd name="T33" fmla="*/ 5 h 30"/>
                  <a:gd name="T34" fmla="*/ 20 w 28"/>
                  <a:gd name="T35" fmla="*/ 1 h 30"/>
                  <a:gd name="T36" fmla="*/ 14 w 28"/>
                  <a:gd name="T3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30">
                    <a:moveTo>
                      <a:pt x="14" y="0"/>
                    </a:moveTo>
                    <a:lnTo>
                      <a:pt x="9" y="1"/>
                    </a:lnTo>
                    <a:lnTo>
                      <a:pt x="5" y="5"/>
                    </a:lnTo>
                    <a:lnTo>
                      <a:pt x="1" y="9"/>
                    </a:lnTo>
                    <a:lnTo>
                      <a:pt x="0" y="14"/>
                    </a:lnTo>
                    <a:lnTo>
                      <a:pt x="0" y="16"/>
                    </a:lnTo>
                    <a:lnTo>
                      <a:pt x="1" y="22"/>
                    </a:lnTo>
                    <a:lnTo>
                      <a:pt x="5" y="26"/>
                    </a:lnTo>
                    <a:lnTo>
                      <a:pt x="9" y="29"/>
                    </a:lnTo>
                    <a:lnTo>
                      <a:pt x="14" y="30"/>
                    </a:lnTo>
                    <a:lnTo>
                      <a:pt x="20" y="29"/>
                    </a:lnTo>
                    <a:lnTo>
                      <a:pt x="24" y="26"/>
                    </a:lnTo>
                    <a:lnTo>
                      <a:pt x="27" y="22"/>
                    </a:lnTo>
                    <a:lnTo>
                      <a:pt x="28" y="16"/>
                    </a:lnTo>
                    <a:lnTo>
                      <a:pt x="28" y="14"/>
                    </a:lnTo>
                    <a:lnTo>
                      <a:pt x="27" y="9"/>
                    </a:lnTo>
                    <a:lnTo>
                      <a:pt x="24" y="5"/>
                    </a:lnTo>
                    <a:lnTo>
                      <a:pt x="20" y="1"/>
                    </a:lnTo>
                    <a:lnTo>
                      <a:pt x="14" y="0"/>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3" name="Freeform 11">
                <a:extLst>
                  <a:ext uri="{FF2B5EF4-FFF2-40B4-BE49-F238E27FC236}">
                    <a16:creationId xmlns:a16="http://schemas.microsoft.com/office/drawing/2014/main" id="{09EBD137-FC7D-4CC5-86F6-5F6518652727}"/>
                  </a:ext>
                </a:extLst>
              </p:cNvPr>
              <p:cNvSpPr>
                <a:spLocks noEditPoints="1"/>
              </p:cNvSpPr>
              <p:nvPr/>
            </p:nvSpPr>
            <p:spPr bwMode="auto">
              <a:xfrm>
                <a:off x="1554163" y="4741863"/>
                <a:ext cx="376238" cy="304800"/>
              </a:xfrm>
              <a:custGeom>
                <a:avLst/>
                <a:gdLst>
                  <a:gd name="T0" fmla="*/ 632 w 711"/>
                  <a:gd name="T1" fmla="*/ 32 h 575"/>
                  <a:gd name="T2" fmla="*/ 604 w 711"/>
                  <a:gd name="T3" fmla="*/ 4 h 575"/>
                  <a:gd name="T4" fmla="*/ 568 w 711"/>
                  <a:gd name="T5" fmla="*/ 3 h 575"/>
                  <a:gd name="T6" fmla="*/ 400 w 711"/>
                  <a:gd name="T7" fmla="*/ 70 h 575"/>
                  <a:gd name="T8" fmla="*/ 398 w 711"/>
                  <a:gd name="T9" fmla="*/ 89 h 575"/>
                  <a:gd name="T10" fmla="*/ 412 w 711"/>
                  <a:gd name="T11" fmla="*/ 93 h 575"/>
                  <a:gd name="T12" fmla="*/ 533 w 711"/>
                  <a:gd name="T13" fmla="*/ 52 h 575"/>
                  <a:gd name="T14" fmla="*/ 542 w 711"/>
                  <a:gd name="T15" fmla="*/ 225 h 575"/>
                  <a:gd name="T16" fmla="*/ 560 w 711"/>
                  <a:gd name="T17" fmla="*/ 218 h 575"/>
                  <a:gd name="T18" fmla="*/ 562 w 711"/>
                  <a:gd name="T19" fmla="*/ 43 h 575"/>
                  <a:gd name="T20" fmla="*/ 575 w 711"/>
                  <a:gd name="T21" fmla="*/ 30 h 575"/>
                  <a:gd name="T22" fmla="*/ 593 w 711"/>
                  <a:gd name="T23" fmla="*/ 30 h 575"/>
                  <a:gd name="T24" fmla="*/ 606 w 711"/>
                  <a:gd name="T25" fmla="*/ 43 h 575"/>
                  <a:gd name="T26" fmla="*/ 607 w 711"/>
                  <a:gd name="T27" fmla="*/ 515 h 575"/>
                  <a:gd name="T28" fmla="*/ 598 w 711"/>
                  <a:gd name="T29" fmla="*/ 530 h 575"/>
                  <a:gd name="T30" fmla="*/ 579 w 711"/>
                  <a:gd name="T31" fmla="*/ 534 h 575"/>
                  <a:gd name="T32" fmla="*/ 565 w 711"/>
                  <a:gd name="T33" fmla="*/ 524 h 575"/>
                  <a:gd name="T34" fmla="*/ 561 w 711"/>
                  <a:gd name="T35" fmla="*/ 342 h 575"/>
                  <a:gd name="T36" fmla="*/ 547 w 711"/>
                  <a:gd name="T37" fmla="*/ 329 h 575"/>
                  <a:gd name="T38" fmla="*/ 533 w 711"/>
                  <a:gd name="T39" fmla="*/ 342 h 575"/>
                  <a:gd name="T40" fmla="*/ 183 w 711"/>
                  <a:gd name="T41" fmla="*/ 382 h 575"/>
                  <a:gd name="T42" fmla="*/ 332 w 711"/>
                  <a:gd name="T43" fmla="*/ 119 h 575"/>
                  <a:gd name="T44" fmla="*/ 325 w 711"/>
                  <a:gd name="T45" fmla="*/ 101 h 575"/>
                  <a:gd name="T46" fmla="*/ 82 w 711"/>
                  <a:gd name="T47" fmla="*/ 156 h 575"/>
                  <a:gd name="T48" fmla="*/ 50 w 711"/>
                  <a:gd name="T49" fmla="*/ 162 h 575"/>
                  <a:gd name="T50" fmla="*/ 24 w 711"/>
                  <a:gd name="T51" fmla="*/ 180 h 575"/>
                  <a:gd name="T52" fmla="*/ 6 w 711"/>
                  <a:gd name="T53" fmla="*/ 206 h 575"/>
                  <a:gd name="T54" fmla="*/ 0 w 711"/>
                  <a:gd name="T55" fmla="*/ 238 h 575"/>
                  <a:gd name="T56" fmla="*/ 3 w 711"/>
                  <a:gd name="T57" fmla="*/ 348 h 575"/>
                  <a:gd name="T58" fmla="*/ 18 w 711"/>
                  <a:gd name="T59" fmla="*/ 376 h 575"/>
                  <a:gd name="T60" fmla="*/ 42 w 711"/>
                  <a:gd name="T61" fmla="*/ 395 h 575"/>
                  <a:gd name="T62" fmla="*/ 71 w 711"/>
                  <a:gd name="T63" fmla="*/ 406 h 575"/>
                  <a:gd name="T64" fmla="*/ 146 w 711"/>
                  <a:gd name="T65" fmla="*/ 573 h 575"/>
                  <a:gd name="T66" fmla="*/ 237 w 711"/>
                  <a:gd name="T67" fmla="*/ 575 h 575"/>
                  <a:gd name="T68" fmla="*/ 247 w 711"/>
                  <a:gd name="T69" fmla="*/ 567 h 575"/>
                  <a:gd name="T70" fmla="*/ 193 w 711"/>
                  <a:gd name="T71" fmla="*/ 415 h 575"/>
                  <a:gd name="T72" fmla="*/ 576 w 711"/>
                  <a:gd name="T73" fmla="*/ 560 h 575"/>
                  <a:gd name="T74" fmla="*/ 614 w 711"/>
                  <a:gd name="T75" fmla="*/ 553 h 575"/>
                  <a:gd name="T76" fmla="*/ 635 w 711"/>
                  <a:gd name="T77" fmla="*/ 521 h 575"/>
                  <a:gd name="T78" fmla="*/ 651 w 711"/>
                  <a:gd name="T79" fmla="*/ 365 h 575"/>
                  <a:gd name="T80" fmla="*/ 678 w 711"/>
                  <a:gd name="T81" fmla="*/ 350 h 575"/>
                  <a:gd name="T82" fmla="*/ 698 w 711"/>
                  <a:gd name="T83" fmla="*/ 326 h 575"/>
                  <a:gd name="T84" fmla="*/ 709 w 711"/>
                  <a:gd name="T85" fmla="*/ 297 h 575"/>
                  <a:gd name="T86" fmla="*/ 709 w 711"/>
                  <a:gd name="T87" fmla="*/ 265 h 575"/>
                  <a:gd name="T88" fmla="*/ 698 w 711"/>
                  <a:gd name="T89" fmla="*/ 235 h 575"/>
                  <a:gd name="T90" fmla="*/ 678 w 711"/>
                  <a:gd name="T91" fmla="*/ 213 h 575"/>
                  <a:gd name="T92" fmla="*/ 651 w 711"/>
                  <a:gd name="T93" fmla="*/ 198 h 575"/>
                  <a:gd name="T94" fmla="*/ 76 w 711"/>
                  <a:gd name="T95" fmla="*/ 378 h 575"/>
                  <a:gd name="T96" fmla="*/ 51 w 711"/>
                  <a:gd name="T97" fmla="*/ 369 h 575"/>
                  <a:gd name="T98" fmla="*/ 30 w 711"/>
                  <a:gd name="T99" fmla="*/ 340 h 575"/>
                  <a:gd name="T100" fmla="*/ 28 w 711"/>
                  <a:gd name="T101" fmla="*/ 238 h 575"/>
                  <a:gd name="T102" fmla="*/ 32 w 711"/>
                  <a:gd name="T103" fmla="*/ 217 h 575"/>
                  <a:gd name="T104" fmla="*/ 61 w 711"/>
                  <a:gd name="T105" fmla="*/ 188 h 575"/>
                  <a:gd name="T106" fmla="*/ 82 w 711"/>
                  <a:gd name="T107" fmla="*/ 184 h 575"/>
                  <a:gd name="T108" fmla="*/ 214 w 711"/>
                  <a:gd name="T109" fmla="*/ 548 h 575"/>
                  <a:gd name="T110" fmla="*/ 214 w 711"/>
                  <a:gd name="T111" fmla="*/ 548 h 575"/>
                  <a:gd name="T112" fmla="*/ 654 w 711"/>
                  <a:gd name="T113" fmla="*/ 230 h 575"/>
                  <a:gd name="T114" fmla="*/ 679 w 711"/>
                  <a:gd name="T115" fmla="*/ 261 h 575"/>
                  <a:gd name="T116" fmla="*/ 679 w 711"/>
                  <a:gd name="T117" fmla="*/ 302 h 575"/>
                  <a:gd name="T118" fmla="*/ 654 w 711"/>
                  <a:gd name="T119" fmla="*/ 333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11" h="575">
                    <a:moveTo>
                      <a:pt x="636" y="193"/>
                    </a:moveTo>
                    <a:lnTo>
                      <a:pt x="636" y="52"/>
                    </a:lnTo>
                    <a:lnTo>
                      <a:pt x="635" y="42"/>
                    </a:lnTo>
                    <a:lnTo>
                      <a:pt x="632" y="32"/>
                    </a:lnTo>
                    <a:lnTo>
                      <a:pt x="627" y="24"/>
                    </a:lnTo>
                    <a:lnTo>
                      <a:pt x="621" y="15"/>
                    </a:lnTo>
                    <a:lnTo>
                      <a:pt x="614" y="10"/>
                    </a:lnTo>
                    <a:lnTo>
                      <a:pt x="604" y="4"/>
                    </a:lnTo>
                    <a:lnTo>
                      <a:pt x="594" y="1"/>
                    </a:lnTo>
                    <a:lnTo>
                      <a:pt x="585" y="0"/>
                    </a:lnTo>
                    <a:lnTo>
                      <a:pt x="576" y="1"/>
                    </a:lnTo>
                    <a:lnTo>
                      <a:pt x="568" y="3"/>
                    </a:lnTo>
                    <a:lnTo>
                      <a:pt x="560" y="6"/>
                    </a:lnTo>
                    <a:lnTo>
                      <a:pt x="553" y="12"/>
                    </a:lnTo>
                    <a:lnTo>
                      <a:pt x="404" y="67"/>
                    </a:lnTo>
                    <a:lnTo>
                      <a:pt x="400" y="70"/>
                    </a:lnTo>
                    <a:lnTo>
                      <a:pt x="397" y="74"/>
                    </a:lnTo>
                    <a:lnTo>
                      <a:pt x="395" y="79"/>
                    </a:lnTo>
                    <a:lnTo>
                      <a:pt x="396" y="85"/>
                    </a:lnTo>
                    <a:lnTo>
                      <a:pt x="398" y="89"/>
                    </a:lnTo>
                    <a:lnTo>
                      <a:pt x="401" y="91"/>
                    </a:lnTo>
                    <a:lnTo>
                      <a:pt x="406" y="93"/>
                    </a:lnTo>
                    <a:lnTo>
                      <a:pt x="409" y="93"/>
                    </a:lnTo>
                    <a:lnTo>
                      <a:pt x="412" y="93"/>
                    </a:lnTo>
                    <a:lnTo>
                      <a:pt x="414" y="93"/>
                    </a:lnTo>
                    <a:lnTo>
                      <a:pt x="533" y="48"/>
                    </a:lnTo>
                    <a:lnTo>
                      <a:pt x="533" y="50"/>
                    </a:lnTo>
                    <a:lnTo>
                      <a:pt x="533" y="52"/>
                    </a:lnTo>
                    <a:lnTo>
                      <a:pt x="533" y="213"/>
                    </a:lnTo>
                    <a:lnTo>
                      <a:pt x="534" y="218"/>
                    </a:lnTo>
                    <a:lnTo>
                      <a:pt x="538" y="223"/>
                    </a:lnTo>
                    <a:lnTo>
                      <a:pt x="542" y="225"/>
                    </a:lnTo>
                    <a:lnTo>
                      <a:pt x="547" y="227"/>
                    </a:lnTo>
                    <a:lnTo>
                      <a:pt x="553" y="225"/>
                    </a:lnTo>
                    <a:lnTo>
                      <a:pt x="557" y="223"/>
                    </a:lnTo>
                    <a:lnTo>
                      <a:pt x="560" y="218"/>
                    </a:lnTo>
                    <a:lnTo>
                      <a:pt x="561" y="213"/>
                    </a:lnTo>
                    <a:lnTo>
                      <a:pt x="561" y="52"/>
                    </a:lnTo>
                    <a:lnTo>
                      <a:pt x="561" y="47"/>
                    </a:lnTo>
                    <a:lnTo>
                      <a:pt x="562" y="43"/>
                    </a:lnTo>
                    <a:lnTo>
                      <a:pt x="565" y="39"/>
                    </a:lnTo>
                    <a:lnTo>
                      <a:pt x="568" y="35"/>
                    </a:lnTo>
                    <a:lnTo>
                      <a:pt x="571" y="32"/>
                    </a:lnTo>
                    <a:lnTo>
                      <a:pt x="575" y="30"/>
                    </a:lnTo>
                    <a:lnTo>
                      <a:pt x="579" y="29"/>
                    </a:lnTo>
                    <a:lnTo>
                      <a:pt x="585" y="28"/>
                    </a:lnTo>
                    <a:lnTo>
                      <a:pt x="589" y="29"/>
                    </a:lnTo>
                    <a:lnTo>
                      <a:pt x="593" y="30"/>
                    </a:lnTo>
                    <a:lnTo>
                      <a:pt x="598" y="32"/>
                    </a:lnTo>
                    <a:lnTo>
                      <a:pt x="601" y="35"/>
                    </a:lnTo>
                    <a:lnTo>
                      <a:pt x="604" y="39"/>
                    </a:lnTo>
                    <a:lnTo>
                      <a:pt x="606" y="43"/>
                    </a:lnTo>
                    <a:lnTo>
                      <a:pt x="607" y="47"/>
                    </a:lnTo>
                    <a:lnTo>
                      <a:pt x="608" y="52"/>
                    </a:lnTo>
                    <a:lnTo>
                      <a:pt x="608" y="510"/>
                    </a:lnTo>
                    <a:lnTo>
                      <a:pt x="607" y="515"/>
                    </a:lnTo>
                    <a:lnTo>
                      <a:pt x="606" y="520"/>
                    </a:lnTo>
                    <a:lnTo>
                      <a:pt x="604" y="524"/>
                    </a:lnTo>
                    <a:lnTo>
                      <a:pt x="601" y="527"/>
                    </a:lnTo>
                    <a:lnTo>
                      <a:pt x="598" y="530"/>
                    </a:lnTo>
                    <a:lnTo>
                      <a:pt x="593" y="533"/>
                    </a:lnTo>
                    <a:lnTo>
                      <a:pt x="589" y="534"/>
                    </a:lnTo>
                    <a:lnTo>
                      <a:pt x="585" y="534"/>
                    </a:lnTo>
                    <a:lnTo>
                      <a:pt x="579" y="534"/>
                    </a:lnTo>
                    <a:lnTo>
                      <a:pt x="575" y="533"/>
                    </a:lnTo>
                    <a:lnTo>
                      <a:pt x="571" y="530"/>
                    </a:lnTo>
                    <a:lnTo>
                      <a:pt x="568" y="527"/>
                    </a:lnTo>
                    <a:lnTo>
                      <a:pt x="565" y="524"/>
                    </a:lnTo>
                    <a:lnTo>
                      <a:pt x="562" y="520"/>
                    </a:lnTo>
                    <a:lnTo>
                      <a:pt x="561" y="515"/>
                    </a:lnTo>
                    <a:lnTo>
                      <a:pt x="561" y="510"/>
                    </a:lnTo>
                    <a:lnTo>
                      <a:pt x="561" y="342"/>
                    </a:lnTo>
                    <a:lnTo>
                      <a:pt x="560" y="337"/>
                    </a:lnTo>
                    <a:lnTo>
                      <a:pt x="557" y="333"/>
                    </a:lnTo>
                    <a:lnTo>
                      <a:pt x="553" y="330"/>
                    </a:lnTo>
                    <a:lnTo>
                      <a:pt x="547" y="329"/>
                    </a:lnTo>
                    <a:lnTo>
                      <a:pt x="542" y="330"/>
                    </a:lnTo>
                    <a:lnTo>
                      <a:pt x="538" y="333"/>
                    </a:lnTo>
                    <a:lnTo>
                      <a:pt x="534" y="337"/>
                    </a:lnTo>
                    <a:lnTo>
                      <a:pt x="533" y="342"/>
                    </a:lnTo>
                    <a:lnTo>
                      <a:pt x="533" y="510"/>
                    </a:lnTo>
                    <a:lnTo>
                      <a:pt x="533" y="512"/>
                    </a:lnTo>
                    <a:lnTo>
                      <a:pt x="533" y="514"/>
                    </a:lnTo>
                    <a:lnTo>
                      <a:pt x="183" y="382"/>
                    </a:lnTo>
                    <a:lnTo>
                      <a:pt x="183" y="179"/>
                    </a:lnTo>
                    <a:lnTo>
                      <a:pt x="324" y="127"/>
                    </a:lnTo>
                    <a:lnTo>
                      <a:pt x="329" y="123"/>
                    </a:lnTo>
                    <a:lnTo>
                      <a:pt x="332" y="119"/>
                    </a:lnTo>
                    <a:lnTo>
                      <a:pt x="334" y="114"/>
                    </a:lnTo>
                    <a:lnTo>
                      <a:pt x="333" y="108"/>
                    </a:lnTo>
                    <a:lnTo>
                      <a:pt x="329" y="104"/>
                    </a:lnTo>
                    <a:lnTo>
                      <a:pt x="325" y="101"/>
                    </a:lnTo>
                    <a:lnTo>
                      <a:pt x="320" y="100"/>
                    </a:lnTo>
                    <a:lnTo>
                      <a:pt x="314" y="101"/>
                    </a:lnTo>
                    <a:lnTo>
                      <a:pt x="167" y="156"/>
                    </a:lnTo>
                    <a:lnTo>
                      <a:pt x="82" y="156"/>
                    </a:lnTo>
                    <a:lnTo>
                      <a:pt x="74" y="157"/>
                    </a:lnTo>
                    <a:lnTo>
                      <a:pt x="65" y="158"/>
                    </a:lnTo>
                    <a:lnTo>
                      <a:pt x="58" y="160"/>
                    </a:lnTo>
                    <a:lnTo>
                      <a:pt x="50" y="162"/>
                    </a:lnTo>
                    <a:lnTo>
                      <a:pt x="43" y="166"/>
                    </a:lnTo>
                    <a:lnTo>
                      <a:pt x="36" y="170"/>
                    </a:lnTo>
                    <a:lnTo>
                      <a:pt x="30" y="175"/>
                    </a:lnTo>
                    <a:lnTo>
                      <a:pt x="24" y="180"/>
                    </a:lnTo>
                    <a:lnTo>
                      <a:pt x="18" y="186"/>
                    </a:lnTo>
                    <a:lnTo>
                      <a:pt x="14" y="192"/>
                    </a:lnTo>
                    <a:lnTo>
                      <a:pt x="10" y="199"/>
                    </a:lnTo>
                    <a:lnTo>
                      <a:pt x="6" y="206"/>
                    </a:lnTo>
                    <a:lnTo>
                      <a:pt x="3" y="214"/>
                    </a:lnTo>
                    <a:lnTo>
                      <a:pt x="2" y="221"/>
                    </a:lnTo>
                    <a:lnTo>
                      <a:pt x="0" y="230"/>
                    </a:lnTo>
                    <a:lnTo>
                      <a:pt x="0" y="238"/>
                    </a:lnTo>
                    <a:lnTo>
                      <a:pt x="0" y="324"/>
                    </a:lnTo>
                    <a:lnTo>
                      <a:pt x="0" y="333"/>
                    </a:lnTo>
                    <a:lnTo>
                      <a:pt x="1" y="340"/>
                    </a:lnTo>
                    <a:lnTo>
                      <a:pt x="3" y="348"/>
                    </a:lnTo>
                    <a:lnTo>
                      <a:pt x="6" y="355"/>
                    </a:lnTo>
                    <a:lnTo>
                      <a:pt x="10" y="363"/>
                    </a:lnTo>
                    <a:lnTo>
                      <a:pt x="14" y="369"/>
                    </a:lnTo>
                    <a:lnTo>
                      <a:pt x="18" y="376"/>
                    </a:lnTo>
                    <a:lnTo>
                      <a:pt x="24" y="381"/>
                    </a:lnTo>
                    <a:lnTo>
                      <a:pt x="29" y="387"/>
                    </a:lnTo>
                    <a:lnTo>
                      <a:pt x="35" y="391"/>
                    </a:lnTo>
                    <a:lnTo>
                      <a:pt x="42" y="395"/>
                    </a:lnTo>
                    <a:lnTo>
                      <a:pt x="48" y="399"/>
                    </a:lnTo>
                    <a:lnTo>
                      <a:pt x="56" y="402"/>
                    </a:lnTo>
                    <a:lnTo>
                      <a:pt x="63" y="404"/>
                    </a:lnTo>
                    <a:lnTo>
                      <a:pt x="71" y="406"/>
                    </a:lnTo>
                    <a:lnTo>
                      <a:pt x="79" y="406"/>
                    </a:lnTo>
                    <a:lnTo>
                      <a:pt x="141" y="567"/>
                    </a:lnTo>
                    <a:lnTo>
                      <a:pt x="143" y="570"/>
                    </a:lnTo>
                    <a:lnTo>
                      <a:pt x="146" y="573"/>
                    </a:lnTo>
                    <a:lnTo>
                      <a:pt x="149" y="574"/>
                    </a:lnTo>
                    <a:lnTo>
                      <a:pt x="153" y="575"/>
                    </a:lnTo>
                    <a:lnTo>
                      <a:pt x="234" y="575"/>
                    </a:lnTo>
                    <a:lnTo>
                      <a:pt x="237" y="575"/>
                    </a:lnTo>
                    <a:lnTo>
                      <a:pt x="240" y="573"/>
                    </a:lnTo>
                    <a:lnTo>
                      <a:pt x="244" y="572"/>
                    </a:lnTo>
                    <a:lnTo>
                      <a:pt x="246" y="569"/>
                    </a:lnTo>
                    <a:lnTo>
                      <a:pt x="247" y="567"/>
                    </a:lnTo>
                    <a:lnTo>
                      <a:pt x="248" y="564"/>
                    </a:lnTo>
                    <a:lnTo>
                      <a:pt x="248" y="559"/>
                    </a:lnTo>
                    <a:lnTo>
                      <a:pt x="247" y="556"/>
                    </a:lnTo>
                    <a:lnTo>
                      <a:pt x="193" y="415"/>
                    </a:lnTo>
                    <a:lnTo>
                      <a:pt x="553" y="551"/>
                    </a:lnTo>
                    <a:lnTo>
                      <a:pt x="560" y="555"/>
                    </a:lnTo>
                    <a:lnTo>
                      <a:pt x="568" y="558"/>
                    </a:lnTo>
                    <a:lnTo>
                      <a:pt x="576" y="560"/>
                    </a:lnTo>
                    <a:lnTo>
                      <a:pt x="585" y="562"/>
                    </a:lnTo>
                    <a:lnTo>
                      <a:pt x="594" y="560"/>
                    </a:lnTo>
                    <a:lnTo>
                      <a:pt x="604" y="557"/>
                    </a:lnTo>
                    <a:lnTo>
                      <a:pt x="614" y="553"/>
                    </a:lnTo>
                    <a:lnTo>
                      <a:pt x="621" y="546"/>
                    </a:lnTo>
                    <a:lnTo>
                      <a:pt x="627" y="539"/>
                    </a:lnTo>
                    <a:lnTo>
                      <a:pt x="632" y="530"/>
                    </a:lnTo>
                    <a:lnTo>
                      <a:pt x="635" y="521"/>
                    </a:lnTo>
                    <a:lnTo>
                      <a:pt x="636" y="510"/>
                    </a:lnTo>
                    <a:lnTo>
                      <a:pt x="636" y="369"/>
                    </a:lnTo>
                    <a:lnTo>
                      <a:pt x="644" y="367"/>
                    </a:lnTo>
                    <a:lnTo>
                      <a:pt x="651" y="365"/>
                    </a:lnTo>
                    <a:lnTo>
                      <a:pt x="659" y="362"/>
                    </a:lnTo>
                    <a:lnTo>
                      <a:pt x="665" y="359"/>
                    </a:lnTo>
                    <a:lnTo>
                      <a:pt x="672" y="354"/>
                    </a:lnTo>
                    <a:lnTo>
                      <a:pt x="678" y="350"/>
                    </a:lnTo>
                    <a:lnTo>
                      <a:pt x="683" y="345"/>
                    </a:lnTo>
                    <a:lnTo>
                      <a:pt x="689" y="339"/>
                    </a:lnTo>
                    <a:lnTo>
                      <a:pt x="694" y="333"/>
                    </a:lnTo>
                    <a:lnTo>
                      <a:pt x="698" y="326"/>
                    </a:lnTo>
                    <a:lnTo>
                      <a:pt x="702" y="320"/>
                    </a:lnTo>
                    <a:lnTo>
                      <a:pt x="705" y="312"/>
                    </a:lnTo>
                    <a:lnTo>
                      <a:pt x="707" y="305"/>
                    </a:lnTo>
                    <a:lnTo>
                      <a:pt x="709" y="297"/>
                    </a:lnTo>
                    <a:lnTo>
                      <a:pt x="710" y="289"/>
                    </a:lnTo>
                    <a:lnTo>
                      <a:pt x="711" y="281"/>
                    </a:lnTo>
                    <a:lnTo>
                      <a:pt x="710" y="273"/>
                    </a:lnTo>
                    <a:lnTo>
                      <a:pt x="709" y="265"/>
                    </a:lnTo>
                    <a:lnTo>
                      <a:pt x="707" y="257"/>
                    </a:lnTo>
                    <a:lnTo>
                      <a:pt x="705" y="249"/>
                    </a:lnTo>
                    <a:lnTo>
                      <a:pt x="702" y="243"/>
                    </a:lnTo>
                    <a:lnTo>
                      <a:pt x="698" y="235"/>
                    </a:lnTo>
                    <a:lnTo>
                      <a:pt x="694" y="229"/>
                    </a:lnTo>
                    <a:lnTo>
                      <a:pt x="689" y="223"/>
                    </a:lnTo>
                    <a:lnTo>
                      <a:pt x="683" y="218"/>
                    </a:lnTo>
                    <a:lnTo>
                      <a:pt x="678" y="213"/>
                    </a:lnTo>
                    <a:lnTo>
                      <a:pt x="672" y="207"/>
                    </a:lnTo>
                    <a:lnTo>
                      <a:pt x="665" y="204"/>
                    </a:lnTo>
                    <a:lnTo>
                      <a:pt x="659" y="200"/>
                    </a:lnTo>
                    <a:lnTo>
                      <a:pt x="651" y="198"/>
                    </a:lnTo>
                    <a:lnTo>
                      <a:pt x="644" y="194"/>
                    </a:lnTo>
                    <a:lnTo>
                      <a:pt x="636" y="193"/>
                    </a:lnTo>
                    <a:close/>
                    <a:moveTo>
                      <a:pt x="82" y="378"/>
                    </a:moveTo>
                    <a:lnTo>
                      <a:pt x="76" y="378"/>
                    </a:lnTo>
                    <a:lnTo>
                      <a:pt x="71" y="377"/>
                    </a:lnTo>
                    <a:lnTo>
                      <a:pt x="65" y="376"/>
                    </a:lnTo>
                    <a:lnTo>
                      <a:pt x="61" y="374"/>
                    </a:lnTo>
                    <a:lnTo>
                      <a:pt x="51" y="369"/>
                    </a:lnTo>
                    <a:lnTo>
                      <a:pt x="44" y="363"/>
                    </a:lnTo>
                    <a:lnTo>
                      <a:pt x="38" y="354"/>
                    </a:lnTo>
                    <a:lnTo>
                      <a:pt x="32" y="346"/>
                    </a:lnTo>
                    <a:lnTo>
                      <a:pt x="30" y="340"/>
                    </a:lnTo>
                    <a:lnTo>
                      <a:pt x="29" y="335"/>
                    </a:lnTo>
                    <a:lnTo>
                      <a:pt x="28" y="330"/>
                    </a:lnTo>
                    <a:lnTo>
                      <a:pt x="28" y="324"/>
                    </a:lnTo>
                    <a:lnTo>
                      <a:pt x="28" y="238"/>
                    </a:lnTo>
                    <a:lnTo>
                      <a:pt x="28" y="233"/>
                    </a:lnTo>
                    <a:lnTo>
                      <a:pt x="29" y="228"/>
                    </a:lnTo>
                    <a:lnTo>
                      <a:pt x="30" y="222"/>
                    </a:lnTo>
                    <a:lnTo>
                      <a:pt x="32" y="217"/>
                    </a:lnTo>
                    <a:lnTo>
                      <a:pt x="38" y="207"/>
                    </a:lnTo>
                    <a:lnTo>
                      <a:pt x="44" y="200"/>
                    </a:lnTo>
                    <a:lnTo>
                      <a:pt x="51" y="193"/>
                    </a:lnTo>
                    <a:lnTo>
                      <a:pt x="61" y="188"/>
                    </a:lnTo>
                    <a:lnTo>
                      <a:pt x="65" y="186"/>
                    </a:lnTo>
                    <a:lnTo>
                      <a:pt x="71" y="185"/>
                    </a:lnTo>
                    <a:lnTo>
                      <a:pt x="76" y="184"/>
                    </a:lnTo>
                    <a:lnTo>
                      <a:pt x="82" y="184"/>
                    </a:lnTo>
                    <a:lnTo>
                      <a:pt x="156" y="184"/>
                    </a:lnTo>
                    <a:lnTo>
                      <a:pt x="156" y="378"/>
                    </a:lnTo>
                    <a:lnTo>
                      <a:pt x="82" y="378"/>
                    </a:lnTo>
                    <a:close/>
                    <a:moveTo>
                      <a:pt x="214" y="548"/>
                    </a:moveTo>
                    <a:lnTo>
                      <a:pt x="163" y="548"/>
                    </a:lnTo>
                    <a:lnTo>
                      <a:pt x="109" y="406"/>
                    </a:lnTo>
                    <a:lnTo>
                      <a:pt x="160" y="406"/>
                    </a:lnTo>
                    <a:lnTo>
                      <a:pt x="214" y="548"/>
                    </a:lnTo>
                    <a:close/>
                    <a:moveTo>
                      <a:pt x="636" y="340"/>
                    </a:moveTo>
                    <a:lnTo>
                      <a:pt x="636" y="221"/>
                    </a:lnTo>
                    <a:lnTo>
                      <a:pt x="646" y="224"/>
                    </a:lnTo>
                    <a:lnTo>
                      <a:pt x="654" y="230"/>
                    </a:lnTo>
                    <a:lnTo>
                      <a:pt x="663" y="235"/>
                    </a:lnTo>
                    <a:lnTo>
                      <a:pt x="669" y="243"/>
                    </a:lnTo>
                    <a:lnTo>
                      <a:pt x="675" y="251"/>
                    </a:lnTo>
                    <a:lnTo>
                      <a:pt x="679" y="261"/>
                    </a:lnTo>
                    <a:lnTo>
                      <a:pt x="682" y="271"/>
                    </a:lnTo>
                    <a:lnTo>
                      <a:pt x="683" y="281"/>
                    </a:lnTo>
                    <a:lnTo>
                      <a:pt x="682" y="292"/>
                    </a:lnTo>
                    <a:lnTo>
                      <a:pt x="679" y="302"/>
                    </a:lnTo>
                    <a:lnTo>
                      <a:pt x="675" y="311"/>
                    </a:lnTo>
                    <a:lnTo>
                      <a:pt x="669" y="319"/>
                    </a:lnTo>
                    <a:lnTo>
                      <a:pt x="663" y="326"/>
                    </a:lnTo>
                    <a:lnTo>
                      <a:pt x="654" y="333"/>
                    </a:lnTo>
                    <a:lnTo>
                      <a:pt x="646" y="337"/>
                    </a:lnTo>
                    <a:lnTo>
                      <a:pt x="636" y="340"/>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4" name="Freeform 12">
                <a:extLst>
                  <a:ext uri="{FF2B5EF4-FFF2-40B4-BE49-F238E27FC236}">
                    <a16:creationId xmlns:a16="http://schemas.microsoft.com/office/drawing/2014/main" id="{DA0F3CC9-BB81-4654-9308-556F4DCB9362}"/>
                  </a:ext>
                </a:extLst>
              </p:cNvPr>
              <p:cNvSpPr>
                <a:spLocks/>
              </p:cNvSpPr>
              <p:nvPr/>
            </p:nvSpPr>
            <p:spPr bwMode="auto">
              <a:xfrm>
                <a:off x="1739901" y="4786313"/>
                <a:ext cx="14288" cy="14288"/>
              </a:xfrm>
              <a:custGeom>
                <a:avLst/>
                <a:gdLst>
                  <a:gd name="T0" fmla="*/ 23 w 28"/>
                  <a:gd name="T1" fmla="*/ 4 h 28"/>
                  <a:gd name="T2" fmla="*/ 19 w 28"/>
                  <a:gd name="T3" fmla="*/ 1 h 28"/>
                  <a:gd name="T4" fmla="*/ 14 w 28"/>
                  <a:gd name="T5" fmla="*/ 0 h 28"/>
                  <a:gd name="T6" fmla="*/ 8 w 28"/>
                  <a:gd name="T7" fmla="*/ 1 h 28"/>
                  <a:gd name="T8" fmla="*/ 4 w 28"/>
                  <a:gd name="T9" fmla="*/ 4 h 28"/>
                  <a:gd name="T10" fmla="*/ 1 w 28"/>
                  <a:gd name="T11" fmla="*/ 8 h 28"/>
                  <a:gd name="T12" fmla="*/ 0 w 28"/>
                  <a:gd name="T13" fmla="*/ 14 h 28"/>
                  <a:gd name="T14" fmla="*/ 1 w 28"/>
                  <a:gd name="T15" fmla="*/ 19 h 28"/>
                  <a:gd name="T16" fmla="*/ 4 w 28"/>
                  <a:gd name="T17" fmla="*/ 23 h 28"/>
                  <a:gd name="T18" fmla="*/ 8 w 28"/>
                  <a:gd name="T19" fmla="*/ 27 h 28"/>
                  <a:gd name="T20" fmla="*/ 14 w 28"/>
                  <a:gd name="T21" fmla="*/ 28 h 28"/>
                  <a:gd name="T22" fmla="*/ 19 w 28"/>
                  <a:gd name="T23" fmla="*/ 27 h 28"/>
                  <a:gd name="T24" fmla="*/ 23 w 28"/>
                  <a:gd name="T25" fmla="*/ 23 h 28"/>
                  <a:gd name="T26" fmla="*/ 27 w 28"/>
                  <a:gd name="T27" fmla="*/ 19 h 28"/>
                  <a:gd name="T28" fmla="*/ 28 w 28"/>
                  <a:gd name="T29" fmla="*/ 14 h 28"/>
                  <a:gd name="T30" fmla="*/ 27 w 28"/>
                  <a:gd name="T31" fmla="*/ 8 h 28"/>
                  <a:gd name="T32" fmla="*/ 23 w 28"/>
                  <a:gd name="T3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8">
                    <a:moveTo>
                      <a:pt x="23" y="4"/>
                    </a:moveTo>
                    <a:lnTo>
                      <a:pt x="19" y="1"/>
                    </a:lnTo>
                    <a:lnTo>
                      <a:pt x="14" y="0"/>
                    </a:lnTo>
                    <a:lnTo>
                      <a:pt x="8" y="1"/>
                    </a:lnTo>
                    <a:lnTo>
                      <a:pt x="4" y="4"/>
                    </a:lnTo>
                    <a:lnTo>
                      <a:pt x="1" y="8"/>
                    </a:lnTo>
                    <a:lnTo>
                      <a:pt x="0" y="14"/>
                    </a:lnTo>
                    <a:lnTo>
                      <a:pt x="1" y="19"/>
                    </a:lnTo>
                    <a:lnTo>
                      <a:pt x="4" y="23"/>
                    </a:lnTo>
                    <a:lnTo>
                      <a:pt x="8" y="27"/>
                    </a:lnTo>
                    <a:lnTo>
                      <a:pt x="14" y="28"/>
                    </a:lnTo>
                    <a:lnTo>
                      <a:pt x="19" y="27"/>
                    </a:lnTo>
                    <a:lnTo>
                      <a:pt x="23" y="23"/>
                    </a:lnTo>
                    <a:lnTo>
                      <a:pt x="27" y="19"/>
                    </a:lnTo>
                    <a:lnTo>
                      <a:pt x="28" y="14"/>
                    </a:lnTo>
                    <a:lnTo>
                      <a:pt x="27" y="8"/>
                    </a:lnTo>
                    <a:lnTo>
                      <a:pt x="23" y="4"/>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5" name="Freeform 13">
                <a:extLst>
                  <a:ext uri="{FF2B5EF4-FFF2-40B4-BE49-F238E27FC236}">
                    <a16:creationId xmlns:a16="http://schemas.microsoft.com/office/drawing/2014/main" id="{22DC1EB0-2114-4FAF-B649-E066D013551B}"/>
                  </a:ext>
                </a:extLst>
              </p:cNvPr>
              <p:cNvSpPr>
                <a:spLocks/>
              </p:cNvSpPr>
              <p:nvPr/>
            </p:nvSpPr>
            <p:spPr bwMode="auto">
              <a:xfrm>
                <a:off x="1595438" y="4865688"/>
                <a:ext cx="14288" cy="14288"/>
              </a:xfrm>
              <a:custGeom>
                <a:avLst/>
                <a:gdLst>
                  <a:gd name="T0" fmla="*/ 25 w 28"/>
                  <a:gd name="T1" fmla="*/ 4 h 28"/>
                  <a:gd name="T2" fmla="*/ 20 w 28"/>
                  <a:gd name="T3" fmla="*/ 1 h 28"/>
                  <a:gd name="T4" fmla="*/ 14 w 28"/>
                  <a:gd name="T5" fmla="*/ 0 h 28"/>
                  <a:gd name="T6" fmla="*/ 9 w 28"/>
                  <a:gd name="T7" fmla="*/ 1 h 28"/>
                  <a:gd name="T8" fmla="*/ 5 w 28"/>
                  <a:gd name="T9" fmla="*/ 4 h 28"/>
                  <a:gd name="T10" fmla="*/ 1 w 28"/>
                  <a:gd name="T11" fmla="*/ 9 h 28"/>
                  <a:gd name="T12" fmla="*/ 0 w 28"/>
                  <a:gd name="T13" fmla="*/ 14 h 28"/>
                  <a:gd name="T14" fmla="*/ 1 w 28"/>
                  <a:gd name="T15" fmla="*/ 19 h 28"/>
                  <a:gd name="T16" fmla="*/ 5 w 28"/>
                  <a:gd name="T17" fmla="*/ 24 h 28"/>
                  <a:gd name="T18" fmla="*/ 9 w 28"/>
                  <a:gd name="T19" fmla="*/ 27 h 28"/>
                  <a:gd name="T20" fmla="*/ 14 w 28"/>
                  <a:gd name="T21" fmla="*/ 28 h 28"/>
                  <a:gd name="T22" fmla="*/ 20 w 28"/>
                  <a:gd name="T23" fmla="*/ 27 h 28"/>
                  <a:gd name="T24" fmla="*/ 25 w 28"/>
                  <a:gd name="T25" fmla="*/ 24 h 28"/>
                  <a:gd name="T26" fmla="*/ 27 w 28"/>
                  <a:gd name="T27" fmla="*/ 19 h 28"/>
                  <a:gd name="T28" fmla="*/ 28 w 28"/>
                  <a:gd name="T29" fmla="*/ 14 h 28"/>
                  <a:gd name="T30" fmla="*/ 27 w 28"/>
                  <a:gd name="T31" fmla="*/ 9 h 28"/>
                  <a:gd name="T32" fmla="*/ 25 w 28"/>
                  <a:gd name="T3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8">
                    <a:moveTo>
                      <a:pt x="25" y="4"/>
                    </a:moveTo>
                    <a:lnTo>
                      <a:pt x="20" y="1"/>
                    </a:lnTo>
                    <a:lnTo>
                      <a:pt x="14" y="0"/>
                    </a:lnTo>
                    <a:lnTo>
                      <a:pt x="9" y="1"/>
                    </a:lnTo>
                    <a:lnTo>
                      <a:pt x="5" y="4"/>
                    </a:lnTo>
                    <a:lnTo>
                      <a:pt x="1" y="9"/>
                    </a:lnTo>
                    <a:lnTo>
                      <a:pt x="0" y="14"/>
                    </a:lnTo>
                    <a:lnTo>
                      <a:pt x="1" y="19"/>
                    </a:lnTo>
                    <a:lnTo>
                      <a:pt x="5" y="24"/>
                    </a:lnTo>
                    <a:lnTo>
                      <a:pt x="9" y="27"/>
                    </a:lnTo>
                    <a:lnTo>
                      <a:pt x="14" y="28"/>
                    </a:lnTo>
                    <a:lnTo>
                      <a:pt x="20" y="27"/>
                    </a:lnTo>
                    <a:lnTo>
                      <a:pt x="25" y="24"/>
                    </a:lnTo>
                    <a:lnTo>
                      <a:pt x="27" y="19"/>
                    </a:lnTo>
                    <a:lnTo>
                      <a:pt x="28" y="14"/>
                    </a:lnTo>
                    <a:lnTo>
                      <a:pt x="27" y="9"/>
                    </a:lnTo>
                    <a:lnTo>
                      <a:pt x="25" y="4"/>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6" name="Freeform 14">
                <a:extLst>
                  <a:ext uri="{FF2B5EF4-FFF2-40B4-BE49-F238E27FC236}">
                    <a16:creationId xmlns:a16="http://schemas.microsoft.com/office/drawing/2014/main" id="{D9F20D24-7893-4F49-86F9-FF242F4B3B4E}"/>
                  </a:ext>
                </a:extLst>
              </p:cNvPr>
              <p:cNvSpPr>
                <a:spLocks/>
              </p:cNvSpPr>
              <p:nvPr/>
            </p:nvSpPr>
            <p:spPr bwMode="auto">
              <a:xfrm>
                <a:off x="1584326" y="4908551"/>
                <a:ext cx="39688" cy="12700"/>
              </a:xfrm>
              <a:custGeom>
                <a:avLst/>
                <a:gdLst>
                  <a:gd name="T0" fmla="*/ 59 w 73"/>
                  <a:gd name="T1" fmla="*/ 0 h 26"/>
                  <a:gd name="T2" fmla="*/ 14 w 73"/>
                  <a:gd name="T3" fmla="*/ 0 h 26"/>
                  <a:gd name="T4" fmla="*/ 9 w 73"/>
                  <a:gd name="T5" fmla="*/ 1 h 26"/>
                  <a:gd name="T6" fmla="*/ 4 w 73"/>
                  <a:gd name="T7" fmla="*/ 3 h 26"/>
                  <a:gd name="T8" fmla="*/ 1 w 73"/>
                  <a:gd name="T9" fmla="*/ 7 h 26"/>
                  <a:gd name="T10" fmla="*/ 0 w 73"/>
                  <a:gd name="T11" fmla="*/ 12 h 26"/>
                  <a:gd name="T12" fmla="*/ 1 w 73"/>
                  <a:gd name="T13" fmla="*/ 19 h 26"/>
                  <a:gd name="T14" fmla="*/ 4 w 73"/>
                  <a:gd name="T15" fmla="*/ 23 h 26"/>
                  <a:gd name="T16" fmla="*/ 9 w 73"/>
                  <a:gd name="T17" fmla="*/ 25 h 26"/>
                  <a:gd name="T18" fmla="*/ 14 w 73"/>
                  <a:gd name="T19" fmla="*/ 26 h 26"/>
                  <a:gd name="T20" fmla="*/ 59 w 73"/>
                  <a:gd name="T21" fmla="*/ 26 h 26"/>
                  <a:gd name="T22" fmla="*/ 64 w 73"/>
                  <a:gd name="T23" fmla="*/ 25 h 26"/>
                  <a:gd name="T24" fmla="*/ 69 w 73"/>
                  <a:gd name="T25" fmla="*/ 23 h 26"/>
                  <a:gd name="T26" fmla="*/ 72 w 73"/>
                  <a:gd name="T27" fmla="*/ 19 h 26"/>
                  <a:gd name="T28" fmla="*/ 73 w 73"/>
                  <a:gd name="T29" fmla="*/ 12 h 26"/>
                  <a:gd name="T30" fmla="*/ 72 w 73"/>
                  <a:gd name="T31" fmla="*/ 7 h 26"/>
                  <a:gd name="T32" fmla="*/ 69 w 73"/>
                  <a:gd name="T33" fmla="*/ 3 h 26"/>
                  <a:gd name="T34" fmla="*/ 64 w 73"/>
                  <a:gd name="T35" fmla="*/ 1 h 26"/>
                  <a:gd name="T36" fmla="*/ 59 w 73"/>
                  <a:gd name="T3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26">
                    <a:moveTo>
                      <a:pt x="59" y="0"/>
                    </a:moveTo>
                    <a:lnTo>
                      <a:pt x="14" y="0"/>
                    </a:lnTo>
                    <a:lnTo>
                      <a:pt x="9" y="1"/>
                    </a:lnTo>
                    <a:lnTo>
                      <a:pt x="4" y="3"/>
                    </a:lnTo>
                    <a:lnTo>
                      <a:pt x="1" y="7"/>
                    </a:lnTo>
                    <a:lnTo>
                      <a:pt x="0" y="12"/>
                    </a:lnTo>
                    <a:lnTo>
                      <a:pt x="1" y="19"/>
                    </a:lnTo>
                    <a:lnTo>
                      <a:pt x="4" y="23"/>
                    </a:lnTo>
                    <a:lnTo>
                      <a:pt x="9" y="25"/>
                    </a:lnTo>
                    <a:lnTo>
                      <a:pt x="14" y="26"/>
                    </a:lnTo>
                    <a:lnTo>
                      <a:pt x="59" y="26"/>
                    </a:lnTo>
                    <a:lnTo>
                      <a:pt x="64" y="25"/>
                    </a:lnTo>
                    <a:lnTo>
                      <a:pt x="69" y="23"/>
                    </a:lnTo>
                    <a:lnTo>
                      <a:pt x="72" y="19"/>
                    </a:lnTo>
                    <a:lnTo>
                      <a:pt x="73" y="12"/>
                    </a:lnTo>
                    <a:lnTo>
                      <a:pt x="72" y="7"/>
                    </a:lnTo>
                    <a:lnTo>
                      <a:pt x="69" y="3"/>
                    </a:lnTo>
                    <a:lnTo>
                      <a:pt x="64" y="1"/>
                    </a:lnTo>
                    <a:lnTo>
                      <a:pt x="59" y="0"/>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grpSp>
        <p:sp>
          <p:nvSpPr>
            <p:cNvPr id="17" name="Freeform: Shape 16">
              <a:extLst>
                <a:ext uri="{FF2B5EF4-FFF2-40B4-BE49-F238E27FC236}">
                  <a16:creationId xmlns:a16="http://schemas.microsoft.com/office/drawing/2014/main" id="{EAF724F5-AB31-478A-BB7D-D21281CEAC8E}"/>
                </a:ext>
              </a:extLst>
            </p:cNvPr>
            <p:cNvSpPr/>
            <p:nvPr/>
          </p:nvSpPr>
          <p:spPr>
            <a:xfrm rot="1800000">
              <a:off x="4982152" y="1293048"/>
              <a:ext cx="878153" cy="986389"/>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noFill/>
            <a:ln>
              <a:solidFill>
                <a:schemeClr val="bg1"/>
              </a:solidFill>
              <a:prstDash val="dash"/>
            </a:ln>
            <a:effectLst>
              <a:outerShdw blurRad="1054100" dist="584200" dir="2700000" sx="89000" sy="89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Freeform: Shape 21">
            <a:extLst>
              <a:ext uri="{FF2B5EF4-FFF2-40B4-BE49-F238E27FC236}">
                <a16:creationId xmlns:a16="http://schemas.microsoft.com/office/drawing/2014/main" id="{49CCAEDB-D571-4E93-8B14-3421C4FB6C69}"/>
              </a:ext>
            </a:extLst>
          </p:cNvPr>
          <p:cNvSpPr/>
          <p:nvPr/>
        </p:nvSpPr>
        <p:spPr>
          <a:xfrm rot="1800000">
            <a:off x="5831684" y="2893047"/>
            <a:ext cx="878153" cy="986389"/>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noFill/>
          <a:ln>
            <a:solidFill>
              <a:schemeClr val="bg1">
                <a:lumMod val="75000"/>
              </a:schemeClr>
            </a:solidFill>
            <a:prstDash val="dash"/>
          </a:ln>
          <a:effectLst>
            <a:outerShdw blurRad="1054100" dist="584200" dir="2700000" sx="89000" sy="89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A291AF34-A209-4617-9975-3530B6BE4E70}"/>
              </a:ext>
            </a:extLst>
          </p:cNvPr>
          <p:cNvSpPr/>
          <p:nvPr/>
        </p:nvSpPr>
        <p:spPr>
          <a:xfrm rot="1800000">
            <a:off x="6112680" y="4374558"/>
            <a:ext cx="1069194" cy="1200976"/>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solidFill>
            <a:schemeClr val="tx1">
              <a:lumMod val="85000"/>
              <a:lumOff val="15000"/>
            </a:schemeClr>
          </a:solidFill>
          <a:ln>
            <a:noFill/>
          </a:ln>
          <a:effectLst>
            <a:outerShdw blurRad="1270000" sx="102000" sy="1020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662DB4BF-36A8-4E24-999D-0449C5B18E50}"/>
              </a:ext>
            </a:extLst>
          </p:cNvPr>
          <p:cNvSpPr/>
          <p:nvPr/>
        </p:nvSpPr>
        <p:spPr>
          <a:xfrm rot="1800000">
            <a:off x="6208201" y="4481852"/>
            <a:ext cx="878153" cy="986389"/>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noFill/>
          <a:ln>
            <a:solidFill>
              <a:schemeClr val="bg1"/>
            </a:solidFill>
            <a:prstDash val="dash"/>
          </a:ln>
          <a:effectLst>
            <a:outerShdw blurRad="1054100" dist="584200" dir="2700000" sx="89000" sy="89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29DC0952-4216-4F80-836F-47729123B09E}"/>
              </a:ext>
            </a:extLst>
          </p:cNvPr>
          <p:cNvGrpSpPr/>
          <p:nvPr/>
        </p:nvGrpSpPr>
        <p:grpSpPr>
          <a:xfrm>
            <a:off x="6082641" y="3198916"/>
            <a:ext cx="376238" cy="374650"/>
            <a:chOff x="4456113" y="3241676"/>
            <a:chExt cx="376238" cy="374650"/>
          </a:xfrm>
          <a:solidFill>
            <a:schemeClr val="tx1">
              <a:lumMod val="75000"/>
              <a:lumOff val="25000"/>
            </a:schemeClr>
          </a:solidFill>
        </p:grpSpPr>
        <p:sp>
          <p:nvSpPr>
            <p:cNvPr id="38" name="Freeform 137">
              <a:extLst>
                <a:ext uri="{FF2B5EF4-FFF2-40B4-BE49-F238E27FC236}">
                  <a16:creationId xmlns:a16="http://schemas.microsoft.com/office/drawing/2014/main" id="{1B87534D-05E5-421F-B9E4-E2B027D3878A}"/>
                </a:ext>
              </a:extLst>
            </p:cNvPr>
            <p:cNvSpPr>
              <a:spLocks noEditPoints="1"/>
            </p:cNvSpPr>
            <p:nvPr/>
          </p:nvSpPr>
          <p:spPr bwMode="auto">
            <a:xfrm>
              <a:off x="4456113" y="3241676"/>
              <a:ext cx="376238" cy="374650"/>
            </a:xfrm>
            <a:custGeom>
              <a:avLst/>
              <a:gdLst>
                <a:gd name="T0" fmla="*/ 620 w 711"/>
                <a:gd name="T1" fmla="*/ 222 h 710"/>
                <a:gd name="T2" fmla="*/ 640 w 711"/>
                <a:gd name="T3" fmla="*/ 138 h 710"/>
                <a:gd name="T4" fmla="*/ 564 w 711"/>
                <a:gd name="T5" fmla="*/ 69 h 710"/>
                <a:gd name="T6" fmla="*/ 448 w 711"/>
                <a:gd name="T7" fmla="*/ 74 h 710"/>
                <a:gd name="T8" fmla="*/ 403 w 711"/>
                <a:gd name="T9" fmla="*/ 1 h 710"/>
                <a:gd name="T10" fmla="*/ 301 w 711"/>
                <a:gd name="T11" fmla="*/ 6 h 710"/>
                <a:gd name="T12" fmla="*/ 222 w 711"/>
                <a:gd name="T13" fmla="*/ 91 h 710"/>
                <a:gd name="T14" fmla="*/ 138 w 711"/>
                <a:gd name="T15" fmla="*/ 71 h 710"/>
                <a:gd name="T16" fmla="*/ 70 w 711"/>
                <a:gd name="T17" fmla="*/ 147 h 710"/>
                <a:gd name="T18" fmla="*/ 75 w 711"/>
                <a:gd name="T19" fmla="*/ 263 h 710"/>
                <a:gd name="T20" fmla="*/ 1 w 711"/>
                <a:gd name="T21" fmla="*/ 308 h 710"/>
                <a:gd name="T22" fmla="*/ 6 w 711"/>
                <a:gd name="T23" fmla="*/ 410 h 710"/>
                <a:gd name="T24" fmla="*/ 92 w 711"/>
                <a:gd name="T25" fmla="*/ 488 h 710"/>
                <a:gd name="T26" fmla="*/ 71 w 711"/>
                <a:gd name="T27" fmla="*/ 573 h 710"/>
                <a:gd name="T28" fmla="*/ 148 w 711"/>
                <a:gd name="T29" fmla="*/ 641 h 710"/>
                <a:gd name="T30" fmla="*/ 263 w 711"/>
                <a:gd name="T31" fmla="*/ 636 h 710"/>
                <a:gd name="T32" fmla="*/ 309 w 711"/>
                <a:gd name="T33" fmla="*/ 710 h 710"/>
                <a:gd name="T34" fmla="*/ 409 w 711"/>
                <a:gd name="T35" fmla="*/ 704 h 710"/>
                <a:gd name="T36" fmla="*/ 489 w 711"/>
                <a:gd name="T37" fmla="*/ 619 h 710"/>
                <a:gd name="T38" fmla="*/ 572 w 711"/>
                <a:gd name="T39" fmla="*/ 639 h 710"/>
                <a:gd name="T40" fmla="*/ 641 w 711"/>
                <a:gd name="T41" fmla="*/ 563 h 710"/>
                <a:gd name="T42" fmla="*/ 637 w 711"/>
                <a:gd name="T43" fmla="*/ 447 h 710"/>
                <a:gd name="T44" fmla="*/ 710 w 711"/>
                <a:gd name="T45" fmla="*/ 402 h 710"/>
                <a:gd name="T46" fmla="*/ 704 w 711"/>
                <a:gd name="T47" fmla="*/ 300 h 710"/>
                <a:gd name="T48" fmla="*/ 621 w 711"/>
                <a:gd name="T49" fmla="*/ 404 h 710"/>
                <a:gd name="T50" fmla="*/ 608 w 711"/>
                <a:gd name="T51" fmla="*/ 446 h 710"/>
                <a:gd name="T52" fmla="*/ 581 w 711"/>
                <a:gd name="T53" fmla="*/ 501 h 710"/>
                <a:gd name="T54" fmla="*/ 610 w 711"/>
                <a:gd name="T55" fmla="*/ 564 h 710"/>
                <a:gd name="T56" fmla="*/ 505 w 711"/>
                <a:gd name="T57" fmla="*/ 578 h 710"/>
                <a:gd name="T58" fmla="*/ 458 w 711"/>
                <a:gd name="T59" fmla="*/ 603 h 710"/>
                <a:gd name="T60" fmla="*/ 408 w 711"/>
                <a:gd name="T61" fmla="*/ 618 h 710"/>
                <a:gd name="T62" fmla="*/ 324 w 711"/>
                <a:gd name="T63" fmla="*/ 682 h 710"/>
                <a:gd name="T64" fmla="*/ 299 w 711"/>
                <a:gd name="T65" fmla="*/ 617 h 710"/>
                <a:gd name="T66" fmla="*/ 242 w 711"/>
                <a:gd name="T67" fmla="*/ 598 h 710"/>
                <a:gd name="T68" fmla="*/ 202 w 711"/>
                <a:gd name="T69" fmla="*/ 578 h 710"/>
                <a:gd name="T70" fmla="*/ 130 w 711"/>
                <a:gd name="T71" fmla="*/ 515 h 710"/>
                <a:gd name="T72" fmla="*/ 124 w 711"/>
                <a:gd name="T73" fmla="*/ 490 h 710"/>
                <a:gd name="T74" fmla="*/ 99 w 711"/>
                <a:gd name="T75" fmla="*/ 434 h 710"/>
                <a:gd name="T76" fmla="*/ 86 w 711"/>
                <a:gd name="T77" fmla="*/ 402 h 710"/>
                <a:gd name="T78" fmla="*/ 86 w 711"/>
                <a:gd name="T79" fmla="*/ 308 h 710"/>
                <a:gd name="T80" fmla="*/ 99 w 711"/>
                <a:gd name="T81" fmla="*/ 276 h 710"/>
                <a:gd name="T82" fmla="*/ 124 w 711"/>
                <a:gd name="T83" fmla="*/ 220 h 710"/>
                <a:gd name="T84" fmla="*/ 130 w 711"/>
                <a:gd name="T85" fmla="*/ 195 h 710"/>
                <a:gd name="T86" fmla="*/ 202 w 711"/>
                <a:gd name="T87" fmla="*/ 132 h 710"/>
                <a:gd name="T88" fmla="*/ 242 w 711"/>
                <a:gd name="T89" fmla="*/ 112 h 710"/>
                <a:gd name="T90" fmla="*/ 299 w 711"/>
                <a:gd name="T91" fmla="*/ 93 h 710"/>
                <a:gd name="T92" fmla="*/ 324 w 711"/>
                <a:gd name="T93" fmla="*/ 28 h 710"/>
                <a:gd name="T94" fmla="*/ 408 w 711"/>
                <a:gd name="T95" fmla="*/ 92 h 710"/>
                <a:gd name="T96" fmla="*/ 458 w 711"/>
                <a:gd name="T97" fmla="*/ 107 h 710"/>
                <a:gd name="T98" fmla="*/ 505 w 711"/>
                <a:gd name="T99" fmla="*/ 132 h 710"/>
                <a:gd name="T100" fmla="*/ 610 w 711"/>
                <a:gd name="T101" fmla="*/ 146 h 710"/>
                <a:gd name="T102" fmla="*/ 581 w 711"/>
                <a:gd name="T103" fmla="*/ 210 h 710"/>
                <a:gd name="T104" fmla="*/ 608 w 711"/>
                <a:gd name="T105" fmla="*/ 264 h 710"/>
                <a:gd name="T106" fmla="*/ 621 w 711"/>
                <a:gd name="T107" fmla="*/ 306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1" h="710">
                  <a:moveTo>
                    <a:pt x="700" y="299"/>
                  </a:moveTo>
                  <a:lnTo>
                    <a:pt x="642" y="284"/>
                  </a:lnTo>
                  <a:lnTo>
                    <a:pt x="637" y="263"/>
                  </a:lnTo>
                  <a:lnTo>
                    <a:pt x="628" y="242"/>
                  </a:lnTo>
                  <a:lnTo>
                    <a:pt x="620" y="222"/>
                  </a:lnTo>
                  <a:lnTo>
                    <a:pt x="609" y="201"/>
                  </a:lnTo>
                  <a:lnTo>
                    <a:pt x="639" y="151"/>
                  </a:lnTo>
                  <a:lnTo>
                    <a:pt x="641" y="147"/>
                  </a:lnTo>
                  <a:lnTo>
                    <a:pt x="641" y="142"/>
                  </a:lnTo>
                  <a:lnTo>
                    <a:pt x="640" y="138"/>
                  </a:lnTo>
                  <a:lnTo>
                    <a:pt x="637" y="134"/>
                  </a:lnTo>
                  <a:lnTo>
                    <a:pt x="577" y="74"/>
                  </a:lnTo>
                  <a:lnTo>
                    <a:pt x="572" y="71"/>
                  </a:lnTo>
                  <a:lnTo>
                    <a:pt x="568" y="69"/>
                  </a:lnTo>
                  <a:lnTo>
                    <a:pt x="564" y="69"/>
                  </a:lnTo>
                  <a:lnTo>
                    <a:pt x="560" y="72"/>
                  </a:lnTo>
                  <a:lnTo>
                    <a:pt x="508" y="102"/>
                  </a:lnTo>
                  <a:lnTo>
                    <a:pt x="489" y="91"/>
                  </a:lnTo>
                  <a:lnTo>
                    <a:pt x="468" y="81"/>
                  </a:lnTo>
                  <a:lnTo>
                    <a:pt x="448" y="74"/>
                  </a:lnTo>
                  <a:lnTo>
                    <a:pt x="427" y="67"/>
                  </a:lnTo>
                  <a:lnTo>
                    <a:pt x="412" y="10"/>
                  </a:lnTo>
                  <a:lnTo>
                    <a:pt x="409" y="6"/>
                  </a:lnTo>
                  <a:lnTo>
                    <a:pt x="407" y="3"/>
                  </a:lnTo>
                  <a:lnTo>
                    <a:pt x="403" y="1"/>
                  </a:lnTo>
                  <a:lnTo>
                    <a:pt x="399" y="0"/>
                  </a:lnTo>
                  <a:lnTo>
                    <a:pt x="313" y="0"/>
                  </a:lnTo>
                  <a:lnTo>
                    <a:pt x="309" y="1"/>
                  </a:lnTo>
                  <a:lnTo>
                    <a:pt x="304" y="3"/>
                  </a:lnTo>
                  <a:lnTo>
                    <a:pt x="301" y="6"/>
                  </a:lnTo>
                  <a:lnTo>
                    <a:pt x="299" y="10"/>
                  </a:lnTo>
                  <a:lnTo>
                    <a:pt x="285" y="67"/>
                  </a:lnTo>
                  <a:lnTo>
                    <a:pt x="263" y="74"/>
                  </a:lnTo>
                  <a:lnTo>
                    <a:pt x="242" y="81"/>
                  </a:lnTo>
                  <a:lnTo>
                    <a:pt x="222" y="91"/>
                  </a:lnTo>
                  <a:lnTo>
                    <a:pt x="202" y="102"/>
                  </a:lnTo>
                  <a:lnTo>
                    <a:pt x="152" y="72"/>
                  </a:lnTo>
                  <a:lnTo>
                    <a:pt x="148" y="69"/>
                  </a:lnTo>
                  <a:lnTo>
                    <a:pt x="142" y="69"/>
                  </a:lnTo>
                  <a:lnTo>
                    <a:pt x="138" y="71"/>
                  </a:lnTo>
                  <a:lnTo>
                    <a:pt x="135" y="74"/>
                  </a:lnTo>
                  <a:lnTo>
                    <a:pt x="74" y="134"/>
                  </a:lnTo>
                  <a:lnTo>
                    <a:pt x="71" y="138"/>
                  </a:lnTo>
                  <a:lnTo>
                    <a:pt x="70" y="142"/>
                  </a:lnTo>
                  <a:lnTo>
                    <a:pt x="70" y="147"/>
                  </a:lnTo>
                  <a:lnTo>
                    <a:pt x="71" y="151"/>
                  </a:lnTo>
                  <a:lnTo>
                    <a:pt x="103" y="201"/>
                  </a:lnTo>
                  <a:lnTo>
                    <a:pt x="92" y="222"/>
                  </a:lnTo>
                  <a:lnTo>
                    <a:pt x="82" y="242"/>
                  </a:lnTo>
                  <a:lnTo>
                    <a:pt x="75" y="263"/>
                  </a:lnTo>
                  <a:lnTo>
                    <a:pt x="68" y="284"/>
                  </a:lnTo>
                  <a:lnTo>
                    <a:pt x="10" y="299"/>
                  </a:lnTo>
                  <a:lnTo>
                    <a:pt x="6" y="300"/>
                  </a:lnTo>
                  <a:lnTo>
                    <a:pt x="3" y="303"/>
                  </a:lnTo>
                  <a:lnTo>
                    <a:pt x="1" y="308"/>
                  </a:lnTo>
                  <a:lnTo>
                    <a:pt x="0" y="312"/>
                  </a:lnTo>
                  <a:lnTo>
                    <a:pt x="0" y="398"/>
                  </a:lnTo>
                  <a:lnTo>
                    <a:pt x="1" y="402"/>
                  </a:lnTo>
                  <a:lnTo>
                    <a:pt x="3" y="407"/>
                  </a:lnTo>
                  <a:lnTo>
                    <a:pt x="6" y="410"/>
                  </a:lnTo>
                  <a:lnTo>
                    <a:pt x="10" y="412"/>
                  </a:lnTo>
                  <a:lnTo>
                    <a:pt x="68" y="426"/>
                  </a:lnTo>
                  <a:lnTo>
                    <a:pt x="75" y="447"/>
                  </a:lnTo>
                  <a:lnTo>
                    <a:pt x="82" y="469"/>
                  </a:lnTo>
                  <a:lnTo>
                    <a:pt x="92" y="488"/>
                  </a:lnTo>
                  <a:lnTo>
                    <a:pt x="103" y="509"/>
                  </a:lnTo>
                  <a:lnTo>
                    <a:pt x="71" y="559"/>
                  </a:lnTo>
                  <a:lnTo>
                    <a:pt x="70" y="563"/>
                  </a:lnTo>
                  <a:lnTo>
                    <a:pt x="70" y="568"/>
                  </a:lnTo>
                  <a:lnTo>
                    <a:pt x="71" y="573"/>
                  </a:lnTo>
                  <a:lnTo>
                    <a:pt x="74" y="576"/>
                  </a:lnTo>
                  <a:lnTo>
                    <a:pt x="135" y="637"/>
                  </a:lnTo>
                  <a:lnTo>
                    <a:pt x="138" y="639"/>
                  </a:lnTo>
                  <a:lnTo>
                    <a:pt x="142" y="641"/>
                  </a:lnTo>
                  <a:lnTo>
                    <a:pt x="148" y="641"/>
                  </a:lnTo>
                  <a:lnTo>
                    <a:pt x="152" y="638"/>
                  </a:lnTo>
                  <a:lnTo>
                    <a:pt x="202" y="608"/>
                  </a:lnTo>
                  <a:lnTo>
                    <a:pt x="222" y="619"/>
                  </a:lnTo>
                  <a:lnTo>
                    <a:pt x="242" y="629"/>
                  </a:lnTo>
                  <a:lnTo>
                    <a:pt x="263" y="636"/>
                  </a:lnTo>
                  <a:lnTo>
                    <a:pt x="285" y="643"/>
                  </a:lnTo>
                  <a:lnTo>
                    <a:pt x="299" y="700"/>
                  </a:lnTo>
                  <a:lnTo>
                    <a:pt x="301" y="704"/>
                  </a:lnTo>
                  <a:lnTo>
                    <a:pt x="304" y="708"/>
                  </a:lnTo>
                  <a:lnTo>
                    <a:pt x="309" y="710"/>
                  </a:lnTo>
                  <a:lnTo>
                    <a:pt x="313" y="710"/>
                  </a:lnTo>
                  <a:lnTo>
                    <a:pt x="399" y="710"/>
                  </a:lnTo>
                  <a:lnTo>
                    <a:pt x="403" y="710"/>
                  </a:lnTo>
                  <a:lnTo>
                    <a:pt x="407" y="708"/>
                  </a:lnTo>
                  <a:lnTo>
                    <a:pt x="409" y="704"/>
                  </a:lnTo>
                  <a:lnTo>
                    <a:pt x="412" y="700"/>
                  </a:lnTo>
                  <a:lnTo>
                    <a:pt x="427" y="643"/>
                  </a:lnTo>
                  <a:lnTo>
                    <a:pt x="448" y="636"/>
                  </a:lnTo>
                  <a:lnTo>
                    <a:pt x="468" y="629"/>
                  </a:lnTo>
                  <a:lnTo>
                    <a:pt x="489" y="619"/>
                  </a:lnTo>
                  <a:lnTo>
                    <a:pt x="508" y="608"/>
                  </a:lnTo>
                  <a:lnTo>
                    <a:pt x="560" y="638"/>
                  </a:lnTo>
                  <a:lnTo>
                    <a:pt x="564" y="641"/>
                  </a:lnTo>
                  <a:lnTo>
                    <a:pt x="568" y="641"/>
                  </a:lnTo>
                  <a:lnTo>
                    <a:pt x="572" y="639"/>
                  </a:lnTo>
                  <a:lnTo>
                    <a:pt x="577" y="637"/>
                  </a:lnTo>
                  <a:lnTo>
                    <a:pt x="637" y="576"/>
                  </a:lnTo>
                  <a:lnTo>
                    <a:pt x="640" y="573"/>
                  </a:lnTo>
                  <a:lnTo>
                    <a:pt x="641" y="568"/>
                  </a:lnTo>
                  <a:lnTo>
                    <a:pt x="641" y="563"/>
                  </a:lnTo>
                  <a:lnTo>
                    <a:pt x="639" y="559"/>
                  </a:lnTo>
                  <a:lnTo>
                    <a:pt x="609" y="509"/>
                  </a:lnTo>
                  <a:lnTo>
                    <a:pt x="620" y="488"/>
                  </a:lnTo>
                  <a:lnTo>
                    <a:pt x="628" y="469"/>
                  </a:lnTo>
                  <a:lnTo>
                    <a:pt x="637" y="447"/>
                  </a:lnTo>
                  <a:lnTo>
                    <a:pt x="642" y="426"/>
                  </a:lnTo>
                  <a:lnTo>
                    <a:pt x="700" y="412"/>
                  </a:lnTo>
                  <a:lnTo>
                    <a:pt x="704" y="410"/>
                  </a:lnTo>
                  <a:lnTo>
                    <a:pt x="708" y="407"/>
                  </a:lnTo>
                  <a:lnTo>
                    <a:pt x="710" y="402"/>
                  </a:lnTo>
                  <a:lnTo>
                    <a:pt x="711" y="398"/>
                  </a:lnTo>
                  <a:lnTo>
                    <a:pt x="711" y="312"/>
                  </a:lnTo>
                  <a:lnTo>
                    <a:pt x="710" y="308"/>
                  </a:lnTo>
                  <a:lnTo>
                    <a:pt x="708" y="303"/>
                  </a:lnTo>
                  <a:lnTo>
                    <a:pt x="704" y="300"/>
                  </a:lnTo>
                  <a:lnTo>
                    <a:pt x="700" y="299"/>
                  </a:lnTo>
                  <a:close/>
                  <a:moveTo>
                    <a:pt x="683" y="387"/>
                  </a:moveTo>
                  <a:lnTo>
                    <a:pt x="627" y="401"/>
                  </a:lnTo>
                  <a:lnTo>
                    <a:pt x="624" y="402"/>
                  </a:lnTo>
                  <a:lnTo>
                    <a:pt x="621" y="404"/>
                  </a:lnTo>
                  <a:lnTo>
                    <a:pt x="619" y="408"/>
                  </a:lnTo>
                  <a:lnTo>
                    <a:pt x="618" y="412"/>
                  </a:lnTo>
                  <a:lnTo>
                    <a:pt x="614" y="424"/>
                  </a:lnTo>
                  <a:lnTo>
                    <a:pt x="611" y="434"/>
                  </a:lnTo>
                  <a:lnTo>
                    <a:pt x="608" y="446"/>
                  </a:lnTo>
                  <a:lnTo>
                    <a:pt x="604" y="458"/>
                  </a:lnTo>
                  <a:lnTo>
                    <a:pt x="598" y="469"/>
                  </a:lnTo>
                  <a:lnTo>
                    <a:pt x="593" y="480"/>
                  </a:lnTo>
                  <a:lnTo>
                    <a:pt x="587" y="490"/>
                  </a:lnTo>
                  <a:lnTo>
                    <a:pt x="581" y="501"/>
                  </a:lnTo>
                  <a:lnTo>
                    <a:pt x="579" y="504"/>
                  </a:lnTo>
                  <a:lnTo>
                    <a:pt x="578" y="507"/>
                  </a:lnTo>
                  <a:lnTo>
                    <a:pt x="579" y="512"/>
                  </a:lnTo>
                  <a:lnTo>
                    <a:pt x="580" y="515"/>
                  </a:lnTo>
                  <a:lnTo>
                    <a:pt x="610" y="564"/>
                  </a:lnTo>
                  <a:lnTo>
                    <a:pt x="565" y="609"/>
                  </a:lnTo>
                  <a:lnTo>
                    <a:pt x="516" y="580"/>
                  </a:lnTo>
                  <a:lnTo>
                    <a:pt x="512" y="578"/>
                  </a:lnTo>
                  <a:lnTo>
                    <a:pt x="508" y="578"/>
                  </a:lnTo>
                  <a:lnTo>
                    <a:pt x="505" y="578"/>
                  </a:lnTo>
                  <a:lnTo>
                    <a:pt x="501" y="580"/>
                  </a:lnTo>
                  <a:lnTo>
                    <a:pt x="491" y="587"/>
                  </a:lnTo>
                  <a:lnTo>
                    <a:pt x="480" y="592"/>
                  </a:lnTo>
                  <a:lnTo>
                    <a:pt x="469" y="598"/>
                  </a:lnTo>
                  <a:lnTo>
                    <a:pt x="458" y="603"/>
                  </a:lnTo>
                  <a:lnTo>
                    <a:pt x="447" y="607"/>
                  </a:lnTo>
                  <a:lnTo>
                    <a:pt x="435" y="612"/>
                  </a:lnTo>
                  <a:lnTo>
                    <a:pt x="423" y="615"/>
                  </a:lnTo>
                  <a:lnTo>
                    <a:pt x="412" y="617"/>
                  </a:lnTo>
                  <a:lnTo>
                    <a:pt x="408" y="618"/>
                  </a:lnTo>
                  <a:lnTo>
                    <a:pt x="405" y="621"/>
                  </a:lnTo>
                  <a:lnTo>
                    <a:pt x="403" y="623"/>
                  </a:lnTo>
                  <a:lnTo>
                    <a:pt x="401" y="628"/>
                  </a:lnTo>
                  <a:lnTo>
                    <a:pt x="388" y="682"/>
                  </a:lnTo>
                  <a:lnTo>
                    <a:pt x="324" y="682"/>
                  </a:lnTo>
                  <a:lnTo>
                    <a:pt x="310" y="628"/>
                  </a:lnTo>
                  <a:lnTo>
                    <a:pt x="309" y="623"/>
                  </a:lnTo>
                  <a:lnTo>
                    <a:pt x="306" y="621"/>
                  </a:lnTo>
                  <a:lnTo>
                    <a:pt x="303" y="618"/>
                  </a:lnTo>
                  <a:lnTo>
                    <a:pt x="299" y="617"/>
                  </a:lnTo>
                  <a:lnTo>
                    <a:pt x="287" y="615"/>
                  </a:lnTo>
                  <a:lnTo>
                    <a:pt x="275" y="612"/>
                  </a:lnTo>
                  <a:lnTo>
                    <a:pt x="265" y="607"/>
                  </a:lnTo>
                  <a:lnTo>
                    <a:pt x="253" y="603"/>
                  </a:lnTo>
                  <a:lnTo>
                    <a:pt x="242" y="598"/>
                  </a:lnTo>
                  <a:lnTo>
                    <a:pt x="231" y="592"/>
                  </a:lnTo>
                  <a:lnTo>
                    <a:pt x="221" y="587"/>
                  </a:lnTo>
                  <a:lnTo>
                    <a:pt x="210" y="580"/>
                  </a:lnTo>
                  <a:lnTo>
                    <a:pt x="207" y="578"/>
                  </a:lnTo>
                  <a:lnTo>
                    <a:pt x="202" y="578"/>
                  </a:lnTo>
                  <a:lnTo>
                    <a:pt x="199" y="578"/>
                  </a:lnTo>
                  <a:lnTo>
                    <a:pt x="196" y="580"/>
                  </a:lnTo>
                  <a:lnTo>
                    <a:pt x="147" y="609"/>
                  </a:lnTo>
                  <a:lnTo>
                    <a:pt x="101" y="564"/>
                  </a:lnTo>
                  <a:lnTo>
                    <a:pt x="130" y="515"/>
                  </a:lnTo>
                  <a:lnTo>
                    <a:pt x="133" y="512"/>
                  </a:lnTo>
                  <a:lnTo>
                    <a:pt x="133" y="507"/>
                  </a:lnTo>
                  <a:lnTo>
                    <a:pt x="132" y="504"/>
                  </a:lnTo>
                  <a:lnTo>
                    <a:pt x="130" y="501"/>
                  </a:lnTo>
                  <a:lnTo>
                    <a:pt x="124" y="490"/>
                  </a:lnTo>
                  <a:lnTo>
                    <a:pt x="119" y="480"/>
                  </a:lnTo>
                  <a:lnTo>
                    <a:pt x="112" y="469"/>
                  </a:lnTo>
                  <a:lnTo>
                    <a:pt x="108" y="458"/>
                  </a:lnTo>
                  <a:lnTo>
                    <a:pt x="104" y="446"/>
                  </a:lnTo>
                  <a:lnTo>
                    <a:pt x="99" y="434"/>
                  </a:lnTo>
                  <a:lnTo>
                    <a:pt x="96" y="424"/>
                  </a:lnTo>
                  <a:lnTo>
                    <a:pt x="94" y="412"/>
                  </a:lnTo>
                  <a:lnTo>
                    <a:pt x="92" y="408"/>
                  </a:lnTo>
                  <a:lnTo>
                    <a:pt x="90" y="404"/>
                  </a:lnTo>
                  <a:lnTo>
                    <a:pt x="86" y="402"/>
                  </a:lnTo>
                  <a:lnTo>
                    <a:pt x="83" y="401"/>
                  </a:lnTo>
                  <a:lnTo>
                    <a:pt x="27" y="387"/>
                  </a:lnTo>
                  <a:lnTo>
                    <a:pt x="27" y="323"/>
                  </a:lnTo>
                  <a:lnTo>
                    <a:pt x="83" y="309"/>
                  </a:lnTo>
                  <a:lnTo>
                    <a:pt x="86" y="308"/>
                  </a:lnTo>
                  <a:lnTo>
                    <a:pt x="90" y="306"/>
                  </a:lnTo>
                  <a:lnTo>
                    <a:pt x="92" y="302"/>
                  </a:lnTo>
                  <a:lnTo>
                    <a:pt x="94" y="299"/>
                  </a:lnTo>
                  <a:lnTo>
                    <a:pt x="96" y="287"/>
                  </a:lnTo>
                  <a:lnTo>
                    <a:pt x="99" y="276"/>
                  </a:lnTo>
                  <a:lnTo>
                    <a:pt x="104" y="264"/>
                  </a:lnTo>
                  <a:lnTo>
                    <a:pt x="108" y="252"/>
                  </a:lnTo>
                  <a:lnTo>
                    <a:pt x="112" y="241"/>
                  </a:lnTo>
                  <a:lnTo>
                    <a:pt x="119" y="230"/>
                  </a:lnTo>
                  <a:lnTo>
                    <a:pt x="124" y="220"/>
                  </a:lnTo>
                  <a:lnTo>
                    <a:pt x="130" y="210"/>
                  </a:lnTo>
                  <a:lnTo>
                    <a:pt x="132" y="206"/>
                  </a:lnTo>
                  <a:lnTo>
                    <a:pt x="133" y="203"/>
                  </a:lnTo>
                  <a:lnTo>
                    <a:pt x="133" y="198"/>
                  </a:lnTo>
                  <a:lnTo>
                    <a:pt x="130" y="195"/>
                  </a:lnTo>
                  <a:lnTo>
                    <a:pt x="101" y="146"/>
                  </a:lnTo>
                  <a:lnTo>
                    <a:pt x="147" y="101"/>
                  </a:lnTo>
                  <a:lnTo>
                    <a:pt x="196" y="130"/>
                  </a:lnTo>
                  <a:lnTo>
                    <a:pt x="199" y="132"/>
                  </a:lnTo>
                  <a:lnTo>
                    <a:pt x="202" y="132"/>
                  </a:lnTo>
                  <a:lnTo>
                    <a:pt x="207" y="132"/>
                  </a:lnTo>
                  <a:lnTo>
                    <a:pt x="210" y="130"/>
                  </a:lnTo>
                  <a:lnTo>
                    <a:pt x="221" y="123"/>
                  </a:lnTo>
                  <a:lnTo>
                    <a:pt x="231" y="118"/>
                  </a:lnTo>
                  <a:lnTo>
                    <a:pt x="242" y="112"/>
                  </a:lnTo>
                  <a:lnTo>
                    <a:pt x="253" y="107"/>
                  </a:lnTo>
                  <a:lnTo>
                    <a:pt x="265" y="103"/>
                  </a:lnTo>
                  <a:lnTo>
                    <a:pt x="275" y="99"/>
                  </a:lnTo>
                  <a:lnTo>
                    <a:pt x="287" y="95"/>
                  </a:lnTo>
                  <a:lnTo>
                    <a:pt x="299" y="93"/>
                  </a:lnTo>
                  <a:lnTo>
                    <a:pt x="303" y="92"/>
                  </a:lnTo>
                  <a:lnTo>
                    <a:pt x="306" y="90"/>
                  </a:lnTo>
                  <a:lnTo>
                    <a:pt x="309" y="87"/>
                  </a:lnTo>
                  <a:lnTo>
                    <a:pt x="310" y="82"/>
                  </a:lnTo>
                  <a:lnTo>
                    <a:pt x="324" y="28"/>
                  </a:lnTo>
                  <a:lnTo>
                    <a:pt x="388" y="28"/>
                  </a:lnTo>
                  <a:lnTo>
                    <a:pt x="401" y="82"/>
                  </a:lnTo>
                  <a:lnTo>
                    <a:pt x="403" y="87"/>
                  </a:lnTo>
                  <a:lnTo>
                    <a:pt x="405" y="90"/>
                  </a:lnTo>
                  <a:lnTo>
                    <a:pt x="408" y="92"/>
                  </a:lnTo>
                  <a:lnTo>
                    <a:pt x="412" y="93"/>
                  </a:lnTo>
                  <a:lnTo>
                    <a:pt x="423" y="95"/>
                  </a:lnTo>
                  <a:lnTo>
                    <a:pt x="435" y="99"/>
                  </a:lnTo>
                  <a:lnTo>
                    <a:pt x="447" y="103"/>
                  </a:lnTo>
                  <a:lnTo>
                    <a:pt x="458" y="107"/>
                  </a:lnTo>
                  <a:lnTo>
                    <a:pt x="469" y="112"/>
                  </a:lnTo>
                  <a:lnTo>
                    <a:pt x="480" y="118"/>
                  </a:lnTo>
                  <a:lnTo>
                    <a:pt x="491" y="123"/>
                  </a:lnTo>
                  <a:lnTo>
                    <a:pt x="501" y="130"/>
                  </a:lnTo>
                  <a:lnTo>
                    <a:pt x="505" y="132"/>
                  </a:lnTo>
                  <a:lnTo>
                    <a:pt x="508" y="132"/>
                  </a:lnTo>
                  <a:lnTo>
                    <a:pt x="512" y="132"/>
                  </a:lnTo>
                  <a:lnTo>
                    <a:pt x="516" y="130"/>
                  </a:lnTo>
                  <a:lnTo>
                    <a:pt x="565" y="101"/>
                  </a:lnTo>
                  <a:lnTo>
                    <a:pt x="610" y="146"/>
                  </a:lnTo>
                  <a:lnTo>
                    <a:pt x="580" y="195"/>
                  </a:lnTo>
                  <a:lnTo>
                    <a:pt x="579" y="198"/>
                  </a:lnTo>
                  <a:lnTo>
                    <a:pt x="578" y="203"/>
                  </a:lnTo>
                  <a:lnTo>
                    <a:pt x="579" y="206"/>
                  </a:lnTo>
                  <a:lnTo>
                    <a:pt x="581" y="210"/>
                  </a:lnTo>
                  <a:lnTo>
                    <a:pt x="587" y="220"/>
                  </a:lnTo>
                  <a:lnTo>
                    <a:pt x="593" y="230"/>
                  </a:lnTo>
                  <a:lnTo>
                    <a:pt x="598" y="241"/>
                  </a:lnTo>
                  <a:lnTo>
                    <a:pt x="604" y="252"/>
                  </a:lnTo>
                  <a:lnTo>
                    <a:pt x="608" y="264"/>
                  </a:lnTo>
                  <a:lnTo>
                    <a:pt x="611" y="276"/>
                  </a:lnTo>
                  <a:lnTo>
                    <a:pt x="614" y="287"/>
                  </a:lnTo>
                  <a:lnTo>
                    <a:pt x="618" y="299"/>
                  </a:lnTo>
                  <a:lnTo>
                    <a:pt x="619" y="302"/>
                  </a:lnTo>
                  <a:lnTo>
                    <a:pt x="621" y="306"/>
                  </a:lnTo>
                  <a:lnTo>
                    <a:pt x="624" y="308"/>
                  </a:lnTo>
                  <a:lnTo>
                    <a:pt x="627" y="309"/>
                  </a:lnTo>
                  <a:lnTo>
                    <a:pt x="683" y="323"/>
                  </a:lnTo>
                  <a:lnTo>
                    <a:pt x="683" y="387"/>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39" name="Freeform 138">
              <a:extLst>
                <a:ext uri="{FF2B5EF4-FFF2-40B4-BE49-F238E27FC236}">
                  <a16:creationId xmlns:a16="http://schemas.microsoft.com/office/drawing/2014/main" id="{CE3E859C-E391-42AF-8523-F607C4262CC3}"/>
                </a:ext>
              </a:extLst>
            </p:cNvPr>
            <p:cNvSpPr>
              <a:spLocks/>
            </p:cNvSpPr>
            <p:nvPr/>
          </p:nvSpPr>
          <p:spPr bwMode="auto">
            <a:xfrm>
              <a:off x="4535488" y="3319463"/>
              <a:ext cx="219075" cy="219075"/>
            </a:xfrm>
            <a:custGeom>
              <a:avLst/>
              <a:gdLst>
                <a:gd name="T0" fmla="*/ 183 w 416"/>
                <a:gd name="T1" fmla="*/ 1 h 416"/>
                <a:gd name="T2" fmla="*/ 149 w 416"/>
                <a:gd name="T3" fmla="*/ 8 h 416"/>
                <a:gd name="T4" fmla="*/ 115 w 416"/>
                <a:gd name="T5" fmla="*/ 21 h 416"/>
                <a:gd name="T6" fmla="*/ 108 w 416"/>
                <a:gd name="T7" fmla="*/ 34 h 416"/>
                <a:gd name="T8" fmla="*/ 117 w 416"/>
                <a:gd name="T9" fmla="*/ 47 h 416"/>
                <a:gd name="T10" fmla="*/ 137 w 416"/>
                <a:gd name="T11" fmla="*/ 42 h 416"/>
                <a:gd name="T12" fmla="*/ 166 w 416"/>
                <a:gd name="T13" fmla="*/ 32 h 416"/>
                <a:gd name="T14" fmla="*/ 197 w 416"/>
                <a:gd name="T15" fmla="*/ 28 h 416"/>
                <a:gd name="T16" fmla="*/ 244 w 416"/>
                <a:gd name="T17" fmla="*/ 31 h 416"/>
                <a:gd name="T18" fmla="*/ 294 w 416"/>
                <a:gd name="T19" fmla="*/ 49 h 416"/>
                <a:gd name="T20" fmla="*/ 335 w 416"/>
                <a:gd name="T21" fmla="*/ 80 h 416"/>
                <a:gd name="T22" fmla="*/ 367 w 416"/>
                <a:gd name="T23" fmla="*/ 122 h 416"/>
                <a:gd name="T24" fmla="*/ 385 w 416"/>
                <a:gd name="T25" fmla="*/ 171 h 416"/>
                <a:gd name="T26" fmla="*/ 387 w 416"/>
                <a:gd name="T27" fmla="*/ 226 h 416"/>
                <a:gd name="T28" fmla="*/ 374 w 416"/>
                <a:gd name="T29" fmla="*/ 278 h 416"/>
                <a:gd name="T30" fmla="*/ 347 w 416"/>
                <a:gd name="T31" fmla="*/ 323 h 416"/>
                <a:gd name="T32" fmla="*/ 309 w 416"/>
                <a:gd name="T33" fmla="*/ 358 h 416"/>
                <a:gd name="T34" fmla="*/ 261 w 416"/>
                <a:gd name="T35" fmla="*/ 381 h 416"/>
                <a:gd name="T36" fmla="*/ 208 w 416"/>
                <a:gd name="T37" fmla="*/ 388 h 416"/>
                <a:gd name="T38" fmla="*/ 154 w 416"/>
                <a:gd name="T39" fmla="*/ 381 h 416"/>
                <a:gd name="T40" fmla="*/ 107 w 416"/>
                <a:gd name="T41" fmla="*/ 358 h 416"/>
                <a:gd name="T42" fmla="*/ 68 w 416"/>
                <a:gd name="T43" fmla="*/ 323 h 416"/>
                <a:gd name="T44" fmla="*/ 41 w 416"/>
                <a:gd name="T45" fmla="*/ 278 h 416"/>
                <a:gd name="T46" fmla="*/ 27 w 416"/>
                <a:gd name="T47" fmla="*/ 226 h 416"/>
                <a:gd name="T48" fmla="*/ 29 w 416"/>
                <a:gd name="T49" fmla="*/ 184 h 416"/>
                <a:gd name="T50" fmla="*/ 37 w 416"/>
                <a:gd name="T51" fmla="*/ 149 h 416"/>
                <a:gd name="T52" fmla="*/ 52 w 416"/>
                <a:gd name="T53" fmla="*/ 117 h 416"/>
                <a:gd name="T54" fmla="*/ 51 w 416"/>
                <a:gd name="T55" fmla="*/ 101 h 416"/>
                <a:gd name="T56" fmla="*/ 37 w 416"/>
                <a:gd name="T57" fmla="*/ 95 h 416"/>
                <a:gd name="T58" fmla="*/ 21 w 416"/>
                <a:gd name="T59" fmla="*/ 115 h 416"/>
                <a:gd name="T60" fmla="*/ 7 w 416"/>
                <a:gd name="T61" fmla="*/ 153 h 416"/>
                <a:gd name="T62" fmla="*/ 0 w 416"/>
                <a:gd name="T63" fmla="*/ 194 h 416"/>
                <a:gd name="T64" fmla="*/ 4 w 416"/>
                <a:gd name="T65" fmla="*/ 250 h 416"/>
                <a:gd name="T66" fmla="*/ 24 w 416"/>
                <a:gd name="T67" fmla="*/ 307 h 416"/>
                <a:gd name="T68" fmla="*/ 61 w 416"/>
                <a:gd name="T69" fmla="*/ 355 h 416"/>
                <a:gd name="T70" fmla="*/ 108 w 416"/>
                <a:gd name="T71" fmla="*/ 392 h 416"/>
                <a:gd name="T72" fmla="*/ 166 w 416"/>
                <a:gd name="T73" fmla="*/ 412 h 416"/>
                <a:gd name="T74" fmla="*/ 229 w 416"/>
                <a:gd name="T75" fmla="*/ 415 h 416"/>
                <a:gd name="T76" fmla="*/ 288 w 416"/>
                <a:gd name="T77" fmla="*/ 400 h 416"/>
                <a:gd name="T78" fmla="*/ 340 w 416"/>
                <a:gd name="T79" fmla="*/ 369 h 416"/>
                <a:gd name="T80" fmla="*/ 380 w 416"/>
                <a:gd name="T81" fmla="*/ 324 h 416"/>
                <a:gd name="T82" fmla="*/ 406 w 416"/>
                <a:gd name="T83" fmla="*/ 270 h 416"/>
                <a:gd name="T84" fmla="*/ 416 w 416"/>
                <a:gd name="T85" fmla="*/ 208 h 416"/>
                <a:gd name="T86" fmla="*/ 406 w 416"/>
                <a:gd name="T87" fmla="*/ 146 h 416"/>
                <a:gd name="T88" fmla="*/ 380 w 416"/>
                <a:gd name="T89" fmla="*/ 92 h 416"/>
                <a:gd name="T90" fmla="*/ 340 w 416"/>
                <a:gd name="T91" fmla="*/ 47 h 416"/>
                <a:gd name="T92" fmla="*/ 288 w 416"/>
                <a:gd name="T93" fmla="*/ 16 h 416"/>
                <a:gd name="T94" fmla="*/ 229 w 416"/>
                <a:gd name="T95" fmla="*/ 1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6" h="416">
                  <a:moveTo>
                    <a:pt x="208" y="0"/>
                  </a:moveTo>
                  <a:lnTo>
                    <a:pt x="195" y="0"/>
                  </a:lnTo>
                  <a:lnTo>
                    <a:pt x="183" y="1"/>
                  </a:lnTo>
                  <a:lnTo>
                    <a:pt x="171" y="3"/>
                  </a:lnTo>
                  <a:lnTo>
                    <a:pt x="161" y="5"/>
                  </a:lnTo>
                  <a:lnTo>
                    <a:pt x="149" y="8"/>
                  </a:lnTo>
                  <a:lnTo>
                    <a:pt x="137" y="12"/>
                  </a:lnTo>
                  <a:lnTo>
                    <a:pt x="126" y="16"/>
                  </a:lnTo>
                  <a:lnTo>
                    <a:pt x="115" y="21"/>
                  </a:lnTo>
                  <a:lnTo>
                    <a:pt x="111" y="24"/>
                  </a:lnTo>
                  <a:lnTo>
                    <a:pt x="108" y="29"/>
                  </a:lnTo>
                  <a:lnTo>
                    <a:pt x="108" y="34"/>
                  </a:lnTo>
                  <a:lnTo>
                    <a:pt x="109" y="39"/>
                  </a:lnTo>
                  <a:lnTo>
                    <a:pt x="112" y="44"/>
                  </a:lnTo>
                  <a:lnTo>
                    <a:pt x="117" y="47"/>
                  </a:lnTo>
                  <a:lnTo>
                    <a:pt x="122" y="48"/>
                  </a:lnTo>
                  <a:lnTo>
                    <a:pt x="127" y="46"/>
                  </a:lnTo>
                  <a:lnTo>
                    <a:pt x="137" y="42"/>
                  </a:lnTo>
                  <a:lnTo>
                    <a:pt x="147" y="38"/>
                  </a:lnTo>
                  <a:lnTo>
                    <a:pt x="156" y="35"/>
                  </a:lnTo>
                  <a:lnTo>
                    <a:pt x="166" y="32"/>
                  </a:lnTo>
                  <a:lnTo>
                    <a:pt x="177" y="30"/>
                  </a:lnTo>
                  <a:lnTo>
                    <a:pt x="186" y="29"/>
                  </a:lnTo>
                  <a:lnTo>
                    <a:pt x="197" y="28"/>
                  </a:lnTo>
                  <a:lnTo>
                    <a:pt x="208" y="28"/>
                  </a:lnTo>
                  <a:lnTo>
                    <a:pt x="226" y="29"/>
                  </a:lnTo>
                  <a:lnTo>
                    <a:pt x="244" y="31"/>
                  </a:lnTo>
                  <a:lnTo>
                    <a:pt x="261" y="35"/>
                  </a:lnTo>
                  <a:lnTo>
                    <a:pt x="277" y="42"/>
                  </a:lnTo>
                  <a:lnTo>
                    <a:pt x="294" y="49"/>
                  </a:lnTo>
                  <a:lnTo>
                    <a:pt x="309" y="59"/>
                  </a:lnTo>
                  <a:lnTo>
                    <a:pt x="323" y="68"/>
                  </a:lnTo>
                  <a:lnTo>
                    <a:pt x="335" y="80"/>
                  </a:lnTo>
                  <a:lnTo>
                    <a:pt x="347" y="93"/>
                  </a:lnTo>
                  <a:lnTo>
                    <a:pt x="357" y="107"/>
                  </a:lnTo>
                  <a:lnTo>
                    <a:pt x="367" y="122"/>
                  </a:lnTo>
                  <a:lnTo>
                    <a:pt x="374" y="138"/>
                  </a:lnTo>
                  <a:lnTo>
                    <a:pt x="379" y="154"/>
                  </a:lnTo>
                  <a:lnTo>
                    <a:pt x="385" y="171"/>
                  </a:lnTo>
                  <a:lnTo>
                    <a:pt x="387" y="190"/>
                  </a:lnTo>
                  <a:lnTo>
                    <a:pt x="388" y="208"/>
                  </a:lnTo>
                  <a:lnTo>
                    <a:pt x="387" y="226"/>
                  </a:lnTo>
                  <a:lnTo>
                    <a:pt x="385" y="245"/>
                  </a:lnTo>
                  <a:lnTo>
                    <a:pt x="379" y="262"/>
                  </a:lnTo>
                  <a:lnTo>
                    <a:pt x="374" y="278"/>
                  </a:lnTo>
                  <a:lnTo>
                    <a:pt x="367" y="294"/>
                  </a:lnTo>
                  <a:lnTo>
                    <a:pt x="357" y="309"/>
                  </a:lnTo>
                  <a:lnTo>
                    <a:pt x="347" y="323"/>
                  </a:lnTo>
                  <a:lnTo>
                    <a:pt x="335" y="336"/>
                  </a:lnTo>
                  <a:lnTo>
                    <a:pt x="323" y="348"/>
                  </a:lnTo>
                  <a:lnTo>
                    <a:pt x="309" y="358"/>
                  </a:lnTo>
                  <a:lnTo>
                    <a:pt x="294" y="367"/>
                  </a:lnTo>
                  <a:lnTo>
                    <a:pt x="277" y="374"/>
                  </a:lnTo>
                  <a:lnTo>
                    <a:pt x="261" y="381"/>
                  </a:lnTo>
                  <a:lnTo>
                    <a:pt x="244" y="385"/>
                  </a:lnTo>
                  <a:lnTo>
                    <a:pt x="226" y="387"/>
                  </a:lnTo>
                  <a:lnTo>
                    <a:pt x="208" y="388"/>
                  </a:lnTo>
                  <a:lnTo>
                    <a:pt x="189" y="387"/>
                  </a:lnTo>
                  <a:lnTo>
                    <a:pt x="171" y="385"/>
                  </a:lnTo>
                  <a:lnTo>
                    <a:pt x="154" y="381"/>
                  </a:lnTo>
                  <a:lnTo>
                    <a:pt x="137" y="374"/>
                  </a:lnTo>
                  <a:lnTo>
                    <a:pt x="122" y="367"/>
                  </a:lnTo>
                  <a:lnTo>
                    <a:pt x="107" y="358"/>
                  </a:lnTo>
                  <a:lnTo>
                    <a:pt x="93" y="348"/>
                  </a:lnTo>
                  <a:lnTo>
                    <a:pt x="80" y="336"/>
                  </a:lnTo>
                  <a:lnTo>
                    <a:pt x="68" y="323"/>
                  </a:lnTo>
                  <a:lnTo>
                    <a:pt x="58" y="309"/>
                  </a:lnTo>
                  <a:lnTo>
                    <a:pt x="49" y="294"/>
                  </a:lnTo>
                  <a:lnTo>
                    <a:pt x="41" y="278"/>
                  </a:lnTo>
                  <a:lnTo>
                    <a:pt x="35" y="262"/>
                  </a:lnTo>
                  <a:lnTo>
                    <a:pt x="31" y="245"/>
                  </a:lnTo>
                  <a:lnTo>
                    <a:pt x="27" y="226"/>
                  </a:lnTo>
                  <a:lnTo>
                    <a:pt x="27" y="208"/>
                  </a:lnTo>
                  <a:lnTo>
                    <a:pt x="27" y="196"/>
                  </a:lnTo>
                  <a:lnTo>
                    <a:pt x="29" y="184"/>
                  </a:lnTo>
                  <a:lnTo>
                    <a:pt x="31" y="173"/>
                  </a:lnTo>
                  <a:lnTo>
                    <a:pt x="33" y="161"/>
                  </a:lnTo>
                  <a:lnTo>
                    <a:pt x="37" y="149"/>
                  </a:lnTo>
                  <a:lnTo>
                    <a:pt x="41" y="138"/>
                  </a:lnTo>
                  <a:lnTo>
                    <a:pt x="46" y="126"/>
                  </a:lnTo>
                  <a:lnTo>
                    <a:pt x="52" y="117"/>
                  </a:lnTo>
                  <a:lnTo>
                    <a:pt x="54" y="111"/>
                  </a:lnTo>
                  <a:lnTo>
                    <a:pt x="53" y="106"/>
                  </a:lnTo>
                  <a:lnTo>
                    <a:pt x="51" y="101"/>
                  </a:lnTo>
                  <a:lnTo>
                    <a:pt x="47" y="97"/>
                  </a:lnTo>
                  <a:lnTo>
                    <a:pt x="41" y="95"/>
                  </a:lnTo>
                  <a:lnTo>
                    <a:pt x="37" y="95"/>
                  </a:lnTo>
                  <a:lnTo>
                    <a:pt x="32" y="98"/>
                  </a:lnTo>
                  <a:lnTo>
                    <a:pt x="29" y="102"/>
                  </a:lnTo>
                  <a:lnTo>
                    <a:pt x="21" y="115"/>
                  </a:lnTo>
                  <a:lnTo>
                    <a:pt x="16" y="126"/>
                  </a:lnTo>
                  <a:lnTo>
                    <a:pt x="10" y="139"/>
                  </a:lnTo>
                  <a:lnTo>
                    <a:pt x="7" y="153"/>
                  </a:lnTo>
                  <a:lnTo>
                    <a:pt x="4" y="166"/>
                  </a:lnTo>
                  <a:lnTo>
                    <a:pt x="1" y="180"/>
                  </a:lnTo>
                  <a:lnTo>
                    <a:pt x="0" y="194"/>
                  </a:lnTo>
                  <a:lnTo>
                    <a:pt x="0" y="208"/>
                  </a:lnTo>
                  <a:lnTo>
                    <a:pt x="1" y="229"/>
                  </a:lnTo>
                  <a:lnTo>
                    <a:pt x="4" y="250"/>
                  </a:lnTo>
                  <a:lnTo>
                    <a:pt x="8" y="270"/>
                  </a:lnTo>
                  <a:lnTo>
                    <a:pt x="16" y="290"/>
                  </a:lnTo>
                  <a:lnTo>
                    <a:pt x="24" y="307"/>
                  </a:lnTo>
                  <a:lnTo>
                    <a:pt x="35" y="324"/>
                  </a:lnTo>
                  <a:lnTo>
                    <a:pt x="47" y="340"/>
                  </a:lnTo>
                  <a:lnTo>
                    <a:pt x="61" y="355"/>
                  </a:lnTo>
                  <a:lnTo>
                    <a:pt x="75" y="369"/>
                  </a:lnTo>
                  <a:lnTo>
                    <a:pt x="91" y="381"/>
                  </a:lnTo>
                  <a:lnTo>
                    <a:pt x="108" y="392"/>
                  </a:lnTo>
                  <a:lnTo>
                    <a:pt x="126" y="400"/>
                  </a:lnTo>
                  <a:lnTo>
                    <a:pt x="146" y="407"/>
                  </a:lnTo>
                  <a:lnTo>
                    <a:pt x="166" y="412"/>
                  </a:lnTo>
                  <a:lnTo>
                    <a:pt x="186" y="415"/>
                  </a:lnTo>
                  <a:lnTo>
                    <a:pt x="208" y="416"/>
                  </a:lnTo>
                  <a:lnTo>
                    <a:pt x="229" y="415"/>
                  </a:lnTo>
                  <a:lnTo>
                    <a:pt x="250" y="412"/>
                  </a:lnTo>
                  <a:lnTo>
                    <a:pt x="269" y="407"/>
                  </a:lnTo>
                  <a:lnTo>
                    <a:pt x="288" y="400"/>
                  </a:lnTo>
                  <a:lnTo>
                    <a:pt x="306" y="392"/>
                  </a:lnTo>
                  <a:lnTo>
                    <a:pt x="324" y="381"/>
                  </a:lnTo>
                  <a:lnTo>
                    <a:pt x="340" y="369"/>
                  </a:lnTo>
                  <a:lnTo>
                    <a:pt x="355" y="355"/>
                  </a:lnTo>
                  <a:lnTo>
                    <a:pt x="368" y="340"/>
                  </a:lnTo>
                  <a:lnTo>
                    <a:pt x="380" y="324"/>
                  </a:lnTo>
                  <a:lnTo>
                    <a:pt x="390" y="307"/>
                  </a:lnTo>
                  <a:lnTo>
                    <a:pt x="400" y="290"/>
                  </a:lnTo>
                  <a:lnTo>
                    <a:pt x="406" y="270"/>
                  </a:lnTo>
                  <a:lnTo>
                    <a:pt x="412" y="250"/>
                  </a:lnTo>
                  <a:lnTo>
                    <a:pt x="415" y="229"/>
                  </a:lnTo>
                  <a:lnTo>
                    <a:pt x="416" y="208"/>
                  </a:lnTo>
                  <a:lnTo>
                    <a:pt x="415" y="187"/>
                  </a:lnTo>
                  <a:lnTo>
                    <a:pt x="412" y="166"/>
                  </a:lnTo>
                  <a:lnTo>
                    <a:pt x="406" y="146"/>
                  </a:lnTo>
                  <a:lnTo>
                    <a:pt x="400" y="127"/>
                  </a:lnTo>
                  <a:lnTo>
                    <a:pt x="390" y="109"/>
                  </a:lnTo>
                  <a:lnTo>
                    <a:pt x="380" y="92"/>
                  </a:lnTo>
                  <a:lnTo>
                    <a:pt x="368" y="76"/>
                  </a:lnTo>
                  <a:lnTo>
                    <a:pt x="355" y="61"/>
                  </a:lnTo>
                  <a:lnTo>
                    <a:pt x="340" y="47"/>
                  </a:lnTo>
                  <a:lnTo>
                    <a:pt x="324" y="35"/>
                  </a:lnTo>
                  <a:lnTo>
                    <a:pt x="306" y="24"/>
                  </a:lnTo>
                  <a:lnTo>
                    <a:pt x="288" y="16"/>
                  </a:lnTo>
                  <a:lnTo>
                    <a:pt x="269" y="9"/>
                  </a:lnTo>
                  <a:lnTo>
                    <a:pt x="250" y="4"/>
                  </a:lnTo>
                  <a:lnTo>
                    <a:pt x="229" y="1"/>
                  </a:lnTo>
                  <a:lnTo>
                    <a:pt x="208" y="0"/>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40" name="Freeform 139">
              <a:extLst>
                <a:ext uri="{FF2B5EF4-FFF2-40B4-BE49-F238E27FC236}">
                  <a16:creationId xmlns:a16="http://schemas.microsoft.com/office/drawing/2014/main" id="{2BA66967-5601-486E-8930-1421C8848D38}"/>
                </a:ext>
              </a:extLst>
            </p:cNvPr>
            <p:cNvSpPr>
              <a:spLocks noEditPoints="1"/>
            </p:cNvSpPr>
            <p:nvPr/>
          </p:nvSpPr>
          <p:spPr bwMode="auto">
            <a:xfrm>
              <a:off x="4592638" y="3376613"/>
              <a:ext cx="104775" cy="104775"/>
            </a:xfrm>
            <a:custGeom>
              <a:avLst/>
              <a:gdLst>
                <a:gd name="T0" fmla="*/ 79 w 200"/>
                <a:gd name="T1" fmla="*/ 2 h 200"/>
                <a:gd name="T2" fmla="*/ 51 w 200"/>
                <a:gd name="T3" fmla="*/ 12 h 200"/>
                <a:gd name="T4" fmla="*/ 29 w 200"/>
                <a:gd name="T5" fmla="*/ 29 h 200"/>
                <a:gd name="T6" fmla="*/ 12 w 200"/>
                <a:gd name="T7" fmla="*/ 53 h 200"/>
                <a:gd name="T8" fmla="*/ 1 w 200"/>
                <a:gd name="T9" fmla="*/ 80 h 200"/>
                <a:gd name="T10" fmla="*/ 0 w 200"/>
                <a:gd name="T11" fmla="*/ 111 h 200"/>
                <a:gd name="T12" fmla="*/ 7 w 200"/>
                <a:gd name="T13" fmla="*/ 139 h 200"/>
                <a:gd name="T14" fmla="*/ 22 w 200"/>
                <a:gd name="T15" fmla="*/ 163 h 200"/>
                <a:gd name="T16" fmla="*/ 44 w 200"/>
                <a:gd name="T17" fmla="*/ 183 h 200"/>
                <a:gd name="T18" fmla="*/ 70 w 200"/>
                <a:gd name="T19" fmla="*/ 196 h 200"/>
                <a:gd name="T20" fmla="*/ 100 w 200"/>
                <a:gd name="T21" fmla="*/ 200 h 200"/>
                <a:gd name="T22" fmla="*/ 129 w 200"/>
                <a:gd name="T23" fmla="*/ 196 h 200"/>
                <a:gd name="T24" fmla="*/ 156 w 200"/>
                <a:gd name="T25" fmla="*/ 183 h 200"/>
                <a:gd name="T26" fmla="*/ 177 w 200"/>
                <a:gd name="T27" fmla="*/ 163 h 200"/>
                <a:gd name="T28" fmla="*/ 192 w 200"/>
                <a:gd name="T29" fmla="*/ 139 h 200"/>
                <a:gd name="T30" fmla="*/ 198 w 200"/>
                <a:gd name="T31" fmla="*/ 111 h 200"/>
                <a:gd name="T32" fmla="*/ 197 w 200"/>
                <a:gd name="T33" fmla="*/ 80 h 200"/>
                <a:gd name="T34" fmla="*/ 188 w 200"/>
                <a:gd name="T35" fmla="*/ 53 h 200"/>
                <a:gd name="T36" fmla="*/ 171 w 200"/>
                <a:gd name="T37" fmla="*/ 29 h 200"/>
                <a:gd name="T38" fmla="*/ 147 w 200"/>
                <a:gd name="T39" fmla="*/ 12 h 200"/>
                <a:gd name="T40" fmla="*/ 120 w 200"/>
                <a:gd name="T41" fmla="*/ 2 h 200"/>
                <a:gd name="T42" fmla="*/ 100 w 200"/>
                <a:gd name="T43" fmla="*/ 172 h 200"/>
                <a:gd name="T44" fmla="*/ 78 w 200"/>
                <a:gd name="T45" fmla="*/ 169 h 200"/>
                <a:gd name="T46" fmla="*/ 59 w 200"/>
                <a:gd name="T47" fmla="*/ 160 h 200"/>
                <a:gd name="T48" fmla="*/ 44 w 200"/>
                <a:gd name="T49" fmla="*/ 146 h 200"/>
                <a:gd name="T50" fmla="*/ 33 w 200"/>
                <a:gd name="T51" fmla="*/ 128 h 200"/>
                <a:gd name="T52" fmla="*/ 28 w 200"/>
                <a:gd name="T53" fmla="*/ 108 h 200"/>
                <a:gd name="T54" fmla="*/ 29 w 200"/>
                <a:gd name="T55" fmla="*/ 86 h 200"/>
                <a:gd name="T56" fmla="*/ 36 w 200"/>
                <a:gd name="T57" fmla="*/ 66 h 200"/>
                <a:gd name="T58" fmla="*/ 48 w 200"/>
                <a:gd name="T59" fmla="*/ 48 h 200"/>
                <a:gd name="T60" fmla="*/ 65 w 200"/>
                <a:gd name="T61" fmla="*/ 37 h 200"/>
                <a:gd name="T62" fmla="*/ 85 w 200"/>
                <a:gd name="T63" fmla="*/ 29 h 200"/>
                <a:gd name="T64" fmla="*/ 107 w 200"/>
                <a:gd name="T65" fmla="*/ 28 h 200"/>
                <a:gd name="T66" fmla="*/ 128 w 200"/>
                <a:gd name="T67" fmla="*/ 33 h 200"/>
                <a:gd name="T68" fmla="*/ 146 w 200"/>
                <a:gd name="T69" fmla="*/ 44 h 200"/>
                <a:gd name="T70" fmla="*/ 160 w 200"/>
                <a:gd name="T71" fmla="*/ 59 h 200"/>
                <a:gd name="T72" fmla="*/ 168 w 200"/>
                <a:gd name="T73" fmla="*/ 79 h 200"/>
                <a:gd name="T74" fmla="*/ 172 w 200"/>
                <a:gd name="T75" fmla="*/ 100 h 200"/>
                <a:gd name="T76" fmla="*/ 168 w 200"/>
                <a:gd name="T77" fmla="*/ 121 h 200"/>
                <a:gd name="T78" fmla="*/ 160 w 200"/>
                <a:gd name="T79" fmla="*/ 141 h 200"/>
                <a:gd name="T80" fmla="*/ 146 w 200"/>
                <a:gd name="T81" fmla="*/ 156 h 200"/>
                <a:gd name="T82" fmla="*/ 128 w 200"/>
                <a:gd name="T83" fmla="*/ 167 h 200"/>
                <a:gd name="T84" fmla="*/ 107 w 200"/>
                <a:gd name="T85" fmla="*/ 17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0" h="200">
                  <a:moveTo>
                    <a:pt x="100" y="0"/>
                  </a:moveTo>
                  <a:lnTo>
                    <a:pt x="89" y="0"/>
                  </a:lnTo>
                  <a:lnTo>
                    <a:pt x="79" y="2"/>
                  </a:lnTo>
                  <a:lnTo>
                    <a:pt x="70" y="4"/>
                  </a:lnTo>
                  <a:lnTo>
                    <a:pt x="61" y="8"/>
                  </a:lnTo>
                  <a:lnTo>
                    <a:pt x="51" y="12"/>
                  </a:lnTo>
                  <a:lnTo>
                    <a:pt x="44" y="17"/>
                  </a:lnTo>
                  <a:lnTo>
                    <a:pt x="36" y="23"/>
                  </a:lnTo>
                  <a:lnTo>
                    <a:pt x="29" y="29"/>
                  </a:lnTo>
                  <a:lnTo>
                    <a:pt x="22" y="37"/>
                  </a:lnTo>
                  <a:lnTo>
                    <a:pt x="17" y="44"/>
                  </a:lnTo>
                  <a:lnTo>
                    <a:pt x="12" y="53"/>
                  </a:lnTo>
                  <a:lnTo>
                    <a:pt x="7" y="61"/>
                  </a:lnTo>
                  <a:lnTo>
                    <a:pt x="4" y="70"/>
                  </a:lnTo>
                  <a:lnTo>
                    <a:pt x="1" y="80"/>
                  </a:lnTo>
                  <a:lnTo>
                    <a:pt x="0" y="90"/>
                  </a:lnTo>
                  <a:lnTo>
                    <a:pt x="0" y="100"/>
                  </a:lnTo>
                  <a:lnTo>
                    <a:pt x="0" y="111"/>
                  </a:lnTo>
                  <a:lnTo>
                    <a:pt x="1" y="120"/>
                  </a:lnTo>
                  <a:lnTo>
                    <a:pt x="4" y="130"/>
                  </a:lnTo>
                  <a:lnTo>
                    <a:pt x="7" y="139"/>
                  </a:lnTo>
                  <a:lnTo>
                    <a:pt x="12" y="147"/>
                  </a:lnTo>
                  <a:lnTo>
                    <a:pt x="17" y="156"/>
                  </a:lnTo>
                  <a:lnTo>
                    <a:pt x="22" y="163"/>
                  </a:lnTo>
                  <a:lnTo>
                    <a:pt x="29" y="171"/>
                  </a:lnTo>
                  <a:lnTo>
                    <a:pt x="36" y="177"/>
                  </a:lnTo>
                  <a:lnTo>
                    <a:pt x="44" y="183"/>
                  </a:lnTo>
                  <a:lnTo>
                    <a:pt x="51" y="188"/>
                  </a:lnTo>
                  <a:lnTo>
                    <a:pt x="61" y="192"/>
                  </a:lnTo>
                  <a:lnTo>
                    <a:pt x="70" y="196"/>
                  </a:lnTo>
                  <a:lnTo>
                    <a:pt x="79" y="198"/>
                  </a:lnTo>
                  <a:lnTo>
                    <a:pt x="89" y="200"/>
                  </a:lnTo>
                  <a:lnTo>
                    <a:pt x="100" y="200"/>
                  </a:lnTo>
                  <a:lnTo>
                    <a:pt x="109" y="200"/>
                  </a:lnTo>
                  <a:lnTo>
                    <a:pt x="120" y="198"/>
                  </a:lnTo>
                  <a:lnTo>
                    <a:pt x="129" y="196"/>
                  </a:lnTo>
                  <a:lnTo>
                    <a:pt x="138" y="192"/>
                  </a:lnTo>
                  <a:lnTo>
                    <a:pt x="147" y="188"/>
                  </a:lnTo>
                  <a:lnTo>
                    <a:pt x="156" y="183"/>
                  </a:lnTo>
                  <a:lnTo>
                    <a:pt x="163" y="177"/>
                  </a:lnTo>
                  <a:lnTo>
                    <a:pt x="171" y="171"/>
                  </a:lnTo>
                  <a:lnTo>
                    <a:pt x="177" y="163"/>
                  </a:lnTo>
                  <a:lnTo>
                    <a:pt x="182" y="156"/>
                  </a:lnTo>
                  <a:lnTo>
                    <a:pt x="188" y="147"/>
                  </a:lnTo>
                  <a:lnTo>
                    <a:pt x="192" y="139"/>
                  </a:lnTo>
                  <a:lnTo>
                    <a:pt x="195" y="130"/>
                  </a:lnTo>
                  <a:lnTo>
                    <a:pt x="197" y="120"/>
                  </a:lnTo>
                  <a:lnTo>
                    <a:pt x="198" y="111"/>
                  </a:lnTo>
                  <a:lnTo>
                    <a:pt x="200" y="100"/>
                  </a:lnTo>
                  <a:lnTo>
                    <a:pt x="198" y="90"/>
                  </a:lnTo>
                  <a:lnTo>
                    <a:pt x="197" y="80"/>
                  </a:lnTo>
                  <a:lnTo>
                    <a:pt x="195" y="70"/>
                  </a:lnTo>
                  <a:lnTo>
                    <a:pt x="192" y="61"/>
                  </a:lnTo>
                  <a:lnTo>
                    <a:pt x="188" y="53"/>
                  </a:lnTo>
                  <a:lnTo>
                    <a:pt x="182" y="44"/>
                  </a:lnTo>
                  <a:lnTo>
                    <a:pt x="177" y="37"/>
                  </a:lnTo>
                  <a:lnTo>
                    <a:pt x="171" y="29"/>
                  </a:lnTo>
                  <a:lnTo>
                    <a:pt x="163" y="23"/>
                  </a:lnTo>
                  <a:lnTo>
                    <a:pt x="156" y="17"/>
                  </a:lnTo>
                  <a:lnTo>
                    <a:pt x="147" y="12"/>
                  </a:lnTo>
                  <a:lnTo>
                    <a:pt x="138" y="8"/>
                  </a:lnTo>
                  <a:lnTo>
                    <a:pt x="129" y="4"/>
                  </a:lnTo>
                  <a:lnTo>
                    <a:pt x="120" y="2"/>
                  </a:lnTo>
                  <a:lnTo>
                    <a:pt x="109" y="0"/>
                  </a:lnTo>
                  <a:lnTo>
                    <a:pt x="100" y="0"/>
                  </a:lnTo>
                  <a:close/>
                  <a:moveTo>
                    <a:pt x="100" y="172"/>
                  </a:moveTo>
                  <a:lnTo>
                    <a:pt x="92" y="172"/>
                  </a:lnTo>
                  <a:lnTo>
                    <a:pt x="85" y="171"/>
                  </a:lnTo>
                  <a:lnTo>
                    <a:pt x="78" y="169"/>
                  </a:lnTo>
                  <a:lnTo>
                    <a:pt x="72" y="167"/>
                  </a:lnTo>
                  <a:lnTo>
                    <a:pt x="65" y="163"/>
                  </a:lnTo>
                  <a:lnTo>
                    <a:pt x="59" y="160"/>
                  </a:lnTo>
                  <a:lnTo>
                    <a:pt x="54" y="156"/>
                  </a:lnTo>
                  <a:lnTo>
                    <a:pt x="48" y="152"/>
                  </a:lnTo>
                  <a:lnTo>
                    <a:pt x="44" y="146"/>
                  </a:lnTo>
                  <a:lnTo>
                    <a:pt x="40" y="141"/>
                  </a:lnTo>
                  <a:lnTo>
                    <a:pt x="36" y="134"/>
                  </a:lnTo>
                  <a:lnTo>
                    <a:pt x="33" y="128"/>
                  </a:lnTo>
                  <a:lnTo>
                    <a:pt x="30" y="121"/>
                  </a:lnTo>
                  <a:lnTo>
                    <a:pt x="29" y="115"/>
                  </a:lnTo>
                  <a:lnTo>
                    <a:pt x="28" y="108"/>
                  </a:lnTo>
                  <a:lnTo>
                    <a:pt x="27" y="100"/>
                  </a:lnTo>
                  <a:lnTo>
                    <a:pt x="28" y="92"/>
                  </a:lnTo>
                  <a:lnTo>
                    <a:pt x="29" y="86"/>
                  </a:lnTo>
                  <a:lnTo>
                    <a:pt x="30" y="79"/>
                  </a:lnTo>
                  <a:lnTo>
                    <a:pt x="33" y="72"/>
                  </a:lnTo>
                  <a:lnTo>
                    <a:pt x="36" y="66"/>
                  </a:lnTo>
                  <a:lnTo>
                    <a:pt x="40" y="59"/>
                  </a:lnTo>
                  <a:lnTo>
                    <a:pt x="44" y="54"/>
                  </a:lnTo>
                  <a:lnTo>
                    <a:pt x="48" y="48"/>
                  </a:lnTo>
                  <a:lnTo>
                    <a:pt x="54" y="44"/>
                  </a:lnTo>
                  <a:lnTo>
                    <a:pt x="59" y="40"/>
                  </a:lnTo>
                  <a:lnTo>
                    <a:pt x="65" y="37"/>
                  </a:lnTo>
                  <a:lnTo>
                    <a:pt x="72" y="33"/>
                  </a:lnTo>
                  <a:lnTo>
                    <a:pt x="78" y="31"/>
                  </a:lnTo>
                  <a:lnTo>
                    <a:pt x="85" y="29"/>
                  </a:lnTo>
                  <a:lnTo>
                    <a:pt x="92" y="28"/>
                  </a:lnTo>
                  <a:lnTo>
                    <a:pt x="100" y="28"/>
                  </a:lnTo>
                  <a:lnTo>
                    <a:pt x="107" y="28"/>
                  </a:lnTo>
                  <a:lnTo>
                    <a:pt x="114" y="29"/>
                  </a:lnTo>
                  <a:lnTo>
                    <a:pt x="121" y="31"/>
                  </a:lnTo>
                  <a:lnTo>
                    <a:pt x="128" y="33"/>
                  </a:lnTo>
                  <a:lnTo>
                    <a:pt x="134" y="37"/>
                  </a:lnTo>
                  <a:lnTo>
                    <a:pt x="139" y="40"/>
                  </a:lnTo>
                  <a:lnTo>
                    <a:pt x="146" y="44"/>
                  </a:lnTo>
                  <a:lnTo>
                    <a:pt x="150" y="48"/>
                  </a:lnTo>
                  <a:lnTo>
                    <a:pt x="156" y="54"/>
                  </a:lnTo>
                  <a:lnTo>
                    <a:pt x="160" y="59"/>
                  </a:lnTo>
                  <a:lnTo>
                    <a:pt x="163" y="66"/>
                  </a:lnTo>
                  <a:lnTo>
                    <a:pt x="166" y="72"/>
                  </a:lnTo>
                  <a:lnTo>
                    <a:pt x="168" y="79"/>
                  </a:lnTo>
                  <a:lnTo>
                    <a:pt x="171" y="86"/>
                  </a:lnTo>
                  <a:lnTo>
                    <a:pt x="172" y="92"/>
                  </a:lnTo>
                  <a:lnTo>
                    <a:pt x="172" y="100"/>
                  </a:lnTo>
                  <a:lnTo>
                    <a:pt x="172" y="108"/>
                  </a:lnTo>
                  <a:lnTo>
                    <a:pt x="171" y="115"/>
                  </a:lnTo>
                  <a:lnTo>
                    <a:pt x="168" y="121"/>
                  </a:lnTo>
                  <a:lnTo>
                    <a:pt x="166" y="128"/>
                  </a:lnTo>
                  <a:lnTo>
                    <a:pt x="163" y="134"/>
                  </a:lnTo>
                  <a:lnTo>
                    <a:pt x="160" y="141"/>
                  </a:lnTo>
                  <a:lnTo>
                    <a:pt x="156" y="146"/>
                  </a:lnTo>
                  <a:lnTo>
                    <a:pt x="150" y="152"/>
                  </a:lnTo>
                  <a:lnTo>
                    <a:pt x="146" y="156"/>
                  </a:lnTo>
                  <a:lnTo>
                    <a:pt x="139" y="160"/>
                  </a:lnTo>
                  <a:lnTo>
                    <a:pt x="134" y="163"/>
                  </a:lnTo>
                  <a:lnTo>
                    <a:pt x="128" y="167"/>
                  </a:lnTo>
                  <a:lnTo>
                    <a:pt x="121" y="169"/>
                  </a:lnTo>
                  <a:lnTo>
                    <a:pt x="114" y="171"/>
                  </a:lnTo>
                  <a:lnTo>
                    <a:pt x="107" y="172"/>
                  </a:lnTo>
                  <a:lnTo>
                    <a:pt x="100" y="172"/>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41" name="Freeform 140">
              <a:extLst>
                <a:ext uri="{FF2B5EF4-FFF2-40B4-BE49-F238E27FC236}">
                  <a16:creationId xmlns:a16="http://schemas.microsoft.com/office/drawing/2014/main" id="{091B20A9-F649-4450-8C05-8435A774F758}"/>
                </a:ext>
              </a:extLst>
            </p:cNvPr>
            <p:cNvSpPr>
              <a:spLocks/>
            </p:cNvSpPr>
            <p:nvPr/>
          </p:nvSpPr>
          <p:spPr bwMode="auto">
            <a:xfrm>
              <a:off x="4567238" y="3346451"/>
              <a:ext cx="14288" cy="14288"/>
            </a:xfrm>
            <a:custGeom>
              <a:avLst/>
              <a:gdLst>
                <a:gd name="T0" fmla="*/ 23 w 28"/>
                <a:gd name="T1" fmla="*/ 4 h 27"/>
                <a:gd name="T2" fmla="*/ 19 w 28"/>
                <a:gd name="T3" fmla="*/ 1 h 27"/>
                <a:gd name="T4" fmla="*/ 14 w 28"/>
                <a:gd name="T5" fmla="*/ 0 h 27"/>
                <a:gd name="T6" fmla="*/ 8 w 28"/>
                <a:gd name="T7" fmla="*/ 1 h 27"/>
                <a:gd name="T8" fmla="*/ 4 w 28"/>
                <a:gd name="T9" fmla="*/ 4 h 27"/>
                <a:gd name="T10" fmla="*/ 1 w 28"/>
                <a:gd name="T11" fmla="*/ 9 h 27"/>
                <a:gd name="T12" fmla="*/ 0 w 28"/>
                <a:gd name="T13" fmla="*/ 13 h 27"/>
                <a:gd name="T14" fmla="*/ 1 w 28"/>
                <a:gd name="T15" fmla="*/ 19 h 27"/>
                <a:gd name="T16" fmla="*/ 4 w 28"/>
                <a:gd name="T17" fmla="*/ 24 h 27"/>
                <a:gd name="T18" fmla="*/ 8 w 28"/>
                <a:gd name="T19" fmla="*/ 26 h 27"/>
                <a:gd name="T20" fmla="*/ 14 w 28"/>
                <a:gd name="T21" fmla="*/ 27 h 27"/>
                <a:gd name="T22" fmla="*/ 19 w 28"/>
                <a:gd name="T23" fmla="*/ 26 h 27"/>
                <a:gd name="T24" fmla="*/ 23 w 28"/>
                <a:gd name="T25" fmla="*/ 24 h 27"/>
                <a:gd name="T26" fmla="*/ 27 w 28"/>
                <a:gd name="T27" fmla="*/ 19 h 27"/>
                <a:gd name="T28" fmla="*/ 28 w 28"/>
                <a:gd name="T29" fmla="*/ 13 h 27"/>
                <a:gd name="T30" fmla="*/ 27 w 28"/>
                <a:gd name="T31" fmla="*/ 9 h 27"/>
                <a:gd name="T32" fmla="*/ 23 w 28"/>
                <a:gd name="T33"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7">
                  <a:moveTo>
                    <a:pt x="23" y="4"/>
                  </a:moveTo>
                  <a:lnTo>
                    <a:pt x="19" y="1"/>
                  </a:lnTo>
                  <a:lnTo>
                    <a:pt x="14" y="0"/>
                  </a:lnTo>
                  <a:lnTo>
                    <a:pt x="8" y="1"/>
                  </a:lnTo>
                  <a:lnTo>
                    <a:pt x="4" y="4"/>
                  </a:lnTo>
                  <a:lnTo>
                    <a:pt x="1" y="9"/>
                  </a:lnTo>
                  <a:lnTo>
                    <a:pt x="0" y="13"/>
                  </a:lnTo>
                  <a:lnTo>
                    <a:pt x="1" y="19"/>
                  </a:lnTo>
                  <a:lnTo>
                    <a:pt x="4" y="24"/>
                  </a:lnTo>
                  <a:lnTo>
                    <a:pt x="8" y="26"/>
                  </a:lnTo>
                  <a:lnTo>
                    <a:pt x="14" y="27"/>
                  </a:lnTo>
                  <a:lnTo>
                    <a:pt x="19" y="26"/>
                  </a:lnTo>
                  <a:lnTo>
                    <a:pt x="23" y="24"/>
                  </a:lnTo>
                  <a:lnTo>
                    <a:pt x="27" y="19"/>
                  </a:lnTo>
                  <a:lnTo>
                    <a:pt x="28" y="13"/>
                  </a:lnTo>
                  <a:lnTo>
                    <a:pt x="27" y="9"/>
                  </a:lnTo>
                  <a:lnTo>
                    <a:pt x="23" y="4"/>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42" name="Group 41">
            <a:extLst>
              <a:ext uri="{FF2B5EF4-FFF2-40B4-BE49-F238E27FC236}">
                <a16:creationId xmlns:a16="http://schemas.microsoft.com/office/drawing/2014/main" id="{DAAB8206-42CC-4B04-B5DA-1C73B08F4B49}"/>
              </a:ext>
            </a:extLst>
          </p:cNvPr>
          <p:cNvGrpSpPr/>
          <p:nvPr/>
        </p:nvGrpSpPr>
        <p:grpSpPr>
          <a:xfrm>
            <a:off x="6459158" y="4786927"/>
            <a:ext cx="376238" cy="376238"/>
            <a:chOff x="4456113" y="5438776"/>
            <a:chExt cx="376238" cy="376238"/>
          </a:xfrm>
          <a:solidFill>
            <a:schemeClr val="bg1"/>
          </a:solidFill>
        </p:grpSpPr>
        <p:sp>
          <p:nvSpPr>
            <p:cNvPr id="43" name="Freeform 123">
              <a:extLst>
                <a:ext uri="{FF2B5EF4-FFF2-40B4-BE49-F238E27FC236}">
                  <a16:creationId xmlns:a16="http://schemas.microsoft.com/office/drawing/2014/main" id="{D5962A17-737F-4040-99C5-80370EC9749C}"/>
                </a:ext>
              </a:extLst>
            </p:cNvPr>
            <p:cNvSpPr>
              <a:spLocks noEditPoints="1"/>
            </p:cNvSpPr>
            <p:nvPr/>
          </p:nvSpPr>
          <p:spPr bwMode="auto">
            <a:xfrm>
              <a:off x="4456113" y="5438776"/>
              <a:ext cx="376238" cy="376238"/>
            </a:xfrm>
            <a:custGeom>
              <a:avLst/>
              <a:gdLst>
                <a:gd name="T0" fmla="*/ 696 w 711"/>
                <a:gd name="T1" fmla="*/ 15 h 711"/>
                <a:gd name="T2" fmla="*/ 631 w 711"/>
                <a:gd name="T3" fmla="*/ 2 h 711"/>
                <a:gd name="T4" fmla="*/ 519 w 711"/>
                <a:gd name="T5" fmla="*/ 5 h 711"/>
                <a:gd name="T6" fmla="*/ 409 w 711"/>
                <a:gd name="T7" fmla="*/ 37 h 711"/>
                <a:gd name="T8" fmla="*/ 312 w 711"/>
                <a:gd name="T9" fmla="*/ 94 h 711"/>
                <a:gd name="T10" fmla="*/ 133 w 711"/>
                <a:gd name="T11" fmla="*/ 141 h 711"/>
                <a:gd name="T12" fmla="*/ 1 w 711"/>
                <a:gd name="T13" fmla="*/ 269 h 711"/>
                <a:gd name="T14" fmla="*/ 61 w 711"/>
                <a:gd name="T15" fmla="*/ 340 h 711"/>
                <a:gd name="T16" fmla="*/ 45 w 711"/>
                <a:gd name="T17" fmla="*/ 367 h 711"/>
                <a:gd name="T18" fmla="*/ 56 w 711"/>
                <a:gd name="T19" fmla="*/ 492 h 711"/>
                <a:gd name="T20" fmla="*/ 78 w 711"/>
                <a:gd name="T21" fmla="*/ 521 h 711"/>
                <a:gd name="T22" fmla="*/ 40 w 711"/>
                <a:gd name="T23" fmla="*/ 575 h 711"/>
                <a:gd name="T24" fmla="*/ 16 w 711"/>
                <a:gd name="T25" fmla="*/ 636 h 711"/>
                <a:gd name="T26" fmla="*/ 1 w 711"/>
                <a:gd name="T27" fmla="*/ 702 h 711"/>
                <a:gd name="T28" fmla="*/ 16 w 711"/>
                <a:gd name="T29" fmla="*/ 711 h 711"/>
                <a:gd name="T30" fmla="*/ 107 w 711"/>
                <a:gd name="T31" fmla="*/ 685 h 711"/>
                <a:gd name="T32" fmla="*/ 164 w 711"/>
                <a:gd name="T33" fmla="*/ 653 h 711"/>
                <a:gd name="T34" fmla="*/ 212 w 711"/>
                <a:gd name="T35" fmla="*/ 653 h 711"/>
                <a:gd name="T36" fmla="*/ 290 w 711"/>
                <a:gd name="T37" fmla="*/ 615 h 711"/>
                <a:gd name="T38" fmla="*/ 354 w 711"/>
                <a:gd name="T39" fmla="*/ 666 h 711"/>
                <a:gd name="T40" fmla="*/ 432 w 711"/>
                <a:gd name="T41" fmla="*/ 710 h 711"/>
                <a:gd name="T42" fmla="*/ 565 w 711"/>
                <a:gd name="T43" fmla="*/ 589 h 711"/>
                <a:gd name="T44" fmla="*/ 579 w 711"/>
                <a:gd name="T45" fmla="*/ 443 h 711"/>
                <a:gd name="T46" fmla="*/ 649 w 711"/>
                <a:gd name="T47" fmla="*/ 352 h 711"/>
                <a:gd name="T48" fmla="*/ 694 w 711"/>
                <a:gd name="T49" fmla="*/ 248 h 711"/>
                <a:gd name="T50" fmla="*/ 711 w 711"/>
                <a:gd name="T51" fmla="*/ 137 h 711"/>
                <a:gd name="T52" fmla="*/ 700 w 711"/>
                <a:gd name="T53" fmla="*/ 24 h 711"/>
                <a:gd name="T54" fmla="*/ 106 w 711"/>
                <a:gd name="T55" fmla="*/ 294 h 711"/>
                <a:gd name="T56" fmla="*/ 106 w 711"/>
                <a:gd name="T57" fmla="*/ 294 h 711"/>
                <a:gd name="T58" fmla="*/ 34 w 711"/>
                <a:gd name="T59" fmla="*/ 678 h 711"/>
                <a:gd name="T60" fmla="*/ 57 w 711"/>
                <a:gd name="T61" fmla="*/ 601 h 711"/>
                <a:gd name="T62" fmla="*/ 89 w 711"/>
                <a:gd name="T63" fmla="*/ 552 h 711"/>
                <a:gd name="T64" fmla="*/ 147 w 711"/>
                <a:gd name="T65" fmla="*/ 632 h 711"/>
                <a:gd name="T66" fmla="*/ 96 w 711"/>
                <a:gd name="T67" fmla="*/ 659 h 711"/>
                <a:gd name="T68" fmla="*/ 201 w 711"/>
                <a:gd name="T69" fmla="*/ 605 h 711"/>
                <a:gd name="T70" fmla="*/ 198 w 711"/>
                <a:gd name="T71" fmla="*/ 603 h 711"/>
                <a:gd name="T72" fmla="*/ 107 w 711"/>
                <a:gd name="T73" fmla="*/ 510 h 711"/>
                <a:gd name="T74" fmla="*/ 270 w 711"/>
                <a:gd name="T75" fmla="*/ 595 h 711"/>
                <a:gd name="T76" fmla="*/ 391 w 711"/>
                <a:gd name="T77" fmla="*/ 630 h 711"/>
                <a:gd name="T78" fmla="*/ 361 w 711"/>
                <a:gd name="T79" fmla="*/ 621 h 711"/>
                <a:gd name="T80" fmla="*/ 361 w 711"/>
                <a:gd name="T81" fmla="*/ 621 h 711"/>
                <a:gd name="T82" fmla="*/ 123 w 711"/>
                <a:gd name="T83" fmla="*/ 408 h 711"/>
                <a:gd name="T84" fmla="*/ 301 w 711"/>
                <a:gd name="T85" fmla="*/ 510 h 711"/>
                <a:gd name="T86" fmla="*/ 320 w 711"/>
                <a:gd name="T87" fmla="*/ 510 h 711"/>
                <a:gd name="T88" fmla="*/ 320 w 711"/>
                <a:gd name="T89" fmla="*/ 490 h 711"/>
                <a:gd name="T90" fmla="*/ 328 w 711"/>
                <a:gd name="T91" fmla="*/ 116 h 711"/>
                <a:gd name="T92" fmla="*/ 418 w 711"/>
                <a:gd name="T93" fmla="*/ 63 h 711"/>
                <a:gd name="T94" fmla="*/ 517 w 711"/>
                <a:gd name="T95" fmla="*/ 34 h 711"/>
                <a:gd name="T96" fmla="*/ 622 w 711"/>
                <a:gd name="T97" fmla="*/ 29 h 711"/>
                <a:gd name="T98" fmla="*/ 682 w 711"/>
                <a:gd name="T99" fmla="*/ 89 h 711"/>
                <a:gd name="T100" fmla="*/ 678 w 711"/>
                <a:gd name="T101" fmla="*/ 194 h 711"/>
                <a:gd name="T102" fmla="*/ 649 w 711"/>
                <a:gd name="T103" fmla="*/ 293 h 711"/>
                <a:gd name="T104" fmla="*/ 595 w 711"/>
                <a:gd name="T105" fmla="*/ 382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11" h="711">
                  <a:moveTo>
                    <a:pt x="700" y="24"/>
                  </a:moveTo>
                  <a:lnTo>
                    <a:pt x="698" y="20"/>
                  </a:lnTo>
                  <a:lnTo>
                    <a:pt x="696" y="15"/>
                  </a:lnTo>
                  <a:lnTo>
                    <a:pt x="696" y="15"/>
                  </a:lnTo>
                  <a:lnTo>
                    <a:pt x="692" y="12"/>
                  </a:lnTo>
                  <a:lnTo>
                    <a:pt x="687" y="11"/>
                  </a:lnTo>
                  <a:lnTo>
                    <a:pt x="659" y="6"/>
                  </a:lnTo>
                  <a:lnTo>
                    <a:pt x="631" y="2"/>
                  </a:lnTo>
                  <a:lnTo>
                    <a:pt x="602" y="0"/>
                  </a:lnTo>
                  <a:lnTo>
                    <a:pt x="575" y="0"/>
                  </a:lnTo>
                  <a:lnTo>
                    <a:pt x="547" y="1"/>
                  </a:lnTo>
                  <a:lnTo>
                    <a:pt x="519" y="5"/>
                  </a:lnTo>
                  <a:lnTo>
                    <a:pt x="491" y="10"/>
                  </a:lnTo>
                  <a:lnTo>
                    <a:pt x="463" y="17"/>
                  </a:lnTo>
                  <a:lnTo>
                    <a:pt x="436" y="26"/>
                  </a:lnTo>
                  <a:lnTo>
                    <a:pt x="409" y="37"/>
                  </a:lnTo>
                  <a:lnTo>
                    <a:pt x="384" y="49"/>
                  </a:lnTo>
                  <a:lnTo>
                    <a:pt x="359" y="63"/>
                  </a:lnTo>
                  <a:lnTo>
                    <a:pt x="334" y="78"/>
                  </a:lnTo>
                  <a:lnTo>
                    <a:pt x="312" y="94"/>
                  </a:lnTo>
                  <a:lnTo>
                    <a:pt x="289" y="112"/>
                  </a:lnTo>
                  <a:lnTo>
                    <a:pt x="269" y="132"/>
                  </a:lnTo>
                  <a:lnTo>
                    <a:pt x="259" y="141"/>
                  </a:lnTo>
                  <a:lnTo>
                    <a:pt x="133" y="141"/>
                  </a:lnTo>
                  <a:lnTo>
                    <a:pt x="127" y="142"/>
                  </a:lnTo>
                  <a:lnTo>
                    <a:pt x="123" y="145"/>
                  </a:lnTo>
                  <a:lnTo>
                    <a:pt x="4" y="264"/>
                  </a:lnTo>
                  <a:lnTo>
                    <a:pt x="1" y="269"/>
                  </a:lnTo>
                  <a:lnTo>
                    <a:pt x="0" y="274"/>
                  </a:lnTo>
                  <a:lnTo>
                    <a:pt x="1" y="279"/>
                  </a:lnTo>
                  <a:lnTo>
                    <a:pt x="4" y="284"/>
                  </a:lnTo>
                  <a:lnTo>
                    <a:pt x="61" y="340"/>
                  </a:lnTo>
                  <a:lnTo>
                    <a:pt x="48" y="352"/>
                  </a:lnTo>
                  <a:lnTo>
                    <a:pt x="45" y="357"/>
                  </a:lnTo>
                  <a:lnTo>
                    <a:pt x="44" y="362"/>
                  </a:lnTo>
                  <a:lnTo>
                    <a:pt x="45" y="367"/>
                  </a:lnTo>
                  <a:lnTo>
                    <a:pt x="48" y="372"/>
                  </a:lnTo>
                  <a:lnTo>
                    <a:pt x="96" y="420"/>
                  </a:lnTo>
                  <a:lnTo>
                    <a:pt x="59" y="488"/>
                  </a:lnTo>
                  <a:lnTo>
                    <a:pt x="56" y="492"/>
                  </a:lnTo>
                  <a:lnTo>
                    <a:pt x="56" y="496"/>
                  </a:lnTo>
                  <a:lnTo>
                    <a:pt x="57" y="501"/>
                  </a:lnTo>
                  <a:lnTo>
                    <a:pt x="61" y="504"/>
                  </a:lnTo>
                  <a:lnTo>
                    <a:pt x="78" y="521"/>
                  </a:lnTo>
                  <a:lnTo>
                    <a:pt x="67" y="534"/>
                  </a:lnTo>
                  <a:lnTo>
                    <a:pt x="57" y="547"/>
                  </a:lnTo>
                  <a:lnTo>
                    <a:pt x="49" y="561"/>
                  </a:lnTo>
                  <a:lnTo>
                    <a:pt x="40" y="575"/>
                  </a:lnTo>
                  <a:lnTo>
                    <a:pt x="33" y="590"/>
                  </a:lnTo>
                  <a:lnTo>
                    <a:pt x="26" y="605"/>
                  </a:lnTo>
                  <a:lnTo>
                    <a:pt x="21" y="620"/>
                  </a:lnTo>
                  <a:lnTo>
                    <a:pt x="16" y="636"/>
                  </a:lnTo>
                  <a:lnTo>
                    <a:pt x="1" y="694"/>
                  </a:lnTo>
                  <a:lnTo>
                    <a:pt x="1" y="695"/>
                  </a:lnTo>
                  <a:lnTo>
                    <a:pt x="1" y="697"/>
                  </a:lnTo>
                  <a:lnTo>
                    <a:pt x="1" y="702"/>
                  </a:lnTo>
                  <a:lnTo>
                    <a:pt x="4" y="707"/>
                  </a:lnTo>
                  <a:lnTo>
                    <a:pt x="9" y="710"/>
                  </a:lnTo>
                  <a:lnTo>
                    <a:pt x="13" y="711"/>
                  </a:lnTo>
                  <a:lnTo>
                    <a:pt x="16" y="711"/>
                  </a:lnTo>
                  <a:lnTo>
                    <a:pt x="18" y="711"/>
                  </a:lnTo>
                  <a:lnTo>
                    <a:pt x="76" y="695"/>
                  </a:lnTo>
                  <a:lnTo>
                    <a:pt x="91" y="691"/>
                  </a:lnTo>
                  <a:lnTo>
                    <a:pt x="107" y="685"/>
                  </a:lnTo>
                  <a:lnTo>
                    <a:pt x="122" y="678"/>
                  </a:lnTo>
                  <a:lnTo>
                    <a:pt x="136" y="671"/>
                  </a:lnTo>
                  <a:lnTo>
                    <a:pt x="150" y="663"/>
                  </a:lnTo>
                  <a:lnTo>
                    <a:pt x="164" y="653"/>
                  </a:lnTo>
                  <a:lnTo>
                    <a:pt x="177" y="643"/>
                  </a:lnTo>
                  <a:lnTo>
                    <a:pt x="189" y="633"/>
                  </a:lnTo>
                  <a:lnTo>
                    <a:pt x="207" y="651"/>
                  </a:lnTo>
                  <a:lnTo>
                    <a:pt x="212" y="653"/>
                  </a:lnTo>
                  <a:lnTo>
                    <a:pt x="217" y="654"/>
                  </a:lnTo>
                  <a:lnTo>
                    <a:pt x="221" y="654"/>
                  </a:lnTo>
                  <a:lnTo>
                    <a:pt x="224" y="653"/>
                  </a:lnTo>
                  <a:lnTo>
                    <a:pt x="290" y="615"/>
                  </a:lnTo>
                  <a:lnTo>
                    <a:pt x="339" y="664"/>
                  </a:lnTo>
                  <a:lnTo>
                    <a:pt x="343" y="666"/>
                  </a:lnTo>
                  <a:lnTo>
                    <a:pt x="348" y="667"/>
                  </a:lnTo>
                  <a:lnTo>
                    <a:pt x="354" y="666"/>
                  </a:lnTo>
                  <a:lnTo>
                    <a:pt x="359" y="664"/>
                  </a:lnTo>
                  <a:lnTo>
                    <a:pt x="371" y="651"/>
                  </a:lnTo>
                  <a:lnTo>
                    <a:pt x="428" y="707"/>
                  </a:lnTo>
                  <a:lnTo>
                    <a:pt x="432" y="710"/>
                  </a:lnTo>
                  <a:lnTo>
                    <a:pt x="437" y="711"/>
                  </a:lnTo>
                  <a:lnTo>
                    <a:pt x="443" y="710"/>
                  </a:lnTo>
                  <a:lnTo>
                    <a:pt x="447" y="707"/>
                  </a:lnTo>
                  <a:lnTo>
                    <a:pt x="565" y="589"/>
                  </a:lnTo>
                  <a:lnTo>
                    <a:pt x="568" y="583"/>
                  </a:lnTo>
                  <a:lnTo>
                    <a:pt x="569" y="578"/>
                  </a:lnTo>
                  <a:lnTo>
                    <a:pt x="569" y="452"/>
                  </a:lnTo>
                  <a:lnTo>
                    <a:pt x="579" y="443"/>
                  </a:lnTo>
                  <a:lnTo>
                    <a:pt x="598" y="422"/>
                  </a:lnTo>
                  <a:lnTo>
                    <a:pt x="616" y="400"/>
                  </a:lnTo>
                  <a:lnTo>
                    <a:pt x="634" y="377"/>
                  </a:lnTo>
                  <a:lnTo>
                    <a:pt x="649" y="352"/>
                  </a:lnTo>
                  <a:lnTo>
                    <a:pt x="663" y="328"/>
                  </a:lnTo>
                  <a:lnTo>
                    <a:pt x="674" y="302"/>
                  </a:lnTo>
                  <a:lnTo>
                    <a:pt x="685" y="275"/>
                  </a:lnTo>
                  <a:lnTo>
                    <a:pt x="694" y="248"/>
                  </a:lnTo>
                  <a:lnTo>
                    <a:pt x="700" y="220"/>
                  </a:lnTo>
                  <a:lnTo>
                    <a:pt x="705" y="192"/>
                  </a:lnTo>
                  <a:lnTo>
                    <a:pt x="709" y="165"/>
                  </a:lnTo>
                  <a:lnTo>
                    <a:pt x="711" y="137"/>
                  </a:lnTo>
                  <a:lnTo>
                    <a:pt x="711" y="108"/>
                  </a:lnTo>
                  <a:lnTo>
                    <a:pt x="709" y="80"/>
                  </a:lnTo>
                  <a:lnTo>
                    <a:pt x="705" y="52"/>
                  </a:lnTo>
                  <a:lnTo>
                    <a:pt x="700" y="24"/>
                  </a:lnTo>
                  <a:close/>
                  <a:moveTo>
                    <a:pt x="34" y="274"/>
                  </a:moveTo>
                  <a:lnTo>
                    <a:pt x="138" y="169"/>
                  </a:lnTo>
                  <a:lnTo>
                    <a:pt x="231" y="169"/>
                  </a:lnTo>
                  <a:lnTo>
                    <a:pt x="106" y="294"/>
                  </a:lnTo>
                  <a:lnTo>
                    <a:pt x="106" y="294"/>
                  </a:lnTo>
                  <a:lnTo>
                    <a:pt x="106" y="294"/>
                  </a:lnTo>
                  <a:lnTo>
                    <a:pt x="106" y="294"/>
                  </a:lnTo>
                  <a:lnTo>
                    <a:pt x="106" y="294"/>
                  </a:lnTo>
                  <a:lnTo>
                    <a:pt x="80" y="320"/>
                  </a:lnTo>
                  <a:lnTo>
                    <a:pt x="34" y="274"/>
                  </a:lnTo>
                  <a:close/>
                  <a:moveTo>
                    <a:pt x="68" y="668"/>
                  </a:moveTo>
                  <a:lnTo>
                    <a:pt x="34" y="678"/>
                  </a:lnTo>
                  <a:lnTo>
                    <a:pt x="42" y="643"/>
                  </a:lnTo>
                  <a:lnTo>
                    <a:pt x="47" y="629"/>
                  </a:lnTo>
                  <a:lnTo>
                    <a:pt x="52" y="615"/>
                  </a:lnTo>
                  <a:lnTo>
                    <a:pt x="57" y="601"/>
                  </a:lnTo>
                  <a:lnTo>
                    <a:pt x="64" y="589"/>
                  </a:lnTo>
                  <a:lnTo>
                    <a:pt x="71" y="576"/>
                  </a:lnTo>
                  <a:lnTo>
                    <a:pt x="80" y="564"/>
                  </a:lnTo>
                  <a:lnTo>
                    <a:pt x="89" y="552"/>
                  </a:lnTo>
                  <a:lnTo>
                    <a:pt x="98" y="541"/>
                  </a:lnTo>
                  <a:lnTo>
                    <a:pt x="170" y="613"/>
                  </a:lnTo>
                  <a:lnTo>
                    <a:pt x="158" y="623"/>
                  </a:lnTo>
                  <a:lnTo>
                    <a:pt x="147" y="632"/>
                  </a:lnTo>
                  <a:lnTo>
                    <a:pt x="135" y="639"/>
                  </a:lnTo>
                  <a:lnTo>
                    <a:pt x="122" y="647"/>
                  </a:lnTo>
                  <a:lnTo>
                    <a:pt x="109" y="653"/>
                  </a:lnTo>
                  <a:lnTo>
                    <a:pt x="96" y="659"/>
                  </a:lnTo>
                  <a:lnTo>
                    <a:pt x="82" y="664"/>
                  </a:lnTo>
                  <a:lnTo>
                    <a:pt x="68" y="668"/>
                  </a:lnTo>
                  <a:close/>
                  <a:moveTo>
                    <a:pt x="219" y="623"/>
                  </a:moveTo>
                  <a:lnTo>
                    <a:pt x="201" y="605"/>
                  </a:lnTo>
                  <a:lnTo>
                    <a:pt x="200" y="605"/>
                  </a:lnTo>
                  <a:lnTo>
                    <a:pt x="200" y="604"/>
                  </a:lnTo>
                  <a:lnTo>
                    <a:pt x="199" y="604"/>
                  </a:lnTo>
                  <a:lnTo>
                    <a:pt x="198" y="603"/>
                  </a:lnTo>
                  <a:lnTo>
                    <a:pt x="108" y="512"/>
                  </a:lnTo>
                  <a:lnTo>
                    <a:pt x="108" y="511"/>
                  </a:lnTo>
                  <a:lnTo>
                    <a:pt x="107" y="511"/>
                  </a:lnTo>
                  <a:lnTo>
                    <a:pt x="107" y="510"/>
                  </a:lnTo>
                  <a:lnTo>
                    <a:pt x="106" y="510"/>
                  </a:lnTo>
                  <a:lnTo>
                    <a:pt x="88" y="492"/>
                  </a:lnTo>
                  <a:lnTo>
                    <a:pt x="116" y="440"/>
                  </a:lnTo>
                  <a:lnTo>
                    <a:pt x="270" y="595"/>
                  </a:lnTo>
                  <a:lnTo>
                    <a:pt x="219" y="623"/>
                  </a:lnTo>
                  <a:close/>
                  <a:moveTo>
                    <a:pt x="541" y="573"/>
                  </a:moveTo>
                  <a:lnTo>
                    <a:pt x="437" y="678"/>
                  </a:lnTo>
                  <a:lnTo>
                    <a:pt x="391" y="630"/>
                  </a:lnTo>
                  <a:lnTo>
                    <a:pt x="541" y="480"/>
                  </a:lnTo>
                  <a:lnTo>
                    <a:pt x="541" y="573"/>
                  </a:lnTo>
                  <a:close/>
                  <a:moveTo>
                    <a:pt x="560" y="423"/>
                  </a:moveTo>
                  <a:lnTo>
                    <a:pt x="361" y="621"/>
                  </a:lnTo>
                  <a:lnTo>
                    <a:pt x="361" y="621"/>
                  </a:lnTo>
                  <a:lnTo>
                    <a:pt x="361" y="621"/>
                  </a:lnTo>
                  <a:lnTo>
                    <a:pt x="361" y="621"/>
                  </a:lnTo>
                  <a:lnTo>
                    <a:pt x="361" y="621"/>
                  </a:lnTo>
                  <a:lnTo>
                    <a:pt x="348" y="634"/>
                  </a:lnTo>
                  <a:lnTo>
                    <a:pt x="303" y="588"/>
                  </a:lnTo>
                  <a:lnTo>
                    <a:pt x="123" y="408"/>
                  </a:lnTo>
                  <a:lnTo>
                    <a:pt x="123" y="408"/>
                  </a:lnTo>
                  <a:lnTo>
                    <a:pt x="123" y="408"/>
                  </a:lnTo>
                  <a:lnTo>
                    <a:pt x="78" y="362"/>
                  </a:lnTo>
                  <a:lnTo>
                    <a:pt x="115" y="325"/>
                  </a:lnTo>
                  <a:lnTo>
                    <a:pt x="301" y="510"/>
                  </a:lnTo>
                  <a:lnTo>
                    <a:pt x="305" y="512"/>
                  </a:lnTo>
                  <a:lnTo>
                    <a:pt x="311" y="513"/>
                  </a:lnTo>
                  <a:lnTo>
                    <a:pt x="316" y="512"/>
                  </a:lnTo>
                  <a:lnTo>
                    <a:pt x="320" y="510"/>
                  </a:lnTo>
                  <a:lnTo>
                    <a:pt x="324" y="505"/>
                  </a:lnTo>
                  <a:lnTo>
                    <a:pt x="325" y="500"/>
                  </a:lnTo>
                  <a:lnTo>
                    <a:pt x="324" y="495"/>
                  </a:lnTo>
                  <a:lnTo>
                    <a:pt x="320" y="490"/>
                  </a:lnTo>
                  <a:lnTo>
                    <a:pt x="135" y="305"/>
                  </a:lnTo>
                  <a:lnTo>
                    <a:pt x="288" y="152"/>
                  </a:lnTo>
                  <a:lnTo>
                    <a:pt x="307" y="133"/>
                  </a:lnTo>
                  <a:lnTo>
                    <a:pt x="328" y="116"/>
                  </a:lnTo>
                  <a:lnTo>
                    <a:pt x="349" y="100"/>
                  </a:lnTo>
                  <a:lnTo>
                    <a:pt x="372" y="86"/>
                  </a:lnTo>
                  <a:lnTo>
                    <a:pt x="394" y="73"/>
                  </a:lnTo>
                  <a:lnTo>
                    <a:pt x="418" y="63"/>
                  </a:lnTo>
                  <a:lnTo>
                    <a:pt x="442" y="53"/>
                  </a:lnTo>
                  <a:lnTo>
                    <a:pt x="466" y="44"/>
                  </a:lnTo>
                  <a:lnTo>
                    <a:pt x="492" y="38"/>
                  </a:lnTo>
                  <a:lnTo>
                    <a:pt x="517" y="34"/>
                  </a:lnTo>
                  <a:lnTo>
                    <a:pt x="542" y="29"/>
                  </a:lnTo>
                  <a:lnTo>
                    <a:pt x="569" y="28"/>
                  </a:lnTo>
                  <a:lnTo>
                    <a:pt x="595" y="27"/>
                  </a:lnTo>
                  <a:lnTo>
                    <a:pt x="622" y="29"/>
                  </a:lnTo>
                  <a:lnTo>
                    <a:pt x="648" y="31"/>
                  </a:lnTo>
                  <a:lnTo>
                    <a:pt x="674" y="37"/>
                  </a:lnTo>
                  <a:lnTo>
                    <a:pt x="679" y="63"/>
                  </a:lnTo>
                  <a:lnTo>
                    <a:pt x="682" y="89"/>
                  </a:lnTo>
                  <a:lnTo>
                    <a:pt x="683" y="116"/>
                  </a:lnTo>
                  <a:lnTo>
                    <a:pt x="683" y="142"/>
                  </a:lnTo>
                  <a:lnTo>
                    <a:pt x="681" y="168"/>
                  </a:lnTo>
                  <a:lnTo>
                    <a:pt x="678" y="194"/>
                  </a:lnTo>
                  <a:lnTo>
                    <a:pt x="672" y="219"/>
                  </a:lnTo>
                  <a:lnTo>
                    <a:pt x="666" y="244"/>
                  </a:lnTo>
                  <a:lnTo>
                    <a:pt x="658" y="269"/>
                  </a:lnTo>
                  <a:lnTo>
                    <a:pt x="649" y="293"/>
                  </a:lnTo>
                  <a:lnTo>
                    <a:pt x="637" y="317"/>
                  </a:lnTo>
                  <a:lnTo>
                    <a:pt x="624" y="340"/>
                  </a:lnTo>
                  <a:lnTo>
                    <a:pt x="610" y="361"/>
                  </a:lnTo>
                  <a:lnTo>
                    <a:pt x="595" y="382"/>
                  </a:lnTo>
                  <a:lnTo>
                    <a:pt x="578" y="403"/>
                  </a:lnTo>
                  <a:lnTo>
                    <a:pt x="560" y="423"/>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44" name="Freeform 124">
              <a:extLst>
                <a:ext uri="{FF2B5EF4-FFF2-40B4-BE49-F238E27FC236}">
                  <a16:creationId xmlns:a16="http://schemas.microsoft.com/office/drawing/2014/main" id="{DDF65213-3D06-4809-B729-DB76EBA56A8F}"/>
                </a:ext>
              </a:extLst>
            </p:cNvPr>
            <p:cNvSpPr>
              <a:spLocks/>
            </p:cNvSpPr>
            <p:nvPr/>
          </p:nvSpPr>
          <p:spPr bwMode="auto">
            <a:xfrm>
              <a:off x="4722813" y="5588001"/>
              <a:ext cx="15875" cy="15875"/>
            </a:xfrm>
            <a:custGeom>
              <a:avLst/>
              <a:gdLst>
                <a:gd name="T0" fmla="*/ 14 w 28"/>
                <a:gd name="T1" fmla="*/ 0 h 28"/>
                <a:gd name="T2" fmla="*/ 8 w 28"/>
                <a:gd name="T3" fmla="*/ 1 h 28"/>
                <a:gd name="T4" fmla="*/ 4 w 28"/>
                <a:gd name="T5" fmla="*/ 3 h 28"/>
                <a:gd name="T6" fmla="*/ 1 w 28"/>
                <a:gd name="T7" fmla="*/ 8 h 28"/>
                <a:gd name="T8" fmla="*/ 0 w 28"/>
                <a:gd name="T9" fmla="*/ 14 h 28"/>
                <a:gd name="T10" fmla="*/ 0 w 28"/>
                <a:gd name="T11" fmla="*/ 14 h 28"/>
                <a:gd name="T12" fmla="*/ 1 w 28"/>
                <a:gd name="T13" fmla="*/ 19 h 28"/>
                <a:gd name="T14" fmla="*/ 3 w 28"/>
                <a:gd name="T15" fmla="*/ 24 h 28"/>
                <a:gd name="T16" fmla="*/ 8 w 28"/>
                <a:gd name="T17" fmla="*/ 26 h 28"/>
                <a:gd name="T18" fmla="*/ 14 w 28"/>
                <a:gd name="T19" fmla="*/ 28 h 28"/>
                <a:gd name="T20" fmla="*/ 14 w 28"/>
                <a:gd name="T21" fmla="*/ 28 h 28"/>
                <a:gd name="T22" fmla="*/ 14 w 28"/>
                <a:gd name="T23" fmla="*/ 28 h 28"/>
                <a:gd name="T24" fmla="*/ 19 w 28"/>
                <a:gd name="T25" fmla="*/ 26 h 28"/>
                <a:gd name="T26" fmla="*/ 23 w 28"/>
                <a:gd name="T27" fmla="*/ 24 h 28"/>
                <a:gd name="T28" fmla="*/ 27 w 28"/>
                <a:gd name="T29" fmla="*/ 20 h 28"/>
                <a:gd name="T30" fmla="*/ 28 w 28"/>
                <a:gd name="T31" fmla="*/ 15 h 28"/>
                <a:gd name="T32" fmla="*/ 28 w 28"/>
                <a:gd name="T33" fmla="*/ 14 h 28"/>
                <a:gd name="T34" fmla="*/ 27 w 28"/>
                <a:gd name="T35" fmla="*/ 8 h 28"/>
                <a:gd name="T36" fmla="*/ 23 w 28"/>
                <a:gd name="T37" fmla="*/ 3 h 28"/>
                <a:gd name="T38" fmla="*/ 19 w 28"/>
                <a:gd name="T39" fmla="*/ 1 h 28"/>
                <a:gd name="T40" fmla="*/ 14 w 28"/>
                <a:gd name="T4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28">
                  <a:moveTo>
                    <a:pt x="14" y="0"/>
                  </a:moveTo>
                  <a:lnTo>
                    <a:pt x="8" y="1"/>
                  </a:lnTo>
                  <a:lnTo>
                    <a:pt x="4" y="3"/>
                  </a:lnTo>
                  <a:lnTo>
                    <a:pt x="1" y="8"/>
                  </a:lnTo>
                  <a:lnTo>
                    <a:pt x="0" y="14"/>
                  </a:lnTo>
                  <a:lnTo>
                    <a:pt x="0" y="14"/>
                  </a:lnTo>
                  <a:lnTo>
                    <a:pt x="1" y="19"/>
                  </a:lnTo>
                  <a:lnTo>
                    <a:pt x="3" y="24"/>
                  </a:lnTo>
                  <a:lnTo>
                    <a:pt x="8" y="26"/>
                  </a:lnTo>
                  <a:lnTo>
                    <a:pt x="14" y="28"/>
                  </a:lnTo>
                  <a:lnTo>
                    <a:pt x="14" y="28"/>
                  </a:lnTo>
                  <a:lnTo>
                    <a:pt x="14" y="28"/>
                  </a:lnTo>
                  <a:lnTo>
                    <a:pt x="19" y="26"/>
                  </a:lnTo>
                  <a:lnTo>
                    <a:pt x="23" y="24"/>
                  </a:lnTo>
                  <a:lnTo>
                    <a:pt x="27" y="20"/>
                  </a:lnTo>
                  <a:lnTo>
                    <a:pt x="28" y="15"/>
                  </a:lnTo>
                  <a:lnTo>
                    <a:pt x="28" y="14"/>
                  </a:lnTo>
                  <a:lnTo>
                    <a:pt x="27" y="8"/>
                  </a:lnTo>
                  <a:lnTo>
                    <a:pt x="23" y="3"/>
                  </a:lnTo>
                  <a:lnTo>
                    <a:pt x="19" y="1"/>
                  </a:lnTo>
                  <a:lnTo>
                    <a:pt x="14" y="0"/>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45" name="Freeform 125">
              <a:extLst>
                <a:ext uri="{FF2B5EF4-FFF2-40B4-BE49-F238E27FC236}">
                  <a16:creationId xmlns:a16="http://schemas.microsoft.com/office/drawing/2014/main" id="{11286E59-8CB9-4D3F-B726-96E8DDE7153D}"/>
                </a:ext>
              </a:extLst>
            </p:cNvPr>
            <p:cNvSpPr>
              <a:spLocks/>
            </p:cNvSpPr>
            <p:nvPr/>
          </p:nvSpPr>
          <p:spPr bwMode="auto">
            <a:xfrm>
              <a:off x="4614863" y="5534026"/>
              <a:ext cx="115888" cy="123825"/>
            </a:xfrm>
            <a:custGeom>
              <a:avLst/>
              <a:gdLst>
                <a:gd name="T0" fmla="*/ 207 w 219"/>
                <a:gd name="T1" fmla="*/ 154 h 233"/>
                <a:gd name="T2" fmla="*/ 197 w 219"/>
                <a:gd name="T3" fmla="*/ 156 h 233"/>
                <a:gd name="T4" fmla="*/ 186 w 219"/>
                <a:gd name="T5" fmla="*/ 170 h 233"/>
                <a:gd name="T6" fmla="*/ 170 w 219"/>
                <a:gd name="T7" fmla="*/ 186 h 233"/>
                <a:gd name="T8" fmla="*/ 151 w 219"/>
                <a:gd name="T9" fmla="*/ 198 h 233"/>
                <a:gd name="T10" fmla="*/ 129 w 219"/>
                <a:gd name="T11" fmla="*/ 205 h 233"/>
                <a:gd name="T12" fmla="*/ 107 w 219"/>
                <a:gd name="T13" fmla="*/ 205 h 233"/>
                <a:gd name="T14" fmla="*/ 90 w 219"/>
                <a:gd name="T15" fmla="*/ 201 h 233"/>
                <a:gd name="T16" fmla="*/ 74 w 219"/>
                <a:gd name="T17" fmla="*/ 194 h 233"/>
                <a:gd name="T18" fmla="*/ 60 w 219"/>
                <a:gd name="T19" fmla="*/ 184 h 233"/>
                <a:gd name="T20" fmla="*/ 48 w 219"/>
                <a:gd name="T21" fmla="*/ 172 h 233"/>
                <a:gd name="T22" fmla="*/ 38 w 219"/>
                <a:gd name="T23" fmla="*/ 158 h 233"/>
                <a:gd name="T24" fmla="*/ 32 w 219"/>
                <a:gd name="T25" fmla="*/ 142 h 233"/>
                <a:gd name="T26" fmla="*/ 29 w 219"/>
                <a:gd name="T27" fmla="*/ 125 h 233"/>
                <a:gd name="T28" fmla="*/ 29 w 219"/>
                <a:gd name="T29" fmla="*/ 107 h 233"/>
                <a:gd name="T30" fmla="*/ 32 w 219"/>
                <a:gd name="T31" fmla="*/ 90 h 233"/>
                <a:gd name="T32" fmla="*/ 38 w 219"/>
                <a:gd name="T33" fmla="*/ 74 h 233"/>
                <a:gd name="T34" fmla="*/ 48 w 219"/>
                <a:gd name="T35" fmla="*/ 60 h 233"/>
                <a:gd name="T36" fmla="*/ 60 w 219"/>
                <a:gd name="T37" fmla="*/ 48 h 233"/>
                <a:gd name="T38" fmla="*/ 74 w 219"/>
                <a:gd name="T39" fmla="*/ 38 h 233"/>
                <a:gd name="T40" fmla="*/ 90 w 219"/>
                <a:gd name="T41" fmla="*/ 31 h 233"/>
                <a:gd name="T42" fmla="*/ 107 w 219"/>
                <a:gd name="T43" fmla="*/ 27 h 233"/>
                <a:gd name="T44" fmla="*/ 126 w 219"/>
                <a:gd name="T45" fmla="*/ 27 h 233"/>
                <a:gd name="T46" fmla="*/ 146 w 219"/>
                <a:gd name="T47" fmla="*/ 32 h 233"/>
                <a:gd name="T48" fmla="*/ 163 w 219"/>
                <a:gd name="T49" fmla="*/ 40 h 233"/>
                <a:gd name="T50" fmla="*/ 178 w 219"/>
                <a:gd name="T51" fmla="*/ 52 h 233"/>
                <a:gd name="T52" fmla="*/ 189 w 219"/>
                <a:gd name="T53" fmla="*/ 63 h 233"/>
                <a:gd name="T54" fmla="*/ 199 w 219"/>
                <a:gd name="T55" fmla="*/ 63 h 233"/>
                <a:gd name="T56" fmla="*/ 208 w 219"/>
                <a:gd name="T57" fmla="*/ 56 h 233"/>
                <a:gd name="T58" fmla="*/ 209 w 219"/>
                <a:gd name="T59" fmla="*/ 46 h 233"/>
                <a:gd name="T60" fmla="*/ 197 w 219"/>
                <a:gd name="T61" fmla="*/ 32 h 233"/>
                <a:gd name="T62" fmla="*/ 177 w 219"/>
                <a:gd name="T63" fmla="*/ 17 h 233"/>
                <a:gd name="T64" fmla="*/ 154 w 219"/>
                <a:gd name="T65" fmla="*/ 6 h 233"/>
                <a:gd name="T66" fmla="*/ 130 w 219"/>
                <a:gd name="T67" fmla="*/ 1 h 233"/>
                <a:gd name="T68" fmla="*/ 105 w 219"/>
                <a:gd name="T69" fmla="*/ 0 h 233"/>
                <a:gd name="T70" fmla="*/ 82 w 219"/>
                <a:gd name="T71" fmla="*/ 5 h 233"/>
                <a:gd name="T72" fmla="*/ 61 w 219"/>
                <a:gd name="T73" fmla="*/ 14 h 233"/>
                <a:gd name="T74" fmla="*/ 43 w 219"/>
                <a:gd name="T75" fmla="*/ 26 h 233"/>
                <a:gd name="T76" fmla="*/ 27 w 219"/>
                <a:gd name="T77" fmla="*/ 41 h 233"/>
                <a:gd name="T78" fmla="*/ 14 w 219"/>
                <a:gd name="T79" fmla="*/ 61 h 233"/>
                <a:gd name="T80" fmla="*/ 5 w 219"/>
                <a:gd name="T81" fmla="*/ 81 h 233"/>
                <a:gd name="T82" fmla="*/ 1 w 219"/>
                <a:gd name="T83" fmla="*/ 104 h 233"/>
                <a:gd name="T84" fmla="*/ 1 w 219"/>
                <a:gd name="T85" fmla="*/ 128 h 233"/>
                <a:gd name="T86" fmla="*/ 5 w 219"/>
                <a:gd name="T87" fmla="*/ 151 h 233"/>
                <a:gd name="T88" fmla="*/ 14 w 219"/>
                <a:gd name="T89" fmla="*/ 171 h 233"/>
                <a:gd name="T90" fmla="*/ 27 w 219"/>
                <a:gd name="T91" fmla="*/ 191 h 233"/>
                <a:gd name="T92" fmla="*/ 43 w 219"/>
                <a:gd name="T93" fmla="*/ 206 h 233"/>
                <a:gd name="T94" fmla="*/ 61 w 219"/>
                <a:gd name="T95" fmla="*/ 219 h 233"/>
                <a:gd name="T96" fmla="*/ 82 w 219"/>
                <a:gd name="T97" fmla="*/ 227 h 233"/>
                <a:gd name="T98" fmla="*/ 105 w 219"/>
                <a:gd name="T99" fmla="*/ 233 h 233"/>
                <a:gd name="T100" fmla="*/ 132 w 219"/>
                <a:gd name="T101" fmla="*/ 231 h 233"/>
                <a:gd name="T102" fmla="*/ 161 w 219"/>
                <a:gd name="T103" fmla="*/ 224 h 233"/>
                <a:gd name="T104" fmla="*/ 188 w 219"/>
                <a:gd name="T105" fmla="*/ 209 h 233"/>
                <a:gd name="T106" fmla="*/ 209 w 219"/>
                <a:gd name="T107" fmla="*/ 187 h 233"/>
                <a:gd name="T108" fmla="*/ 219 w 219"/>
                <a:gd name="T109" fmla="*/ 169 h 233"/>
                <a:gd name="T110" fmla="*/ 217 w 219"/>
                <a:gd name="T111" fmla="*/ 16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9" h="233">
                  <a:moveTo>
                    <a:pt x="212" y="156"/>
                  </a:moveTo>
                  <a:lnTo>
                    <a:pt x="207" y="154"/>
                  </a:lnTo>
                  <a:lnTo>
                    <a:pt x="201" y="154"/>
                  </a:lnTo>
                  <a:lnTo>
                    <a:pt x="197" y="156"/>
                  </a:lnTo>
                  <a:lnTo>
                    <a:pt x="193" y="161"/>
                  </a:lnTo>
                  <a:lnTo>
                    <a:pt x="186" y="170"/>
                  </a:lnTo>
                  <a:lnTo>
                    <a:pt x="179" y="179"/>
                  </a:lnTo>
                  <a:lnTo>
                    <a:pt x="170" y="186"/>
                  </a:lnTo>
                  <a:lnTo>
                    <a:pt x="161" y="193"/>
                  </a:lnTo>
                  <a:lnTo>
                    <a:pt x="151" y="198"/>
                  </a:lnTo>
                  <a:lnTo>
                    <a:pt x="139" y="202"/>
                  </a:lnTo>
                  <a:lnTo>
                    <a:pt x="129" y="205"/>
                  </a:lnTo>
                  <a:lnTo>
                    <a:pt x="117" y="205"/>
                  </a:lnTo>
                  <a:lnTo>
                    <a:pt x="107" y="205"/>
                  </a:lnTo>
                  <a:lnTo>
                    <a:pt x="99" y="204"/>
                  </a:lnTo>
                  <a:lnTo>
                    <a:pt x="90" y="201"/>
                  </a:lnTo>
                  <a:lnTo>
                    <a:pt x="82" y="198"/>
                  </a:lnTo>
                  <a:lnTo>
                    <a:pt x="74" y="194"/>
                  </a:lnTo>
                  <a:lnTo>
                    <a:pt x="67" y="190"/>
                  </a:lnTo>
                  <a:lnTo>
                    <a:pt x="60" y="184"/>
                  </a:lnTo>
                  <a:lnTo>
                    <a:pt x="53" y="179"/>
                  </a:lnTo>
                  <a:lnTo>
                    <a:pt x="48" y="172"/>
                  </a:lnTo>
                  <a:lnTo>
                    <a:pt x="43" y="166"/>
                  </a:lnTo>
                  <a:lnTo>
                    <a:pt x="38" y="158"/>
                  </a:lnTo>
                  <a:lnTo>
                    <a:pt x="35" y="151"/>
                  </a:lnTo>
                  <a:lnTo>
                    <a:pt x="32" y="142"/>
                  </a:lnTo>
                  <a:lnTo>
                    <a:pt x="30" y="134"/>
                  </a:lnTo>
                  <a:lnTo>
                    <a:pt x="29" y="125"/>
                  </a:lnTo>
                  <a:lnTo>
                    <a:pt x="28" y="117"/>
                  </a:lnTo>
                  <a:lnTo>
                    <a:pt x="29" y="107"/>
                  </a:lnTo>
                  <a:lnTo>
                    <a:pt x="30" y="98"/>
                  </a:lnTo>
                  <a:lnTo>
                    <a:pt x="32" y="90"/>
                  </a:lnTo>
                  <a:lnTo>
                    <a:pt x="35" y="81"/>
                  </a:lnTo>
                  <a:lnTo>
                    <a:pt x="38" y="74"/>
                  </a:lnTo>
                  <a:lnTo>
                    <a:pt x="43" y="66"/>
                  </a:lnTo>
                  <a:lnTo>
                    <a:pt x="48" y="60"/>
                  </a:lnTo>
                  <a:lnTo>
                    <a:pt x="53" y="53"/>
                  </a:lnTo>
                  <a:lnTo>
                    <a:pt x="60" y="48"/>
                  </a:lnTo>
                  <a:lnTo>
                    <a:pt x="67" y="43"/>
                  </a:lnTo>
                  <a:lnTo>
                    <a:pt x="74" y="38"/>
                  </a:lnTo>
                  <a:lnTo>
                    <a:pt x="82" y="34"/>
                  </a:lnTo>
                  <a:lnTo>
                    <a:pt x="90" y="31"/>
                  </a:lnTo>
                  <a:lnTo>
                    <a:pt x="99" y="29"/>
                  </a:lnTo>
                  <a:lnTo>
                    <a:pt x="107" y="27"/>
                  </a:lnTo>
                  <a:lnTo>
                    <a:pt x="117" y="27"/>
                  </a:lnTo>
                  <a:lnTo>
                    <a:pt x="126" y="27"/>
                  </a:lnTo>
                  <a:lnTo>
                    <a:pt x="136" y="30"/>
                  </a:lnTo>
                  <a:lnTo>
                    <a:pt x="146" y="32"/>
                  </a:lnTo>
                  <a:lnTo>
                    <a:pt x="154" y="35"/>
                  </a:lnTo>
                  <a:lnTo>
                    <a:pt x="163" y="40"/>
                  </a:lnTo>
                  <a:lnTo>
                    <a:pt x="170" y="46"/>
                  </a:lnTo>
                  <a:lnTo>
                    <a:pt x="178" y="52"/>
                  </a:lnTo>
                  <a:lnTo>
                    <a:pt x="184" y="59"/>
                  </a:lnTo>
                  <a:lnTo>
                    <a:pt x="189" y="63"/>
                  </a:lnTo>
                  <a:lnTo>
                    <a:pt x="194" y="64"/>
                  </a:lnTo>
                  <a:lnTo>
                    <a:pt x="199" y="63"/>
                  </a:lnTo>
                  <a:lnTo>
                    <a:pt x="205" y="61"/>
                  </a:lnTo>
                  <a:lnTo>
                    <a:pt x="208" y="56"/>
                  </a:lnTo>
                  <a:lnTo>
                    <a:pt x="209" y="51"/>
                  </a:lnTo>
                  <a:lnTo>
                    <a:pt x="209" y="46"/>
                  </a:lnTo>
                  <a:lnTo>
                    <a:pt x="206" y="41"/>
                  </a:lnTo>
                  <a:lnTo>
                    <a:pt x="197" y="32"/>
                  </a:lnTo>
                  <a:lnTo>
                    <a:pt x="188" y="23"/>
                  </a:lnTo>
                  <a:lnTo>
                    <a:pt x="177" y="17"/>
                  </a:lnTo>
                  <a:lnTo>
                    <a:pt x="166" y="10"/>
                  </a:lnTo>
                  <a:lnTo>
                    <a:pt x="154" y="6"/>
                  </a:lnTo>
                  <a:lnTo>
                    <a:pt x="142" y="2"/>
                  </a:lnTo>
                  <a:lnTo>
                    <a:pt x="130" y="1"/>
                  </a:lnTo>
                  <a:lnTo>
                    <a:pt x="117" y="0"/>
                  </a:lnTo>
                  <a:lnTo>
                    <a:pt x="105" y="0"/>
                  </a:lnTo>
                  <a:lnTo>
                    <a:pt x="93" y="2"/>
                  </a:lnTo>
                  <a:lnTo>
                    <a:pt x="82" y="5"/>
                  </a:lnTo>
                  <a:lnTo>
                    <a:pt x="72" y="8"/>
                  </a:lnTo>
                  <a:lnTo>
                    <a:pt x="61" y="14"/>
                  </a:lnTo>
                  <a:lnTo>
                    <a:pt x="51" y="19"/>
                  </a:lnTo>
                  <a:lnTo>
                    <a:pt x="43" y="26"/>
                  </a:lnTo>
                  <a:lnTo>
                    <a:pt x="34" y="34"/>
                  </a:lnTo>
                  <a:lnTo>
                    <a:pt x="27" y="41"/>
                  </a:lnTo>
                  <a:lnTo>
                    <a:pt x="20" y="51"/>
                  </a:lnTo>
                  <a:lnTo>
                    <a:pt x="14" y="61"/>
                  </a:lnTo>
                  <a:lnTo>
                    <a:pt x="9" y="70"/>
                  </a:lnTo>
                  <a:lnTo>
                    <a:pt x="5" y="81"/>
                  </a:lnTo>
                  <a:lnTo>
                    <a:pt x="2" y="93"/>
                  </a:lnTo>
                  <a:lnTo>
                    <a:pt x="1" y="104"/>
                  </a:lnTo>
                  <a:lnTo>
                    <a:pt x="0" y="117"/>
                  </a:lnTo>
                  <a:lnTo>
                    <a:pt x="1" y="128"/>
                  </a:lnTo>
                  <a:lnTo>
                    <a:pt x="2" y="139"/>
                  </a:lnTo>
                  <a:lnTo>
                    <a:pt x="5" y="151"/>
                  </a:lnTo>
                  <a:lnTo>
                    <a:pt x="9" y="162"/>
                  </a:lnTo>
                  <a:lnTo>
                    <a:pt x="14" y="171"/>
                  </a:lnTo>
                  <a:lnTo>
                    <a:pt x="20" y="181"/>
                  </a:lnTo>
                  <a:lnTo>
                    <a:pt x="27" y="191"/>
                  </a:lnTo>
                  <a:lnTo>
                    <a:pt x="34" y="198"/>
                  </a:lnTo>
                  <a:lnTo>
                    <a:pt x="43" y="206"/>
                  </a:lnTo>
                  <a:lnTo>
                    <a:pt x="51" y="213"/>
                  </a:lnTo>
                  <a:lnTo>
                    <a:pt x="61" y="219"/>
                  </a:lnTo>
                  <a:lnTo>
                    <a:pt x="72" y="224"/>
                  </a:lnTo>
                  <a:lnTo>
                    <a:pt x="82" y="227"/>
                  </a:lnTo>
                  <a:lnTo>
                    <a:pt x="93" y="230"/>
                  </a:lnTo>
                  <a:lnTo>
                    <a:pt x="105" y="233"/>
                  </a:lnTo>
                  <a:lnTo>
                    <a:pt x="117" y="233"/>
                  </a:lnTo>
                  <a:lnTo>
                    <a:pt x="132" y="231"/>
                  </a:lnTo>
                  <a:lnTo>
                    <a:pt x="147" y="228"/>
                  </a:lnTo>
                  <a:lnTo>
                    <a:pt x="161" y="224"/>
                  </a:lnTo>
                  <a:lnTo>
                    <a:pt x="175" y="218"/>
                  </a:lnTo>
                  <a:lnTo>
                    <a:pt x="188" y="209"/>
                  </a:lnTo>
                  <a:lnTo>
                    <a:pt x="198" y="199"/>
                  </a:lnTo>
                  <a:lnTo>
                    <a:pt x="209" y="187"/>
                  </a:lnTo>
                  <a:lnTo>
                    <a:pt x="218" y="175"/>
                  </a:lnTo>
                  <a:lnTo>
                    <a:pt x="219" y="169"/>
                  </a:lnTo>
                  <a:lnTo>
                    <a:pt x="219" y="164"/>
                  </a:lnTo>
                  <a:lnTo>
                    <a:pt x="217" y="160"/>
                  </a:lnTo>
                  <a:lnTo>
                    <a:pt x="212" y="156"/>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46" name="Freeform 126">
              <a:extLst>
                <a:ext uri="{FF2B5EF4-FFF2-40B4-BE49-F238E27FC236}">
                  <a16:creationId xmlns:a16="http://schemas.microsoft.com/office/drawing/2014/main" id="{347070DD-9854-4097-B72A-D59D5B92FCFE}"/>
                </a:ext>
              </a:extLst>
            </p:cNvPr>
            <p:cNvSpPr>
              <a:spLocks/>
            </p:cNvSpPr>
            <p:nvPr/>
          </p:nvSpPr>
          <p:spPr bwMode="auto">
            <a:xfrm>
              <a:off x="4630738" y="5713413"/>
              <a:ext cx="14288" cy="14288"/>
            </a:xfrm>
            <a:custGeom>
              <a:avLst/>
              <a:gdLst>
                <a:gd name="T0" fmla="*/ 24 w 28"/>
                <a:gd name="T1" fmla="*/ 4 h 28"/>
                <a:gd name="T2" fmla="*/ 19 w 28"/>
                <a:gd name="T3" fmla="*/ 1 h 28"/>
                <a:gd name="T4" fmla="*/ 14 w 28"/>
                <a:gd name="T5" fmla="*/ 0 h 28"/>
                <a:gd name="T6" fmla="*/ 8 w 28"/>
                <a:gd name="T7" fmla="*/ 1 h 28"/>
                <a:gd name="T8" fmla="*/ 4 w 28"/>
                <a:gd name="T9" fmla="*/ 4 h 28"/>
                <a:gd name="T10" fmla="*/ 1 w 28"/>
                <a:gd name="T11" fmla="*/ 8 h 28"/>
                <a:gd name="T12" fmla="*/ 0 w 28"/>
                <a:gd name="T13" fmla="*/ 14 h 28"/>
                <a:gd name="T14" fmla="*/ 1 w 28"/>
                <a:gd name="T15" fmla="*/ 19 h 28"/>
                <a:gd name="T16" fmla="*/ 4 w 28"/>
                <a:gd name="T17" fmla="*/ 23 h 28"/>
                <a:gd name="T18" fmla="*/ 8 w 28"/>
                <a:gd name="T19" fmla="*/ 27 h 28"/>
                <a:gd name="T20" fmla="*/ 14 w 28"/>
                <a:gd name="T21" fmla="*/ 28 h 28"/>
                <a:gd name="T22" fmla="*/ 19 w 28"/>
                <a:gd name="T23" fmla="*/ 27 h 28"/>
                <a:gd name="T24" fmla="*/ 24 w 28"/>
                <a:gd name="T25" fmla="*/ 23 h 28"/>
                <a:gd name="T26" fmla="*/ 27 w 28"/>
                <a:gd name="T27" fmla="*/ 19 h 28"/>
                <a:gd name="T28" fmla="*/ 28 w 28"/>
                <a:gd name="T29" fmla="*/ 14 h 28"/>
                <a:gd name="T30" fmla="*/ 27 w 28"/>
                <a:gd name="T31" fmla="*/ 8 h 28"/>
                <a:gd name="T32" fmla="*/ 24 w 28"/>
                <a:gd name="T3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8">
                  <a:moveTo>
                    <a:pt x="24" y="4"/>
                  </a:moveTo>
                  <a:lnTo>
                    <a:pt x="19" y="1"/>
                  </a:lnTo>
                  <a:lnTo>
                    <a:pt x="14" y="0"/>
                  </a:lnTo>
                  <a:lnTo>
                    <a:pt x="8" y="1"/>
                  </a:lnTo>
                  <a:lnTo>
                    <a:pt x="4" y="4"/>
                  </a:lnTo>
                  <a:lnTo>
                    <a:pt x="1" y="8"/>
                  </a:lnTo>
                  <a:lnTo>
                    <a:pt x="0" y="14"/>
                  </a:lnTo>
                  <a:lnTo>
                    <a:pt x="1" y="19"/>
                  </a:lnTo>
                  <a:lnTo>
                    <a:pt x="4" y="23"/>
                  </a:lnTo>
                  <a:lnTo>
                    <a:pt x="8" y="27"/>
                  </a:lnTo>
                  <a:lnTo>
                    <a:pt x="14" y="28"/>
                  </a:lnTo>
                  <a:lnTo>
                    <a:pt x="19" y="27"/>
                  </a:lnTo>
                  <a:lnTo>
                    <a:pt x="24" y="23"/>
                  </a:lnTo>
                  <a:lnTo>
                    <a:pt x="27" y="19"/>
                  </a:lnTo>
                  <a:lnTo>
                    <a:pt x="28" y="14"/>
                  </a:lnTo>
                  <a:lnTo>
                    <a:pt x="27" y="8"/>
                  </a:lnTo>
                  <a:lnTo>
                    <a:pt x="24" y="4"/>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grpSp>
      <p:sp>
        <p:nvSpPr>
          <p:cNvPr id="95" name="TextBox 94">
            <a:extLst>
              <a:ext uri="{FF2B5EF4-FFF2-40B4-BE49-F238E27FC236}">
                <a16:creationId xmlns:a16="http://schemas.microsoft.com/office/drawing/2014/main" id="{136CBB04-192F-F542-ABA6-4414A931FF5D}"/>
              </a:ext>
            </a:extLst>
          </p:cNvPr>
          <p:cNvSpPr txBox="1"/>
          <p:nvPr/>
        </p:nvSpPr>
        <p:spPr>
          <a:xfrm>
            <a:off x="361102" y="1215458"/>
            <a:ext cx="5410135" cy="671274"/>
          </a:xfrm>
          <a:prstGeom prst="rect">
            <a:avLst/>
          </a:prstGeom>
          <a:noFill/>
        </p:spPr>
        <p:txBody>
          <a:bodyPr wrap="square" rtlCol="0">
            <a:spAutoFit/>
          </a:bodyPr>
          <a:lstStyle/>
          <a:p>
            <a:pPr>
              <a:lnSpc>
                <a:spcPct val="110000"/>
              </a:lnSpc>
            </a:pPr>
            <a:r>
              <a:rPr lang="en-US" sz="3600" dirty="0">
                <a:solidFill>
                  <a:schemeClr val="tx1">
                    <a:lumMod val="85000"/>
                    <a:lumOff val="15000"/>
                  </a:schemeClr>
                </a:solidFill>
                <a:latin typeface="Nexa Bold" panose="02000000000000000000" pitchFamily="50" charset="0"/>
              </a:rPr>
              <a:t>Operation</a:t>
            </a:r>
          </a:p>
        </p:txBody>
      </p:sp>
      <p:sp>
        <p:nvSpPr>
          <p:cNvPr id="96" name="Rectangle 95">
            <a:extLst>
              <a:ext uri="{FF2B5EF4-FFF2-40B4-BE49-F238E27FC236}">
                <a16:creationId xmlns:a16="http://schemas.microsoft.com/office/drawing/2014/main" id="{DD466E9C-53B4-2A43-B18E-38C27D3F1732}"/>
              </a:ext>
            </a:extLst>
          </p:cNvPr>
          <p:cNvSpPr/>
          <p:nvPr/>
        </p:nvSpPr>
        <p:spPr>
          <a:xfrm>
            <a:off x="351331" y="1878157"/>
            <a:ext cx="5190067" cy="343043"/>
          </a:xfrm>
          <a:prstGeom prst="rect">
            <a:avLst/>
          </a:prstGeom>
        </p:spPr>
        <p:txBody>
          <a:bodyPr wrap="square">
            <a:spAutoFit/>
          </a:bodyPr>
          <a:lstStyle/>
          <a:p>
            <a:pPr>
              <a:lnSpc>
                <a:spcPct val="130000"/>
              </a:lnSpc>
            </a:pPr>
            <a:r>
              <a:rPr lang="id-ID" sz="1400" dirty="0">
                <a:solidFill>
                  <a:schemeClr val="bg1">
                    <a:lumMod val="65000"/>
                  </a:schemeClr>
                </a:solidFill>
                <a:latin typeface="Segoe UI" panose="020B0502040204020203" pitchFamily="34" charset="0"/>
                <a:cs typeface="Segoe UI" panose="020B0502040204020203" pitchFamily="34" charset="0"/>
              </a:rPr>
              <a:t>The Docker software as a service offering consists of three components: Software: The Docker daemon, called dockerd, is a persistent process that manages Docker containers and handles container objects. The daemon listens for requests sent via the Docker Engine API. The Docker client program, called docker, provides a command-line interface images that they have built. Registries can be public or private. Two main public registries are Docker Hub and Docker Cloud. Docker Hub is the default registry where Docker looks for images. Docker registries also allow the creation of notifications based on events. </a:t>
            </a:r>
            <a:endParaRPr lang="en-US" sz="1400" dirty="0">
              <a:solidFill>
                <a:schemeClr val="bg1">
                  <a:lumMod val="65000"/>
                </a:schemeClr>
              </a:solidFill>
              <a:latin typeface="Segoe UI" panose="020B0502040204020203" pitchFamily="34" charset="0"/>
              <a:cs typeface="Segoe UI" panose="020B0502040204020203" pitchFamily="34" charset="0"/>
            </a:endParaRPr>
          </a:p>
        </p:txBody>
      </p:sp>
      <p:cxnSp>
        <p:nvCxnSpPr>
          <p:cNvPr id="97" name="Straight Connector 96">
            <a:extLst>
              <a:ext uri="{FF2B5EF4-FFF2-40B4-BE49-F238E27FC236}">
                <a16:creationId xmlns:a16="http://schemas.microsoft.com/office/drawing/2014/main" id="{29B1240B-A052-FA47-9443-3403026EB577}"/>
              </a:ext>
            </a:extLst>
          </p:cNvPr>
          <p:cNvCxnSpPr>
            <a:cxnSpLocks/>
          </p:cNvCxnSpPr>
          <p:nvPr/>
        </p:nvCxnSpPr>
        <p:spPr>
          <a:xfrm>
            <a:off x="466750" y="1096904"/>
            <a:ext cx="88394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id="{E16281D8-1A33-A44A-BC3E-51628182A83A}"/>
              </a:ext>
            </a:extLst>
          </p:cNvPr>
          <p:cNvSpPr/>
          <p:nvPr/>
        </p:nvSpPr>
        <p:spPr>
          <a:xfrm>
            <a:off x="1350690" y="912651"/>
            <a:ext cx="4480630" cy="306000"/>
          </a:xfrm>
          <a:prstGeom prst="rect">
            <a:avLst/>
          </a:prstGeom>
        </p:spPr>
        <p:txBody>
          <a:bodyPr wrap="square" anchor="ctr" anchorCtr="0">
            <a:spAutoFit/>
          </a:bodyPr>
          <a:lstStyle/>
          <a:p>
            <a:pPr>
              <a:lnSpc>
                <a:spcPct val="130000"/>
              </a:lnSpc>
            </a:pPr>
            <a:r>
              <a:rPr lang="en-US" sz="1200" spc="300" dirty="0">
                <a:solidFill>
                  <a:schemeClr val="bg1">
                    <a:lumMod val="65000"/>
                  </a:schemeClr>
                </a:solidFill>
                <a:latin typeface="Segoe UI" panose="020B0502040204020203" pitchFamily="34" charset="0"/>
                <a:cs typeface="Segoe UI" panose="020B0502040204020203" pitchFamily="34" charset="0"/>
              </a:rPr>
              <a:t>Components</a:t>
            </a:r>
          </a:p>
        </p:txBody>
      </p:sp>
    </p:spTree>
    <p:extLst>
      <p:ext uri="{BB962C8B-B14F-4D97-AF65-F5344CB8AC3E}">
        <p14:creationId xmlns:p14="http://schemas.microsoft.com/office/powerpoint/2010/main" val="21330762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CBBBB665-4F82-AD4A-899C-D457C62D41D8}"/>
              </a:ext>
            </a:extLst>
          </p:cNvPr>
          <p:cNvSpPr/>
          <p:nvPr/>
        </p:nvSpPr>
        <p:spPr>
          <a:xfrm>
            <a:off x="905933" y="6121400"/>
            <a:ext cx="10041467" cy="313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S"/>
          </a:p>
        </p:txBody>
      </p:sp>
      <p:pic>
        <p:nvPicPr>
          <p:cNvPr id="5" name="Picture Placeholder 4" descr="Docker (software).jpg"/>
          <p:cNvPicPr>
            <a:picLocks noGrp="1" noChangeAspect="1"/>
          </p:cNvPicPr>
          <p:nvPr>
            <p:ph type="pic" sz="quarter" idx="10"/>
          </p:nvPr>
        </p:nvPicPr>
        <p:blipFill>
          <a:blip r:embed="rId2"/>
          <a:srcRect l="27564" r="27564"/>
          <a:stretch>
            <a:fillRect/>
          </a:stretch>
        </p:blipFill>
        <p:spPr/>
      </p:pic>
      <p:sp>
        <p:nvSpPr>
          <p:cNvPr id="3" name="Rectangle: Rounded Corners 2">
            <a:extLst>
              <a:ext uri="{FF2B5EF4-FFF2-40B4-BE49-F238E27FC236}">
                <a16:creationId xmlns:a16="http://schemas.microsoft.com/office/drawing/2014/main" id="{9772F690-F2EB-419D-9D59-B64DF0F55BE9}"/>
              </a:ext>
            </a:extLst>
          </p:cNvPr>
          <p:cNvSpPr/>
          <p:nvPr/>
        </p:nvSpPr>
        <p:spPr>
          <a:xfrm>
            <a:off x="4606561" y="1303868"/>
            <a:ext cx="7585439" cy="5029200"/>
          </a:xfrm>
          <a:prstGeom prst="roundRect">
            <a:avLst>
              <a:gd name="adj" fmla="val 5541"/>
            </a:avLst>
          </a:prstGeom>
          <a:gradFill flip="none" rotWithShape="1">
            <a:gsLst>
              <a:gs pos="100000">
                <a:schemeClr val="accent1"/>
              </a:gs>
              <a:gs pos="0">
                <a:schemeClr val="accent2"/>
              </a:gs>
            </a:gsLst>
            <a:path path="circle">
              <a:fillToRect t="100000" r="100000"/>
            </a:path>
            <a:tileRect l="-100000" b="-100000"/>
          </a:gradFill>
          <a:ln>
            <a:noFill/>
          </a:ln>
          <a:effectLst>
            <a:outerShdw blurRad="965200" sx="86000" sy="86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B883BBDF-95D4-43AE-A072-6501AE53F7F8}"/>
              </a:ext>
            </a:extLst>
          </p:cNvPr>
          <p:cNvSpPr/>
          <p:nvPr/>
        </p:nvSpPr>
        <p:spPr>
          <a:xfrm>
            <a:off x="4826189" y="1592381"/>
            <a:ext cx="7085502" cy="4452172"/>
          </a:xfrm>
          <a:prstGeom prst="roundRect">
            <a:avLst>
              <a:gd name="adj" fmla="val 4628"/>
            </a:avLst>
          </a:prstGeom>
          <a:noFill/>
          <a:ln>
            <a:solidFill>
              <a:schemeClr val="bg1"/>
            </a:solidFill>
            <a:prstDash val="dash"/>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63" name="Group 62">
            <a:extLst>
              <a:ext uri="{FF2B5EF4-FFF2-40B4-BE49-F238E27FC236}">
                <a16:creationId xmlns:a16="http://schemas.microsoft.com/office/drawing/2014/main" id="{23C2F8CA-0F0A-45AC-B162-2EFA8333DFA4}"/>
              </a:ext>
            </a:extLst>
          </p:cNvPr>
          <p:cNvGrpSpPr/>
          <p:nvPr/>
        </p:nvGrpSpPr>
        <p:grpSpPr>
          <a:xfrm rot="900000">
            <a:off x="9390504" y="1999652"/>
            <a:ext cx="1778875" cy="1553686"/>
            <a:chOff x="8120989" y="3573566"/>
            <a:chExt cx="4752822" cy="3701818"/>
          </a:xfrm>
        </p:grpSpPr>
        <p:grpSp>
          <p:nvGrpSpPr>
            <p:cNvPr id="64" name="Group 63">
              <a:extLst>
                <a:ext uri="{FF2B5EF4-FFF2-40B4-BE49-F238E27FC236}">
                  <a16:creationId xmlns:a16="http://schemas.microsoft.com/office/drawing/2014/main" id="{0BC3CEA7-556A-4D91-ABB9-E51DEF153C3C}"/>
                </a:ext>
              </a:extLst>
            </p:cNvPr>
            <p:cNvGrpSpPr/>
            <p:nvPr/>
          </p:nvGrpSpPr>
          <p:grpSpPr>
            <a:xfrm rot="9957771">
              <a:off x="8120989" y="3573566"/>
              <a:ext cx="4752822" cy="3688088"/>
              <a:chOff x="2438400" y="1005871"/>
              <a:chExt cx="6414912" cy="4977833"/>
            </a:xfrm>
            <a:solidFill>
              <a:schemeClr val="accent2">
                <a:alpha val="50000"/>
              </a:schemeClr>
            </a:solidFill>
          </p:grpSpPr>
          <p:cxnSp>
            <p:nvCxnSpPr>
              <p:cNvPr id="73" name="Straight Connector 72">
                <a:extLst>
                  <a:ext uri="{FF2B5EF4-FFF2-40B4-BE49-F238E27FC236}">
                    <a16:creationId xmlns:a16="http://schemas.microsoft.com/office/drawing/2014/main" id="{F31D82C0-C266-48DF-9E09-E02154F09E9A}"/>
                  </a:ext>
                </a:extLst>
              </p:cNvPr>
              <p:cNvCxnSpPr/>
              <p:nvPr/>
            </p:nvCxnSpPr>
            <p:spPr>
              <a:xfrm flipV="1">
                <a:off x="2614864" y="3850104"/>
                <a:ext cx="1411705" cy="2133600"/>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252C694-DB80-4103-88E8-B4EBDE5480F0}"/>
                  </a:ext>
                </a:extLst>
              </p:cNvPr>
              <p:cNvCxnSpPr/>
              <p:nvPr/>
            </p:nvCxnSpPr>
            <p:spPr>
              <a:xfrm>
                <a:off x="4026569" y="3866146"/>
                <a:ext cx="1267327" cy="882316"/>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099C4D6-206E-4284-8B6C-65CBC274184A}"/>
                  </a:ext>
                </a:extLst>
              </p:cNvPr>
              <p:cNvCxnSpPr/>
              <p:nvPr/>
            </p:nvCxnSpPr>
            <p:spPr>
              <a:xfrm flipH="1">
                <a:off x="2614864" y="4780546"/>
                <a:ext cx="2662990" cy="1199465"/>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97BDAC1-EADE-4C48-9997-08CBD41DB2A6}"/>
                  </a:ext>
                </a:extLst>
              </p:cNvPr>
              <p:cNvCxnSpPr/>
              <p:nvPr/>
            </p:nvCxnSpPr>
            <p:spPr>
              <a:xfrm>
                <a:off x="2470485" y="3850104"/>
                <a:ext cx="2823411" cy="914400"/>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5276D34-9F67-46DE-A92D-488732C8D8B0}"/>
                  </a:ext>
                </a:extLst>
              </p:cNvPr>
              <p:cNvCxnSpPr/>
              <p:nvPr/>
            </p:nvCxnSpPr>
            <p:spPr>
              <a:xfrm flipV="1">
                <a:off x="2438400" y="2823411"/>
                <a:ext cx="3834062" cy="1026694"/>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A3B0200-3FD2-4C4E-8833-279535270C85}"/>
                  </a:ext>
                </a:extLst>
              </p:cNvPr>
              <p:cNvCxnSpPr>
                <a:cxnSpLocks/>
              </p:cNvCxnSpPr>
              <p:nvPr/>
            </p:nvCxnSpPr>
            <p:spPr>
              <a:xfrm flipH="1" flipV="1">
                <a:off x="4660231" y="2180695"/>
                <a:ext cx="1666449" cy="649161"/>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32F36DD-6DEE-402B-8A45-4D578F558FCE}"/>
                  </a:ext>
                </a:extLst>
              </p:cNvPr>
              <p:cNvCxnSpPr/>
              <p:nvPr/>
            </p:nvCxnSpPr>
            <p:spPr>
              <a:xfrm flipH="1">
                <a:off x="4026568" y="2130450"/>
                <a:ext cx="633663" cy="1732003"/>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0DF8E7A-BBC6-47BD-948F-72038318D8D2}"/>
                  </a:ext>
                </a:extLst>
              </p:cNvPr>
              <p:cNvCxnSpPr/>
              <p:nvPr/>
            </p:nvCxnSpPr>
            <p:spPr>
              <a:xfrm>
                <a:off x="4058654" y="3900350"/>
                <a:ext cx="3547859" cy="1029176"/>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08C1BC2-6BF5-4F0C-8293-265AF598940F}"/>
                  </a:ext>
                </a:extLst>
              </p:cNvPr>
              <p:cNvCxnSpPr>
                <a:cxnSpLocks/>
              </p:cNvCxnSpPr>
              <p:nvPr/>
            </p:nvCxnSpPr>
            <p:spPr>
              <a:xfrm>
                <a:off x="5293895" y="4752157"/>
                <a:ext cx="2423966" cy="206942"/>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AE1E2F9-D160-4168-BC9B-FFD599B3DA92}"/>
                  </a:ext>
                </a:extLst>
              </p:cNvPr>
              <p:cNvCxnSpPr>
                <a:cxnSpLocks/>
              </p:cNvCxnSpPr>
              <p:nvPr/>
            </p:nvCxnSpPr>
            <p:spPr>
              <a:xfrm flipV="1">
                <a:off x="7720416" y="2374232"/>
                <a:ext cx="1107852" cy="2518579"/>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40CA8D7-903C-4C51-90A9-728072C7BC9D}"/>
                  </a:ext>
                </a:extLst>
              </p:cNvPr>
              <p:cNvCxnSpPr/>
              <p:nvPr/>
            </p:nvCxnSpPr>
            <p:spPr>
              <a:xfrm flipH="1">
                <a:off x="5277855" y="2374233"/>
                <a:ext cx="3547859" cy="2406316"/>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C60F459-191D-4952-9ED6-7CA9F9CCFEA4}"/>
                  </a:ext>
                </a:extLst>
              </p:cNvPr>
              <p:cNvCxnSpPr/>
              <p:nvPr/>
            </p:nvCxnSpPr>
            <p:spPr>
              <a:xfrm flipH="1" flipV="1">
                <a:off x="6248401" y="2823412"/>
                <a:ext cx="1435769" cy="2119645"/>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6165C2B-4818-446A-960D-6C67B1A411DF}"/>
                  </a:ext>
                </a:extLst>
              </p:cNvPr>
              <p:cNvCxnSpPr/>
              <p:nvPr/>
            </p:nvCxnSpPr>
            <p:spPr>
              <a:xfrm flipV="1">
                <a:off x="6302617" y="2374233"/>
                <a:ext cx="2550695" cy="449180"/>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7DB6276-A635-48B5-A41D-A73FA4CFB3E6}"/>
                  </a:ext>
                </a:extLst>
              </p:cNvPr>
              <p:cNvCxnSpPr/>
              <p:nvPr/>
            </p:nvCxnSpPr>
            <p:spPr>
              <a:xfrm flipV="1">
                <a:off x="4660231" y="1005871"/>
                <a:ext cx="1238496" cy="1124581"/>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B9E6C422-6648-4F5A-AB5A-FD0CA9B56E57}"/>
                  </a:ext>
                </a:extLst>
              </p:cNvPr>
              <p:cNvCxnSpPr>
                <a:cxnSpLocks/>
              </p:cNvCxnSpPr>
              <p:nvPr/>
            </p:nvCxnSpPr>
            <p:spPr>
              <a:xfrm>
                <a:off x="5889383" y="1005871"/>
                <a:ext cx="399120" cy="1858616"/>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B603CE92-4B26-4B91-A96D-36A8B1DBBB27}"/>
                  </a:ext>
                </a:extLst>
              </p:cNvPr>
              <p:cNvCxnSpPr/>
              <p:nvPr/>
            </p:nvCxnSpPr>
            <p:spPr>
              <a:xfrm flipH="1">
                <a:off x="5250253" y="2914731"/>
                <a:ext cx="995592" cy="1898902"/>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ED08B9E-C0F2-421D-A64D-8406AF66F871}"/>
                  </a:ext>
                </a:extLst>
              </p:cNvPr>
              <p:cNvCxnSpPr/>
              <p:nvPr/>
            </p:nvCxnSpPr>
            <p:spPr>
              <a:xfrm>
                <a:off x="4644190" y="2164653"/>
                <a:ext cx="621140" cy="2671436"/>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grpSp>
        <p:sp>
          <p:nvSpPr>
            <p:cNvPr id="65" name="Oval 64">
              <a:extLst>
                <a:ext uri="{FF2B5EF4-FFF2-40B4-BE49-F238E27FC236}">
                  <a16:creationId xmlns:a16="http://schemas.microsoft.com/office/drawing/2014/main" id="{07AA2754-2D7C-4F8D-B8BB-3D2A2A45A531}"/>
                </a:ext>
              </a:extLst>
            </p:cNvPr>
            <p:cNvSpPr/>
            <p:nvPr/>
          </p:nvSpPr>
          <p:spPr>
            <a:xfrm rot="9957771">
              <a:off x="10674024" y="7125991"/>
              <a:ext cx="149393" cy="149393"/>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6" name="Oval 65">
              <a:extLst>
                <a:ext uri="{FF2B5EF4-FFF2-40B4-BE49-F238E27FC236}">
                  <a16:creationId xmlns:a16="http://schemas.microsoft.com/office/drawing/2014/main" id="{2906DC31-26BC-4CF4-8964-3F0DDCF157A5}"/>
                </a:ext>
              </a:extLst>
            </p:cNvPr>
            <p:cNvSpPr/>
            <p:nvPr/>
          </p:nvSpPr>
          <p:spPr>
            <a:xfrm rot="9957771">
              <a:off x="10083860" y="5887589"/>
              <a:ext cx="149393" cy="149393"/>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7" name="Oval 66">
              <a:extLst>
                <a:ext uri="{FF2B5EF4-FFF2-40B4-BE49-F238E27FC236}">
                  <a16:creationId xmlns:a16="http://schemas.microsoft.com/office/drawing/2014/main" id="{28EE44CB-8809-4675-9BA4-500C2DDBBD99}"/>
                </a:ext>
              </a:extLst>
            </p:cNvPr>
            <p:cNvSpPr/>
            <p:nvPr/>
          </p:nvSpPr>
          <p:spPr>
            <a:xfrm rot="9957771">
              <a:off x="8401944" y="6665730"/>
              <a:ext cx="149393" cy="149393"/>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8" name="Oval 67">
              <a:extLst>
                <a:ext uri="{FF2B5EF4-FFF2-40B4-BE49-F238E27FC236}">
                  <a16:creationId xmlns:a16="http://schemas.microsoft.com/office/drawing/2014/main" id="{D8A5E031-396A-486E-8D7E-B8F57A3FDDBD}"/>
                </a:ext>
              </a:extLst>
            </p:cNvPr>
            <p:cNvSpPr/>
            <p:nvPr/>
          </p:nvSpPr>
          <p:spPr>
            <a:xfrm rot="9957771">
              <a:off x="8736865" y="4682862"/>
              <a:ext cx="149393" cy="149393"/>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9" name="Oval 68">
              <a:extLst>
                <a:ext uri="{FF2B5EF4-FFF2-40B4-BE49-F238E27FC236}">
                  <a16:creationId xmlns:a16="http://schemas.microsoft.com/office/drawing/2014/main" id="{51872EA5-905B-43AB-AAEB-FA1F616C3149}"/>
                </a:ext>
              </a:extLst>
            </p:cNvPr>
            <p:cNvSpPr/>
            <p:nvPr/>
          </p:nvSpPr>
          <p:spPr>
            <a:xfrm rot="9957771">
              <a:off x="10431941" y="4366597"/>
              <a:ext cx="149393" cy="149393"/>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0" name="Oval 69">
              <a:extLst>
                <a:ext uri="{FF2B5EF4-FFF2-40B4-BE49-F238E27FC236}">
                  <a16:creationId xmlns:a16="http://schemas.microsoft.com/office/drawing/2014/main" id="{E1BD7DEC-CC5E-4127-B5B6-16CC6E85CA84}"/>
                </a:ext>
              </a:extLst>
            </p:cNvPr>
            <p:cNvSpPr/>
            <p:nvPr/>
          </p:nvSpPr>
          <p:spPr>
            <a:xfrm rot="9957771">
              <a:off x="11474043" y="4779212"/>
              <a:ext cx="149393" cy="149393"/>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1" name="Oval 70">
              <a:extLst>
                <a:ext uri="{FF2B5EF4-FFF2-40B4-BE49-F238E27FC236}">
                  <a16:creationId xmlns:a16="http://schemas.microsoft.com/office/drawing/2014/main" id="{FCBD6D0D-F735-4EA7-9409-590774BDE847}"/>
                </a:ext>
              </a:extLst>
            </p:cNvPr>
            <p:cNvSpPr/>
            <p:nvPr/>
          </p:nvSpPr>
          <p:spPr>
            <a:xfrm rot="9957771">
              <a:off x="12583955" y="4527020"/>
              <a:ext cx="149393" cy="149393"/>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2" name="Oval 71">
              <a:extLst>
                <a:ext uri="{FF2B5EF4-FFF2-40B4-BE49-F238E27FC236}">
                  <a16:creationId xmlns:a16="http://schemas.microsoft.com/office/drawing/2014/main" id="{490595E8-B6F8-425E-846F-8D8265C43747}"/>
                </a:ext>
              </a:extLst>
            </p:cNvPr>
            <p:cNvSpPr/>
            <p:nvPr/>
          </p:nvSpPr>
          <p:spPr>
            <a:xfrm rot="9957771">
              <a:off x="11370884" y="6090852"/>
              <a:ext cx="149393" cy="149393"/>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39" name="TextBox 38">
            <a:extLst>
              <a:ext uri="{FF2B5EF4-FFF2-40B4-BE49-F238E27FC236}">
                <a16:creationId xmlns:a16="http://schemas.microsoft.com/office/drawing/2014/main" id="{EB5BCECE-6AAB-834E-AA2C-4A7DC3CC3853}"/>
              </a:ext>
            </a:extLst>
          </p:cNvPr>
          <p:cNvSpPr txBox="1"/>
          <p:nvPr/>
        </p:nvSpPr>
        <p:spPr>
          <a:xfrm>
            <a:off x="5095344" y="2337649"/>
            <a:ext cx="6473184" cy="671274"/>
          </a:xfrm>
          <a:prstGeom prst="rect">
            <a:avLst/>
          </a:prstGeom>
          <a:noFill/>
        </p:spPr>
        <p:txBody>
          <a:bodyPr wrap="square" rtlCol="0">
            <a:spAutoFit/>
          </a:bodyPr>
          <a:lstStyle/>
          <a:p>
            <a:pPr>
              <a:lnSpc>
                <a:spcPct val="110000"/>
              </a:lnSpc>
            </a:pPr>
            <a:r>
              <a:rPr lang="en-US" sz="3600" dirty="0">
                <a:solidFill>
                  <a:schemeClr val="bg1"/>
                </a:solidFill>
                <a:latin typeface="Nexa Bold" panose="02000000000000000000" pitchFamily="50" charset="0"/>
              </a:rPr>
              <a:t>Operation</a:t>
            </a:r>
          </a:p>
        </p:txBody>
      </p:sp>
      <p:sp>
        <p:nvSpPr>
          <p:cNvPr id="40" name="Rectangle 39">
            <a:extLst>
              <a:ext uri="{FF2B5EF4-FFF2-40B4-BE49-F238E27FC236}">
                <a16:creationId xmlns:a16="http://schemas.microsoft.com/office/drawing/2014/main" id="{9A47BFFF-AB97-8A46-AE20-31F2CF1DCB19}"/>
              </a:ext>
            </a:extLst>
          </p:cNvPr>
          <p:cNvSpPr/>
          <p:nvPr/>
        </p:nvSpPr>
        <p:spPr>
          <a:xfrm>
            <a:off x="5095344" y="3556200"/>
            <a:ext cx="6473184" cy="307200"/>
          </a:xfrm>
          <a:prstGeom prst="rect">
            <a:avLst/>
          </a:prstGeom>
        </p:spPr>
        <p:txBody>
          <a:bodyPr wrap="square">
            <a:spAutoFit/>
          </a:bodyPr>
          <a:lstStyle/>
          <a:p>
            <a:pPr>
              <a:lnSpc>
                <a:spcPct val="130000"/>
              </a:lnSpc>
            </a:pPr>
            <a:r>
              <a:rPr lang="id-ID" sz="1200" dirty="0">
                <a:solidFill>
                  <a:schemeClr val="bg1"/>
                </a:solidFill>
                <a:latin typeface="Segoe UI" panose="020B0502040204020203" pitchFamily="34" charset="0"/>
                <a:cs typeface="Segoe UI" panose="020B0502040204020203" pitchFamily="34" charset="0"/>
              </a:rPr>
              <a:t> Docker Compose is a tool for defining and running multi-container Docker applications . It uses YAML files to configure the application's services and performs the creation and start-up process of all the containers with a single command . The docker-compose tool allows users to run commands on multiple containers at once, for example, building images, scaling containers, running containers that were stopped, and more . Docker Swarm provides native clustering functionality for Docker containers, which turns a group of Docker engines into a single virtual Docker engine .</a:t>
            </a:r>
            <a:endParaRPr lang="en-US" sz="1200" dirty="0">
              <a:solidFill>
                <a:schemeClr val="bg1"/>
              </a:solidFill>
              <a:latin typeface="Segoe UI" panose="020B0502040204020203" pitchFamily="34" charset="0"/>
              <a:cs typeface="Segoe UI" panose="020B0502040204020203" pitchFamily="34" charset="0"/>
            </a:endParaRPr>
          </a:p>
        </p:txBody>
      </p:sp>
      <p:cxnSp>
        <p:nvCxnSpPr>
          <p:cNvPr id="41" name="Straight Connector 40">
            <a:extLst>
              <a:ext uri="{FF2B5EF4-FFF2-40B4-BE49-F238E27FC236}">
                <a16:creationId xmlns:a16="http://schemas.microsoft.com/office/drawing/2014/main" id="{CDCC8138-0F96-BF41-B3BC-8627845F974E}"/>
              </a:ext>
            </a:extLst>
          </p:cNvPr>
          <p:cNvCxnSpPr>
            <a:cxnSpLocks/>
          </p:cNvCxnSpPr>
          <p:nvPr/>
        </p:nvCxnSpPr>
        <p:spPr>
          <a:xfrm>
            <a:off x="5224333" y="2142826"/>
            <a:ext cx="930388"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010ADF52-DE6B-DB4B-B739-12C56CDE8F55}"/>
              </a:ext>
            </a:extLst>
          </p:cNvPr>
          <p:cNvSpPr/>
          <p:nvPr/>
        </p:nvSpPr>
        <p:spPr>
          <a:xfrm>
            <a:off x="6216106" y="1974987"/>
            <a:ext cx="5353746" cy="306000"/>
          </a:xfrm>
          <a:prstGeom prst="rect">
            <a:avLst/>
          </a:prstGeom>
        </p:spPr>
        <p:txBody>
          <a:bodyPr wrap="square" anchor="ctr" anchorCtr="0">
            <a:spAutoFit/>
          </a:bodyPr>
          <a:lstStyle/>
          <a:p>
            <a:pPr>
              <a:lnSpc>
                <a:spcPct val="130000"/>
              </a:lnSpc>
            </a:pPr>
            <a:r>
              <a:rPr lang="en-US" sz="1200" spc="300" dirty="0">
                <a:solidFill>
                  <a:schemeClr val="bg1"/>
                </a:solidFill>
                <a:latin typeface="Segoe UI" panose="020B0502040204020203" pitchFamily="34" charset="0"/>
                <a:cs typeface="Segoe UI" panose="020B0502040204020203" pitchFamily="34" charset="0"/>
              </a:rPr>
              <a:t>Tools</a:t>
            </a:r>
          </a:p>
        </p:txBody>
      </p:sp>
    </p:spTree>
    <p:extLst>
      <p:ext uri="{BB962C8B-B14F-4D97-AF65-F5344CB8AC3E}">
        <p14:creationId xmlns:p14="http://schemas.microsoft.com/office/powerpoint/2010/main" val="3584253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86">
            <a:extLst>
              <a:ext uri="{FF2B5EF4-FFF2-40B4-BE49-F238E27FC236}">
                <a16:creationId xmlns:a16="http://schemas.microsoft.com/office/drawing/2014/main" id="{A851A02D-A832-DE47-A6CE-2B80A943B75F}"/>
              </a:ext>
            </a:extLst>
          </p:cNvPr>
          <p:cNvSpPr/>
          <p:nvPr/>
        </p:nvSpPr>
        <p:spPr>
          <a:xfrm>
            <a:off x="11726333" y="2108200"/>
            <a:ext cx="465667" cy="2808685"/>
          </a:xfrm>
          <a:prstGeom prst="rect">
            <a:avLst/>
          </a:prstGeom>
          <a:solidFill>
            <a:schemeClr val="bg1"/>
          </a:solidFill>
          <a:ln>
            <a:noFill/>
          </a:ln>
        </p:spPr>
        <p:txBody>
          <a:bodyPr wrap="square" rtlCol="0" anchor="ctr" anchorCtr="0">
            <a:spAutoFit/>
          </a:bodyPr>
          <a:lstStyle/>
          <a:p>
            <a:pPr algn="l">
              <a:lnSpc>
                <a:spcPct val="130000"/>
              </a:lnSpc>
            </a:pPr>
            <a:endParaRPr lang="en-RS" sz="1200" spc="300" dirty="0">
              <a:solidFill>
                <a:schemeClr val="bg1">
                  <a:lumMod val="65000"/>
                </a:schemeClr>
              </a:solidFill>
              <a:latin typeface="Segoe UI" panose="020B0502040204020203" pitchFamily="34" charset="0"/>
              <a:cs typeface="Segoe UI" panose="020B0502040204020203" pitchFamily="34" charset="0"/>
            </a:endParaRPr>
          </a:p>
        </p:txBody>
      </p:sp>
      <p:sp>
        <p:nvSpPr>
          <p:cNvPr id="81" name="Rectangle 80">
            <a:extLst>
              <a:ext uri="{FF2B5EF4-FFF2-40B4-BE49-F238E27FC236}">
                <a16:creationId xmlns:a16="http://schemas.microsoft.com/office/drawing/2014/main" id="{AFBC9A22-DF58-1C4E-8E86-FC649DCDA238}"/>
              </a:ext>
            </a:extLst>
          </p:cNvPr>
          <p:cNvSpPr/>
          <p:nvPr/>
        </p:nvSpPr>
        <p:spPr>
          <a:xfrm>
            <a:off x="905933" y="6121400"/>
            <a:ext cx="10041467" cy="313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S"/>
          </a:p>
        </p:txBody>
      </p:sp>
      <p:sp>
        <p:nvSpPr>
          <p:cNvPr id="69" name="Freeform: Shape 68">
            <a:extLst>
              <a:ext uri="{FF2B5EF4-FFF2-40B4-BE49-F238E27FC236}">
                <a16:creationId xmlns:a16="http://schemas.microsoft.com/office/drawing/2014/main" id="{F21E3D86-82C7-441D-ABBA-5667F67E7394}"/>
              </a:ext>
            </a:extLst>
          </p:cNvPr>
          <p:cNvSpPr/>
          <p:nvPr/>
        </p:nvSpPr>
        <p:spPr>
          <a:xfrm>
            <a:off x="1277124" y="-80818"/>
            <a:ext cx="10914876" cy="7019636"/>
          </a:xfrm>
          <a:custGeom>
            <a:avLst/>
            <a:gdLst>
              <a:gd name="connsiteX0" fmla="*/ 3509818 w 10914876"/>
              <a:gd name="connsiteY0" fmla="*/ 0 h 7019636"/>
              <a:gd name="connsiteX1" fmla="*/ 10643105 w 10914876"/>
              <a:gd name="connsiteY1" fmla="*/ 0 h 7019636"/>
              <a:gd name="connsiteX2" fmla="*/ 10823720 w 10914876"/>
              <a:gd name="connsiteY2" fmla="*/ 4567 h 7019636"/>
              <a:gd name="connsiteX3" fmla="*/ 10914876 w 10914876"/>
              <a:gd name="connsiteY3" fmla="*/ 11499 h 7019636"/>
              <a:gd name="connsiteX4" fmla="*/ 10914876 w 10914876"/>
              <a:gd name="connsiteY4" fmla="*/ 7008138 h 7019636"/>
              <a:gd name="connsiteX5" fmla="*/ 10823720 w 10914876"/>
              <a:gd name="connsiteY5" fmla="*/ 7015069 h 7019636"/>
              <a:gd name="connsiteX6" fmla="*/ 10643105 w 10914876"/>
              <a:gd name="connsiteY6" fmla="*/ 7019636 h 7019636"/>
              <a:gd name="connsiteX7" fmla="*/ 3509818 w 10914876"/>
              <a:gd name="connsiteY7" fmla="*/ 7019636 h 7019636"/>
              <a:gd name="connsiteX8" fmla="*/ 0 w 10914876"/>
              <a:gd name="connsiteY8" fmla="*/ 3509818 h 7019636"/>
              <a:gd name="connsiteX9" fmla="*/ 3509818 w 10914876"/>
              <a:gd name="connsiteY9" fmla="*/ 0 h 7019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14876" h="7019636">
                <a:moveTo>
                  <a:pt x="3509818" y="0"/>
                </a:moveTo>
                <a:lnTo>
                  <a:pt x="10643105" y="0"/>
                </a:lnTo>
                <a:cubicBezTo>
                  <a:pt x="10703681" y="0"/>
                  <a:pt x="10763898" y="1535"/>
                  <a:pt x="10823720" y="4567"/>
                </a:cubicBezTo>
                <a:lnTo>
                  <a:pt x="10914876" y="11499"/>
                </a:lnTo>
                <a:lnTo>
                  <a:pt x="10914876" y="7008138"/>
                </a:lnTo>
                <a:lnTo>
                  <a:pt x="10823720" y="7015069"/>
                </a:lnTo>
                <a:cubicBezTo>
                  <a:pt x="10763898" y="7018102"/>
                  <a:pt x="10703681" y="7019636"/>
                  <a:pt x="10643105" y="7019636"/>
                </a:cubicBezTo>
                <a:lnTo>
                  <a:pt x="3509818" y="7019636"/>
                </a:lnTo>
                <a:cubicBezTo>
                  <a:pt x="1571399" y="7019636"/>
                  <a:pt x="0" y="5448237"/>
                  <a:pt x="0" y="3509818"/>
                </a:cubicBezTo>
                <a:cubicBezTo>
                  <a:pt x="0" y="1571399"/>
                  <a:pt x="1571399" y="0"/>
                  <a:pt x="3509818" y="0"/>
                </a:cubicBezTo>
                <a:close/>
              </a:path>
            </a:pathLst>
          </a:custGeom>
          <a:gradFill flip="none" rotWithShape="1">
            <a:gsLst>
              <a:gs pos="68100">
                <a:schemeClr val="accent1">
                  <a:alpha val="66000"/>
                </a:schemeClr>
              </a:gs>
              <a:gs pos="86000">
                <a:schemeClr val="accent1"/>
              </a:gs>
              <a:gs pos="12000">
                <a:schemeClr val="accent2"/>
              </a:gs>
            </a:gsLst>
            <a:path path="circle">
              <a:fillToRect t="100000" r="100000"/>
            </a:path>
            <a:tileRect l="-100000" b="-100000"/>
          </a:gradFill>
          <a:ln>
            <a:noFill/>
          </a:ln>
          <a:effectLst>
            <a:outerShdw blurRad="965200" sx="86000" sy="86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6" name="Group 5">
            <a:extLst>
              <a:ext uri="{FF2B5EF4-FFF2-40B4-BE49-F238E27FC236}">
                <a16:creationId xmlns:a16="http://schemas.microsoft.com/office/drawing/2014/main" id="{3C1A39C2-FECE-4D7E-8011-E16AFFE40566}"/>
              </a:ext>
            </a:extLst>
          </p:cNvPr>
          <p:cNvGrpSpPr/>
          <p:nvPr/>
        </p:nvGrpSpPr>
        <p:grpSpPr>
          <a:xfrm rot="12600000">
            <a:off x="4828082" y="4655120"/>
            <a:ext cx="3510862" cy="2734496"/>
            <a:chOff x="8120989" y="3573566"/>
            <a:chExt cx="4752822" cy="3701818"/>
          </a:xfrm>
        </p:grpSpPr>
        <p:grpSp>
          <p:nvGrpSpPr>
            <p:cNvPr id="7" name="Group 6">
              <a:extLst>
                <a:ext uri="{FF2B5EF4-FFF2-40B4-BE49-F238E27FC236}">
                  <a16:creationId xmlns:a16="http://schemas.microsoft.com/office/drawing/2014/main" id="{00A8BF93-BF61-44AE-91A9-5A3C8E870035}"/>
                </a:ext>
              </a:extLst>
            </p:cNvPr>
            <p:cNvGrpSpPr/>
            <p:nvPr/>
          </p:nvGrpSpPr>
          <p:grpSpPr>
            <a:xfrm rot="9957771">
              <a:off x="8120989" y="3573566"/>
              <a:ext cx="4752822" cy="3688088"/>
              <a:chOff x="2438400" y="1005871"/>
              <a:chExt cx="6414912" cy="4977833"/>
            </a:xfrm>
            <a:solidFill>
              <a:schemeClr val="accent2">
                <a:alpha val="50000"/>
              </a:schemeClr>
            </a:solidFill>
          </p:grpSpPr>
          <p:cxnSp>
            <p:nvCxnSpPr>
              <p:cNvPr id="16" name="Straight Connector 15">
                <a:extLst>
                  <a:ext uri="{FF2B5EF4-FFF2-40B4-BE49-F238E27FC236}">
                    <a16:creationId xmlns:a16="http://schemas.microsoft.com/office/drawing/2014/main" id="{7C6AF82E-6DCD-4539-B309-729278735516}"/>
                  </a:ext>
                </a:extLst>
              </p:cNvPr>
              <p:cNvCxnSpPr/>
              <p:nvPr/>
            </p:nvCxnSpPr>
            <p:spPr>
              <a:xfrm flipV="1">
                <a:off x="2614864" y="3850104"/>
                <a:ext cx="1411705" cy="2133600"/>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136609B-2356-47B3-8CFF-4ED39FD379F2}"/>
                  </a:ext>
                </a:extLst>
              </p:cNvPr>
              <p:cNvCxnSpPr/>
              <p:nvPr/>
            </p:nvCxnSpPr>
            <p:spPr>
              <a:xfrm>
                <a:off x="4026569" y="3866146"/>
                <a:ext cx="1267327" cy="882316"/>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7702079-26B1-46DD-923D-7520F229B03A}"/>
                  </a:ext>
                </a:extLst>
              </p:cNvPr>
              <p:cNvCxnSpPr/>
              <p:nvPr/>
            </p:nvCxnSpPr>
            <p:spPr>
              <a:xfrm flipH="1">
                <a:off x="2614864" y="4780546"/>
                <a:ext cx="2662990" cy="1199465"/>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77AD1A-5CC9-4332-B506-8288D6BD40ED}"/>
                  </a:ext>
                </a:extLst>
              </p:cNvPr>
              <p:cNvCxnSpPr/>
              <p:nvPr/>
            </p:nvCxnSpPr>
            <p:spPr>
              <a:xfrm>
                <a:off x="2470485" y="3850104"/>
                <a:ext cx="2823411" cy="914400"/>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888CC96-914F-42C1-877D-B95AE3B47932}"/>
                  </a:ext>
                </a:extLst>
              </p:cNvPr>
              <p:cNvCxnSpPr/>
              <p:nvPr/>
            </p:nvCxnSpPr>
            <p:spPr>
              <a:xfrm flipV="1">
                <a:off x="2438400" y="2823411"/>
                <a:ext cx="3834062" cy="1026694"/>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8EE0526-2E7A-4D6D-BDD9-071CE00072C0}"/>
                  </a:ext>
                </a:extLst>
              </p:cNvPr>
              <p:cNvCxnSpPr>
                <a:cxnSpLocks/>
              </p:cNvCxnSpPr>
              <p:nvPr/>
            </p:nvCxnSpPr>
            <p:spPr>
              <a:xfrm flipH="1" flipV="1">
                <a:off x="4660231" y="2180695"/>
                <a:ext cx="1666449" cy="649161"/>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D9F3E3F-DF1A-40E3-9C7E-C433FD5B7A79}"/>
                  </a:ext>
                </a:extLst>
              </p:cNvPr>
              <p:cNvCxnSpPr/>
              <p:nvPr/>
            </p:nvCxnSpPr>
            <p:spPr>
              <a:xfrm flipH="1">
                <a:off x="4026568" y="2130450"/>
                <a:ext cx="633663" cy="1732003"/>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5807067-9657-4151-A024-7FD4FA82FEC6}"/>
                  </a:ext>
                </a:extLst>
              </p:cNvPr>
              <p:cNvCxnSpPr/>
              <p:nvPr/>
            </p:nvCxnSpPr>
            <p:spPr>
              <a:xfrm>
                <a:off x="4058654" y="3900350"/>
                <a:ext cx="3547859" cy="1029176"/>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4F53B55-312C-42E3-899F-7D98C82ABB0C}"/>
                  </a:ext>
                </a:extLst>
              </p:cNvPr>
              <p:cNvCxnSpPr>
                <a:cxnSpLocks/>
              </p:cNvCxnSpPr>
              <p:nvPr/>
            </p:nvCxnSpPr>
            <p:spPr>
              <a:xfrm>
                <a:off x="5293895" y="4752157"/>
                <a:ext cx="2423966" cy="206942"/>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58C95-7478-4DC6-B894-4F4AF21CD876}"/>
                  </a:ext>
                </a:extLst>
              </p:cNvPr>
              <p:cNvCxnSpPr>
                <a:cxnSpLocks/>
              </p:cNvCxnSpPr>
              <p:nvPr/>
            </p:nvCxnSpPr>
            <p:spPr>
              <a:xfrm flipV="1">
                <a:off x="7720416" y="2374232"/>
                <a:ext cx="1107852" cy="2518579"/>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159DC9B-9AA7-4842-9D23-C06D56CEF0E5}"/>
                  </a:ext>
                </a:extLst>
              </p:cNvPr>
              <p:cNvCxnSpPr/>
              <p:nvPr/>
            </p:nvCxnSpPr>
            <p:spPr>
              <a:xfrm flipH="1">
                <a:off x="5277855" y="2374233"/>
                <a:ext cx="3547859" cy="2406316"/>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FAF2A8-993D-44C7-9B60-35DE0E43444C}"/>
                  </a:ext>
                </a:extLst>
              </p:cNvPr>
              <p:cNvCxnSpPr/>
              <p:nvPr/>
            </p:nvCxnSpPr>
            <p:spPr>
              <a:xfrm flipH="1" flipV="1">
                <a:off x="6248401" y="2823412"/>
                <a:ext cx="1435769" cy="2119645"/>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DEA2380-70A5-48A4-8056-C785EF3B2EE0}"/>
                  </a:ext>
                </a:extLst>
              </p:cNvPr>
              <p:cNvCxnSpPr/>
              <p:nvPr/>
            </p:nvCxnSpPr>
            <p:spPr>
              <a:xfrm flipV="1">
                <a:off x="6302617" y="2374233"/>
                <a:ext cx="2550695" cy="449180"/>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E68721-1A07-4357-8F31-2AB6FA4DDC8B}"/>
                  </a:ext>
                </a:extLst>
              </p:cNvPr>
              <p:cNvCxnSpPr/>
              <p:nvPr/>
            </p:nvCxnSpPr>
            <p:spPr>
              <a:xfrm flipV="1">
                <a:off x="4660231" y="1005871"/>
                <a:ext cx="1238496" cy="1124581"/>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F71D07-9733-4790-BEA1-7052116C7911}"/>
                  </a:ext>
                </a:extLst>
              </p:cNvPr>
              <p:cNvCxnSpPr>
                <a:cxnSpLocks/>
              </p:cNvCxnSpPr>
              <p:nvPr/>
            </p:nvCxnSpPr>
            <p:spPr>
              <a:xfrm>
                <a:off x="5889383" y="1005871"/>
                <a:ext cx="399120" cy="1858616"/>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255108F-CE50-4B05-AA13-25CA5020DEA1}"/>
                  </a:ext>
                </a:extLst>
              </p:cNvPr>
              <p:cNvCxnSpPr/>
              <p:nvPr/>
            </p:nvCxnSpPr>
            <p:spPr>
              <a:xfrm flipH="1">
                <a:off x="5250253" y="2914731"/>
                <a:ext cx="995592" cy="1898902"/>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287CB63-C323-4DA9-9A49-CBA729DD37F5}"/>
                  </a:ext>
                </a:extLst>
              </p:cNvPr>
              <p:cNvCxnSpPr/>
              <p:nvPr/>
            </p:nvCxnSpPr>
            <p:spPr>
              <a:xfrm>
                <a:off x="4644190" y="2164653"/>
                <a:ext cx="621140" cy="2671436"/>
              </a:xfrm>
              <a:prstGeom prst="line">
                <a:avLst/>
              </a:prstGeom>
              <a:grpFill/>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grpSp>
        <p:sp>
          <p:nvSpPr>
            <p:cNvPr id="8" name="Oval 7">
              <a:extLst>
                <a:ext uri="{FF2B5EF4-FFF2-40B4-BE49-F238E27FC236}">
                  <a16:creationId xmlns:a16="http://schemas.microsoft.com/office/drawing/2014/main" id="{9CD086BC-BDC1-4F54-B973-4F8D5DE9E3E1}"/>
                </a:ext>
              </a:extLst>
            </p:cNvPr>
            <p:cNvSpPr/>
            <p:nvPr/>
          </p:nvSpPr>
          <p:spPr>
            <a:xfrm rot="9957771">
              <a:off x="10674024" y="7125991"/>
              <a:ext cx="149393" cy="149393"/>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Oval 8">
              <a:extLst>
                <a:ext uri="{FF2B5EF4-FFF2-40B4-BE49-F238E27FC236}">
                  <a16:creationId xmlns:a16="http://schemas.microsoft.com/office/drawing/2014/main" id="{3A0EE38E-8637-438E-AC88-B17A52A90451}"/>
                </a:ext>
              </a:extLst>
            </p:cNvPr>
            <p:cNvSpPr/>
            <p:nvPr/>
          </p:nvSpPr>
          <p:spPr>
            <a:xfrm rot="9957771">
              <a:off x="10083860" y="5887589"/>
              <a:ext cx="149393" cy="149393"/>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Oval 9">
              <a:extLst>
                <a:ext uri="{FF2B5EF4-FFF2-40B4-BE49-F238E27FC236}">
                  <a16:creationId xmlns:a16="http://schemas.microsoft.com/office/drawing/2014/main" id="{9D9425D4-6B77-44C0-AFD6-FAA6CCF7E480}"/>
                </a:ext>
              </a:extLst>
            </p:cNvPr>
            <p:cNvSpPr/>
            <p:nvPr/>
          </p:nvSpPr>
          <p:spPr>
            <a:xfrm rot="9957771">
              <a:off x="8401944" y="6665730"/>
              <a:ext cx="149393" cy="149393"/>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Oval 10">
              <a:extLst>
                <a:ext uri="{FF2B5EF4-FFF2-40B4-BE49-F238E27FC236}">
                  <a16:creationId xmlns:a16="http://schemas.microsoft.com/office/drawing/2014/main" id="{AAEC5097-A697-400D-9AA0-8B9CA1945203}"/>
                </a:ext>
              </a:extLst>
            </p:cNvPr>
            <p:cNvSpPr/>
            <p:nvPr/>
          </p:nvSpPr>
          <p:spPr>
            <a:xfrm rot="9957771">
              <a:off x="8736865" y="4682862"/>
              <a:ext cx="149393" cy="149393"/>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Oval 11">
              <a:extLst>
                <a:ext uri="{FF2B5EF4-FFF2-40B4-BE49-F238E27FC236}">
                  <a16:creationId xmlns:a16="http://schemas.microsoft.com/office/drawing/2014/main" id="{4E664288-2455-47EB-85F3-7D26D4A31685}"/>
                </a:ext>
              </a:extLst>
            </p:cNvPr>
            <p:cNvSpPr/>
            <p:nvPr/>
          </p:nvSpPr>
          <p:spPr>
            <a:xfrm rot="9957771">
              <a:off x="10431941" y="4366597"/>
              <a:ext cx="149393" cy="149393"/>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Oval 12">
              <a:extLst>
                <a:ext uri="{FF2B5EF4-FFF2-40B4-BE49-F238E27FC236}">
                  <a16:creationId xmlns:a16="http://schemas.microsoft.com/office/drawing/2014/main" id="{D9643296-C770-44ED-8929-FDD0AD0FE9A0}"/>
                </a:ext>
              </a:extLst>
            </p:cNvPr>
            <p:cNvSpPr/>
            <p:nvPr/>
          </p:nvSpPr>
          <p:spPr>
            <a:xfrm rot="9957771">
              <a:off x="11474043" y="4779212"/>
              <a:ext cx="149393" cy="149393"/>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Oval 13">
              <a:extLst>
                <a:ext uri="{FF2B5EF4-FFF2-40B4-BE49-F238E27FC236}">
                  <a16:creationId xmlns:a16="http://schemas.microsoft.com/office/drawing/2014/main" id="{31F488B5-EAAF-4C31-9B17-7DB8BE0BC2A8}"/>
                </a:ext>
              </a:extLst>
            </p:cNvPr>
            <p:cNvSpPr/>
            <p:nvPr/>
          </p:nvSpPr>
          <p:spPr>
            <a:xfrm rot="9957771">
              <a:off x="12583955" y="4527020"/>
              <a:ext cx="149393" cy="149393"/>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Oval 14">
              <a:extLst>
                <a:ext uri="{FF2B5EF4-FFF2-40B4-BE49-F238E27FC236}">
                  <a16:creationId xmlns:a16="http://schemas.microsoft.com/office/drawing/2014/main" id="{66C2B7EF-960E-4032-8242-54642E037FC6}"/>
                </a:ext>
              </a:extLst>
            </p:cNvPr>
            <p:cNvSpPr/>
            <p:nvPr/>
          </p:nvSpPr>
          <p:spPr>
            <a:xfrm rot="9957771">
              <a:off x="11370884" y="6090852"/>
              <a:ext cx="149393" cy="149393"/>
            </a:xfrm>
            <a:prstGeom prst="ellipse">
              <a:avLst/>
            </a:prstGeom>
            <a:solidFill>
              <a:schemeClr val="bg1"/>
            </a:solidFill>
            <a:ln>
              <a:solidFill>
                <a:schemeClr val="accent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83" name="TextBox 82">
            <a:extLst>
              <a:ext uri="{FF2B5EF4-FFF2-40B4-BE49-F238E27FC236}">
                <a16:creationId xmlns:a16="http://schemas.microsoft.com/office/drawing/2014/main" id="{21AAC27C-390C-F14B-A8E5-A2C965A4E925}"/>
              </a:ext>
            </a:extLst>
          </p:cNvPr>
          <p:cNvSpPr txBox="1"/>
          <p:nvPr/>
        </p:nvSpPr>
        <p:spPr>
          <a:xfrm>
            <a:off x="2396809" y="1423920"/>
            <a:ext cx="9065910" cy="671274"/>
          </a:xfrm>
          <a:prstGeom prst="rect">
            <a:avLst/>
          </a:prstGeom>
          <a:noFill/>
        </p:spPr>
        <p:txBody>
          <a:bodyPr wrap="square" rtlCol="0">
            <a:spAutoFit/>
          </a:bodyPr>
          <a:lstStyle/>
          <a:p>
            <a:pPr>
              <a:lnSpc>
                <a:spcPct val="110000"/>
              </a:lnSpc>
            </a:pPr>
            <a:r>
              <a:rPr lang="en-US" sz="3600" dirty="0">
                <a:solidFill>
                  <a:schemeClr val="bg1"/>
                </a:solidFill>
                <a:latin typeface="Nexa Bold" panose="02000000000000000000" pitchFamily="50" charset="0"/>
              </a:rPr>
              <a:t>History</a:t>
            </a:r>
          </a:p>
        </p:txBody>
      </p:sp>
      <p:sp>
        <p:nvSpPr>
          <p:cNvPr id="84" name="Rectangle 83">
            <a:extLst>
              <a:ext uri="{FF2B5EF4-FFF2-40B4-BE49-F238E27FC236}">
                <a16:creationId xmlns:a16="http://schemas.microsoft.com/office/drawing/2014/main" id="{21B18119-A4F1-834B-8C72-A1FE9EC48C1F}"/>
              </a:ext>
            </a:extLst>
          </p:cNvPr>
          <p:cNvSpPr/>
          <p:nvPr/>
        </p:nvSpPr>
        <p:spPr>
          <a:xfrm>
            <a:off x="2396809" y="2091127"/>
            <a:ext cx="9065910" cy="343043"/>
          </a:xfrm>
          <a:prstGeom prst="rect">
            <a:avLst/>
          </a:prstGeom>
        </p:spPr>
        <p:txBody>
          <a:bodyPr wrap="square">
            <a:spAutoFit/>
          </a:bodyPr>
          <a:lstStyle/>
          <a:p>
            <a:pPr>
              <a:lnSpc>
                <a:spcPct val="130000"/>
              </a:lnSpc>
            </a:pPr>
            <a:r>
              <a:rPr lang="id-ID" sz="1400" dirty="0">
                <a:solidFill>
                  <a:schemeClr val="bg1"/>
                </a:solidFill>
                <a:latin typeface="Segoe UI" panose="020B0502040204020203" pitchFamily="34" charset="0"/>
                <a:cs typeface="Segoe UI" panose="020B0502040204020203" pitchFamily="34" charset="0"/>
              </a:rPr>
              <a:t>Docker Inc. was founded by Kamel Founadi, Solomon Hykes, and Sebastien Pahl during the Y Combinator Summer 2010 startup incubator group and launched in 2011. The startup was also one of the 12 startups in Founder's Den first cohort. Hykes started the Docker project in France as an internal project within dotCloud, a platform-as-a-service company.Docker debuted to the public in Santa Clara at PyCon in 2013. It was released as open-source in March 2013. At the time, it used LXC as its default execution environment. One year later, with the release of version 0.9, Docker replaced LXC with its own component, libcontainer, which was written in the Go programming language.In 2017, Docker created the Moby project for open research and development. Subsections</a:t>
            </a:r>
            <a:endParaRPr lang="en-US" sz="1400" dirty="0">
              <a:solidFill>
                <a:schemeClr val="bg1"/>
              </a:solidFill>
              <a:latin typeface="Segoe UI" panose="020B0502040204020203" pitchFamily="34" charset="0"/>
              <a:cs typeface="Segoe UI" panose="020B0502040204020203" pitchFamily="34" charset="0"/>
            </a:endParaRPr>
          </a:p>
        </p:txBody>
      </p:sp>
      <p:cxnSp>
        <p:nvCxnSpPr>
          <p:cNvPr id="85" name="Straight Connector 84">
            <a:extLst>
              <a:ext uri="{FF2B5EF4-FFF2-40B4-BE49-F238E27FC236}">
                <a16:creationId xmlns:a16="http://schemas.microsoft.com/office/drawing/2014/main" id="{1F64150A-DD59-1641-B92D-A401DEACCCC0}"/>
              </a:ext>
            </a:extLst>
          </p:cNvPr>
          <p:cNvCxnSpPr>
            <a:cxnSpLocks/>
          </p:cNvCxnSpPr>
          <p:nvPr/>
        </p:nvCxnSpPr>
        <p:spPr>
          <a:xfrm>
            <a:off x="2577462" y="1229097"/>
            <a:ext cx="1303039"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53C07A11-C247-5349-8B10-367862AE1F64}"/>
              </a:ext>
            </a:extLst>
          </p:cNvPr>
          <p:cNvSpPr/>
          <p:nvPr/>
        </p:nvSpPr>
        <p:spPr>
          <a:xfrm>
            <a:off x="3966473" y="1061258"/>
            <a:ext cx="7498101" cy="306000"/>
          </a:xfrm>
          <a:prstGeom prst="rect">
            <a:avLst/>
          </a:prstGeom>
        </p:spPr>
        <p:txBody>
          <a:bodyPr wrap="square" anchor="ctr" anchorCtr="0">
            <a:spAutoFit/>
          </a:bodyPr>
          <a:lstStyle/>
          <a:p>
            <a:pPr>
              <a:lnSpc>
                <a:spcPct val="130000"/>
              </a:lnSpc>
            </a:pPr>
            <a:r>
              <a:rPr lang="en-US" sz="1200" spc="300" dirty="0">
                <a:solidFill>
                  <a:schemeClr val="bg1"/>
                </a:solidFill>
                <a:latin typeface="Segoe UI" panose="020B0502040204020203" pitchFamily="34" charset="0"/>
                <a:cs typeface="Segoe UI" panose="020B0502040204020203" pitchFamily="34" charset="0"/>
              </a:rPr>
              <a:t>major subject</a:t>
            </a:r>
          </a:p>
        </p:txBody>
      </p:sp>
    </p:spTree>
    <p:extLst>
      <p:ext uri="{BB962C8B-B14F-4D97-AF65-F5344CB8AC3E}">
        <p14:creationId xmlns:p14="http://schemas.microsoft.com/office/powerpoint/2010/main" val="261497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C85682B-F34C-7E43-A35A-3AF9A1D995C8}"/>
              </a:ext>
            </a:extLst>
          </p:cNvPr>
          <p:cNvSpPr/>
          <p:nvPr/>
        </p:nvSpPr>
        <p:spPr>
          <a:xfrm>
            <a:off x="905933" y="6121400"/>
            <a:ext cx="10041467" cy="313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S"/>
          </a:p>
        </p:txBody>
      </p:sp>
      <p:sp>
        <p:nvSpPr>
          <p:cNvPr id="28" name="Freeform: Shape 27">
            <a:extLst>
              <a:ext uri="{FF2B5EF4-FFF2-40B4-BE49-F238E27FC236}">
                <a16:creationId xmlns:a16="http://schemas.microsoft.com/office/drawing/2014/main" id="{53AD0F45-87E3-4251-A365-7814CB83540A}"/>
              </a:ext>
            </a:extLst>
          </p:cNvPr>
          <p:cNvSpPr/>
          <p:nvPr/>
        </p:nvSpPr>
        <p:spPr>
          <a:xfrm rot="11700000">
            <a:off x="-656851" y="473687"/>
            <a:ext cx="6789068" cy="4849208"/>
          </a:xfrm>
          <a:custGeom>
            <a:avLst/>
            <a:gdLst>
              <a:gd name="connsiteX0" fmla="*/ 6789068 w 6789068"/>
              <a:gd name="connsiteY0" fmla="*/ 4515574 h 4849208"/>
              <a:gd name="connsiteX1" fmla="*/ 5543932 w 6789068"/>
              <a:gd name="connsiteY1" fmla="*/ 4849207 h 4849208"/>
              <a:gd name="connsiteX2" fmla="*/ 902195 w 6789068"/>
              <a:gd name="connsiteY2" fmla="*/ 4849208 h 4849208"/>
              <a:gd name="connsiteX3" fmla="*/ 1 w 6789068"/>
              <a:gd name="connsiteY3" fmla="*/ 3947011 h 4849208"/>
              <a:gd name="connsiteX4" fmla="*/ 0 w 6789068"/>
              <a:gd name="connsiteY4" fmla="*/ 902194 h 4849208"/>
              <a:gd name="connsiteX5" fmla="*/ 902195 w 6789068"/>
              <a:gd name="connsiteY5" fmla="*/ 0 h 4849208"/>
              <a:gd name="connsiteX6" fmla="*/ 5579123 w 6789068"/>
              <a:gd name="connsiteY6" fmla="*/ 0 h 4849208"/>
              <a:gd name="connsiteX7" fmla="*/ 6789068 w 6789068"/>
              <a:gd name="connsiteY7" fmla="*/ 4515574 h 4849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89068" h="4849208">
                <a:moveTo>
                  <a:pt x="6789068" y="4515574"/>
                </a:moveTo>
                <a:lnTo>
                  <a:pt x="5543932" y="4849207"/>
                </a:lnTo>
                <a:lnTo>
                  <a:pt x="902195" y="4849208"/>
                </a:lnTo>
                <a:cubicBezTo>
                  <a:pt x="403926" y="4849207"/>
                  <a:pt x="1" y="4445281"/>
                  <a:pt x="1" y="3947011"/>
                </a:cubicBezTo>
                <a:lnTo>
                  <a:pt x="0" y="902194"/>
                </a:lnTo>
                <a:cubicBezTo>
                  <a:pt x="0" y="403926"/>
                  <a:pt x="403927" y="0"/>
                  <a:pt x="902195" y="0"/>
                </a:cubicBezTo>
                <a:lnTo>
                  <a:pt x="5579123" y="0"/>
                </a:lnTo>
                <a:lnTo>
                  <a:pt x="6789068" y="4515574"/>
                </a:lnTo>
                <a:close/>
              </a:path>
            </a:pathLst>
          </a:custGeom>
          <a:gradFill flip="none" rotWithShape="1">
            <a:gsLst>
              <a:gs pos="4000">
                <a:schemeClr val="accent1"/>
              </a:gs>
              <a:gs pos="100000">
                <a:schemeClr val="accent2"/>
              </a:gs>
            </a:gsLst>
            <a:lin ang="2700000" scaled="1"/>
            <a:tileRect/>
          </a:gradFill>
          <a:ln>
            <a:noFill/>
          </a:ln>
          <a:effectLst>
            <a:outerShdw blurRad="1054100" dist="584200" dir="2700000" sx="89000" sy="89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Picture Placeholder 2">
            <a:extLst>
              <a:ext uri="{FF2B5EF4-FFF2-40B4-BE49-F238E27FC236}">
                <a16:creationId xmlns:a16="http://schemas.microsoft.com/office/drawing/2014/main" id="{68DE2084-C1F3-43C1-AF3B-B1FC3E0225F9}"/>
              </a:ext>
            </a:extLst>
          </p:cNvPr>
          <p:cNvSpPr>
            <a:spLocks noGrp="1"/>
          </p:cNvSpPr>
          <p:nvPr>
            <p:ph type="pic" sz="quarter" idx="10"/>
          </p:nvPr>
        </p:nvSpPr>
        <p:spPr/>
      </p:sp>
      <p:sp>
        <p:nvSpPr>
          <p:cNvPr id="29" name="TextBox 28">
            <a:extLst>
              <a:ext uri="{FF2B5EF4-FFF2-40B4-BE49-F238E27FC236}">
                <a16:creationId xmlns:a16="http://schemas.microsoft.com/office/drawing/2014/main" id="{0BEA7F7C-6E68-C14C-9D48-DF2FCC05A7BA}"/>
              </a:ext>
            </a:extLst>
          </p:cNvPr>
          <p:cNvSpPr txBox="1"/>
          <p:nvPr/>
        </p:nvSpPr>
        <p:spPr>
          <a:xfrm>
            <a:off x="6823216" y="743301"/>
            <a:ext cx="4460429" cy="671274"/>
          </a:xfrm>
          <a:prstGeom prst="rect">
            <a:avLst/>
          </a:prstGeom>
          <a:noFill/>
        </p:spPr>
        <p:txBody>
          <a:bodyPr wrap="square" rtlCol="0">
            <a:spAutoFit/>
          </a:bodyPr>
          <a:lstStyle/>
          <a:p>
            <a:pPr>
              <a:lnSpc>
                <a:spcPct val="110000"/>
              </a:lnSpc>
            </a:pPr>
            <a:r>
              <a:rPr lang="en-US" sz="3600" dirty="0">
                <a:solidFill>
                  <a:schemeClr val="tx1">
                    <a:lumMod val="85000"/>
                    <a:lumOff val="15000"/>
                  </a:schemeClr>
                </a:solidFill>
                <a:latin typeface="Nexa Bold" panose="02000000000000000000" pitchFamily="50" charset="0"/>
              </a:rPr>
              <a:t>t1</a:t>
            </a:r>
          </a:p>
        </p:txBody>
      </p:sp>
      <p:sp>
        <p:nvSpPr>
          <p:cNvPr id="30" name="Rectangle 29">
            <a:extLst>
              <a:ext uri="{FF2B5EF4-FFF2-40B4-BE49-F238E27FC236}">
                <a16:creationId xmlns:a16="http://schemas.microsoft.com/office/drawing/2014/main" id="{989CA0C7-826D-864C-928E-985DFEAA30A1}"/>
              </a:ext>
            </a:extLst>
          </p:cNvPr>
          <p:cNvSpPr/>
          <p:nvPr/>
        </p:nvSpPr>
        <p:spPr>
          <a:xfrm>
            <a:off x="6813445" y="1406000"/>
            <a:ext cx="4470200" cy="343043"/>
          </a:xfrm>
          <a:prstGeom prst="rect">
            <a:avLst/>
          </a:prstGeom>
        </p:spPr>
        <p:txBody>
          <a:bodyPr wrap="square">
            <a:spAutoFit/>
          </a:bodyPr>
          <a:lstStyle/>
          <a:p>
            <a:pPr>
              <a:lnSpc>
                <a:spcPct val="130000"/>
              </a:lnSpc>
            </a:pPr>
            <a:r>
              <a:rPr lang="id-ID" sz="1400" dirty="0">
                <a:solidFill>
                  <a:schemeClr val="bg1">
                    <a:lumMod val="65000"/>
                  </a:schemeClr>
                </a:solidFill>
                <a:latin typeface="Segoe UI" panose="020B0502040204020203" pitchFamily="34" charset="0"/>
                <a:cs typeface="Segoe UI" panose="020B0502040204020203" pitchFamily="34" charset="0"/>
              </a:rPr>
              <a:t>#t3#</a:t>
            </a:r>
            <a:endParaRPr lang="en-US" sz="1400" dirty="0">
              <a:solidFill>
                <a:schemeClr val="bg1">
                  <a:lumMod val="65000"/>
                </a:schemeClr>
              </a:solidFill>
              <a:latin typeface="Segoe UI" panose="020B0502040204020203" pitchFamily="34" charset="0"/>
              <a:cs typeface="Segoe UI" panose="020B0502040204020203" pitchFamily="34" charset="0"/>
            </a:endParaRPr>
          </a:p>
        </p:txBody>
      </p:sp>
      <p:cxnSp>
        <p:nvCxnSpPr>
          <p:cNvPr id="31" name="Straight Connector 30">
            <a:extLst>
              <a:ext uri="{FF2B5EF4-FFF2-40B4-BE49-F238E27FC236}">
                <a16:creationId xmlns:a16="http://schemas.microsoft.com/office/drawing/2014/main" id="{BEC71F2A-500C-EA45-99FB-734B027B0DB2}"/>
              </a:ext>
            </a:extLst>
          </p:cNvPr>
          <p:cNvCxnSpPr>
            <a:cxnSpLocks/>
          </p:cNvCxnSpPr>
          <p:nvPr/>
        </p:nvCxnSpPr>
        <p:spPr>
          <a:xfrm>
            <a:off x="6928863" y="624747"/>
            <a:ext cx="761337"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55FC5818-586A-EA40-AE9C-B80B8CF7831B}"/>
              </a:ext>
            </a:extLst>
          </p:cNvPr>
          <p:cNvSpPr/>
          <p:nvPr/>
        </p:nvSpPr>
        <p:spPr>
          <a:xfrm>
            <a:off x="7812804" y="440494"/>
            <a:ext cx="3470842" cy="306000"/>
          </a:xfrm>
          <a:prstGeom prst="rect">
            <a:avLst/>
          </a:prstGeom>
        </p:spPr>
        <p:txBody>
          <a:bodyPr wrap="square" anchor="ctr" anchorCtr="0">
            <a:spAutoFit/>
          </a:bodyPr>
          <a:lstStyle/>
          <a:p>
            <a:pPr>
              <a:lnSpc>
                <a:spcPct val="130000"/>
              </a:lnSpc>
            </a:pPr>
            <a:r>
              <a:rPr lang="en-US" sz="1200" spc="300" dirty="0">
                <a:solidFill>
                  <a:schemeClr val="bg1">
                    <a:lumMod val="65000"/>
                  </a:schemeClr>
                </a:solidFill>
                <a:latin typeface="Segoe UI" panose="020B0502040204020203" pitchFamily="34" charset="0"/>
                <a:cs typeface="Segoe UI" panose="020B0502040204020203" pitchFamily="34" charset="0"/>
              </a:rPr>
              <a:t>t2</a:t>
            </a:r>
          </a:p>
        </p:txBody>
      </p:sp>
      <p:sp>
        <p:nvSpPr>
          <p:cNvPr id="33" name="Rectangle 32">
            <a:extLst>
              <a:ext uri="{FF2B5EF4-FFF2-40B4-BE49-F238E27FC236}">
                <a16:creationId xmlns:a16="http://schemas.microsoft.com/office/drawing/2014/main" id="{4AE7CF5D-73CD-1642-9765-E718EC8D6B4A}"/>
              </a:ext>
            </a:extLst>
          </p:cNvPr>
          <p:cNvSpPr/>
          <p:nvPr/>
        </p:nvSpPr>
        <p:spPr>
          <a:xfrm>
            <a:off x="11726333" y="2108200"/>
            <a:ext cx="465667" cy="2808685"/>
          </a:xfrm>
          <a:prstGeom prst="rect">
            <a:avLst/>
          </a:prstGeom>
          <a:solidFill>
            <a:schemeClr val="bg1"/>
          </a:solidFill>
          <a:ln>
            <a:noFill/>
          </a:ln>
        </p:spPr>
        <p:txBody>
          <a:bodyPr wrap="square" rtlCol="0" anchor="ctr" anchorCtr="0">
            <a:spAutoFit/>
          </a:bodyPr>
          <a:lstStyle/>
          <a:p>
            <a:pPr algn="l">
              <a:lnSpc>
                <a:spcPct val="130000"/>
              </a:lnSpc>
            </a:pPr>
            <a:endParaRPr lang="en-RS" sz="1200" spc="300" dirty="0">
              <a:solidFill>
                <a:schemeClr val="bg1">
                  <a:lumMod val="6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031336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a:extLst>
              <a:ext uri="{FF2B5EF4-FFF2-40B4-BE49-F238E27FC236}">
                <a16:creationId xmlns:a16="http://schemas.microsoft.com/office/drawing/2014/main" id="{801C53EA-D6BB-7949-8744-97FFBCBDEEEB}"/>
              </a:ext>
            </a:extLst>
          </p:cNvPr>
          <p:cNvSpPr/>
          <p:nvPr/>
        </p:nvSpPr>
        <p:spPr>
          <a:xfrm>
            <a:off x="905933" y="6121400"/>
            <a:ext cx="10041467" cy="313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S"/>
          </a:p>
        </p:txBody>
      </p:sp>
      <p:sp>
        <p:nvSpPr>
          <p:cNvPr id="84" name="Freeform 33">
            <a:extLst>
              <a:ext uri="{FF2B5EF4-FFF2-40B4-BE49-F238E27FC236}">
                <a16:creationId xmlns:a16="http://schemas.microsoft.com/office/drawing/2014/main" id="{BD9B2A7F-242C-4703-A092-027FBEE8612A}"/>
              </a:ext>
            </a:extLst>
          </p:cNvPr>
          <p:cNvSpPr>
            <a:spLocks noEditPoints="1"/>
          </p:cNvSpPr>
          <p:nvPr/>
        </p:nvSpPr>
        <p:spPr bwMode="auto">
          <a:xfrm>
            <a:off x="2684463" y="1180948"/>
            <a:ext cx="2384425" cy="2238375"/>
          </a:xfrm>
          <a:custGeom>
            <a:avLst/>
            <a:gdLst>
              <a:gd name="T0" fmla="*/ 436 w 877"/>
              <a:gd name="T1" fmla="*/ 763 h 826"/>
              <a:gd name="T2" fmla="*/ 445 w 877"/>
              <a:gd name="T3" fmla="*/ 749 h 826"/>
              <a:gd name="T4" fmla="*/ 515 w 877"/>
              <a:gd name="T5" fmla="*/ 681 h 826"/>
              <a:gd name="T6" fmla="*/ 594 w 877"/>
              <a:gd name="T7" fmla="*/ 688 h 826"/>
              <a:gd name="T8" fmla="*/ 555 w 877"/>
              <a:gd name="T9" fmla="*/ 679 h 826"/>
              <a:gd name="T10" fmla="*/ 652 w 877"/>
              <a:gd name="T11" fmla="*/ 683 h 826"/>
              <a:gd name="T12" fmla="*/ 742 w 877"/>
              <a:gd name="T13" fmla="*/ 644 h 826"/>
              <a:gd name="T14" fmla="*/ 761 w 877"/>
              <a:gd name="T15" fmla="*/ 642 h 826"/>
              <a:gd name="T16" fmla="*/ 831 w 877"/>
              <a:gd name="T17" fmla="*/ 571 h 826"/>
              <a:gd name="T18" fmla="*/ 846 w 877"/>
              <a:gd name="T19" fmla="*/ 562 h 826"/>
              <a:gd name="T20" fmla="*/ 189 w 877"/>
              <a:gd name="T21" fmla="*/ 550 h 826"/>
              <a:gd name="T22" fmla="*/ 271 w 877"/>
              <a:gd name="T23" fmla="*/ 542 h 826"/>
              <a:gd name="T24" fmla="*/ 286 w 877"/>
              <a:gd name="T25" fmla="*/ 544 h 826"/>
              <a:gd name="T26" fmla="*/ 347 w 877"/>
              <a:gd name="T27" fmla="*/ 524 h 826"/>
              <a:gd name="T28" fmla="*/ 864 w 877"/>
              <a:gd name="T29" fmla="*/ 527 h 826"/>
              <a:gd name="T30" fmla="*/ 360 w 877"/>
              <a:gd name="T31" fmla="*/ 515 h 826"/>
              <a:gd name="T32" fmla="*/ 83 w 877"/>
              <a:gd name="T33" fmla="*/ 511 h 826"/>
              <a:gd name="T34" fmla="*/ 869 w 877"/>
              <a:gd name="T35" fmla="*/ 485 h 826"/>
              <a:gd name="T36" fmla="*/ 449 w 877"/>
              <a:gd name="T37" fmla="*/ 468 h 826"/>
              <a:gd name="T38" fmla="*/ 461 w 877"/>
              <a:gd name="T39" fmla="*/ 461 h 826"/>
              <a:gd name="T40" fmla="*/ 868 w 877"/>
              <a:gd name="T41" fmla="*/ 427 h 826"/>
              <a:gd name="T42" fmla="*/ 487 w 877"/>
              <a:gd name="T43" fmla="*/ 433 h 826"/>
              <a:gd name="T44" fmla="*/ 840 w 877"/>
              <a:gd name="T45" fmla="*/ 393 h 826"/>
              <a:gd name="T46" fmla="*/ 24 w 877"/>
              <a:gd name="T47" fmla="*/ 412 h 826"/>
              <a:gd name="T48" fmla="*/ 662 w 877"/>
              <a:gd name="T49" fmla="*/ 395 h 826"/>
              <a:gd name="T50" fmla="*/ 511 w 877"/>
              <a:gd name="T51" fmla="*/ 397 h 826"/>
              <a:gd name="T52" fmla="*/ 828 w 877"/>
              <a:gd name="T53" fmla="*/ 388 h 826"/>
              <a:gd name="T54" fmla="*/ 640 w 877"/>
              <a:gd name="T55" fmla="*/ 362 h 826"/>
              <a:gd name="T56" fmla="*/ 13 w 877"/>
              <a:gd name="T57" fmla="*/ 375 h 826"/>
              <a:gd name="T58" fmla="*/ 526 w 877"/>
              <a:gd name="T59" fmla="*/ 336 h 826"/>
              <a:gd name="T60" fmla="*/ 7 w 877"/>
              <a:gd name="T61" fmla="*/ 336 h 826"/>
              <a:gd name="T62" fmla="*/ 530 w 877"/>
              <a:gd name="T63" fmla="*/ 297 h 826"/>
              <a:gd name="T64" fmla="*/ 622 w 877"/>
              <a:gd name="T65" fmla="*/ 311 h 826"/>
              <a:gd name="T66" fmla="*/ 1 w 877"/>
              <a:gd name="T67" fmla="*/ 273 h 826"/>
              <a:gd name="T68" fmla="*/ 382 w 877"/>
              <a:gd name="T69" fmla="*/ 284 h 826"/>
              <a:gd name="T70" fmla="*/ 433 w 877"/>
              <a:gd name="T71" fmla="*/ 289 h 826"/>
              <a:gd name="T72" fmla="*/ 617 w 877"/>
              <a:gd name="T73" fmla="*/ 262 h 826"/>
              <a:gd name="T74" fmla="*/ 345 w 877"/>
              <a:gd name="T75" fmla="*/ 261 h 826"/>
              <a:gd name="T76" fmla="*/ 13 w 877"/>
              <a:gd name="T77" fmla="*/ 232 h 826"/>
              <a:gd name="T78" fmla="*/ 525 w 877"/>
              <a:gd name="T79" fmla="*/ 247 h 826"/>
              <a:gd name="T80" fmla="*/ 314 w 877"/>
              <a:gd name="T81" fmla="*/ 215 h 826"/>
              <a:gd name="T82" fmla="*/ 19 w 877"/>
              <a:gd name="T83" fmla="*/ 221 h 826"/>
              <a:gd name="T84" fmla="*/ 461 w 877"/>
              <a:gd name="T85" fmla="*/ 189 h 826"/>
              <a:gd name="T86" fmla="*/ 297 w 877"/>
              <a:gd name="T87" fmla="*/ 208 h 826"/>
              <a:gd name="T88" fmla="*/ 614 w 877"/>
              <a:gd name="T89" fmla="*/ 171 h 826"/>
              <a:gd name="T90" fmla="*/ 267 w 877"/>
              <a:gd name="T91" fmla="*/ 183 h 826"/>
              <a:gd name="T92" fmla="*/ 473 w 877"/>
              <a:gd name="T93" fmla="*/ 153 h 826"/>
              <a:gd name="T94" fmla="*/ 234 w 877"/>
              <a:gd name="T95" fmla="*/ 162 h 826"/>
              <a:gd name="T96" fmla="*/ 64 w 877"/>
              <a:gd name="T97" fmla="*/ 153 h 826"/>
              <a:gd name="T98" fmla="*/ 600 w 877"/>
              <a:gd name="T99" fmla="*/ 147 h 826"/>
              <a:gd name="T100" fmla="*/ 483 w 877"/>
              <a:gd name="T101" fmla="*/ 144 h 826"/>
              <a:gd name="T102" fmla="*/ 125 w 877"/>
              <a:gd name="T103" fmla="*/ 135 h 826"/>
              <a:gd name="T104" fmla="*/ 160 w 877"/>
              <a:gd name="T105" fmla="*/ 139 h 826"/>
              <a:gd name="T106" fmla="*/ 507 w 877"/>
              <a:gd name="T107" fmla="*/ 107 h 826"/>
              <a:gd name="T108" fmla="*/ 533 w 877"/>
              <a:gd name="T109" fmla="*/ 123 h 826"/>
              <a:gd name="T110" fmla="*/ 767 w 877"/>
              <a:gd name="T111" fmla="*/ 107 h 826"/>
              <a:gd name="T112" fmla="*/ 511 w 877"/>
              <a:gd name="T113" fmla="*/ 88 h 826"/>
              <a:gd name="T114" fmla="*/ 736 w 877"/>
              <a:gd name="T115" fmla="*/ 89 h 826"/>
              <a:gd name="T116" fmla="*/ 524 w 877"/>
              <a:gd name="T117" fmla="*/ 50 h 826"/>
              <a:gd name="T118" fmla="*/ 680 w 877"/>
              <a:gd name="T119" fmla="*/ 34 h 826"/>
              <a:gd name="T120" fmla="*/ 635 w 877"/>
              <a:gd name="T121" fmla="*/ 14 h 826"/>
              <a:gd name="T122" fmla="*/ 609 w 877"/>
              <a:gd name="T123" fmla="*/ 4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7" h="826">
                <a:moveTo>
                  <a:pt x="437" y="826"/>
                </a:moveTo>
                <a:cubicBezTo>
                  <a:pt x="435" y="826"/>
                  <a:pt x="433" y="824"/>
                  <a:pt x="433" y="822"/>
                </a:cubicBezTo>
                <a:cubicBezTo>
                  <a:pt x="432" y="816"/>
                  <a:pt x="432" y="809"/>
                  <a:pt x="432" y="803"/>
                </a:cubicBezTo>
                <a:cubicBezTo>
                  <a:pt x="432" y="800"/>
                  <a:pt x="434" y="799"/>
                  <a:pt x="436" y="799"/>
                </a:cubicBezTo>
                <a:cubicBezTo>
                  <a:pt x="438" y="799"/>
                  <a:pt x="440" y="800"/>
                  <a:pt x="440" y="803"/>
                </a:cubicBezTo>
                <a:cubicBezTo>
                  <a:pt x="440" y="809"/>
                  <a:pt x="440" y="815"/>
                  <a:pt x="441" y="822"/>
                </a:cubicBezTo>
                <a:cubicBezTo>
                  <a:pt x="441" y="824"/>
                  <a:pt x="439" y="826"/>
                  <a:pt x="437" y="826"/>
                </a:cubicBezTo>
                <a:cubicBezTo>
                  <a:pt x="437" y="826"/>
                  <a:pt x="437" y="826"/>
                  <a:pt x="437" y="826"/>
                </a:cubicBezTo>
                <a:close/>
                <a:moveTo>
                  <a:pt x="437" y="787"/>
                </a:moveTo>
                <a:cubicBezTo>
                  <a:pt x="437" y="787"/>
                  <a:pt x="437" y="787"/>
                  <a:pt x="436" y="787"/>
                </a:cubicBezTo>
                <a:cubicBezTo>
                  <a:pt x="434" y="787"/>
                  <a:pt x="433" y="785"/>
                  <a:pt x="433" y="783"/>
                </a:cubicBezTo>
                <a:cubicBezTo>
                  <a:pt x="434" y="776"/>
                  <a:pt x="435" y="769"/>
                  <a:pt x="436" y="763"/>
                </a:cubicBezTo>
                <a:cubicBezTo>
                  <a:pt x="437" y="761"/>
                  <a:pt x="439" y="759"/>
                  <a:pt x="441" y="760"/>
                </a:cubicBezTo>
                <a:cubicBezTo>
                  <a:pt x="443" y="760"/>
                  <a:pt x="444" y="762"/>
                  <a:pt x="444" y="765"/>
                </a:cubicBezTo>
                <a:cubicBezTo>
                  <a:pt x="442" y="771"/>
                  <a:pt x="441" y="777"/>
                  <a:pt x="441" y="783"/>
                </a:cubicBezTo>
                <a:cubicBezTo>
                  <a:pt x="441" y="785"/>
                  <a:pt x="439" y="787"/>
                  <a:pt x="437" y="787"/>
                </a:cubicBezTo>
                <a:close/>
                <a:moveTo>
                  <a:pt x="445" y="749"/>
                </a:moveTo>
                <a:cubicBezTo>
                  <a:pt x="445" y="749"/>
                  <a:pt x="444" y="749"/>
                  <a:pt x="444" y="749"/>
                </a:cubicBezTo>
                <a:cubicBezTo>
                  <a:pt x="442" y="748"/>
                  <a:pt x="441" y="746"/>
                  <a:pt x="442" y="744"/>
                </a:cubicBezTo>
                <a:cubicBezTo>
                  <a:pt x="444" y="737"/>
                  <a:pt x="447" y="731"/>
                  <a:pt x="450" y="725"/>
                </a:cubicBezTo>
                <a:cubicBezTo>
                  <a:pt x="451" y="724"/>
                  <a:pt x="454" y="723"/>
                  <a:pt x="455" y="724"/>
                </a:cubicBezTo>
                <a:cubicBezTo>
                  <a:pt x="457" y="725"/>
                  <a:pt x="458" y="727"/>
                  <a:pt x="457" y="729"/>
                </a:cubicBezTo>
                <a:cubicBezTo>
                  <a:pt x="454" y="735"/>
                  <a:pt x="451" y="740"/>
                  <a:pt x="449" y="746"/>
                </a:cubicBezTo>
                <a:cubicBezTo>
                  <a:pt x="448" y="748"/>
                  <a:pt x="447" y="749"/>
                  <a:pt x="445" y="749"/>
                </a:cubicBezTo>
                <a:close/>
                <a:moveTo>
                  <a:pt x="465" y="715"/>
                </a:moveTo>
                <a:cubicBezTo>
                  <a:pt x="464" y="715"/>
                  <a:pt x="463" y="715"/>
                  <a:pt x="462" y="714"/>
                </a:cubicBezTo>
                <a:cubicBezTo>
                  <a:pt x="461" y="713"/>
                  <a:pt x="461" y="711"/>
                  <a:pt x="462" y="709"/>
                </a:cubicBezTo>
                <a:cubicBezTo>
                  <a:pt x="467" y="704"/>
                  <a:pt x="472" y="699"/>
                  <a:pt x="477" y="695"/>
                </a:cubicBezTo>
                <a:cubicBezTo>
                  <a:pt x="479" y="694"/>
                  <a:pt x="482" y="695"/>
                  <a:pt x="483" y="696"/>
                </a:cubicBezTo>
                <a:cubicBezTo>
                  <a:pt x="484" y="698"/>
                  <a:pt x="484" y="701"/>
                  <a:pt x="482" y="702"/>
                </a:cubicBezTo>
                <a:cubicBezTo>
                  <a:pt x="477" y="705"/>
                  <a:pt x="472" y="709"/>
                  <a:pt x="468" y="714"/>
                </a:cubicBezTo>
                <a:cubicBezTo>
                  <a:pt x="467" y="715"/>
                  <a:pt x="466" y="715"/>
                  <a:pt x="465" y="715"/>
                </a:cubicBezTo>
                <a:close/>
                <a:moveTo>
                  <a:pt x="497" y="694"/>
                </a:moveTo>
                <a:cubicBezTo>
                  <a:pt x="495" y="694"/>
                  <a:pt x="494" y="693"/>
                  <a:pt x="493" y="691"/>
                </a:cubicBezTo>
                <a:cubicBezTo>
                  <a:pt x="493" y="689"/>
                  <a:pt x="494" y="687"/>
                  <a:pt x="496" y="686"/>
                </a:cubicBezTo>
                <a:cubicBezTo>
                  <a:pt x="502" y="684"/>
                  <a:pt x="508" y="682"/>
                  <a:pt x="515" y="681"/>
                </a:cubicBezTo>
                <a:cubicBezTo>
                  <a:pt x="517" y="681"/>
                  <a:pt x="519" y="682"/>
                  <a:pt x="520" y="684"/>
                </a:cubicBezTo>
                <a:cubicBezTo>
                  <a:pt x="520" y="686"/>
                  <a:pt x="519" y="688"/>
                  <a:pt x="516" y="689"/>
                </a:cubicBezTo>
                <a:cubicBezTo>
                  <a:pt x="510" y="690"/>
                  <a:pt x="504" y="691"/>
                  <a:pt x="498" y="693"/>
                </a:cubicBezTo>
                <a:cubicBezTo>
                  <a:pt x="498" y="694"/>
                  <a:pt x="497" y="694"/>
                  <a:pt x="497" y="694"/>
                </a:cubicBezTo>
                <a:close/>
                <a:moveTo>
                  <a:pt x="594" y="688"/>
                </a:moveTo>
                <a:cubicBezTo>
                  <a:pt x="594" y="688"/>
                  <a:pt x="594" y="688"/>
                  <a:pt x="594" y="688"/>
                </a:cubicBezTo>
                <a:cubicBezTo>
                  <a:pt x="587" y="688"/>
                  <a:pt x="580" y="688"/>
                  <a:pt x="574" y="688"/>
                </a:cubicBezTo>
                <a:cubicBezTo>
                  <a:pt x="572" y="687"/>
                  <a:pt x="570" y="686"/>
                  <a:pt x="570" y="683"/>
                </a:cubicBezTo>
                <a:cubicBezTo>
                  <a:pt x="570" y="681"/>
                  <a:pt x="572" y="680"/>
                  <a:pt x="574" y="680"/>
                </a:cubicBezTo>
                <a:cubicBezTo>
                  <a:pt x="581" y="680"/>
                  <a:pt x="587" y="680"/>
                  <a:pt x="594" y="680"/>
                </a:cubicBezTo>
                <a:cubicBezTo>
                  <a:pt x="596" y="680"/>
                  <a:pt x="598" y="682"/>
                  <a:pt x="598" y="684"/>
                </a:cubicBezTo>
                <a:cubicBezTo>
                  <a:pt x="598" y="686"/>
                  <a:pt x="596" y="688"/>
                  <a:pt x="594" y="688"/>
                </a:cubicBezTo>
                <a:close/>
                <a:moveTo>
                  <a:pt x="613" y="688"/>
                </a:moveTo>
                <a:cubicBezTo>
                  <a:pt x="611" y="688"/>
                  <a:pt x="610" y="686"/>
                  <a:pt x="609" y="684"/>
                </a:cubicBezTo>
                <a:cubicBezTo>
                  <a:pt x="609" y="682"/>
                  <a:pt x="611" y="680"/>
                  <a:pt x="613" y="680"/>
                </a:cubicBezTo>
                <a:cubicBezTo>
                  <a:pt x="619" y="680"/>
                  <a:pt x="626" y="679"/>
                  <a:pt x="632" y="678"/>
                </a:cubicBezTo>
                <a:cubicBezTo>
                  <a:pt x="634" y="678"/>
                  <a:pt x="636" y="680"/>
                  <a:pt x="637" y="682"/>
                </a:cubicBezTo>
                <a:cubicBezTo>
                  <a:pt x="637" y="684"/>
                  <a:pt x="635" y="686"/>
                  <a:pt x="633" y="686"/>
                </a:cubicBezTo>
                <a:cubicBezTo>
                  <a:pt x="627" y="687"/>
                  <a:pt x="620" y="687"/>
                  <a:pt x="614" y="688"/>
                </a:cubicBezTo>
                <a:cubicBezTo>
                  <a:pt x="613" y="688"/>
                  <a:pt x="613" y="688"/>
                  <a:pt x="613" y="688"/>
                </a:cubicBezTo>
                <a:close/>
                <a:moveTo>
                  <a:pt x="535" y="687"/>
                </a:moveTo>
                <a:cubicBezTo>
                  <a:pt x="533" y="687"/>
                  <a:pt x="531" y="685"/>
                  <a:pt x="531" y="683"/>
                </a:cubicBezTo>
                <a:cubicBezTo>
                  <a:pt x="531" y="681"/>
                  <a:pt x="533" y="679"/>
                  <a:pt x="535" y="679"/>
                </a:cubicBezTo>
                <a:cubicBezTo>
                  <a:pt x="542" y="679"/>
                  <a:pt x="548" y="679"/>
                  <a:pt x="555" y="679"/>
                </a:cubicBezTo>
                <a:cubicBezTo>
                  <a:pt x="557" y="679"/>
                  <a:pt x="559" y="681"/>
                  <a:pt x="559" y="683"/>
                </a:cubicBezTo>
                <a:cubicBezTo>
                  <a:pt x="559" y="685"/>
                  <a:pt x="557" y="687"/>
                  <a:pt x="555" y="687"/>
                </a:cubicBezTo>
                <a:cubicBezTo>
                  <a:pt x="548" y="687"/>
                  <a:pt x="542" y="687"/>
                  <a:pt x="535" y="687"/>
                </a:cubicBezTo>
                <a:cubicBezTo>
                  <a:pt x="535" y="687"/>
                  <a:pt x="535" y="687"/>
                  <a:pt x="535" y="687"/>
                </a:cubicBezTo>
                <a:close/>
                <a:moveTo>
                  <a:pt x="652" y="683"/>
                </a:moveTo>
                <a:cubicBezTo>
                  <a:pt x="650" y="683"/>
                  <a:pt x="649" y="682"/>
                  <a:pt x="648" y="680"/>
                </a:cubicBezTo>
                <a:cubicBezTo>
                  <a:pt x="648" y="678"/>
                  <a:pt x="649" y="676"/>
                  <a:pt x="651" y="676"/>
                </a:cubicBezTo>
                <a:cubicBezTo>
                  <a:pt x="658" y="674"/>
                  <a:pt x="664" y="673"/>
                  <a:pt x="670" y="671"/>
                </a:cubicBezTo>
                <a:cubicBezTo>
                  <a:pt x="672" y="671"/>
                  <a:pt x="674" y="672"/>
                  <a:pt x="675" y="674"/>
                </a:cubicBezTo>
                <a:cubicBezTo>
                  <a:pt x="676" y="676"/>
                  <a:pt x="674" y="679"/>
                  <a:pt x="672" y="679"/>
                </a:cubicBezTo>
                <a:cubicBezTo>
                  <a:pt x="666" y="681"/>
                  <a:pt x="659" y="682"/>
                  <a:pt x="653" y="683"/>
                </a:cubicBezTo>
                <a:cubicBezTo>
                  <a:pt x="653" y="683"/>
                  <a:pt x="652" y="683"/>
                  <a:pt x="652" y="683"/>
                </a:cubicBezTo>
                <a:close/>
                <a:moveTo>
                  <a:pt x="690" y="674"/>
                </a:moveTo>
                <a:cubicBezTo>
                  <a:pt x="688" y="674"/>
                  <a:pt x="687" y="673"/>
                  <a:pt x="686" y="671"/>
                </a:cubicBezTo>
                <a:cubicBezTo>
                  <a:pt x="686" y="669"/>
                  <a:pt x="687" y="667"/>
                  <a:pt x="689" y="666"/>
                </a:cubicBezTo>
                <a:cubicBezTo>
                  <a:pt x="695" y="664"/>
                  <a:pt x="701" y="662"/>
                  <a:pt x="707" y="660"/>
                </a:cubicBezTo>
                <a:cubicBezTo>
                  <a:pt x="709" y="659"/>
                  <a:pt x="711" y="660"/>
                  <a:pt x="712" y="662"/>
                </a:cubicBezTo>
                <a:cubicBezTo>
                  <a:pt x="713" y="664"/>
                  <a:pt x="712" y="666"/>
                  <a:pt x="710" y="667"/>
                </a:cubicBezTo>
                <a:cubicBezTo>
                  <a:pt x="704" y="670"/>
                  <a:pt x="697" y="672"/>
                  <a:pt x="691" y="674"/>
                </a:cubicBezTo>
                <a:cubicBezTo>
                  <a:pt x="691" y="674"/>
                  <a:pt x="690" y="674"/>
                  <a:pt x="690" y="674"/>
                </a:cubicBezTo>
                <a:close/>
                <a:moveTo>
                  <a:pt x="726" y="660"/>
                </a:moveTo>
                <a:cubicBezTo>
                  <a:pt x="725" y="660"/>
                  <a:pt x="724" y="659"/>
                  <a:pt x="723" y="658"/>
                </a:cubicBezTo>
                <a:cubicBezTo>
                  <a:pt x="722" y="656"/>
                  <a:pt x="723" y="653"/>
                  <a:pt x="725" y="652"/>
                </a:cubicBezTo>
                <a:cubicBezTo>
                  <a:pt x="731" y="650"/>
                  <a:pt x="736" y="647"/>
                  <a:pt x="742" y="644"/>
                </a:cubicBezTo>
                <a:cubicBezTo>
                  <a:pt x="744" y="643"/>
                  <a:pt x="746" y="644"/>
                  <a:pt x="747" y="646"/>
                </a:cubicBezTo>
                <a:cubicBezTo>
                  <a:pt x="748" y="647"/>
                  <a:pt x="748" y="650"/>
                  <a:pt x="746" y="651"/>
                </a:cubicBezTo>
                <a:cubicBezTo>
                  <a:pt x="740" y="654"/>
                  <a:pt x="734" y="657"/>
                  <a:pt x="728" y="660"/>
                </a:cubicBezTo>
                <a:cubicBezTo>
                  <a:pt x="728" y="660"/>
                  <a:pt x="727" y="660"/>
                  <a:pt x="726" y="660"/>
                </a:cubicBezTo>
                <a:close/>
                <a:moveTo>
                  <a:pt x="761" y="642"/>
                </a:moveTo>
                <a:cubicBezTo>
                  <a:pt x="760" y="642"/>
                  <a:pt x="758" y="641"/>
                  <a:pt x="758" y="640"/>
                </a:cubicBezTo>
                <a:cubicBezTo>
                  <a:pt x="756" y="638"/>
                  <a:pt x="757" y="635"/>
                  <a:pt x="759" y="634"/>
                </a:cubicBezTo>
                <a:cubicBezTo>
                  <a:pt x="764" y="631"/>
                  <a:pt x="770" y="627"/>
                  <a:pt x="775" y="624"/>
                </a:cubicBezTo>
                <a:cubicBezTo>
                  <a:pt x="777" y="622"/>
                  <a:pt x="779" y="623"/>
                  <a:pt x="780" y="625"/>
                </a:cubicBezTo>
                <a:cubicBezTo>
                  <a:pt x="782" y="626"/>
                  <a:pt x="781" y="629"/>
                  <a:pt x="779" y="630"/>
                </a:cubicBezTo>
                <a:cubicBezTo>
                  <a:pt x="774" y="634"/>
                  <a:pt x="769" y="637"/>
                  <a:pt x="763" y="641"/>
                </a:cubicBezTo>
                <a:cubicBezTo>
                  <a:pt x="762" y="641"/>
                  <a:pt x="762" y="642"/>
                  <a:pt x="761" y="642"/>
                </a:cubicBezTo>
                <a:close/>
                <a:moveTo>
                  <a:pt x="793" y="619"/>
                </a:moveTo>
                <a:cubicBezTo>
                  <a:pt x="792" y="619"/>
                  <a:pt x="791" y="618"/>
                  <a:pt x="790" y="618"/>
                </a:cubicBezTo>
                <a:cubicBezTo>
                  <a:pt x="788" y="616"/>
                  <a:pt x="789" y="613"/>
                  <a:pt x="790" y="612"/>
                </a:cubicBezTo>
                <a:cubicBezTo>
                  <a:pt x="795" y="608"/>
                  <a:pt x="800" y="604"/>
                  <a:pt x="805" y="599"/>
                </a:cubicBezTo>
                <a:cubicBezTo>
                  <a:pt x="807" y="598"/>
                  <a:pt x="809" y="598"/>
                  <a:pt x="810" y="600"/>
                </a:cubicBezTo>
                <a:cubicBezTo>
                  <a:pt x="812" y="601"/>
                  <a:pt x="812" y="604"/>
                  <a:pt x="810" y="605"/>
                </a:cubicBezTo>
                <a:cubicBezTo>
                  <a:pt x="805" y="610"/>
                  <a:pt x="800" y="614"/>
                  <a:pt x="795" y="618"/>
                </a:cubicBezTo>
                <a:cubicBezTo>
                  <a:pt x="795" y="619"/>
                  <a:pt x="794" y="619"/>
                  <a:pt x="793" y="619"/>
                </a:cubicBezTo>
                <a:close/>
                <a:moveTo>
                  <a:pt x="821" y="593"/>
                </a:moveTo>
                <a:cubicBezTo>
                  <a:pt x="821" y="593"/>
                  <a:pt x="820" y="592"/>
                  <a:pt x="819" y="591"/>
                </a:cubicBezTo>
                <a:cubicBezTo>
                  <a:pt x="817" y="590"/>
                  <a:pt x="817" y="588"/>
                  <a:pt x="819" y="586"/>
                </a:cubicBezTo>
                <a:cubicBezTo>
                  <a:pt x="823" y="581"/>
                  <a:pt x="827" y="576"/>
                  <a:pt x="831" y="571"/>
                </a:cubicBezTo>
                <a:cubicBezTo>
                  <a:pt x="833" y="570"/>
                  <a:pt x="835" y="570"/>
                  <a:pt x="837" y="571"/>
                </a:cubicBezTo>
                <a:cubicBezTo>
                  <a:pt x="838" y="572"/>
                  <a:pt x="839" y="575"/>
                  <a:pt x="837" y="576"/>
                </a:cubicBezTo>
                <a:cubicBezTo>
                  <a:pt x="833" y="581"/>
                  <a:pt x="829" y="586"/>
                  <a:pt x="824" y="591"/>
                </a:cubicBezTo>
                <a:cubicBezTo>
                  <a:pt x="824" y="592"/>
                  <a:pt x="823" y="593"/>
                  <a:pt x="821" y="593"/>
                </a:cubicBezTo>
                <a:close/>
                <a:moveTo>
                  <a:pt x="846" y="562"/>
                </a:moveTo>
                <a:cubicBezTo>
                  <a:pt x="845" y="562"/>
                  <a:pt x="844" y="562"/>
                  <a:pt x="844" y="561"/>
                </a:cubicBezTo>
                <a:cubicBezTo>
                  <a:pt x="842" y="560"/>
                  <a:pt x="841" y="558"/>
                  <a:pt x="843" y="556"/>
                </a:cubicBezTo>
                <a:cubicBezTo>
                  <a:pt x="846" y="551"/>
                  <a:pt x="850" y="545"/>
                  <a:pt x="852" y="540"/>
                </a:cubicBezTo>
                <a:cubicBezTo>
                  <a:pt x="853" y="538"/>
                  <a:pt x="856" y="537"/>
                  <a:pt x="858" y="538"/>
                </a:cubicBezTo>
                <a:cubicBezTo>
                  <a:pt x="860" y="539"/>
                  <a:pt x="860" y="541"/>
                  <a:pt x="859" y="543"/>
                </a:cubicBezTo>
                <a:cubicBezTo>
                  <a:pt x="856" y="549"/>
                  <a:pt x="853" y="555"/>
                  <a:pt x="849" y="560"/>
                </a:cubicBezTo>
                <a:cubicBezTo>
                  <a:pt x="848" y="561"/>
                  <a:pt x="847" y="562"/>
                  <a:pt x="846" y="562"/>
                </a:cubicBezTo>
                <a:close/>
                <a:moveTo>
                  <a:pt x="210" y="551"/>
                </a:moveTo>
                <a:cubicBezTo>
                  <a:pt x="209" y="551"/>
                  <a:pt x="209" y="551"/>
                  <a:pt x="209" y="551"/>
                </a:cubicBezTo>
                <a:cubicBezTo>
                  <a:pt x="206" y="551"/>
                  <a:pt x="205" y="549"/>
                  <a:pt x="205" y="547"/>
                </a:cubicBezTo>
                <a:cubicBezTo>
                  <a:pt x="205" y="545"/>
                  <a:pt x="206" y="543"/>
                  <a:pt x="209" y="543"/>
                </a:cubicBezTo>
                <a:cubicBezTo>
                  <a:pt x="210" y="543"/>
                  <a:pt x="210" y="543"/>
                  <a:pt x="210" y="543"/>
                </a:cubicBezTo>
                <a:cubicBezTo>
                  <a:pt x="211" y="543"/>
                  <a:pt x="213" y="543"/>
                  <a:pt x="215" y="543"/>
                </a:cubicBezTo>
                <a:cubicBezTo>
                  <a:pt x="219" y="543"/>
                  <a:pt x="223" y="543"/>
                  <a:pt x="228" y="543"/>
                </a:cubicBezTo>
                <a:cubicBezTo>
                  <a:pt x="230" y="543"/>
                  <a:pt x="232" y="544"/>
                  <a:pt x="232" y="546"/>
                </a:cubicBezTo>
                <a:cubicBezTo>
                  <a:pt x="232" y="549"/>
                  <a:pt x="230" y="550"/>
                  <a:pt x="228" y="550"/>
                </a:cubicBezTo>
                <a:cubicBezTo>
                  <a:pt x="224" y="551"/>
                  <a:pt x="219" y="551"/>
                  <a:pt x="215" y="551"/>
                </a:cubicBezTo>
                <a:cubicBezTo>
                  <a:pt x="213" y="551"/>
                  <a:pt x="211" y="551"/>
                  <a:pt x="210" y="551"/>
                </a:cubicBezTo>
                <a:close/>
                <a:moveTo>
                  <a:pt x="189" y="550"/>
                </a:moveTo>
                <a:cubicBezTo>
                  <a:pt x="189" y="550"/>
                  <a:pt x="189" y="550"/>
                  <a:pt x="189" y="550"/>
                </a:cubicBezTo>
                <a:cubicBezTo>
                  <a:pt x="182" y="550"/>
                  <a:pt x="175" y="549"/>
                  <a:pt x="169" y="548"/>
                </a:cubicBezTo>
                <a:cubicBezTo>
                  <a:pt x="167" y="548"/>
                  <a:pt x="165" y="546"/>
                  <a:pt x="166" y="544"/>
                </a:cubicBezTo>
                <a:cubicBezTo>
                  <a:pt x="166" y="542"/>
                  <a:pt x="168" y="540"/>
                  <a:pt x="170" y="541"/>
                </a:cubicBezTo>
                <a:cubicBezTo>
                  <a:pt x="176" y="541"/>
                  <a:pt x="183" y="542"/>
                  <a:pt x="189" y="543"/>
                </a:cubicBezTo>
                <a:cubicBezTo>
                  <a:pt x="191" y="543"/>
                  <a:pt x="193" y="545"/>
                  <a:pt x="193" y="547"/>
                </a:cubicBezTo>
                <a:cubicBezTo>
                  <a:pt x="193" y="549"/>
                  <a:pt x="191" y="550"/>
                  <a:pt x="189" y="550"/>
                </a:cubicBezTo>
                <a:close/>
                <a:moveTo>
                  <a:pt x="248" y="549"/>
                </a:moveTo>
                <a:cubicBezTo>
                  <a:pt x="246" y="549"/>
                  <a:pt x="244" y="548"/>
                  <a:pt x="244" y="546"/>
                </a:cubicBezTo>
                <a:cubicBezTo>
                  <a:pt x="244" y="543"/>
                  <a:pt x="245" y="542"/>
                  <a:pt x="247" y="541"/>
                </a:cubicBezTo>
                <a:cubicBezTo>
                  <a:pt x="254" y="541"/>
                  <a:pt x="260" y="540"/>
                  <a:pt x="266" y="539"/>
                </a:cubicBezTo>
                <a:cubicBezTo>
                  <a:pt x="269" y="539"/>
                  <a:pt x="271" y="540"/>
                  <a:pt x="271" y="542"/>
                </a:cubicBezTo>
                <a:cubicBezTo>
                  <a:pt x="271" y="544"/>
                  <a:pt x="270" y="546"/>
                  <a:pt x="268" y="547"/>
                </a:cubicBezTo>
                <a:cubicBezTo>
                  <a:pt x="261" y="548"/>
                  <a:pt x="254" y="548"/>
                  <a:pt x="248" y="549"/>
                </a:cubicBezTo>
                <a:cubicBezTo>
                  <a:pt x="248" y="549"/>
                  <a:pt x="248" y="549"/>
                  <a:pt x="248" y="549"/>
                </a:cubicBezTo>
                <a:close/>
                <a:moveTo>
                  <a:pt x="150" y="545"/>
                </a:moveTo>
                <a:cubicBezTo>
                  <a:pt x="150" y="545"/>
                  <a:pt x="150" y="545"/>
                  <a:pt x="150" y="545"/>
                </a:cubicBezTo>
                <a:cubicBezTo>
                  <a:pt x="143" y="543"/>
                  <a:pt x="136" y="542"/>
                  <a:pt x="130" y="540"/>
                </a:cubicBezTo>
                <a:cubicBezTo>
                  <a:pt x="128" y="539"/>
                  <a:pt x="127" y="537"/>
                  <a:pt x="128" y="535"/>
                </a:cubicBezTo>
                <a:cubicBezTo>
                  <a:pt x="128" y="533"/>
                  <a:pt x="131" y="532"/>
                  <a:pt x="133" y="532"/>
                </a:cubicBezTo>
                <a:cubicBezTo>
                  <a:pt x="139" y="534"/>
                  <a:pt x="145" y="536"/>
                  <a:pt x="151" y="537"/>
                </a:cubicBezTo>
                <a:cubicBezTo>
                  <a:pt x="153" y="538"/>
                  <a:pt x="155" y="540"/>
                  <a:pt x="154" y="542"/>
                </a:cubicBezTo>
                <a:cubicBezTo>
                  <a:pt x="154" y="544"/>
                  <a:pt x="152" y="545"/>
                  <a:pt x="150" y="545"/>
                </a:cubicBezTo>
                <a:close/>
                <a:moveTo>
                  <a:pt x="286" y="544"/>
                </a:moveTo>
                <a:cubicBezTo>
                  <a:pt x="284" y="544"/>
                  <a:pt x="283" y="542"/>
                  <a:pt x="282" y="540"/>
                </a:cubicBezTo>
                <a:cubicBezTo>
                  <a:pt x="282" y="538"/>
                  <a:pt x="283" y="536"/>
                  <a:pt x="286" y="536"/>
                </a:cubicBezTo>
                <a:cubicBezTo>
                  <a:pt x="292" y="535"/>
                  <a:pt x="298" y="533"/>
                  <a:pt x="305" y="532"/>
                </a:cubicBezTo>
                <a:cubicBezTo>
                  <a:pt x="307" y="531"/>
                  <a:pt x="309" y="533"/>
                  <a:pt x="309" y="535"/>
                </a:cubicBezTo>
                <a:cubicBezTo>
                  <a:pt x="310" y="537"/>
                  <a:pt x="308" y="539"/>
                  <a:pt x="306" y="539"/>
                </a:cubicBezTo>
                <a:cubicBezTo>
                  <a:pt x="300" y="541"/>
                  <a:pt x="293" y="542"/>
                  <a:pt x="287" y="543"/>
                </a:cubicBezTo>
                <a:cubicBezTo>
                  <a:pt x="287" y="544"/>
                  <a:pt x="287" y="544"/>
                  <a:pt x="286" y="544"/>
                </a:cubicBezTo>
                <a:close/>
                <a:moveTo>
                  <a:pt x="324" y="535"/>
                </a:moveTo>
                <a:cubicBezTo>
                  <a:pt x="323" y="535"/>
                  <a:pt x="321" y="534"/>
                  <a:pt x="321" y="532"/>
                </a:cubicBezTo>
                <a:cubicBezTo>
                  <a:pt x="320" y="530"/>
                  <a:pt x="321" y="528"/>
                  <a:pt x="323" y="527"/>
                </a:cubicBezTo>
                <a:cubicBezTo>
                  <a:pt x="329" y="525"/>
                  <a:pt x="336" y="523"/>
                  <a:pt x="342" y="521"/>
                </a:cubicBezTo>
                <a:cubicBezTo>
                  <a:pt x="344" y="521"/>
                  <a:pt x="346" y="522"/>
                  <a:pt x="347" y="524"/>
                </a:cubicBezTo>
                <a:cubicBezTo>
                  <a:pt x="347" y="526"/>
                  <a:pt x="346" y="528"/>
                  <a:pt x="344" y="529"/>
                </a:cubicBezTo>
                <a:cubicBezTo>
                  <a:pt x="338" y="531"/>
                  <a:pt x="332" y="533"/>
                  <a:pt x="325" y="534"/>
                </a:cubicBezTo>
                <a:cubicBezTo>
                  <a:pt x="325" y="535"/>
                  <a:pt x="325" y="535"/>
                  <a:pt x="324" y="535"/>
                </a:cubicBezTo>
                <a:close/>
                <a:moveTo>
                  <a:pt x="113" y="533"/>
                </a:moveTo>
                <a:cubicBezTo>
                  <a:pt x="113" y="533"/>
                  <a:pt x="112" y="533"/>
                  <a:pt x="112" y="533"/>
                </a:cubicBezTo>
                <a:cubicBezTo>
                  <a:pt x="105" y="530"/>
                  <a:pt x="99" y="527"/>
                  <a:pt x="94" y="523"/>
                </a:cubicBezTo>
                <a:cubicBezTo>
                  <a:pt x="92" y="522"/>
                  <a:pt x="91" y="520"/>
                  <a:pt x="93" y="518"/>
                </a:cubicBezTo>
                <a:cubicBezTo>
                  <a:pt x="94" y="516"/>
                  <a:pt x="96" y="516"/>
                  <a:pt x="98" y="517"/>
                </a:cubicBezTo>
                <a:cubicBezTo>
                  <a:pt x="103" y="520"/>
                  <a:pt x="109" y="523"/>
                  <a:pt x="115" y="526"/>
                </a:cubicBezTo>
                <a:cubicBezTo>
                  <a:pt x="117" y="526"/>
                  <a:pt x="118" y="529"/>
                  <a:pt x="117" y="531"/>
                </a:cubicBezTo>
                <a:cubicBezTo>
                  <a:pt x="116" y="532"/>
                  <a:pt x="115" y="533"/>
                  <a:pt x="113" y="533"/>
                </a:cubicBezTo>
                <a:close/>
                <a:moveTo>
                  <a:pt x="864" y="527"/>
                </a:moveTo>
                <a:cubicBezTo>
                  <a:pt x="863" y="527"/>
                  <a:pt x="863" y="527"/>
                  <a:pt x="863" y="527"/>
                </a:cubicBezTo>
                <a:cubicBezTo>
                  <a:pt x="861" y="526"/>
                  <a:pt x="860" y="524"/>
                  <a:pt x="860" y="522"/>
                </a:cubicBezTo>
                <a:cubicBezTo>
                  <a:pt x="862" y="517"/>
                  <a:pt x="864" y="511"/>
                  <a:pt x="866" y="505"/>
                </a:cubicBezTo>
                <a:cubicBezTo>
                  <a:pt x="866" y="504"/>
                  <a:pt x="866" y="504"/>
                  <a:pt x="866" y="504"/>
                </a:cubicBezTo>
                <a:cubicBezTo>
                  <a:pt x="866" y="502"/>
                  <a:pt x="869" y="501"/>
                  <a:pt x="871" y="501"/>
                </a:cubicBezTo>
                <a:cubicBezTo>
                  <a:pt x="873" y="502"/>
                  <a:pt x="874" y="504"/>
                  <a:pt x="874" y="506"/>
                </a:cubicBezTo>
                <a:cubicBezTo>
                  <a:pt x="873" y="507"/>
                  <a:pt x="873" y="507"/>
                  <a:pt x="873" y="507"/>
                </a:cubicBezTo>
                <a:cubicBezTo>
                  <a:pt x="872" y="513"/>
                  <a:pt x="870" y="519"/>
                  <a:pt x="868" y="525"/>
                </a:cubicBezTo>
                <a:cubicBezTo>
                  <a:pt x="867" y="527"/>
                  <a:pt x="866" y="527"/>
                  <a:pt x="864" y="527"/>
                </a:cubicBezTo>
                <a:close/>
                <a:moveTo>
                  <a:pt x="361" y="522"/>
                </a:moveTo>
                <a:cubicBezTo>
                  <a:pt x="360" y="522"/>
                  <a:pt x="358" y="521"/>
                  <a:pt x="358" y="520"/>
                </a:cubicBezTo>
                <a:cubicBezTo>
                  <a:pt x="357" y="518"/>
                  <a:pt x="358" y="516"/>
                  <a:pt x="360" y="515"/>
                </a:cubicBezTo>
                <a:cubicBezTo>
                  <a:pt x="366" y="512"/>
                  <a:pt x="372" y="510"/>
                  <a:pt x="378" y="507"/>
                </a:cubicBezTo>
                <a:cubicBezTo>
                  <a:pt x="380" y="506"/>
                  <a:pt x="382" y="507"/>
                  <a:pt x="383" y="509"/>
                </a:cubicBezTo>
                <a:cubicBezTo>
                  <a:pt x="384" y="511"/>
                  <a:pt x="383" y="513"/>
                  <a:pt x="381" y="514"/>
                </a:cubicBezTo>
                <a:cubicBezTo>
                  <a:pt x="375" y="517"/>
                  <a:pt x="369" y="520"/>
                  <a:pt x="363" y="522"/>
                </a:cubicBezTo>
                <a:cubicBezTo>
                  <a:pt x="362" y="522"/>
                  <a:pt x="362" y="522"/>
                  <a:pt x="361" y="522"/>
                </a:cubicBezTo>
                <a:close/>
                <a:moveTo>
                  <a:pt x="80" y="513"/>
                </a:moveTo>
                <a:cubicBezTo>
                  <a:pt x="79" y="513"/>
                  <a:pt x="78" y="513"/>
                  <a:pt x="77" y="512"/>
                </a:cubicBezTo>
                <a:cubicBezTo>
                  <a:pt x="72" y="508"/>
                  <a:pt x="67" y="503"/>
                  <a:pt x="63" y="498"/>
                </a:cubicBezTo>
                <a:cubicBezTo>
                  <a:pt x="62" y="496"/>
                  <a:pt x="62" y="494"/>
                  <a:pt x="63" y="492"/>
                </a:cubicBezTo>
                <a:cubicBezTo>
                  <a:pt x="65" y="491"/>
                  <a:pt x="67" y="491"/>
                  <a:pt x="69" y="493"/>
                </a:cubicBezTo>
                <a:cubicBezTo>
                  <a:pt x="73" y="497"/>
                  <a:pt x="77" y="502"/>
                  <a:pt x="82" y="506"/>
                </a:cubicBezTo>
                <a:cubicBezTo>
                  <a:pt x="84" y="507"/>
                  <a:pt x="84" y="510"/>
                  <a:pt x="83" y="511"/>
                </a:cubicBezTo>
                <a:cubicBezTo>
                  <a:pt x="82" y="512"/>
                  <a:pt x="81" y="513"/>
                  <a:pt x="80" y="513"/>
                </a:cubicBezTo>
                <a:close/>
                <a:moveTo>
                  <a:pt x="397" y="506"/>
                </a:moveTo>
                <a:cubicBezTo>
                  <a:pt x="396" y="506"/>
                  <a:pt x="394" y="505"/>
                  <a:pt x="394" y="504"/>
                </a:cubicBezTo>
                <a:cubicBezTo>
                  <a:pt x="393" y="502"/>
                  <a:pt x="393" y="500"/>
                  <a:pt x="395" y="499"/>
                </a:cubicBezTo>
                <a:cubicBezTo>
                  <a:pt x="401" y="496"/>
                  <a:pt x="407" y="493"/>
                  <a:pt x="412" y="489"/>
                </a:cubicBezTo>
                <a:cubicBezTo>
                  <a:pt x="414" y="488"/>
                  <a:pt x="416" y="489"/>
                  <a:pt x="417" y="491"/>
                </a:cubicBezTo>
                <a:cubicBezTo>
                  <a:pt x="418" y="493"/>
                  <a:pt x="418" y="495"/>
                  <a:pt x="416" y="496"/>
                </a:cubicBezTo>
                <a:cubicBezTo>
                  <a:pt x="410" y="499"/>
                  <a:pt x="405" y="503"/>
                  <a:pt x="399" y="506"/>
                </a:cubicBezTo>
                <a:cubicBezTo>
                  <a:pt x="398" y="506"/>
                  <a:pt x="398" y="506"/>
                  <a:pt x="397" y="506"/>
                </a:cubicBezTo>
                <a:close/>
                <a:moveTo>
                  <a:pt x="873" y="490"/>
                </a:moveTo>
                <a:cubicBezTo>
                  <a:pt x="873" y="490"/>
                  <a:pt x="873" y="490"/>
                  <a:pt x="873" y="490"/>
                </a:cubicBezTo>
                <a:cubicBezTo>
                  <a:pt x="870" y="489"/>
                  <a:pt x="869" y="488"/>
                  <a:pt x="869" y="485"/>
                </a:cubicBezTo>
                <a:cubicBezTo>
                  <a:pt x="869" y="482"/>
                  <a:pt x="870" y="478"/>
                  <a:pt x="870" y="474"/>
                </a:cubicBezTo>
                <a:cubicBezTo>
                  <a:pt x="870" y="472"/>
                  <a:pt x="869" y="469"/>
                  <a:pt x="869" y="466"/>
                </a:cubicBezTo>
                <a:cubicBezTo>
                  <a:pt x="869" y="464"/>
                  <a:pt x="871" y="462"/>
                  <a:pt x="873" y="462"/>
                </a:cubicBezTo>
                <a:cubicBezTo>
                  <a:pt x="875" y="462"/>
                  <a:pt x="877" y="464"/>
                  <a:pt x="877" y="466"/>
                </a:cubicBezTo>
                <a:cubicBezTo>
                  <a:pt x="877" y="469"/>
                  <a:pt x="877" y="471"/>
                  <a:pt x="877" y="474"/>
                </a:cubicBezTo>
                <a:cubicBezTo>
                  <a:pt x="877" y="478"/>
                  <a:pt x="877" y="482"/>
                  <a:pt x="877" y="486"/>
                </a:cubicBezTo>
                <a:cubicBezTo>
                  <a:pt x="877" y="488"/>
                  <a:pt x="875" y="490"/>
                  <a:pt x="873" y="490"/>
                </a:cubicBezTo>
                <a:close/>
                <a:moveTo>
                  <a:pt x="430" y="486"/>
                </a:moveTo>
                <a:cubicBezTo>
                  <a:pt x="429" y="486"/>
                  <a:pt x="428" y="485"/>
                  <a:pt x="427" y="484"/>
                </a:cubicBezTo>
                <a:cubicBezTo>
                  <a:pt x="426" y="483"/>
                  <a:pt x="426" y="480"/>
                  <a:pt x="428" y="479"/>
                </a:cubicBezTo>
                <a:cubicBezTo>
                  <a:pt x="434" y="475"/>
                  <a:pt x="439" y="471"/>
                  <a:pt x="444" y="467"/>
                </a:cubicBezTo>
                <a:cubicBezTo>
                  <a:pt x="445" y="466"/>
                  <a:pt x="448" y="466"/>
                  <a:pt x="449" y="468"/>
                </a:cubicBezTo>
                <a:cubicBezTo>
                  <a:pt x="450" y="470"/>
                  <a:pt x="450" y="472"/>
                  <a:pt x="449" y="473"/>
                </a:cubicBezTo>
                <a:cubicBezTo>
                  <a:pt x="443" y="478"/>
                  <a:pt x="438" y="482"/>
                  <a:pt x="433" y="485"/>
                </a:cubicBezTo>
                <a:cubicBezTo>
                  <a:pt x="432" y="486"/>
                  <a:pt x="431" y="486"/>
                  <a:pt x="430" y="486"/>
                </a:cubicBezTo>
                <a:close/>
                <a:moveTo>
                  <a:pt x="54" y="484"/>
                </a:moveTo>
                <a:cubicBezTo>
                  <a:pt x="53" y="484"/>
                  <a:pt x="52" y="483"/>
                  <a:pt x="51" y="482"/>
                </a:cubicBezTo>
                <a:cubicBezTo>
                  <a:pt x="48" y="476"/>
                  <a:pt x="44" y="471"/>
                  <a:pt x="41" y="465"/>
                </a:cubicBezTo>
                <a:cubicBezTo>
                  <a:pt x="40" y="463"/>
                  <a:pt x="41" y="460"/>
                  <a:pt x="43" y="459"/>
                </a:cubicBezTo>
                <a:cubicBezTo>
                  <a:pt x="45" y="458"/>
                  <a:pt x="47" y="459"/>
                  <a:pt x="48" y="461"/>
                </a:cubicBezTo>
                <a:cubicBezTo>
                  <a:pt x="51" y="467"/>
                  <a:pt x="54" y="472"/>
                  <a:pt x="58" y="478"/>
                </a:cubicBezTo>
                <a:cubicBezTo>
                  <a:pt x="59" y="479"/>
                  <a:pt x="58" y="482"/>
                  <a:pt x="56" y="483"/>
                </a:cubicBezTo>
                <a:cubicBezTo>
                  <a:pt x="56" y="483"/>
                  <a:pt x="55" y="484"/>
                  <a:pt x="54" y="484"/>
                </a:cubicBezTo>
                <a:close/>
                <a:moveTo>
                  <a:pt x="461" y="461"/>
                </a:moveTo>
                <a:cubicBezTo>
                  <a:pt x="460" y="461"/>
                  <a:pt x="459" y="461"/>
                  <a:pt x="458" y="460"/>
                </a:cubicBezTo>
                <a:cubicBezTo>
                  <a:pt x="457" y="459"/>
                  <a:pt x="457" y="456"/>
                  <a:pt x="458" y="455"/>
                </a:cubicBezTo>
                <a:cubicBezTo>
                  <a:pt x="463" y="450"/>
                  <a:pt x="467" y="446"/>
                  <a:pt x="472" y="441"/>
                </a:cubicBezTo>
                <a:cubicBezTo>
                  <a:pt x="473" y="439"/>
                  <a:pt x="475" y="439"/>
                  <a:pt x="477" y="441"/>
                </a:cubicBezTo>
                <a:cubicBezTo>
                  <a:pt x="479" y="442"/>
                  <a:pt x="479" y="445"/>
                  <a:pt x="477" y="446"/>
                </a:cubicBezTo>
                <a:cubicBezTo>
                  <a:pt x="473" y="451"/>
                  <a:pt x="468" y="456"/>
                  <a:pt x="463" y="460"/>
                </a:cubicBezTo>
                <a:cubicBezTo>
                  <a:pt x="463" y="461"/>
                  <a:pt x="462" y="461"/>
                  <a:pt x="461" y="461"/>
                </a:cubicBezTo>
                <a:close/>
                <a:moveTo>
                  <a:pt x="870" y="451"/>
                </a:moveTo>
                <a:cubicBezTo>
                  <a:pt x="869" y="451"/>
                  <a:pt x="867" y="450"/>
                  <a:pt x="867" y="448"/>
                </a:cubicBezTo>
                <a:cubicBezTo>
                  <a:pt x="865" y="441"/>
                  <a:pt x="863" y="435"/>
                  <a:pt x="861" y="430"/>
                </a:cubicBezTo>
                <a:cubicBezTo>
                  <a:pt x="860" y="428"/>
                  <a:pt x="861" y="425"/>
                  <a:pt x="863" y="425"/>
                </a:cubicBezTo>
                <a:cubicBezTo>
                  <a:pt x="865" y="424"/>
                  <a:pt x="867" y="425"/>
                  <a:pt x="868" y="427"/>
                </a:cubicBezTo>
                <a:cubicBezTo>
                  <a:pt x="871" y="433"/>
                  <a:pt x="873" y="439"/>
                  <a:pt x="874" y="446"/>
                </a:cubicBezTo>
                <a:cubicBezTo>
                  <a:pt x="875" y="448"/>
                  <a:pt x="873" y="450"/>
                  <a:pt x="871" y="451"/>
                </a:cubicBezTo>
                <a:cubicBezTo>
                  <a:pt x="871" y="451"/>
                  <a:pt x="871" y="451"/>
                  <a:pt x="870" y="451"/>
                </a:cubicBezTo>
                <a:close/>
                <a:moveTo>
                  <a:pt x="36" y="449"/>
                </a:moveTo>
                <a:cubicBezTo>
                  <a:pt x="35" y="449"/>
                  <a:pt x="33" y="448"/>
                  <a:pt x="32" y="447"/>
                </a:cubicBezTo>
                <a:cubicBezTo>
                  <a:pt x="30" y="441"/>
                  <a:pt x="27" y="435"/>
                  <a:pt x="25" y="428"/>
                </a:cubicBezTo>
                <a:cubicBezTo>
                  <a:pt x="24" y="426"/>
                  <a:pt x="25" y="424"/>
                  <a:pt x="27" y="423"/>
                </a:cubicBezTo>
                <a:cubicBezTo>
                  <a:pt x="29" y="423"/>
                  <a:pt x="32" y="424"/>
                  <a:pt x="32" y="426"/>
                </a:cubicBezTo>
                <a:cubicBezTo>
                  <a:pt x="35" y="432"/>
                  <a:pt x="37" y="438"/>
                  <a:pt x="40" y="444"/>
                </a:cubicBezTo>
                <a:cubicBezTo>
                  <a:pt x="40" y="446"/>
                  <a:pt x="40" y="448"/>
                  <a:pt x="38" y="449"/>
                </a:cubicBezTo>
                <a:cubicBezTo>
                  <a:pt x="37" y="449"/>
                  <a:pt x="37" y="449"/>
                  <a:pt x="36" y="449"/>
                </a:cubicBezTo>
                <a:close/>
                <a:moveTo>
                  <a:pt x="487" y="433"/>
                </a:moveTo>
                <a:cubicBezTo>
                  <a:pt x="486" y="433"/>
                  <a:pt x="485" y="432"/>
                  <a:pt x="485" y="432"/>
                </a:cubicBezTo>
                <a:cubicBezTo>
                  <a:pt x="483" y="430"/>
                  <a:pt x="482" y="428"/>
                  <a:pt x="484" y="426"/>
                </a:cubicBezTo>
                <a:cubicBezTo>
                  <a:pt x="488" y="421"/>
                  <a:pt x="491" y="416"/>
                  <a:pt x="495" y="410"/>
                </a:cubicBezTo>
                <a:cubicBezTo>
                  <a:pt x="496" y="409"/>
                  <a:pt x="498" y="408"/>
                  <a:pt x="500" y="409"/>
                </a:cubicBezTo>
                <a:cubicBezTo>
                  <a:pt x="502" y="410"/>
                  <a:pt x="502" y="413"/>
                  <a:pt x="501" y="415"/>
                </a:cubicBezTo>
                <a:cubicBezTo>
                  <a:pt x="498" y="420"/>
                  <a:pt x="494" y="426"/>
                  <a:pt x="490" y="431"/>
                </a:cubicBezTo>
                <a:cubicBezTo>
                  <a:pt x="489" y="432"/>
                  <a:pt x="488" y="433"/>
                  <a:pt x="487" y="433"/>
                </a:cubicBezTo>
                <a:close/>
                <a:moveTo>
                  <a:pt x="855" y="415"/>
                </a:moveTo>
                <a:cubicBezTo>
                  <a:pt x="854" y="415"/>
                  <a:pt x="853" y="414"/>
                  <a:pt x="852" y="413"/>
                </a:cubicBezTo>
                <a:cubicBezTo>
                  <a:pt x="850" y="409"/>
                  <a:pt x="847" y="406"/>
                  <a:pt x="844" y="402"/>
                </a:cubicBezTo>
                <a:cubicBezTo>
                  <a:pt x="843" y="401"/>
                  <a:pt x="841" y="400"/>
                  <a:pt x="840" y="399"/>
                </a:cubicBezTo>
                <a:cubicBezTo>
                  <a:pt x="839" y="397"/>
                  <a:pt x="839" y="395"/>
                  <a:pt x="840" y="393"/>
                </a:cubicBezTo>
                <a:cubicBezTo>
                  <a:pt x="842" y="392"/>
                  <a:pt x="844" y="392"/>
                  <a:pt x="846" y="393"/>
                </a:cubicBezTo>
                <a:cubicBezTo>
                  <a:pt x="847" y="394"/>
                  <a:pt x="848" y="396"/>
                  <a:pt x="849" y="397"/>
                </a:cubicBezTo>
                <a:cubicBezTo>
                  <a:pt x="853" y="401"/>
                  <a:pt x="856" y="405"/>
                  <a:pt x="859" y="409"/>
                </a:cubicBezTo>
                <a:cubicBezTo>
                  <a:pt x="860" y="411"/>
                  <a:pt x="859" y="413"/>
                  <a:pt x="858" y="414"/>
                </a:cubicBezTo>
                <a:cubicBezTo>
                  <a:pt x="857" y="415"/>
                  <a:pt x="856" y="415"/>
                  <a:pt x="855" y="415"/>
                </a:cubicBezTo>
                <a:close/>
                <a:moveTo>
                  <a:pt x="23" y="412"/>
                </a:moveTo>
                <a:cubicBezTo>
                  <a:pt x="21" y="412"/>
                  <a:pt x="19" y="411"/>
                  <a:pt x="19" y="410"/>
                </a:cubicBezTo>
                <a:cubicBezTo>
                  <a:pt x="17" y="404"/>
                  <a:pt x="15" y="397"/>
                  <a:pt x="14" y="391"/>
                </a:cubicBezTo>
                <a:cubicBezTo>
                  <a:pt x="13" y="389"/>
                  <a:pt x="14" y="386"/>
                  <a:pt x="16" y="386"/>
                </a:cubicBezTo>
                <a:cubicBezTo>
                  <a:pt x="18" y="385"/>
                  <a:pt x="21" y="387"/>
                  <a:pt x="21" y="389"/>
                </a:cubicBezTo>
                <a:cubicBezTo>
                  <a:pt x="23" y="395"/>
                  <a:pt x="24" y="401"/>
                  <a:pt x="26" y="407"/>
                </a:cubicBezTo>
                <a:cubicBezTo>
                  <a:pt x="27" y="409"/>
                  <a:pt x="26" y="412"/>
                  <a:pt x="24" y="412"/>
                </a:cubicBezTo>
                <a:cubicBezTo>
                  <a:pt x="23" y="412"/>
                  <a:pt x="23" y="412"/>
                  <a:pt x="23" y="412"/>
                </a:cubicBezTo>
                <a:close/>
                <a:moveTo>
                  <a:pt x="701" y="406"/>
                </a:moveTo>
                <a:cubicBezTo>
                  <a:pt x="699" y="406"/>
                  <a:pt x="697" y="405"/>
                  <a:pt x="697" y="403"/>
                </a:cubicBezTo>
                <a:cubicBezTo>
                  <a:pt x="697" y="401"/>
                  <a:pt x="698" y="399"/>
                  <a:pt x="701" y="399"/>
                </a:cubicBezTo>
                <a:cubicBezTo>
                  <a:pt x="707" y="398"/>
                  <a:pt x="713" y="397"/>
                  <a:pt x="718" y="395"/>
                </a:cubicBezTo>
                <a:cubicBezTo>
                  <a:pt x="720" y="394"/>
                  <a:pt x="722" y="394"/>
                  <a:pt x="723" y="396"/>
                </a:cubicBezTo>
                <a:cubicBezTo>
                  <a:pt x="724" y="398"/>
                  <a:pt x="723" y="401"/>
                  <a:pt x="721" y="402"/>
                </a:cubicBezTo>
                <a:cubicBezTo>
                  <a:pt x="715" y="405"/>
                  <a:pt x="708" y="406"/>
                  <a:pt x="701" y="406"/>
                </a:cubicBezTo>
                <a:cubicBezTo>
                  <a:pt x="701" y="406"/>
                  <a:pt x="701" y="406"/>
                  <a:pt x="701" y="406"/>
                </a:cubicBezTo>
                <a:close/>
                <a:moveTo>
                  <a:pt x="681" y="404"/>
                </a:moveTo>
                <a:cubicBezTo>
                  <a:pt x="681" y="404"/>
                  <a:pt x="681" y="404"/>
                  <a:pt x="680" y="404"/>
                </a:cubicBezTo>
                <a:cubicBezTo>
                  <a:pt x="674" y="402"/>
                  <a:pt x="668" y="399"/>
                  <a:pt x="662" y="395"/>
                </a:cubicBezTo>
                <a:cubicBezTo>
                  <a:pt x="660" y="394"/>
                  <a:pt x="659" y="391"/>
                  <a:pt x="661" y="389"/>
                </a:cubicBezTo>
                <a:cubicBezTo>
                  <a:pt x="662" y="388"/>
                  <a:pt x="664" y="387"/>
                  <a:pt x="666" y="388"/>
                </a:cubicBezTo>
                <a:cubicBezTo>
                  <a:pt x="671" y="392"/>
                  <a:pt x="677" y="394"/>
                  <a:pt x="683" y="396"/>
                </a:cubicBezTo>
                <a:cubicBezTo>
                  <a:pt x="685" y="397"/>
                  <a:pt x="686" y="399"/>
                  <a:pt x="685" y="401"/>
                </a:cubicBezTo>
                <a:cubicBezTo>
                  <a:pt x="685" y="403"/>
                  <a:pt x="683" y="404"/>
                  <a:pt x="681" y="404"/>
                </a:cubicBezTo>
                <a:close/>
                <a:moveTo>
                  <a:pt x="507" y="399"/>
                </a:moveTo>
                <a:cubicBezTo>
                  <a:pt x="507" y="399"/>
                  <a:pt x="506" y="399"/>
                  <a:pt x="506" y="399"/>
                </a:cubicBezTo>
                <a:cubicBezTo>
                  <a:pt x="504" y="398"/>
                  <a:pt x="503" y="396"/>
                  <a:pt x="504" y="394"/>
                </a:cubicBezTo>
                <a:cubicBezTo>
                  <a:pt x="507" y="388"/>
                  <a:pt x="509" y="382"/>
                  <a:pt x="512" y="376"/>
                </a:cubicBezTo>
                <a:cubicBezTo>
                  <a:pt x="512" y="374"/>
                  <a:pt x="515" y="373"/>
                  <a:pt x="517" y="374"/>
                </a:cubicBezTo>
                <a:cubicBezTo>
                  <a:pt x="519" y="375"/>
                  <a:pt x="520" y="377"/>
                  <a:pt x="519" y="379"/>
                </a:cubicBezTo>
                <a:cubicBezTo>
                  <a:pt x="516" y="385"/>
                  <a:pt x="514" y="391"/>
                  <a:pt x="511" y="397"/>
                </a:cubicBezTo>
                <a:cubicBezTo>
                  <a:pt x="510" y="399"/>
                  <a:pt x="509" y="399"/>
                  <a:pt x="507" y="399"/>
                </a:cubicBezTo>
                <a:close/>
                <a:moveTo>
                  <a:pt x="736" y="391"/>
                </a:moveTo>
                <a:cubicBezTo>
                  <a:pt x="735" y="391"/>
                  <a:pt x="734" y="391"/>
                  <a:pt x="733" y="390"/>
                </a:cubicBezTo>
                <a:cubicBezTo>
                  <a:pt x="732" y="388"/>
                  <a:pt x="732" y="386"/>
                  <a:pt x="734" y="384"/>
                </a:cubicBezTo>
                <a:cubicBezTo>
                  <a:pt x="736" y="383"/>
                  <a:pt x="739" y="380"/>
                  <a:pt x="742" y="379"/>
                </a:cubicBezTo>
                <a:cubicBezTo>
                  <a:pt x="745" y="377"/>
                  <a:pt x="748" y="375"/>
                  <a:pt x="751" y="374"/>
                </a:cubicBezTo>
                <a:cubicBezTo>
                  <a:pt x="753" y="373"/>
                  <a:pt x="755" y="374"/>
                  <a:pt x="756" y="376"/>
                </a:cubicBezTo>
                <a:cubicBezTo>
                  <a:pt x="757" y="378"/>
                  <a:pt x="756" y="380"/>
                  <a:pt x="754" y="381"/>
                </a:cubicBezTo>
                <a:cubicBezTo>
                  <a:pt x="751" y="382"/>
                  <a:pt x="748" y="384"/>
                  <a:pt x="746" y="385"/>
                </a:cubicBezTo>
                <a:cubicBezTo>
                  <a:pt x="743" y="387"/>
                  <a:pt x="740" y="389"/>
                  <a:pt x="738" y="391"/>
                </a:cubicBezTo>
                <a:cubicBezTo>
                  <a:pt x="738" y="391"/>
                  <a:pt x="737" y="391"/>
                  <a:pt x="736" y="391"/>
                </a:cubicBezTo>
                <a:close/>
                <a:moveTo>
                  <a:pt x="828" y="388"/>
                </a:moveTo>
                <a:cubicBezTo>
                  <a:pt x="827" y="388"/>
                  <a:pt x="826" y="388"/>
                  <a:pt x="826" y="387"/>
                </a:cubicBezTo>
                <a:cubicBezTo>
                  <a:pt x="820" y="384"/>
                  <a:pt x="815" y="382"/>
                  <a:pt x="809" y="380"/>
                </a:cubicBezTo>
                <a:cubicBezTo>
                  <a:pt x="807" y="379"/>
                  <a:pt x="805" y="377"/>
                  <a:pt x="806" y="375"/>
                </a:cubicBezTo>
                <a:cubicBezTo>
                  <a:pt x="807" y="373"/>
                  <a:pt x="809" y="372"/>
                  <a:pt x="811" y="372"/>
                </a:cubicBezTo>
                <a:cubicBezTo>
                  <a:pt x="818" y="374"/>
                  <a:pt x="824" y="377"/>
                  <a:pt x="830" y="381"/>
                </a:cubicBezTo>
                <a:cubicBezTo>
                  <a:pt x="831" y="382"/>
                  <a:pt x="832" y="384"/>
                  <a:pt x="831" y="386"/>
                </a:cubicBezTo>
                <a:cubicBezTo>
                  <a:pt x="830" y="387"/>
                  <a:pt x="829" y="388"/>
                  <a:pt x="828" y="388"/>
                </a:cubicBezTo>
                <a:close/>
                <a:moveTo>
                  <a:pt x="649" y="383"/>
                </a:moveTo>
                <a:cubicBezTo>
                  <a:pt x="648" y="383"/>
                  <a:pt x="647" y="383"/>
                  <a:pt x="646" y="382"/>
                </a:cubicBezTo>
                <a:cubicBezTo>
                  <a:pt x="641" y="377"/>
                  <a:pt x="637" y="371"/>
                  <a:pt x="634" y="366"/>
                </a:cubicBezTo>
                <a:cubicBezTo>
                  <a:pt x="633" y="364"/>
                  <a:pt x="633" y="361"/>
                  <a:pt x="635" y="360"/>
                </a:cubicBezTo>
                <a:cubicBezTo>
                  <a:pt x="637" y="359"/>
                  <a:pt x="639" y="360"/>
                  <a:pt x="640" y="362"/>
                </a:cubicBezTo>
                <a:cubicBezTo>
                  <a:pt x="643" y="367"/>
                  <a:pt x="647" y="372"/>
                  <a:pt x="652" y="376"/>
                </a:cubicBezTo>
                <a:cubicBezTo>
                  <a:pt x="653" y="378"/>
                  <a:pt x="653" y="380"/>
                  <a:pt x="652" y="382"/>
                </a:cubicBezTo>
                <a:cubicBezTo>
                  <a:pt x="651" y="383"/>
                  <a:pt x="650" y="383"/>
                  <a:pt x="649" y="383"/>
                </a:cubicBezTo>
                <a:close/>
                <a:moveTo>
                  <a:pt x="771" y="376"/>
                </a:moveTo>
                <a:cubicBezTo>
                  <a:pt x="769" y="376"/>
                  <a:pt x="768" y="375"/>
                  <a:pt x="767" y="373"/>
                </a:cubicBezTo>
                <a:cubicBezTo>
                  <a:pt x="767" y="370"/>
                  <a:pt x="769" y="368"/>
                  <a:pt x="771" y="368"/>
                </a:cubicBezTo>
                <a:cubicBezTo>
                  <a:pt x="777" y="367"/>
                  <a:pt x="784" y="367"/>
                  <a:pt x="791" y="368"/>
                </a:cubicBezTo>
                <a:cubicBezTo>
                  <a:pt x="793" y="368"/>
                  <a:pt x="795" y="370"/>
                  <a:pt x="795" y="372"/>
                </a:cubicBezTo>
                <a:cubicBezTo>
                  <a:pt x="794" y="374"/>
                  <a:pt x="793" y="376"/>
                  <a:pt x="790" y="376"/>
                </a:cubicBezTo>
                <a:cubicBezTo>
                  <a:pt x="784" y="375"/>
                  <a:pt x="778" y="375"/>
                  <a:pt x="772" y="376"/>
                </a:cubicBezTo>
                <a:cubicBezTo>
                  <a:pt x="772" y="376"/>
                  <a:pt x="771" y="376"/>
                  <a:pt x="771" y="376"/>
                </a:cubicBezTo>
                <a:close/>
                <a:moveTo>
                  <a:pt x="13" y="375"/>
                </a:moveTo>
                <a:cubicBezTo>
                  <a:pt x="11" y="375"/>
                  <a:pt x="10" y="373"/>
                  <a:pt x="9" y="371"/>
                </a:cubicBezTo>
                <a:cubicBezTo>
                  <a:pt x="8" y="365"/>
                  <a:pt x="7" y="359"/>
                  <a:pt x="6" y="352"/>
                </a:cubicBezTo>
                <a:cubicBezTo>
                  <a:pt x="5" y="350"/>
                  <a:pt x="7" y="348"/>
                  <a:pt x="9" y="348"/>
                </a:cubicBezTo>
                <a:cubicBezTo>
                  <a:pt x="11" y="347"/>
                  <a:pt x="13" y="349"/>
                  <a:pt x="13" y="351"/>
                </a:cubicBezTo>
                <a:cubicBezTo>
                  <a:pt x="14" y="357"/>
                  <a:pt x="15" y="364"/>
                  <a:pt x="17" y="370"/>
                </a:cubicBezTo>
                <a:cubicBezTo>
                  <a:pt x="17" y="372"/>
                  <a:pt x="16" y="374"/>
                  <a:pt x="14" y="374"/>
                </a:cubicBezTo>
                <a:cubicBezTo>
                  <a:pt x="13" y="375"/>
                  <a:pt x="13" y="375"/>
                  <a:pt x="13" y="375"/>
                </a:cubicBezTo>
                <a:close/>
                <a:moveTo>
                  <a:pt x="521" y="363"/>
                </a:moveTo>
                <a:cubicBezTo>
                  <a:pt x="521" y="363"/>
                  <a:pt x="521" y="363"/>
                  <a:pt x="520" y="363"/>
                </a:cubicBezTo>
                <a:cubicBezTo>
                  <a:pt x="518" y="362"/>
                  <a:pt x="517" y="360"/>
                  <a:pt x="518" y="358"/>
                </a:cubicBezTo>
                <a:cubicBezTo>
                  <a:pt x="519" y="352"/>
                  <a:pt x="521" y="346"/>
                  <a:pt x="522" y="339"/>
                </a:cubicBezTo>
                <a:cubicBezTo>
                  <a:pt x="522" y="337"/>
                  <a:pt x="524" y="336"/>
                  <a:pt x="526" y="336"/>
                </a:cubicBezTo>
                <a:cubicBezTo>
                  <a:pt x="529" y="337"/>
                  <a:pt x="530" y="339"/>
                  <a:pt x="530" y="341"/>
                </a:cubicBezTo>
                <a:cubicBezTo>
                  <a:pt x="528" y="347"/>
                  <a:pt x="527" y="354"/>
                  <a:pt x="525" y="360"/>
                </a:cubicBezTo>
                <a:cubicBezTo>
                  <a:pt x="525" y="362"/>
                  <a:pt x="523" y="363"/>
                  <a:pt x="521" y="363"/>
                </a:cubicBezTo>
                <a:close/>
                <a:moveTo>
                  <a:pt x="629" y="350"/>
                </a:moveTo>
                <a:cubicBezTo>
                  <a:pt x="627" y="350"/>
                  <a:pt x="626" y="349"/>
                  <a:pt x="625" y="347"/>
                </a:cubicBezTo>
                <a:cubicBezTo>
                  <a:pt x="623" y="341"/>
                  <a:pt x="622" y="334"/>
                  <a:pt x="620" y="328"/>
                </a:cubicBezTo>
                <a:cubicBezTo>
                  <a:pt x="620" y="325"/>
                  <a:pt x="621" y="323"/>
                  <a:pt x="624" y="323"/>
                </a:cubicBezTo>
                <a:cubicBezTo>
                  <a:pt x="626" y="323"/>
                  <a:pt x="628" y="324"/>
                  <a:pt x="628" y="326"/>
                </a:cubicBezTo>
                <a:cubicBezTo>
                  <a:pt x="629" y="333"/>
                  <a:pt x="631" y="339"/>
                  <a:pt x="633" y="345"/>
                </a:cubicBezTo>
                <a:cubicBezTo>
                  <a:pt x="633" y="347"/>
                  <a:pt x="632" y="349"/>
                  <a:pt x="630" y="349"/>
                </a:cubicBezTo>
                <a:cubicBezTo>
                  <a:pt x="630" y="350"/>
                  <a:pt x="629" y="350"/>
                  <a:pt x="629" y="350"/>
                </a:cubicBezTo>
                <a:close/>
                <a:moveTo>
                  <a:pt x="7" y="336"/>
                </a:moveTo>
                <a:cubicBezTo>
                  <a:pt x="5" y="336"/>
                  <a:pt x="3" y="335"/>
                  <a:pt x="3" y="333"/>
                </a:cubicBezTo>
                <a:cubicBezTo>
                  <a:pt x="2" y="326"/>
                  <a:pt x="1" y="319"/>
                  <a:pt x="1" y="313"/>
                </a:cubicBezTo>
                <a:cubicBezTo>
                  <a:pt x="1" y="311"/>
                  <a:pt x="2" y="309"/>
                  <a:pt x="5" y="309"/>
                </a:cubicBezTo>
                <a:cubicBezTo>
                  <a:pt x="7" y="309"/>
                  <a:pt x="9" y="310"/>
                  <a:pt x="9" y="312"/>
                </a:cubicBezTo>
                <a:cubicBezTo>
                  <a:pt x="9" y="319"/>
                  <a:pt x="10" y="325"/>
                  <a:pt x="11" y="332"/>
                </a:cubicBezTo>
                <a:cubicBezTo>
                  <a:pt x="11" y="334"/>
                  <a:pt x="9" y="336"/>
                  <a:pt x="7" y="336"/>
                </a:cubicBezTo>
                <a:cubicBezTo>
                  <a:pt x="7" y="336"/>
                  <a:pt x="7" y="336"/>
                  <a:pt x="7" y="336"/>
                </a:cubicBezTo>
                <a:close/>
                <a:moveTo>
                  <a:pt x="528" y="325"/>
                </a:moveTo>
                <a:cubicBezTo>
                  <a:pt x="528" y="325"/>
                  <a:pt x="528" y="325"/>
                  <a:pt x="528" y="325"/>
                </a:cubicBezTo>
                <a:cubicBezTo>
                  <a:pt x="526" y="324"/>
                  <a:pt x="524" y="323"/>
                  <a:pt x="525" y="320"/>
                </a:cubicBezTo>
                <a:cubicBezTo>
                  <a:pt x="525" y="314"/>
                  <a:pt x="526" y="308"/>
                  <a:pt x="526" y="301"/>
                </a:cubicBezTo>
                <a:cubicBezTo>
                  <a:pt x="526" y="299"/>
                  <a:pt x="528" y="298"/>
                  <a:pt x="530" y="297"/>
                </a:cubicBezTo>
                <a:cubicBezTo>
                  <a:pt x="532" y="298"/>
                  <a:pt x="534" y="299"/>
                  <a:pt x="534" y="301"/>
                </a:cubicBezTo>
                <a:cubicBezTo>
                  <a:pt x="533" y="308"/>
                  <a:pt x="533" y="315"/>
                  <a:pt x="532" y="321"/>
                </a:cubicBezTo>
                <a:cubicBezTo>
                  <a:pt x="532" y="323"/>
                  <a:pt x="530" y="325"/>
                  <a:pt x="528" y="325"/>
                </a:cubicBezTo>
                <a:close/>
                <a:moveTo>
                  <a:pt x="622" y="311"/>
                </a:moveTo>
                <a:cubicBezTo>
                  <a:pt x="620" y="311"/>
                  <a:pt x="618" y="310"/>
                  <a:pt x="618" y="308"/>
                </a:cubicBezTo>
                <a:cubicBezTo>
                  <a:pt x="617" y="302"/>
                  <a:pt x="617" y="295"/>
                  <a:pt x="617" y="288"/>
                </a:cubicBezTo>
                <a:cubicBezTo>
                  <a:pt x="617" y="286"/>
                  <a:pt x="619" y="284"/>
                  <a:pt x="621" y="284"/>
                </a:cubicBezTo>
                <a:cubicBezTo>
                  <a:pt x="621" y="284"/>
                  <a:pt x="621" y="284"/>
                  <a:pt x="621" y="284"/>
                </a:cubicBezTo>
                <a:cubicBezTo>
                  <a:pt x="623" y="284"/>
                  <a:pt x="625" y="286"/>
                  <a:pt x="625" y="288"/>
                </a:cubicBezTo>
                <a:cubicBezTo>
                  <a:pt x="625" y="295"/>
                  <a:pt x="625" y="301"/>
                  <a:pt x="626" y="307"/>
                </a:cubicBezTo>
                <a:cubicBezTo>
                  <a:pt x="626" y="309"/>
                  <a:pt x="624" y="311"/>
                  <a:pt x="622" y="311"/>
                </a:cubicBezTo>
                <a:cubicBezTo>
                  <a:pt x="622" y="311"/>
                  <a:pt x="622" y="311"/>
                  <a:pt x="622" y="311"/>
                </a:cubicBezTo>
                <a:close/>
                <a:moveTo>
                  <a:pt x="407" y="300"/>
                </a:moveTo>
                <a:cubicBezTo>
                  <a:pt x="403" y="300"/>
                  <a:pt x="400" y="299"/>
                  <a:pt x="396" y="299"/>
                </a:cubicBezTo>
                <a:cubicBezTo>
                  <a:pt x="394" y="298"/>
                  <a:pt x="393" y="296"/>
                  <a:pt x="394" y="294"/>
                </a:cubicBezTo>
                <a:cubicBezTo>
                  <a:pt x="394" y="292"/>
                  <a:pt x="396" y="291"/>
                  <a:pt x="398" y="291"/>
                </a:cubicBezTo>
                <a:cubicBezTo>
                  <a:pt x="404" y="292"/>
                  <a:pt x="410" y="292"/>
                  <a:pt x="416" y="291"/>
                </a:cubicBezTo>
                <a:cubicBezTo>
                  <a:pt x="418" y="298"/>
                  <a:pt x="418" y="298"/>
                  <a:pt x="418" y="298"/>
                </a:cubicBezTo>
                <a:cubicBezTo>
                  <a:pt x="418" y="298"/>
                  <a:pt x="418" y="298"/>
                  <a:pt x="418" y="298"/>
                </a:cubicBezTo>
                <a:cubicBezTo>
                  <a:pt x="414" y="299"/>
                  <a:pt x="410" y="300"/>
                  <a:pt x="407" y="300"/>
                </a:cubicBezTo>
                <a:close/>
                <a:moveTo>
                  <a:pt x="4" y="297"/>
                </a:moveTo>
                <a:cubicBezTo>
                  <a:pt x="2" y="297"/>
                  <a:pt x="0" y="295"/>
                  <a:pt x="0" y="293"/>
                </a:cubicBezTo>
                <a:cubicBezTo>
                  <a:pt x="0" y="292"/>
                  <a:pt x="0" y="290"/>
                  <a:pt x="0" y="289"/>
                </a:cubicBezTo>
                <a:cubicBezTo>
                  <a:pt x="0" y="283"/>
                  <a:pt x="0" y="278"/>
                  <a:pt x="1" y="273"/>
                </a:cubicBezTo>
                <a:cubicBezTo>
                  <a:pt x="1" y="271"/>
                  <a:pt x="3" y="270"/>
                  <a:pt x="5" y="270"/>
                </a:cubicBezTo>
                <a:cubicBezTo>
                  <a:pt x="7" y="270"/>
                  <a:pt x="8" y="272"/>
                  <a:pt x="8" y="274"/>
                </a:cubicBezTo>
                <a:cubicBezTo>
                  <a:pt x="8" y="278"/>
                  <a:pt x="8" y="284"/>
                  <a:pt x="8" y="289"/>
                </a:cubicBezTo>
                <a:cubicBezTo>
                  <a:pt x="8" y="290"/>
                  <a:pt x="8" y="292"/>
                  <a:pt x="8" y="293"/>
                </a:cubicBezTo>
                <a:cubicBezTo>
                  <a:pt x="8" y="295"/>
                  <a:pt x="6" y="297"/>
                  <a:pt x="4" y="297"/>
                </a:cubicBezTo>
                <a:cubicBezTo>
                  <a:pt x="4" y="297"/>
                  <a:pt x="4" y="297"/>
                  <a:pt x="4" y="297"/>
                </a:cubicBezTo>
                <a:close/>
                <a:moveTo>
                  <a:pt x="380" y="291"/>
                </a:moveTo>
                <a:cubicBezTo>
                  <a:pt x="379" y="291"/>
                  <a:pt x="378" y="291"/>
                  <a:pt x="377" y="290"/>
                </a:cubicBezTo>
                <a:cubicBezTo>
                  <a:pt x="372" y="287"/>
                  <a:pt x="367" y="283"/>
                  <a:pt x="362" y="278"/>
                </a:cubicBezTo>
                <a:cubicBezTo>
                  <a:pt x="360" y="276"/>
                  <a:pt x="360" y="274"/>
                  <a:pt x="361" y="272"/>
                </a:cubicBezTo>
                <a:cubicBezTo>
                  <a:pt x="363" y="271"/>
                  <a:pt x="365" y="271"/>
                  <a:pt x="367" y="272"/>
                </a:cubicBezTo>
                <a:cubicBezTo>
                  <a:pt x="372" y="277"/>
                  <a:pt x="377" y="281"/>
                  <a:pt x="382" y="284"/>
                </a:cubicBezTo>
                <a:cubicBezTo>
                  <a:pt x="383" y="285"/>
                  <a:pt x="384" y="287"/>
                  <a:pt x="383" y="289"/>
                </a:cubicBezTo>
                <a:cubicBezTo>
                  <a:pt x="382" y="290"/>
                  <a:pt x="381" y="291"/>
                  <a:pt x="380" y="291"/>
                </a:cubicBezTo>
                <a:close/>
                <a:moveTo>
                  <a:pt x="433" y="289"/>
                </a:moveTo>
                <a:cubicBezTo>
                  <a:pt x="432" y="289"/>
                  <a:pt x="431" y="288"/>
                  <a:pt x="431" y="288"/>
                </a:cubicBezTo>
                <a:cubicBezTo>
                  <a:pt x="429" y="286"/>
                  <a:pt x="429" y="284"/>
                  <a:pt x="431" y="282"/>
                </a:cubicBezTo>
                <a:cubicBezTo>
                  <a:pt x="433" y="280"/>
                  <a:pt x="436" y="277"/>
                  <a:pt x="438" y="274"/>
                </a:cubicBezTo>
                <a:cubicBezTo>
                  <a:pt x="439" y="272"/>
                  <a:pt x="441" y="270"/>
                  <a:pt x="442" y="268"/>
                </a:cubicBezTo>
                <a:cubicBezTo>
                  <a:pt x="443" y="266"/>
                  <a:pt x="445" y="265"/>
                  <a:pt x="447" y="266"/>
                </a:cubicBezTo>
                <a:cubicBezTo>
                  <a:pt x="449" y="267"/>
                  <a:pt x="450" y="269"/>
                  <a:pt x="449" y="271"/>
                </a:cubicBezTo>
                <a:cubicBezTo>
                  <a:pt x="447" y="274"/>
                  <a:pt x="446" y="276"/>
                  <a:pt x="445" y="278"/>
                </a:cubicBezTo>
                <a:cubicBezTo>
                  <a:pt x="442" y="282"/>
                  <a:pt x="439" y="285"/>
                  <a:pt x="436" y="288"/>
                </a:cubicBezTo>
                <a:cubicBezTo>
                  <a:pt x="435" y="288"/>
                  <a:pt x="434" y="289"/>
                  <a:pt x="433" y="289"/>
                </a:cubicBezTo>
                <a:close/>
                <a:moveTo>
                  <a:pt x="529" y="286"/>
                </a:moveTo>
                <a:cubicBezTo>
                  <a:pt x="527" y="286"/>
                  <a:pt x="526" y="284"/>
                  <a:pt x="525" y="282"/>
                </a:cubicBezTo>
                <a:cubicBezTo>
                  <a:pt x="525" y="276"/>
                  <a:pt x="525" y="269"/>
                  <a:pt x="524" y="263"/>
                </a:cubicBezTo>
                <a:cubicBezTo>
                  <a:pt x="524" y="261"/>
                  <a:pt x="525" y="259"/>
                  <a:pt x="527" y="259"/>
                </a:cubicBezTo>
                <a:cubicBezTo>
                  <a:pt x="529" y="258"/>
                  <a:pt x="531" y="260"/>
                  <a:pt x="532" y="262"/>
                </a:cubicBezTo>
                <a:cubicBezTo>
                  <a:pt x="532" y="269"/>
                  <a:pt x="533" y="275"/>
                  <a:pt x="533" y="282"/>
                </a:cubicBezTo>
                <a:cubicBezTo>
                  <a:pt x="533" y="284"/>
                  <a:pt x="532" y="286"/>
                  <a:pt x="530" y="286"/>
                </a:cubicBezTo>
                <a:cubicBezTo>
                  <a:pt x="529" y="286"/>
                  <a:pt x="529" y="286"/>
                  <a:pt x="529" y="286"/>
                </a:cubicBezTo>
                <a:close/>
                <a:moveTo>
                  <a:pt x="621" y="272"/>
                </a:moveTo>
                <a:cubicBezTo>
                  <a:pt x="621" y="272"/>
                  <a:pt x="621" y="272"/>
                  <a:pt x="621" y="272"/>
                </a:cubicBezTo>
                <a:cubicBezTo>
                  <a:pt x="619" y="272"/>
                  <a:pt x="617" y="271"/>
                  <a:pt x="617" y="268"/>
                </a:cubicBezTo>
                <a:cubicBezTo>
                  <a:pt x="617" y="262"/>
                  <a:pt x="617" y="262"/>
                  <a:pt x="617" y="262"/>
                </a:cubicBezTo>
                <a:cubicBezTo>
                  <a:pt x="618" y="258"/>
                  <a:pt x="618" y="255"/>
                  <a:pt x="618" y="252"/>
                </a:cubicBezTo>
                <a:cubicBezTo>
                  <a:pt x="618" y="249"/>
                  <a:pt x="618" y="249"/>
                  <a:pt x="618" y="249"/>
                </a:cubicBezTo>
                <a:cubicBezTo>
                  <a:pt x="618" y="247"/>
                  <a:pt x="619" y="245"/>
                  <a:pt x="622" y="245"/>
                </a:cubicBezTo>
                <a:cubicBezTo>
                  <a:pt x="622" y="245"/>
                  <a:pt x="622" y="245"/>
                  <a:pt x="622" y="245"/>
                </a:cubicBezTo>
                <a:cubicBezTo>
                  <a:pt x="624" y="245"/>
                  <a:pt x="626" y="247"/>
                  <a:pt x="625" y="249"/>
                </a:cubicBezTo>
                <a:cubicBezTo>
                  <a:pt x="625" y="252"/>
                  <a:pt x="625" y="252"/>
                  <a:pt x="625" y="252"/>
                </a:cubicBezTo>
                <a:cubicBezTo>
                  <a:pt x="625" y="255"/>
                  <a:pt x="625" y="258"/>
                  <a:pt x="625" y="262"/>
                </a:cubicBezTo>
                <a:cubicBezTo>
                  <a:pt x="625" y="269"/>
                  <a:pt x="625" y="269"/>
                  <a:pt x="625" y="269"/>
                </a:cubicBezTo>
                <a:cubicBezTo>
                  <a:pt x="625" y="271"/>
                  <a:pt x="623" y="272"/>
                  <a:pt x="621" y="272"/>
                </a:cubicBezTo>
                <a:close/>
                <a:moveTo>
                  <a:pt x="351" y="265"/>
                </a:moveTo>
                <a:cubicBezTo>
                  <a:pt x="350" y="265"/>
                  <a:pt x="348" y="264"/>
                  <a:pt x="348" y="264"/>
                </a:cubicBezTo>
                <a:cubicBezTo>
                  <a:pt x="345" y="261"/>
                  <a:pt x="345" y="261"/>
                  <a:pt x="345" y="261"/>
                </a:cubicBezTo>
                <a:cubicBezTo>
                  <a:pt x="342" y="257"/>
                  <a:pt x="338" y="253"/>
                  <a:pt x="335" y="249"/>
                </a:cubicBezTo>
                <a:cubicBezTo>
                  <a:pt x="333" y="247"/>
                  <a:pt x="333" y="245"/>
                  <a:pt x="335" y="243"/>
                </a:cubicBezTo>
                <a:cubicBezTo>
                  <a:pt x="337" y="242"/>
                  <a:pt x="339" y="242"/>
                  <a:pt x="341" y="244"/>
                </a:cubicBezTo>
                <a:cubicBezTo>
                  <a:pt x="344" y="248"/>
                  <a:pt x="348" y="252"/>
                  <a:pt x="351" y="256"/>
                </a:cubicBezTo>
                <a:cubicBezTo>
                  <a:pt x="353" y="258"/>
                  <a:pt x="353" y="258"/>
                  <a:pt x="353" y="258"/>
                </a:cubicBezTo>
                <a:cubicBezTo>
                  <a:pt x="355" y="260"/>
                  <a:pt x="355" y="262"/>
                  <a:pt x="353" y="264"/>
                </a:cubicBezTo>
                <a:cubicBezTo>
                  <a:pt x="352" y="264"/>
                  <a:pt x="352" y="265"/>
                  <a:pt x="351" y="265"/>
                </a:cubicBezTo>
                <a:close/>
                <a:moveTo>
                  <a:pt x="7" y="258"/>
                </a:moveTo>
                <a:cubicBezTo>
                  <a:pt x="7" y="258"/>
                  <a:pt x="7" y="258"/>
                  <a:pt x="6" y="258"/>
                </a:cubicBezTo>
                <a:cubicBezTo>
                  <a:pt x="4" y="258"/>
                  <a:pt x="3" y="256"/>
                  <a:pt x="3" y="253"/>
                </a:cubicBezTo>
                <a:cubicBezTo>
                  <a:pt x="5" y="247"/>
                  <a:pt x="6" y="240"/>
                  <a:pt x="8" y="234"/>
                </a:cubicBezTo>
                <a:cubicBezTo>
                  <a:pt x="9" y="232"/>
                  <a:pt x="11" y="231"/>
                  <a:pt x="13" y="232"/>
                </a:cubicBezTo>
                <a:cubicBezTo>
                  <a:pt x="15" y="232"/>
                  <a:pt x="16" y="234"/>
                  <a:pt x="16" y="236"/>
                </a:cubicBezTo>
                <a:cubicBezTo>
                  <a:pt x="14" y="242"/>
                  <a:pt x="12" y="249"/>
                  <a:pt x="11" y="255"/>
                </a:cubicBezTo>
                <a:cubicBezTo>
                  <a:pt x="11" y="257"/>
                  <a:pt x="9" y="258"/>
                  <a:pt x="7" y="258"/>
                </a:cubicBezTo>
                <a:close/>
                <a:moveTo>
                  <a:pt x="452" y="255"/>
                </a:moveTo>
                <a:cubicBezTo>
                  <a:pt x="452" y="255"/>
                  <a:pt x="452" y="255"/>
                  <a:pt x="451" y="255"/>
                </a:cubicBezTo>
                <a:cubicBezTo>
                  <a:pt x="449" y="255"/>
                  <a:pt x="448" y="252"/>
                  <a:pt x="449" y="250"/>
                </a:cubicBezTo>
                <a:cubicBezTo>
                  <a:pt x="450" y="245"/>
                  <a:pt x="451" y="239"/>
                  <a:pt x="452" y="232"/>
                </a:cubicBezTo>
                <a:cubicBezTo>
                  <a:pt x="452" y="230"/>
                  <a:pt x="454" y="228"/>
                  <a:pt x="457" y="228"/>
                </a:cubicBezTo>
                <a:cubicBezTo>
                  <a:pt x="459" y="229"/>
                  <a:pt x="460" y="231"/>
                  <a:pt x="460" y="233"/>
                </a:cubicBezTo>
                <a:cubicBezTo>
                  <a:pt x="459" y="240"/>
                  <a:pt x="458" y="247"/>
                  <a:pt x="456" y="252"/>
                </a:cubicBezTo>
                <a:cubicBezTo>
                  <a:pt x="456" y="254"/>
                  <a:pt x="454" y="255"/>
                  <a:pt x="452" y="255"/>
                </a:cubicBezTo>
                <a:close/>
                <a:moveTo>
                  <a:pt x="525" y="247"/>
                </a:moveTo>
                <a:cubicBezTo>
                  <a:pt x="523" y="247"/>
                  <a:pt x="521" y="246"/>
                  <a:pt x="521" y="244"/>
                </a:cubicBezTo>
                <a:cubicBezTo>
                  <a:pt x="520" y="238"/>
                  <a:pt x="519" y="231"/>
                  <a:pt x="517" y="225"/>
                </a:cubicBezTo>
                <a:cubicBezTo>
                  <a:pt x="517" y="223"/>
                  <a:pt x="518" y="221"/>
                  <a:pt x="520" y="220"/>
                </a:cubicBezTo>
                <a:cubicBezTo>
                  <a:pt x="522" y="220"/>
                  <a:pt x="524" y="221"/>
                  <a:pt x="525" y="223"/>
                </a:cubicBezTo>
                <a:cubicBezTo>
                  <a:pt x="526" y="230"/>
                  <a:pt x="528" y="236"/>
                  <a:pt x="529" y="242"/>
                </a:cubicBezTo>
                <a:cubicBezTo>
                  <a:pt x="529" y="244"/>
                  <a:pt x="528" y="247"/>
                  <a:pt x="526" y="247"/>
                </a:cubicBezTo>
                <a:cubicBezTo>
                  <a:pt x="525" y="247"/>
                  <a:pt x="525" y="247"/>
                  <a:pt x="525" y="247"/>
                </a:cubicBezTo>
                <a:close/>
                <a:moveTo>
                  <a:pt x="324" y="236"/>
                </a:moveTo>
                <a:cubicBezTo>
                  <a:pt x="323" y="236"/>
                  <a:pt x="322" y="235"/>
                  <a:pt x="322" y="235"/>
                </a:cubicBezTo>
                <a:cubicBezTo>
                  <a:pt x="317" y="230"/>
                  <a:pt x="312" y="225"/>
                  <a:pt x="308" y="221"/>
                </a:cubicBezTo>
                <a:cubicBezTo>
                  <a:pt x="307" y="219"/>
                  <a:pt x="307" y="217"/>
                  <a:pt x="308" y="215"/>
                </a:cubicBezTo>
                <a:cubicBezTo>
                  <a:pt x="310" y="214"/>
                  <a:pt x="312" y="214"/>
                  <a:pt x="314" y="215"/>
                </a:cubicBezTo>
                <a:cubicBezTo>
                  <a:pt x="318" y="220"/>
                  <a:pt x="323" y="224"/>
                  <a:pt x="327" y="229"/>
                </a:cubicBezTo>
                <a:cubicBezTo>
                  <a:pt x="329" y="231"/>
                  <a:pt x="329" y="233"/>
                  <a:pt x="327" y="235"/>
                </a:cubicBezTo>
                <a:cubicBezTo>
                  <a:pt x="326" y="235"/>
                  <a:pt x="325" y="236"/>
                  <a:pt x="324" y="236"/>
                </a:cubicBezTo>
                <a:close/>
                <a:moveTo>
                  <a:pt x="621" y="233"/>
                </a:moveTo>
                <a:cubicBezTo>
                  <a:pt x="619" y="233"/>
                  <a:pt x="618" y="232"/>
                  <a:pt x="618" y="230"/>
                </a:cubicBezTo>
                <a:cubicBezTo>
                  <a:pt x="617" y="223"/>
                  <a:pt x="617" y="216"/>
                  <a:pt x="616" y="210"/>
                </a:cubicBezTo>
                <a:cubicBezTo>
                  <a:pt x="616" y="208"/>
                  <a:pt x="617" y="206"/>
                  <a:pt x="620" y="206"/>
                </a:cubicBezTo>
                <a:cubicBezTo>
                  <a:pt x="622" y="206"/>
                  <a:pt x="624" y="207"/>
                  <a:pt x="624" y="209"/>
                </a:cubicBezTo>
                <a:cubicBezTo>
                  <a:pt x="625" y="216"/>
                  <a:pt x="625" y="222"/>
                  <a:pt x="625" y="229"/>
                </a:cubicBezTo>
                <a:cubicBezTo>
                  <a:pt x="625" y="231"/>
                  <a:pt x="624" y="233"/>
                  <a:pt x="622" y="233"/>
                </a:cubicBezTo>
                <a:cubicBezTo>
                  <a:pt x="622" y="233"/>
                  <a:pt x="621" y="233"/>
                  <a:pt x="621" y="233"/>
                </a:cubicBezTo>
                <a:close/>
                <a:moveTo>
                  <a:pt x="19" y="221"/>
                </a:moveTo>
                <a:cubicBezTo>
                  <a:pt x="18" y="221"/>
                  <a:pt x="18" y="221"/>
                  <a:pt x="17" y="221"/>
                </a:cubicBezTo>
                <a:cubicBezTo>
                  <a:pt x="15" y="220"/>
                  <a:pt x="14" y="217"/>
                  <a:pt x="15" y="215"/>
                </a:cubicBezTo>
                <a:cubicBezTo>
                  <a:pt x="18" y="209"/>
                  <a:pt x="21" y="203"/>
                  <a:pt x="24" y="198"/>
                </a:cubicBezTo>
                <a:cubicBezTo>
                  <a:pt x="25" y="196"/>
                  <a:pt x="27" y="195"/>
                  <a:pt x="29" y="196"/>
                </a:cubicBezTo>
                <a:cubicBezTo>
                  <a:pt x="31" y="197"/>
                  <a:pt x="32" y="200"/>
                  <a:pt x="31" y="201"/>
                </a:cubicBezTo>
                <a:cubicBezTo>
                  <a:pt x="28" y="207"/>
                  <a:pt x="25" y="213"/>
                  <a:pt x="22" y="218"/>
                </a:cubicBezTo>
                <a:cubicBezTo>
                  <a:pt x="21" y="220"/>
                  <a:pt x="20" y="221"/>
                  <a:pt x="19" y="221"/>
                </a:cubicBezTo>
                <a:close/>
                <a:moveTo>
                  <a:pt x="458" y="217"/>
                </a:moveTo>
                <a:cubicBezTo>
                  <a:pt x="458" y="217"/>
                  <a:pt x="458" y="217"/>
                  <a:pt x="458" y="217"/>
                </a:cubicBezTo>
                <a:cubicBezTo>
                  <a:pt x="456" y="216"/>
                  <a:pt x="454" y="215"/>
                  <a:pt x="454" y="212"/>
                </a:cubicBezTo>
                <a:cubicBezTo>
                  <a:pt x="455" y="206"/>
                  <a:pt x="455" y="199"/>
                  <a:pt x="456" y="193"/>
                </a:cubicBezTo>
                <a:cubicBezTo>
                  <a:pt x="457" y="191"/>
                  <a:pt x="459" y="189"/>
                  <a:pt x="461" y="189"/>
                </a:cubicBezTo>
                <a:cubicBezTo>
                  <a:pt x="463" y="190"/>
                  <a:pt x="464" y="192"/>
                  <a:pt x="464" y="194"/>
                </a:cubicBezTo>
                <a:cubicBezTo>
                  <a:pt x="463" y="200"/>
                  <a:pt x="462" y="207"/>
                  <a:pt x="462" y="213"/>
                </a:cubicBezTo>
                <a:cubicBezTo>
                  <a:pt x="462" y="215"/>
                  <a:pt x="460" y="217"/>
                  <a:pt x="458" y="217"/>
                </a:cubicBezTo>
                <a:close/>
                <a:moveTo>
                  <a:pt x="517" y="209"/>
                </a:moveTo>
                <a:cubicBezTo>
                  <a:pt x="515" y="209"/>
                  <a:pt x="513" y="207"/>
                  <a:pt x="513" y="206"/>
                </a:cubicBezTo>
                <a:cubicBezTo>
                  <a:pt x="512" y="199"/>
                  <a:pt x="511" y="192"/>
                  <a:pt x="510" y="186"/>
                </a:cubicBezTo>
                <a:cubicBezTo>
                  <a:pt x="509" y="184"/>
                  <a:pt x="511" y="182"/>
                  <a:pt x="513" y="182"/>
                </a:cubicBezTo>
                <a:cubicBezTo>
                  <a:pt x="515" y="181"/>
                  <a:pt x="517" y="183"/>
                  <a:pt x="518" y="185"/>
                </a:cubicBezTo>
                <a:cubicBezTo>
                  <a:pt x="518" y="191"/>
                  <a:pt x="520" y="198"/>
                  <a:pt x="521" y="204"/>
                </a:cubicBezTo>
                <a:cubicBezTo>
                  <a:pt x="521" y="206"/>
                  <a:pt x="520" y="208"/>
                  <a:pt x="518" y="209"/>
                </a:cubicBezTo>
                <a:cubicBezTo>
                  <a:pt x="517" y="209"/>
                  <a:pt x="517" y="209"/>
                  <a:pt x="517" y="209"/>
                </a:cubicBezTo>
                <a:close/>
                <a:moveTo>
                  <a:pt x="297" y="208"/>
                </a:moveTo>
                <a:cubicBezTo>
                  <a:pt x="296" y="208"/>
                  <a:pt x="295" y="208"/>
                  <a:pt x="294" y="207"/>
                </a:cubicBezTo>
                <a:cubicBezTo>
                  <a:pt x="289" y="203"/>
                  <a:pt x="284" y="198"/>
                  <a:pt x="280" y="194"/>
                </a:cubicBezTo>
                <a:cubicBezTo>
                  <a:pt x="278" y="193"/>
                  <a:pt x="278" y="191"/>
                  <a:pt x="279" y="189"/>
                </a:cubicBezTo>
                <a:cubicBezTo>
                  <a:pt x="280" y="187"/>
                  <a:pt x="283" y="187"/>
                  <a:pt x="285" y="188"/>
                </a:cubicBezTo>
                <a:cubicBezTo>
                  <a:pt x="289" y="193"/>
                  <a:pt x="294" y="197"/>
                  <a:pt x="299" y="201"/>
                </a:cubicBezTo>
                <a:cubicBezTo>
                  <a:pt x="301" y="203"/>
                  <a:pt x="301" y="205"/>
                  <a:pt x="300" y="207"/>
                </a:cubicBezTo>
                <a:cubicBezTo>
                  <a:pt x="299" y="208"/>
                  <a:pt x="298" y="208"/>
                  <a:pt x="297" y="208"/>
                </a:cubicBezTo>
                <a:close/>
                <a:moveTo>
                  <a:pt x="617" y="195"/>
                </a:moveTo>
                <a:cubicBezTo>
                  <a:pt x="615" y="195"/>
                  <a:pt x="613" y="193"/>
                  <a:pt x="613" y="192"/>
                </a:cubicBezTo>
                <a:cubicBezTo>
                  <a:pt x="611" y="185"/>
                  <a:pt x="609" y="179"/>
                  <a:pt x="607" y="174"/>
                </a:cubicBezTo>
                <a:cubicBezTo>
                  <a:pt x="606" y="172"/>
                  <a:pt x="607" y="169"/>
                  <a:pt x="609" y="169"/>
                </a:cubicBezTo>
                <a:cubicBezTo>
                  <a:pt x="611" y="168"/>
                  <a:pt x="613" y="169"/>
                  <a:pt x="614" y="171"/>
                </a:cubicBezTo>
                <a:cubicBezTo>
                  <a:pt x="617" y="177"/>
                  <a:pt x="619" y="183"/>
                  <a:pt x="620" y="190"/>
                </a:cubicBezTo>
                <a:cubicBezTo>
                  <a:pt x="621" y="192"/>
                  <a:pt x="620" y="194"/>
                  <a:pt x="618" y="194"/>
                </a:cubicBezTo>
                <a:cubicBezTo>
                  <a:pt x="617" y="195"/>
                  <a:pt x="617" y="195"/>
                  <a:pt x="617" y="195"/>
                </a:cubicBezTo>
                <a:close/>
                <a:moveTo>
                  <a:pt x="38" y="187"/>
                </a:moveTo>
                <a:cubicBezTo>
                  <a:pt x="37" y="187"/>
                  <a:pt x="37" y="187"/>
                  <a:pt x="36" y="186"/>
                </a:cubicBezTo>
                <a:cubicBezTo>
                  <a:pt x="34" y="185"/>
                  <a:pt x="34" y="183"/>
                  <a:pt x="35" y="181"/>
                </a:cubicBezTo>
                <a:cubicBezTo>
                  <a:pt x="39" y="176"/>
                  <a:pt x="44" y="171"/>
                  <a:pt x="49" y="166"/>
                </a:cubicBezTo>
                <a:cubicBezTo>
                  <a:pt x="50" y="165"/>
                  <a:pt x="53" y="165"/>
                  <a:pt x="54" y="166"/>
                </a:cubicBezTo>
                <a:cubicBezTo>
                  <a:pt x="56" y="168"/>
                  <a:pt x="56" y="170"/>
                  <a:pt x="54" y="172"/>
                </a:cubicBezTo>
                <a:cubicBezTo>
                  <a:pt x="50" y="176"/>
                  <a:pt x="45" y="181"/>
                  <a:pt x="41" y="186"/>
                </a:cubicBezTo>
                <a:cubicBezTo>
                  <a:pt x="41" y="187"/>
                  <a:pt x="39" y="187"/>
                  <a:pt x="38" y="187"/>
                </a:cubicBezTo>
                <a:close/>
                <a:moveTo>
                  <a:pt x="267" y="183"/>
                </a:moveTo>
                <a:cubicBezTo>
                  <a:pt x="266" y="183"/>
                  <a:pt x="265" y="183"/>
                  <a:pt x="264" y="182"/>
                </a:cubicBezTo>
                <a:cubicBezTo>
                  <a:pt x="259" y="179"/>
                  <a:pt x="254" y="175"/>
                  <a:pt x="249" y="171"/>
                </a:cubicBezTo>
                <a:cubicBezTo>
                  <a:pt x="247" y="170"/>
                  <a:pt x="246" y="168"/>
                  <a:pt x="247" y="166"/>
                </a:cubicBezTo>
                <a:cubicBezTo>
                  <a:pt x="249" y="164"/>
                  <a:pt x="251" y="164"/>
                  <a:pt x="253" y="165"/>
                </a:cubicBezTo>
                <a:cubicBezTo>
                  <a:pt x="258" y="168"/>
                  <a:pt x="264" y="172"/>
                  <a:pt x="269" y="176"/>
                </a:cubicBezTo>
                <a:cubicBezTo>
                  <a:pt x="271" y="177"/>
                  <a:pt x="271" y="180"/>
                  <a:pt x="270" y="182"/>
                </a:cubicBezTo>
                <a:cubicBezTo>
                  <a:pt x="269" y="183"/>
                  <a:pt x="268" y="183"/>
                  <a:pt x="267" y="183"/>
                </a:cubicBezTo>
                <a:close/>
                <a:moveTo>
                  <a:pt x="464" y="178"/>
                </a:moveTo>
                <a:cubicBezTo>
                  <a:pt x="464" y="178"/>
                  <a:pt x="463" y="178"/>
                  <a:pt x="463" y="178"/>
                </a:cubicBezTo>
                <a:cubicBezTo>
                  <a:pt x="461" y="177"/>
                  <a:pt x="460" y="175"/>
                  <a:pt x="460" y="173"/>
                </a:cubicBezTo>
                <a:cubicBezTo>
                  <a:pt x="462" y="166"/>
                  <a:pt x="465" y="160"/>
                  <a:pt x="468" y="154"/>
                </a:cubicBezTo>
                <a:cubicBezTo>
                  <a:pt x="469" y="152"/>
                  <a:pt x="471" y="152"/>
                  <a:pt x="473" y="153"/>
                </a:cubicBezTo>
                <a:cubicBezTo>
                  <a:pt x="475" y="154"/>
                  <a:pt x="475" y="156"/>
                  <a:pt x="474" y="158"/>
                </a:cubicBezTo>
                <a:cubicBezTo>
                  <a:pt x="472" y="163"/>
                  <a:pt x="469" y="169"/>
                  <a:pt x="468" y="175"/>
                </a:cubicBezTo>
                <a:cubicBezTo>
                  <a:pt x="467" y="177"/>
                  <a:pt x="466" y="178"/>
                  <a:pt x="464" y="178"/>
                </a:cubicBezTo>
                <a:close/>
                <a:moveTo>
                  <a:pt x="511" y="170"/>
                </a:moveTo>
                <a:cubicBezTo>
                  <a:pt x="509" y="170"/>
                  <a:pt x="508" y="169"/>
                  <a:pt x="507" y="167"/>
                </a:cubicBezTo>
                <a:cubicBezTo>
                  <a:pt x="507" y="160"/>
                  <a:pt x="506" y="153"/>
                  <a:pt x="506" y="147"/>
                </a:cubicBezTo>
                <a:cubicBezTo>
                  <a:pt x="506" y="145"/>
                  <a:pt x="508" y="143"/>
                  <a:pt x="510" y="143"/>
                </a:cubicBezTo>
                <a:cubicBezTo>
                  <a:pt x="512" y="143"/>
                  <a:pt x="514" y="144"/>
                  <a:pt x="514" y="147"/>
                </a:cubicBezTo>
                <a:cubicBezTo>
                  <a:pt x="514" y="153"/>
                  <a:pt x="515" y="159"/>
                  <a:pt x="515" y="166"/>
                </a:cubicBezTo>
                <a:cubicBezTo>
                  <a:pt x="515" y="168"/>
                  <a:pt x="514" y="170"/>
                  <a:pt x="512" y="170"/>
                </a:cubicBezTo>
                <a:cubicBezTo>
                  <a:pt x="512" y="170"/>
                  <a:pt x="511" y="170"/>
                  <a:pt x="511" y="170"/>
                </a:cubicBezTo>
                <a:close/>
                <a:moveTo>
                  <a:pt x="234" y="162"/>
                </a:moveTo>
                <a:cubicBezTo>
                  <a:pt x="233" y="162"/>
                  <a:pt x="233" y="162"/>
                  <a:pt x="232" y="162"/>
                </a:cubicBezTo>
                <a:cubicBezTo>
                  <a:pt x="229" y="160"/>
                  <a:pt x="225" y="158"/>
                  <a:pt x="221" y="156"/>
                </a:cubicBezTo>
                <a:cubicBezTo>
                  <a:pt x="219" y="155"/>
                  <a:pt x="217" y="154"/>
                  <a:pt x="215" y="153"/>
                </a:cubicBezTo>
                <a:cubicBezTo>
                  <a:pt x="213" y="152"/>
                  <a:pt x="212" y="150"/>
                  <a:pt x="213" y="148"/>
                </a:cubicBezTo>
                <a:cubicBezTo>
                  <a:pt x="214" y="146"/>
                  <a:pt x="216" y="145"/>
                  <a:pt x="218" y="146"/>
                </a:cubicBezTo>
                <a:cubicBezTo>
                  <a:pt x="220" y="147"/>
                  <a:pt x="222" y="148"/>
                  <a:pt x="225" y="149"/>
                </a:cubicBezTo>
                <a:cubicBezTo>
                  <a:pt x="228" y="151"/>
                  <a:pt x="232" y="153"/>
                  <a:pt x="236" y="155"/>
                </a:cubicBezTo>
                <a:cubicBezTo>
                  <a:pt x="238" y="156"/>
                  <a:pt x="238" y="158"/>
                  <a:pt x="237" y="160"/>
                </a:cubicBezTo>
                <a:cubicBezTo>
                  <a:pt x="237" y="161"/>
                  <a:pt x="235" y="162"/>
                  <a:pt x="234" y="162"/>
                </a:cubicBezTo>
                <a:close/>
                <a:moveTo>
                  <a:pt x="67" y="161"/>
                </a:moveTo>
                <a:cubicBezTo>
                  <a:pt x="65" y="161"/>
                  <a:pt x="64" y="160"/>
                  <a:pt x="63" y="159"/>
                </a:cubicBezTo>
                <a:cubicBezTo>
                  <a:pt x="62" y="157"/>
                  <a:pt x="63" y="155"/>
                  <a:pt x="64" y="153"/>
                </a:cubicBezTo>
                <a:cubicBezTo>
                  <a:pt x="70" y="150"/>
                  <a:pt x="76" y="146"/>
                  <a:pt x="82" y="143"/>
                </a:cubicBezTo>
                <a:cubicBezTo>
                  <a:pt x="84" y="143"/>
                  <a:pt x="86" y="143"/>
                  <a:pt x="87" y="145"/>
                </a:cubicBezTo>
                <a:cubicBezTo>
                  <a:pt x="88" y="147"/>
                  <a:pt x="87" y="150"/>
                  <a:pt x="85" y="151"/>
                </a:cubicBezTo>
                <a:cubicBezTo>
                  <a:pt x="79" y="153"/>
                  <a:pt x="74" y="156"/>
                  <a:pt x="69" y="160"/>
                </a:cubicBezTo>
                <a:cubicBezTo>
                  <a:pt x="68" y="160"/>
                  <a:pt x="67" y="161"/>
                  <a:pt x="67" y="161"/>
                </a:cubicBezTo>
                <a:close/>
                <a:moveTo>
                  <a:pt x="601" y="159"/>
                </a:moveTo>
                <a:cubicBezTo>
                  <a:pt x="600" y="159"/>
                  <a:pt x="599" y="158"/>
                  <a:pt x="598" y="157"/>
                </a:cubicBezTo>
                <a:cubicBezTo>
                  <a:pt x="597" y="155"/>
                  <a:pt x="596" y="153"/>
                  <a:pt x="594" y="152"/>
                </a:cubicBezTo>
                <a:cubicBezTo>
                  <a:pt x="592" y="149"/>
                  <a:pt x="589" y="146"/>
                  <a:pt x="586" y="143"/>
                </a:cubicBezTo>
                <a:cubicBezTo>
                  <a:pt x="585" y="142"/>
                  <a:pt x="584" y="139"/>
                  <a:pt x="586" y="138"/>
                </a:cubicBezTo>
                <a:cubicBezTo>
                  <a:pt x="587" y="136"/>
                  <a:pt x="590" y="136"/>
                  <a:pt x="591" y="137"/>
                </a:cubicBezTo>
                <a:cubicBezTo>
                  <a:pt x="595" y="140"/>
                  <a:pt x="598" y="143"/>
                  <a:pt x="600" y="147"/>
                </a:cubicBezTo>
                <a:cubicBezTo>
                  <a:pt x="602" y="149"/>
                  <a:pt x="603" y="151"/>
                  <a:pt x="605" y="153"/>
                </a:cubicBezTo>
                <a:cubicBezTo>
                  <a:pt x="606" y="155"/>
                  <a:pt x="605" y="157"/>
                  <a:pt x="604" y="158"/>
                </a:cubicBezTo>
                <a:cubicBezTo>
                  <a:pt x="603" y="159"/>
                  <a:pt x="602" y="159"/>
                  <a:pt x="601" y="159"/>
                </a:cubicBezTo>
                <a:close/>
                <a:moveTo>
                  <a:pt x="198" y="147"/>
                </a:moveTo>
                <a:cubicBezTo>
                  <a:pt x="198" y="147"/>
                  <a:pt x="197" y="147"/>
                  <a:pt x="197" y="147"/>
                </a:cubicBezTo>
                <a:cubicBezTo>
                  <a:pt x="191" y="145"/>
                  <a:pt x="185" y="143"/>
                  <a:pt x="178" y="142"/>
                </a:cubicBezTo>
                <a:cubicBezTo>
                  <a:pt x="176" y="141"/>
                  <a:pt x="175" y="139"/>
                  <a:pt x="175" y="137"/>
                </a:cubicBezTo>
                <a:cubicBezTo>
                  <a:pt x="176" y="135"/>
                  <a:pt x="178" y="134"/>
                  <a:pt x="180" y="134"/>
                </a:cubicBezTo>
                <a:cubicBezTo>
                  <a:pt x="186" y="136"/>
                  <a:pt x="193" y="137"/>
                  <a:pt x="199" y="139"/>
                </a:cubicBezTo>
                <a:cubicBezTo>
                  <a:pt x="201" y="140"/>
                  <a:pt x="202" y="142"/>
                  <a:pt x="202" y="144"/>
                </a:cubicBezTo>
                <a:cubicBezTo>
                  <a:pt x="201" y="146"/>
                  <a:pt x="200" y="147"/>
                  <a:pt x="198" y="147"/>
                </a:cubicBezTo>
                <a:close/>
                <a:moveTo>
                  <a:pt x="483" y="144"/>
                </a:moveTo>
                <a:cubicBezTo>
                  <a:pt x="482" y="144"/>
                  <a:pt x="481" y="144"/>
                  <a:pt x="480" y="143"/>
                </a:cubicBezTo>
                <a:cubicBezTo>
                  <a:pt x="478" y="142"/>
                  <a:pt x="478" y="139"/>
                  <a:pt x="480" y="138"/>
                </a:cubicBezTo>
                <a:cubicBezTo>
                  <a:pt x="485" y="133"/>
                  <a:pt x="490" y="129"/>
                  <a:pt x="496" y="125"/>
                </a:cubicBezTo>
                <a:cubicBezTo>
                  <a:pt x="498" y="124"/>
                  <a:pt x="501" y="125"/>
                  <a:pt x="502" y="127"/>
                </a:cubicBezTo>
                <a:cubicBezTo>
                  <a:pt x="503" y="129"/>
                  <a:pt x="502" y="131"/>
                  <a:pt x="500" y="132"/>
                </a:cubicBezTo>
                <a:cubicBezTo>
                  <a:pt x="495" y="135"/>
                  <a:pt x="490" y="139"/>
                  <a:pt x="485" y="143"/>
                </a:cubicBezTo>
                <a:cubicBezTo>
                  <a:pt x="485" y="144"/>
                  <a:pt x="484" y="144"/>
                  <a:pt x="483" y="144"/>
                </a:cubicBezTo>
                <a:close/>
                <a:moveTo>
                  <a:pt x="102" y="144"/>
                </a:moveTo>
                <a:cubicBezTo>
                  <a:pt x="100" y="144"/>
                  <a:pt x="99" y="143"/>
                  <a:pt x="98" y="141"/>
                </a:cubicBezTo>
                <a:cubicBezTo>
                  <a:pt x="97" y="139"/>
                  <a:pt x="99" y="137"/>
                  <a:pt x="101" y="136"/>
                </a:cubicBezTo>
                <a:cubicBezTo>
                  <a:pt x="107" y="135"/>
                  <a:pt x="114" y="133"/>
                  <a:pt x="120" y="132"/>
                </a:cubicBezTo>
                <a:cubicBezTo>
                  <a:pt x="122" y="132"/>
                  <a:pt x="124" y="133"/>
                  <a:pt x="125" y="135"/>
                </a:cubicBezTo>
                <a:cubicBezTo>
                  <a:pt x="125" y="138"/>
                  <a:pt x="124" y="140"/>
                  <a:pt x="121" y="140"/>
                </a:cubicBezTo>
                <a:cubicBezTo>
                  <a:pt x="115" y="141"/>
                  <a:pt x="109" y="142"/>
                  <a:pt x="103" y="144"/>
                </a:cubicBezTo>
                <a:cubicBezTo>
                  <a:pt x="102" y="144"/>
                  <a:pt x="102" y="144"/>
                  <a:pt x="102" y="144"/>
                </a:cubicBezTo>
                <a:close/>
                <a:moveTo>
                  <a:pt x="160" y="139"/>
                </a:moveTo>
                <a:cubicBezTo>
                  <a:pt x="160" y="139"/>
                  <a:pt x="160" y="139"/>
                  <a:pt x="159" y="139"/>
                </a:cubicBezTo>
                <a:cubicBezTo>
                  <a:pt x="153" y="138"/>
                  <a:pt x="147" y="138"/>
                  <a:pt x="140" y="138"/>
                </a:cubicBezTo>
                <a:cubicBezTo>
                  <a:pt x="140" y="138"/>
                  <a:pt x="140" y="138"/>
                  <a:pt x="140" y="138"/>
                </a:cubicBezTo>
                <a:cubicBezTo>
                  <a:pt x="138" y="138"/>
                  <a:pt x="136" y="137"/>
                  <a:pt x="136" y="135"/>
                </a:cubicBezTo>
                <a:cubicBezTo>
                  <a:pt x="136" y="132"/>
                  <a:pt x="138" y="131"/>
                  <a:pt x="140" y="131"/>
                </a:cubicBezTo>
                <a:cubicBezTo>
                  <a:pt x="147" y="130"/>
                  <a:pt x="153" y="131"/>
                  <a:pt x="160" y="131"/>
                </a:cubicBezTo>
                <a:cubicBezTo>
                  <a:pt x="162" y="132"/>
                  <a:pt x="164" y="133"/>
                  <a:pt x="164" y="136"/>
                </a:cubicBezTo>
                <a:cubicBezTo>
                  <a:pt x="163" y="138"/>
                  <a:pt x="162" y="139"/>
                  <a:pt x="160" y="139"/>
                </a:cubicBezTo>
                <a:close/>
                <a:moveTo>
                  <a:pt x="573" y="133"/>
                </a:moveTo>
                <a:cubicBezTo>
                  <a:pt x="572" y="133"/>
                  <a:pt x="572" y="133"/>
                  <a:pt x="571" y="132"/>
                </a:cubicBezTo>
                <a:cubicBezTo>
                  <a:pt x="566" y="129"/>
                  <a:pt x="560" y="127"/>
                  <a:pt x="554" y="125"/>
                </a:cubicBezTo>
                <a:cubicBezTo>
                  <a:pt x="552" y="125"/>
                  <a:pt x="551" y="123"/>
                  <a:pt x="551" y="121"/>
                </a:cubicBezTo>
                <a:cubicBezTo>
                  <a:pt x="552" y="118"/>
                  <a:pt x="554" y="117"/>
                  <a:pt x="556" y="118"/>
                </a:cubicBezTo>
                <a:cubicBezTo>
                  <a:pt x="562" y="120"/>
                  <a:pt x="569" y="122"/>
                  <a:pt x="575" y="125"/>
                </a:cubicBezTo>
                <a:cubicBezTo>
                  <a:pt x="577" y="126"/>
                  <a:pt x="577" y="129"/>
                  <a:pt x="576" y="131"/>
                </a:cubicBezTo>
                <a:cubicBezTo>
                  <a:pt x="576" y="132"/>
                  <a:pt x="574" y="133"/>
                  <a:pt x="573" y="133"/>
                </a:cubicBezTo>
                <a:close/>
                <a:moveTo>
                  <a:pt x="510" y="131"/>
                </a:moveTo>
                <a:cubicBezTo>
                  <a:pt x="510" y="131"/>
                  <a:pt x="510" y="131"/>
                  <a:pt x="510" y="131"/>
                </a:cubicBezTo>
                <a:cubicBezTo>
                  <a:pt x="508" y="131"/>
                  <a:pt x="506" y="129"/>
                  <a:pt x="506" y="127"/>
                </a:cubicBezTo>
                <a:cubicBezTo>
                  <a:pt x="506" y="120"/>
                  <a:pt x="507" y="114"/>
                  <a:pt x="507" y="107"/>
                </a:cubicBezTo>
                <a:cubicBezTo>
                  <a:pt x="508" y="105"/>
                  <a:pt x="510" y="104"/>
                  <a:pt x="512" y="104"/>
                </a:cubicBezTo>
                <a:cubicBezTo>
                  <a:pt x="514" y="104"/>
                  <a:pt x="515" y="106"/>
                  <a:pt x="515" y="108"/>
                </a:cubicBezTo>
                <a:cubicBezTo>
                  <a:pt x="515" y="111"/>
                  <a:pt x="515" y="115"/>
                  <a:pt x="514" y="118"/>
                </a:cubicBezTo>
                <a:cubicBezTo>
                  <a:pt x="515" y="118"/>
                  <a:pt x="515" y="118"/>
                  <a:pt x="515" y="118"/>
                </a:cubicBezTo>
                <a:cubicBezTo>
                  <a:pt x="521" y="116"/>
                  <a:pt x="527" y="115"/>
                  <a:pt x="533" y="115"/>
                </a:cubicBezTo>
                <a:cubicBezTo>
                  <a:pt x="533" y="115"/>
                  <a:pt x="534" y="115"/>
                  <a:pt x="535" y="115"/>
                </a:cubicBezTo>
                <a:cubicBezTo>
                  <a:pt x="536" y="115"/>
                  <a:pt x="536" y="115"/>
                  <a:pt x="536" y="115"/>
                </a:cubicBezTo>
                <a:cubicBezTo>
                  <a:pt x="538" y="115"/>
                  <a:pt x="539" y="117"/>
                  <a:pt x="539" y="119"/>
                </a:cubicBezTo>
                <a:cubicBezTo>
                  <a:pt x="539" y="121"/>
                  <a:pt x="538" y="123"/>
                  <a:pt x="536" y="123"/>
                </a:cubicBezTo>
                <a:cubicBezTo>
                  <a:pt x="536" y="123"/>
                  <a:pt x="535" y="123"/>
                  <a:pt x="535" y="123"/>
                </a:cubicBezTo>
                <a:cubicBezTo>
                  <a:pt x="535" y="123"/>
                  <a:pt x="535" y="123"/>
                  <a:pt x="535" y="123"/>
                </a:cubicBezTo>
                <a:cubicBezTo>
                  <a:pt x="534" y="123"/>
                  <a:pt x="534" y="123"/>
                  <a:pt x="533" y="123"/>
                </a:cubicBezTo>
                <a:cubicBezTo>
                  <a:pt x="528" y="123"/>
                  <a:pt x="522" y="124"/>
                  <a:pt x="517" y="125"/>
                </a:cubicBezTo>
                <a:cubicBezTo>
                  <a:pt x="516" y="125"/>
                  <a:pt x="515" y="125"/>
                  <a:pt x="514" y="124"/>
                </a:cubicBezTo>
                <a:cubicBezTo>
                  <a:pt x="514" y="125"/>
                  <a:pt x="514" y="126"/>
                  <a:pt x="514" y="127"/>
                </a:cubicBezTo>
                <a:cubicBezTo>
                  <a:pt x="514" y="129"/>
                  <a:pt x="512" y="131"/>
                  <a:pt x="510" y="131"/>
                </a:cubicBezTo>
                <a:close/>
                <a:moveTo>
                  <a:pt x="766" y="107"/>
                </a:moveTo>
                <a:cubicBezTo>
                  <a:pt x="759" y="107"/>
                  <a:pt x="753" y="105"/>
                  <a:pt x="747" y="102"/>
                </a:cubicBezTo>
                <a:cubicBezTo>
                  <a:pt x="745" y="101"/>
                  <a:pt x="744" y="98"/>
                  <a:pt x="745" y="97"/>
                </a:cubicBezTo>
                <a:cubicBezTo>
                  <a:pt x="746" y="95"/>
                  <a:pt x="748" y="94"/>
                  <a:pt x="750" y="95"/>
                </a:cubicBezTo>
                <a:cubicBezTo>
                  <a:pt x="755" y="98"/>
                  <a:pt x="761" y="99"/>
                  <a:pt x="766" y="99"/>
                </a:cubicBezTo>
                <a:cubicBezTo>
                  <a:pt x="767" y="99"/>
                  <a:pt x="767" y="99"/>
                  <a:pt x="767" y="99"/>
                </a:cubicBezTo>
                <a:cubicBezTo>
                  <a:pt x="769" y="99"/>
                  <a:pt x="771" y="101"/>
                  <a:pt x="771" y="103"/>
                </a:cubicBezTo>
                <a:cubicBezTo>
                  <a:pt x="771" y="105"/>
                  <a:pt x="769" y="107"/>
                  <a:pt x="767" y="107"/>
                </a:cubicBezTo>
                <a:lnTo>
                  <a:pt x="766" y="107"/>
                </a:lnTo>
                <a:close/>
                <a:moveTo>
                  <a:pt x="786" y="103"/>
                </a:moveTo>
                <a:cubicBezTo>
                  <a:pt x="784" y="103"/>
                  <a:pt x="783" y="102"/>
                  <a:pt x="782" y="100"/>
                </a:cubicBezTo>
                <a:cubicBezTo>
                  <a:pt x="782" y="98"/>
                  <a:pt x="783" y="96"/>
                  <a:pt x="784" y="95"/>
                </a:cubicBezTo>
                <a:cubicBezTo>
                  <a:pt x="790" y="93"/>
                  <a:pt x="795" y="90"/>
                  <a:pt x="801" y="86"/>
                </a:cubicBezTo>
                <a:cubicBezTo>
                  <a:pt x="803" y="85"/>
                  <a:pt x="805" y="86"/>
                  <a:pt x="806" y="88"/>
                </a:cubicBezTo>
                <a:cubicBezTo>
                  <a:pt x="808" y="89"/>
                  <a:pt x="807" y="92"/>
                  <a:pt x="805" y="93"/>
                </a:cubicBezTo>
                <a:cubicBezTo>
                  <a:pt x="799" y="97"/>
                  <a:pt x="793" y="100"/>
                  <a:pt x="787" y="102"/>
                </a:cubicBezTo>
                <a:cubicBezTo>
                  <a:pt x="787" y="103"/>
                  <a:pt x="786" y="103"/>
                  <a:pt x="786" y="103"/>
                </a:cubicBezTo>
                <a:close/>
                <a:moveTo>
                  <a:pt x="514" y="92"/>
                </a:moveTo>
                <a:cubicBezTo>
                  <a:pt x="514" y="92"/>
                  <a:pt x="514" y="92"/>
                  <a:pt x="514" y="92"/>
                </a:cubicBezTo>
                <a:cubicBezTo>
                  <a:pt x="511" y="92"/>
                  <a:pt x="510" y="90"/>
                  <a:pt x="511" y="88"/>
                </a:cubicBezTo>
                <a:cubicBezTo>
                  <a:pt x="512" y="81"/>
                  <a:pt x="514" y="74"/>
                  <a:pt x="516" y="68"/>
                </a:cubicBezTo>
                <a:cubicBezTo>
                  <a:pt x="516" y="66"/>
                  <a:pt x="519" y="65"/>
                  <a:pt x="521" y="66"/>
                </a:cubicBezTo>
                <a:cubicBezTo>
                  <a:pt x="523" y="67"/>
                  <a:pt x="524" y="69"/>
                  <a:pt x="523" y="71"/>
                </a:cubicBezTo>
                <a:cubicBezTo>
                  <a:pt x="521" y="77"/>
                  <a:pt x="520" y="83"/>
                  <a:pt x="518" y="89"/>
                </a:cubicBezTo>
                <a:cubicBezTo>
                  <a:pt x="518" y="91"/>
                  <a:pt x="516" y="92"/>
                  <a:pt x="514" y="92"/>
                </a:cubicBezTo>
                <a:close/>
                <a:moveTo>
                  <a:pt x="733" y="90"/>
                </a:moveTo>
                <a:cubicBezTo>
                  <a:pt x="732" y="90"/>
                  <a:pt x="731" y="90"/>
                  <a:pt x="730" y="89"/>
                </a:cubicBezTo>
                <a:cubicBezTo>
                  <a:pt x="726" y="85"/>
                  <a:pt x="721" y="80"/>
                  <a:pt x="717" y="75"/>
                </a:cubicBezTo>
                <a:cubicBezTo>
                  <a:pt x="715" y="73"/>
                  <a:pt x="715" y="71"/>
                  <a:pt x="717" y="69"/>
                </a:cubicBezTo>
                <a:cubicBezTo>
                  <a:pt x="718" y="68"/>
                  <a:pt x="721" y="68"/>
                  <a:pt x="722" y="70"/>
                </a:cubicBezTo>
                <a:cubicBezTo>
                  <a:pt x="727" y="75"/>
                  <a:pt x="731" y="80"/>
                  <a:pt x="736" y="84"/>
                </a:cubicBezTo>
                <a:cubicBezTo>
                  <a:pt x="737" y="85"/>
                  <a:pt x="737" y="88"/>
                  <a:pt x="736" y="89"/>
                </a:cubicBezTo>
                <a:cubicBezTo>
                  <a:pt x="735" y="90"/>
                  <a:pt x="734" y="90"/>
                  <a:pt x="733" y="90"/>
                </a:cubicBezTo>
                <a:close/>
                <a:moveTo>
                  <a:pt x="706" y="62"/>
                </a:moveTo>
                <a:cubicBezTo>
                  <a:pt x="705" y="62"/>
                  <a:pt x="704" y="61"/>
                  <a:pt x="703" y="61"/>
                </a:cubicBezTo>
                <a:cubicBezTo>
                  <a:pt x="699" y="56"/>
                  <a:pt x="694" y="51"/>
                  <a:pt x="690" y="47"/>
                </a:cubicBezTo>
                <a:cubicBezTo>
                  <a:pt x="688" y="46"/>
                  <a:pt x="688" y="43"/>
                  <a:pt x="689" y="42"/>
                </a:cubicBezTo>
                <a:cubicBezTo>
                  <a:pt x="691" y="40"/>
                  <a:pt x="693" y="40"/>
                  <a:pt x="695" y="41"/>
                </a:cubicBezTo>
                <a:cubicBezTo>
                  <a:pt x="700" y="46"/>
                  <a:pt x="704" y="50"/>
                  <a:pt x="709" y="55"/>
                </a:cubicBezTo>
                <a:cubicBezTo>
                  <a:pt x="711" y="57"/>
                  <a:pt x="711" y="59"/>
                  <a:pt x="709" y="61"/>
                </a:cubicBezTo>
                <a:cubicBezTo>
                  <a:pt x="708" y="62"/>
                  <a:pt x="707" y="62"/>
                  <a:pt x="706" y="62"/>
                </a:cubicBezTo>
                <a:close/>
                <a:moveTo>
                  <a:pt x="527" y="55"/>
                </a:moveTo>
                <a:cubicBezTo>
                  <a:pt x="526" y="55"/>
                  <a:pt x="526" y="55"/>
                  <a:pt x="525" y="55"/>
                </a:cubicBezTo>
                <a:cubicBezTo>
                  <a:pt x="523" y="54"/>
                  <a:pt x="523" y="52"/>
                  <a:pt x="524" y="50"/>
                </a:cubicBezTo>
                <a:cubicBezTo>
                  <a:pt x="527" y="44"/>
                  <a:pt x="530" y="38"/>
                  <a:pt x="534" y="33"/>
                </a:cubicBezTo>
                <a:cubicBezTo>
                  <a:pt x="536" y="31"/>
                  <a:pt x="538" y="31"/>
                  <a:pt x="540" y="32"/>
                </a:cubicBezTo>
                <a:cubicBezTo>
                  <a:pt x="541" y="33"/>
                  <a:pt x="542" y="36"/>
                  <a:pt x="540" y="37"/>
                </a:cubicBezTo>
                <a:cubicBezTo>
                  <a:pt x="537" y="42"/>
                  <a:pt x="533" y="48"/>
                  <a:pt x="530" y="53"/>
                </a:cubicBezTo>
                <a:cubicBezTo>
                  <a:pt x="530" y="55"/>
                  <a:pt x="528" y="55"/>
                  <a:pt x="527" y="55"/>
                </a:cubicBezTo>
                <a:close/>
                <a:moveTo>
                  <a:pt x="677" y="36"/>
                </a:moveTo>
                <a:cubicBezTo>
                  <a:pt x="676" y="36"/>
                  <a:pt x="676" y="36"/>
                  <a:pt x="675" y="35"/>
                </a:cubicBezTo>
                <a:cubicBezTo>
                  <a:pt x="670" y="31"/>
                  <a:pt x="664" y="28"/>
                  <a:pt x="659" y="25"/>
                </a:cubicBezTo>
                <a:cubicBezTo>
                  <a:pt x="657" y="24"/>
                  <a:pt x="656" y="22"/>
                  <a:pt x="657" y="20"/>
                </a:cubicBezTo>
                <a:cubicBezTo>
                  <a:pt x="658" y="18"/>
                  <a:pt x="661" y="17"/>
                  <a:pt x="663" y="18"/>
                </a:cubicBezTo>
                <a:cubicBezTo>
                  <a:pt x="668" y="21"/>
                  <a:pt x="674" y="25"/>
                  <a:pt x="679" y="29"/>
                </a:cubicBezTo>
                <a:cubicBezTo>
                  <a:pt x="681" y="30"/>
                  <a:pt x="682" y="33"/>
                  <a:pt x="680" y="34"/>
                </a:cubicBezTo>
                <a:cubicBezTo>
                  <a:pt x="680" y="35"/>
                  <a:pt x="678" y="36"/>
                  <a:pt x="677" y="36"/>
                </a:cubicBezTo>
                <a:close/>
                <a:moveTo>
                  <a:pt x="551" y="25"/>
                </a:moveTo>
                <a:cubicBezTo>
                  <a:pt x="550" y="25"/>
                  <a:pt x="549" y="24"/>
                  <a:pt x="548" y="23"/>
                </a:cubicBezTo>
                <a:cubicBezTo>
                  <a:pt x="546" y="22"/>
                  <a:pt x="547" y="19"/>
                  <a:pt x="548" y="18"/>
                </a:cubicBezTo>
                <a:cubicBezTo>
                  <a:pt x="554" y="14"/>
                  <a:pt x="560" y="10"/>
                  <a:pt x="566" y="7"/>
                </a:cubicBezTo>
                <a:cubicBezTo>
                  <a:pt x="568" y="6"/>
                  <a:pt x="570" y="7"/>
                  <a:pt x="571" y="9"/>
                </a:cubicBezTo>
                <a:cubicBezTo>
                  <a:pt x="572" y="11"/>
                  <a:pt x="571" y="13"/>
                  <a:pt x="569" y="14"/>
                </a:cubicBezTo>
                <a:cubicBezTo>
                  <a:pt x="563" y="17"/>
                  <a:pt x="558" y="20"/>
                  <a:pt x="553" y="24"/>
                </a:cubicBezTo>
                <a:cubicBezTo>
                  <a:pt x="553" y="25"/>
                  <a:pt x="552" y="25"/>
                  <a:pt x="551" y="25"/>
                </a:cubicBezTo>
                <a:close/>
                <a:moveTo>
                  <a:pt x="643" y="17"/>
                </a:moveTo>
                <a:cubicBezTo>
                  <a:pt x="643" y="17"/>
                  <a:pt x="642" y="17"/>
                  <a:pt x="642" y="17"/>
                </a:cubicBezTo>
                <a:cubicBezTo>
                  <a:pt x="640" y="16"/>
                  <a:pt x="638" y="15"/>
                  <a:pt x="635" y="14"/>
                </a:cubicBezTo>
                <a:cubicBezTo>
                  <a:pt x="632" y="13"/>
                  <a:pt x="628" y="12"/>
                  <a:pt x="624" y="11"/>
                </a:cubicBezTo>
                <a:cubicBezTo>
                  <a:pt x="622" y="10"/>
                  <a:pt x="620" y="8"/>
                  <a:pt x="621" y="6"/>
                </a:cubicBezTo>
                <a:cubicBezTo>
                  <a:pt x="621" y="4"/>
                  <a:pt x="624" y="3"/>
                  <a:pt x="626" y="3"/>
                </a:cubicBezTo>
                <a:cubicBezTo>
                  <a:pt x="630" y="4"/>
                  <a:pt x="634" y="5"/>
                  <a:pt x="638" y="7"/>
                </a:cubicBezTo>
                <a:cubicBezTo>
                  <a:pt x="640" y="8"/>
                  <a:pt x="643" y="9"/>
                  <a:pt x="645" y="10"/>
                </a:cubicBezTo>
                <a:cubicBezTo>
                  <a:pt x="647" y="10"/>
                  <a:pt x="648" y="13"/>
                  <a:pt x="647" y="15"/>
                </a:cubicBezTo>
                <a:cubicBezTo>
                  <a:pt x="646" y="16"/>
                  <a:pt x="645" y="17"/>
                  <a:pt x="643" y="17"/>
                </a:cubicBezTo>
                <a:close/>
                <a:moveTo>
                  <a:pt x="586" y="9"/>
                </a:moveTo>
                <a:cubicBezTo>
                  <a:pt x="584" y="9"/>
                  <a:pt x="582" y="7"/>
                  <a:pt x="582" y="6"/>
                </a:cubicBezTo>
                <a:cubicBezTo>
                  <a:pt x="582" y="3"/>
                  <a:pt x="583" y="1"/>
                  <a:pt x="585" y="1"/>
                </a:cubicBezTo>
                <a:cubicBezTo>
                  <a:pt x="592" y="0"/>
                  <a:pt x="599" y="0"/>
                  <a:pt x="606" y="0"/>
                </a:cubicBezTo>
                <a:cubicBezTo>
                  <a:pt x="608" y="0"/>
                  <a:pt x="609" y="2"/>
                  <a:pt x="609" y="4"/>
                </a:cubicBezTo>
                <a:cubicBezTo>
                  <a:pt x="609" y="6"/>
                  <a:pt x="607" y="8"/>
                  <a:pt x="605" y="8"/>
                </a:cubicBezTo>
                <a:cubicBezTo>
                  <a:pt x="599" y="7"/>
                  <a:pt x="593" y="8"/>
                  <a:pt x="587" y="9"/>
                </a:cubicBezTo>
                <a:cubicBezTo>
                  <a:pt x="586" y="9"/>
                  <a:pt x="586" y="9"/>
                  <a:pt x="586" y="9"/>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 name="Group 3">
            <a:extLst>
              <a:ext uri="{FF2B5EF4-FFF2-40B4-BE49-F238E27FC236}">
                <a16:creationId xmlns:a16="http://schemas.microsoft.com/office/drawing/2014/main" id="{FCC5F5A5-450E-4755-8AD3-2EBD1CBC8768}"/>
              </a:ext>
            </a:extLst>
          </p:cNvPr>
          <p:cNvGrpSpPr/>
          <p:nvPr/>
        </p:nvGrpSpPr>
        <p:grpSpPr>
          <a:xfrm>
            <a:off x="2879725" y="1736573"/>
            <a:ext cx="625475" cy="622300"/>
            <a:chOff x="2879725" y="1736573"/>
            <a:chExt cx="625475" cy="622300"/>
          </a:xfrm>
        </p:grpSpPr>
        <p:sp>
          <p:nvSpPr>
            <p:cNvPr id="57" name="Oval 6">
              <a:extLst>
                <a:ext uri="{FF2B5EF4-FFF2-40B4-BE49-F238E27FC236}">
                  <a16:creationId xmlns:a16="http://schemas.microsoft.com/office/drawing/2014/main" id="{FC7CB8F0-52CF-4829-A8FB-E8475E3A1192}"/>
                </a:ext>
              </a:extLst>
            </p:cNvPr>
            <p:cNvSpPr>
              <a:spLocks noChangeArrowheads="1"/>
            </p:cNvSpPr>
            <p:nvPr/>
          </p:nvSpPr>
          <p:spPr bwMode="auto">
            <a:xfrm>
              <a:off x="2879725" y="1736573"/>
              <a:ext cx="625475" cy="622300"/>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Oval 7">
              <a:extLst>
                <a:ext uri="{FF2B5EF4-FFF2-40B4-BE49-F238E27FC236}">
                  <a16:creationId xmlns:a16="http://schemas.microsoft.com/office/drawing/2014/main" id="{2343B2CA-7C79-424F-AD51-C5C889976791}"/>
                </a:ext>
              </a:extLst>
            </p:cNvPr>
            <p:cNvSpPr>
              <a:spLocks noChangeArrowheads="1"/>
            </p:cNvSpPr>
            <p:nvPr/>
          </p:nvSpPr>
          <p:spPr bwMode="auto">
            <a:xfrm>
              <a:off x="3143250" y="1950885"/>
              <a:ext cx="123825" cy="123825"/>
            </a:xfrm>
            <a:prstGeom prst="ellipse">
              <a:avLst/>
            </a:pr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Oval 8">
              <a:extLst>
                <a:ext uri="{FF2B5EF4-FFF2-40B4-BE49-F238E27FC236}">
                  <a16:creationId xmlns:a16="http://schemas.microsoft.com/office/drawing/2014/main" id="{18A083F1-499B-40F4-8BFA-429483ADCB5D}"/>
                </a:ext>
              </a:extLst>
            </p:cNvPr>
            <p:cNvSpPr>
              <a:spLocks noChangeArrowheads="1"/>
            </p:cNvSpPr>
            <p:nvPr/>
          </p:nvSpPr>
          <p:spPr bwMode="auto">
            <a:xfrm>
              <a:off x="3127375" y="1882623"/>
              <a:ext cx="30163" cy="30163"/>
            </a:xfrm>
            <a:prstGeom prst="ellipse">
              <a:avLst/>
            </a:pr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Oval 9">
              <a:extLst>
                <a:ext uri="{FF2B5EF4-FFF2-40B4-BE49-F238E27FC236}">
                  <a16:creationId xmlns:a16="http://schemas.microsoft.com/office/drawing/2014/main" id="{EC77145D-BCE6-43FB-B7A9-036D61A8632A}"/>
                </a:ext>
              </a:extLst>
            </p:cNvPr>
            <p:cNvSpPr>
              <a:spLocks noChangeArrowheads="1"/>
            </p:cNvSpPr>
            <p:nvPr/>
          </p:nvSpPr>
          <p:spPr bwMode="auto">
            <a:xfrm>
              <a:off x="3454400" y="2047723"/>
              <a:ext cx="26988" cy="30163"/>
            </a:xfrm>
            <a:prstGeom prst="ellipse">
              <a:avLst/>
            </a:pr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Oval 10">
              <a:extLst>
                <a:ext uri="{FF2B5EF4-FFF2-40B4-BE49-F238E27FC236}">
                  <a16:creationId xmlns:a16="http://schemas.microsoft.com/office/drawing/2014/main" id="{9D46E516-4EBA-4AFF-BCCE-F89546E84313}"/>
                </a:ext>
              </a:extLst>
            </p:cNvPr>
            <p:cNvSpPr>
              <a:spLocks noChangeArrowheads="1"/>
            </p:cNvSpPr>
            <p:nvPr/>
          </p:nvSpPr>
          <p:spPr bwMode="auto">
            <a:xfrm>
              <a:off x="3389313" y="1912785"/>
              <a:ext cx="28575" cy="26988"/>
            </a:xfrm>
            <a:prstGeom prst="ellipse">
              <a:avLst/>
            </a:pr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Oval 11">
              <a:extLst>
                <a:ext uri="{FF2B5EF4-FFF2-40B4-BE49-F238E27FC236}">
                  <a16:creationId xmlns:a16="http://schemas.microsoft.com/office/drawing/2014/main" id="{FA1F5D69-F4A9-482F-86E5-6E218E159264}"/>
                </a:ext>
              </a:extLst>
            </p:cNvPr>
            <p:cNvSpPr>
              <a:spLocks noChangeArrowheads="1"/>
            </p:cNvSpPr>
            <p:nvPr/>
          </p:nvSpPr>
          <p:spPr bwMode="auto">
            <a:xfrm>
              <a:off x="3203575" y="2120748"/>
              <a:ext cx="30163" cy="26988"/>
            </a:xfrm>
            <a:prstGeom prst="ellipse">
              <a:avLst/>
            </a:pr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Oval 12">
              <a:extLst>
                <a:ext uri="{FF2B5EF4-FFF2-40B4-BE49-F238E27FC236}">
                  <a16:creationId xmlns:a16="http://schemas.microsoft.com/office/drawing/2014/main" id="{2DF99943-19C9-47B4-A783-E92D21F391E1}"/>
                </a:ext>
              </a:extLst>
            </p:cNvPr>
            <p:cNvSpPr>
              <a:spLocks noChangeArrowheads="1"/>
            </p:cNvSpPr>
            <p:nvPr/>
          </p:nvSpPr>
          <p:spPr bwMode="auto">
            <a:xfrm>
              <a:off x="3389313" y="2147735"/>
              <a:ext cx="28575" cy="30163"/>
            </a:xfrm>
            <a:prstGeom prst="ellipse">
              <a:avLst/>
            </a:pr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Oval 13">
              <a:extLst>
                <a:ext uri="{FF2B5EF4-FFF2-40B4-BE49-F238E27FC236}">
                  <a16:creationId xmlns:a16="http://schemas.microsoft.com/office/drawing/2014/main" id="{7AC5E256-122E-46AE-83FE-EB335260F136}"/>
                </a:ext>
              </a:extLst>
            </p:cNvPr>
            <p:cNvSpPr>
              <a:spLocks noChangeArrowheads="1"/>
            </p:cNvSpPr>
            <p:nvPr/>
          </p:nvSpPr>
          <p:spPr bwMode="auto">
            <a:xfrm>
              <a:off x="3038475" y="2066773"/>
              <a:ext cx="30163" cy="30163"/>
            </a:xfrm>
            <a:prstGeom prst="ellipse">
              <a:avLst/>
            </a:pr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Oval 14">
              <a:extLst>
                <a:ext uri="{FF2B5EF4-FFF2-40B4-BE49-F238E27FC236}">
                  <a16:creationId xmlns:a16="http://schemas.microsoft.com/office/drawing/2014/main" id="{22E118B9-C8F0-4AE4-B64C-D04048610889}"/>
                </a:ext>
              </a:extLst>
            </p:cNvPr>
            <p:cNvSpPr>
              <a:spLocks noChangeArrowheads="1"/>
            </p:cNvSpPr>
            <p:nvPr/>
          </p:nvSpPr>
          <p:spPr bwMode="auto">
            <a:xfrm>
              <a:off x="3302000" y="1988985"/>
              <a:ext cx="87313" cy="85725"/>
            </a:xfrm>
            <a:prstGeom prst="ellipse">
              <a:avLst/>
            </a:pr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Oval 15">
              <a:extLst>
                <a:ext uri="{FF2B5EF4-FFF2-40B4-BE49-F238E27FC236}">
                  <a16:creationId xmlns:a16="http://schemas.microsoft.com/office/drawing/2014/main" id="{B753D5E2-4DD3-472A-AE26-B604D5BBFBAA}"/>
                </a:ext>
              </a:extLst>
            </p:cNvPr>
            <p:cNvSpPr>
              <a:spLocks noChangeArrowheads="1"/>
            </p:cNvSpPr>
            <p:nvPr/>
          </p:nvSpPr>
          <p:spPr bwMode="auto">
            <a:xfrm>
              <a:off x="3192463" y="2220760"/>
              <a:ext cx="87313" cy="87313"/>
            </a:xfrm>
            <a:prstGeom prst="ellipse">
              <a:avLst/>
            </a:pr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Oval 16">
              <a:extLst>
                <a:ext uri="{FF2B5EF4-FFF2-40B4-BE49-F238E27FC236}">
                  <a16:creationId xmlns:a16="http://schemas.microsoft.com/office/drawing/2014/main" id="{F4D848AD-5428-42FC-B8C8-5B867D060918}"/>
                </a:ext>
              </a:extLst>
            </p:cNvPr>
            <p:cNvSpPr>
              <a:spLocks noChangeArrowheads="1"/>
            </p:cNvSpPr>
            <p:nvPr/>
          </p:nvSpPr>
          <p:spPr bwMode="auto">
            <a:xfrm>
              <a:off x="2963863" y="1939773"/>
              <a:ext cx="87313" cy="87313"/>
            </a:xfrm>
            <a:prstGeom prst="ellipse">
              <a:avLst/>
            </a:pr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Oval 17">
              <a:extLst>
                <a:ext uri="{FF2B5EF4-FFF2-40B4-BE49-F238E27FC236}">
                  <a16:creationId xmlns:a16="http://schemas.microsoft.com/office/drawing/2014/main" id="{964D1735-7401-44A1-AD59-7E05A0859FDF}"/>
                </a:ext>
              </a:extLst>
            </p:cNvPr>
            <p:cNvSpPr>
              <a:spLocks noChangeArrowheads="1"/>
            </p:cNvSpPr>
            <p:nvPr/>
          </p:nvSpPr>
          <p:spPr bwMode="auto">
            <a:xfrm>
              <a:off x="3073400" y="2123923"/>
              <a:ext cx="87313" cy="87313"/>
            </a:xfrm>
            <a:prstGeom prst="ellipse">
              <a:avLst/>
            </a:pr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Oval 18">
              <a:extLst>
                <a:ext uri="{FF2B5EF4-FFF2-40B4-BE49-F238E27FC236}">
                  <a16:creationId xmlns:a16="http://schemas.microsoft.com/office/drawing/2014/main" id="{7485C64F-16B9-4E82-B2F9-4A9B15A8686A}"/>
                </a:ext>
              </a:extLst>
            </p:cNvPr>
            <p:cNvSpPr>
              <a:spLocks noChangeArrowheads="1"/>
            </p:cNvSpPr>
            <p:nvPr/>
          </p:nvSpPr>
          <p:spPr bwMode="auto">
            <a:xfrm>
              <a:off x="3295650" y="2104873"/>
              <a:ext cx="60325" cy="60325"/>
            </a:xfrm>
            <a:prstGeom prst="ellipse">
              <a:avLst/>
            </a:pr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Oval 19">
              <a:extLst>
                <a:ext uri="{FF2B5EF4-FFF2-40B4-BE49-F238E27FC236}">
                  <a16:creationId xmlns:a16="http://schemas.microsoft.com/office/drawing/2014/main" id="{67C5846A-2713-4FAD-96E4-EFD0ED286CB4}"/>
                </a:ext>
              </a:extLst>
            </p:cNvPr>
            <p:cNvSpPr>
              <a:spLocks noChangeArrowheads="1"/>
            </p:cNvSpPr>
            <p:nvPr/>
          </p:nvSpPr>
          <p:spPr bwMode="auto">
            <a:xfrm>
              <a:off x="2978150" y="2138210"/>
              <a:ext cx="60325" cy="58738"/>
            </a:xfrm>
            <a:prstGeom prst="ellipse">
              <a:avLst/>
            </a:pr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Oval 20">
              <a:extLst>
                <a:ext uri="{FF2B5EF4-FFF2-40B4-BE49-F238E27FC236}">
                  <a16:creationId xmlns:a16="http://schemas.microsoft.com/office/drawing/2014/main" id="{5FE95FFC-9E42-454E-864E-DC99AA6A3E42}"/>
                </a:ext>
              </a:extLst>
            </p:cNvPr>
            <p:cNvSpPr>
              <a:spLocks noChangeArrowheads="1"/>
            </p:cNvSpPr>
            <p:nvPr/>
          </p:nvSpPr>
          <p:spPr bwMode="auto">
            <a:xfrm>
              <a:off x="3248025" y="1834998"/>
              <a:ext cx="77788" cy="77788"/>
            </a:xfrm>
            <a:prstGeom prst="ellipse">
              <a:avLst/>
            </a:pr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Oval 21">
              <a:extLst>
                <a:ext uri="{FF2B5EF4-FFF2-40B4-BE49-F238E27FC236}">
                  <a16:creationId xmlns:a16="http://schemas.microsoft.com/office/drawing/2014/main" id="{91BB9F4A-943E-4FC6-AFF5-D09B61C200F0}"/>
                </a:ext>
              </a:extLst>
            </p:cNvPr>
            <p:cNvSpPr>
              <a:spLocks noChangeArrowheads="1"/>
            </p:cNvSpPr>
            <p:nvPr/>
          </p:nvSpPr>
          <p:spPr bwMode="auto">
            <a:xfrm>
              <a:off x="3078163" y="1777848"/>
              <a:ext cx="79375" cy="77788"/>
            </a:xfrm>
            <a:prstGeom prst="ellipse">
              <a:avLst/>
            </a:pr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 name="Group 4">
            <a:extLst>
              <a:ext uri="{FF2B5EF4-FFF2-40B4-BE49-F238E27FC236}">
                <a16:creationId xmlns:a16="http://schemas.microsoft.com/office/drawing/2014/main" id="{7C869308-D899-42D0-BF76-F28429249791}"/>
              </a:ext>
            </a:extLst>
          </p:cNvPr>
          <p:cNvGrpSpPr/>
          <p:nvPr/>
        </p:nvGrpSpPr>
        <p:grpSpPr>
          <a:xfrm>
            <a:off x="4906963" y="2304898"/>
            <a:ext cx="779463" cy="777875"/>
            <a:chOff x="4906963" y="2304898"/>
            <a:chExt cx="779463" cy="777875"/>
          </a:xfrm>
        </p:grpSpPr>
        <p:sp>
          <p:nvSpPr>
            <p:cNvPr id="73" name="Freeform 22">
              <a:extLst>
                <a:ext uri="{FF2B5EF4-FFF2-40B4-BE49-F238E27FC236}">
                  <a16:creationId xmlns:a16="http://schemas.microsoft.com/office/drawing/2014/main" id="{B74F2AE0-63C8-4039-B81E-2D0220DC6A9C}"/>
                </a:ext>
              </a:extLst>
            </p:cNvPr>
            <p:cNvSpPr>
              <a:spLocks/>
            </p:cNvSpPr>
            <p:nvPr/>
          </p:nvSpPr>
          <p:spPr bwMode="auto">
            <a:xfrm>
              <a:off x="4906963" y="2304898"/>
              <a:ext cx="779463" cy="777875"/>
            </a:xfrm>
            <a:custGeom>
              <a:avLst/>
              <a:gdLst>
                <a:gd name="T0" fmla="*/ 255 w 287"/>
                <a:gd name="T1" fmla="*/ 87 h 287"/>
                <a:gd name="T2" fmla="*/ 200 w 287"/>
                <a:gd name="T3" fmla="*/ 256 h 287"/>
                <a:gd name="T4" fmla="*/ 31 w 287"/>
                <a:gd name="T5" fmla="*/ 200 h 287"/>
                <a:gd name="T6" fmla="*/ 87 w 287"/>
                <a:gd name="T7" fmla="*/ 31 h 287"/>
                <a:gd name="T8" fmla="*/ 255 w 287"/>
                <a:gd name="T9" fmla="*/ 87 h 287"/>
              </a:gdLst>
              <a:ahLst/>
              <a:cxnLst>
                <a:cxn ang="0">
                  <a:pos x="T0" y="T1"/>
                </a:cxn>
                <a:cxn ang="0">
                  <a:pos x="T2" y="T3"/>
                </a:cxn>
                <a:cxn ang="0">
                  <a:pos x="T4" y="T5"/>
                </a:cxn>
                <a:cxn ang="0">
                  <a:pos x="T6" y="T7"/>
                </a:cxn>
                <a:cxn ang="0">
                  <a:pos x="T8" y="T9"/>
                </a:cxn>
              </a:cxnLst>
              <a:rect l="0" t="0" r="r" b="b"/>
              <a:pathLst>
                <a:path w="287" h="287">
                  <a:moveTo>
                    <a:pt x="255" y="87"/>
                  </a:moveTo>
                  <a:cubicBezTo>
                    <a:pt x="287" y="149"/>
                    <a:pt x="262" y="224"/>
                    <a:pt x="200" y="256"/>
                  </a:cubicBezTo>
                  <a:cubicBezTo>
                    <a:pt x="138" y="287"/>
                    <a:pt x="62" y="262"/>
                    <a:pt x="31" y="200"/>
                  </a:cubicBezTo>
                  <a:cubicBezTo>
                    <a:pt x="0" y="138"/>
                    <a:pt x="25" y="63"/>
                    <a:pt x="87" y="31"/>
                  </a:cubicBezTo>
                  <a:cubicBezTo>
                    <a:pt x="149" y="0"/>
                    <a:pt x="224" y="25"/>
                    <a:pt x="255" y="87"/>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23">
              <a:extLst>
                <a:ext uri="{FF2B5EF4-FFF2-40B4-BE49-F238E27FC236}">
                  <a16:creationId xmlns:a16="http://schemas.microsoft.com/office/drawing/2014/main" id="{F80C1AB2-0BB1-4830-A667-AAC04B86E109}"/>
                </a:ext>
              </a:extLst>
            </p:cNvPr>
            <p:cNvSpPr>
              <a:spLocks/>
            </p:cNvSpPr>
            <p:nvPr/>
          </p:nvSpPr>
          <p:spPr bwMode="auto">
            <a:xfrm>
              <a:off x="4965700" y="2373160"/>
              <a:ext cx="595313" cy="280988"/>
            </a:xfrm>
            <a:custGeom>
              <a:avLst/>
              <a:gdLst>
                <a:gd name="T0" fmla="*/ 219 w 219"/>
                <a:gd name="T1" fmla="*/ 39 h 104"/>
                <a:gd name="T2" fmla="*/ 175 w 219"/>
                <a:gd name="T3" fmla="*/ 41 h 104"/>
                <a:gd name="T4" fmla="*/ 68 w 219"/>
                <a:gd name="T5" fmla="*/ 103 h 104"/>
                <a:gd name="T6" fmla="*/ 0 w 219"/>
                <a:gd name="T7" fmla="*/ 87 h 104"/>
                <a:gd name="T8" fmla="*/ 18 w 219"/>
                <a:gd name="T9" fmla="*/ 47 h 104"/>
                <a:gd name="T10" fmla="*/ 36 w 219"/>
                <a:gd name="T11" fmla="*/ 54 h 104"/>
                <a:gd name="T12" fmla="*/ 120 w 219"/>
                <a:gd name="T13" fmla="*/ 26 h 104"/>
                <a:gd name="T14" fmla="*/ 162 w 219"/>
                <a:gd name="T15" fmla="*/ 0 h 104"/>
                <a:gd name="T16" fmla="*/ 219 w 219"/>
                <a:gd name="T17" fmla="*/ 3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 h="104">
                  <a:moveTo>
                    <a:pt x="219" y="39"/>
                  </a:moveTo>
                  <a:cubicBezTo>
                    <a:pt x="205" y="34"/>
                    <a:pt x="191" y="34"/>
                    <a:pt x="175" y="41"/>
                  </a:cubicBezTo>
                  <a:cubicBezTo>
                    <a:pt x="137" y="60"/>
                    <a:pt x="112" y="98"/>
                    <a:pt x="68" y="103"/>
                  </a:cubicBezTo>
                  <a:cubicBezTo>
                    <a:pt x="48" y="104"/>
                    <a:pt x="23" y="99"/>
                    <a:pt x="0" y="87"/>
                  </a:cubicBezTo>
                  <a:cubicBezTo>
                    <a:pt x="3" y="73"/>
                    <a:pt x="10" y="59"/>
                    <a:pt x="18" y="47"/>
                  </a:cubicBezTo>
                  <a:cubicBezTo>
                    <a:pt x="24" y="50"/>
                    <a:pt x="31" y="53"/>
                    <a:pt x="36" y="54"/>
                  </a:cubicBezTo>
                  <a:cubicBezTo>
                    <a:pt x="71" y="66"/>
                    <a:pt x="93" y="47"/>
                    <a:pt x="120" y="26"/>
                  </a:cubicBezTo>
                  <a:cubicBezTo>
                    <a:pt x="133" y="16"/>
                    <a:pt x="147" y="6"/>
                    <a:pt x="162" y="0"/>
                  </a:cubicBezTo>
                  <a:cubicBezTo>
                    <a:pt x="184" y="7"/>
                    <a:pt x="203" y="21"/>
                    <a:pt x="219" y="39"/>
                  </a:cubicBez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24">
              <a:extLst>
                <a:ext uri="{FF2B5EF4-FFF2-40B4-BE49-F238E27FC236}">
                  <a16:creationId xmlns:a16="http://schemas.microsoft.com/office/drawing/2014/main" id="{20567B55-A2C8-408C-A269-947293616073}"/>
                </a:ext>
              </a:extLst>
            </p:cNvPr>
            <p:cNvSpPr>
              <a:spLocks/>
            </p:cNvSpPr>
            <p:nvPr/>
          </p:nvSpPr>
          <p:spPr bwMode="auto">
            <a:xfrm>
              <a:off x="4960938" y="2587473"/>
              <a:ext cx="679450" cy="284163"/>
            </a:xfrm>
            <a:custGeom>
              <a:avLst/>
              <a:gdLst>
                <a:gd name="T0" fmla="*/ 245 w 250"/>
                <a:gd name="T1" fmla="*/ 8 h 105"/>
                <a:gd name="T2" fmla="*/ 248 w 250"/>
                <a:gd name="T3" fmla="*/ 54 h 105"/>
                <a:gd name="T4" fmla="*/ 109 w 250"/>
                <a:gd name="T5" fmla="*/ 72 h 105"/>
                <a:gd name="T6" fmla="*/ 16 w 250"/>
                <a:gd name="T7" fmla="*/ 105 h 105"/>
                <a:gd name="T8" fmla="*/ 11 w 250"/>
                <a:gd name="T9" fmla="*/ 96 h 105"/>
                <a:gd name="T10" fmla="*/ 0 w 250"/>
                <a:gd name="T11" fmla="*/ 64 h 105"/>
                <a:gd name="T12" fmla="*/ 16 w 250"/>
                <a:gd name="T13" fmla="*/ 61 h 105"/>
                <a:gd name="T14" fmla="*/ 128 w 250"/>
                <a:gd name="T15" fmla="*/ 16 h 105"/>
                <a:gd name="T16" fmla="*/ 245 w 250"/>
                <a:gd name="T17" fmla="*/ 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105">
                  <a:moveTo>
                    <a:pt x="245" y="8"/>
                  </a:moveTo>
                  <a:cubicBezTo>
                    <a:pt x="249" y="23"/>
                    <a:pt x="250" y="39"/>
                    <a:pt x="248" y="54"/>
                  </a:cubicBezTo>
                  <a:cubicBezTo>
                    <a:pt x="203" y="42"/>
                    <a:pt x="155" y="47"/>
                    <a:pt x="109" y="72"/>
                  </a:cubicBezTo>
                  <a:cubicBezTo>
                    <a:pt x="79" y="88"/>
                    <a:pt x="48" y="99"/>
                    <a:pt x="16" y="105"/>
                  </a:cubicBezTo>
                  <a:cubicBezTo>
                    <a:pt x="14" y="102"/>
                    <a:pt x="13" y="99"/>
                    <a:pt x="11" y="96"/>
                  </a:cubicBezTo>
                  <a:cubicBezTo>
                    <a:pt x="6" y="86"/>
                    <a:pt x="2" y="75"/>
                    <a:pt x="0" y="64"/>
                  </a:cubicBezTo>
                  <a:cubicBezTo>
                    <a:pt x="5" y="63"/>
                    <a:pt x="11" y="62"/>
                    <a:pt x="16" y="61"/>
                  </a:cubicBezTo>
                  <a:cubicBezTo>
                    <a:pt x="57" y="53"/>
                    <a:pt x="89" y="29"/>
                    <a:pt x="128" y="16"/>
                  </a:cubicBezTo>
                  <a:cubicBezTo>
                    <a:pt x="167" y="2"/>
                    <a:pt x="207" y="0"/>
                    <a:pt x="245" y="8"/>
                  </a:cubicBez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25">
              <a:extLst>
                <a:ext uri="{FF2B5EF4-FFF2-40B4-BE49-F238E27FC236}">
                  <a16:creationId xmlns:a16="http://schemas.microsoft.com/office/drawing/2014/main" id="{9CA22A35-C649-4F0B-9A73-DAB35366679A}"/>
                </a:ext>
              </a:extLst>
            </p:cNvPr>
            <p:cNvSpPr>
              <a:spLocks/>
            </p:cNvSpPr>
            <p:nvPr/>
          </p:nvSpPr>
          <p:spPr bwMode="auto">
            <a:xfrm>
              <a:off x="5056188" y="2782735"/>
              <a:ext cx="549275" cy="222250"/>
            </a:xfrm>
            <a:custGeom>
              <a:avLst/>
              <a:gdLst>
                <a:gd name="T0" fmla="*/ 202 w 202"/>
                <a:gd name="T1" fmla="*/ 19 h 82"/>
                <a:gd name="T2" fmla="*/ 177 w 202"/>
                <a:gd name="T3" fmla="*/ 56 h 82"/>
                <a:gd name="T4" fmla="*/ 86 w 202"/>
                <a:gd name="T5" fmla="*/ 53 h 82"/>
                <a:gd name="T6" fmla="*/ 36 w 202"/>
                <a:gd name="T7" fmla="*/ 82 h 82"/>
                <a:gd name="T8" fmla="*/ 0 w 202"/>
                <a:gd name="T9" fmla="*/ 57 h 82"/>
                <a:gd name="T10" fmla="*/ 23 w 202"/>
                <a:gd name="T11" fmla="*/ 38 h 82"/>
                <a:gd name="T12" fmla="*/ 90 w 202"/>
                <a:gd name="T13" fmla="*/ 7 h 82"/>
                <a:gd name="T14" fmla="*/ 202 w 202"/>
                <a:gd name="T15" fmla="*/ 19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2" h="82">
                  <a:moveTo>
                    <a:pt x="202" y="19"/>
                  </a:moveTo>
                  <a:cubicBezTo>
                    <a:pt x="196" y="33"/>
                    <a:pt x="188" y="45"/>
                    <a:pt x="177" y="56"/>
                  </a:cubicBezTo>
                  <a:cubicBezTo>
                    <a:pt x="148" y="46"/>
                    <a:pt x="115" y="44"/>
                    <a:pt x="86" y="53"/>
                  </a:cubicBezTo>
                  <a:cubicBezTo>
                    <a:pt x="67" y="58"/>
                    <a:pt x="51" y="70"/>
                    <a:pt x="36" y="82"/>
                  </a:cubicBezTo>
                  <a:cubicBezTo>
                    <a:pt x="23" y="76"/>
                    <a:pt x="11" y="67"/>
                    <a:pt x="0" y="57"/>
                  </a:cubicBezTo>
                  <a:cubicBezTo>
                    <a:pt x="7" y="50"/>
                    <a:pt x="15" y="44"/>
                    <a:pt x="23" y="38"/>
                  </a:cubicBezTo>
                  <a:cubicBezTo>
                    <a:pt x="43" y="22"/>
                    <a:pt x="65" y="11"/>
                    <a:pt x="90" y="7"/>
                  </a:cubicBezTo>
                  <a:cubicBezTo>
                    <a:pt x="128" y="0"/>
                    <a:pt x="167" y="5"/>
                    <a:pt x="202" y="19"/>
                  </a:cubicBez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 name="Group 2">
            <a:extLst>
              <a:ext uri="{FF2B5EF4-FFF2-40B4-BE49-F238E27FC236}">
                <a16:creationId xmlns:a16="http://schemas.microsoft.com/office/drawing/2014/main" id="{91781EDE-0747-4791-B588-0CCCC324C656}"/>
              </a:ext>
            </a:extLst>
          </p:cNvPr>
          <p:cNvGrpSpPr/>
          <p:nvPr/>
        </p:nvGrpSpPr>
        <p:grpSpPr>
          <a:xfrm>
            <a:off x="2157413" y="553885"/>
            <a:ext cx="1128713" cy="635000"/>
            <a:chOff x="2157413" y="553885"/>
            <a:chExt cx="1128713" cy="635000"/>
          </a:xfrm>
        </p:grpSpPr>
        <p:sp>
          <p:nvSpPr>
            <p:cNvPr id="77" name="Freeform 26">
              <a:extLst>
                <a:ext uri="{FF2B5EF4-FFF2-40B4-BE49-F238E27FC236}">
                  <a16:creationId xmlns:a16="http://schemas.microsoft.com/office/drawing/2014/main" id="{6C5FEC0D-D37C-42E3-98AA-DF984E274992}"/>
                </a:ext>
              </a:extLst>
            </p:cNvPr>
            <p:cNvSpPr>
              <a:spLocks/>
            </p:cNvSpPr>
            <p:nvPr/>
          </p:nvSpPr>
          <p:spPr bwMode="auto">
            <a:xfrm>
              <a:off x="2390775" y="553885"/>
              <a:ext cx="630238" cy="627063"/>
            </a:xfrm>
            <a:custGeom>
              <a:avLst/>
              <a:gdLst>
                <a:gd name="T0" fmla="*/ 189 w 232"/>
                <a:gd name="T1" fmla="*/ 40 h 232"/>
                <a:gd name="T2" fmla="*/ 192 w 232"/>
                <a:gd name="T3" fmla="*/ 189 h 232"/>
                <a:gd name="T4" fmla="*/ 44 w 232"/>
                <a:gd name="T5" fmla="*/ 192 h 232"/>
                <a:gd name="T6" fmla="*/ 40 w 232"/>
                <a:gd name="T7" fmla="*/ 44 h 232"/>
                <a:gd name="T8" fmla="*/ 189 w 232"/>
                <a:gd name="T9" fmla="*/ 40 h 232"/>
              </a:gdLst>
              <a:ahLst/>
              <a:cxnLst>
                <a:cxn ang="0">
                  <a:pos x="T0" y="T1"/>
                </a:cxn>
                <a:cxn ang="0">
                  <a:pos x="T2" y="T3"/>
                </a:cxn>
                <a:cxn ang="0">
                  <a:pos x="T4" y="T5"/>
                </a:cxn>
                <a:cxn ang="0">
                  <a:pos x="T6" y="T7"/>
                </a:cxn>
                <a:cxn ang="0">
                  <a:pos x="T8" y="T9"/>
                </a:cxn>
              </a:cxnLst>
              <a:rect l="0" t="0" r="r" b="b"/>
              <a:pathLst>
                <a:path w="232" h="232">
                  <a:moveTo>
                    <a:pt x="189" y="40"/>
                  </a:moveTo>
                  <a:cubicBezTo>
                    <a:pt x="231" y="80"/>
                    <a:pt x="232" y="147"/>
                    <a:pt x="192" y="189"/>
                  </a:cubicBezTo>
                  <a:cubicBezTo>
                    <a:pt x="152" y="231"/>
                    <a:pt x="86" y="232"/>
                    <a:pt x="44" y="192"/>
                  </a:cubicBezTo>
                  <a:cubicBezTo>
                    <a:pt x="2" y="152"/>
                    <a:pt x="0" y="86"/>
                    <a:pt x="40" y="44"/>
                  </a:cubicBezTo>
                  <a:cubicBezTo>
                    <a:pt x="80" y="2"/>
                    <a:pt x="147" y="0"/>
                    <a:pt x="189" y="4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27">
              <a:extLst>
                <a:ext uri="{FF2B5EF4-FFF2-40B4-BE49-F238E27FC236}">
                  <a16:creationId xmlns:a16="http://schemas.microsoft.com/office/drawing/2014/main" id="{802096A4-009F-4D7B-9A21-14F65256E363}"/>
                </a:ext>
              </a:extLst>
            </p:cNvPr>
            <p:cNvSpPr>
              <a:spLocks/>
            </p:cNvSpPr>
            <p:nvPr/>
          </p:nvSpPr>
          <p:spPr bwMode="auto">
            <a:xfrm>
              <a:off x="2695575" y="792010"/>
              <a:ext cx="298450" cy="239713"/>
            </a:xfrm>
            <a:custGeom>
              <a:avLst/>
              <a:gdLst>
                <a:gd name="T0" fmla="*/ 105 w 110"/>
                <a:gd name="T1" fmla="*/ 0 h 89"/>
                <a:gd name="T2" fmla="*/ 108 w 110"/>
                <a:gd name="T3" fmla="*/ 47 h 89"/>
                <a:gd name="T4" fmla="*/ 84 w 110"/>
                <a:gd name="T5" fmla="*/ 58 h 89"/>
                <a:gd name="T6" fmla="*/ 3 w 110"/>
                <a:gd name="T7" fmla="*/ 41 h 89"/>
                <a:gd name="T8" fmla="*/ 30 w 110"/>
                <a:gd name="T9" fmla="*/ 20 h 89"/>
                <a:gd name="T10" fmla="*/ 44 w 110"/>
                <a:gd name="T11" fmla="*/ 19 h 89"/>
                <a:gd name="T12" fmla="*/ 55 w 110"/>
                <a:gd name="T13" fmla="*/ 10 h 89"/>
                <a:gd name="T14" fmla="*/ 78 w 110"/>
                <a:gd name="T15" fmla="*/ 1 h 89"/>
                <a:gd name="T16" fmla="*/ 105 w 110"/>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9">
                  <a:moveTo>
                    <a:pt x="105" y="0"/>
                  </a:moveTo>
                  <a:cubicBezTo>
                    <a:pt x="110" y="15"/>
                    <a:pt x="110" y="31"/>
                    <a:pt x="108" y="47"/>
                  </a:cubicBezTo>
                  <a:cubicBezTo>
                    <a:pt x="102" y="48"/>
                    <a:pt x="94" y="51"/>
                    <a:pt x="84" y="58"/>
                  </a:cubicBezTo>
                  <a:cubicBezTo>
                    <a:pt x="36" y="89"/>
                    <a:pt x="7" y="57"/>
                    <a:pt x="3" y="41"/>
                  </a:cubicBezTo>
                  <a:cubicBezTo>
                    <a:pt x="0" y="23"/>
                    <a:pt x="17" y="20"/>
                    <a:pt x="30" y="20"/>
                  </a:cubicBezTo>
                  <a:cubicBezTo>
                    <a:pt x="37" y="20"/>
                    <a:pt x="37" y="23"/>
                    <a:pt x="44" y="19"/>
                  </a:cubicBezTo>
                  <a:cubicBezTo>
                    <a:pt x="48" y="18"/>
                    <a:pt x="52" y="12"/>
                    <a:pt x="55" y="10"/>
                  </a:cubicBezTo>
                  <a:cubicBezTo>
                    <a:pt x="62" y="5"/>
                    <a:pt x="70" y="2"/>
                    <a:pt x="78" y="1"/>
                  </a:cubicBezTo>
                  <a:cubicBezTo>
                    <a:pt x="84" y="0"/>
                    <a:pt x="94" y="0"/>
                    <a:pt x="105" y="0"/>
                  </a:cubicBez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28">
              <a:extLst>
                <a:ext uri="{FF2B5EF4-FFF2-40B4-BE49-F238E27FC236}">
                  <a16:creationId xmlns:a16="http://schemas.microsoft.com/office/drawing/2014/main" id="{43EDDF66-28F6-457F-B7B1-7305C3D78A5B}"/>
                </a:ext>
              </a:extLst>
            </p:cNvPr>
            <p:cNvSpPr>
              <a:spLocks/>
            </p:cNvSpPr>
            <p:nvPr/>
          </p:nvSpPr>
          <p:spPr bwMode="auto">
            <a:xfrm>
              <a:off x="2497138" y="1015848"/>
              <a:ext cx="388938" cy="163513"/>
            </a:xfrm>
            <a:custGeom>
              <a:avLst/>
              <a:gdLst>
                <a:gd name="T0" fmla="*/ 143 w 143"/>
                <a:gd name="T1" fmla="*/ 27 h 60"/>
                <a:gd name="T2" fmla="*/ 5 w 143"/>
                <a:gd name="T3" fmla="*/ 21 h 60"/>
                <a:gd name="T4" fmla="*/ 0 w 143"/>
                <a:gd name="T5" fmla="*/ 17 h 60"/>
                <a:gd name="T6" fmla="*/ 14 w 143"/>
                <a:gd name="T7" fmla="*/ 9 h 60"/>
                <a:gd name="T8" fmla="*/ 34 w 143"/>
                <a:gd name="T9" fmla="*/ 10 h 60"/>
                <a:gd name="T10" fmla="*/ 53 w 143"/>
                <a:gd name="T11" fmla="*/ 23 h 60"/>
                <a:gd name="T12" fmla="*/ 95 w 143"/>
                <a:gd name="T13" fmla="*/ 4 h 60"/>
                <a:gd name="T14" fmla="*/ 114 w 143"/>
                <a:gd name="T15" fmla="*/ 14 h 60"/>
                <a:gd name="T16" fmla="*/ 142 w 143"/>
                <a:gd name="T17" fmla="*/ 26 h 60"/>
                <a:gd name="T18" fmla="*/ 143 w 143"/>
                <a:gd name="T19" fmla="*/ 2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60">
                  <a:moveTo>
                    <a:pt x="143" y="27"/>
                  </a:moveTo>
                  <a:cubicBezTo>
                    <a:pt x="103" y="60"/>
                    <a:pt x="43" y="58"/>
                    <a:pt x="5" y="21"/>
                  </a:cubicBezTo>
                  <a:cubicBezTo>
                    <a:pt x="3" y="20"/>
                    <a:pt x="2" y="18"/>
                    <a:pt x="0" y="17"/>
                  </a:cubicBezTo>
                  <a:cubicBezTo>
                    <a:pt x="4" y="13"/>
                    <a:pt x="8" y="11"/>
                    <a:pt x="14" y="9"/>
                  </a:cubicBezTo>
                  <a:cubicBezTo>
                    <a:pt x="20" y="8"/>
                    <a:pt x="27" y="8"/>
                    <a:pt x="34" y="10"/>
                  </a:cubicBezTo>
                  <a:cubicBezTo>
                    <a:pt x="40" y="12"/>
                    <a:pt x="47" y="22"/>
                    <a:pt x="53" y="23"/>
                  </a:cubicBezTo>
                  <a:cubicBezTo>
                    <a:pt x="68" y="25"/>
                    <a:pt x="75" y="0"/>
                    <a:pt x="95" y="4"/>
                  </a:cubicBezTo>
                  <a:cubicBezTo>
                    <a:pt x="102" y="6"/>
                    <a:pt x="108" y="11"/>
                    <a:pt x="114" y="14"/>
                  </a:cubicBezTo>
                  <a:cubicBezTo>
                    <a:pt x="123" y="18"/>
                    <a:pt x="133" y="20"/>
                    <a:pt x="142" y="26"/>
                  </a:cubicBezTo>
                  <a:cubicBezTo>
                    <a:pt x="142" y="26"/>
                    <a:pt x="143" y="26"/>
                    <a:pt x="143" y="27"/>
                  </a:cubicBez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29">
              <a:extLst>
                <a:ext uri="{FF2B5EF4-FFF2-40B4-BE49-F238E27FC236}">
                  <a16:creationId xmlns:a16="http://schemas.microsoft.com/office/drawing/2014/main" id="{BEEE7AE2-5797-4A38-A177-280715F9EEDF}"/>
                </a:ext>
              </a:extLst>
            </p:cNvPr>
            <p:cNvSpPr>
              <a:spLocks/>
            </p:cNvSpPr>
            <p:nvPr/>
          </p:nvSpPr>
          <p:spPr bwMode="auto">
            <a:xfrm>
              <a:off x="2157413" y="645960"/>
              <a:ext cx="1128713" cy="542925"/>
            </a:xfrm>
            <a:custGeom>
              <a:avLst/>
              <a:gdLst>
                <a:gd name="T0" fmla="*/ 280 w 415"/>
                <a:gd name="T1" fmla="*/ 16 h 201"/>
                <a:gd name="T2" fmla="*/ 323 w 415"/>
                <a:gd name="T3" fmla="*/ 4 h 201"/>
                <a:gd name="T4" fmla="*/ 369 w 415"/>
                <a:gd name="T5" fmla="*/ 1 h 201"/>
                <a:gd name="T6" fmla="*/ 394 w 415"/>
                <a:gd name="T7" fmla="*/ 6 h 201"/>
                <a:gd name="T8" fmla="*/ 407 w 415"/>
                <a:gd name="T9" fmla="*/ 15 h 201"/>
                <a:gd name="T10" fmla="*/ 414 w 415"/>
                <a:gd name="T11" fmla="*/ 32 h 201"/>
                <a:gd name="T12" fmla="*/ 412 w 415"/>
                <a:gd name="T13" fmla="*/ 48 h 201"/>
                <a:gd name="T14" fmla="*/ 405 w 415"/>
                <a:gd name="T15" fmla="*/ 60 h 201"/>
                <a:gd name="T16" fmla="*/ 388 w 415"/>
                <a:gd name="T17" fmla="*/ 78 h 201"/>
                <a:gd name="T18" fmla="*/ 349 w 415"/>
                <a:gd name="T19" fmla="*/ 103 h 201"/>
                <a:gd name="T20" fmla="*/ 309 w 415"/>
                <a:gd name="T21" fmla="*/ 122 h 201"/>
                <a:gd name="T22" fmla="*/ 228 w 415"/>
                <a:gd name="T23" fmla="*/ 160 h 201"/>
                <a:gd name="T24" fmla="*/ 187 w 415"/>
                <a:gd name="T25" fmla="*/ 177 h 201"/>
                <a:gd name="T26" fmla="*/ 143 w 415"/>
                <a:gd name="T27" fmla="*/ 190 h 201"/>
                <a:gd name="T28" fmla="*/ 99 w 415"/>
                <a:gd name="T29" fmla="*/ 198 h 201"/>
                <a:gd name="T30" fmla="*/ 52 w 415"/>
                <a:gd name="T31" fmla="*/ 199 h 201"/>
                <a:gd name="T32" fmla="*/ 27 w 415"/>
                <a:gd name="T33" fmla="*/ 194 h 201"/>
                <a:gd name="T34" fmla="*/ 14 w 415"/>
                <a:gd name="T35" fmla="*/ 187 h 201"/>
                <a:gd name="T36" fmla="*/ 3 w 415"/>
                <a:gd name="T37" fmla="*/ 173 h 201"/>
                <a:gd name="T38" fmla="*/ 0 w 415"/>
                <a:gd name="T39" fmla="*/ 164 h 201"/>
                <a:gd name="T40" fmla="*/ 1 w 415"/>
                <a:gd name="T41" fmla="*/ 155 h 201"/>
                <a:gd name="T42" fmla="*/ 7 w 415"/>
                <a:gd name="T43" fmla="*/ 141 h 201"/>
                <a:gd name="T44" fmla="*/ 23 w 415"/>
                <a:gd name="T45" fmla="*/ 122 h 201"/>
                <a:gd name="T46" fmla="*/ 61 w 415"/>
                <a:gd name="T47" fmla="*/ 96 h 201"/>
                <a:gd name="T48" fmla="*/ 102 w 415"/>
                <a:gd name="T49" fmla="*/ 77 h 201"/>
                <a:gd name="T50" fmla="*/ 103 w 415"/>
                <a:gd name="T51" fmla="*/ 79 h 201"/>
                <a:gd name="T52" fmla="*/ 69 w 415"/>
                <a:gd name="T53" fmla="*/ 107 h 201"/>
                <a:gd name="T54" fmla="*/ 38 w 415"/>
                <a:gd name="T55" fmla="*/ 137 h 201"/>
                <a:gd name="T56" fmla="*/ 28 w 415"/>
                <a:gd name="T57" fmla="*/ 153 h 201"/>
                <a:gd name="T58" fmla="*/ 26 w 415"/>
                <a:gd name="T59" fmla="*/ 159 h 201"/>
                <a:gd name="T60" fmla="*/ 26 w 415"/>
                <a:gd name="T61" fmla="*/ 161 h 201"/>
                <a:gd name="T62" fmla="*/ 26 w 415"/>
                <a:gd name="T63" fmla="*/ 162 h 201"/>
                <a:gd name="T64" fmla="*/ 36 w 415"/>
                <a:gd name="T65" fmla="*/ 168 h 201"/>
                <a:gd name="T66" fmla="*/ 54 w 415"/>
                <a:gd name="T67" fmla="*/ 171 h 201"/>
                <a:gd name="T68" fmla="*/ 138 w 415"/>
                <a:gd name="T69" fmla="*/ 164 h 201"/>
                <a:gd name="T70" fmla="*/ 181 w 415"/>
                <a:gd name="T71" fmla="*/ 156 h 201"/>
                <a:gd name="T72" fmla="*/ 223 w 415"/>
                <a:gd name="T73" fmla="*/ 146 h 201"/>
                <a:gd name="T74" fmla="*/ 305 w 415"/>
                <a:gd name="T75" fmla="*/ 114 h 201"/>
                <a:gd name="T76" fmla="*/ 373 w 415"/>
                <a:gd name="T77" fmla="*/ 62 h 201"/>
                <a:gd name="T78" fmla="*/ 385 w 415"/>
                <a:gd name="T79" fmla="*/ 47 h 201"/>
                <a:gd name="T80" fmla="*/ 390 w 415"/>
                <a:gd name="T81" fmla="*/ 34 h 201"/>
                <a:gd name="T82" fmla="*/ 389 w 415"/>
                <a:gd name="T83" fmla="*/ 31 h 201"/>
                <a:gd name="T84" fmla="*/ 384 w 415"/>
                <a:gd name="T85" fmla="*/ 27 h 201"/>
                <a:gd name="T86" fmla="*/ 367 w 415"/>
                <a:gd name="T87" fmla="*/ 22 h 201"/>
                <a:gd name="T88" fmla="*/ 325 w 415"/>
                <a:gd name="T89" fmla="*/ 18 h 201"/>
                <a:gd name="T90" fmla="*/ 280 w 415"/>
                <a:gd name="T91" fmla="*/ 19 h 201"/>
                <a:gd name="T92" fmla="*/ 280 w 415"/>
                <a:gd name="T93" fmla="*/ 1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5" h="201">
                  <a:moveTo>
                    <a:pt x="280" y="16"/>
                  </a:moveTo>
                  <a:cubicBezTo>
                    <a:pt x="294" y="11"/>
                    <a:pt x="308" y="7"/>
                    <a:pt x="323" y="4"/>
                  </a:cubicBezTo>
                  <a:cubicBezTo>
                    <a:pt x="338" y="1"/>
                    <a:pt x="353" y="0"/>
                    <a:pt x="369" y="1"/>
                  </a:cubicBezTo>
                  <a:cubicBezTo>
                    <a:pt x="377" y="1"/>
                    <a:pt x="385" y="3"/>
                    <a:pt x="394" y="6"/>
                  </a:cubicBezTo>
                  <a:cubicBezTo>
                    <a:pt x="398" y="8"/>
                    <a:pt x="403" y="11"/>
                    <a:pt x="407" y="15"/>
                  </a:cubicBezTo>
                  <a:cubicBezTo>
                    <a:pt x="411" y="20"/>
                    <a:pt x="414" y="26"/>
                    <a:pt x="414" y="32"/>
                  </a:cubicBezTo>
                  <a:cubicBezTo>
                    <a:pt x="415" y="38"/>
                    <a:pt x="414" y="44"/>
                    <a:pt x="412" y="48"/>
                  </a:cubicBezTo>
                  <a:cubicBezTo>
                    <a:pt x="410" y="53"/>
                    <a:pt x="408" y="57"/>
                    <a:pt x="405" y="60"/>
                  </a:cubicBezTo>
                  <a:cubicBezTo>
                    <a:pt x="400" y="67"/>
                    <a:pt x="394" y="73"/>
                    <a:pt x="388" y="78"/>
                  </a:cubicBezTo>
                  <a:cubicBezTo>
                    <a:pt x="376" y="88"/>
                    <a:pt x="363" y="96"/>
                    <a:pt x="349" y="103"/>
                  </a:cubicBezTo>
                  <a:cubicBezTo>
                    <a:pt x="336" y="110"/>
                    <a:pt x="322" y="116"/>
                    <a:pt x="309" y="122"/>
                  </a:cubicBezTo>
                  <a:cubicBezTo>
                    <a:pt x="282" y="135"/>
                    <a:pt x="255" y="148"/>
                    <a:pt x="228" y="160"/>
                  </a:cubicBezTo>
                  <a:cubicBezTo>
                    <a:pt x="215" y="166"/>
                    <a:pt x="201" y="172"/>
                    <a:pt x="187" y="177"/>
                  </a:cubicBezTo>
                  <a:cubicBezTo>
                    <a:pt x="173" y="182"/>
                    <a:pt x="158" y="186"/>
                    <a:pt x="143" y="190"/>
                  </a:cubicBezTo>
                  <a:cubicBezTo>
                    <a:pt x="129" y="193"/>
                    <a:pt x="114" y="196"/>
                    <a:pt x="99" y="198"/>
                  </a:cubicBezTo>
                  <a:cubicBezTo>
                    <a:pt x="84" y="200"/>
                    <a:pt x="68" y="201"/>
                    <a:pt x="52" y="199"/>
                  </a:cubicBezTo>
                  <a:cubicBezTo>
                    <a:pt x="44" y="199"/>
                    <a:pt x="36" y="197"/>
                    <a:pt x="27" y="194"/>
                  </a:cubicBezTo>
                  <a:cubicBezTo>
                    <a:pt x="23" y="192"/>
                    <a:pt x="18" y="190"/>
                    <a:pt x="14" y="187"/>
                  </a:cubicBezTo>
                  <a:cubicBezTo>
                    <a:pt x="10" y="184"/>
                    <a:pt x="5" y="179"/>
                    <a:pt x="3" y="173"/>
                  </a:cubicBezTo>
                  <a:cubicBezTo>
                    <a:pt x="1" y="170"/>
                    <a:pt x="1" y="167"/>
                    <a:pt x="0" y="164"/>
                  </a:cubicBezTo>
                  <a:cubicBezTo>
                    <a:pt x="0" y="160"/>
                    <a:pt x="1" y="157"/>
                    <a:pt x="1" y="155"/>
                  </a:cubicBezTo>
                  <a:cubicBezTo>
                    <a:pt x="3" y="149"/>
                    <a:pt x="5" y="145"/>
                    <a:pt x="7" y="141"/>
                  </a:cubicBezTo>
                  <a:cubicBezTo>
                    <a:pt x="12" y="133"/>
                    <a:pt x="18" y="128"/>
                    <a:pt x="23" y="122"/>
                  </a:cubicBezTo>
                  <a:cubicBezTo>
                    <a:pt x="35" y="112"/>
                    <a:pt x="48" y="103"/>
                    <a:pt x="61" y="96"/>
                  </a:cubicBezTo>
                  <a:cubicBezTo>
                    <a:pt x="74" y="88"/>
                    <a:pt x="88" y="82"/>
                    <a:pt x="102" y="77"/>
                  </a:cubicBezTo>
                  <a:cubicBezTo>
                    <a:pt x="103" y="79"/>
                    <a:pt x="103" y="79"/>
                    <a:pt x="103" y="79"/>
                  </a:cubicBezTo>
                  <a:cubicBezTo>
                    <a:pt x="91" y="88"/>
                    <a:pt x="80" y="97"/>
                    <a:pt x="69" y="107"/>
                  </a:cubicBezTo>
                  <a:cubicBezTo>
                    <a:pt x="58" y="116"/>
                    <a:pt x="47" y="126"/>
                    <a:pt x="38" y="137"/>
                  </a:cubicBezTo>
                  <a:cubicBezTo>
                    <a:pt x="34" y="142"/>
                    <a:pt x="30" y="147"/>
                    <a:pt x="28" y="153"/>
                  </a:cubicBezTo>
                  <a:cubicBezTo>
                    <a:pt x="27" y="155"/>
                    <a:pt x="26" y="158"/>
                    <a:pt x="26" y="159"/>
                  </a:cubicBezTo>
                  <a:cubicBezTo>
                    <a:pt x="26" y="160"/>
                    <a:pt x="26" y="161"/>
                    <a:pt x="26" y="161"/>
                  </a:cubicBezTo>
                  <a:cubicBezTo>
                    <a:pt x="26" y="162"/>
                    <a:pt x="26" y="162"/>
                    <a:pt x="26" y="162"/>
                  </a:cubicBezTo>
                  <a:cubicBezTo>
                    <a:pt x="27" y="164"/>
                    <a:pt x="31" y="166"/>
                    <a:pt x="36" y="168"/>
                  </a:cubicBezTo>
                  <a:cubicBezTo>
                    <a:pt x="41" y="169"/>
                    <a:pt x="48" y="170"/>
                    <a:pt x="54" y="171"/>
                  </a:cubicBezTo>
                  <a:cubicBezTo>
                    <a:pt x="81" y="172"/>
                    <a:pt x="110" y="169"/>
                    <a:pt x="138" y="164"/>
                  </a:cubicBezTo>
                  <a:cubicBezTo>
                    <a:pt x="152" y="162"/>
                    <a:pt x="166" y="159"/>
                    <a:pt x="181" y="156"/>
                  </a:cubicBezTo>
                  <a:cubicBezTo>
                    <a:pt x="195" y="153"/>
                    <a:pt x="209" y="150"/>
                    <a:pt x="223" y="146"/>
                  </a:cubicBezTo>
                  <a:cubicBezTo>
                    <a:pt x="252" y="139"/>
                    <a:pt x="279" y="129"/>
                    <a:pt x="305" y="114"/>
                  </a:cubicBezTo>
                  <a:cubicBezTo>
                    <a:pt x="330" y="100"/>
                    <a:pt x="354" y="81"/>
                    <a:pt x="373" y="62"/>
                  </a:cubicBezTo>
                  <a:cubicBezTo>
                    <a:pt x="377" y="57"/>
                    <a:pt x="382" y="52"/>
                    <a:pt x="385" y="47"/>
                  </a:cubicBezTo>
                  <a:cubicBezTo>
                    <a:pt x="388" y="42"/>
                    <a:pt x="391" y="36"/>
                    <a:pt x="390" y="34"/>
                  </a:cubicBezTo>
                  <a:cubicBezTo>
                    <a:pt x="390" y="33"/>
                    <a:pt x="390" y="32"/>
                    <a:pt x="389" y="31"/>
                  </a:cubicBezTo>
                  <a:cubicBezTo>
                    <a:pt x="388" y="30"/>
                    <a:pt x="387" y="28"/>
                    <a:pt x="384" y="27"/>
                  </a:cubicBezTo>
                  <a:cubicBezTo>
                    <a:pt x="380" y="25"/>
                    <a:pt x="373" y="23"/>
                    <a:pt x="367" y="22"/>
                  </a:cubicBezTo>
                  <a:cubicBezTo>
                    <a:pt x="353" y="19"/>
                    <a:pt x="339" y="19"/>
                    <a:pt x="325" y="18"/>
                  </a:cubicBezTo>
                  <a:cubicBezTo>
                    <a:pt x="310" y="18"/>
                    <a:pt x="295" y="19"/>
                    <a:pt x="280" y="19"/>
                  </a:cubicBezTo>
                  <a:lnTo>
                    <a:pt x="280" y="16"/>
                  </a:lnTo>
                  <a:close/>
                </a:path>
              </a:pathLst>
            </a:custGeom>
            <a:solidFill>
              <a:srgbClr val="FFCE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30">
              <a:extLst>
                <a:ext uri="{FF2B5EF4-FFF2-40B4-BE49-F238E27FC236}">
                  <a16:creationId xmlns:a16="http://schemas.microsoft.com/office/drawing/2014/main" id="{D7FF54CC-8B93-48DD-837D-5E1EF74E148C}"/>
                </a:ext>
              </a:extLst>
            </p:cNvPr>
            <p:cNvSpPr>
              <a:spLocks/>
            </p:cNvSpPr>
            <p:nvPr/>
          </p:nvSpPr>
          <p:spPr bwMode="auto">
            <a:xfrm>
              <a:off x="2479675" y="553885"/>
              <a:ext cx="460375" cy="219075"/>
            </a:xfrm>
            <a:custGeom>
              <a:avLst/>
              <a:gdLst>
                <a:gd name="T0" fmla="*/ 169 w 169"/>
                <a:gd name="T1" fmla="*/ 56 h 81"/>
                <a:gd name="T2" fmla="*/ 161 w 169"/>
                <a:gd name="T3" fmla="*/ 67 h 81"/>
                <a:gd name="T4" fmla="*/ 138 w 169"/>
                <a:gd name="T5" fmla="*/ 80 h 81"/>
                <a:gd name="T6" fmla="*/ 109 w 169"/>
                <a:gd name="T7" fmla="*/ 59 h 81"/>
                <a:gd name="T8" fmla="*/ 86 w 169"/>
                <a:gd name="T9" fmla="*/ 42 h 81"/>
                <a:gd name="T10" fmla="*/ 71 w 169"/>
                <a:gd name="T11" fmla="*/ 61 h 81"/>
                <a:gd name="T12" fmla="*/ 0 w 169"/>
                <a:gd name="T13" fmla="*/ 52 h 81"/>
                <a:gd name="T14" fmla="*/ 7 w 169"/>
                <a:gd name="T15" fmla="*/ 44 h 81"/>
                <a:gd name="T16" fmla="*/ 156 w 169"/>
                <a:gd name="T17" fmla="*/ 40 h 81"/>
                <a:gd name="T18" fmla="*/ 169 w 169"/>
                <a:gd name="T19" fmla="*/ 5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9" h="81">
                  <a:moveTo>
                    <a:pt x="169" y="56"/>
                  </a:moveTo>
                  <a:cubicBezTo>
                    <a:pt x="167" y="59"/>
                    <a:pt x="164" y="63"/>
                    <a:pt x="161" y="67"/>
                  </a:cubicBezTo>
                  <a:cubicBezTo>
                    <a:pt x="155" y="75"/>
                    <a:pt x="149" y="81"/>
                    <a:pt x="138" y="80"/>
                  </a:cubicBezTo>
                  <a:cubicBezTo>
                    <a:pt x="125" y="79"/>
                    <a:pt x="117" y="67"/>
                    <a:pt x="109" y="59"/>
                  </a:cubicBezTo>
                  <a:cubicBezTo>
                    <a:pt x="104" y="52"/>
                    <a:pt x="96" y="38"/>
                    <a:pt x="86" y="42"/>
                  </a:cubicBezTo>
                  <a:cubicBezTo>
                    <a:pt x="80" y="44"/>
                    <a:pt x="75" y="57"/>
                    <a:pt x="71" y="61"/>
                  </a:cubicBezTo>
                  <a:cubicBezTo>
                    <a:pt x="50" y="81"/>
                    <a:pt x="22" y="72"/>
                    <a:pt x="0" y="52"/>
                  </a:cubicBezTo>
                  <a:cubicBezTo>
                    <a:pt x="2" y="49"/>
                    <a:pt x="5" y="46"/>
                    <a:pt x="7" y="44"/>
                  </a:cubicBezTo>
                  <a:cubicBezTo>
                    <a:pt x="47" y="2"/>
                    <a:pt x="114" y="0"/>
                    <a:pt x="156" y="40"/>
                  </a:cubicBezTo>
                  <a:cubicBezTo>
                    <a:pt x="161" y="45"/>
                    <a:pt x="165" y="50"/>
                    <a:pt x="169" y="56"/>
                  </a:cubicBez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31">
              <a:extLst>
                <a:ext uri="{FF2B5EF4-FFF2-40B4-BE49-F238E27FC236}">
                  <a16:creationId xmlns:a16="http://schemas.microsoft.com/office/drawing/2014/main" id="{D6E13AFE-1F61-4700-8056-0E06BACC955A}"/>
                </a:ext>
              </a:extLst>
            </p:cNvPr>
            <p:cNvSpPr>
              <a:spLocks/>
            </p:cNvSpPr>
            <p:nvPr/>
          </p:nvSpPr>
          <p:spPr bwMode="auto">
            <a:xfrm>
              <a:off x="2414588" y="830110"/>
              <a:ext cx="242888" cy="185738"/>
            </a:xfrm>
            <a:custGeom>
              <a:avLst/>
              <a:gdLst>
                <a:gd name="T0" fmla="*/ 44 w 89"/>
                <a:gd name="T1" fmla="*/ 57 h 69"/>
                <a:gd name="T2" fmla="*/ 18 w 89"/>
                <a:gd name="T3" fmla="*/ 69 h 69"/>
                <a:gd name="T4" fmla="*/ 3 w 89"/>
                <a:gd name="T5" fmla="*/ 0 h 69"/>
                <a:gd name="T6" fmla="*/ 38 w 89"/>
                <a:gd name="T7" fmla="*/ 8 h 69"/>
                <a:gd name="T8" fmla="*/ 71 w 89"/>
                <a:gd name="T9" fmla="*/ 15 h 69"/>
                <a:gd name="T10" fmla="*/ 44 w 89"/>
                <a:gd name="T11" fmla="*/ 57 h 69"/>
              </a:gdLst>
              <a:ahLst/>
              <a:cxnLst>
                <a:cxn ang="0">
                  <a:pos x="T0" y="T1"/>
                </a:cxn>
                <a:cxn ang="0">
                  <a:pos x="T2" y="T3"/>
                </a:cxn>
                <a:cxn ang="0">
                  <a:pos x="T4" y="T5"/>
                </a:cxn>
                <a:cxn ang="0">
                  <a:pos x="T6" y="T7"/>
                </a:cxn>
                <a:cxn ang="0">
                  <a:pos x="T8" y="T9"/>
                </a:cxn>
                <a:cxn ang="0">
                  <a:pos x="T10" y="T11"/>
                </a:cxn>
              </a:cxnLst>
              <a:rect l="0" t="0" r="r" b="b"/>
              <a:pathLst>
                <a:path w="89" h="69">
                  <a:moveTo>
                    <a:pt x="44" y="57"/>
                  </a:moveTo>
                  <a:cubicBezTo>
                    <a:pt x="36" y="62"/>
                    <a:pt x="27" y="66"/>
                    <a:pt x="18" y="69"/>
                  </a:cubicBezTo>
                  <a:cubicBezTo>
                    <a:pt x="5" y="48"/>
                    <a:pt x="0" y="24"/>
                    <a:pt x="3" y="0"/>
                  </a:cubicBezTo>
                  <a:cubicBezTo>
                    <a:pt x="9" y="6"/>
                    <a:pt x="18" y="12"/>
                    <a:pt x="38" y="8"/>
                  </a:cubicBezTo>
                  <a:cubicBezTo>
                    <a:pt x="49" y="6"/>
                    <a:pt x="62" y="6"/>
                    <a:pt x="71" y="15"/>
                  </a:cubicBezTo>
                  <a:cubicBezTo>
                    <a:pt x="89" y="32"/>
                    <a:pt x="58" y="50"/>
                    <a:pt x="44" y="57"/>
                  </a:cubicBez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85" name="Freeform 34">
            <a:extLst>
              <a:ext uri="{FF2B5EF4-FFF2-40B4-BE49-F238E27FC236}">
                <a16:creationId xmlns:a16="http://schemas.microsoft.com/office/drawing/2014/main" id="{1E51B2D9-C2F1-4DB3-AF1F-423E96C8F397}"/>
              </a:ext>
            </a:extLst>
          </p:cNvPr>
          <p:cNvSpPr>
            <a:spLocks/>
          </p:cNvSpPr>
          <p:nvPr/>
        </p:nvSpPr>
        <p:spPr bwMode="auto">
          <a:xfrm>
            <a:off x="4903788" y="1363510"/>
            <a:ext cx="42863" cy="38100"/>
          </a:xfrm>
          <a:custGeom>
            <a:avLst/>
            <a:gdLst>
              <a:gd name="T0" fmla="*/ 4 w 16"/>
              <a:gd name="T1" fmla="*/ 14 h 14"/>
              <a:gd name="T2" fmla="*/ 1 w 16"/>
              <a:gd name="T3" fmla="*/ 13 h 14"/>
              <a:gd name="T4" fmla="*/ 2 w 16"/>
              <a:gd name="T5" fmla="*/ 8 h 14"/>
              <a:gd name="T6" fmla="*/ 9 w 16"/>
              <a:gd name="T7" fmla="*/ 1 h 14"/>
              <a:gd name="T8" fmla="*/ 15 w 16"/>
              <a:gd name="T9" fmla="*/ 2 h 14"/>
              <a:gd name="T10" fmla="*/ 14 w 16"/>
              <a:gd name="T11" fmla="*/ 7 h 14"/>
              <a:gd name="T12" fmla="*/ 7 w 16"/>
              <a:gd name="T13" fmla="*/ 14 h 14"/>
              <a:gd name="T14" fmla="*/ 4 w 16"/>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4" y="14"/>
                </a:moveTo>
                <a:cubicBezTo>
                  <a:pt x="3" y="14"/>
                  <a:pt x="2" y="14"/>
                  <a:pt x="1" y="13"/>
                </a:cubicBezTo>
                <a:cubicBezTo>
                  <a:pt x="0" y="11"/>
                  <a:pt x="0" y="9"/>
                  <a:pt x="2" y="8"/>
                </a:cubicBezTo>
                <a:cubicBezTo>
                  <a:pt x="4" y="6"/>
                  <a:pt x="7" y="4"/>
                  <a:pt x="9" y="1"/>
                </a:cubicBezTo>
                <a:cubicBezTo>
                  <a:pt x="11" y="0"/>
                  <a:pt x="13" y="0"/>
                  <a:pt x="15" y="2"/>
                </a:cubicBezTo>
                <a:cubicBezTo>
                  <a:pt x="16" y="4"/>
                  <a:pt x="16" y="6"/>
                  <a:pt x="14" y="7"/>
                </a:cubicBezTo>
                <a:cubicBezTo>
                  <a:pt x="12" y="10"/>
                  <a:pt x="9" y="12"/>
                  <a:pt x="7" y="14"/>
                </a:cubicBezTo>
                <a:cubicBezTo>
                  <a:pt x="6" y="14"/>
                  <a:pt x="5" y="14"/>
                  <a:pt x="4"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35">
            <a:extLst>
              <a:ext uri="{FF2B5EF4-FFF2-40B4-BE49-F238E27FC236}">
                <a16:creationId xmlns:a16="http://schemas.microsoft.com/office/drawing/2014/main" id="{96C84194-D71D-43FF-BEB7-8D9069510B32}"/>
              </a:ext>
            </a:extLst>
          </p:cNvPr>
          <p:cNvSpPr>
            <a:spLocks/>
          </p:cNvSpPr>
          <p:nvPr/>
        </p:nvSpPr>
        <p:spPr bwMode="auto">
          <a:xfrm>
            <a:off x="4778375" y="761848"/>
            <a:ext cx="846138" cy="733425"/>
          </a:xfrm>
          <a:custGeom>
            <a:avLst/>
            <a:gdLst>
              <a:gd name="T0" fmla="*/ 311 w 311"/>
              <a:gd name="T1" fmla="*/ 7 h 271"/>
              <a:gd name="T2" fmla="*/ 283 w 311"/>
              <a:gd name="T3" fmla="*/ 5 h 271"/>
              <a:gd name="T4" fmla="*/ 108 w 311"/>
              <a:gd name="T5" fmla="*/ 59 h 271"/>
              <a:gd name="T6" fmla="*/ 0 w 311"/>
              <a:gd name="T7" fmla="*/ 146 h 271"/>
              <a:gd name="T8" fmla="*/ 101 w 311"/>
              <a:gd name="T9" fmla="*/ 271 h 271"/>
              <a:gd name="T10" fmla="*/ 217 w 311"/>
              <a:gd name="T11" fmla="*/ 177 h 271"/>
              <a:gd name="T12" fmla="*/ 304 w 311"/>
              <a:gd name="T13" fmla="*/ 37 h 271"/>
              <a:gd name="T14" fmla="*/ 311 w 311"/>
              <a:gd name="T15" fmla="*/ 7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1" h="271">
                <a:moveTo>
                  <a:pt x="311" y="7"/>
                </a:moveTo>
                <a:cubicBezTo>
                  <a:pt x="283" y="5"/>
                  <a:pt x="283" y="5"/>
                  <a:pt x="283" y="5"/>
                </a:cubicBezTo>
                <a:cubicBezTo>
                  <a:pt x="220" y="0"/>
                  <a:pt x="157" y="20"/>
                  <a:pt x="108" y="59"/>
                </a:cubicBezTo>
                <a:cubicBezTo>
                  <a:pt x="0" y="146"/>
                  <a:pt x="0" y="146"/>
                  <a:pt x="0" y="146"/>
                </a:cubicBezTo>
                <a:cubicBezTo>
                  <a:pt x="101" y="271"/>
                  <a:pt x="101" y="271"/>
                  <a:pt x="101" y="271"/>
                </a:cubicBezTo>
                <a:cubicBezTo>
                  <a:pt x="217" y="177"/>
                  <a:pt x="217" y="177"/>
                  <a:pt x="217" y="177"/>
                </a:cubicBezTo>
                <a:cubicBezTo>
                  <a:pt x="261" y="142"/>
                  <a:pt x="292" y="92"/>
                  <a:pt x="304" y="37"/>
                </a:cubicBezTo>
                <a:lnTo>
                  <a:pt x="311" y="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98" name="Group 97">
            <a:extLst>
              <a:ext uri="{FF2B5EF4-FFF2-40B4-BE49-F238E27FC236}">
                <a16:creationId xmlns:a16="http://schemas.microsoft.com/office/drawing/2014/main" id="{A202D060-43CE-4EB3-B4CA-5533B4F1384D}"/>
              </a:ext>
            </a:extLst>
          </p:cNvPr>
          <p:cNvGrpSpPr/>
          <p:nvPr/>
        </p:nvGrpSpPr>
        <p:grpSpPr>
          <a:xfrm>
            <a:off x="4508500" y="769785"/>
            <a:ext cx="1116013" cy="1000125"/>
            <a:chOff x="4508500" y="1166813"/>
            <a:chExt cx="1116013" cy="1000125"/>
          </a:xfrm>
          <a:solidFill>
            <a:schemeClr val="accent2"/>
          </a:solidFill>
        </p:grpSpPr>
        <p:sp>
          <p:nvSpPr>
            <p:cNvPr id="87" name="Freeform 36">
              <a:extLst>
                <a:ext uri="{FF2B5EF4-FFF2-40B4-BE49-F238E27FC236}">
                  <a16:creationId xmlns:a16="http://schemas.microsoft.com/office/drawing/2014/main" id="{0F4AA977-943D-4304-B442-DB1D62E35660}"/>
                </a:ext>
              </a:extLst>
            </p:cNvPr>
            <p:cNvSpPr>
              <a:spLocks/>
            </p:cNvSpPr>
            <p:nvPr/>
          </p:nvSpPr>
          <p:spPr bwMode="auto">
            <a:xfrm>
              <a:off x="4508500" y="1312863"/>
              <a:ext cx="441325" cy="295275"/>
            </a:xfrm>
            <a:custGeom>
              <a:avLst/>
              <a:gdLst>
                <a:gd name="T0" fmla="*/ 162 w 162"/>
                <a:gd name="T1" fmla="*/ 38 h 109"/>
                <a:gd name="T2" fmla="*/ 162 w 162"/>
                <a:gd name="T3" fmla="*/ 38 h 109"/>
                <a:gd name="T4" fmla="*/ 54 w 162"/>
                <a:gd name="T5" fmla="*/ 27 h 109"/>
                <a:gd name="T6" fmla="*/ 0 w 162"/>
                <a:gd name="T7" fmla="*/ 70 h 109"/>
                <a:gd name="T8" fmla="*/ 0 w 162"/>
                <a:gd name="T9" fmla="*/ 70 h 109"/>
                <a:gd name="T10" fmla="*/ 108 w 162"/>
                <a:gd name="T11" fmla="*/ 82 h 109"/>
                <a:gd name="T12" fmla="*/ 162 w 162"/>
                <a:gd name="T13" fmla="*/ 38 h 109"/>
              </a:gdLst>
              <a:ahLst/>
              <a:cxnLst>
                <a:cxn ang="0">
                  <a:pos x="T0" y="T1"/>
                </a:cxn>
                <a:cxn ang="0">
                  <a:pos x="T2" y="T3"/>
                </a:cxn>
                <a:cxn ang="0">
                  <a:pos x="T4" y="T5"/>
                </a:cxn>
                <a:cxn ang="0">
                  <a:pos x="T6" y="T7"/>
                </a:cxn>
                <a:cxn ang="0">
                  <a:pos x="T8" y="T9"/>
                </a:cxn>
                <a:cxn ang="0">
                  <a:pos x="T10" y="T11"/>
                </a:cxn>
                <a:cxn ang="0">
                  <a:pos x="T12" y="T13"/>
                </a:cxn>
              </a:cxnLst>
              <a:rect l="0" t="0" r="r" b="b"/>
              <a:pathLst>
                <a:path w="162" h="109">
                  <a:moveTo>
                    <a:pt x="162" y="38"/>
                  </a:moveTo>
                  <a:cubicBezTo>
                    <a:pt x="162" y="38"/>
                    <a:pt x="162" y="38"/>
                    <a:pt x="162" y="38"/>
                  </a:cubicBezTo>
                  <a:cubicBezTo>
                    <a:pt x="136" y="5"/>
                    <a:pt x="87" y="0"/>
                    <a:pt x="54" y="27"/>
                  </a:cubicBezTo>
                  <a:cubicBezTo>
                    <a:pt x="0" y="70"/>
                    <a:pt x="0" y="70"/>
                    <a:pt x="0" y="70"/>
                  </a:cubicBezTo>
                  <a:cubicBezTo>
                    <a:pt x="0" y="70"/>
                    <a:pt x="0" y="70"/>
                    <a:pt x="0" y="70"/>
                  </a:cubicBezTo>
                  <a:cubicBezTo>
                    <a:pt x="26" y="103"/>
                    <a:pt x="75" y="109"/>
                    <a:pt x="108" y="82"/>
                  </a:cubicBezTo>
                  <a:lnTo>
                    <a:pt x="162"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37">
              <a:extLst>
                <a:ext uri="{FF2B5EF4-FFF2-40B4-BE49-F238E27FC236}">
                  <a16:creationId xmlns:a16="http://schemas.microsoft.com/office/drawing/2014/main" id="{76DBFF6F-AD0E-43E3-B256-3176755BCB8E}"/>
                </a:ext>
              </a:extLst>
            </p:cNvPr>
            <p:cNvSpPr>
              <a:spLocks/>
            </p:cNvSpPr>
            <p:nvPr/>
          </p:nvSpPr>
          <p:spPr bwMode="auto">
            <a:xfrm>
              <a:off x="4972050" y="1754188"/>
              <a:ext cx="325438" cy="412750"/>
            </a:xfrm>
            <a:custGeom>
              <a:avLst/>
              <a:gdLst>
                <a:gd name="T0" fmla="*/ 93 w 120"/>
                <a:gd name="T1" fmla="*/ 0 h 152"/>
                <a:gd name="T2" fmla="*/ 93 w 120"/>
                <a:gd name="T3" fmla="*/ 0 h 152"/>
                <a:gd name="T4" fmla="*/ 81 w 120"/>
                <a:gd name="T5" fmla="*/ 109 h 152"/>
                <a:gd name="T6" fmla="*/ 27 w 120"/>
                <a:gd name="T7" fmla="*/ 152 h 152"/>
                <a:gd name="T8" fmla="*/ 27 w 120"/>
                <a:gd name="T9" fmla="*/ 152 h 152"/>
                <a:gd name="T10" fmla="*/ 39 w 120"/>
                <a:gd name="T11" fmla="*/ 44 h 152"/>
                <a:gd name="T12" fmla="*/ 93 w 120"/>
                <a:gd name="T13" fmla="*/ 0 h 152"/>
              </a:gdLst>
              <a:ahLst/>
              <a:cxnLst>
                <a:cxn ang="0">
                  <a:pos x="T0" y="T1"/>
                </a:cxn>
                <a:cxn ang="0">
                  <a:pos x="T2" y="T3"/>
                </a:cxn>
                <a:cxn ang="0">
                  <a:pos x="T4" y="T5"/>
                </a:cxn>
                <a:cxn ang="0">
                  <a:pos x="T6" y="T7"/>
                </a:cxn>
                <a:cxn ang="0">
                  <a:pos x="T8" y="T9"/>
                </a:cxn>
                <a:cxn ang="0">
                  <a:pos x="T10" y="T11"/>
                </a:cxn>
                <a:cxn ang="0">
                  <a:pos x="T12" y="T13"/>
                </a:cxn>
              </a:cxnLst>
              <a:rect l="0" t="0" r="r" b="b"/>
              <a:pathLst>
                <a:path w="120" h="152">
                  <a:moveTo>
                    <a:pt x="93" y="0"/>
                  </a:moveTo>
                  <a:cubicBezTo>
                    <a:pt x="93" y="0"/>
                    <a:pt x="93" y="0"/>
                    <a:pt x="93" y="0"/>
                  </a:cubicBezTo>
                  <a:cubicBezTo>
                    <a:pt x="120" y="33"/>
                    <a:pt x="115" y="82"/>
                    <a:pt x="81" y="109"/>
                  </a:cubicBezTo>
                  <a:cubicBezTo>
                    <a:pt x="27" y="152"/>
                    <a:pt x="27" y="152"/>
                    <a:pt x="27" y="152"/>
                  </a:cubicBezTo>
                  <a:cubicBezTo>
                    <a:pt x="27" y="152"/>
                    <a:pt x="27" y="152"/>
                    <a:pt x="27" y="152"/>
                  </a:cubicBezTo>
                  <a:cubicBezTo>
                    <a:pt x="0" y="119"/>
                    <a:pt x="6" y="71"/>
                    <a:pt x="39" y="44"/>
                  </a:cubicBez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38">
              <a:extLst>
                <a:ext uri="{FF2B5EF4-FFF2-40B4-BE49-F238E27FC236}">
                  <a16:creationId xmlns:a16="http://schemas.microsoft.com/office/drawing/2014/main" id="{4E154630-BB67-4F25-B258-763814FB5203}"/>
                </a:ext>
              </a:extLst>
            </p:cNvPr>
            <p:cNvSpPr>
              <a:spLocks/>
            </p:cNvSpPr>
            <p:nvPr/>
          </p:nvSpPr>
          <p:spPr bwMode="auto">
            <a:xfrm>
              <a:off x="4751388" y="1554163"/>
              <a:ext cx="301625" cy="357188"/>
            </a:xfrm>
            <a:custGeom>
              <a:avLst/>
              <a:gdLst>
                <a:gd name="T0" fmla="*/ 66 w 111"/>
                <a:gd name="T1" fmla="*/ 114 h 132"/>
                <a:gd name="T2" fmla="*/ 12 w 111"/>
                <a:gd name="T3" fmla="*/ 46 h 132"/>
                <a:gd name="T4" fmla="*/ 10 w 111"/>
                <a:gd name="T5" fmla="*/ 0 h 132"/>
                <a:gd name="T6" fmla="*/ 10 w 111"/>
                <a:gd name="T7" fmla="*/ 0 h 132"/>
                <a:gd name="T8" fmla="*/ 111 w 111"/>
                <a:gd name="T9" fmla="*/ 125 h 132"/>
                <a:gd name="T10" fmla="*/ 111 w 111"/>
                <a:gd name="T11" fmla="*/ 125 h 132"/>
                <a:gd name="T12" fmla="*/ 66 w 111"/>
                <a:gd name="T13" fmla="*/ 114 h 132"/>
              </a:gdLst>
              <a:ahLst/>
              <a:cxnLst>
                <a:cxn ang="0">
                  <a:pos x="T0" y="T1"/>
                </a:cxn>
                <a:cxn ang="0">
                  <a:pos x="T2" y="T3"/>
                </a:cxn>
                <a:cxn ang="0">
                  <a:pos x="T4" y="T5"/>
                </a:cxn>
                <a:cxn ang="0">
                  <a:pos x="T6" y="T7"/>
                </a:cxn>
                <a:cxn ang="0">
                  <a:pos x="T8" y="T9"/>
                </a:cxn>
                <a:cxn ang="0">
                  <a:pos x="T10" y="T11"/>
                </a:cxn>
                <a:cxn ang="0">
                  <a:pos x="T12" y="T13"/>
                </a:cxn>
              </a:cxnLst>
              <a:rect l="0" t="0" r="r" b="b"/>
              <a:pathLst>
                <a:path w="111" h="132">
                  <a:moveTo>
                    <a:pt x="66" y="114"/>
                  </a:moveTo>
                  <a:cubicBezTo>
                    <a:pt x="12" y="46"/>
                    <a:pt x="12" y="46"/>
                    <a:pt x="12" y="46"/>
                  </a:cubicBezTo>
                  <a:cubicBezTo>
                    <a:pt x="1" y="33"/>
                    <a:pt x="0" y="14"/>
                    <a:pt x="10" y="0"/>
                  </a:cubicBezTo>
                  <a:cubicBezTo>
                    <a:pt x="10" y="0"/>
                    <a:pt x="10" y="0"/>
                    <a:pt x="10" y="0"/>
                  </a:cubicBezTo>
                  <a:cubicBezTo>
                    <a:pt x="111" y="125"/>
                    <a:pt x="111" y="125"/>
                    <a:pt x="111" y="125"/>
                  </a:cubicBezTo>
                  <a:cubicBezTo>
                    <a:pt x="111" y="125"/>
                    <a:pt x="111" y="125"/>
                    <a:pt x="111" y="125"/>
                  </a:cubicBezTo>
                  <a:cubicBezTo>
                    <a:pt x="95" y="132"/>
                    <a:pt x="77" y="127"/>
                    <a:pt x="66"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39">
              <a:extLst>
                <a:ext uri="{FF2B5EF4-FFF2-40B4-BE49-F238E27FC236}">
                  <a16:creationId xmlns:a16="http://schemas.microsoft.com/office/drawing/2014/main" id="{32B130DB-F0A0-4B72-B2A2-5A7CFF37DA58}"/>
                </a:ext>
              </a:extLst>
            </p:cNvPr>
            <p:cNvSpPr>
              <a:spLocks/>
            </p:cNvSpPr>
            <p:nvPr/>
          </p:nvSpPr>
          <p:spPr bwMode="auto">
            <a:xfrm>
              <a:off x="5327650" y="1166813"/>
              <a:ext cx="296863" cy="279400"/>
            </a:xfrm>
            <a:custGeom>
              <a:avLst/>
              <a:gdLst>
                <a:gd name="T0" fmla="*/ 76 w 109"/>
                <a:gd name="T1" fmla="*/ 103 h 103"/>
                <a:gd name="T2" fmla="*/ 0 w 109"/>
                <a:gd name="T3" fmla="*/ 9 h 103"/>
                <a:gd name="T4" fmla="*/ 81 w 109"/>
                <a:gd name="T5" fmla="*/ 2 h 103"/>
                <a:gd name="T6" fmla="*/ 109 w 109"/>
                <a:gd name="T7" fmla="*/ 4 h 103"/>
                <a:gd name="T8" fmla="*/ 102 w 109"/>
                <a:gd name="T9" fmla="*/ 34 h 103"/>
                <a:gd name="T10" fmla="*/ 76 w 109"/>
                <a:gd name="T11" fmla="*/ 103 h 103"/>
              </a:gdLst>
              <a:ahLst/>
              <a:cxnLst>
                <a:cxn ang="0">
                  <a:pos x="T0" y="T1"/>
                </a:cxn>
                <a:cxn ang="0">
                  <a:pos x="T2" y="T3"/>
                </a:cxn>
                <a:cxn ang="0">
                  <a:pos x="T4" y="T5"/>
                </a:cxn>
                <a:cxn ang="0">
                  <a:pos x="T6" y="T7"/>
                </a:cxn>
                <a:cxn ang="0">
                  <a:pos x="T8" y="T9"/>
                </a:cxn>
                <a:cxn ang="0">
                  <a:pos x="T10" y="T11"/>
                </a:cxn>
              </a:cxnLst>
              <a:rect l="0" t="0" r="r" b="b"/>
              <a:pathLst>
                <a:path w="109" h="103">
                  <a:moveTo>
                    <a:pt x="76" y="103"/>
                  </a:moveTo>
                  <a:cubicBezTo>
                    <a:pt x="0" y="9"/>
                    <a:pt x="0" y="9"/>
                    <a:pt x="0" y="9"/>
                  </a:cubicBezTo>
                  <a:cubicBezTo>
                    <a:pt x="26" y="2"/>
                    <a:pt x="53" y="0"/>
                    <a:pt x="81" y="2"/>
                  </a:cubicBezTo>
                  <a:cubicBezTo>
                    <a:pt x="109" y="4"/>
                    <a:pt x="109" y="4"/>
                    <a:pt x="109" y="4"/>
                  </a:cubicBezTo>
                  <a:cubicBezTo>
                    <a:pt x="102" y="34"/>
                    <a:pt x="102" y="34"/>
                    <a:pt x="102" y="34"/>
                  </a:cubicBezTo>
                  <a:cubicBezTo>
                    <a:pt x="97" y="58"/>
                    <a:pt x="88" y="81"/>
                    <a:pt x="76"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1" name="Freeform 40">
            <a:extLst>
              <a:ext uri="{FF2B5EF4-FFF2-40B4-BE49-F238E27FC236}">
                <a16:creationId xmlns:a16="http://schemas.microsoft.com/office/drawing/2014/main" id="{31FD4C43-BE2F-4912-BF81-0AAE057843B9}"/>
              </a:ext>
            </a:extLst>
          </p:cNvPr>
          <p:cNvSpPr>
            <a:spLocks/>
          </p:cNvSpPr>
          <p:nvPr/>
        </p:nvSpPr>
        <p:spPr bwMode="auto">
          <a:xfrm>
            <a:off x="5110163" y="858685"/>
            <a:ext cx="355600" cy="355600"/>
          </a:xfrm>
          <a:custGeom>
            <a:avLst/>
            <a:gdLst>
              <a:gd name="T0" fmla="*/ 20 w 131"/>
              <a:gd name="T1" fmla="*/ 102 h 131"/>
              <a:gd name="T2" fmla="*/ 29 w 131"/>
              <a:gd name="T3" fmla="*/ 20 h 131"/>
              <a:gd name="T4" fmla="*/ 111 w 131"/>
              <a:gd name="T5" fmla="*/ 29 h 131"/>
              <a:gd name="T6" fmla="*/ 102 w 131"/>
              <a:gd name="T7" fmla="*/ 111 h 131"/>
              <a:gd name="T8" fmla="*/ 20 w 131"/>
              <a:gd name="T9" fmla="*/ 102 h 131"/>
            </a:gdLst>
            <a:ahLst/>
            <a:cxnLst>
              <a:cxn ang="0">
                <a:pos x="T0" y="T1"/>
              </a:cxn>
              <a:cxn ang="0">
                <a:pos x="T2" y="T3"/>
              </a:cxn>
              <a:cxn ang="0">
                <a:pos x="T4" y="T5"/>
              </a:cxn>
              <a:cxn ang="0">
                <a:pos x="T6" y="T7"/>
              </a:cxn>
              <a:cxn ang="0">
                <a:pos x="T8" y="T9"/>
              </a:cxn>
            </a:cxnLst>
            <a:rect l="0" t="0" r="r" b="b"/>
            <a:pathLst>
              <a:path w="131" h="131">
                <a:moveTo>
                  <a:pt x="20" y="102"/>
                </a:moveTo>
                <a:cubicBezTo>
                  <a:pt x="0" y="77"/>
                  <a:pt x="4" y="40"/>
                  <a:pt x="29" y="20"/>
                </a:cubicBezTo>
                <a:cubicBezTo>
                  <a:pt x="54" y="0"/>
                  <a:pt x="91" y="4"/>
                  <a:pt x="111" y="29"/>
                </a:cubicBezTo>
                <a:cubicBezTo>
                  <a:pt x="131" y="54"/>
                  <a:pt x="127" y="91"/>
                  <a:pt x="102" y="111"/>
                </a:cubicBezTo>
                <a:cubicBezTo>
                  <a:pt x="77" y="131"/>
                  <a:pt x="41" y="127"/>
                  <a:pt x="20" y="102"/>
                </a:cubicBezTo>
                <a:close/>
              </a:path>
            </a:pathLst>
          </a:custGeom>
          <a:solidFill>
            <a:srgbClr val="FDF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41">
            <a:extLst>
              <a:ext uri="{FF2B5EF4-FFF2-40B4-BE49-F238E27FC236}">
                <a16:creationId xmlns:a16="http://schemas.microsoft.com/office/drawing/2014/main" id="{AD499970-9069-4600-8AFC-4CF4ADB19233}"/>
              </a:ext>
            </a:extLst>
          </p:cNvPr>
          <p:cNvSpPr>
            <a:spLocks/>
          </p:cNvSpPr>
          <p:nvPr/>
        </p:nvSpPr>
        <p:spPr bwMode="auto">
          <a:xfrm>
            <a:off x="5170488" y="919010"/>
            <a:ext cx="236538" cy="234950"/>
          </a:xfrm>
          <a:custGeom>
            <a:avLst/>
            <a:gdLst>
              <a:gd name="T0" fmla="*/ 68 w 87"/>
              <a:gd name="T1" fmla="*/ 73 h 87"/>
              <a:gd name="T2" fmla="*/ 14 w 87"/>
              <a:gd name="T3" fmla="*/ 68 h 87"/>
              <a:gd name="T4" fmla="*/ 19 w 87"/>
              <a:gd name="T5" fmla="*/ 14 h 87"/>
              <a:gd name="T6" fmla="*/ 73 w 87"/>
              <a:gd name="T7" fmla="*/ 19 h 87"/>
              <a:gd name="T8" fmla="*/ 68 w 87"/>
              <a:gd name="T9" fmla="*/ 73 h 87"/>
            </a:gdLst>
            <a:ahLst/>
            <a:cxnLst>
              <a:cxn ang="0">
                <a:pos x="T0" y="T1"/>
              </a:cxn>
              <a:cxn ang="0">
                <a:pos x="T2" y="T3"/>
              </a:cxn>
              <a:cxn ang="0">
                <a:pos x="T4" y="T5"/>
              </a:cxn>
              <a:cxn ang="0">
                <a:pos x="T6" y="T7"/>
              </a:cxn>
              <a:cxn ang="0">
                <a:pos x="T8" y="T9"/>
              </a:cxn>
            </a:cxnLst>
            <a:rect l="0" t="0" r="r" b="b"/>
            <a:pathLst>
              <a:path w="87" h="87">
                <a:moveTo>
                  <a:pt x="68" y="73"/>
                </a:moveTo>
                <a:cubicBezTo>
                  <a:pt x="51" y="87"/>
                  <a:pt x="27" y="84"/>
                  <a:pt x="14" y="68"/>
                </a:cubicBezTo>
                <a:cubicBezTo>
                  <a:pt x="0" y="51"/>
                  <a:pt x="3" y="27"/>
                  <a:pt x="19" y="14"/>
                </a:cubicBezTo>
                <a:cubicBezTo>
                  <a:pt x="36" y="0"/>
                  <a:pt x="60" y="3"/>
                  <a:pt x="73" y="19"/>
                </a:cubicBezTo>
                <a:cubicBezTo>
                  <a:pt x="87" y="36"/>
                  <a:pt x="84" y="60"/>
                  <a:pt x="68" y="73"/>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42">
            <a:extLst>
              <a:ext uri="{FF2B5EF4-FFF2-40B4-BE49-F238E27FC236}">
                <a16:creationId xmlns:a16="http://schemas.microsoft.com/office/drawing/2014/main" id="{295E3F41-81CA-4CA9-B1A1-4A4164F7FC64}"/>
              </a:ext>
            </a:extLst>
          </p:cNvPr>
          <p:cNvSpPr>
            <a:spLocks/>
          </p:cNvSpPr>
          <p:nvPr/>
        </p:nvSpPr>
        <p:spPr bwMode="auto">
          <a:xfrm>
            <a:off x="5189538" y="969810"/>
            <a:ext cx="203200" cy="68263"/>
          </a:xfrm>
          <a:custGeom>
            <a:avLst/>
            <a:gdLst>
              <a:gd name="T0" fmla="*/ 75 w 75"/>
              <a:gd name="T1" fmla="*/ 25 h 25"/>
              <a:gd name="T2" fmla="*/ 0 w 75"/>
              <a:gd name="T3" fmla="*/ 14 h 25"/>
              <a:gd name="T4" fmla="*/ 7 w 75"/>
              <a:gd name="T5" fmla="*/ 0 h 25"/>
              <a:gd name="T6" fmla="*/ 72 w 75"/>
              <a:gd name="T7" fmla="*/ 10 h 25"/>
              <a:gd name="T8" fmla="*/ 75 w 75"/>
              <a:gd name="T9" fmla="*/ 25 h 25"/>
            </a:gdLst>
            <a:ahLst/>
            <a:cxnLst>
              <a:cxn ang="0">
                <a:pos x="T0" y="T1"/>
              </a:cxn>
              <a:cxn ang="0">
                <a:pos x="T2" y="T3"/>
              </a:cxn>
              <a:cxn ang="0">
                <a:pos x="T4" y="T5"/>
              </a:cxn>
              <a:cxn ang="0">
                <a:pos x="T6" y="T7"/>
              </a:cxn>
              <a:cxn ang="0">
                <a:pos x="T8" y="T9"/>
              </a:cxn>
            </a:cxnLst>
            <a:rect l="0" t="0" r="r" b="b"/>
            <a:pathLst>
              <a:path w="75" h="25">
                <a:moveTo>
                  <a:pt x="75" y="25"/>
                </a:moveTo>
                <a:cubicBezTo>
                  <a:pt x="0" y="14"/>
                  <a:pt x="0" y="14"/>
                  <a:pt x="0" y="14"/>
                </a:cubicBezTo>
                <a:cubicBezTo>
                  <a:pt x="1" y="9"/>
                  <a:pt x="3" y="5"/>
                  <a:pt x="7" y="0"/>
                </a:cubicBezTo>
                <a:cubicBezTo>
                  <a:pt x="72" y="10"/>
                  <a:pt x="72" y="10"/>
                  <a:pt x="72" y="10"/>
                </a:cubicBezTo>
                <a:cubicBezTo>
                  <a:pt x="74" y="15"/>
                  <a:pt x="75" y="20"/>
                  <a:pt x="75" y="25"/>
                </a:cubicBez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43">
            <a:extLst>
              <a:ext uri="{FF2B5EF4-FFF2-40B4-BE49-F238E27FC236}">
                <a16:creationId xmlns:a16="http://schemas.microsoft.com/office/drawing/2014/main" id="{BBAA689E-3A99-4E87-8395-36CF15A1D184}"/>
              </a:ext>
            </a:extLst>
          </p:cNvPr>
          <p:cNvSpPr>
            <a:spLocks/>
          </p:cNvSpPr>
          <p:nvPr/>
        </p:nvSpPr>
        <p:spPr bwMode="auto">
          <a:xfrm>
            <a:off x="5183188" y="1034898"/>
            <a:ext cx="204788" cy="87313"/>
          </a:xfrm>
          <a:custGeom>
            <a:avLst/>
            <a:gdLst>
              <a:gd name="T0" fmla="*/ 63 w 75"/>
              <a:gd name="T1" fmla="*/ 30 h 32"/>
              <a:gd name="T2" fmla="*/ 61 w 75"/>
              <a:gd name="T3" fmla="*/ 32 h 32"/>
              <a:gd name="T4" fmla="*/ 8 w 75"/>
              <a:gd name="T5" fmla="*/ 24 h 32"/>
              <a:gd name="T6" fmla="*/ 0 w 75"/>
              <a:gd name="T7" fmla="*/ 0 h 32"/>
              <a:gd name="T8" fmla="*/ 75 w 75"/>
              <a:gd name="T9" fmla="*/ 11 h 32"/>
              <a:gd name="T10" fmla="*/ 63 w 75"/>
              <a:gd name="T11" fmla="*/ 30 h 32"/>
            </a:gdLst>
            <a:ahLst/>
            <a:cxnLst>
              <a:cxn ang="0">
                <a:pos x="T0" y="T1"/>
              </a:cxn>
              <a:cxn ang="0">
                <a:pos x="T2" y="T3"/>
              </a:cxn>
              <a:cxn ang="0">
                <a:pos x="T4" y="T5"/>
              </a:cxn>
              <a:cxn ang="0">
                <a:pos x="T6" y="T7"/>
              </a:cxn>
              <a:cxn ang="0">
                <a:pos x="T8" y="T9"/>
              </a:cxn>
              <a:cxn ang="0">
                <a:pos x="T10" y="T11"/>
              </a:cxn>
            </a:cxnLst>
            <a:rect l="0" t="0" r="r" b="b"/>
            <a:pathLst>
              <a:path w="75" h="32">
                <a:moveTo>
                  <a:pt x="63" y="30"/>
                </a:moveTo>
                <a:cubicBezTo>
                  <a:pt x="62" y="31"/>
                  <a:pt x="61" y="31"/>
                  <a:pt x="61" y="32"/>
                </a:cubicBezTo>
                <a:cubicBezTo>
                  <a:pt x="8" y="24"/>
                  <a:pt x="8" y="24"/>
                  <a:pt x="8" y="24"/>
                </a:cubicBezTo>
                <a:cubicBezTo>
                  <a:pt x="3" y="17"/>
                  <a:pt x="0" y="9"/>
                  <a:pt x="0" y="0"/>
                </a:cubicBezTo>
                <a:cubicBezTo>
                  <a:pt x="75" y="11"/>
                  <a:pt x="75" y="11"/>
                  <a:pt x="75" y="11"/>
                </a:cubicBezTo>
                <a:cubicBezTo>
                  <a:pt x="73" y="19"/>
                  <a:pt x="69" y="25"/>
                  <a:pt x="63" y="30"/>
                </a:cubicBez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44">
            <a:extLst>
              <a:ext uri="{FF2B5EF4-FFF2-40B4-BE49-F238E27FC236}">
                <a16:creationId xmlns:a16="http://schemas.microsoft.com/office/drawing/2014/main" id="{430693DB-48FB-4D5A-BE1F-26B237A369FC}"/>
              </a:ext>
            </a:extLst>
          </p:cNvPr>
          <p:cNvSpPr>
            <a:spLocks/>
          </p:cNvSpPr>
          <p:nvPr/>
        </p:nvSpPr>
        <p:spPr bwMode="auto">
          <a:xfrm>
            <a:off x="4511675" y="1280960"/>
            <a:ext cx="427038" cy="447675"/>
          </a:xfrm>
          <a:custGeom>
            <a:avLst/>
            <a:gdLst>
              <a:gd name="T0" fmla="*/ 157 w 157"/>
              <a:gd name="T1" fmla="*/ 72 h 165"/>
              <a:gd name="T2" fmla="*/ 100 w 157"/>
              <a:gd name="T3" fmla="*/ 0 h 165"/>
              <a:gd name="T4" fmla="*/ 26 w 157"/>
              <a:gd name="T5" fmla="*/ 119 h 165"/>
              <a:gd name="T6" fmla="*/ 157 w 157"/>
              <a:gd name="T7" fmla="*/ 72 h 165"/>
            </a:gdLst>
            <a:ahLst/>
            <a:cxnLst>
              <a:cxn ang="0">
                <a:pos x="T0" y="T1"/>
              </a:cxn>
              <a:cxn ang="0">
                <a:pos x="T2" y="T3"/>
              </a:cxn>
              <a:cxn ang="0">
                <a:pos x="T4" y="T5"/>
              </a:cxn>
              <a:cxn ang="0">
                <a:pos x="T6" y="T7"/>
              </a:cxn>
            </a:cxnLst>
            <a:rect l="0" t="0" r="r" b="b"/>
            <a:pathLst>
              <a:path w="157" h="165">
                <a:moveTo>
                  <a:pt x="157" y="72"/>
                </a:moveTo>
                <a:cubicBezTo>
                  <a:pt x="100" y="0"/>
                  <a:pt x="100" y="0"/>
                  <a:pt x="100" y="0"/>
                </a:cubicBezTo>
                <a:cubicBezTo>
                  <a:pt x="100" y="0"/>
                  <a:pt x="0" y="22"/>
                  <a:pt x="26" y="119"/>
                </a:cubicBezTo>
                <a:cubicBezTo>
                  <a:pt x="115" y="165"/>
                  <a:pt x="157" y="72"/>
                  <a:pt x="157" y="72"/>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45">
            <a:extLst>
              <a:ext uri="{FF2B5EF4-FFF2-40B4-BE49-F238E27FC236}">
                <a16:creationId xmlns:a16="http://schemas.microsoft.com/office/drawing/2014/main" id="{15766455-FECE-4D9A-85C8-A3A69CF51C39}"/>
              </a:ext>
            </a:extLst>
          </p:cNvPr>
          <p:cNvSpPr>
            <a:spLocks/>
          </p:cNvSpPr>
          <p:nvPr/>
        </p:nvSpPr>
        <p:spPr bwMode="auto">
          <a:xfrm>
            <a:off x="4645025" y="1322235"/>
            <a:ext cx="261938" cy="238125"/>
          </a:xfrm>
          <a:custGeom>
            <a:avLst/>
            <a:gdLst>
              <a:gd name="T0" fmla="*/ 0 w 96"/>
              <a:gd name="T1" fmla="*/ 85 h 88"/>
              <a:gd name="T2" fmla="*/ 16 w 96"/>
              <a:gd name="T3" fmla="*/ 38 h 88"/>
              <a:gd name="T4" fmla="*/ 63 w 96"/>
              <a:gd name="T5" fmla="*/ 0 h 88"/>
              <a:gd name="T6" fmla="*/ 96 w 96"/>
              <a:gd name="T7" fmla="*/ 42 h 88"/>
              <a:gd name="T8" fmla="*/ 49 w 96"/>
              <a:gd name="T9" fmla="*/ 80 h 88"/>
              <a:gd name="T10" fmla="*/ 0 w 96"/>
              <a:gd name="T11" fmla="*/ 85 h 88"/>
            </a:gdLst>
            <a:ahLst/>
            <a:cxnLst>
              <a:cxn ang="0">
                <a:pos x="T0" y="T1"/>
              </a:cxn>
              <a:cxn ang="0">
                <a:pos x="T2" y="T3"/>
              </a:cxn>
              <a:cxn ang="0">
                <a:pos x="T4" y="T5"/>
              </a:cxn>
              <a:cxn ang="0">
                <a:pos x="T6" y="T7"/>
              </a:cxn>
              <a:cxn ang="0">
                <a:pos x="T8" y="T9"/>
              </a:cxn>
              <a:cxn ang="0">
                <a:pos x="T10" y="T11"/>
              </a:cxn>
            </a:cxnLst>
            <a:rect l="0" t="0" r="r" b="b"/>
            <a:pathLst>
              <a:path w="96" h="88">
                <a:moveTo>
                  <a:pt x="0" y="85"/>
                </a:moveTo>
                <a:cubicBezTo>
                  <a:pt x="1" y="67"/>
                  <a:pt x="6" y="52"/>
                  <a:pt x="16" y="38"/>
                </a:cubicBezTo>
                <a:cubicBezTo>
                  <a:pt x="29" y="21"/>
                  <a:pt x="48" y="8"/>
                  <a:pt x="63" y="0"/>
                </a:cubicBezTo>
                <a:cubicBezTo>
                  <a:pt x="96" y="42"/>
                  <a:pt x="96" y="42"/>
                  <a:pt x="96" y="42"/>
                </a:cubicBezTo>
                <a:cubicBezTo>
                  <a:pt x="86" y="54"/>
                  <a:pt x="69" y="71"/>
                  <a:pt x="49" y="80"/>
                </a:cubicBezTo>
                <a:cubicBezTo>
                  <a:pt x="33" y="87"/>
                  <a:pt x="17" y="88"/>
                  <a:pt x="0" y="8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46">
            <a:extLst>
              <a:ext uri="{FF2B5EF4-FFF2-40B4-BE49-F238E27FC236}">
                <a16:creationId xmlns:a16="http://schemas.microsoft.com/office/drawing/2014/main" id="{8C3678D8-8594-4500-8106-7FD3301FA359}"/>
              </a:ext>
            </a:extLst>
          </p:cNvPr>
          <p:cNvSpPr>
            <a:spLocks/>
          </p:cNvSpPr>
          <p:nvPr/>
        </p:nvSpPr>
        <p:spPr bwMode="auto">
          <a:xfrm>
            <a:off x="4778375" y="1187298"/>
            <a:ext cx="320675" cy="261938"/>
          </a:xfrm>
          <a:custGeom>
            <a:avLst/>
            <a:gdLst>
              <a:gd name="T0" fmla="*/ 2 w 118"/>
              <a:gd name="T1" fmla="*/ 94 h 97"/>
              <a:gd name="T2" fmla="*/ 2 w 118"/>
              <a:gd name="T3" fmla="*/ 94 h 97"/>
              <a:gd name="T4" fmla="*/ 3 w 118"/>
              <a:gd name="T5" fmla="*/ 85 h 97"/>
              <a:gd name="T6" fmla="*/ 106 w 118"/>
              <a:gd name="T7" fmla="*/ 2 h 97"/>
              <a:gd name="T8" fmla="*/ 115 w 118"/>
              <a:gd name="T9" fmla="*/ 3 h 97"/>
              <a:gd name="T10" fmla="*/ 115 w 118"/>
              <a:gd name="T11" fmla="*/ 3 h 97"/>
              <a:gd name="T12" fmla="*/ 114 w 118"/>
              <a:gd name="T13" fmla="*/ 12 h 97"/>
              <a:gd name="T14" fmla="*/ 11 w 118"/>
              <a:gd name="T15" fmla="*/ 95 h 97"/>
              <a:gd name="T16" fmla="*/ 2 w 118"/>
              <a:gd name="T17" fmla="*/ 9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97">
                <a:moveTo>
                  <a:pt x="2" y="94"/>
                </a:moveTo>
                <a:cubicBezTo>
                  <a:pt x="2" y="94"/>
                  <a:pt x="2" y="94"/>
                  <a:pt x="2" y="94"/>
                </a:cubicBezTo>
                <a:cubicBezTo>
                  <a:pt x="0" y="91"/>
                  <a:pt x="1" y="87"/>
                  <a:pt x="3" y="85"/>
                </a:cubicBezTo>
                <a:cubicBezTo>
                  <a:pt x="106" y="2"/>
                  <a:pt x="106" y="2"/>
                  <a:pt x="106" y="2"/>
                </a:cubicBezTo>
                <a:cubicBezTo>
                  <a:pt x="109" y="0"/>
                  <a:pt x="113" y="0"/>
                  <a:pt x="115" y="3"/>
                </a:cubicBezTo>
                <a:cubicBezTo>
                  <a:pt x="115" y="3"/>
                  <a:pt x="115" y="3"/>
                  <a:pt x="115" y="3"/>
                </a:cubicBezTo>
                <a:cubicBezTo>
                  <a:pt x="118" y="5"/>
                  <a:pt x="117" y="9"/>
                  <a:pt x="114" y="12"/>
                </a:cubicBezTo>
                <a:cubicBezTo>
                  <a:pt x="11" y="95"/>
                  <a:pt x="11" y="95"/>
                  <a:pt x="11" y="95"/>
                </a:cubicBezTo>
                <a:cubicBezTo>
                  <a:pt x="9" y="97"/>
                  <a:pt x="5" y="96"/>
                  <a:pt x="2" y="94"/>
                </a:cubicBez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107" name="Picture 106">
            <a:extLst>
              <a:ext uri="{FF2B5EF4-FFF2-40B4-BE49-F238E27FC236}">
                <a16:creationId xmlns:a16="http://schemas.microsoft.com/office/drawing/2014/main" id="{5248CF2B-811B-4997-ABB5-8FB5953B966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533" r="1"/>
          <a:stretch/>
        </p:blipFill>
        <p:spPr>
          <a:xfrm>
            <a:off x="677706" y="3173199"/>
            <a:ext cx="5165156" cy="2993601"/>
          </a:xfrm>
          <a:prstGeom prst="rect">
            <a:avLst/>
          </a:prstGeom>
        </p:spPr>
      </p:pic>
      <p:sp>
        <p:nvSpPr>
          <p:cNvPr id="100" name="TextBox 99">
            <a:extLst>
              <a:ext uri="{FF2B5EF4-FFF2-40B4-BE49-F238E27FC236}">
                <a16:creationId xmlns:a16="http://schemas.microsoft.com/office/drawing/2014/main" id="{F4B1E494-6A83-464A-8967-1FEFFCAA446D}"/>
              </a:ext>
            </a:extLst>
          </p:cNvPr>
          <p:cNvSpPr txBox="1"/>
          <p:nvPr/>
        </p:nvSpPr>
        <p:spPr>
          <a:xfrm>
            <a:off x="6532340" y="801598"/>
            <a:ext cx="4415056" cy="671274"/>
          </a:xfrm>
          <a:prstGeom prst="rect">
            <a:avLst/>
          </a:prstGeom>
          <a:noFill/>
        </p:spPr>
        <p:txBody>
          <a:bodyPr wrap="square" rtlCol="0">
            <a:spAutoFit/>
          </a:bodyPr>
          <a:lstStyle/>
          <a:p>
            <a:pPr>
              <a:lnSpc>
                <a:spcPct val="110000"/>
              </a:lnSpc>
            </a:pPr>
            <a:r>
              <a:rPr lang="en-US" sz="3600" dirty="0">
                <a:solidFill>
                  <a:schemeClr val="tx1">
                    <a:lumMod val="85000"/>
                    <a:lumOff val="15000"/>
                  </a:schemeClr>
                </a:solidFill>
                <a:latin typeface="Nexa Bold" panose="02000000000000000000" pitchFamily="50" charset="0"/>
              </a:rPr>
              <a:t>t1</a:t>
            </a:r>
          </a:p>
        </p:txBody>
      </p:sp>
      <p:sp>
        <p:nvSpPr>
          <p:cNvPr id="101" name="Rectangle 100">
            <a:extLst>
              <a:ext uri="{FF2B5EF4-FFF2-40B4-BE49-F238E27FC236}">
                <a16:creationId xmlns:a16="http://schemas.microsoft.com/office/drawing/2014/main" id="{13AB6B75-3A69-41A4-9982-306F62F68417}"/>
              </a:ext>
            </a:extLst>
          </p:cNvPr>
          <p:cNvSpPr/>
          <p:nvPr/>
        </p:nvSpPr>
        <p:spPr>
          <a:xfrm>
            <a:off x="6532770" y="1420271"/>
            <a:ext cx="4414630" cy="343043"/>
          </a:xfrm>
          <a:prstGeom prst="rect">
            <a:avLst/>
          </a:prstGeom>
        </p:spPr>
        <p:txBody>
          <a:bodyPr wrap="square">
            <a:spAutoFit/>
          </a:bodyPr>
          <a:lstStyle/>
          <a:p>
            <a:pPr>
              <a:lnSpc>
                <a:spcPct val="130000"/>
              </a:lnSpc>
            </a:pPr>
            <a:r>
              <a:rPr lang="id-ID" sz="1400" dirty="0">
                <a:solidFill>
                  <a:schemeClr val="bg1">
                    <a:lumMod val="65000"/>
                  </a:schemeClr>
                </a:solidFill>
                <a:latin typeface="Segoe UI" panose="020B0502040204020203" pitchFamily="34" charset="0"/>
                <a:cs typeface="Segoe UI" panose="020B0502040204020203" pitchFamily="34" charset="0"/>
              </a:rPr>
              <a:t>#t3#</a:t>
            </a:r>
            <a:endParaRPr lang="en-US" sz="1400" dirty="0">
              <a:solidFill>
                <a:schemeClr val="bg1">
                  <a:lumMod val="65000"/>
                </a:schemeClr>
              </a:solidFill>
              <a:latin typeface="Segoe UI" panose="020B0502040204020203" pitchFamily="34" charset="0"/>
              <a:cs typeface="Segoe UI" panose="020B0502040204020203" pitchFamily="34" charset="0"/>
            </a:endParaRPr>
          </a:p>
        </p:txBody>
      </p:sp>
      <p:cxnSp>
        <p:nvCxnSpPr>
          <p:cNvPr id="102" name="Straight Connector 101">
            <a:extLst>
              <a:ext uri="{FF2B5EF4-FFF2-40B4-BE49-F238E27FC236}">
                <a16:creationId xmlns:a16="http://schemas.microsoft.com/office/drawing/2014/main" id="{EBCDF4F8-2F95-4ACB-9F6E-64EDD399522D}"/>
              </a:ext>
            </a:extLst>
          </p:cNvPr>
          <p:cNvCxnSpPr>
            <a:cxnSpLocks/>
          </p:cNvCxnSpPr>
          <p:nvPr/>
        </p:nvCxnSpPr>
        <p:spPr>
          <a:xfrm>
            <a:off x="6637987" y="683044"/>
            <a:ext cx="760999"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7E9815B4-F800-4538-8D93-D880D944C3DB}"/>
              </a:ext>
            </a:extLst>
          </p:cNvPr>
          <p:cNvSpPr/>
          <p:nvPr/>
        </p:nvSpPr>
        <p:spPr>
          <a:xfrm>
            <a:off x="7458725" y="550028"/>
            <a:ext cx="2704091" cy="306000"/>
          </a:xfrm>
          <a:prstGeom prst="rect">
            <a:avLst/>
          </a:prstGeom>
        </p:spPr>
        <p:txBody>
          <a:bodyPr wrap="square" anchor="ctr" anchorCtr="0">
            <a:spAutoFit/>
          </a:bodyPr>
          <a:lstStyle/>
          <a:p>
            <a:pPr>
              <a:lnSpc>
                <a:spcPct val="130000"/>
              </a:lnSpc>
            </a:pPr>
            <a:r>
              <a:rPr lang="en-US" sz="1200" spc="300" dirty="0">
                <a:solidFill>
                  <a:schemeClr val="bg1">
                    <a:lumMod val="65000"/>
                  </a:schemeClr>
                </a:solidFill>
                <a:latin typeface="Segoe UI" panose="020B0502040204020203" pitchFamily="34" charset="0"/>
                <a:cs typeface="Segoe UI" panose="020B0502040204020203" pitchFamily="34" charset="0"/>
              </a:rPr>
              <a:t>t2</a:t>
            </a:r>
          </a:p>
        </p:txBody>
      </p:sp>
      <p:sp>
        <p:nvSpPr>
          <p:cNvPr id="6" name="Picture Placeholder 5">
            <a:extLst>
              <a:ext uri="{FF2B5EF4-FFF2-40B4-BE49-F238E27FC236}">
                <a16:creationId xmlns:a16="http://schemas.microsoft.com/office/drawing/2014/main" id="{0A3A5DA7-3247-4A83-B523-9D366706040D}"/>
              </a:ext>
            </a:extLst>
          </p:cNvPr>
          <p:cNvSpPr>
            <a:spLocks noGrp="1"/>
          </p:cNvSpPr>
          <p:nvPr>
            <p:ph type="pic" sz="quarter" idx="10"/>
          </p:nvPr>
        </p:nvSpPr>
        <p:spPr/>
      </p:sp>
      <p:sp>
        <p:nvSpPr>
          <p:cNvPr id="99" name="Rectangle 98">
            <a:extLst>
              <a:ext uri="{FF2B5EF4-FFF2-40B4-BE49-F238E27FC236}">
                <a16:creationId xmlns:a16="http://schemas.microsoft.com/office/drawing/2014/main" id="{20BF8957-4442-BE47-8323-262349DA69AA}"/>
              </a:ext>
            </a:extLst>
          </p:cNvPr>
          <p:cNvSpPr/>
          <p:nvPr/>
        </p:nvSpPr>
        <p:spPr>
          <a:xfrm>
            <a:off x="11726333" y="2108200"/>
            <a:ext cx="465667" cy="2808685"/>
          </a:xfrm>
          <a:prstGeom prst="rect">
            <a:avLst/>
          </a:prstGeom>
          <a:solidFill>
            <a:schemeClr val="bg1"/>
          </a:solidFill>
          <a:ln>
            <a:noFill/>
          </a:ln>
        </p:spPr>
        <p:txBody>
          <a:bodyPr wrap="square" rtlCol="0" anchor="ctr" anchorCtr="0">
            <a:spAutoFit/>
          </a:bodyPr>
          <a:lstStyle/>
          <a:p>
            <a:pPr algn="l">
              <a:lnSpc>
                <a:spcPct val="130000"/>
              </a:lnSpc>
            </a:pPr>
            <a:endParaRPr lang="en-RS" sz="1200" spc="300" dirty="0">
              <a:solidFill>
                <a:schemeClr val="bg1">
                  <a:lumMod val="6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118937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2018">
      <a:dk1>
        <a:sysClr val="windowText" lastClr="000000"/>
      </a:dk1>
      <a:lt1>
        <a:sysClr val="window" lastClr="FFFFFF"/>
      </a:lt1>
      <a:dk2>
        <a:srgbClr val="2D3847"/>
      </a:dk2>
      <a:lt2>
        <a:srgbClr val="E7E6E6"/>
      </a:lt2>
      <a:accent1>
        <a:srgbClr val="2F3790"/>
      </a:accent1>
      <a:accent2>
        <a:srgbClr val="27BFBB"/>
      </a:accent2>
      <a:accent3>
        <a:srgbClr val="00B0D3"/>
      </a:accent3>
      <a:accent4>
        <a:srgbClr val="3ABFC4"/>
      </a:accent4>
      <a:accent5>
        <a:srgbClr val="21C0D7"/>
      </a:accent5>
      <a:accent6>
        <a:srgbClr val="55D4FA"/>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nchor="ctr" anchorCtr="0">
        <a:spAutoFit/>
      </a:bodyPr>
      <a:lstStyle>
        <a:defPPr algn="l">
          <a:lnSpc>
            <a:spcPct val="130000"/>
          </a:lnSpc>
          <a:defRPr sz="1200" spc="300" dirty="0" smtClean="0">
            <a:solidFill>
              <a:schemeClr val="bg1">
                <a:lumMod val="65000"/>
              </a:schemeClr>
            </a:solidFill>
            <a:latin typeface="Segoe UI" panose="020B0502040204020203" pitchFamily="34" charset="0"/>
            <a:cs typeface="Segoe UI" panose="020B0502040204020203" pitchFamily="34"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7622</TotalTime>
  <Words>98</Words>
  <Application>Microsoft Macintosh PowerPoint</Application>
  <PresentationFormat>Widescreen</PresentationFormat>
  <Paragraphs>58</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Nexa Bold</vt:lpstr>
      <vt:lpstr>Nexa Light</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Ilija Kupresanin</cp:lastModifiedBy>
  <cp:revision>260</cp:revision>
  <dcterms:created xsi:type="dcterms:W3CDTF">2019-04-22T02:11:17Z</dcterms:created>
  <dcterms:modified xsi:type="dcterms:W3CDTF">2022-03-16T19:26:25Z</dcterms:modified>
</cp:coreProperties>
</file>