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2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849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89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771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4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86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4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5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8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7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5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4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55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FFFCB-C683-4C7B-AF9E-9F903E4AE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7188" y="3114928"/>
            <a:ext cx="10151049" cy="2161748"/>
          </a:xfrm>
        </p:spPr>
        <p:txBody>
          <a:bodyPr>
            <a:normAutofit/>
          </a:bodyPr>
          <a:lstStyle/>
          <a:p>
            <a:pPr algn="ctr"/>
            <a:r>
              <a:rPr lang="pt-PT" sz="7200" b="1" dirty="0"/>
              <a:t>Sprint 2 – API Parques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CC5D86C-ED5A-4F81-9096-5212FB1FA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1040" y="867375"/>
            <a:ext cx="2129919" cy="14278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E79DFC9-43FE-4ED3-9C2E-2B0418838F16}"/>
              </a:ext>
            </a:extLst>
          </p:cNvPr>
          <p:cNvSpPr txBox="1"/>
          <p:nvPr/>
        </p:nvSpPr>
        <p:spPr>
          <a:xfrm>
            <a:off x="-286513" y="137748"/>
            <a:ext cx="241401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50" dirty="0"/>
              <a:t>Daniel Macedo</a:t>
            </a:r>
          </a:p>
          <a:p>
            <a:pPr algn="ctr"/>
            <a:r>
              <a:rPr lang="pt-PT" sz="1050" dirty="0"/>
              <a:t>Inês Oliveira</a:t>
            </a:r>
          </a:p>
          <a:p>
            <a:pPr algn="ctr"/>
            <a:r>
              <a:rPr lang="pt-PT" sz="1050" dirty="0"/>
              <a:t>João Vilaverde</a:t>
            </a:r>
          </a:p>
          <a:p>
            <a:pPr algn="ctr"/>
            <a:r>
              <a:rPr lang="pt-PT" sz="1050" dirty="0"/>
              <a:t>José Franco</a:t>
            </a:r>
          </a:p>
          <a:p>
            <a:pPr algn="ctr"/>
            <a:r>
              <a:rPr lang="pt-PT" sz="1050" dirty="0"/>
              <a:t>Raphael Silva</a:t>
            </a:r>
          </a:p>
        </p:txBody>
      </p:sp>
    </p:spTree>
    <p:extLst>
      <p:ext uri="{BB962C8B-B14F-4D97-AF65-F5344CB8AC3E}">
        <p14:creationId xmlns:p14="http://schemas.microsoft.com/office/powerpoint/2010/main" val="38134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F5054-6D02-4FB3-BC7A-ADE0DE04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278" y="761530"/>
            <a:ext cx="8911687" cy="1280890"/>
          </a:xfrm>
        </p:spPr>
        <p:txBody>
          <a:bodyPr>
            <a:normAutofit/>
          </a:bodyPr>
          <a:lstStyle/>
          <a:p>
            <a:r>
              <a:rPr lang="pt-PT" sz="2000" dirty="0"/>
              <a:t>Diagrama de Classes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03AC4CB-10C0-4DED-AC40-FEDEB7457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4782" y="4612245"/>
            <a:ext cx="1956581" cy="13116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áfico 4">
            <a:extLst>
              <a:ext uri="{FF2B5EF4-FFF2-40B4-BE49-F238E27FC236}">
                <a16:creationId xmlns:a16="http://schemas.microsoft.com/office/drawing/2014/main" id="{9FFCA270-706D-4ADD-A95B-97DBADB70663}"/>
              </a:ext>
            </a:extLst>
          </p:cNvPr>
          <p:cNvGrpSpPr/>
          <p:nvPr/>
        </p:nvGrpSpPr>
        <p:grpSpPr>
          <a:xfrm>
            <a:off x="4706754" y="552221"/>
            <a:ext cx="7124525" cy="6079585"/>
            <a:chOff x="5722152" y="552221"/>
            <a:chExt cx="6109127" cy="60153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3CD8FC59-E710-428F-9A56-88950B108849}"/>
                </a:ext>
              </a:extLst>
            </p:cNvPr>
            <p:cNvSpPr/>
            <p:nvPr/>
          </p:nvSpPr>
          <p:spPr>
            <a:xfrm>
              <a:off x="8208510" y="552221"/>
              <a:ext cx="1021183" cy="680928"/>
            </a:xfrm>
            <a:custGeom>
              <a:avLst/>
              <a:gdLst>
                <a:gd name="connsiteX0" fmla="*/ 0 w 1021183"/>
                <a:gd name="connsiteY0" fmla="*/ 0 h 680928"/>
                <a:gd name="connsiteX1" fmla="*/ 1021183 w 1021183"/>
                <a:gd name="connsiteY1" fmla="*/ 0 h 680928"/>
                <a:gd name="connsiteX2" fmla="*/ 1021183 w 1021183"/>
                <a:gd name="connsiteY2" fmla="*/ 680929 h 680928"/>
                <a:gd name="connsiteX3" fmla="*/ 0 w 1021183"/>
                <a:gd name="connsiteY3" fmla="*/ 680929 h 68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1183" h="680928">
                  <a:moveTo>
                    <a:pt x="0" y="0"/>
                  </a:moveTo>
                  <a:lnTo>
                    <a:pt x="1021183" y="0"/>
                  </a:lnTo>
                  <a:lnTo>
                    <a:pt x="1021183" y="680929"/>
                  </a:lnTo>
                  <a:lnTo>
                    <a:pt x="0" y="680929"/>
                  </a:lnTo>
                  <a:close/>
                </a:path>
              </a:pathLst>
            </a:custGeom>
            <a:solidFill>
              <a:srgbClr val="FEFECE"/>
            </a:solidFill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DC3C2676-AEDC-4898-8E86-CCB126F8E264}"/>
                </a:ext>
              </a:extLst>
            </p:cNvPr>
            <p:cNvSpPr/>
            <p:nvPr/>
          </p:nvSpPr>
          <p:spPr>
            <a:xfrm>
              <a:off x="8312148" y="582613"/>
              <a:ext cx="133726" cy="133726"/>
            </a:xfrm>
            <a:custGeom>
              <a:avLst/>
              <a:gdLst>
                <a:gd name="connsiteX0" fmla="*/ 133726 w 133726"/>
                <a:gd name="connsiteY0" fmla="*/ 66863 h 133726"/>
                <a:gd name="connsiteX1" fmla="*/ 66863 w 133726"/>
                <a:gd name="connsiteY1" fmla="*/ 133726 h 133726"/>
                <a:gd name="connsiteX2" fmla="*/ 0 w 133726"/>
                <a:gd name="connsiteY2" fmla="*/ 66863 h 133726"/>
                <a:gd name="connsiteX3" fmla="*/ 66863 w 133726"/>
                <a:gd name="connsiteY3" fmla="*/ 0 h 133726"/>
                <a:gd name="connsiteX4" fmla="*/ 133726 w 133726"/>
                <a:gd name="connsiteY4" fmla="*/ 66863 h 13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26" h="133726">
                  <a:moveTo>
                    <a:pt x="133726" y="66863"/>
                  </a:moveTo>
                  <a:cubicBezTo>
                    <a:pt x="133726" y="103791"/>
                    <a:pt x="103791" y="133726"/>
                    <a:pt x="66863" y="133726"/>
                  </a:cubicBezTo>
                  <a:cubicBezTo>
                    <a:pt x="29936" y="133726"/>
                    <a:pt x="0" y="103791"/>
                    <a:pt x="0" y="66863"/>
                  </a:cubicBezTo>
                  <a:cubicBezTo>
                    <a:pt x="0" y="29936"/>
                    <a:pt x="29936" y="0"/>
                    <a:pt x="66863" y="0"/>
                  </a:cubicBezTo>
                  <a:cubicBezTo>
                    <a:pt x="103791" y="0"/>
                    <a:pt x="133726" y="29936"/>
                    <a:pt x="133726" y="66863"/>
                  </a:cubicBezTo>
                  <a:close/>
                </a:path>
              </a:pathLst>
            </a:custGeom>
            <a:solidFill>
              <a:srgbClr val="ADD1B2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DFB96DA1-FB9F-473F-B375-4FCCE849FA5A}"/>
                </a:ext>
              </a:extLst>
            </p:cNvPr>
            <p:cNvSpPr/>
            <p:nvPr/>
          </p:nvSpPr>
          <p:spPr>
            <a:xfrm>
              <a:off x="8350515" y="619654"/>
              <a:ext cx="54900" cy="63158"/>
            </a:xfrm>
            <a:custGeom>
              <a:avLst/>
              <a:gdLst>
                <a:gd name="connsiteX0" fmla="*/ 42744 w 54900"/>
                <a:gd name="connsiteY0" fmla="*/ 3514 h 63158"/>
                <a:gd name="connsiteX1" fmla="*/ 28113 w 54900"/>
                <a:gd name="connsiteY1" fmla="*/ 0 h 63158"/>
                <a:gd name="connsiteX2" fmla="*/ 0 w 54900"/>
                <a:gd name="connsiteY2" fmla="*/ 29157 h 63158"/>
                <a:gd name="connsiteX3" fmla="*/ 0 w 54900"/>
                <a:gd name="connsiteY3" fmla="*/ 35996 h 63158"/>
                <a:gd name="connsiteX4" fmla="*/ 30392 w 54900"/>
                <a:gd name="connsiteY4" fmla="*/ 63159 h 63158"/>
                <a:gd name="connsiteX5" fmla="*/ 49388 w 54900"/>
                <a:gd name="connsiteY5" fmla="*/ 58030 h 63158"/>
                <a:gd name="connsiteX6" fmla="*/ 54901 w 54900"/>
                <a:gd name="connsiteY6" fmla="*/ 50432 h 63158"/>
                <a:gd name="connsiteX7" fmla="*/ 49673 w 54900"/>
                <a:gd name="connsiteY7" fmla="*/ 45303 h 63158"/>
                <a:gd name="connsiteX8" fmla="*/ 45971 w 54900"/>
                <a:gd name="connsiteY8" fmla="*/ 46918 h 63158"/>
                <a:gd name="connsiteX9" fmla="*/ 42075 w 54900"/>
                <a:gd name="connsiteY9" fmla="*/ 50432 h 63158"/>
                <a:gd name="connsiteX10" fmla="*/ 30678 w 54900"/>
                <a:gd name="connsiteY10" fmla="*/ 52807 h 63158"/>
                <a:gd name="connsiteX11" fmla="*/ 10358 w 54900"/>
                <a:gd name="connsiteY11" fmla="*/ 35806 h 63158"/>
                <a:gd name="connsiteX12" fmla="*/ 10358 w 54900"/>
                <a:gd name="connsiteY12" fmla="*/ 29157 h 63158"/>
                <a:gd name="connsiteX13" fmla="*/ 28496 w 54900"/>
                <a:gd name="connsiteY13" fmla="*/ 10352 h 63158"/>
                <a:gd name="connsiteX14" fmla="*/ 38562 w 54900"/>
                <a:gd name="connsiteY14" fmla="*/ 12821 h 63158"/>
                <a:gd name="connsiteX15" fmla="*/ 43121 w 54900"/>
                <a:gd name="connsiteY15" fmla="*/ 18330 h 63158"/>
                <a:gd name="connsiteX16" fmla="*/ 44549 w 54900"/>
                <a:gd name="connsiteY16" fmla="*/ 22319 h 63158"/>
                <a:gd name="connsiteX17" fmla="*/ 48154 w 54900"/>
                <a:gd name="connsiteY17" fmla="*/ 23839 h 63158"/>
                <a:gd name="connsiteX18" fmla="*/ 52427 w 54900"/>
                <a:gd name="connsiteY18" fmla="*/ 21655 h 63158"/>
                <a:gd name="connsiteX19" fmla="*/ 53284 w 54900"/>
                <a:gd name="connsiteY19" fmla="*/ 17000 h 63158"/>
                <a:gd name="connsiteX20" fmla="*/ 53284 w 54900"/>
                <a:gd name="connsiteY20" fmla="*/ 8358 h 63158"/>
                <a:gd name="connsiteX21" fmla="*/ 52621 w 54900"/>
                <a:gd name="connsiteY21" fmla="*/ 3989 h 63158"/>
                <a:gd name="connsiteX22" fmla="*/ 48154 w 54900"/>
                <a:gd name="connsiteY22" fmla="*/ 1520 h 63158"/>
                <a:gd name="connsiteX23" fmla="*/ 43789 w 54900"/>
                <a:gd name="connsiteY23" fmla="*/ 3989 h 63158"/>
                <a:gd name="connsiteX24" fmla="*/ 42744 w 54900"/>
                <a:gd name="connsiteY24" fmla="*/ 3514 h 63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900" h="63158">
                  <a:moveTo>
                    <a:pt x="42744" y="3514"/>
                  </a:moveTo>
                  <a:cubicBezTo>
                    <a:pt x="37042" y="855"/>
                    <a:pt x="33432" y="0"/>
                    <a:pt x="28113" y="0"/>
                  </a:cubicBezTo>
                  <a:cubicBezTo>
                    <a:pt x="12157" y="0"/>
                    <a:pt x="0" y="12632"/>
                    <a:pt x="0" y="29157"/>
                  </a:cubicBezTo>
                  <a:lnTo>
                    <a:pt x="0" y="35996"/>
                  </a:lnTo>
                  <a:cubicBezTo>
                    <a:pt x="0" y="51667"/>
                    <a:pt x="12825" y="63159"/>
                    <a:pt x="30392" y="63159"/>
                  </a:cubicBezTo>
                  <a:cubicBezTo>
                    <a:pt x="37802" y="63159"/>
                    <a:pt x="44829" y="61354"/>
                    <a:pt x="49388" y="58030"/>
                  </a:cubicBezTo>
                  <a:cubicBezTo>
                    <a:pt x="52907" y="55561"/>
                    <a:pt x="54901" y="52807"/>
                    <a:pt x="54901" y="50432"/>
                  </a:cubicBezTo>
                  <a:cubicBezTo>
                    <a:pt x="54901" y="47678"/>
                    <a:pt x="52524" y="45303"/>
                    <a:pt x="49673" y="45303"/>
                  </a:cubicBezTo>
                  <a:cubicBezTo>
                    <a:pt x="48348" y="45303"/>
                    <a:pt x="47108" y="45778"/>
                    <a:pt x="45971" y="46918"/>
                  </a:cubicBezTo>
                  <a:cubicBezTo>
                    <a:pt x="43218" y="49862"/>
                    <a:pt x="43218" y="49862"/>
                    <a:pt x="42075" y="50432"/>
                  </a:cubicBezTo>
                  <a:cubicBezTo>
                    <a:pt x="39510" y="52047"/>
                    <a:pt x="35334" y="52807"/>
                    <a:pt x="30678" y="52807"/>
                  </a:cubicBezTo>
                  <a:cubicBezTo>
                    <a:pt x="18235" y="52807"/>
                    <a:pt x="10358" y="46158"/>
                    <a:pt x="10358" y="35806"/>
                  </a:cubicBezTo>
                  <a:lnTo>
                    <a:pt x="10358" y="29157"/>
                  </a:lnTo>
                  <a:cubicBezTo>
                    <a:pt x="10358" y="18330"/>
                    <a:pt x="17956" y="10352"/>
                    <a:pt x="28496" y="10352"/>
                  </a:cubicBezTo>
                  <a:cubicBezTo>
                    <a:pt x="32009" y="10352"/>
                    <a:pt x="35711" y="11302"/>
                    <a:pt x="38562" y="12821"/>
                  </a:cubicBezTo>
                  <a:cubicBezTo>
                    <a:pt x="41510" y="14531"/>
                    <a:pt x="42549" y="15861"/>
                    <a:pt x="43121" y="18330"/>
                  </a:cubicBezTo>
                  <a:cubicBezTo>
                    <a:pt x="43504" y="20799"/>
                    <a:pt x="43692" y="21559"/>
                    <a:pt x="44549" y="22319"/>
                  </a:cubicBezTo>
                  <a:cubicBezTo>
                    <a:pt x="45400" y="23174"/>
                    <a:pt x="46829" y="23839"/>
                    <a:pt x="48154" y="23839"/>
                  </a:cubicBezTo>
                  <a:cubicBezTo>
                    <a:pt x="49770" y="23839"/>
                    <a:pt x="51387" y="22984"/>
                    <a:pt x="52427" y="21655"/>
                  </a:cubicBezTo>
                  <a:cubicBezTo>
                    <a:pt x="53095" y="20704"/>
                    <a:pt x="53284" y="19565"/>
                    <a:pt x="53284" y="17000"/>
                  </a:cubicBezTo>
                  <a:lnTo>
                    <a:pt x="53284" y="8358"/>
                  </a:lnTo>
                  <a:cubicBezTo>
                    <a:pt x="53284" y="5699"/>
                    <a:pt x="53187" y="4939"/>
                    <a:pt x="52621" y="3989"/>
                  </a:cubicBezTo>
                  <a:cubicBezTo>
                    <a:pt x="51667" y="2374"/>
                    <a:pt x="49959" y="1520"/>
                    <a:pt x="48154" y="1520"/>
                  </a:cubicBezTo>
                  <a:cubicBezTo>
                    <a:pt x="46348" y="1520"/>
                    <a:pt x="45114" y="2089"/>
                    <a:pt x="43789" y="3989"/>
                  </a:cubicBezTo>
                  <a:lnTo>
                    <a:pt x="42744" y="3514"/>
                  </a:lnTo>
                  <a:close/>
                </a:path>
              </a:pathLst>
            </a:custGeom>
            <a:solidFill>
              <a:srgbClr val="000000"/>
            </a:solidFill>
            <a:ln w="6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4BB62D4-FAED-41B4-83F4-155AAEF367C9}"/>
                </a:ext>
              </a:extLst>
            </p:cNvPr>
            <p:cNvSpPr txBox="1"/>
            <p:nvPr/>
          </p:nvSpPr>
          <p:spPr>
            <a:xfrm>
              <a:off x="8390297" y="562145"/>
              <a:ext cx="790727" cy="176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74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ClientesController</a:t>
              </a: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69A427D3-51D6-4FE0-A569-CD3C1F0AF465}"/>
                </a:ext>
              </a:extLst>
            </p:cNvPr>
            <p:cNvSpPr/>
            <p:nvPr/>
          </p:nvSpPr>
          <p:spPr>
            <a:xfrm>
              <a:off x="8214588" y="746732"/>
              <a:ext cx="1009026" cy="6078"/>
            </a:xfrm>
            <a:custGeom>
              <a:avLst/>
              <a:gdLst>
                <a:gd name="connsiteX0" fmla="*/ 0 w 1009026"/>
                <a:gd name="connsiteY0" fmla="*/ 0 h 6078"/>
                <a:gd name="connsiteX1" fmla="*/ 1009027 w 1009026"/>
                <a:gd name="connsiteY1" fmla="*/ 0 h 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026" h="6078">
                  <a:moveTo>
                    <a:pt x="0" y="0"/>
                  </a:moveTo>
                  <a:lnTo>
                    <a:pt x="1009027" y="0"/>
                  </a:lnTo>
                </a:path>
              </a:pathLst>
            </a:custGeom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CA04618-CA55-4AAC-BB94-8BC788F1A637}"/>
                </a:ext>
              </a:extLst>
            </p:cNvPr>
            <p:cNvSpPr/>
            <p:nvPr/>
          </p:nvSpPr>
          <p:spPr>
            <a:xfrm>
              <a:off x="8214588" y="795360"/>
              <a:ext cx="1009026" cy="6078"/>
            </a:xfrm>
            <a:custGeom>
              <a:avLst/>
              <a:gdLst>
                <a:gd name="connsiteX0" fmla="*/ 0 w 1009026"/>
                <a:gd name="connsiteY0" fmla="*/ 0 h 6078"/>
                <a:gd name="connsiteX1" fmla="*/ 1009027 w 1009026"/>
                <a:gd name="connsiteY1" fmla="*/ 0 h 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026" h="6078">
                  <a:moveTo>
                    <a:pt x="0" y="0"/>
                  </a:moveTo>
                  <a:lnTo>
                    <a:pt x="1009027" y="0"/>
                  </a:lnTo>
                </a:path>
              </a:pathLst>
            </a:custGeom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2E13F10-B02D-4DF1-BB4F-57F0D44C3562}"/>
                </a:ext>
              </a:extLst>
            </p:cNvPr>
            <p:cNvSpPr txBox="1"/>
            <p:nvPr/>
          </p:nvSpPr>
          <p:spPr>
            <a:xfrm>
              <a:off x="8153541" y="775233"/>
              <a:ext cx="687393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+Get GetCliente()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A050C0E4-27BC-45C4-BAE6-21F975487C01}"/>
                </a:ext>
              </a:extLst>
            </p:cNvPr>
            <p:cNvSpPr txBox="1"/>
            <p:nvPr/>
          </p:nvSpPr>
          <p:spPr>
            <a:xfrm>
              <a:off x="8153541" y="853066"/>
              <a:ext cx="887982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+Get GetClienteById(nif)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FF10121-3B57-4DF3-8C37-6178211BD120}"/>
                </a:ext>
              </a:extLst>
            </p:cNvPr>
            <p:cNvSpPr txBox="1"/>
            <p:nvPr/>
          </p:nvSpPr>
          <p:spPr>
            <a:xfrm>
              <a:off x="8153541" y="930899"/>
              <a:ext cx="736021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+Post PostCliente()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64CBE21-F200-4237-8461-F0DEEC3DF6AA}"/>
                </a:ext>
              </a:extLst>
            </p:cNvPr>
            <p:cNvSpPr txBox="1"/>
            <p:nvPr/>
          </p:nvSpPr>
          <p:spPr>
            <a:xfrm>
              <a:off x="8153541" y="1008732"/>
              <a:ext cx="960924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+Put PutCliente(nif, cliente)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9CDD1847-9ACA-4B8C-8C01-C8A8AFE5DA2F}"/>
                </a:ext>
              </a:extLst>
            </p:cNvPr>
            <p:cNvSpPr txBox="1"/>
            <p:nvPr/>
          </p:nvSpPr>
          <p:spPr>
            <a:xfrm>
              <a:off x="8153541" y="1086563"/>
              <a:ext cx="918375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+Delete DeleteCliente(nif)</a:t>
              </a:r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5CBEE2E7-FA4F-487D-9975-6DA7D69C5743}"/>
                </a:ext>
              </a:extLst>
            </p:cNvPr>
            <p:cNvSpPr/>
            <p:nvPr/>
          </p:nvSpPr>
          <p:spPr>
            <a:xfrm>
              <a:off x="7941057" y="4019990"/>
              <a:ext cx="522748" cy="525265"/>
            </a:xfrm>
            <a:custGeom>
              <a:avLst/>
              <a:gdLst>
                <a:gd name="connsiteX0" fmla="*/ 0 w 522748"/>
                <a:gd name="connsiteY0" fmla="*/ 0 h 525265"/>
                <a:gd name="connsiteX1" fmla="*/ 522749 w 522748"/>
                <a:gd name="connsiteY1" fmla="*/ 0 h 525265"/>
                <a:gd name="connsiteX2" fmla="*/ 522749 w 522748"/>
                <a:gd name="connsiteY2" fmla="*/ 525266 h 525265"/>
                <a:gd name="connsiteX3" fmla="*/ 0 w 522748"/>
                <a:gd name="connsiteY3" fmla="*/ 525266 h 525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2748" h="525265">
                  <a:moveTo>
                    <a:pt x="0" y="0"/>
                  </a:moveTo>
                  <a:lnTo>
                    <a:pt x="522749" y="0"/>
                  </a:lnTo>
                  <a:lnTo>
                    <a:pt x="522749" y="525266"/>
                  </a:lnTo>
                  <a:lnTo>
                    <a:pt x="0" y="525266"/>
                  </a:lnTo>
                  <a:close/>
                </a:path>
              </a:pathLst>
            </a:custGeom>
            <a:solidFill>
              <a:srgbClr val="FEFECE"/>
            </a:solidFill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A1B0D273-6741-4638-B7BB-F5DB557C12DE}"/>
                </a:ext>
              </a:extLst>
            </p:cNvPr>
            <p:cNvSpPr/>
            <p:nvPr/>
          </p:nvSpPr>
          <p:spPr>
            <a:xfrm>
              <a:off x="8000930" y="4050382"/>
              <a:ext cx="133726" cy="133726"/>
            </a:xfrm>
            <a:custGeom>
              <a:avLst/>
              <a:gdLst>
                <a:gd name="connsiteX0" fmla="*/ 133726 w 133726"/>
                <a:gd name="connsiteY0" fmla="*/ 66863 h 133726"/>
                <a:gd name="connsiteX1" fmla="*/ 66863 w 133726"/>
                <a:gd name="connsiteY1" fmla="*/ 133726 h 133726"/>
                <a:gd name="connsiteX2" fmla="*/ 0 w 133726"/>
                <a:gd name="connsiteY2" fmla="*/ 66863 h 133726"/>
                <a:gd name="connsiteX3" fmla="*/ 66863 w 133726"/>
                <a:gd name="connsiteY3" fmla="*/ 0 h 133726"/>
                <a:gd name="connsiteX4" fmla="*/ 133726 w 133726"/>
                <a:gd name="connsiteY4" fmla="*/ 66863 h 13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26" h="133726">
                  <a:moveTo>
                    <a:pt x="133726" y="66863"/>
                  </a:moveTo>
                  <a:cubicBezTo>
                    <a:pt x="133726" y="103791"/>
                    <a:pt x="103791" y="133726"/>
                    <a:pt x="66863" y="133726"/>
                  </a:cubicBezTo>
                  <a:cubicBezTo>
                    <a:pt x="29936" y="133726"/>
                    <a:pt x="0" y="103791"/>
                    <a:pt x="0" y="66863"/>
                  </a:cubicBezTo>
                  <a:cubicBezTo>
                    <a:pt x="0" y="29936"/>
                    <a:pt x="29936" y="0"/>
                    <a:pt x="66863" y="0"/>
                  </a:cubicBezTo>
                  <a:cubicBezTo>
                    <a:pt x="103791" y="0"/>
                    <a:pt x="133726" y="29936"/>
                    <a:pt x="133726" y="66863"/>
                  </a:cubicBezTo>
                  <a:close/>
                </a:path>
              </a:pathLst>
            </a:custGeom>
            <a:solidFill>
              <a:srgbClr val="ADD1B2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D1ECEEAF-8AF9-4D66-9FFE-FFE7D4E9C209}"/>
                </a:ext>
              </a:extLst>
            </p:cNvPr>
            <p:cNvSpPr/>
            <p:nvPr/>
          </p:nvSpPr>
          <p:spPr>
            <a:xfrm>
              <a:off x="8039304" y="4087424"/>
              <a:ext cx="54894" cy="63155"/>
            </a:xfrm>
            <a:custGeom>
              <a:avLst/>
              <a:gdLst>
                <a:gd name="connsiteX0" fmla="*/ 42738 w 54894"/>
                <a:gd name="connsiteY0" fmla="*/ 3513 h 63155"/>
                <a:gd name="connsiteX1" fmla="*/ 28113 w 54894"/>
                <a:gd name="connsiteY1" fmla="*/ 0 h 63155"/>
                <a:gd name="connsiteX2" fmla="*/ 0 w 54894"/>
                <a:gd name="connsiteY2" fmla="*/ 29158 h 63155"/>
                <a:gd name="connsiteX3" fmla="*/ 0 w 54894"/>
                <a:gd name="connsiteY3" fmla="*/ 35997 h 63155"/>
                <a:gd name="connsiteX4" fmla="*/ 30392 w 54894"/>
                <a:gd name="connsiteY4" fmla="*/ 63155 h 63155"/>
                <a:gd name="connsiteX5" fmla="*/ 49388 w 54894"/>
                <a:gd name="connsiteY5" fmla="*/ 58031 h 63155"/>
                <a:gd name="connsiteX6" fmla="*/ 54895 w 54894"/>
                <a:gd name="connsiteY6" fmla="*/ 50433 h 63155"/>
                <a:gd name="connsiteX7" fmla="*/ 49667 w 54894"/>
                <a:gd name="connsiteY7" fmla="*/ 45303 h 63155"/>
                <a:gd name="connsiteX8" fmla="*/ 45965 w 54894"/>
                <a:gd name="connsiteY8" fmla="*/ 46914 h 63155"/>
                <a:gd name="connsiteX9" fmla="*/ 42069 w 54894"/>
                <a:gd name="connsiteY9" fmla="*/ 50433 h 63155"/>
                <a:gd name="connsiteX10" fmla="*/ 30672 w 54894"/>
                <a:gd name="connsiteY10" fmla="*/ 52804 h 63155"/>
                <a:gd name="connsiteX11" fmla="*/ 10352 w 54894"/>
                <a:gd name="connsiteY11" fmla="*/ 35802 h 63155"/>
                <a:gd name="connsiteX12" fmla="*/ 10352 w 54894"/>
                <a:gd name="connsiteY12" fmla="*/ 29158 h 63155"/>
                <a:gd name="connsiteX13" fmla="*/ 28490 w 54894"/>
                <a:gd name="connsiteY13" fmla="*/ 10352 h 63155"/>
                <a:gd name="connsiteX14" fmla="*/ 38556 w 54894"/>
                <a:gd name="connsiteY14" fmla="*/ 12820 h 63155"/>
                <a:gd name="connsiteX15" fmla="*/ 43115 w 54894"/>
                <a:gd name="connsiteY15" fmla="*/ 18327 h 63155"/>
                <a:gd name="connsiteX16" fmla="*/ 44543 w 54894"/>
                <a:gd name="connsiteY16" fmla="*/ 22320 h 63155"/>
                <a:gd name="connsiteX17" fmla="*/ 48148 w 54894"/>
                <a:gd name="connsiteY17" fmla="*/ 23840 h 63155"/>
                <a:gd name="connsiteX18" fmla="*/ 52427 w 54894"/>
                <a:gd name="connsiteY18" fmla="*/ 21652 h 63155"/>
                <a:gd name="connsiteX19" fmla="*/ 53278 w 54894"/>
                <a:gd name="connsiteY19" fmla="*/ 17001 h 63155"/>
                <a:gd name="connsiteX20" fmla="*/ 53278 w 54894"/>
                <a:gd name="connsiteY20" fmla="*/ 8358 h 63155"/>
                <a:gd name="connsiteX21" fmla="*/ 52615 w 54894"/>
                <a:gd name="connsiteY21" fmla="*/ 3988 h 63155"/>
                <a:gd name="connsiteX22" fmla="*/ 48148 w 54894"/>
                <a:gd name="connsiteY22" fmla="*/ 1520 h 63155"/>
                <a:gd name="connsiteX23" fmla="*/ 43783 w 54894"/>
                <a:gd name="connsiteY23" fmla="*/ 3988 h 63155"/>
                <a:gd name="connsiteX24" fmla="*/ 42738 w 54894"/>
                <a:gd name="connsiteY24" fmla="*/ 3513 h 6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894" h="63155">
                  <a:moveTo>
                    <a:pt x="42738" y="3513"/>
                  </a:moveTo>
                  <a:cubicBezTo>
                    <a:pt x="37036" y="851"/>
                    <a:pt x="33432" y="0"/>
                    <a:pt x="28113" y="0"/>
                  </a:cubicBezTo>
                  <a:cubicBezTo>
                    <a:pt x="12157" y="0"/>
                    <a:pt x="0" y="12631"/>
                    <a:pt x="0" y="29158"/>
                  </a:cubicBezTo>
                  <a:lnTo>
                    <a:pt x="0" y="35997"/>
                  </a:lnTo>
                  <a:cubicBezTo>
                    <a:pt x="0" y="51667"/>
                    <a:pt x="12820" y="63155"/>
                    <a:pt x="30392" y="63155"/>
                  </a:cubicBezTo>
                  <a:cubicBezTo>
                    <a:pt x="37796" y="63155"/>
                    <a:pt x="44829" y="61356"/>
                    <a:pt x="49388" y="58031"/>
                  </a:cubicBezTo>
                  <a:cubicBezTo>
                    <a:pt x="52901" y="55557"/>
                    <a:pt x="54895" y="52804"/>
                    <a:pt x="54895" y="50433"/>
                  </a:cubicBezTo>
                  <a:cubicBezTo>
                    <a:pt x="54895" y="47680"/>
                    <a:pt x="52518" y="45303"/>
                    <a:pt x="49667" y="45303"/>
                  </a:cubicBezTo>
                  <a:cubicBezTo>
                    <a:pt x="48342" y="45303"/>
                    <a:pt x="47108" y="45777"/>
                    <a:pt x="45965" y="46914"/>
                  </a:cubicBezTo>
                  <a:cubicBezTo>
                    <a:pt x="43212" y="49862"/>
                    <a:pt x="43212" y="49862"/>
                    <a:pt x="42069" y="50433"/>
                  </a:cubicBezTo>
                  <a:cubicBezTo>
                    <a:pt x="39510" y="52044"/>
                    <a:pt x="35328" y="52804"/>
                    <a:pt x="30672" y="52804"/>
                  </a:cubicBezTo>
                  <a:cubicBezTo>
                    <a:pt x="18235" y="52804"/>
                    <a:pt x="10352" y="46160"/>
                    <a:pt x="10352" y="35802"/>
                  </a:cubicBezTo>
                  <a:lnTo>
                    <a:pt x="10352" y="29158"/>
                  </a:lnTo>
                  <a:cubicBezTo>
                    <a:pt x="10352" y="18327"/>
                    <a:pt x="17950" y="10352"/>
                    <a:pt x="28490" y="10352"/>
                  </a:cubicBezTo>
                  <a:cubicBezTo>
                    <a:pt x="32003" y="10352"/>
                    <a:pt x="35711" y="11300"/>
                    <a:pt x="38556" y="12820"/>
                  </a:cubicBezTo>
                  <a:cubicBezTo>
                    <a:pt x="41504" y="14528"/>
                    <a:pt x="42549" y="15859"/>
                    <a:pt x="43115" y="18327"/>
                  </a:cubicBezTo>
                  <a:cubicBezTo>
                    <a:pt x="43498" y="20801"/>
                    <a:pt x="43686" y="21560"/>
                    <a:pt x="44543" y="22320"/>
                  </a:cubicBezTo>
                  <a:cubicBezTo>
                    <a:pt x="45394" y="23171"/>
                    <a:pt x="46822" y="23840"/>
                    <a:pt x="48148" y="23840"/>
                  </a:cubicBezTo>
                  <a:cubicBezTo>
                    <a:pt x="49765" y="23840"/>
                    <a:pt x="51381" y="22983"/>
                    <a:pt x="52427" y="21652"/>
                  </a:cubicBezTo>
                  <a:cubicBezTo>
                    <a:pt x="53089" y="20703"/>
                    <a:pt x="53278" y="19561"/>
                    <a:pt x="53278" y="17001"/>
                  </a:cubicBezTo>
                  <a:lnTo>
                    <a:pt x="53278" y="8358"/>
                  </a:lnTo>
                  <a:cubicBezTo>
                    <a:pt x="53278" y="5696"/>
                    <a:pt x="53187" y="4936"/>
                    <a:pt x="52615" y="3988"/>
                  </a:cubicBezTo>
                  <a:cubicBezTo>
                    <a:pt x="51667" y="2371"/>
                    <a:pt x="49953" y="1520"/>
                    <a:pt x="48148" y="1520"/>
                  </a:cubicBezTo>
                  <a:cubicBezTo>
                    <a:pt x="46348" y="1520"/>
                    <a:pt x="45108" y="2091"/>
                    <a:pt x="43783" y="3988"/>
                  </a:cubicBezTo>
                  <a:lnTo>
                    <a:pt x="42738" y="3513"/>
                  </a:lnTo>
                  <a:close/>
                </a:path>
              </a:pathLst>
            </a:custGeom>
            <a:solidFill>
              <a:srgbClr val="000000"/>
            </a:solidFill>
            <a:ln w="6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B2BF874-D6AD-4F3B-BDCD-16CED881140B}"/>
                </a:ext>
              </a:extLst>
            </p:cNvPr>
            <p:cNvSpPr txBox="1"/>
            <p:nvPr/>
          </p:nvSpPr>
          <p:spPr>
            <a:xfrm>
              <a:off x="8069354" y="4029912"/>
              <a:ext cx="419940" cy="176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74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Cliente</a:t>
              </a: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C3EB683E-7A71-41A4-85E7-643423D9BEB6}"/>
                </a:ext>
              </a:extLst>
            </p:cNvPr>
            <p:cNvSpPr/>
            <p:nvPr/>
          </p:nvSpPr>
          <p:spPr>
            <a:xfrm>
              <a:off x="7947136" y="4214501"/>
              <a:ext cx="510591" cy="6078"/>
            </a:xfrm>
            <a:custGeom>
              <a:avLst/>
              <a:gdLst>
                <a:gd name="connsiteX0" fmla="*/ 0 w 510591"/>
                <a:gd name="connsiteY0" fmla="*/ 0 h 6078"/>
                <a:gd name="connsiteX1" fmla="*/ 510592 w 510591"/>
                <a:gd name="connsiteY1" fmla="*/ 0 h 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0591" h="6078">
                  <a:moveTo>
                    <a:pt x="0" y="0"/>
                  </a:moveTo>
                  <a:lnTo>
                    <a:pt x="510592" y="0"/>
                  </a:lnTo>
                </a:path>
              </a:pathLst>
            </a:custGeom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7B58E1B-34DB-49CB-8EDE-BE00C7F4C22F}"/>
                </a:ext>
              </a:extLst>
            </p:cNvPr>
            <p:cNvSpPr txBox="1"/>
            <p:nvPr/>
          </p:nvSpPr>
          <p:spPr>
            <a:xfrm>
              <a:off x="7886088" y="4194371"/>
              <a:ext cx="462489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-Int nif PK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F8C1B15B-AA3C-4F0E-991F-C7F3D2E59D17}"/>
                </a:ext>
              </a:extLst>
            </p:cNvPr>
            <p:cNvSpPr txBox="1"/>
            <p:nvPr/>
          </p:nvSpPr>
          <p:spPr>
            <a:xfrm>
              <a:off x="7886088" y="4272206"/>
              <a:ext cx="553666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-String nome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21D5F370-E56E-4C7A-86D1-96CD864F6156}"/>
                </a:ext>
              </a:extLst>
            </p:cNvPr>
            <p:cNvSpPr txBox="1"/>
            <p:nvPr/>
          </p:nvSpPr>
          <p:spPr>
            <a:xfrm>
              <a:off x="7886088" y="4350041"/>
              <a:ext cx="541509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-String email</a:t>
              </a:r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D7551C06-03EB-4D30-A5E5-66C11CE3E81B}"/>
                </a:ext>
              </a:extLst>
            </p:cNvPr>
            <p:cNvSpPr/>
            <p:nvPr/>
          </p:nvSpPr>
          <p:spPr>
            <a:xfrm>
              <a:off x="7947136" y="4496627"/>
              <a:ext cx="510591" cy="6078"/>
            </a:xfrm>
            <a:custGeom>
              <a:avLst/>
              <a:gdLst>
                <a:gd name="connsiteX0" fmla="*/ 0 w 510591"/>
                <a:gd name="connsiteY0" fmla="*/ 0 h 6078"/>
                <a:gd name="connsiteX1" fmla="*/ 510592 w 510591"/>
                <a:gd name="connsiteY1" fmla="*/ 0 h 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0591" h="6078">
                  <a:moveTo>
                    <a:pt x="0" y="0"/>
                  </a:moveTo>
                  <a:lnTo>
                    <a:pt x="510592" y="0"/>
                  </a:lnTo>
                </a:path>
              </a:pathLst>
            </a:custGeom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60410A96-01B4-4037-A285-934A74685C85}"/>
                </a:ext>
              </a:extLst>
            </p:cNvPr>
            <p:cNvSpPr/>
            <p:nvPr/>
          </p:nvSpPr>
          <p:spPr>
            <a:xfrm>
              <a:off x="6928991" y="552221"/>
              <a:ext cx="1063732" cy="680928"/>
            </a:xfrm>
            <a:custGeom>
              <a:avLst/>
              <a:gdLst>
                <a:gd name="connsiteX0" fmla="*/ 0 w 1063732"/>
                <a:gd name="connsiteY0" fmla="*/ 0 h 680928"/>
                <a:gd name="connsiteX1" fmla="*/ 1063733 w 1063732"/>
                <a:gd name="connsiteY1" fmla="*/ 0 h 680928"/>
                <a:gd name="connsiteX2" fmla="*/ 1063733 w 1063732"/>
                <a:gd name="connsiteY2" fmla="*/ 680929 h 680928"/>
                <a:gd name="connsiteX3" fmla="*/ 0 w 1063732"/>
                <a:gd name="connsiteY3" fmla="*/ 680929 h 68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3732" h="680928">
                  <a:moveTo>
                    <a:pt x="0" y="0"/>
                  </a:moveTo>
                  <a:lnTo>
                    <a:pt x="1063733" y="0"/>
                  </a:lnTo>
                  <a:lnTo>
                    <a:pt x="1063733" y="680929"/>
                  </a:lnTo>
                  <a:lnTo>
                    <a:pt x="0" y="680929"/>
                  </a:lnTo>
                  <a:close/>
                </a:path>
              </a:pathLst>
            </a:custGeom>
            <a:solidFill>
              <a:srgbClr val="FEFECE"/>
            </a:solidFill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4260C830-A3D4-4A21-A8B2-11EADC8BDEAA}"/>
                </a:ext>
              </a:extLst>
            </p:cNvPr>
            <p:cNvSpPr/>
            <p:nvPr/>
          </p:nvSpPr>
          <p:spPr>
            <a:xfrm>
              <a:off x="7029894" y="582613"/>
              <a:ext cx="133726" cy="133726"/>
            </a:xfrm>
            <a:custGeom>
              <a:avLst/>
              <a:gdLst>
                <a:gd name="connsiteX0" fmla="*/ 133726 w 133726"/>
                <a:gd name="connsiteY0" fmla="*/ 66863 h 133726"/>
                <a:gd name="connsiteX1" fmla="*/ 66863 w 133726"/>
                <a:gd name="connsiteY1" fmla="*/ 133726 h 133726"/>
                <a:gd name="connsiteX2" fmla="*/ 0 w 133726"/>
                <a:gd name="connsiteY2" fmla="*/ 66863 h 133726"/>
                <a:gd name="connsiteX3" fmla="*/ 66863 w 133726"/>
                <a:gd name="connsiteY3" fmla="*/ 0 h 133726"/>
                <a:gd name="connsiteX4" fmla="*/ 133726 w 133726"/>
                <a:gd name="connsiteY4" fmla="*/ 66863 h 13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26" h="133726">
                  <a:moveTo>
                    <a:pt x="133726" y="66863"/>
                  </a:moveTo>
                  <a:cubicBezTo>
                    <a:pt x="133726" y="103791"/>
                    <a:pt x="103791" y="133726"/>
                    <a:pt x="66863" y="133726"/>
                  </a:cubicBezTo>
                  <a:cubicBezTo>
                    <a:pt x="29936" y="133726"/>
                    <a:pt x="0" y="103791"/>
                    <a:pt x="0" y="66863"/>
                  </a:cubicBezTo>
                  <a:cubicBezTo>
                    <a:pt x="0" y="29936"/>
                    <a:pt x="29936" y="0"/>
                    <a:pt x="66863" y="0"/>
                  </a:cubicBezTo>
                  <a:cubicBezTo>
                    <a:pt x="103791" y="0"/>
                    <a:pt x="133726" y="29936"/>
                    <a:pt x="133726" y="66863"/>
                  </a:cubicBezTo>
                  <a:close/>
                </a:path>
              </a:pathLst>
            </a:custGeom>
            <a:solidFill>
              <a:srgbClr val="ADD1B2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CE30DD54-0B9E-48E2-BE16-281E4C110FA6}"/>
                </a:ext>
              </a:extLst>
            </p:cNvPr>
            <p:cNvSpPr/>
            <p:nvPr/>
          </p:nvSpPr>
          <p:spPr>
            <a:xfrm>
              <a:off x="7068267" y="619654"/>
              <a:ext cx="54894" cy="63158"/>
            </a:xfrm>
            <a:custGeom>
              <a:avLst/>
              <a:gdLst>
                <a:gd name="connsiteX0" fmla="*/ 42738 w 54894"/>
                <a:gd name="connsiteY0" fmla="*/ 3514 h 63158"/>
                <a:gd name="connsiteX1" fmla="*/ 28113 w 54894"/>
                <a:gd name="connsiteY1" fmla="*/ 0 h 63158"/>
                <a:gd name="connsiteX2" fmla="*/ 0 w 54894"/>
                <a:gd name="connsiteY2" fmla="*/ 29157 h 63158"/>
                <a:gd name="connsiteX3" fmla="*/ 0 w 54894"/>
                <a:gd name="connsiteY3" fmla="*/ 35996 h 63158"/>
                <a:gd name="connsiteX4" fmla="*/ 30392 w 54894"/>
                <a:gd name="connsiteY4" fmla="*/ 63159 h 63158"/>
                <a:gd name="connsiteX5" fmla="*/ 49388 w 54894"/>
                <a:gd name="connsiteY5" fmla="*/ 58030 h 63158"/>
                <a:gd name="connsiteX6" fmla="*/ 54895 w 54894"/>
                <a:gd name="connsiteY6" fmla="*/ 50432 h 63158"/>
                <a:gd name="connsiteX7" fmla="*/ 49667 w 54894"/>
                <a:gd name="connsiteY7" fmla="*/ 45303 h 63158"/>
                <a:gd name="connsiteX8" fmla="*/ 45965 w 54894"/>
                <a:gd name="connsiteY8" fmla="*/ 46918 h 63158"/>
                <a:gd name="connsiteX9" fmla="*/ 42069 w 54894"/>
                <a:gd name="connsiteY9" fmla="*/ 50432 h 63158"/>
                <a:gd name="connsiteX10" fmla="*/ 30672 w 54894"/>
                <a:gd name="connsiteY10" fmla="*/ 52807 h 63158"/>
                <a:gd name="connsiteX11" fmla="*/ 10352 w 54894"/>
                <a:gd name="connsiteY11" fmla="*/ 35806 h 63158"/>
                <a:gd name="connsiteX12" fmla="*/ 10352 w 54894"/>
                <a:gd name="connsiteY12" fmla="*/ 29157 h 63158"/>
                <a:gd name="connsiteX13" fmla="*/ 28490 w 54894"/>
                <a:gd name="connsiteY13" fmla="*/ 10352 h 63158"/>
                <a:gd name="connsiteX14" fmla="*/ 38556 w 54894"/>
                <a:gd name="connsiteY14" fmla="*/ 12821 h 63158"/>
                <a:gd name="connsiteX15" fmla="*/ 43115 w 54894"/>
                <a:gd name="connsiteY15" fmla="*/ 18330 h 63158"/>
                <a:gd name="connsiteX16" fmla="*/ 44543 w 54894"/>
                <a:gd name="connsiteY16" fmla="*/ 22319 h 63158"/>
                <a:gd name="connsiteX17" fmla="*/ 48148 w 54894"/>
                <a:gd name="connsiteY17" fmla="*/ 23839 h 63158"/>
                <a:gd name="connsiteX18" fmla="*/ 52427 w 54894"/>
                <a:gd name="connsiteY18" fmla="*/ 21655 h 63158"/>
                <a:gd name="connsiteX19" fmla="*/ 53278 w 54894"/>
                <a:gd name="connsiteY19" fmla="*/ 17000 h 63158"/>
                <a:gd name="connsiteX20" fmla="*/ 53278 w 54894"/>
                <a:gd name="connsiteY20" fmla="*/ 8358 h 63158"/>
                <a:gd name="connsiteX21" fmla="*/ 52615 w 54894"/>
                <a:gd name="connsiteY21" fmla="*/ 3989 h 63158"/>
                <a:gd name="connsiteX22" fmla="*/ 48148 w 54894"/>
                <a:gd name="connsiteY22" fmla="*/ 1520 h 63158"/>
                <a:gd name="connsiteX23" fmla="*/ 43783 w 54894"/>
                <a:gd name="connsiteY23" fmla="*/ 3989 h 63158"/>
                <a:gd name="connsiteX24" fmla="*/ 42738 w 54894"/>
                <a:gd name="connsiteY24" fmla="*/ 3514 h 63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894" h="63158">
                  <a:moveTo>
                    <a:pt x="42738" y="3514"/>
                  </a:moveTo>
                  <a:cubicBezTo>
                    <a:pt x="37036" y="855"/>
                    <a:pt x="33432" y="0"/>
                    <a:pt x="28113" y="0"/>
                  </a:cubicBezTo>
                  <a:cubicBezTo>
                    <a:pt x="12157" y="0"/>
                    <a:pt x="0" y="12632"/>
                    <a:pt x="0" y="29157"/>
                  </a:cubicBezTo>
                  <a:lnTo>
                    <a:pt x="0" y="35996"/>
                  </a:lnTo>
                  <a:cubicBezTo>
                    <a:pt x="0" y="51667"/>
                    <a:pt x="12820" y="63159"/>
                    <a:pt x="30392" y="63159"/>
                  </a:cubicBezTo>
                  <a:cubicBezTo>
                    <a:pt x="37796" y="63159"/>
                    <a:pt x="44829" y="61354"/>
                    <a:pt x="49388" y="58030"/>
                  </a:cubicBezTo>
                  <a:cubicBezTo>
                    <a:pt x="52901" y="55561"/>
                    <a:pt x="54895" y="52807"/>
                    <a:pt x="54895" y="50432"/>
                  </a:cubicBezTo>
                  <a:cubicBezTo>
                    <a:pt x="54895" y="47678"/>
                    <a:pt x="52518" y="45303"/>
                    <a:pt x="49667" y="45303"/>
                  </a:cubicBezTo>
                  <a:cubicBezTo>
                    <a:pt x="48342" y="45303"/>
                    <a:pt x="47108" y="45778"/>
                    <a:pt x="45965" y="46918"/>
                  </a:cubicBezTo>
                  <a:cubicBezTo>
                    <a:pt x="43212" y="49862"/>
                    <a:pt x="43212" y="49862"/>
                    <a:pt x="42069" y="50432"/>
                  </a:cubicBezTo>
                  <a:cubicBezTo>
                    <a:pt x="39510" y="52047"/>
                    <a:pt x="35328" y="52807"/>
                    <a:pt x="30672" y="52807"/>
                  </a:cubicBezTo>
                  <a:cubicBezTo>
                    <a:pt x="18235" y="52807"/>
                    <a:pt x="10352" y="46158"/>
                    <a:pt x="10352" y="35806"/>
                  </a:cubicBezTo>
                  <a:lnTo>
                    <a:pt x="10352" y="29157"/>
                  </a:lnTo>
                  <a:cubicBezTo>
                    <a:pt x="10352" y="18330"/>
                    <a:pt x="17950" y="10352"/>
                    <a:pt x="28490" y="10352"/>
                  </a:cubicBezTo>
                  <a:cubicBezTo>
                    <a:pt x="32003" y="10352"/>
                    <a:pt x="35711" y="11302"/>
                    <a:pt x="38556" y="12821"/>
                  </a:cubicBezTo>
                  <a:cubicBezTo>
                    <a:pt x="41504" y="14531"/>
                    <a:pt x="42549" y="15861"/>
                    <a:pt x="43115" y="18330"/>
                  </a:cubicBezTo>
                  <a:cubicBezTo>
                    <a:pt x="43498" y="20799"/>
                    <a:pt x="43686" y="21559"/>
                    <a:pt x="44543" y="22319"/>
                  </a:cubicBezTo>
                  <a:cubicBezTo>
                    <a:pt x="45394" y="23174"/>
                    <a:pt x="46822" y="23839"/>
                    <a:pt x="48148" y="23839"/>
                  </a:cubicBezTo>
                  <a:cubicBezTo>
                    <a:pt x="49765" y="23839"/>
                    <a:pt x="51381" y="22984"/>
                    <a:pt x="52427" y="21655"/>
                  </a:cubicBezTo>
                  <a:cubicBezTo>
                    <a:pt x="53089" y="20704"/>
                    <a:pt x="53278" y="19565"/>
                    <a:pt x="53278" y="17000"/>
                  </a:cubicBezTo>
                  <a:lnTo>
                    <a:pt x="53278" y="8358"/>
                  </a:lnTo>
                  <a:cubicBezTo>
                    <a:pt x="53278" y="5699"/>
                    <a:pt x="53187" y="4939"/>
                    <a:pt x="52615" y="3989"/>
                  </a:cubicBezTo>
                  <a:cubicBezTo>
                    <a:pt x="51667" y="2374"/>
                    <a:pt x="49953" y="1520"/>
                    <a:pt x="48148" y="1520"/>
                  </a:cubicBezTo>
                  <a:cubicBezTo>
                    <a:pt x="46348" y="1520"/>
                    <a:pt x="45108" y="2089"/>
                    <a:pt x="43783" y="3989"/>
                  </a:cubicBezTo>
                  <a:lnTo>
                    <a:pt x="42738" y="3514"/>
                  </a:lnTo>
                  <a:close/>
                </a:path>
              </a:pathLst>
            </a:custGeom>
            <a:solidFill>
              <a:srgbClr val="000000"/>
            </a:solidFill>
            <a:ln w="6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A23ED6AC-E373-49A8-82C9-839B583D493D}"/>
                </a:ext>
              </a:extLst>
            </p:cNvPr>
            <p:cNvSpPr txBox="1"/>
            <p:nvPr/>
          </p:nvSpPr>
          <p:spPr>
            <a:xfrm>
              <a:off x="7107436" y="562145"/>
              <a:ext cx="833276" cy="176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74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ReservasController</a:t>
              </a:r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160719D3-B478-49EF-8089-5048B18179DC}"/>
                </a:ext>
              </a:extLst>
            </p:cNvPr>
            <p:cNvSpPr/>
            <p:nvPr/>
          </p:nvSpPr>
          <p:spPr>
            <a:xfrm>
              <a:off x="6935070" y="746732"/>
              <a:ext cx="1051575" cy="6078"/>
            </a:xfrm>
            <a:custGeom>
              <a:avLst/>
              <a:gdLst>
                <a:gd name="connsiteX0" fmla="*/ 0 w 1051575"/>
                <a:gd name="connsiteY0" fmla="*/ 0 h 6078"/>
                <a:gd name="connsiteX1" fmla="*/ 1051576 w 1051575"/>
                <a:gd name="connsiteY1" fmla="*/ 0 h 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1575" h="6078">
                  <a:moveTo>
                    <a:pt x="0" y="0"/>
                  </a:moveTo>
                  <a:lnTo>
                    <a:pt x="1051576" y="0"/>
                  </a:lnTo>
                </a:path>
              </a:pathLst>
            </a:custGeom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88" name="Forma livre: Forma 1087">
              <a:extLst>
                <a:ext uri="{FF2B5EF4-FFF2-40B4-BE49-F238E27FC236}">
                  <a16:creationId xmlns:a16="http://schemas.microsoft.com/office/drawing/2014/main" id="{D836C194-D45D-4D5A-B7E8-961FD3444E18}"/>
                </a:ext>
              </a:extLst>
            </p:cNvPr>
            <p:cNvSpPr/>
            <p:nvPr/>
          </p:nvSpPr>
          <p:spPr>
            <a:xfrm>
              <a:off x="6935070" y="795360"/>
              <a:ext cx="1051575" cy="6078"/>
            </a:xfrm>
            <a:custGeom>
              <a:avLst/>
              <a:gdLst>
                <a:gd name="connsiteX0" fmla="*/ 0 w 1051575"/>
                <a:gd name="connsiteY0" fmla="*/ 0 h 6078"/>
                <a:gd name="connsiteX1" fmla="*/ 1051576 w 1051575"/>
                <a:gd name="connsiteY1" fmla="*/ 0 h 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1575" h="6078">
                  <a:moveTo>
                    <a:pt x="0" y="0"/>
                  </a:moveTo>
                  <a:lnTo>
                    <a:pt x="1051576" y="0"/>
                  </a:lnTo>
                </a:path>
              </a:pathLst>
            </a:custGeom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89" name="CaixaDeTexto 1088">
              <a:extLst>
                <a:ext uri="{FF2B5EF4-FFF2-40B4-BE49-F238E27FC236}">
                  <a16:creationId xmlns:a16="http://schemas.microsoft.com/office/drawing/2014/main" id="{C468A6E4-F568-4428-A1AB-6788EAF3BE3B}"/>
                </a:ext>
              </a:extLst>
            </p:cNvPr>
            <p:cNvSpPr txBox="1"/>
            <p:nvPr/>
          </p:nvSpPr>
          <p:spPr>
            <a:xfrm>
              <a:off x="6874022" y="775233"/>
              <a:ext cx="742099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+Get GetReserva()</a:t>
              </a:r>
            </a:p>
          </p:txBody>
        </p:sp>
        <p:sp>
          <p:nvSpPr>
            <p:cNvPr id="1090" name="CaixaDeTexto 1089">
              <a:extLst>
                <a:ext uri="{FF2B5EF4-FFF2-40B4-BE49-F238E27FC236}">
                  <a16:creationId xmlns:a16="http://schemas.microsoft.com/office/drawing/2014/main" id="{976D3658-954E-4DC6-878C-EF5A41E5C93F}"/>
                </a:ext>
              </a:extLst>
            </p:cNvPr>
            <p:cNvSpPr txBox="1"/>
            <p:nvPr/>
          </p:nvSpPr>
          <p:spPr>
            <a:xfrm>
              <a:off x="6874022" y="853066"/>
              <a:ext cx="918375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+Get GetReservaById(id)</a:t>
              </a:r>
            </a:p>
          </p:txBody>
        </p:sp>
        <p:sp>
          <p:nvSpPr>
            <p:cNvPr id="1091" name="CaixaDeTexto 1090">
              <a:extLst>
                <a:ext uri="{FF2B5EF4-FFF2-40B4-BE49-F238E27FC236}">
                  <a16:creationId xmlns:a16="http://schemas.microsoft.com/office/drawing/2014/main" id="{52FCFA6C-935D-460E-96CE-C4BCB43ECF7B}"/>
                </a:ext>
              </a:extLst>
            </p:cNvPr>
            <p:cNvSpPr txBox="1"/>
            <p:nvPr/>
          </p:nvSpPr>
          <p:spPr>
            <a:xfrm>
              <a:off x="6874022" y="930899"/>
              <a:ext cx="790727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+Post PostReserva()</a:t>
              </a:r>
            </a:p>
          </p:txBody>
        </p:sp>
        <p:sp>
          <p:nvSpPr>
            <p:cNvPr id="1092" name="CaixaDeTexto 1091">
              <a:extLst>
                <a:ext uri="{FF2B5EF4-FFF2-40B4-BE49-F238E27FC236}">
                  <a16:creationId xmlns:a16="http://schemas.microsoft.com/office/drawing/2014/main" id="{4BBEB5AB-4CD6-4C96-9E30-A03E3DFA7242}"/>
                </a:ext>
              </a:extLst>
            </p:cNvPr>
            <p:cNvSpPr txBox="1"/>
            <p:nvPr/>
          </p:nvSpPr>
          <p:spPr>
            <a:xfrm>
              <a:off x="6874022" y="1008732"/>
              <a:ext cx="1033866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+Put PutReserva(id, reserva)</a:t>
              </a:r>
            </a:p>
          </p:txBody>
        </p:sp>
        <p:sp>
          <p:nvSpPr>
            <p:cNvPr id="1093" name="CaixaDeTexto 1092">
              <a:extLst>
                <a:ext uri="{FF2B5EF4-FFF2-40B4-BE49-F238E27FC236}">
                  <a16:creationId xmlns:a16="http://schemas.microsoft.com/office/drawing/2014/main" id="{CD7D7F96-6574-4A79-B537-846F08EEEFEC}"/>
                </a:ext>
              </a:extLst>
            </p:cNvPr>
            <p:cNvSpPr txBox="1"/>
            <p:nvPr/>
          </p:nvSpPr>
          <p:spPr>
            <a:xfrm>
              <a:off x="6874022" y="1086563"/>
              <a:ext cx="948767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+Delete DeleteReserva(id)</a:t>
              </a:r>
            </a:p>
          </p:txBody>
        </p:sp>
        <p:sp>
          <p:nvSpPr>
            <p:cNvPr id="1094" name="Forma livre: Forma 1093">
              <a:extLst>
                <a:ext uri="{FF2B5EF4-FFF2-40B4-BE49-F238E27FC236}">
                  <a16:creationId xmlns:a16="http://schemas.microsoft.com/office/drawing/2014/main" id="{67DF7F1B-D790-4056-8E74-75821CFCA89E}"/>
                </a:ext>
              </a:extLst>
            </p:cNvPr>
            <p:cNvSpPr/>
            <p:nvPr/>
          </p:nvSpPr>
          <p:spPr>
            <a:xfrm>
              <a:off x="6628107" y="2752628"/>
              <a:ext cx="644318" cy="680928"/>
            </a:xfrm>
            <a:custGeom>
              <a:avLst/>
              <a:gdLst>
                <a:gd name="connsiteX0" fmla="*/ 0 w 644318"/>
                <a:gd name="connsiteY0" fmla="*/ 0 h 680928"/>
                <a:gd name="connsiteX1" fmla="*/ 644318 w 644318"/>
                <a:gd name="connsiteY1" fmla="*/ 0 h 680928"/>
                <a:gd name="connsiteX2" fmla="*/ 644318 w 644318"/>
                <a:gd name="connsiteY2" fmla="*/ 680929 h 680928"/>
                <a:gd name="connsiteX3" fmla="*/ 0 w 644318"/>
                <a:gd name="connsiteY3" fmla="*/ 680929 h 68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4318" h="680928">
                  <a:moveTo>
                    <a:pt x="0" y="0"/>
                  </a:moveTo>
                  <a:lnTo>
                    <a:pt x="644318" y="0"/>
                  </a:lnTo>
                  <a:lnTo>
                    <a:pt x="644318" y="680929"/>
                  </a:lnTo>
                  <a:lnTo>
                    <a:pt x="0" y="680929"/>
                  </a:lnTo>
                  <a:close/>
                </a:path>
              </a:pathLst>
            </a:custGeom>
            <a:solidFill>
              <a:srgbClr val="FEFECE"/>
            </a:solidFill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95" name="Forma livre: Forma 1094">
              <a:extLst>
                <a:ext uri="{FF2B5EF4-FFF2-40B4-BE49-F238E27FC236}">
                  <a16:creationId xmlns:a16="http://schemas.microsoft.com/office/drawing/2014/main" id="{9B0ACFBE-B430-497C-B8D6-E6CA5D171ABB}"/>
                </a:ext>
              </a:extLst>
            </p:cNvPr>
            <p:cNvSpPr/>
            <p:nvPr/>
          </p:nvSpPr>
          <p:spPr>
            <a:xfrm>
              <a:off x="6720804" y="2783021"/>
              <a:ext cx="133726" cy="133726"/>
            </a:xfrm>
            <a:custGeom>
              <a:avLst/>
              <a:gdLst>
                <a:gd name="connsiteX0" fmla="*/ 133726 w 133726"/>
                <a:gd name="connsiteY0" fmla="*/ 66863 h 133726"/>
                <a:gd name="connsiteX1" fmla="*/ 66863 w 133726"/>
                <a:gd name="connsiteY1" fmla="*/ 133726 h 133726"/>
                <a:gd name="connsiteX2" fmla="*/ 0 w 133726"/>
                <a:gd name="connsiteY2" fmla="*/ 66863 h 133726"/>
                <a:gd name="connsiteX3" fmla="*/ 66863 w 133726"/>
                <a:gd name="connsiteY3" fmla="*/ 0 h 133726"/>
                <a:gd name="connsiteX4" fmla="*/ 133726 w 133726"/>
                <a:gd name="connsiteY4" fmla="*/ 66863 h 13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26" h="133726">
                  <a:moveTo>
                    <a:pt x="133726" y="66863"/>
                  </a:moveTo>
                  <a:cubicBezTo>
                    <a:pt x="133726" y="103791"/>
                    <a:pt x="103791" y="133726"/>
                    <a:pt x="66863" y="133726"/>
                  </a:cubicBezTo>
                  <a:cubicBezTo>
                    <a:pt x="29936" y="133726"/>
                    <a:pt x="0" y="103791"/>
                    <a:pt x="0" y="66863"/>
                  </a:cubicBezTo>
                  <a:cubicBezTo>
                    <a:pt x="0" y="29936"/>
                    <a:pt x="29936" y="0"/>
                    <a:pt x="66863" y="0"/>
                  </a:cubicBezTo>
                  <a:cubicBezTo>
                    <a:pt x="103791" y="0"/>
                    <a:pt x="133726" y="29936"/>
                    <a:pt x="133726" y="66863"/>
                  </a:cubicBezTo>
                  <a:close/>
                </a:path>
              </a:pathLst>
            </a:custGeom>
            <a:solidFill>
              <a:srgbClr val="ADD1B2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96" name="Forma livre: Forma 1095">
              <a:extLst>
                <a:ext uri="{FF2B5EF4-FFF2-40B4-BE49-F238E27FC236}">
                  <a16:creationId xmlns:a16="http://schemas.microsoft.com/office/drawing/2014/main" id="{D41D84E0-EB44-4E61-98F4-744FA606C3F4}"/>
                </a:ext>
              </a:extLst>
            </p:cNvPr>
            <p:cNvSpPr/>
            <p:nvPr/>
          </p:nvSpPr>
          <p:spPr>
            <a:xfrm>
              <a:off x="6759171" y="2820063"/>
              <a:ext cx="54900" cy="63155"/>
            </a:xfrm>
            <a:custGeom>
              <a:avLst/>
              <a:gdLst>
                <a:gd name="connsiteX0" fmla="*/ 42744 w 54900"/>
                <a:gd name="connsiteY0" fmla="*/ 3513 h 63155"/>
                <a:gd name="connsiteX1" fmla="*/ 28119 w 54900"/>
                <a:gd name="connsiteY1" fmla="*/ 0 h 63155"/>
                <a:gd name="connsiteX2" fmla="*/ 0 w 54900"/>
                <a:gd name="connsiteY2" fmla="*/ 29158 h 63155"/>
                <a:gd name="connsiteX3" fmla="*/ 0 w 54900"/>
                <a:gd name="connsiteY3" fmla="*/ 35997 h 63155"/>
                <a:gd name="connsiteX4" fmla="*/ 30392 w 54900"/>
                <a:gd name="connsiteY4" fmla="*/ 63155 h 63155"/>
                <a:gd name="connsiteX5" fmla="*/ 49394 w 54900"/>
                <a:gd name="connsiteY5" fmla="*/ 58031 h 63155"/>
                <a:gd name="connsiteX6" fmla="*/ 54901 w 54900"/>
                <a:gd name="connsiteY6" fmla="*/ 50433 h 63155"/>
                <a:gd name="connsiteX7" fmla="*/ 49673 w 54900"/>
                <a:gd name="connsiteY7" fmla="*/ 45303 h 63155"/>
                <a:gd name="connsiteX8" fmla="*/ 45972 w 54900"/>
                <a:gd name="connsiteY8" fmla="*/ 46914 h 63155"/>
                <a:gd name="connsiteX9" fmla="*/ 42075 w 54900"/>
                <a:gd name="connsiteY9" fmla="*/ 50433 h 63155"/>
                <a:gd name="connsiteX10" fmla="*/ 30678 w 54900"/>
                <a:gd name="connsiteY10" fmla="*/ 52804 h 63155"/>
                <a:gd name="connsiteX11" fmla="*/ 10358 w 54900"/>
                <a:gd name="connsiteY11" fmla="*/ 35802 h 63155"/>
                <a:gd name="connsiteX12" fmla="*/ 10358 w 54900"/>
                <a:gd name="connsiteY12" fmla="*/ 29158 h 63155"/>
                <a:gd name="connsiteX13" fmla="*/ 28496 w 54900"/>
                <a:gd name="connsiteY13" fmla="*/ 10352 h 63155"/>
                <a:gd name="connsiteX14" fmla="*/ 38562 w 54900"/>
                <a:gd name="connsiteY14" fmla="*/ 12820 h 63155"/>
                <a:gd name="connsiteX15" fmla="*/ 43121 w 54900"/>
                <a:gd name="connsiteY15" fmla="*/ 18327 h 63155"/>
                <a:gd name="connsiteX16" fmla="*/ 44549 w 54900"/>
                <a:gd name="connsiteY16" fmla="*/ 22320 h 63155"/>
                <a:gd name="connsiteX17" fmla="*/ 48154 w 54900"/>
                <a:gd name="connsiteY17" fmla="*/ 23840 h 63155"/>
                <a:gd name="connsiteX18" fmla="*/ 52433 w 54900"/>
                <a:gd name="connsiteY18" fmla="*/ 21652 h 63155"/>
                <a:gd name="connsiteX19" fmla="*/ 53284 w 54900"/>
                <a:gd name="connsiteY19" fmla="*/ 17001 h 63155"/>
                <a:gd name="connsiteX20" fmla="*/ 53284 w 54900"/>
                <a:gd name="connsiteY20" fmla="*/ 8358 h 63155"/>
                <a:gd name="connsiteX21" fmla="*/ 52621 w 54900"/>
                <a:gd name="connsiteY21" fmla="*/ 3988 h 63155"/>
                <a:gd name="connsiteX22" fmla="*/ 48154 w 54900"/>
                <a:gd name="connsiteY22" fmla="*/ 1520 h 63155"/>
                <a:gd name="connsiteX23" fmla="*/ 43789 w 54900"/>
                <a:gd name="connsiteY23" fmla="*/ 3988 h 63155"/>
                <a:gd name="connsiteX24" fmla="*/ 42744 w 54900"/>
                <a:gd name="connsiteY24" fmla="*/ 3513 h 6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900" h="63155">
                  <a:moveTo>
                    <a:pt x="42744" y="3513"/>
                  </a:moveTo>
                  <a:cubicBezTo>
                    <a:pt x="37042" y="851"/>
                    <a:pt x="33432" y="0"/>
                    <a:pt x="28119" y="0"/>
                  </a:cubicBezTo>
                  <a:cubicBezTo>
                    <a:pt x="12157" y="0"/>
                    <a:pt x="0" y="12631"/>
                    <a:pt x="0" y="29158"/>
                  </a:cubicBezTo>
                  <a:lnTo>
                    <a:pt x="0" y="35997"/>
                  </a:lnTo>
                  <a:cubicBezTo>
                    <a:pt x="0" y="51667"/>
                    <a:pt x="12826" y="63155"/>
                    <a:pt x="30392" y="63155"/>
                  </a:cubicBezTo>
                  <a:cubicBezTo>
                    <a:pt x="37802" y="63155"/>
                    <a:pt x="44835" y="61356"/>
                    <a:pt x="49394" y="58031"/>
                  </a:cubicBezTo>
                  <a:cubicBezTo>
                    <a:pt x="52907" y="55557"/>
                    <a:pt x="54901" y="52804"/>
                    <a:pt x="54901" y="50433"/>
                  </a:cubicBezTo>
                  <a:cubicBezTo>
                    <a:pt x="54901" y="47680"/>
                    <a:pt x="52524" y="45303"/>
                    <a:pt x="49673" y="45303"/>
                  </a:cubicBezTo>
                  <a:cubicBezTo>
                    <a:pt x="48348" y="45303"/>
                    <a:pt x="47108" y="45777"/>
                    <a:pt x="45972" y="46914"/>
                  </a:cubicBezTo>
                  <a:cubicBezTo>
                    <a:pt x="43218" y="49862"/>
                    <a:pt x="43218" y="49862"/>
                    <a:pt x="42075" y="50433"/>
                  </a:cubicBezTo>
                  <a:cubicBezTo>
                    <a:pt x="39510" y="52044"/>
                    <a:pt x="35334" y="52804"/>
                    <a:pt x="30678" y="52804"/>
                  </a:cubicBezTo>
                  <a:cubicBezTo>
                    <a:pt x="18235" y="52804"/>
                    <a:pt x="10358" y="46160"/>
                    <a:pt x="10358" y="35802"/>
                  </a:cubicBezTo>
                  <a:lnTo>
                    <a:pt x="10358" y="29158"/>
                  </a:lnTo>
                  <a:cubicBezTo>
                    <a:pt x="10358" y="18327"/>
                    <a:pt x="17956" y="10352"/>
                    <a:pt x="28496" y="10352"/>
                  </a:cubicBezTo>
                  <a:cubicBezTo>
                    <a:pt x="32009" y="10352"/>
                    <a:pt x="35717" y="11300"/>
                    <a:pt x="38562" y="12820"/>
                  </a:cubicBezTo>
                  <a:cubicBezTo>
                    <a:pt x="41510" y="14528"/>
                    <a:pt x="42549" y="15859"/>
                    <a:pt x="43121" y="18327"/>
                  </a:cubicBezTo>
                  <a:cubicBezTo>
                    <a:pt x="43504" y="20801"/>
                    <a:pt x="43692" y="21560"/>
                    <a:pt x="44549" y="22320"/>
                  </a:cubicBezTo>
                  <a:cubicBezTo>
                    <a:pt x="45400" y="23171"/>
                    <a:pt x="46829" y="23840"/>
                    <a:pt x="48154" y="23840"/>
                  </a:cubicBezTo>
                  <a:cubicBezTo>
                    <a:pt x="49771" y="23840"/>
                    <a:pt x="51387" y="22983"/>
                    <a:pt x="52433" y="21652"/>
                  </a:cubicBezTo>
                  <a:cubicBezTo>
                    <a:pt x="53095" y="20703"/>
                    <a:pt x="53284" y="19561"/>
                    <a:pt x="53284" y="17001"/>
                  </a:cubicBezTo>
                  <a:lnTo>
                    <a:pt x="53284" y="8358"/>
                  </a:lnTo>
                  <a:cubicBezTo>
                    <a:pt x="53284" y="5696"/>
                    <a:pt x="53187" y="4936"/>
                    <a:pt x="52621" y="3988"/>
                  </a:cubicBezTo>
                  <a:cubicBezTo>
                    <a:pt x="51667" y="2371"/>
                    <a:pt x="49959" y="1520"/>
                    <a:pt x="48154" y="1520"/>
                  </a:cubicBezTo>
                  <a:cubicBezTo>
                    <a:pt x="46354" y="1520"/>
                    <a:pt x="45114" y="2091"/>
                    <a:pt x="43789" y="3988"/>
                  </a:cubicBezTo>
                  <a:lnTo>
                    <a:pt x="42744" y="3513"/>
                  </a:lnTo>
                  <a:close/>
                </a:path>
              </a:pathLst>
            </a:custGeom>
            <a:solidFill>
              <a:srgbClr val="000000"/>
            </a:solidFill>
            <a:ln w="6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97" name="CaixaDeTexto 1096">
              <a:extLst>
                <a:ext uri="{FF2B5EF4-FFF2-40B4-BE49-F238E27FC236}">
                  <a16:creationId xmlns:a16="http://schemas.microsoft.com/office/drawing/2014/main" id="{26C0115B-E19D-44C5-8587-A8A8773B99EA}"/>
                </a:ext>
              </a:extLst>
            </p:cNvPr>
            <p:cNvSpPr txBox="1"/>
            <p:nvPr/>
          </p:nvSpPr>
          <p:spPr>
            <a:xfrm>
              <a:off x="6796522" y="2762550"/>
              <a:ext cx="462489" cy="176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74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Reserva</a:t>
              </a:r>
            </a:p>
          </p:txBody>
        </p:sp>
        <p:sp>
          <p:nvSpPr>
            <p:cNvPr id="1098" name="Forma livre: Forma 1097">
              <a:extLst>
                <a:ext uri="{FF2B5EF4-FFF2-40B4-BE49-F238E27FC236}">
                  <a16:creationId xmlns:a16="http://schemas.microsoft.com/office/drawing/2014/main" id="{519B6849-5E5D-4523-8B95-443920016D63}"/>
                </a:ext>
              </a:extLst>
            </p:cNvPr>
            <p:cNvSpPr/>
            <p:nvPr/>
          </p:nvSpPr>
          <p:spPr>
            <a:xfrm>
              <a:off x="6634185" y="2947139"/>
              <a:ext cx="632161" cy="6078"/>
            </a:xfrm>
            <a:custGeom>
              <a:avLst/>
              <a:gdLst>
                <a:gd name="connsiteX0" fmla="*/ 0 w 632161"/>
                <a:gd name="connsiteY0" fmla="*/ 0 h 6078"/>
                <a:gd name="connsiteX1" fmla="*/ 632161 w 632161"/>
                <a:gd name="connsiteY1" fmla="*/ 0 h 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2161" h="6078">
                  <a:moveTo>
                    <a:pt x="0" y="0"/>
                  </a:moveTo>
                  <a:lnTo>
                    <a:pt x="632161" y="0"/>
                  </a:lnTo>
                </a:path>
              </a:pathLst>
            </a:custGeom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99" name="CaixaDeTexto 1098">
              <a:extLst>
                <a:ext uri="{FF2B5EF4-FFF2-40B4-BE49-F238E27FC236}">
                  <a16:creationId xmlns:a16="http://schemas.microsoft.com/office/drawing/2014/main" id="{1C5DC8AA-3F5C-4174-BFBD-853F84ECD9CA}"/>
                </a:ext>
              </a:extLst>
            </p:cNvPr>
            <p:cNvSpPr txBox="1"/>
            <p:nvPr/>
          </p:nvSpPr>
          <p:spPr>
            <a:xfrm>
              <a:off x="6573138" y="2927010"/>
              <a:ext cx="669157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-Int reservaId PK</a:t>
              </a:r>
            </a:p>
          </p:txBody>
        </p:sp>
        <p:sp>
          <p:nvSpPr>
            <p:cNvPr id="1100" name="CaixaDeTexto 1099">
              <a:extLst>
                <a:ext uri="{FF2B5EF4-FFF2-40B4-BE49-F238E27FC236}">
                  <a16:creationId xmlns:a16="http://schemas.microsoft.com/office/drawing/2014/main" id="{8EC7B9AD-3196-4E44-9042-A61DC9E292E7}"/>
                </a:ext>
              </a:extLst>
            </p:cNvPr>
            <p:cNvSpPr txBox="1"/>
            <p:nvPr/>
          </p:nvSpPr>
          <p:spPr>
            <a:xfrm>
              <a:off x="6573138" y="3004845"/>
              <a:ext cx="657000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-Int nifCliente FK</a:t>
              </a:r>
            </a:p>
          </p:txBody>
        </p:sp>
        <p:sp>
          <p:nvSpPr>
            <p:cNvPr id="1101" name="CaixaDeTexto 1100">
              <a:extLst>
                <a:ext uri="{FF2B5EF4-FFF2-40B4-BE49-F238E27FC236}">
                  <a16:creationId xmlns:a16="http://schemas.microsoft.com/office/drawing/2014/main" id="{3632431F-CADA-4B04-AB32-52F79A87217F}"/>
                </a:ext>
              </a:extLst>
            </p:cNvPr>
            <p:cNvSpPr txBox="1"/>
            <p:nvPr/>
          </p:nvSpPr>
          <p:spPr>
            <a:xfrm>
              <a:off x="6573138" y="3082679"/>
              <a:ext cx="584059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-Int lugarId FK</a:t>
              </a:r>
            </a:p>
          </p:txBody>
        </p:sp>
        <p:sp>
          <p:nvSpPr>
            <p:cNvPr id="1102" name="CaixaDeTexto 1101">
              <a:extLst>
                <a:ext uri="{FF2B5EF4-FFF2-40B4-BE49-F238E27FC236}">
                  <a16:creationId xmlns:a16="http://schemas.microsoft.com/office/drawing/2014/main" id="{F27A99A2-9491-4D95-8692-07FD38171E66}"/>
                </a:ext>
              </a:extLst>
            </p:cNvPr>
            <p:cNvSpPr txBox="1"/>
            <p:nvPr/>
          </p:nvSpPr>
          <p:spPr>
            <a:xfrm>
              <a:off x="6573138" y="3160514"/>
              <a:ext cx="638765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-DateTime inicio</a:t>
              </a:r>
            </a:p>
          </p:txBody>
        </p:sp>
        <p:sp>
          <p:nvSpPr>
            <p:cNvPr id="1103" name="CaixaDeTexto 1102">
              <a:extLst>
                <a:ext uri="{FF2B5EF4-FFF2-40B4-BE49-F238E27FC236}">
                  <a16:creationId xmlns:a16="http://schemas.microsoft.com/office/drawing/2014/main" id="{E8CD9013-261D-4F6A-A721-49AA2E83C445}"/>
                </a:ext>
              </a:extLst>
            </p:cNvPr>
            <p:cNvSpPr txBox="1"/>
            <p:nvPr/>
          </p:nvSpPr>
          <p:spPr>
            <a:xfrm>
              <a:off x="6573138" y="3238343"/>
              <a:ext cx="577980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-DateTime fim</a:t>
              </a:r>
            </a:p>
          </p:txBody>
        </p:sp>
        <p:sp>
          <p:nvSpPr>
            <p:cNvPr id="1104" name="Forma livre: Forma 1103">
              <a:extLst>
                <a:ext uri="{FF2B5EF4-FFF2-40B4-BE49-F238E27FC236}">
                  <a16:creationId xmlns:a16="http://schemas.microsoft.com/office/drawing/2014/main" id="{C97E75DB-AEDA-4D9C-BA93-B63C3882BC36}"/>
                </a:ext>
              </a:extLst>
            </p:cNvPr>
            <p:cNvSpPr/>
            <p:nvPr/>
          </p:nvSpPr>
          <p:spPr>
            <a:xfrm>
              <a:off x="6634185" y="3384929"/>
              <a:ext cx="632161" cy="6078"/>
            </a:xfrm>
            <a:custGeom>
              <a:avLst/>
              <a:gdLst>
                <a:gd name="connsiteX0" fmla="*/ 0 w 632161"/>
                <a:gd name="connsiteY0" fmla="*/ 0 h 6078"/>
                <a:gd name="connsiteX1" fmla="*/ 632161 w 632161"/>
                <a:gd name="connsiteY1" fmla="*/ 0 h 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2161" h="6078">
                  <a:moveTo>
                    <a:pt x="0" y="0"/>
                  </a:moveTo>
                  <a:lnTo>
                    <a:pt x="632161" y="0"/>
                  </a:lnTo>
                </a:path>
              </a:pathLst>
            </a:custGeom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05" name="Forma livre: Forma 1104">
              <a:extLst>
                <a:ext uri="{FF2B5EF4-FFF2-40B4-BE49-F238E27FC236}">
                  <a16:creationId xmlns:a16="http://schemas.microsoft.com/office/drawing/2014/main" id="{2EBC862D-2489-491B-B5E1-7CC11EB3E681}"/>
                </a:ext>
              </a:extLst>
            </p:cNvPr>
            <p:cNvSpPr/>
            <p:nvPr/>
          </p:nvSpPr>
          <p:spPr>
            <a:xfrm>
              <a:off x="5777121" y="552221"/>
              <a:ext cx="936084" cy="680928"/>
            </a:xfrm>
            <a:custGeom>
              <a:avLst/>
              <a:gdLst>
                <a:gd name="connsiteX0" fmla="*/ 0 w 936084"/>
                <a:gd name="connsiteY0" fmla="*/ 0 h 680928"/>
                <a:gd name="connsiteX1" fmla="*/ 936085 w 936084"/>
                <a:gd name="connsiteY1" fmla="*/ 0 h 680928"/>
                <a:gd name="connsiteX2" fmla="*/ 936085 w 936084"/>
                <a:gd name="connsiteY2" fmla="*/ 680929 h 680928"/>
                <a:gd name="connsiteX3" fmla="*/ 0 w 936084"/>
                <a:gd name="connsiteY3" fmla="*/ 680929 h 68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6084" h="680928">
                  <a:moveTo>
                    <a:pt x="0" y="0"/>
                  </a:moveTo>
                  <a:lnTo>
                    <a:pt x="936085" y="0"/>
                  </a:lnTo>
                  <a:lnTo>
                    <a:pt x="936085" y="680929"/>
                  </a:lnTo>
                  <a:lnTo>
                    <a:pt x="0" y="680929"/>
                  </a:lnTo>
                  <a:close/>
                </a:path>
              </a:pathLst>
            </a:custGeom>
            <a:solidFill>
              <a:srgbClr val="FEFECE"/>
            </a:solidFill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06" name="Forma livre: Forma 1105">
              <a:extLst>
                <a:ext uri="{FF2B5EF4-FFF2-40B4-BE49-F238E27FC236}">
                  <a16:creationId xmlns:a16="http://schemas.microsoft.com/office/drawing/2014/main" id="{32FFEF8C-3909-4FC9-87B8-6226C5F89254}"/>
                </a:ext>
              </a:extLst>
            </p:cNvPr>
            <p:cNvSpPr/>
            <p:nvPr/>
          </p:nvSpPr>
          <p:spPr>
            <a:xfrm>
              <a:off x="5842464" y="582613"/>
              <a:ext cx="133726" cy="133726"/>
            </a:xfrm>
            <a:custGeom>
              <a:avLst/>
              <a:gdLst>
                <a:gd name="connsiteX0" fmla="*/ 133726 w 133726"/>
                <a:gd name="connsiteY0" fmla="*/ 66863 h 133726"/>
                <a:gd name="connsiteX1" fmla="*/ 66863 w 133726"/>
                <a:gd name="connsiteY1" fmla="*/ 133726 h 133726"/>
                <a:gd name="connsiteX2" fmla="*/ 0 w 133726"/>
                <a:gd name="connsiteY2" fmla="*/ 66863 h 133726"/>
                <a:gd name="connsiteX3" fmla="*/ 66863 w 133726"/>
                <a:gd name="connsiteY3" fmla="*/ 0 h 133726"/>
                <a:gd name="connsiteX4" fmla="*/ 133726 w 133726"/>
                <a:gd name="connsiteY4" fmla="*/ 66863 h 13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26" h="133726">
                  <a:moveTo>
                    <a:pt x="133726" y="66863"/>
                  </a:moveTo>
                  <a:cubicBezTo>
                    <a:pt x="133726" y="103791"/>
                    <a:pt x="103791" y="133726"/>
                    <a:pt x="66863" y="133726"/>
                  </a:cubicBezTo>
                  <a:cubicBezTo>
                    <a:pt x="29936" y="133726"/>
                    <a:pt x="0" y="103791"/>
                    <a:pt x="0" y="66863"/>
                  </a:cubicBezTo>
                  <a:cubicBezTo>
                    <a:pt x="0" y="29936"/>
                    <a:pt x="29936" y="0"/>
                    <a:pt x="66863" y="0"/>
                  </a:cubicBezTo>
                  <a:cubicBezTo>
                    <a:pt x="103791" y="0"/>
                    <a:pt x="133726" y="29936"/>
                    <a:pt x="133726" y="66863"/>
                  </a:cubicBezTo>
                  <a:close/>
                </a:path>
              </a:pathLst>
            </a:custGeom>
            <a:solidFill>
              <a:srgbClr val="ADD1B2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07" name="Forma livre: Forma 1106">
              <a:extLst>
                <a:ext uri="{FF2B5EF4-FFF2-40B4-BE49-F238E27FC236}">
                  <a16:creationId xmlns:a16="http://schemas.microsoft.com/office/drawing/2014/main" id="{97B31AF0-245F-4796-9344-D98D7EC5C602}"/>
                </a:ext>
              </a:extLst>
            </p:cNvPr>
            <p:cNvSpPr/>
            <p:nvPr/>
          </p:nvSpPr>
          <p:spPr>
            <a:xfrm>
              <a:off x="5880835" y="619654"/>
              <a:ext cx="54896" cy="63158"/>
            </a:xfrm>
            <a:custGeom>
              <a:avLst/>
              <a:gdLst>
                <a:gd name="connsiteX0" fmla="*/ 42740 w 54896"/>
                <a:gd name="connsiteY0" fmla="*/ 3514 h 63158"/>
                <a:gd name="connsiteX1" fmla="*/ 28113 w 54896"/>
                <a:gd name="connsiteY1" fmla="*/ 0 h 63158"/>
                <a:gd name="connsiteX2" fmla="*/ 0 w 54896"/>
                <a:gd name="connsiteY2" fmla="*/ 29157 h 63158"/>
                <a:gd name="connsiteX3" fmla="*/ 0 w 54896"/>
                <a:gd name="connsiteY3" fmla="*/ 35996 h 63158"/>
                <a:gd name="connsiteX4" fmla="*/ 30392 w 54896"/>
                <a:gd name="connsiteY4" fmla="*/ 63159 h 63158"/>
                <a:gd name="connsiteX5" fmla="*/ 49388 w 54896"/>
                <a:gd name="connsiteY5" fmla="*/ 58030 h 63158"/>
                <a:gd name="connsiteX6" fmla="*/ 54897 w 54896"/>
                <a:gd name="connsiteY6" fmla="*/ 50432 h 63158"/>
                <a:gd name="connsiteX7" fmla="*/ 49673 w 54896"/>
                <a:gd name="connsiteY7" fmla="*/ 45303 h 63158"/>
                <a:gd name="connsiteX8" fmla="*/ 45968 w 54896"/>
                <a:gd name="connsiteY8" fmla="*/ 46918 h 63158"/>
                <a:gd name="connsiteX9" fmla="*/ 42075 w 54896"/>
                <a:gd name="connsiteY9" fmla="*/ 50432 h 63158"/>
                <a:gd name="connsiteX10" fmla="*/ 30677 w 54896"/>
                <a:gd name="connsiteY10" fmla="*/ 52807 h 63158"/>
                <a:gd name="connsiteX11" fmla="*/ 10352 w 54896"/>
                <a:gd name="connsiteY11" fmla="*/ 35806 h 63158"/>
                <a:gd name="connsiteX12" fmla="*/ 10352 w 54896"/>
                <a:gd name="connsiteY12" fmla="*/ 29157 h 63158"/>
                <a:gd name="connsiteX13" fmla="*/ 28493 w 54896"/>
                <a:gd name="connsiteY13" fmla="*/ 10352 h 63158"/>
                <a:gd name="connsiteX14" fmla="*/ 38561 w 54896"/>
                <a:gd name="connsiteY14" fmla="*/ 12821 h 63158"/>
                <a:gd name="connsiteX15" fmla="*/ 43119 w 54896"/>
                <a:gd name="connsiteY15" fmla="*/ 18330 h 63158"/>
                <a:gd name="connsiteX16" fmla="*/ 44544 w 54896"/>
                <a:gd name="connsiteY16" fmla="*/ 22319 h 63158"/>
                <a:gd name="connsiteX17" fmla="*/ 48153 w 54896"/>
                <a:gd name="connsiteY17" fmla="*/ 23839 h 63158"/>
                <a:gd name="connsiteX18" fmla="*/ 52427 w 54896"/>
                <a:gd name="connsiteY18" fmla="*/ 21655 h 63158"/>
                <a:gd name="connsiteX19" fmla="*/ 53281 w 54896"/>
                <a:gd name="connsiteY19" fmla="*/ 17000 h 63158"/>
                <a:gd name="connsiteX20" fmla="*/ 53281 w 54896"/>
                <a:gd name="connsiteY20" fmla="*/ 8358 h 63158"/>
                <a:gd name="connsiteX21" fmla="*/ 52617 w 54896"/>
                <a:gd name="connsiteY21" fmla="*/ 3989 h 63158"/>
                <a:gd name="connsiteX22" fmla="*/ 48153 w 54896"/>
                <a:gd name="connsiteY22" fmla="*/ 1520 h 63158"/>
                <a:gd name="connsiteX23" fmla="*/ 43784 w 54896"/>
                <a:gd name="connsiteY23" fmla="*/ 3989 h 63158"/>
                <a:gd name="connsiteX24" fmla="*/ 42740 w 54896"/>
                <a:gd name="connsiteY24" fmla="*/ 3514 h 63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896" h="63158">
                  <a:moveTo>
                    <a:pt x="42740" y="3514"/>
                  </a:moveTo>
                  <a:cubicBezTo>
                    <a:pt x="37041" y="855"/>
                    <a:pt x="33432" y="0"/>
                    <a:pt x="28113" y="0"/>
                  </a:cubicBezTo>
                  <a:cubicBezTo>
                    <a:pt x="12157" y="0"/>
                    <a:pt x="0" y="12632"/>
                    <a:pt x="0" y="29157"/>
                  </a:cubicBezTo>
                  <a:lnTo>
                    <a:pt x="0" y="35996"/>
                  </a:lnTo>
                  <a:cubicBezTo>
                    <a:pt x="0" y="51667"/>
                    <a:pt x="12822" y="63159"/>
                    <a:pt x="30392" y="63159"/>
                  </a:cubicBezTo>
                  <a:cubicBezTo>
                    <a:pt x="37801" y="63159"/>
                    <a:pt x="44829" y="61354"/>
                    <a:pt x="49388" y="58030"/>
                  </a:cubicBezTo>
                  <a:cubicBezTo>
                    <a:pt x="52902" y="55561"/>
                    <a:pt x="54897" y="52807"/>
                    <a:pt x="54897" y="50432"/>
                  </a:cubicBezTo>
                  <a:cubicBezTo>
                    <a:pt x="54897" y="47678"/>
                    <a:pt x="52522" y="45303"/>
                    <a:pt x="49673" y="45303"/>
                  </a:cubicBezTo>
                  <a:cubicBezTo>
                    <a:pt x="48343" y="45303"/>
                    <a:pt x="47108" y="45778"/>
                    <a:pt x="45968" y="46918"/>
                  </a:cubicBezTo>
                  <a:cubicBezTo>
                    <a:pt x="43214" y="49862"/>
                    <a:pt x="43214" y="49862"/>
                    <a:pt x="42075" y="50432"/>
                  </a:cubicBezTo>
                  <a:cubicBezTo>
                    <a:pt x="39510" y="52047"/>
                    <a:pt x="35331" y="52807"/>
                    <a:pt x="30677" y="52807"/>
                  </a:cubicBezTo>
                  <a:cubicBezTo>
                    <a:pt x="18235" y="52807"/>
                    <a:pt x="10352" y="46158"/>
                    <a:pt x="10352" y="35806"/>
                  </a:cubicBezTo>
                  <a:lnTo>
                    <a:pt x="10352" y="29157"/>
                  </a:lnTo>
                  <a:cubicBezTo>
                    <a:pt x="10352" y="18330"/>
                    <a:pt x="17950" y="10352"/>
                    <a:pt x="28493" y="10352"/>
                  </a:cubicBezTo>
                  <a:cubicBezTo>
                    <a:pt x="32007" y="10352"/>
                    <a:pt x="35711" y="11302"/>
                    <a:pt x="38561" y="12821"/>
                  </a:cubicBezTo>
                  <a:cubicBezTo>
                    <a:pt x="41504" y="14531"/>
                    <a:pt x="42549" y="15861"/>
                    <a:pt x="43119" y="18330"/>
                  </a:cubicBezTo>
                  <a:cubicBezTo>
                    <a:pt x="43499" y="20799"/>
                    <a:pt x="43689" y="21559"/>
                    <a:pt x="44544" y="22319"/>
                  </a:cubicBezTo>
                  <a:cubicBezTo>
                    <a:pt x="45399" y="23174"/>
                    <a:pt x="46823" y="23839"/>
                    <a:pt x="48153" y="23839"/>
                  </a:cubicBezTo>
                  <a:cubicBezTo>
                    <a:pt x="49767" y="23839"/>
                    <a:pt x="51382" y="22984"/>
                    <a:pt x="52427" y="21655"/>
                  </a:cubicBezTo>
                  <a:cubicBezTo>
                    <a:pt x="53092" y="20704"/>
                    <a:pt x="53281" y="19565"/>
                    <a:pt x="53281" y="17000"/>
                  </a:cubicBezTo>
                  <a:lnTo>
                    <a:pt x="53281" y="8358"/>
                  </a:lnTo>
                  <a:cubicBezTo>
                    <a:pt x="53281" y="5699"/>
                    <a:pt x="53187" y="4939"/>
                    <a:pt x="52617" y="3989"/>
                  </a:cubicBezTo>
                  <a:cubicBezTo>
                    <a:pt x="51667" y="2374"/>
                    <a:pt x="49958" y="1520"/>
                    <a:pt x="48153" y="1520"/>
                  </a:cubicBezTo>
                  <a:cubicBezTo>
                    <a:pt x="46348" y="1520"/>
                    <a:pt x="45114" y="2089"/>
                    <a:pt x="43784" y="3989"/>
                  </a:cubicBezTo>
                  <a:lnTo>
                    <a:pt x="42740" y="3514"/>
                  </a:lnTo>
                  <a:close/>
                </a:path>
              </a:pathLst>
            </a:custGeom>
            <a:solidFill>
              <a:srgbClr val="000000"/>
            </a:solidFill>
            <a:ln w="6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08" name="CaixaDeTexto 1107">
              <a:extLst>
                <a:ext uri="{FF2B5EF4-FFF2-40B4-BE49-F238E27FC236}">
                  <a16:creationId xmlns:a16="http://schemas.microsoft.com/office/drawing/2014/main" id="{589B75A9-2C9E-40A0-8F70-3AD5DE2EDD4A}"/>
                </a:ext>
              </a:extLst>
            </p:cNvPr>
            <p:cNvSpPr txBox="1"/>
            <p:nvPr/>
          </p:nvSpPr>
          <p:spPr>
            <a:xfrm>
              <a:off x="5912104" y="562145"/>
              <a:ext cx="790727" cy="176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74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LugaresController</a:t>
              </a:r>
            </a:p>
          </p:txBody>
        </p:sp>
        <p:sp>
          <p:nvSpPr>
            <p:cNvPr id="1109" name="Forma livre: Forma 1108">
              <a:extLst>
                <a:ext uri="{FF2B5EF4-FFF2-40B4-BE49-F238E27FC236}">
                  <a16:creationId xmlns:a16="http://schemas.microsoft.com/office/drawing/2014/main" id="{571A46D8-9E3A-4416-984B-B2DC77D8137A}"/>
                </a:ext>
              </a:extLst>
            </p:cNvPr>
            <p:cNvSpPr/>
            <p:nvPr/>
          </p:nvSpPr>
          <p:spPr>
            <a:xfrm>
              <a:off x="5783199" y="746732"/>
              <a:ext cx="923927" cy="6078"/>
            </a:xfrm>
            <a:custGeom>
              <a:avLst/>
              <a:gdLst>
                <a:gd name="connsiteX0" fmla="*/ 0 w 923927"/>
                <a:gd name="connsiteY0" fmla="*/ 0 h 6078"/>
                <a:gd name="connsiteX1" fmla="*/ 923928 w 923927"/>
                <a:gd name="connsiteY1" fmla="*/ 0 h 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3927" h="6078">
                  <a:moveTo>
                    <a:pt x="0" y="0"/>
                  </a:moveTo>
                  <a:lnTo>
                    <a:pt x="923928" y="0"/>
                  </a:lnTo>
                </a:path>
              </a:pathLst>
            </a:custGeom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10" name="Forma livre: Forma 1109">
              <a:extLst>
                <a:ext uri="{FF2B5EF4-FFF2-40B4-BE49-F238E27FC236}">
                  <a16:creationId xmlns:a16="http://schemas.microsoft.com/office/drawing/2014/main" id="{137F9A6E-475D-4745-B40E-0B3E58247A73}"/>
                </a:ext>
              </a:extLst>
            </p:cNvPr>
            <p:cNvSpPr/>
            <p:nvPr/>
          </p:nvSpPr>
          <p:spPr>
            <a:xfrm>
              <a:off x="5783199" y="795360"/>
              <a:ext cx="923927" cy="6078"/>
            </a:xfrm>
            <a:custGeom>
              <a:avLst/>
              <a:gdLst>
                <a:gd name="connsiteX0" fmla="*/ 0 w 923927"/>
                <a:gd name="connsiteY0" fmla="*/ 0 h 6078"/>
                <a:gd name="connsiteX1" fmla="*/ 923928 w 923927"/>
                <a:gd name="connsiteY1" fmla="*/ 0 h 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3927" h="6078">
                  <a:moveTo>
                    <a:pt x="0" y="0"/>
                  </a:moveTo>
                  <a:lnTo>
                    <a:pt x="923928" y="0"/>
                  </a:lnTo>
                </a:path>
              </a:pathLst>
            </a:custGeom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12" name="CaixaDeTexto 1111">
              <a:extLst>
                <a:ext uri="{FF2B5EF4-FFF2-40B4-BE49-F238E27FC236}">
                  <a16:creationId xmlns:a16="http://schemas.microsoft.com/office/drawing/2014/main" id="{5ED1430B-4746-4027-B465-459343769D35}"/>
                </a:ext>
              </a:extLst>
            </p:cNvPr>
            <p:cNvSpPr txBox="1"/>
            <p:nvPr/>
          </p:nvSpPr>
          <p:spPr>
            <a:xfrm>
              <a:off x="5722152" y="775233"/>
              <a:ext cx="663079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+Get GetLugar()</a:t>
              </a:r>
            </a:p>
          </p:txBody>
        </p:sp>
        <p:sp>
          <p:nvSpPr>
            <p:cNvPr id="1113" name="CaixaDeTexto 1112">
              <a:extLst>
                <a:ext uri="{FF2B5EF4-FFF2-40B4-BE49-F238E27FC236}">
                  <a16:creationId xmlns:a16="http://schemas.microsoft.com/office/drawing/2014/main" id="{3AF1ED5B-6B4D-4E5B-8BC3-82604373D96D}"/>
                </a:ext>
              </a:extLst>
            </p:cNvPr>
            <p:cNvSpPr txBox="1"/>
            <p:nvPr/>
          </p:nvSpPr>
          <p:spPr>
            <a:xfrm>
              <a:off x="5722152" y="853066"/>
              <a:ext cx="839355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+Get GetLugarById(id)</a:t>
              </a:r>
            </a:p>
          </p:txBody>
        </p:sp>
        <p:sp>
          <p:nvSpPr>
            <p:cNvPr id="1114" name="CaixaDeTexto 1113">
              <a:extLst>
                <a:ext uri="{FF2B5EF4-FFF2-40B4-BE49-F238E27FC236}">
                  <a16:creationId xmlns:a16="http://schemas.microsoft.com/office/drawing/2014/main" id="{D1E3B746-AD5A-4719-AAA3-22567BDF2AFE}"/>
                </a:ext>
              </a:extLst>
            </p:cNvPr>
            <p:cNvSpPr txBox="1"/>
            <p:nvPr/>
          </p:nvSpPr>
          <p:spPr>
            <a:xfrm>
              <a:off x="5722152" y="930899"/>
              <a:ext cx="711707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+Post PostLugar()</a:t>
              </a:r>
            </a:p>
          </p:txBody>
        </p:sp>
        <p:sp>
          <p:nvSpPr>
            <p:cNvPr id="1115" name="CaixaDeTexto 1114">
              <a:extLst>
                <a:ext uri="{FF2B5EF4-FFF2-40B4-BE49-F238E27FC236}">
                  <a16:creationId xmlns:a16="http://schemas.microsoft.com/office/drawing/2014/main" id="{855378E5-EFCE-439F-AB97-C3EE02568022}"/>
                </a:ext>
              </a:extLst>
            </p:cNvPr>
            <p:cNvSpPr txBox="1"/>
            <p:nvPr/>
          </p:nvSpPr>
          <p:spPr>
            <a:xfrm>
              <a:off x="5722152" y="1008732"/>
              <a:ext cx="869747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+Put PutLugar(id, lugar)</a:t>
              </a:r>
            </a:p>
          </p:txBody>
        </p:sp>
        <p:sp>
          <p:nvSpPr>
            <p:cNvPr id="1116" name="CaixaDeTexto 1115">
              <a:extLst>
                <a:ext uri="{FF2B5EF4-FFF2-40B4-BE49-F238E27FC236}">
                  <a16:creationId xmlns:a16="http://schemas.microsoft.com/office/drawing/2014/main" id="{A92C2FA3-8040-4BA2-B245-C42C35687060}"/>
                </a:ext>
              </a:extLst>
            </p:cNvPr>
            <p:cNvSpPr txBox="1"/>
            <p:nvPr/>
          </p:nvSpPr>
          <p:spPr>
            <a:xfrm>
              <a:off x="5722152" y="1086563"/>
              <a:ext cx="869747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+Delete DeleteLugar(id)</a:t>
              </a:r>
            </a:p>
          </p:txBody>
        </p:sp>
        <p:sp>
          <p:nvSpPr>
            <p:cNvPr id="1117" name="Forma livre: Forma 1116">
              <a:extLst>
                <a:ext uri="{FF2B5EF4-FFF2-40B4-BE49-F238E27FC236}">
                  <a16:creationId xmlns:a16="http://schemas.microsoft.com/office/drawing/2014/main" id="{55B42F2C-0FAC-420F-887F-AE7A68963CA2}"/>
                </a:ext>
              </a:extLst>
            </p:cNvPr>
            <p:cNvSpPr/>
            <p:nvPr/>
          </p:nvSpPr>
          <p:spPr>
            <a:xfrm>
              <a:off x="6868207" y="3901460"/>
              <a:ext cx="613925" cy="758763"/>
            </a:xfrm>
            <a:custGeom>
              <a:avLst/>
              <a:gdLst>
                <a:gd name="connsiteX0" fmla="*/ 0 w 613925"/>
                <a:gd name="connsiteY0" fmla="*/ 0 h 758763"/>
                <a:gd name="connsiteX1" fmla="*/ 613926 w 613925"/>
                <a:gd name="connsiteY1" fmla="*/ 0 h 758763"/>
                <a:gd name="connsiteX2" fmla="*/ 613926 w 613925"/>
                <a:gd name="connsiteY2" fmla="*/ 758764 h 758763"/>
                <a:gd name="connsiteX3" fmla="*/ 0 w 613925"/>
                <a:gd name="connsiteY3" fmla="*/ 758764 h 75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925" h="758763">
                  <a:moveTo>
                    <a:pt x="0" y="0"/>
                  </a:moveTo>
                  <a:lnTo>
                    <a:pt x="613926" y="0"/>
                  </a:lnTo>
                  <a:lnTo>
                    <a:pt x="613926" y="758764"/>
                  </a:lnTo>
                  <a:lnTo>
                    <a:pt x="0" y="758764"/>
                  </a:lnTo>
                  <a:close/>
                </a:path>
              </a:pathLst>
            </a:custGeom>
            <a:solidFill>
              <a:srgbClr val="FEFECE"/>
            </a:solidFill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18" name="Forma livre: Forma 1117">
              <a:extLst>
                <a:ext uri="{FF2B5EF4-FFF2-40B4-BE49-F238E27FC236}">
                  <a16:creationId xmlns:a16="http://schemas.microsoft.com/office/drawing/2014/main" id="{9AA17C77-3A58-4D29-BE3F-F2A81692E52B}"/>
                </a:ext>
              </a:extLst>
            </p:cNvPr>
            <p:cNvSpPr/>
            <p:nvPr/>
          </p:nvSpPr>
          <p:spPr>
            <a:xfrm>
              <a:off x="6990992" y="3931852"/>
              <a:ext cx="133726" cy="133726"/>
            </a:xfrm>
            <a:custGeom>
              <a:avLst/>
              <a:gdLst>
                <a:gd name="connsiteX0" fmla="*/ 133726 w 133726"/>
                <a:gd name="connsiteY0" fmla="*/ 66863 h 133726"/>
                <a:gd name="connsiteX1" fmla="*/ 66863 w 133726"/>
                <a:gd name="connsiteY1" fmla="*/ 133726 h 133726"/>
                <a:gd name="connsiteX2" fmla="*/ 0 w 133726"/>
                <a:gd name="connsiteY2" fmla="*/ 66863 h 133726"/>
                <a:gd name="connsiteX3" fmla="*/ 66863 w 133726"/>
                <a:gd name="connsiteY3" fmla="*/ 0 h 133726"/>
                <a:gd name="connsiteX4" fmla="*/ 133726 w 133726"/>
                <a:gd name="connsiteY4" fmla="*/ 66863 h 13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26" h="133726">
                  <a:moveTo>
                    <a:pt x="133726" y="66863"/>
                  </a:moveTo>
                  <a:cubicBezTo>
                    <a:pt x="133726" y="103791"/>
                    <a:pt x="103791" y="133726"/>
                    <a:pt x="66863" y="133726"/>
                  </a:cubicBezTo>
                  <a:cubicBezTo>
                    <a:pt x="29936" y="133726"/>
                    <a:pt x="0" y="103791"/>
                    <a:pt x="0" y="66863"/>
                  </a:cubicBezTo>
                  <a:cubicBezTo>
                    <a:pt x="0" y="29936"/>
                    <a:pt x="29936" y="0"/>
                    <a:pt x="66863" y="0"/>
                  </a:cubicBezTo>
                  <a:cubicBezTo>
                    <a:pt x="103791" y="0"/>
                    <a:pt x="133726" y="29936"/>
                    <a:pt x="133726" y="66863"/>
                  </a:cubicBezTo>
                  <a:close/>
                </a:path>
              </a:pathLst>
            </a:custGeom>
            <a:solidFill>
              <a:srgbClr val="ADD1B2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19" name="Forma livre: Forma 1118">
              <a:extLst>
                <a:ext uri="{FF2B5EF4-FFF2-40B4-BE49-F238E27FC236}">
                  <a16:creationId xmlns:a16="http://schemas.microsoft.com/office/drawing/2014/main" id="{F8BD395B-B01F-4C3E-ABAC-D28E37998041}"/>
                </a:ext>
              </a:extLst>
            </p:cNvPr>
            <p:cNvSpPr/>
            <p:nvPr/>
          </p:nvSpPr>
          <p:spPr>
            <a:xfrm>
              <a:off x="7029359" y="3968894"/>
              <a:ext cx="54900" cy="63155"/>
            </a:xfrm>
            <a:custGeom>
              <a:avLst/>
              <a:gdLst>
                <a:gd name="connsiteX0" fmla="*/ 42744 w 54900"/>
                <a:gd name="connsiteY0" fmla="*/ 3513 h 63155"/>
                <a:gd name="connsiteX1" fmla="*/ 28113 w 54900"/>
                <a:gd name="connsiteY1" fmla="*/ 0 h 63155"/>
                <a:gd name="connsiteX2" fmla="*/ 0 w 54900"/>
                <a:gd name="connsiteY2" fmla="*/ 29158 h 63155"/>
                <a:gd name="connsiteX3" fmla="*/ 0 w 54900"/>
                <a:gd name="connsiteY3" fmla="*/ 35997 h 63155"/>
                <a:gd name="connsiteX4" fmla="*/ 30392 w 54900"/>
                <a:gd name="connsiteY4" fmla="*/ 63155 h 63155"/>
                <a:gd name="connsiteX5" fmla="*/ 49388 w 54900"/>
                <a:gd name="connsiteY5" fmla="*/ 58031 h 63155"/>
                <a:gd name="connsiteX6" fmla="*/ 54901 w 54900"/>
                <a:gd name="connsiteY6" fmla="*/ 50433 h 63155"/>
                <a:gd name="connsiteX7" fmla="*/ 49673 w 54900"/>
                <a:gd name="connsiteY7" fmla="*/ 45303 h 63155"/>
                <a:gd name="connsiteX8" fmla="*/ 45972 w 54900"/>
                <a:gd name="connsiteY8" fmla="*/ 46914 h 63155"/>
                <a:gd name="connsiteX9" fmla="*/ 42075 w 54900"/>
                <a:gd name="connsiteY9" fmla="*/ 50433 h 63155"/>
                <a:gd name="connsiteX10" fmla="*/ 30678 w 54900"/>
                <a:gd name="connsiteY10" fmla="*/ 52804 h 63155"/>
                <a:gd name="connsiteX11" fmla="*/ 10358 w 54900"/>
                <a:gd name="connsiteY11" fmla="*/ 35802 h 63155"/>
                <a:gd name="connsiteX12" fmla="*/ 10358 w 54900"/>
                <a:gd name="connsiteY12" fmla="*/ 29158 h 63155"/>
                <a:gd name="connsiteX13" fmla="*/ 28496 w 54900"/>
                <a:gd name="connsiteY13" fmla="*/ 10352 h 63155"/>
                <a:gd name="connsiteX14" fmla="*/ 38562 w 54900"/>
                <a:gd name="connsiteY14" fmla="*/ 12820 h 63155"/>
                <a:gd name="connsiteX15" fmla="*/ 43121 w 54900"/>
                <a:gd name="connsiteY15" fmla="*/ 18327 h 63155"/>
                <a:gd name="connsiteX16" fmla="*/ 44549 w 54900"/>
                <a:gd name="connsiteY16" fmla="*/ 22320 h 63155"/>
                <a:gd name="connsiteX17" fmla="*/ 48154 w 54900"/>
                <a:gd name="connsiteY17" fmla="*/ 23840 h 63155"/>
                <a:gd name="connsiteX18" fmla="*/ 52427 w 54900"/>
                <a:gd name="connsiteY18" fmla="*/ 21652 h 63155"/>
                <a:gd name="connsiteX19" fmla="*/ 53284 w 54900"/>
                <a:gd name="connsiteY19" fmla="*/ 17001 h 63155"/>
                <a:gd name="connsiteX20" fmla="*/ 53284 w 54900"/>
                <a:gd name="connsiteY20" fmla="*/ 8358 h 63155"/>
                <a:gd name="connsiteX21" fmla="*/ 52621 w 54900"/>
                <a:gd name="connsiteY21" fmla="*/ 3988 h 63155"/>
                <a:gd name="connsiteX22" fmla="*/ 48154 w 54900"/>
                <a:gd name="connsiteY22" fmla="*/ 1520 h 63155"/>
                <a:gd name="connsiteX23" fmla="*/ 43789 w 54900"/>
                <a:gd name="connsiteY23" fmla="*/ 3988 h 63155"/>
                <a:gd name="connsiteX24" fmla="*/ 42744 w 54900"/>
                <a:gd name="connsiteY24" fmla="*/ 3513 h 6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900" h="63155">
                  <a:moveTo>
                    <a:pt x="42744" y="3513"/>
                  </a:moveTo>
                  <a:cubicBezTo>
                    <a:pt x="37042" y="851"/>
                    <a:pt x="33432" y="0"/>
                    <a:pt x="28113" y="0"/>
                  </a:cubicBezTo>
                  <a:cubicBezTo>
                    <a:pt x="12157" y="0"/>
                    <a:pt x="0" y="12631"/>
                    <a:pt x="0" y="29158"/>
                  </a:cubicBezTo>
                  <a:lnTo>
                    <a:pt x="0" y="35997"/>
                  </a:lnTo>
                  <a:cubicBezTo>
                    <a:pt x="0" y="51667"/>
                    <a:pt x="12826" y="63155"/>
                    <a:pt x="30392" y="63155"/>
                  </a:cubicBezTo>
                  <a:cubicBezTo>
                    <a:pt x="37802" y="63155"/>
                    <a:pt x="44829" y="61356"/>
                    <a:pt x="49388" y="58031"/>
                  </a:cubicBezTo>
                  <a:cubicBezTo>
                    <a:pt x="52907" y="55557"/>
                    <a:pt x="54901" y="52804"/>
                    <a:pt x="54901" y="50433"/>
                  </a:cubicBezTo>
                  <a:cubicBezTo>
                    <a:pt x="54901" y="47680"/>
                    <a:pt x="52524" y="45303"/>
                    <a:pt x="49673" y="45303"/>
                  </a:cubicBezTo>
                  <a:cubicBezTo>
                    <a:pt x="48348" y="45303"/>
                    <a:pt x="47108" y="45777"/>
                    <a:pt x="45972" y="46914"/>
                  </a:cubicBezTo>
                  <a:cubicBezTo>
                    <a:pt x="43218" y="49862"/>
                    <a:pt x="43218" y="49862"/>
                    <a:pt x="42075" y="50433"/>
                  </a:cubicBezTo>
                  <a:cubicBezTo>
                    <a:pt x="39510" y="52044"/>
                    <a:pt x="35334" y="52804"/>
                    <a:pt x="30678" y="52804"/>
                  </a:cubicBezTo>
                  <a:cubicBezTo>
                    <a:pt x="18235" y="52804"/>
                    <a:pt x="10358" y="46160"/>
                    <a:pt x="10358" y="35802"/>
                  </a:cubicBezTo>
                  <a:lnTo>
                    <a:pt x="10358" y="29158"/>
                  </a:lnTo>
                  <a:cubicBezTo>
                    <a:pt x="10358" y="18327"/>
                    <a:pt x="17956" y="10352"/>
                    <a:pt x="28496" y="10352"/>
                  </a:cubicBezTo>
                  <a:cubicBezTo>
                    <a:pt x="32009" y="10352"/>
                    <a:pt x="35711" y="11300"/>
                    <a:pt x="38562" y="12820"/>
                  </a:cubicBezTo>
                  <a:cubicBezTo>
                    <a:pt x="41510" y="14528"/>
                    <a:pt x="42549" y="15859"/>
                    <a:pt x="43121" y="18327"/>
                  </a:cubicBezTo>
                  <a:cubicBezTo>
                    <a:pt x="43504" y="20801"/>
                    <a:pt x="43692" y="21560"/>
                    <a:pt x="44549" y="22320"/>
                  </a:cubicBezTo>
                  <a:cubicBezTo>
                    <a:pt x="45400" y="23171"/>
                    <a:pt x="46829" y="23840"/>
                    <a:pt x="48154" y="23840"/>
                  </a:cubicBezTo>
                  <a:cubicBezTo>
                    <a:pt x="49771" y="23840"/>
                    <a:pt x="51387" y="22983"/>
                    <a:pt x="52427" y="21652"/>
                  </a:cubicBezTo>
                  <a:cubicBezTo>
                    <a:pt x="53095" y="20703"/>
                    <a:pt x="53284" y="19561"/>
                    <a:pt x="53284" y="17001"/>
                  </a:cubicBezTo>
                  <a:lnTo>
                    <a:pt x="53284" y="8358"/>
                  </a:lnTo>
                  <a:cubicBezTo>
                    <a:pt x="53284" y="5696"/>
                    <a:pt x="53187" y="4936"/>
                    <a:pt x="52621" y="3988"/>
                  </a:cubicBezTo>
                  <a:cubicBezTo>
                    <a:pt x="51667" y="2371"/>
                    <a:pt x="49959" y="1520"/>
                    <a:pt x="48154" y="1520"/>
                  </a:cubicBezTo>
                  <a:cubicBezTo>
                    <a:pt x="46348" y="1520"/>
                    <a:pt x="45115" y="2091"/>
                    <a:pt x="43789" y="3988"/>
                  </a:cubicBezTo>
                  <a:lnTo>
                    <a:pt x="42744" y="3513"/>
                  </a:lnTo>
                  <a:close/>
                </a:path>
              </a:pathLst>
            </a:custGeom>
            <a:solidFill>
              <a:srgbClr val="000000"/>
            </a:solidFill>
            <a:ln w="6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20" name="CaixaDeTexto 1119">
              <a:extLst>
                <a:ext uri="{FF2B5EF4-FFF2-40B4-BE49-F238E27FC236}">
                  <a16:creationId xmlns:a16="http://schemas.microsoft.com/office/drawing/2014/main" id="{0CF6096C-D3A7-49CC-B233-EEE96E1D53E5}"/>
                </a:ext>
              </a:extLst>
            </p:cNvPr>
            <p:cNvSpPr txBox="1"/>
            <p:nvPr/>
          </p:nvSpPr>
          <p:spPr>
            <a:xfrm>
              <a:off x="7073396" y="3911382"/>
              <a:ext cx="377391" cy="176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74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Lugar</a:t>
              </a:r>
            </a:p>
          </p:txBody>
        </p:sp>
        <p:sp>
          <p:nvSpPr>
            <p:cNvPr id="1121" name="Forma livre: Forma 1120">
              <a:extLst>
                <a:ext uri="{FF2B5EF4-FFF2-40B4-BE49-F238E27FC236}">
                  <a16:creationId xmlns:a16="http://schemas.microsoft.com/office/drawing/2014/main" id="{C2194471-47B6-4F05-BEFD-1799709ECC2E}"/>
                </a:ext>
              </a:extLst>
            </p:cNvPr>
            <p:cNvSpPr/>
            <p:nvPr/>
          </p:nvSpPr>
          <p:spPr>
            <a:xfrm>
              <a:off x="6874285" y="4095971"/>
              <a:ext cx="601768" cy="6078"/>
            </a:xfrm>
            <a:custGeom>
              <a:avLst/>
              <a:gdLst>
                <a:gd name="connsiteX0" fmla="*/ 0 w 601768"/>
                <a:gd name="connsiteY0" fmla="*/ 0 h 6078"/>
                <a:gd name="connsiteX1" fmla="*/ 601769 w 601768"/>
                <a:gd name="connsiteY1" fmla="*/ 0 h 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768" h="6078">
                  <a:moveTo>
                    <a:pt x="0" y="0"/>
                  </a:moveTo>
                  <a:lnTo>
                    <a:pt x="601769" y="0"/>
                  </a:lnTo>
                </a:path>
              </a:pathLst>
            </a:custGeom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22" name="CaixaDeTexto 1121">
              <a:extLst>
                <a:ext uri="{FF2B5EF4-FFF2-40B4-BE49-F238E27FC236}">
                  <a16:creationId xmlns:a16="http://schemas.microsoft.com/office/drawing/2014/main" id="{F21E964D-E1B1-46E8-994F-A808F081EE91}"/>
                </a:ext>
              </a:extLst>
            </p:cNvPr>
            <p:cNvSpPr txBox="1"/>
            <p:nvPr/>
          </p:nvSpPr>
          <p:spPr>
            <a:xfrm>
              <a:off x="6813238" y="4075841"/>
              <a:ext cx="584059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-Int lugarId PK</a:t>
              </a:r>
            </a:p>
          </p:txBody>
        </p:sp>
        <p:sp>
          <p:nvSpPr>
            <p:cNvPr id="1123" name="CaixaDeTexto 1122">
              <a:extLst>
                <a:ext uri="{FF2B5EF4-FFF2-40B4-BE49-F238E27FC236}">
                  <a16:creationId xmlns:a16="http://schemas.microsoft.com/office/drawing/2014/main" id="{ED8EC726-122A-4791-8531-1DF593D5B496}"/>
                </a:ext>
              </a:extLst>
            </p:cNvPr>
            <p:cNvSpPr txBox="1"/>
            <p:nvPr/>
          </p:nvSpPr>
          <p:spPr>
            <a:xfrm>
              <a:off x="6813238" y="4153676"/>
              <a:ext cx="644843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-Int parqueId FK</a:t>
              </a:r>
            </a:p>
          </p:txBody>
        </p:sp>
        <p:sp>
          <p:nvSpPr>
            <p:cNvPr id="1124" name="CaixaDeTexto 1123">
              <a:extLst>
                <a:ext uri="{FF2B5EF4-FFF2-40B4-BE49-F238E27FC236}">
                  <a16:creationId xmlns:a16="http://schemas.microsoft.com/office/drawing/2014/main" id="{078578C3-A6BF-4508-9DFA-E3517CCECBF0}"/>
                </a:ext>
              </a:extLst>
            </p:cNvPr>
            <p:cNvSpPr txBox="1"/>
            <p:nvPr/>
          </p:nvSpPr>
          <p:spPr>
            <a:xfrm>
              <a:off x="6813238" y="4231511"/>
              <a:ext cx="511117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-Int numero</a:t>
              </a:r>
            </a:p>
          </p:txBody>
        </p:sp>
        <p:sp>
          <p:nvSpPr>
            <p:cNvPr id="1125" name="CaixaDeTexto 1124">
              <a:extLst>
                <a:ext uri="{FF2B5EF4-FFF2-40B4-BE49-F238E27FC236}">
                  <a16:creationId xmlns:a16="http://schemas.microsoft.com/office/drawing/2014/main" id="{03419919-1BAC-4661-85B4-AE28AE3CC971}"/>
                </a:ext>
              </a:extLst>
            </p:cNvPr>
            <p:cNvSpPr txBox="1"/>
            <p:nvPr/>
          </p:nvSpPr>
          <p:spPr>
            <a:xfrm>
              <a:off x="6813238" y="4309346"/>
              <a:ext cx="480725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-String fila</a:t>
              </a:r>
            </a:p>
          </p:txBody>
        </p:sp>
        <p:sp>
          <p:nvSpPr>
            <p:cNvPr id="1126" name="CaixaDeTexto 1125">
              <a:extLst>
                <a:ext uri="{FF2B5EF4-FFF2-40B4-BE49-F238E27FC236}">
                  <a16:creationId xmlns:a16="http://schemas.microsoft.com/office/drawing/2014/main" id="{C34E795F-57ED-4E98-9BE6-2F6672EA8D53}"/>
                </a:ext>
              </a:extLst>
            </p:cNvPr>
            <p:cNvSpPr txBox="1"/>
            <p:nvPr/>
          </p:nvSpPr>
          <p:spPr>
            <a:xfrm>
              <a:off x="6813238" y="4387175"/>
              <a:ext cx="462489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-Int andar</a:t>
              </a:r>
            </a:p>
          </p:txBody>
        </p:sp>
        <p:sp>
          <p:nvSpPr>
            <p:cNvPr id="1127" name="CaixaDeTexto 1126">
              <a:extLst>
                <a:ext uri="{FF2B5EF4-FFF2-40B4-BE49-F238E27FC236}">
                  <a16:creationId xmlns:a16="http://schemas.microsoft.com/office/drawing/2014/main" id="{AC882A7A-5219-4870-95DB-72E8052F2431}"/>
                </a:ext>
              </a:extLst>
            </p:cNvPr>
            <p:cNvSpPr txBox="1"/>
            <p:nvPr/>
          </p:nvSpPr>
          <p:spPr>
            <a:xfrm>
              <a:off x="6813238" y="4465009"/>
              <a:ext cx="596216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-Double preco</a:t>
              </a:r>
            </a:p>
          </p:txBody>
        </p:sp>
        <p:sp>
          <p:nvSpPr>
            <p:cNvPr id="1128" name="Forma livre: Forma 1127">
              <a:extLst>
                <a:ext uri="{FF2B5EF4-FFF2-40B4-BE49-F238E27FC236}">
                  <a16:creationId xmlns:a16="http://schemas.microsoft.com/office/drawing/2014/main" id="{1E9369D6-4601-4F01-A684-D92D0A482F23}"/>
                </a:ext>
              </a:extLst>
            </p:cNvPr>
            <p:cNvSpPr/>
            <p:nvPr/>
          </p:nvSpPr>
          <p:spPr>
            <a:xfrm>
              <a:off x="6874285" y="4611595"/>
              <a:ext cx="601768" cy="6078"/>
            </a:xfrm>
            <a:custGeom>
              <a:avLst/>
              <a:gdLst>
                <a:gd name="connsiteX0" fmla="*/ 0 w 601768"/>
                <a:gd name="connsiteY0" fmla="*/ 0 h 6078"/>
                <a:gd name="connsiteX1" fmla="*/ 601769 w 601768"/>
                <a:gd name="connsiteY1" fmla="*/ 0 h 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1768" h="6078">
                  <a:moveTo>
                    <a:pt x="0" y="0"/>
                  </a:moveTo>
                  <a:lnTo>
                    <a:pt x="601769" y="0"/>
                  </a:lnTo>
                </a:path>
              </a:pathLst>
            </a:custGeom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29" name="Forma livre: Forma 1128">
              <a:extLst>
                <a:ext uri="{FF2B5EF4-FFF2-40B4-BE49-F238E27FC236}">
                  <a16:creationId xmlns:a16="http://schemas.microsoft.com/office/drawing/2014/main" id="{A5F0CFFE-E18E-4E86-A624-3884E57FBCDF}"/>
                </a:ext>
              </a:extLst>
            </p:cNvPr>
            <p:cNvSpPr/>
            <p:nvPr/>
          </p:nvSpPr>
          <p:spPr>
            <a:xfrm>
              <a:off x="9445479" y="552221"/>
              <a:ext cx="990791" cy="680928"/>
            </a:xfrm>
            <a:custGeom>
              <a:avLst/>
              <a:gdLst>
                <a:gd name="connsiteX0" fmla="*/ 0 w 990791"/>
                <a:gd name="connsiteY0" fmla="*/ 0 h 680928"/>
                <a:gd name="connsiteX1" fmla="*/ 990791 w 990791"/>
                <a:gd name="connsiteY1" fmla="*/ 0 h 680928"/>
                <a:gd name="connsiteX2" fmla="*/ 990791 w 990791"/>
                <a:gd name="connsiteY2" fmla="*/ 680929 h 680928"/>
                <a:gd name="connsiteX3" fmla="*/ 0 w 990791"/>
                <a:gd name="connsiteY3" fmla="*/ 680929 h 68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791" h="680928">
                  <a:moveTo>
                    <a:pt x="0" y="0"/>
                  </a:moveTo>
                  <a:lnTo>
                    <a:pt x="990791" y="0"/>
                  </a:lnTo>
                  <a:lnTo>
                    <a:pt x="990791" y="680929"/>
                  </a:lnTo>
                  <a:lnTo>
                    <a:pt x="0" y="680929"/>
                  </a:lnTo>
                  <a:close/>
                </a:path>
              </a:pathLst>
            </a:custGeom>
            <a:solidFill>
              <a:srgbClr val="FEFECE"/>
            </a:solidFill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30" name="Forma livre: Forma 1129">
              <a:extLst>
                <a:ext uri="{FF2B5EF4-FFF2-40B4-BE49-F238E27FC236}">
                  <a16:creationId xmlns:a16="http://schemas.microsoft.com/office/drawing/2014/main" id="{49EB42AC-6A78-491D-BD9D-BA83AF0D1D07}"/>
                </a:ext>
              </a:extLst>
            </p:cNvPr>
            <p:cNvSpPr/>
            <p:nvPr/>
          </p:nvSpPr>
          <p:spPr>
            <a:xfrm>
              <a:off x="9535441" y="582613"/>
              <a:ext cx="133726" cy="133726"/>
            </a:xfrm>
            <a:custGeom>
              <a:avLst/>
              <a:gdLst>
                <a:gd name="connsiteX0" fmla="*/ 133726 w 133726"/>
                <a:gd name="connsiteY0" fmla="*/ 66863 h 133726"/>
                <a:gd name="connsiteX1" fmla="*/ 66863 w 133726"/>
                <a:gd name="connsiteY1" fmla="*/ 133726 h 133726"/>
                <a:gd name="connsiteX2" fmla="*/ 0 w 133726"/>
                <a:gd name="connsiteY2" fmla="*/ 66863 h 133726"/>
                <a:gd name="connsiteX3" fmla="*/ 66863 w 133726"/>
                <a:gd name="connsiteY3" fmla="*/ 0 h 133726"/>
                <a:gd name="connsiteX4" fmla="*/ 133726 w 133726"/>
                <a:gd name="connsiteY4" fmla="*/ 66863 h 13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26" h="133726">
                  <a:moveTo>
                    <a:pt x="133726" y="66863"/>
                  </a:moveTo>
                  <a:cubicBezTo>
                    <a:pt x="133726" y="103791"/>
                    <a:pt x="103791" y="133726"/>
                    <a:pt x="66863" y="133726"/>
                  </a:cubicBezTo>
                  <a:cubicBezTo>
                    <a:pt x="29936" y="133726"/>
                    <a:pt x="0" y="103791"/>
                    <a:pt x="0" y="66863"/>
                  </a:cubicBezTo>
                  <a:cubicBezTo>
                    <a:pt x="0" y="29936"/>
                    <a:pt x="29936" y="0"/>
                    <a:pt x="66863" y="0"/>
                  </a:cubicBezTo>
                  <a:cubicBezTo>
                    <a:pt x="103791" y="0"/>
                    <a:pt x="133726" y="29936"/>
                    <a:pt x="133726" y="66863"/>
                  </a:cubicBezTo>
                  <a:close/>
                </a:path>
              </a:pathLst>
            </a:custGeom>
            <a:solidFill>
              <a:srgbClr val="ADD1B2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31" name="Forma livre: Forma 1130">
              <a:extLst>
                <a:ext uri="{FF2B5EF4-FFF2-40B4-BE49-F238E27FC236}">
                  <a16:creationId xmlns:a16="http://schemas.microsoft.com/office/drawing/2014/main" id="{E7F47FDF-8131-47ED-B355-1A1BD2C75648}"/>
                </a:ext>
              </a:extLst>
            </p:cNvPr>
            <p:cNvSpPr/>
            <p:nvPr/>
          </p:nvSpPr>
          <p:spPr>
            <a:xfrm>
              <a:off x="9573808" y="619654"/>
              <a:ext cx="54900" cy="63158"/>
            </a:xfrm>
            <a:custGeom>
              <a:avLst/>
              <a:gdLst>
                <a:gd name="connsiteX0" fmla="*/ 42744 w 54900"/>
                <a:gd name="connsiteY0" fmla="*/ 3514 h 63158"/>
                <a:gd name="connsiteX1" fmla="*/ 28113 w 54900"/>
                <a:gd name="connsiteY1" fmla="*/ 0 h 63158"/>
                <a:gd name="connsiteX2" fmla="*/ 0 w 54900"/>
                <a:gd name="connsiteY2" fmla="*/ 29157 h 63158"/>
                <a:gd name="connsiteX3" fmla="*/ 0 w 54900"/>
                <a:gd name="connsiteY3" fmla="*/ 35996 h 63158"/>
                <a:gd name="connsiteX4" fmla="*/ 30392 w 54900"/>
                <a:gd name="connsiteY4" fmla="*/ 63159 h 63158"/>
                <a:gd name="connsiteX5" fmla="*/ 49388 w 54900"/>
                <a:gd name="connsiteY5" fmla="*/ 58030 h 63158"/>
                <a:gd name="connsiteX6" fmla="*/ 54901 w 54900"/>
                <a:gd name="connsiteY6" fmla="*/ 50432 h 63158"/>
                <a:gd name="connsiteX7" fmla="*/ 49673 w 54900"/>
                <a:gd name="connsiteY7" fmla="*/ 45303 h 63158"/>
                <a:gd name="connsiteX8" fmla="*/ 45971 w 54900"/>
                <a:gd name="connsiteY8" fmla="*/ 46918 h 63158"/>
                <a:gd name="connsiteX9" fmla="*/ 42075 w 54900"/>
                <a:gd name="connsiteY9" fmla="*/ 50432 h 63158"/>
                <a:gd name="connsiteX10" fmla="*/ 30678 w 54900"/>
                <a:gd name="connsiteY10" fmla="*/ 52807 h 63158"/>
                <a:gd name="connsiteX11" fmla="*/ 10358 w 54900"/>
                <a:gd name="connsiteY11" fmla="*/ 35806 h 63158"/>
                <a:gd name="connsiteX12" fmla="*/ 10358 w 54900"/>
                <a:gd name="connsiteY12" fmla="*/ 29157 h 63158"/>
                <a:gd name="connsiteX13" fmla="*/ 28496 w 54900"/>
                <a:gd name="connsiteY13" fmla="*/ 10352 h 63158"/>
                <a:gd name="connsiteX14" fmla="*/ 38562 w 54900"/>
                <a:gd name="connsiteY14" fmla="*/ 12821 h 63158"/>
                <a:gd name="connsiteX15" fmla="*/ 43121 w 54900"/>
                <a:gd name="connsiteY15" fmla="*/ 18330 h 63158"/>
                <a:gd name="connsiteX16" fmla="*/ 44549 w 54900"/>
                <a:gd name="connsiteY16" fmla="*/ 22319 h 63158"/>
                <a:gd name="connsiteX17" fmla="*/ 48154 w 54900"/>
                <a:gd name="connsiteY17" fmla="*/ 23839 h 63158"/>
                <a:gd name="connsiteX18" fmla="*/ 52427 w 54900"/>
                <a:gd name="connsiteY18" fmla="*/ 21655 h 63158"/>
                <a:gd name="connsiteX19" fmla="*/ 53284 w 54900"/>
                <a:gd name="connsiteY19" fmla="*/ 17000 h 63158"/>
                <a:gd name="connsiteX20" fmla="*/ 53284 w 54900"/>
                <a:gd name="connsiteY20" fmla="*/ 8358 h 63158"/>
                <a:gd name="connsiteX21" fmla="*/ 52621 w 54900"/>
                <a:gd name="connsiteY21" fmla="*/ 3989 h 63158"/>
                <a:gd name="connsiteX22" fmla="*/ 48154 w 54900"/>
                <a:gd name="connsiteY22" fmla="*/ 1520 h 63158"/>
                <a:gd name="connsiteX23" fmla="*/ 43789 w 54900"/>
                <a:gd name="connsiteY23" fmla="*/ 3989 h 63158"/>
                <a:gd name="connsiteX24" fmla="*/ 42744 w 54900"/>
                <a:gd name="connsiteY24" fmla="*/ 3514 h 63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900" h="63158">
                  <a:moveTo>
                    <a:pt x="42744" y="3514"/>
                  </a:moveTo>
                  <a:cubicBezTo>
                    <a:pt x="37042" y="855"/>
                    <a:pt x="33432" y="0"/>
                    <a:pt x="28113" y="0"/>
                  </a:cubicBezTo>
                  <a:cubicBezTo>
                    <a:pt x="12157" y="0"/>
                    <a:pt x="0" y="12632"/>
                    <a:pt x="0" y="29157"/>
                  </a:cubicBezTo>
                  <a:lnTo>
                    <a:pt x="0" y="35996"/>
                  </a:lnTo>
                  <a:cubicBezTo>
                    <a:pt x="0" y="51667"/>
                    <a:pt x="12825" y="63159"/>
                    <a:pt x="30392" y="63159"/>
                  </a:cubicBezTo>
                  <a:cubicBezTo>
                    <a:pt x="37802" y="63159"/>
                    <a:pt x="44829" y="61354"/>
                    <a:pt x="49388" y="58030"/>
                  </a:cubicBezTo>
                  <a:cubicBezTo>
                    <a:pt x="52907" y="55561"/>
                    <a:pt x="54901" y="52807"/>
                    <a:pt x="54901" y="50432"/>
                  </a:cubicBezTo>
                  <a:cubicBezTo>
                    <a:pt x="54901" y="47678"/>
                    <a:pt x="52524" y="45303"/>
                    <a:pt x="49673" y="45303"/>
                  </a:cubicBezTo>
                  <a:cubicBezTo>
                    <a:pt x="48348" y="45303"/>
                    <a:pt x="47108" y="45778"/>
                    <a:pt x="45971" y="46918"/>
                  </a:cubicBezTo>
                  <a:cubicBezTo>
                    <a:pt x="43218" y="49862"/>
                    <a:pt x="43218" y="49862"/>
                    <a:pt x="42075" y="50432"/>
                  </a:cubicBezTo>
                  <a:cubicBezTo>
                    <a:pt x="39510" y="52047"/>
                    <a:pt x="35334" y="52807"/>
                    <a:pt x="30678" y="52807"/>
                  </a:cubicBezTo>
                  <a:cubicBezTo>
                    <a:pt x="18235" y="52807"/>
                    <a:pt x="10358" y="46158"/>
                    <a:pt x="10358" y="35806"/>
                  </a:cubicBezTo>
                  <a:lnTo>
                    <a:pt x="10358" y="29157"/>
                  </a:lnTo>
                  <a:cubicBezTo>
                    <a:pt x="10358" y="18330"/>
                    <a:pt x="17956" y="10352"/>
                    <a:pt x="28496" y="10352"/>
                  </a:cubicBezTo>
                  <a:cubicBezTo>
                    <a:pt x="32009" y="10352"/>
                    <a:pt x="35711" y="11302"/>
                    <a:pt x="38562" y="12821"/>
                  </a:cubicBezTo>
                  <a:cubicBezTo>
                    <a:pt x="41510" y="14531"/>
                    <a:pt x="42549" y="15861"/>
                    <a:pt x="43121" y="18330"/>
                  </a:cubicBezTo>
                  <a:cubicBezTo>
                    <a:pt x="43504" y="20799"/>
                    <a:pt x="43692" y="21559"/>
                    <a:pt x="44549" y="22319"/>
                  </a:cubicBezTo>
                  <a:cubicBezTo>
                    <a:pt x="45400" y="23174"/>
                    <a:pt x="46828" y="23839"/>
                    <a:pt x="48154" y="23839"/>
                  </a:cubicBezTo>
                  <a:cubicBezTo>
                    <a:pt x="49770" y="23839"/>
                    <a:pt x="51387" y="22984"/>
                    <a:pt x="52427" y="21655"/>
                  </a:cubicBezTo>
                  <a:cubicBezTo>
                    <a:pt x="53095" y="20704"/>
                    <a:pt x="53284" y="19565"/>
                    <a:pt x="53284" y="17000"/>
                  </a:cubicBezTo>
                  <a:lnTo>
                    <a:pt x="53284" y="8358"/>
                  </a:lnTo>
                  <a:cubicBezTo>
                    <a:pt x="53284" y="5699"/>
                    <a:pt x="53187" y="4939"/>
                    <a:pt x="52621" y="3989"/>
                  </a:cubicBezTo>
                  <a:cubicBezTo>
                    <a:pt x="51667" y="2374"/>
                    <a:pt x="49959" y="1520"/>
                    <a:pt x="48154" y="1520"/>
                  </a:cubicBezTo>
                  <a:cubicBezTo>
                    <a:pt x="46348" y="1520"/>
                    <a:pt x="45114" y="2089"/>
                    <a:pt x="43789" y="3989"/>
                  </a:cubicBezTo>
                  <a:lnTo>
                    <a:pt x="42744" y="3514"/>
                  </a:lnTo>
                  <a:close/>
                </a:path>
              </a:pathLst>
            </a:custGeom>
            <a:solidFill>
              <a:srgbClr val="000000"/>
            </a:solidFill>
            <a:ln w="6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32" name="CaixaDeTexto 1131">
              <a:extLst>
                <a:ext uri="{FF2B5EF4-FFF2-40B4-BE49-F238E27FC236}">
                  <a16:creationId xmlns:a16="http://schemas.microsoft.com/office/drawing/2014/main" id="{F734A460-4FBA-4BC2-8DE4-1B223896A838}"/>
                </a:ext>
              </a:extLst>
            </p:cNvPr>
            <p:cNvSpPr txBox="1"/>
            <p:nvPr/>
          </p:nvSpPr>
          <p:spPr>
            <a:xfrm>
              <a:off x="9610551" y="562145"/>
              <a:ext cx="796805" cy="176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74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ParquesController</a:t>
              </a:r>
            </a:p>
          </p:txBody>
        </p:sp>
        <p:sp>
          <p:nvSpPr>
            <p:cNvPr id="1133" name="Forma livre: Forma 1132">
              <a:extLst>
                <a:ext uri="{FF2B5EF4-FFF2-40B4-BE49-F238E27FC236}">
                  <a16:creationId xmlns:a16="http://schemas.microsoft.com/office/drawing/2014/main" id="{0EC4A299-D897-4748-B056-6582239623CB}"/>
                </a:ext>
              </a:extLst>
            </p:cNvPr>
            <p:cNvSpPr/>
            <p:nvPr/>
          </p:nvSpPr>
          <p:spPr>
            <a:xfrm>
              <a:off x="9451558" y="746732"/>
              <a:ext cx="978634" cy="6078"/>
            </a:xfrm>
            <a:custGeom>
              <a:avLst/>
              <a:gdLst>
                <a:gd name="connsiteX0" fmla="*/ 0 w 978634"/>
                <a:gd name="connsiteY0" fmla="*/ 0 h 6078"/>
                <a:gd name="connsiteX1" fmla="*/ 978634 w 978634"/>
                <a:gd name="connsiteY1" fmla="*/ 0 h 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634" h="6078">
                  <a:moveTo>
                    <a:pt x="0" y="0"/>
                  </a:moveTo>
                  <a:lnTo>
                    <a:pt x="978634" y="0"/>
                  </a:lnTo>
                </a:path>
              </a:pathLst>
            </a:custGeom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34" name="Forma livre: Forma 1133">
              <a:extLst>
                <a:ext uri="{FF2B5EF4-FFF2-40B4-BE49-F238E27FC236}">
                  <a16:creationId xmlns:a16="http://schemas.microsoft.com/office/drawing/2014/main" id="{DEFEAC1C-C5B5-48D7-A5C6-8A2677AC243D}"/>
                </a:ext>
              </a:extLst>
            </p:cNvPr>
            <p:cNvSpPr/>
            <p:nvPr/>
          </p:nvSpPr>
          <p:spPr>
            <a:xfrm>
              <a:off x="9451558" y="795360"/>
              <a:ext cx="978634" cy="6078"/>
            </a:xfrm>
            <a:custGeom>
              <a:avLst/>
              <a:gdLst>
                <a:gd name="connsiteX0" fmla="*/ 0 w 978634"/>
                <a:gd name="connsiteY0" fmla="*/ 0 h 6078"/>
                <a:gd name="connsiteX1" fmla="*/ 978634 w 978634"/>
                <a:gd name="connsiteY1" fmla="*/ 0 h 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8634" h="6078">
                  <a:moveTo>
                    <a:pt x="0" y="0"/>
                  </a:moveTo>
                  <a:lnTo>
                    <a:pt x="978634" y="0"/>
                  </a:lnTo>
                </a:path>
              </a:pathLst>
            </a:custGeom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35" name="CaixaDeTexto 1134">
              <a:extLst>
                <a:ext uri="{FF2B5EF4-FFF2-40B4-BE49-F238E27FC236}">
                  <a16:creationId xmlns:a16="http://schemas.microsoft.com/office/drawing/2014/main" id="{0FC645F7-4C13-4A38-B738-950E6C7775FF}"/>
                </a:ext>
              </a:extLst>
            </p:cNvPr>
            <p:cNvSpPr txBox="1"/>
            <p:nvPr/>
          </p:nvSpPr>
          <p:spPr>
            <a:xfrm>
              <a:off x="9390510" y="775233"/>
              <a:ext cx="699550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+Get GetParque()</a:t>
              </a:r>
            </a:p>
          </p:txBody>
        </p:sp>
        <p:sp>
          <p:nvSpPr>
            <p:cNvPr id="1136" name="CaixaDeTexto 1135">
              <a:extLst>
                <a:ext uri="{FF2B5EF4-FFF2-40B4-BE49-F238E27FC236}">
                  <a16:creationId xmlns:a16="http://schemas.microsoft.com/office/drawing/2014/main" id="{C23C0B5C-BD86-49C1-997E-AF21BFB9840E}"/>
                </a:ext>
              </a:extLst>
            </p:cNvPr>
            <p:cNvSpPr txBox="1"/>
            <p:nvPr/>
          </p:nvSpPr>
          <p:spPr>
            <a:xfrm>
              <a:off x="9390510" y="853066"/>
              <a:ext cx="875825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+Get GetParqueById(id)</a:t>
              </a:r>
            </a:p>
          </p:txBody>
        </p:sp>
        <p:sp>
          <p:nvSpPr>
            <p:cNvPr id="1137" name="CaixaDeTexto 1136">
              <a:extLst>
                <a:ext uri="{FF2B5EF4-FFF2-40B4-BE49-F238E27FC236}">
                  <a16:creationId xmlns:a16="http://schemas.microsoft.com/office/drawing/2014/main" id="{1B3D66D6-8D74-4309-AA74-E0AE784C53A1}"/>
                </a:ext>
              </a:extLst>
            </p:cNvPr>
            <p:cNvSpPr txBox="1"/>
            <p:nvPr/>
          </p:nvSpPr>
          <p:spPr>
            <a:xfrm>
              <a:off x="9390510" y="930899"/>
              <a:ext cx="748177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+Post PostParque()</a:t>
              </a:r>
            </a:p>
          </p:txBody>
        </p:sp>
        <p:sp>
          <p:nvSpPr>
            <p:cNvPr id="1138" name="CaixaDeTexto 1137">
              <a:extLst>
                <a:ext uri="{FF2B5EF4-FFF2-40B4-BE49-F238E27FC236}">
                  <a16:creationId xmlns:a16="http://schemas.microsoft.com/office/drawing/2014/main" id="{34376953-B93F-4256-8B3E-32C4FF07DD30}"/>
                </a:ext>
              </a:extLst>
            </p:cNvPr>
            <p:cNvSpPr txBox="1"/>
            <p:nvPr/>
          </p:nvSpPr>
          <p:spPr>
            <a:xfrm>
              <a:off x="9390510" y="1008732"/>
              <a:ext cx="967003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+Put PutParque(id, parque)</a:t>
              </a:r>
            </a:p>
          </p:txBody>
        </p:sp>
        <p:sp>
          <p:nvSpPr>
            <p:cNvPr id="1139" name="CaixaDeTexto 1138">
              <a:extLst>
                <a:ext uri="{FF2B5EF4-FFF2-40B4-BE49-F238E27FC236}">
                  <a16:creationId xmlns:a16="http://schemas.microsoft.com/office/drawing/2014/main" id="{C846FD13-3A86-40F0-9CA6-560E8A7891C6}"/>
                </a:ext>
              </a:extLst>
            </p:cNvPr>
            <p:cNvSpPr txBox="1"/>
            <p:nvPr/>
          </p:nvSpPr>
          <p:spPr>
            <a:xfrm>
              <a:off x="9390510" y="1086563"/>
              <a:ext cx="906218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+Delete DeleteParque(id)</a:t>
              </a:r>
            </a:p>
          </p:txBody>
        </p:sp>
        <p:sp>
          <p:nvSpPr>
            <p:cNvPr id="1140" name="Forma livre: Forma 1139">
              <a:extLst>
                <a:ext uri="{FF2B5EF4-FFF2-40B4-BE49-F238E27FC236}">
                  <a16:creationId xmlns:a16="http://schemas.microsoft.com/office/drawing/2014/main" id="{7779FA52-A0E0-4D25-9141-82E042BC2451}"/>
                </a:ext>
              </a:extLst>
            </p:cNvPr>
            <p:cNvSpPr/>
            <p:nvPr/>
          </p:nvSpPr>
          <p:spPr>
            <a:xfrm>
              <a:off x="8296648" y="5129311"/>
              <a:ext cx="699024" cy="525265"/>
            </a:xfrm>
            <a:custGeom>
              <a:avLst/>
              <a:gdLst>
                <a:gd name="connsiteX0" fmla="*/ 0 w 699024"/>
                <a:gd name="connsiteY0" fmla="*/ 0 h 525265"/>
                <a:gd name="connsiteX1" fmla="*/ 699024 w 699024"/>
                <a:gd name="connsiteY1" fmla="*/ 0 h 525265"/>
                <a:gd name="connsiteX2" fmla="*/ 699024 w 699024"/>
                <a:gd name="connsiteY2" fmla="*/ 525266 h 525265"/>
                <a:gd name="connsiteX3" fmla="*/ 0 w 699024"/>
                <a:gd name="connsiteY3" fmla="*/ 525266 h 525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9024" h="525265">
                  <a:moveTo>
                    <a:pt x="0" y="0"/>
                  </a:moveTo>
                  <a:lnTo>
                    <a:pt x="699024" y="0"/>
                  </a:lnTo>
                  <a:lnTo>
                    <a:pt x="699024" y="525266"/>
                  </a:lnTo>
                  <a:lnTo>
                    <a:pt x="0" y="525266"/>
                  </a:lnTo>
                  <a:close/>
                </a:path>
              </a:pathLst>
            </a:custGeom>
            <a:solidFill>
              <a:srgbClr val="FEFECE"/>
            </a:solidFill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41" name="Forma livre: Forma 1140">
              <a:extLst>
                <a:ext uri="{FF2B5EF4-FFF2-40B4-BE49-F238E27FC236}">
                  <a16:creationId xmlns:a16="http://schemas.microsoft.com/office/drawing/2014/main" id="{3BC4E3ED-71EC-4279-9199-E297452FA687}"/>
                </a:ext>
              </a:extLst>
            </p:cNvPr>
            <p:cNvSpPr/>
            <p:nvPr/>
          </p:nvSpPr>
          <p:spPr>
            <a:xfrm>
              <a:off x="8435845" y="5159704"/>
              <a:ext cx="133726" cy="133726"/>
            </a:xfrm>
            <a:custGeom>
              <a:avLst/>
              <a:gdLst>
                <a:gd name="connsiteX0" fmla="*/ 133726 w 133726"/>
                <a:gd name="connsiteY0" fmla="*/ 66863 h 133726"/>
                <a:gd name="connsiteX1" fmla="*/ 66863 w 133726"/>
                <a:gd name="connsiteY1" fmla="*/ 133726 h 133726"/>
                <a:gd name="connsiteX2" fmla="*/ 0 w 133726"/>
                <a:gd name="connsiteY2" fmla="*/ 66863 h 133726"/>
                <a:gd name="connsiteX3" fmla="*/ 66863 w 133726"/>
                <a:gd name="connsiteY3" fmla="*/ 0 h 133726"/>
                <a:gd name="connsiteX4" fmla="*/ 133726 w 133726"/>
                <a:gd name="connsiteY4" fmla="*/ 66863 h 13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26" h="133726">
                  <a:moveTo>
                    <a:pt x="133726" y="66863"/>
                  </a:moveTo>
                  <a:cubicBezTo>
                    <a:pt x="133726" y="103791"/>
                    <a:pt x="103791" y="133726"/>
                    <a:pt x="66863" y="133726"/>
                  </a:cubicBezTo>
                  <a:cubicBezTo>
                    <a:pt x="29936" y="133726"/>
                    <a:pt x="0" y="103791"/>
                    <a:pt x="0" y="66863"/>
                  </a:cubicBezTo>
                  <a:cubicBezTo>
                    <a:pt x="0" y="29936"/>
                    <a:pt x="29936" y="0"/>
                    <a:pt x="66863" y="0"/>
                  </a:cubicBezTo>
                  <a:cubicBezTo>
                    <a:pt x="103791" y="0"/>
                    <a:pt x="133726" y="29936"/>
                    <a:pt x="133726" y="66863"/>
                  </a:cubicBezTo>
                  <a:close/>
                </a:path>
              </a:pathLst>
            </a:custGeom>
            <a:solidFill>
              <a:srgbClr val="ADD1B2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42" name="Forma livre: Forma 1141">
              <a:extLst>
                <a:ext uri="{FF2B5EF4-FFF2-40B4-BE49-F238E27FC236}">
                  <a16:creationId xmlns:a16="http://schemas.microsoft.com/office/drawing/2014/main" id="{43B533BE-75C4-46D1-80C9-AF02D5BC694A}"/>
                </a:ext>
              </a:extLst>
            </p:cNvPr>
            <p:cNvSpPr/>
            <p:nvPr/>
          </p:nvSpPr>
          <p:spPr>
            <a:xfrm>
              <a:off x="8474212" y="5196746"/>
              <a:ext cx="54900" cy="63155"/>
            </a:xfrm>
            <a:custGeom>
              <a:avLst/>
              <a:gdLst>
                <a:gd name="connsiteX0" fmla="*/ 42744 w 54900"/>
                <a:gd name="connsiteY0" fmla="*/ 3513 h 63155"/>
                <a:gd name="connsiteX1" fmla="*/ 28113 w 54900"/>
                <a:gd name="connsiteY1" fmla="*/ 0 h 63155"/>
                <a:gd name="connsiteX2" fmla="*/ 0 w 54900"/>
                <a:gd name="connsiteY2" fmla="*/ 29158 h 63155"/>
                <a:gd name="connsiteX3" fmla="*/ 0 w 54900"/>
                <a:gd name="connsiteY3" fmla="*/ 35997 h 63155"/>
                <a:gd name="connsiteX4" fmla="*/ 30392 w 54900"/>
                <a:gd name="connsiteY4" fmla="*/ 63155 h 63155"/>
                <a:gd name="connsiteX5" fmla="*/ 49388 w 54900"/>
                <a:gd name="connsiteY5" fmla="*/ 58031 h 63155"/>
                <a:gd name="connsiteX6" fmla="*/ 54901 w 54900"/>
                <a:gd name="connsiteY6" fmla="*/ 50433 h 63155"/>
                <a:gd name="connsiteX7" fmla="*/ 49673 w 54900"/>
                <a:gd name="connsiteY7" fmla="*/ 45303 h 63155"/>
                <a:gd name="connsiteX8" fmla="*/ 45971 w 54900"/>
                <a:gd name="connsiteY8" fmla="*/ 46914 h 63155"/>
                <a:gd name="connsiteX9" fmla="*/ 42075 w 54900"/>
                <a:gd name="connsiteY9" fmla="*/ 50433 h 63155"/>
                <a:gd name="connsiteX10" fmla="*/ 30678 w 54900"/>
                <a:gd name="connsiteY10" fmla="*/ 52804 h 63155"/>
                <a:gd name="connsiteX11" fmla="*/ 10358 w 54900"/>
                <a:gd name="connsiteY11" fmla="*/ 35802 h 63155"/>
                <a:gd name="connsiteX12" fmla="*/ 10358 w 54900"/>
                <a:gd name="connsiteY12" fmla="*/ 29158 h 63155"/>
                <a:gd name="connsiteX13" fmla="*/ 28496 w 54900"/>
                <a:gd name="connsiteY13" fmla="*/ 10352 h 63155"/>
                <a:gd name="connsiteX14" fmla="*/ 38562 w 54900"/>
                <a:gd name="connsiteY14" fmla="*/ 12820 h 63155"/>
                <a:gd name="connsiteX15" fmla="*/ 43121 w 54900"/>
                <a:gd name="connsiteY15" fmla="*/ 18327 h 63155"/>
                <a:gd name="connsiteX16" fmla="*/ 44549 w 54900"/>
                <a:gd name="connsiteY16" fmla="*/ 22320 h 63155"/>
                <a:gd name="connsiteX17" fmla="*/ 48154 w 54900"/>
                <a:gd name="connsiteY17" fmla="*/ 23840 h 63155"/>
                <a:gd name="connsiteX18" fmla="*/ 52427 w 54900"/>
                <a:gd name="connsiteY18" fmla="*/ 21652 h 63155"/>
                <a:gd name="connsiteX19" fmla="*/ 53284 w 54900"/>
                <a:gd name="connsiteY19" fmla="*/ 17001 h 63155"/>
                <a:gd name="connsiteX20" fmla="*/ 53284 w 54900"/>
                <a:gd name="connsiteY20" fmla="*/ 8358 h 63155"/>
                <a:gd name="connsiteX21" fmla="*/ 52621 w 54900"/>
                <a:gd name="connsiteY21" fmla="*/ 3988 h 63155"/>
                <a:gd name="connsiteX22" fmla="*/ 48154 w 54900"/>
                <a:gd name="connsiteY22" fmla="*/ 1520 h 63155"/>
                <a:gd name="connsiteX23" fmla="*/ 43789 w 54900"/>
                <a:gd name="connsiteY23" fmla="*/ 3988 h 63155"/>
                <a:gd name="connsiteX24" fmla="*/ 42744 w 54900"/>
                <a:gd name="connsiteY24" fmla="*/ 3513 h 6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900" h="63155">
                  <a:moveTo>
                    <a:pt x="42744" y="3513"/>
                  </a:moveTo>
                  <a:cubicBezTo>
                    <a:pt x="37042" y="851"/>
                    <a:pt x="33432" y="0"/>
                    <a:pt x="28113" y="0"/>
                  </a:cubicBezTo>
                  <a:cubicBezTo>
                    <a:pt x="12157" y="0"/>
                    <a:pt x="0" y="12631"/>
                    <a:pt x="0" y="29158"/>
                  </a:cubicBezTo>
                  <a:lnTo>
                    <a:pt x="0" y="35997"/>
                  </a:lnTo>
                  <a:cubicBezTo>
                    <a:pt x="0" y="51667"/>
                    <a:pt x="12825" y="63155"/>
                    <a:pt x="30392" y="63155"/>
                  </a:cubicBezTo>
                  <a:cubicBezTo>
                    <a:pt x="37802" y="63155"/>
                    <a:pt x="44829" y="61356"/>
                    <a:pt x="49388" y="58031"/>
                  </a:cubicBezTo>
                  <a:cubicBezTo>
                    <a:pt x="52907" y="55557"/>
                    <a:pt x="54901" y="52804"/>
                    <a:pt x="54901" y="50433"/>
                  </a:cubicBezTo>
                  <a:cubicBezTo>
                    <a:pt x="54901" y="47680"/>
                    <a:pt x="52524" y="45303"/>
                    <a:pt x="49673" y="45303"/>
                  </a:cubicBezTo>
                  <a:cubicBezTo>
                    <a:pt x="48348" y="45303"/>
                    <a:pt x="47108" y="45777"/>
                    <a:pt x="45971" y="46914"/>
                  </a:cubicBezTo>
                  <a:cubicBezTo>
                    <a:pt x="43218" y="49862"/>
                    <a:pt x="43218" y="49862"/>
                    <a:pt x="42075" y="50433"/>
                  </a:cubicBezTo>
                  <a:cubicBezTo>
                    <a:pt x="39510" y="52044"/>
                    <a:pt x="35334" y="52804"/>
                    <a:pt x="30678" y="52804"/>
                  </a:cubicBezTo>
                  <a:cubicBezTo>
                    <a:pt x="18235" y="52804"/>
                    <a:pt x="10358" y="46160"/>
                    <a:pt x="10358" y="35802"/>
                  </a:cubicBezTo>
                  <a:lnTo>
                    <a:pt x="10358" y="29158"/>
                  </a:lnTo>
                  <a:cubicBezTo>
                    <a:pt x="10358" y="18327"/>
                    <a:pt x="17956" y="10352"/>
                    <a:pt x="28496" y="10352"/>
                  </a:cubicBezTo>
                  <a:cubicBezTo>
                    <a:pt x="32009" y="10352"/>
                    <a:pt x="35711" y="11300"/>
                    <a:pt x="38562" y="12820"/>
                  </a:cubicBezTo>
                  <a:cubicBezTo>
                    <a:pt x="41510" y="14528"/>
                    <a:pt x="42549" y="15859"/>
                    <a:pt x="43121" y="18327"/>
                  </a:cubicBezTo>
                  <a:cubicBezTo>
                    <a:pt x="43504" y="20801"/>
                    <a:pt x="43692" y="21560"/>
                    <a:pt x="44549" y="22320"/>
                  </a:cubicBezTo>
                  <a:cubicBezTo>
                    <a:pt x="45400" y="23171"/>
                    <a:pt x="46828" y="23840"/>
                    <a:pt x="48154" y="23840"/>
                  </a:cubicBezTo>
                  <a:cubicBezTo>
                    <a:pt x="49770" y="23840"/>
                    <a:pt x="51387" y="22983"/>
                    <a:pt x="52427" y="21652"/>
                  </a:cubicBezTo>
                  <a:cubicBezTo>
                    <a:pt x="53095" y="20703"/>
                    <a:pt x="53284" y="19561"/>
                    <a:pt x="53284" y="17001"/>
                  </a:cubicBezTo>
                  <a:lnTo>
                    <a:pt x="53284" y="8358"/>
                  </a:lnTo>
                  <a:cubicBezTo>
                    <a:pt x="53284" y="5696"/>
                    <a:pt x="53187" y="4936"/>
                    <a:pt x="52621" y="3988"/>
                  </a:cubicBezTo>
                  <a:cubicBezTo>
                    <a:pt x="51667" y="2371"/>
                    <a:pt x="49959" y="1520"/>
                    <a:pt x="48154" y="1520"/>
                  </a:cubicBezTo>
                  <a:cubicBezTo>
                    <a:pt x="46348" y="1520"/>
                    <a:pt x="45114" y="2091"/>
                    <a:pt x="43789" y="3988"/>
                  </a:cubicBezTo>
                  <a:lnTo>
                    <a:pt x="42744" y="3513"/>
                  </a:lnTo>
                  <a:close/>
                </a:path>
              </a:pathLst>
            </a:custGeom>
            <a:solidFill>
              <a:srgbClr val="000000"/>
            </a:solidFill>
            <a:ln w="6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43" name="CaixaDeTexto 1142">
              <a:extLst>
                <a:ext uri="{FF2B5EF4-FFF2-40B4-BE49-F238E27FC236}">
                  <a16:creationId xmlns:a16="http://schemas.microsoft.com/office/drawing/2014/main" id="{FAC4655E-12EC-444A-B4EC-6EBAFEED211B}"/>
                </a:ext>
              </a:extLst>
            </p:cNvPr>
            <p:cNvSpPr txBox="1"/>
            <p:nvPr/>
          </p:nvSpPr>
          <p:spPr>
            <a:xfrm>
              <a:off x="8521896" y="5139233"/>
              <a:ext cx="426018" cy="176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74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Parque</a:t>
              </a:r>
            </a:p>
          </p:txBody>
        </p:sp>
        <p:sp>
          <p:nvSpPr>
            <p:cNvPr id="1144" name="Forma livre: Forma 1143">
              <a:extLst>
                <a:ext uri="{FF2B5EF4-FFF2-40B4-BE49-F238E27FC236}">
                  <a16:creationId xmlns:a16="http://schemas.microsoft.com/office/drawing/2014/main" id="{FF65864B-5D47-462D-954F-52DDEBAC5BD8}"/>
                </a:ext>
              </a:extLst>
            </p:cNvPr>
            <p:cNvSpPr/>
            <p:nvPr/>
          </p:nvSpPr>
          <p:spPr>
            <a:xfrm>
              <a:off x="8302726" y="5323822"/>
              <a:ext cx="686867" cy="6078"/>
            </a:xfrm>
            <a:custGeom>
              <a:avLst/>
              <a:gdLst>
                <a:gd name="connsiteX0" fmla="*/ 0 w 686867"/>
                <a:gd name="connsiteY0" fmla="*/ 0 h 6078"/>
                <a:gd name="connsiteX1" fmla="*/ 686867 w 686867"/>
                <a:gd name="connsiteY1" fmla="*/ 0 h 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6867" h="6078">
                  <a:moveTo>
                    <a:pt x="0" y="0"/>
                  </a:moveTo>
                  <a:lnTo>
                    <a:pt x="686867" y="0"/>
                  </a:lnTo>
                </a:path>
              </a:pathLst>
            </a:custGeom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45" name="CaixaDeTexto 1144">
              <a:extLst>
                <a:ext uri="{FF2B5EF4-FFF2-40B4-BE49-F238E27FC236}">
                  <a16:creationId xmlns:a16="http://schemas.microsoft.com/office/drawing/2014/main" id="{A4D731CE-F9F2-4B51-8A98-57EE56AC5432}"/>
                </a:ext>
              </a:extLst>
            </p:cNvPr>
            <p:cNvSpPr txBox="1"/>
            <p:nvPr/>
          </p:nvSpPr>
          <p:spPr>
            <a:xfrm>
              <a:off x="8241679" y="5303693"/>
              <a:ext cx="644843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-Int parqueId PK</a:t>
              </a:r>
            </a:p>
          </p:txBody>
        </p:sp>
        <p:sp>
          <p:nvSpPr>
            <p:cNvPr id="1146" name="CaixaDeTexto 1145">
              <a:extLst>
                <a:ext uri="{FF2B5EF4-FFF2-40B4-BE49-F238E27FC236}">
                  <a16:creationId xmlns:a16="http://schemas.microsoft.com/office/drawing/2014/main" id="{62089C64-2323-439B-9F5C-B351D6BCE1F2}"/>
                </a:ext>
              </a:extLst>
            </p:cNvPr>
            <p:cNvSpPr txBox="1"/>
            <p:nvPr/>
          </p:nvSpPr>
          <p:spPr>
            <a:xfrm>
              <a:off x="8241679" y="5381528"/>
              <a:ext cx="492882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-String rua</a:t>
              </a:r>
            </a:p>
          </p:txBody>
        </p:sp>
        <p:sp>
          <p:nvSpPr>
            <p:cNvPr id="1147" name="CaixaDeTexto 1146">
              <a:extLst>
                <a:ext uri="{FF2B5EF4-FFF2-40B4-BE49-F238E27FC236}">
                  <a16:creationId xmlns:a16="http://schemas.microsoft.com/office/drawing/2014/main" id="{D01A787E-5A42-4613-9D7B-C0ACDF84E1C4}"/>
                </a:ext>
              </a:extLst>
            </p:cNvPr>
            <p:cNvSpPr txBox="1"/>
            <p:nvPr/>
          </p:nvSpPr>
          <p:spPr>
            <a:xfrm>
              <a:off x="8241679" y="5459362"/>
              <a:ext cx="717785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-Int freguesiaId FK</a:t>
              </a:r>
            </a:p>
          </p:txBody>
        </p:sp>
        <p:sp>
          <p:nvSpPr>
            <p:cNvPr id="1148" name="Forma livre: Forma 1147">
              <a:extLst>
                <a:ext uri="{FF2B5EF4-FFF2-40B4-BE49-F238E27FC236}">
                  <a16:creationId xmlns:a16="http://schemas.microsoft.com/office/drawing/2014/main" id="{BB7C6E3D-6673-447A-AED6-A9EEBEFE22F8}"/>
                </a:ext>
              </a:extLst>
            </p:cNvPr>
            <p:cNvSpPr/>
            <p:nvPr/>
          </p:nvSpPr>
          <p:spPr>
            <a:xfrm>
              <a:off x="8302726" y="5605949"/>
              <a:ext cx="686867" cy="6078"/>
            </a:xfrm>
            <a:custGeom>
              <a:avLst/>
              <a:gdLst>
                <a:gd name="connsiteX0" fmla="*/ 0 w 686867"/>
                <a:gd name="connsiteY0" fmla="*/ 0 h 6078"/>
                <a:gd name="connsiteX1" fmla="*/ 686867 w 686867"/>
                <a:gd name="connsiteY1" fmla="*/ 0 h 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6867" h="6078">
                  <a:moveTo>
                    <a:pt x="0" y="0"/>
                  </a:moveTo>
                  <a:lnTo>
                    <a:pt x="686867" y="0"/>
                  </a:lnTo>
                </a:path>
              </a:pathLst>
            </a:custGeom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49" name="Forma livre: Forma 1148">
              <a:extLst>
                <a:ext uri="{FF2B5EF4-FFF2-40B4-BE49-F238E27FC236}">
                  <a16:creationId xmlns:a16="http://schemas.microsoft.com/office/drawing/2014/main" id="{D888B949-78AE-4071-853A-4AD515E89624}"/>
                </a:ext>
              </a:extLst>
            </p:cNvPr>
            <p:cNvSpPr/>
            <p:nvPr/>
          </p:nvSpPr>
          <p:spPr>
            <a:xfrm>
              <a:off x="10652056" y="552221"/>
              <a:ext cx="1179223" cy="680928"/>
            </a:xfrm>
            <a:custGeom>
              <a:avLst/>
              <a:gdLst>
                <a:gd name="connsiteX0" fmla="*/ 0 w 1179223"/>
                <a:gd name="connsiteY0" fmla="*/ 0 h 680928"/>
                <a:gd name="connsiteX1" fmla="*/ 1179224 w 1179223"/>
                <a:gd name="connsiteY1" fmla="*/ 0 h 680928"/>
                <a:gd name="connsiteX2" fmla="*/ 1179224 w 1179223"/>
                <a:gd name="connsiteY2" fmla="*/ 680929 h 680928"/>
                <a:gd name="connsiteX3" fmla="*/ 0 w 1179223"/>
                <a:gd name="connsiteY3" fmla="*/ 680929 h 68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9223" h="680928">
                  <a:moveTo>
                    <a:pt x="0" y="0"/>
                  </a:moveTo>
                  <a:lnTo>
                    <a:pt x="1179224" y="0"/>
                  </a:lnTo>
                  <a:lnTo>
                    <a:pt x="1179224" y="680929"/>
                  </a:lnTo>
                  <a:lnTo>
                    <a:pt x="0" y="680929"/>
                  </a:lnTo>
                  <a:close/>
                </a:path>
              </a:pathLst>
            </a:custGeom>
            <a:solidFill>
              <a:srgbClr val="FEFECE"/>
            </a:solidFill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50" name="Forma livre: Forma 1149">
              <a:extLst>
                <a:ext uri="{FF2B5EF4-FFF2-40B4-BE49-F238E27FC236}">
                  <a16:creationId xmlns:a16="http://schemas.microsoft.com/office/drawing/2014/main" id="{A36AD488-76F7-4907-9328-86D6FB118CFC}"/>
                </a:ext>
              </a:extLst>
            </p:cNvPr>
            <p:cNvSpPr/>
            <p:nvPr/>
          </p:nvSpPr>
          <p:spPr>
            <a:xfrm>
              <a:off x="10774841" y="582613"/>
              <a:ext cx="133726" cy="133726"/>
            </a:xfrm>
            <a:custGeom>
              <a:avLst/>
              <a:gdLst>
                <a:gd name="connsiteX0" fmla="*/ 133726 w 133726"/>
                <a:gd name="connsiteY0" fmla="*/ 66863 h 133726"/>
                <a:gd name="connsiteX1" fmla="*/ 66863 w 133726"/>
                <a:gd name="connsiteY1" fmla="*/ 133726 h 133726"/>
                <a:gd name="connsiteX2" fmla="*/ 0 w 133726"/>
                <a:gd name="connsiteY2" fmla="*/ 66863 h 133726"/>
                <a:gd name="connsiteX3" fmla="*/ 66863 w 133726"/>
                <a:gd name="connsiteY3" fmla="*/ 0 h 133726"/>
                <a:gd name="connsiteX4" fmla="*/ 133726 w 133726"/>
                <a:gd name="connsiteY4" fmla="*/ 66863 h 13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26" h="133726">
                  <a:moveTo>
                    <a:pt x="133726" y="66863"/>
                  </a:moveTo>
                  <a:cubicBezTo>
                    <a:pt x="133726" y="103791"/>
                    <a:pt x="103791" y="133726"/>
                    <a:pt x="66863" y="133726"/>
                  </a:cubicBezTo>
                  <a:cubicBezTo>
                    <a:pt x="29936" y="133726"/>
                    <a:pt x="0" y="103791"/>
                    <a:pt x="0" y="66863"/>
                  </a:cubicBezTo>
                  <a:cubicBezTo>
                    <a:pt x="0" y="29936"/>
                    <a:pt x="29936" y="0"/>
                    <a:pt x="66863" y="0"/>
                  </a:cubicBezTo>
                  <a:cubicBezTo>
                    <a:pt x="103791" y="0"/>
                    <a:pt x="133726" y="29936"/>
                    <a:pt x="133726" y="66863"/>
                  </a:cubicBezTo>
                  <a:close/>
                </a:path>
              </a:pathLst>
            </a:custGeom>
            <a:solidFill>
              <a:srgbClr val="ADD1B2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51" name="Forma livre: Forma 1150">
              <a:extLst>
                <a:ext uri="{FF2B5EF4-FFF2-40B4-BE49-F238E27FC236}">
                  <a16:creationId xmlns:a16="http://schemas.microsoft.com/office/drawing/2014/main" id="{2A58C661-7F3D-4C6C-AA1E-A99EEB4261BD}"/>
                </a:ext>
              </a:extLst>
            </p:cNvPr>
            <p:cNvSpPr/>
            <p:nvPr/>
          </p:nvSpPr>
          <p:spPr>
            <a:xfrm>
              <a:off x="10813215" y="619654"/>
              <a:ext cx="54894" cy="63158"/>
            </a:xfrm>
            <a:custGeom>
              <a:avLst/>
              <a:gdLst>
                <a:gd name="connsiteX0" fmla="*/ 42738 w 54894"/>
                <a:gd name="connsiteY0" fmla="*/ 3514 h 63158"/>
                <a:gd name="connsiteX1" fmla="*/ 28113 w 54894"/>
                <a:gd name="connsiteY1" fmla="*/ 0 h 63158"/>
                <a:gd name="connsiteX2" fmla="*/ 0 w 54894"/>
                <a:gd name="connsiteY2" fmla="*/ 29157 h 63158"/>
                <a:gd name="connsiteX3" fmla="*/ 0 w 54894"/>
                <a:gd name="connsiteY3" fmla="*/ 35996 h 63158"/>
                <a:gd name="connsiteX4" fmla="*/ 30392 w 54894"/>
                <a:gd name="connsiteY4" fmla="*/ 63159 h 63158"/>
                <a:gd name="connsiteX5" fmla="*/ 49388 w 54894"/>
                <a:gd name="connsiteY5" fmla="*/ 58030 h 63158"/>
                <a:gd name="connsiteX6" fmla="*/ 54895 w 54894"/>
                <a:gd name="connsiteY6" fmla="*/ 50432 h 63158"/>
                <a:gd name="connsiteX7" fmla="*/ 49667 w 54894"/>
                <a:gd name="connsiteY7" fmla="*/ 45303 h 63158"/>
                <a:gd name="connsiteX8" fmla="*/ 45965 w 54894"/>
                <a:gd name="connsiteY8" fmla="*/ 46918 h 63158"/>
                <a:gd name="connsiteX9" fmla="*/ 42069 w 54894"/>
                <a:gd name="connsiteY9" fmla="*/ 50432 h 63158"/>
                <a:gd name="connsiteX10" fmla="*/ 30672 w 54894"/>
                <a:gd name="connsiteY10" fmla="*/ 52807 h 63158"/>
                <a:gd name="connsiteX11" fmla="*/ 10352 w 54894"/>
                <a:gd name="connsiteY11" fmla="*/ 35806 h 63158"/>
                <a:gd name="connsiteX12" fmla="*/ 10352 w 54894"/>
                <a:gd name="connsiteY12" fmla="*/ 29157 h 63158"/>
                <a:gd name="connsiteX13" fmla="*/ 28490 w 54894"/>
                <a:gd name="connsiteY13" fmla="*/ 10352 h 63158"/>
                <a:gd name="connsiteX14" fmla="*/ 38556 w 54894"/>
                <a:gd name="connsiteY14" fmla="*/ 12821 h 63158"/>
                <a:gd name="connsiteX15" fmla="*/ 43115 w 54894"/>
                <a:gd name="connsiteY15" fmla="*/ 18330 h 63158"/>
                <a:gd name="connsiteX16" fmla="*/ 44543 w 54894"/>
                <a:gd name="connsiteY16" fmla="*/ 22319 h 63158"/>
                <a:gd name="connsiteX17" fmla="*/ 48148 w 54894"/>
                <a:gd name="connsiteY17" fmla="*/ 23839 h 63158"/>
                <a:gd name="connsiteX18" fmla="*/ 52427 w 54894"/>
                <a:gd name="connsiteY18" fmla="*/ 21655 h 63158"/>
                <a:gd name="connsiteX19" fmla="*/ 53278 w 54894"/>
                <a:gd name="connsiteY19" fmla="*/ 17000 h 63158"/>
                <a:gd name="connsiteX20" fmla="*/ 53278 w 54894"/>
                <a:gd name="connsiteY20" fmla="*/ 8358 h 63158"/>
                <a:gd name="connsiteX21" fmla="*/ 52615 w 54894"/>
                <a:gd name="connsiteY21" fmla="*/ 3989 h 63158"/>
                <a:gd name="connsiteX22" fmla="*/ 48148 w 54894"/>
                <a:gd name="connsiteY22" fmla="*/ 1520 h 63158"/>
                <a:gd name="connsiteX23" fmla="*/ 43783 w 54894"/>
                <a:gd name="connsiteY23" fmla="*/ 3989 h 63158"/>
                <a:gd name="connsiteX24" fmla="*/ 42738 w 54894"/>
                <a:gd name="connsiteY24" fmla="*/ 3514 h 63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894" h="63158">
                  <a:moveTo>
                    <a:pt x="42738" y="3514"/>
                  </a:moveTo>
                  <a:cubicBezTo>
                    <a:pt x="37036" y="855"/>
                    <a:pt x="33432" y="0"/>
                    <a:pt x="28113" y="0"/>
                  </a:cubicBezTo>
                  <a:cubicBezTo>
                    <a:pt x="12157" y="0"/>
                    <a:pt x="0" y="12632"/>
                    <a:pt x="0" y="29157"/>
                  </a:cubicBezTo>
                  <a:lnTo>
                    <a:pt x="0" y="35996"/>
                  </a:lnTo>
                  <a:cubicBezTo>
                    <a:pt x="0" y="51667"/>
                    <a:pt x="12820" y="63159"/>
                    <a:pt x="30392" y="63159"/>
                  </a:cubicBezTo>
                  <a:cubicBezTo>
                    <a:pt x="37796" y="63159"/>
                    <a:pt x="44829" y="61354"/>
                    <a:pt x="49388" y="58030"/>
                  </a:cubicBezTo>
                  <a:cubicBezTo>
                    <a:pt x="52901" y="55561"/>
                    <a:pt x="54895" y="52807"/>
                    <a:pt x="54895" y="50432"/>
                  </a:cubicBezTo>
                  <a:cubicBezTo>
                    <a:pt x="54895" y="47678"/>
                    <a:pt x="52518" y="45303"/>
                    <a:pt x="49667" y="45303"/>
                  </a:cubicBezTo>
                  <a:cubicBezTo>
                    <a:pt x="48342" y="45303"/>
                    <a:pt x="47108" y="45778"/>
                    <a:pt x="45965" y="46918"/>
                  </a:cubicBezTo>
                  <a:cubicBezTo>
                    <a:pt x="43212" y="49862"/>
                    <a:pt x="43212" y="49862"/>
                    <a:pt x="42069" y="50432"/>
                  </a:cubicBezTo>
                  <a:cubicBezTo>
                    <a:pt x="39510" y="52047"/>
                    <a:pt x="35328" y="52807"/>
                    <a:pt x="30672" y="52807"/>
                  </a:cubicBezTo>
                  <a:cubicBezTo>
                    <a:pt x="18235" y="52807"/>
                    <a:pt x="10352" y="46158"/>
                    <a:pt x="10352" y="35806"/>
                  </a:cubicBezTo>
                  <a:lnTo>
                    <a:pt x="10352" y="29157"/>
                  </a:lnTo>
                  <a:cubicBezTo>
                    <a:pt x="10352" y="18330"/>
                    <a:pt x="17950" y="10352"/>
                    <a:pt x="28490" y="10352"/>
                  </a:cubicBezTo>
                  <a:cubicBezTo>
                    <a:pt x="32003" y="10352"/>
                    <a:pt x="35711" y="11302"/>
                    <a:pt x="38556" y="12821"/>
                  </a:cubicBezTo>
                  <a:cubicBezTo>
                    <a:pt x="41504" y="14531"/>
                    <a:pt x="42549" y="15861"/>
                    <a:pt x="43115" y="18330"/>
                  </a:cubicBezTo>
                  <a:cubicBezTo>
                    <a:pt x="43498" y="20799"/>
                    <a:pt x="43686" y="21559"/>
                    <a:pt x="44543" y="22319"/>
                  </a:cubicBezTo>
                  <a:cubicBezTo>
                    <a:pt x="45394" y="23174"/>
                    <a:pt x="46822" y="23839"/>
                    <a:pt x="48148" y="23839"/>
                  </a:cubicBezTo>
                  <a:cubicBezTo>
                    <a:pt x="49765" y="23839"/>
                    <a:pt x="51381" y="22984"/>
                    <a:pt x="52427" y="21655"/>
                  </a:cubicBezTo>
                  <a:cubicBezTo>
                    <a:pt x="53089" y="20704"/>
                    <a:pt x="53278" y="19565"/>
                    <a:pt x="53278" y="17000"/>
                  </a:cubicBezTo>
                  <a:lnTo>
                    <a:pt x="53278" y="8358"/>
                  </a:lnTo>
                  <a:cubicBezTo>
                    <a:pt x="53278" y="5699"/>
                    <a:pt x="53187" y="4939"/>
                    <a:pt x="52615" y="3989"/>
                  </a:cubicBezTo>
                  <a:cubicBezTo>
                    <a:pt x="51667" y="2374"/>
                    <a:pt x="49953" y="1520"/>
                    <a:pt x="48148" y="1520"/>
                  </a:cubicBezTo>
                  <a:cubicBezTo>
                    <a:pt x="46348" y="1520"/>
                    <a:pt x="45108" y="2089"/>
                    <a:pt x="43783" y="3989"/>
                  </a:cubicBezTo>
                  <a:lnTo>
                    <a:pt x="42738" y="3514"/>
                  </a:lnTo>
                  <a:close/>
                </a:path>
              </a:pathLst>
            </a:custGeom>
            <a:solidFill>
              <a:srgbClr val="000000"/>
            </a:solidFill>
            <a:ln w="6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52" name="CaixaDeTexto 1151">
              <a:extLst>
                <a:ext uri="{FF2B5EF4-FFF2-40B4-BE49-F238E27FC236}">
                  <a16:creationId xmlns:a16="http://schemas.microsoft.com/office/drawing/2014/main" id="{0185C98E-C5A4-4A5A-897A-DB348BB7E321}"/>
                </a:ext>
              </a:extLst>
            </p:cNvPr>
            <p:cNvSpPr txBox="1"/>
            <p:nvPr/>
          </p:nvSpPr>
          <p:spPr>
            <a:xfrm>
              <a:off x="10857246" y="562145"/>
              <a:ext cx="894061" cy="176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74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FreguesiasController</a:t>
              </a:r>
            </a:p>
          </p:txBody>
        </p:sp>
        <p:sp>
          <p:nvSpPr>
            <p:cNvPr id="1153" name="Forma livre: Forma 1152">
              <a:extLst>
                <a:ext uri="{FF2B5EF4-FFF2-40B4-BE49-F238E27FC236}">
                  <a16:creationId xmlns:a16="http://schemas.microsoft.com/office/drawing/2014/main" id="{08C1CE90-5EEB-41B4-99DE-BEA467A926A1}"/>
                </a:ext>
              </a:extLst>
            </p:cNvPr>
            <p:cNvSpPr/>
            <p:nvPr/>
          </p:nvSpPr>
          <p:spPr>
            <a:xfrm>
              <a:off x="10658135" y="746732"/>
              <a:ext cx="1167066" cy="6078"/>
            </a:xfrm>
            <a:custGeom>
              <a:avLst/>
              <a:gdLst>
                <a:gd name="connsiteX0" fmla="*/ 0 w 1167066"/>
                <a:gd name="connsiteY0" fmla="*/ 0 h 6078"/>
                <a:gd name="connsiteX1" fmla="*/ 1167067 w 1167066"/>
                <a:gd name="connsiteY1" fmla="*/ 0 h 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7066" h="6078">
                  <a:moveTo>
                    <a:pt x="0" y="0"/>
                  </a:moveTo>
                  <a:lnTo>
                    <a:pt x="1167067" y="0"/>
                  </a:lnTo>
                </a:path>
              </a:pathLst>
            </a:custGeom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54" name="Forma livre: Forma 1153">
              <a:extLst>
                <a:ext uri="{FF2B5EF4-FFF2-40B4-BE49-F238E27FC236}">
                  <a16:creationId xmlns:a16="http://schemas.microsoft.com/office/drawing/2014/main" id="{4721B815-9795-42CA-AE71-0B6AC594C445}"/>
                </a:ext>
              </a:extLst>
            </p:cNvPr>
            <p:cNvSpPr/>
            <p:nvPr/>
          </p:nvSpPr>
          <p:spPr>
            <a:xfrm>
              <a:off x="10658135" y="795360"/>
              <a:ext cx="1167066" cy="6078"/>
            </a:xfrm>
            <a:custGeom>
              <a:avLst/>
              <a:gdLst>
                <a:gd name="connsiteX0" fmla="*/ 0 w 1167066"/>
                <a:gd name="connsiteY0" fmla="*/ 0 h 6078"/>
                <a:gd name="connsiteX1" fmla="*/ 1167067 w 1167066"/>
                <a:gd name="connsiteY1" fmla="*/ 0 h 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7066" h="6078">
                  <a:moveTo>
                    <a:pt x="0" y="0"/>
                  </a:moveTo>
                  <a:lnTo>
                    <a:pt x="1167067" y="0"/>
                  </a:lnTo>
                </a:path>
              </a:pathLst>
            </a:custGeom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55" name="CaixaDeTexto 1154">
              <a:extLst>
                <a:ext uri="{FF2B5EF4-FFF2-40B4-BE49-F238E27FC236}">
                  <a16:creationId xmlns:a16="http://schemas.microsoft.com/office/drawing/2014/main" id="{697821FD-43B9-47BC-B76A-8D9A656C6D7D}"/>
                </a:ext>
              </a:extLst>
            </p:cNvPr>
            <p:cNvSpPr txBox="1"/>
            <p:nvPr/>
          </p:nvSpPr>
          <p:spPr>
            <a:xfrm>
              <a:off x="10597087" y="775233"/>
              <a:ext cx="784648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+Get GetFreguesia()</a:t>
              </a:r>
            </a:p>
          </p:txBody>
        </p:sp>
        <p:sp>
          <p:nvSpPr>
            <p:cNvPr id="1156" name="CaixaDeTexto 1155">
              <a:extLst>
                <a:ext uri="{FF2B5EF4-FFF2-40B4-BE49-F238E27FC236}">
                  <a16:creationId xmlns:a16="http://schemas.microsoft.com/office/drawing/2014/main" id="{8D995F2D-DF34-4844-90BF-E8EE126CD3EC}"/>
                </a:ext>
              </a:extLst>
            </p:cNvPr>
            <p:cNvSpPr txBox="1"/>
            <p:nvPr/>
          </p:nvSpPr>
          <p:spPr>
            <a:xfrm>
              <a:off x="10597087" y="853066"/>
              <a:ext cx="960924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+Get GetFreguesiaById(id)</a:t>
              </a:r>
            </a:p>
          </p:txBody>
        </p:sp>
        <p:sp>
          <p:nvSpPr>
            <p:cNvPr id="1157" name="CaixaDeTexto 1156">
              <a:extLst>
                <a:ext uri="{FF2B5EF4-FFF2-40B4-BE49-F238E27FC236}">
                  <a16:creationId xmlns:a16="http://schemas.microsoft.com/office/drawing/2014/main" id="{E7DE1953-2F3D-4A49-A022-5CF56F0C39CD}"/>
                </a:ext>
              </a:extLst>
            </p:cNvPr>
            <p:cNvSpPr txBox="1"/>
            <p:nvPr/>
          </p:nvSpPr>
          <p:spPr>
            <a:xfrm>
              <a:off x="10597087" y="930899"/>
              <a:ext cx="833276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+Post PostFreguesia()</a:t>
              </a:r>
            </a:p>
          </p:txBody>
        </p:sp>
        <p:sp>
          <p:nvSpPr>
            <p:cNvPr id="1158" name="CaixaDeTexto 1157">
              <a:extLst>
                <a:ext uri="{FF2B5EF4-FFF2-40B4-BE49-F238E27FC236}">
                  <a16:creationId xmlns:a16="http://schemas.microsoft.com/office/drawing/2014/main" id="{E5C217AD-C001-49BA-BBE5-48E1F27E255E}"/>
                </a:ext>
              </a:extLst>
            </p:cNvPr>
            <p:cNvSpPr txBox="1"/>
            <p:nvPr/>
          </p:nvSpPr>
          <p:spPr>
            <a:xfrm>
              <a:off x="10597087" y="1008732"/>
              <a:ext cx="1125043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+Put PutFreguesia(id, freguesia)</a:t>
              </a:r>
            </a:p>
          </p:txBody>
        </p:sp>
        <p:sp>
          <p:nvSpPr>
            <p:cNvPr id="1159" name="CaixaDeTexto 1158">
              <a:extLst>
                <a:ext uri="{FF2B5EF4-FFF2-40B4-BE49-F238E27FC236}">
                  <a16:creationId xmlns:a16="http://schemas.microsoft.com/office/drawing/2014/main" id="{4C8286C9-A28F-4405-AFA7-8D31BEC68746}"/>
                </a:ext>
              </a:extLst>
            </p:cNvPr>
            <p:cNvSpPr txBox="1"/>
            <p:nvPr/>
          </p:nvSpPr>
          <p:spPr>
            <a:xfrm>
              <a:off x="10597087" y="1086563"/>
              <a:ext cx="991316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+Delete DeleteFreguesia(id)</a:t>
              </a:r>
            </a:p>
          </p:txBody>
        </p:sp>
        <p:sp>
          <p:nvSpPr>
            <p:cNvPr id="1160" name="Forma livre: Forma 1159">
              <a:extLst>
                <a:ext uri="{FF2B5EF4-FFF2-40B4-BE49-F238E27FC236}">
                  <a16:creationId xmlns:a16="http://schemas.microsoft.com/office/drawing/2014/main" id="{1386427E-8DF9-47CE-8FBF-EA357A7797C4}"/>
                </a:ext>
              </a:extLst>
            </p:cNvPr>
            <p:cNvSpPr/>
            <p:nvPr/>
          </p:nvSpPr>
          <p:spPr>
            <a:xfrm>
              <a:off x="8971358" y="6120102"/>
              <a:ext cx="699024" cy="447432"/>
            </a:xfrm>
            <a:custGeom>
              <a:avLst/>
              <a:gdLst>
                <a:gd name="connsiteX0" fmla="*/ 0 w 699024"/>
                <a:gd name="connsiteY0" fmla="*/ 0 h 447432"/>
                <a:gd name="connsiteX1" fmla="*/ 699024 w 699024"/>
                <a:gd name="connsiteY1" fmla="*/ 0 h 447432"/>
                <a:gd name="connsiteX2" fmla="*/ 699024 w 699024"/>
                <a:gd name="connsiteY2" fmla="*/ 447433 h 447432"/>
                <a:gd name="connsiteX3" fmla="*/ 0 w 699024"/>
                <a:gd name="connsiteY3" fmla="*/ 447433 h 44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9024" h="447432">
                  <a:moveTo>
                    <a:pt x="0" y="0"/>
                  </a:moveTo>
                  <a:lnTo>
                    <a:pt x="699024" y="0"/>
                  </a:lnTo>
                  <a:lnTo>
                    <a:pt x="699024" y="447433"/>
                  </a:lnTo>
                  <a:lnTo>
                    <a:pt x="0" y="447433"/>
                  </a:lnTo>
                  <a:close/>
                </a:path>
              </a:pathLst>
            </a:custGeom>
            <a:solidFill>
              <a:srgbClr val="FEFECE"/>
            </a:solidFill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61" name="Forma livre: Forma 1160">
              <a:extLst>
                <a:ext uri="{FF2B5EF4-FFF2-40B4-BE49-F238E27FC236}">
                  <a16:creationId xmlns:a16="http://schemas.microsoft.com/office/drawing/2014/main" id="{91705B44-4A96-4801-A73D-8E2A03EC218D}"/>
                </a:ext>
              </a:extLst>
            </p:cNvPr>
            <p:cNvSpPr/>
            <p:nvPr/>
          </p:nvSpPr>
          <p:spPr>
            <a:xfrm>
              <a:off x="9058584" y="6150495"/>
              <a:ext cx="133726" cy="133726"/>
            </a:xfrm>
            <a:custGeom>
              <a:avLst/>
              <a:gdLst>
                <a:gd name="connsiteX0" fmla="*/ 133726 w 133726"/>
                <a:gd name="connsiteY0" fmla="*/ 66863 h 133726"/>
                <a:gd name="connsiteX1" fmla="*/ 66863 w 133726"/>
                <a:gd name="connsiteY1" fmla="*/ 133726 h 133726"/>
                <a:gd name="connsiteX2" fmla="*/ 0 w 133726"/>
                <a:gd name="connsiteY2" fmla="*/ 66863 h 133726"/>
                <a:gd name="connsiteX3" fmla="*/ 66863 w 133726"/>
                <a:gd name="connsiteY3" fmla="*/ 0 h 133726"/>
                <a:gd name="connsiteX4" fmla="*/ 133726 w 133726"/>
                <a:gd name="connsiteY4" fmla="*/ 66863 h 13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26" h="133726">
                  <a:moveTo>
                    <a:pt x="133726" y="66863"/>
                  </a:moveTo>
                  <a:cubicBezTo>
                    <a:pt x="133726" y="103791"/>
                    <a:pt x="103791" y="133726"/>
                    <a:pt x="66863" y="133726"/>
                  </a:cubicBezTo>
                  <a:cubicBezTo>
                    <a:pt x="29936" y="133726"/>
                    <a:pt x="0" y="103791"/>
                    <a:pt x="0" y="66863"/>
                  </a:cubicBezTo>
                  <a:cubicBezTo>
                    <a:pt x="0" y="29936"/>
                    <a:pt x="29936" y="0"/>
                    <a:pt x="66863" y="0"/>
                  </a:cubicBezTo>
                  <a:cubicBezTo>
                    <a:pt x="103791" y="0"/>
                    <a:pt x="133726" y="29936"/>
                    <a:pt x="133726" y="66863"/>
                  </a:cubicBezTo>
                  <a:close/>
                </a:path>
              </a:pathLst>
            </a:custGeom>
            <a:solidFill>
              <a:srgbClr val="ADD1B2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62" name="Forma livre: Forma 1161">
              <a:extLst>
                <a:ext uri="{FF2B5EF4-FFF2-40B4-BE49-F238E27FC236}">
                  <a16:creationId xmlns:a16="http://schemas.microsoft.com/office/drawing/2014/main" id="{85C6B8A6-347E-4B79-8AF2-7603971F148B}"/>
                </a:ext>
              </a:extLst>
            </p:cNvPr>
            <p:cNvSpPr/>
            <p:nvPr/>
          </p:nvSpPr>
          <p:spPr>
            <a:xfrm>
              <a:off x="9096952" y="6187537"/>
              <a:ext cx="54900" cy="63155"/>
            </a:xfrm>
            <a:custGeom>
              <a:avLst/>
              <a:gdLst>
                <a:gd name="connsiteX0" fmla="*/ 42744 w 54900"/>
                <a:gd name="connsiteY0" fmla="*/ 3513 h 63155"/>
                <a:gd name="connsiteX1" fmla="*/ 28113 w 54900"/>
                <a:gd name="connsiteY1" fmla="*/ 0 h 63155"/>
                <a:gd name="connsiteX2" fmla="*/ 0 w 54900"/>
                <a:gd name="connsiteY2" fmla="*/ 29158 h 63155"/>
                <a:gd name="connsiteX3" fmla="*/ 0 w 54900"/>
                <a:gd name="connsiteY3" fmla="*/ 35997 h 63155"/>
                <a:gd name="connsiteX4" fmla="*/ 30392 w 54900"/>
                <a:gd name="connsiteY4" fmla="*/ 63155 h 63155"/>
                <a:gd name="connsiteX5" fmla="*/ 49388 w 54900"/>
                <a:gd name="connsiteY5" fmla="*/ 58031 h 63155"/>
                <a:gd name="connsiteX6" fmla="*/ 54901 w 54900"/>
                <a:gd name="connsiteY6" fmla="*/ 50433 h 63155"/>
                <a:gd name="connsiteX7" fmla="*/ 49673 w 54900"/>
                <a:gd name="connsiteY7" fmla="*/ 45303 h 63155"/>
                <a:gd name="connsiteX8" fmla="*/ 45971 w 54900"/>
                <a:gd name="connsiteY8" fmla="*/ 46914 h 63155"/>
                <a:gd name="connsiteX9" fmla="*/ 42075 w 54900"/>
                <a:gd name="connsiteY9" fmla="*/ 50433 h 63155"/>
                <a:gd name="connsiteX10" fmla="*/ 30678 w 54900"/>
                <a:gd name="connsiteY10" fmla="*/ 52804 h 63155"/>
                <a:gd name="connsiteX11" fmla="*/ 10358 w 54900"/>
                <a:gd name="connsiteY11" fmla="*/ 35802 h 63155"/>
                <a:gd name="connsiteX12" fmla="*/ 10358 w 54900"/>
                <a:gd name="connsiteY12" fmla="*/ 29158 h 63155"/>
                <a:gd name="connsiteX13" fmla="*/ 28496 w 54900"/>
                <a:gd name="connsiteY13" fmla="*/ 10352 h 63155"/>
                <a:gd name="connsiteX14" fmla="*/ 38562 w 54900"/>
                <a:gd name="connsiteY14" fmla="*/ 12820 h 63155"/>
                <a:gd name="connsiteX15" fmla="*/ 43121 w 54900"/>
                <a:gd name="connsiteY15" fmla="*/ 18327 h 63155"/>
                <a:gd name="connsiteX16" fmla="*/ 44549 w 54900"/>
                <a:gd name="connsiteY16" fmla="*/ 22320 h 63155"/>
                <a:gd name="connsiteX17" fmla="*/ 48154 w 54900"/>
                <a:gd name="connsiteY17" fmla="*/ 23840 h 63155"/>
                <a:gd name="connsiteX18" fmla="*/ 52427 w 54900"/>
                <a:gd name="connsiteY18" fmla="*/ 21652 h 63155"/>
                <a:gd name="connsiteX19" fmla="*/ 53284 w 54900"/>
                <a:gd name="connsiteY19" fmla="*/ 17001 h 63155"/>
                <a:gd name="connsiteX20" fmla="*/ 53284 w 54900"/>
                <a:gd name="connsiteY20" fmla="*/ 8358 h 63155"/>
                <a:gd name="connsiteX21" fmla="*/ 52621 w 54900"/>
                <a:gd name="connsiteY21" fmla="*/ 3988 h 63155"/>
                <a:gd name="connsiteX22" fmla="*/ 48154 w 54900"/>
                <a:gd name="connsiteY22" fmla="*/ 1520 h 63155"/>
                <a:gd name="connsiteX23" fmla="*/ 43790 w 54900"/>
                <a:gd name="connsiteY23" fmla="*/ 3988 h 63155"/>
                <a:gd name="connsiteX24" fmla="*/ 42744 w 54900"/>
                <a:gd name="connsiteY24" fmla="*/ 3513 h 6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900" h="63155">
                  <a:moveTo>
                    <a:pt x="42744" y="3513"/>
                  </a:moveTo>
                  <a:cubicBezTo>
                    <a:pt x="37042" y="851"/>
                    <a:pt x="33432" y="0"/>
                    <a:pt x="28113" y="0"/>
                  </a:cubicBezTo>
                  <a:cubicBezTo>
                    <a:pt x="12157" y="0"/>
                    <a:pt x="0" y="12631"/>
                    <a:pt x="0" y="29158"/>
                  </a:cubicBezTo>
                  <a:lnTo>
                    <a:pt x="0" y="35997"/>
                  </a:lnTo>
                  <a:cubicBezTo>
                    <a:pt x="0" y="51667"/>
                    <a:pt x="12825" y="63155"/>
                    <a:pt x="30392" y="63155"/>
                  </a:cubicBezTo>
                  <a:cubicBezTo>
                    <a:pt x="37802" y="63155"/>
                    <a:pt x="44829" y="61356"/>
                    <a:pt x="49388" y="58031"/>
                  </a:cubicBezTo>
                  <a:cubicBezTo>
                    <a:pt x="52907" y="55557"/>
                    <a:pt x="54901" y="52804"/>
                    <a:pt x="54901" y="50433"/>
                  </a:cubicBezTo>
                  <a:cubicBezTo>
                    <a:pt x="54901" y="47680"/>
                    <a:pt x="52524" y="45303"/>
                    <a:pt x="49673" y="45303"/>
                  </a:cubicBezTo>
                  <a:cubicBezTo>
                    <a:pt x="48348" y="45303"/>
                    <a:pt x="47108" y="45777"/>
                    <a:pt x="45971" y="46914"/>
                  </a:cubicBezTo>
                  <a:cubicBezTo>
                    <a:pt x="43218" y="49862"/>
                    <a:pt x="43218" y="49862"/>
                    <a:pt x="42075" y="50433"/>
                  </a:cubicBezTo>
                  <a:cubicBezTo>
                    <a:pt x="39510" y="52044"/>
                    <a:pt x="35334" y="52804"/>
                    <a:pt x="30678" y="52804"/>
                  </a:cubicBezTo>
                  <a:cubicBezTo>
                    <a:pt x="18235" y="52804"/>
                    <a:pt x="10358" y="46160"/>
                    <a:pt x="10358" y="35802"/>
                  </a:cubicBezTo>
                  <a:lnTo>
                    <a:pt x="10358" y="29158"/>
                  </a:lnTo>
                  <a:cubicBezTo>
                    <a:pt x="10358" y="18327"/>
                    <a:pt x="17956" y="10352"/>
                    <a:pt x="28496" y="10352"/>
                  </a:cubicBezTo>
                  <a:cubicBezTo>
                    <a:pt x="32009" y="10352"/>
                    <a:pt x="35711" y="11300"/>
                    <a:pt x="38562" y="12820"/>
                  </a:cubicBezTo>
                  <a:cubicBezTo>
                    <a:pt x="41510" y="14528"/>
                    <a:pt x="42549" y="15859"/>
                    <a:pt x="43121" y="18327"/>
                  </a:cubicBezTo>
                  <a:cubicBezTo>
                    <a:pt x="43504" y="20801"/>
                    <a:pt x="43692" y="21560"/>
                    <a:pt x="44549" y="22320"/>
                  </a:cubicBezTo>
                  <a:cubicBezTo>
                    <a:pt x="45400" y="23171"/>
                    <a:pt x="46829" y="23840"/>
                    <a:pt x="48154" y="23840"/>
                  </a:cubicBezTo>
                  <a:cubicBezTo>
                    <a:pt x="49770" y="23840"/>
                    <a:pt x="51388" y="22983"/>
                    <a:pt x="52427" y="21652"/>
                  </a:cubicBezTo>
                  <a:cubicBezTo>
                    <a:pt x="53095" y="20703"/>
                    <a:pt x="53284" y="19561"/>
                    <a:pt x="53284" y="17001"/>
                  </a:cubicBezTo>
                  <a:lnTo>
                    <a:pt x="53284" y="8358"/>
                  </a:lnTo>
                  <a:cubicBezTo>
                    <a:pt x="53284" y="5696"/>
                    <a:pt x="53187" y="4936"/>
                    <a:pt x="52621" y="3988"/>
                  </a:cubicBezTo>
                  <a:cubicBezTo>
                    <a:pt x="51667" y="2371"/>
                    <a:pt x="49959" y="1520"/>
                    <a:pt x="48154" y="1520"/>
                  </a:cubicBezTo>
                  <a:cubicBezTo>
                    <a:pt x="46348" y="1520"/>
                    <a:pt x="45114" y="2091"/>
                    <a:pt x="43790" y="3988"/>
                  </a:cubicBezTo>
                  <a:lnTo>
                    <a:pt x="42744" y="3513"/>
                  </a:lnTo>
                  <a:close/>
                </a:path>
              </a:pathLst>
            </a:custGeom>
            <a:solidFill>
              <a:srgbClr val="000000"/>
            </a:solidFill>
            <a:ln w="6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63" name="CaixaDeTexto 1162">
              <a:extLst>
                <a:ext uri="{FF2B5EF4-FFF2-40B4-BE49-F238E27FC236}">
                  <a16:creationId xmlns:a16="http://schemas.microsoft.com/office/drawing/2014/main" id="{763B4409-982C-49C1-A0E9-B12A5FBFCCC4}"/>
                </a:ext>
              </a:extLst>
            </p:cNvPr>
            <p:cNvSpPr txBox="1"/>
            <p:nvPr/>
          </p:nvSpPr>
          <p:spPr>
            <a:xfrm>
              <a:off x="9133087" y="6130025"/>
              <a:ext cx="523274" cy="176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74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Freguesia</a:t>
              </a:r>
            </a:p>
          </p:txBody>
        </p:sp>
        <p:sp>
          <p:nvSpPr>
            <p:cNvPr id="1164" name="Forma livre: Forma 1163">
              <a:extLst>
                <a:ext uri="{FF2B5EF4-FFF2-40B4-BE49-F238E27FC236}">
                  <a16:creationId xmlns:a16="http://schemas.microsoft.com/office/drawing/2014/main" id="{A5B06941-3AED-4A9B-BA68-136E27394F0D}"/>
                </a:ext>
              </a:extLst>
            </p:cNvPr>
            <p:cNvSpPr/>
            <p:nvPr/>
          </p:nvSpPr>
          <p:spPr>
            <a:xfrm>
              <a:off x="8977437" y="6314613"/>
              <a:ext cx="686867" cy="6078"/>
            </a:xfrm>
            <a:custGeom>
              <a:avLst/>
              <a:gdLst>
                <a:gd name="connsiteX0" fmla="*/ 0 w 686867"/>
                <a:gd name="connsiteY0" fmla="*/ 0 h 6078"/>
                <a:gd name="connsiteX1" fmla="*/ 686867 w 686867"/>
                <a:gd name="connsiteY1" fmla="*/ 0 h 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6867" h="6078">
                  <a:moveTo>
                    <a:pt x="0" y="0"/>
                  </a:moveTo>
                  <a:lnTo>
                    <a:pt x="686867" y="0"/>
                  </a:lnTo>
                </a:path>
              </a:pathLst>
            </a:custGeom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65" name="CaixaDeTexto 1164">
              <a:extLst>
                <a:ext uri="{FF2B5EF4-FFF2-40B4-BE49-F238E27FC236}">
                  <a16:creationId xmlns:a16="http://schemas.microsoft.com/office/drawing/2014/main" id="{B6E5BC29-0794-4042-882B-EE04CA989C07}"/>
                </a:ext>
              </a:extLst>
            </p:cNvPr>
            <p:cNvSpPr txBox="1"/>
            <p:nvPr/>
          </p:nvSpPr>
          <p:spPr>
            <a:xfrm>
              <a:off x="8916389" y="6294484"/>
              <a:ext cx="717785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-Int freguesiaId PK</a:t>
              </a:r>
            </a:p>
          </p:txBody>
        </p:sp>
        <p:sp>
          <p:nvSpPr>
            <p:cNvPr id="1166" name="CaixaDeTexto 1165">
              <a:extLst>
                <a:ext uri="{FF2B5EF4-FFF2-40B4-BE49-F238E27FC236}">
                  <a16:creationId xmlns:a16="http://schemas.microsoft.com/office/drawing/2014/main" id="{E2CAB945-D9D3-40F3-91C3-F7C228486050}"/>
                </a:ext>
              </a:extLst>
            </p:cNvPr>
            <p:cNvSpPr txBox="1"/>
            <p:nvPr/>
          </p:nvSpPr>
          <p:spPr>
            <a:xfrm>
              <a:off x="8916389" y="6372319"/>
              <a:ext cx="553666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-String nome</a:t>
              </a:r>
            </a:p>
          </p:txBody>
        </p:sp>
        <p:sp>
          <p:nvSpPr>
            <p:cNvPr id="1167" name="Forma livre: Forma 1166">
              <a:extLst>
                <a:ext uri="{FF2B5EF4-FFF2-40B4-BE49-F238E27FC236}">
                  <a16:creationId xmlns:a16="http://schemas.microsoft.com/office/drawing/2014/main" id="{1FBE785F-8D68-4111-BFBB-2A48D89528F6}"/>
                </a:ext>
              </a:extLst>
            </p:cNvPr>
            <p:cNvSpPr/>
            <p:nvPr/>
          </p:nvSpPr>
          <p:spPr>
            <a:xfrm>
              <a:off x="8977437" y="6518905"/>
              <a:ext cx="686867" cy="6078"/>
            </a:xfrm>
            <a:custGeom>
              <a:avLst/>
              <a:gdLst>
                <a:gd name="connsiteX0" fmla="*/ 0 w 686867"/>
                <a:gd name="connsiteY0" fmla="*/ 0 h 6078"/>
                <a:gd name="connsiteX1" fmla="*/ 686867 w 686867"/>
                <a:gd name="connsiteY1" fmla="*/ 0 h 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6867" h="6078">
                  <a:moveTo>
                    <a:pt x="0" y="0"/>
                  </a:moveTo>
                  <a:lnTo>
                    <a:pt x="686867" y="0"/>
                  </a:lnTo>
                </a:path>
              </a:pathLst>
            </a:custGeom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68" name="Forma livre: Forma 1167">
              <a:extLst>
                <a:ext uri="{FF2B5EF4-FFF2-40B4-BE49-F238E27FC236}">
                  <a16:creationId xmlns:a16="http://schemas.microsoft.com/office/drawing/2014/main" id="{8FBE0A98-8AE9-4697-8FCA-2529C1D4316F}"/>
                </a:ext>
              </a:extLst>
            </p:cNvPr>
            <p:cNvSpPr/>
            <p:nvPr/>
          </p:nvSpPr>
          <p:spPr>
            <a:xfrm>
              <a:off x="7934979" y="1603797"/>
              <a:ext cx="1167066" cy="680928"/>
            </a:xfrm>
            <a:custGeom>
              <a:avLst/>
              <a:gdLst>
                <a:gd name="connsiteX0" fmla="*/ 0 w 1167066"/>
                <a:gd name="connsiteY0" fmla="*/ 0 h 680928"/>
                <a:gd name="connsiteX1" fmla="*/ 1167067 w 1167066"/>
                <a:gd name="connsiteY1" fmla="*/ 0 h 680928"/>
                <a:gd name="connsiteX2" fmla="*/ 1167067 w 1167066"/>
                <a:gd name="connsiteY2" fmla="*/ 680929 h 680928"/>
                <a:gd name="connsiteX3" fmla="*/ 0 w 1167066"/>
                <a:gd name="connsiteY3" fmla="*/ 680929 h 68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066" h="680928">
                  <a:moveTo>
                    <a:pt x="0" y="0"/>
                  </a:moveTo>
                  <a:lnTo>
                    <a:pt x="1167067" y="0"/>
                  </a:lnTo>
                  <a:lnTo>
                    <a:pt x="1167067" y="680929"/>
                  </a:lnTo>
                  <a:lnTo>
                    <a:pt x="0" y="680929"/>
                  </a:lnTo>
                  <a:close/>
                </a:path>
              </a:pathLst>
            </a:custGeom>
            <a:solidFill>
              <a:srgbClr val="FEFECE"/>
            </a:solidFill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69" name="Forma livre: Forma 1168">
              <a:extLst>
                <a:ext uri="{FF2B5EF4-FFF2-40B4-BE49-F238E27FC236}">
                  <a16:creationId xmlns:a16="http://schemas.microsoft.com/office/drawing/2014/main" id="{25A3C1D5-A3FB-4BE2-89C9-34446F1BE2A3}"/>
                </a:ext>
              </a:extLst>
            </p:cNvPr>
            <p:cNvSpPr/>
            <p:nvPr/>
          </p:nvSpPr>
          <p:spPr>
            <a:xfrm>
              <a:off x="8286011" y="1634189"/>
              <a:ext cx="133726" cy="133726"/>
            </a:xfrm>
            <a:custGeom>
              <a:avLst/>
              <a:gdLst>
                <a:gd name="connsiteX0" fmla="*/ 133726 w 133726"/>
                <a:gd name="connsiteY0" fmla="*/ 66863 h 133726"/>
                <a:gd name="connsiteX1" fmla="*/ 66863 w 133726"/>
                <a:gd name="connsiteY1" fmla="*/ 133726 h 133726"/>
                <a:gd name="connsiteX2" fmla="*/ 0 w 133726"/>
                <a:gd name="connsiteY2" fmla="*/ 66863 h 133726"/>
                <a:gd name="connsiteX3" fmla="*/ 66863 w 133726"/>
                <a:gd name="connsiteY3" fmla="*/ 0 h 133726"/>
                <a:gd name="connsiteX4" fmla="*/ 133726 w 133726"/>
                <a:gd name="connsiteY4" fmla="*/ 66863 h 13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26" h="133726">
                  <a:moveTo>
                    <a:pt x="133726" y="66863"/>
                  </a:moveTo>
                  <a:cubicBezTo>
                    <a:pt x="133726" y="103791"/>
                    <a:pt x="103791" y="133726"/>
                    <a:pt x="66863" y="133726"/>
                  </a:cubicBezTo>
                  <a:cubicBezTo>
                    <a:pt x="29936" y="133726"/>
                    <a:pt x="0" y="103791"/>
                    <a:pt x="0" y="66863"/>
                  </a:cubicBezTo>
                  <a:cubicBezTo>
                    <a:pt x="0" y="29936"/>
                    <a:pt x="29936" y="0"/>
                    <a:pt x="66863" y="0"/>
                  </a:cubicBezTo>
                  <a:cubicBezTo>
                    <a:pt x="103791" y="0"/>
                    <a:pt x="133726" y="29936"/>
                    <a:pt x="133726" y="66863"/>
                  </a:cubicBezTo>
                  <a:close/>
                </a:path>
              </a:pathLst>
            </a:custGeom>
            <a:solidFill>
              <a:srgbClr val="ADD1B2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70" name="Forma livre: Forma 1169">
              <a:extLst>
                <a:ext uri="{FF2B5EF4-FFF2-40B4-BE49-F238E27FC236}">
                  <a16:creationId xmlns:a16="http://schemas.microsoft.com/office/drawing/2014/main" id="{DA4A32E0-6120-4E58-A0F0-CC849639CF97}"/>
                </a:ext>
              </a:extLst>
            </p:cNvPr>
            <p:cNvSpPr/>
            <p:nvPr/>
          </p:nvSpPr>
          <p:spPr>
            <a:xfrm>
              <a:off x="8324378" y="1671231"/>
              <a:ext cx="54900" cy="63155"/>
            </a:xfrm>
            <a:custGeom>
              <a:avLst/>
              <a:gdLst>
                <a:gd name="connsiteX0" fmla="*/ 42744 w 54900"/>
                <a:gd name="connsiteY0" fmla="*/ 3513 h 63155"/>
                <a:gd name="connsiteX1" fmla="*/ 28119 w 54900"/>
                <a:gd name="connsiteY1" fmla="*/ 0 h 63155"/>
                <a:gd name="connsiteX2" fmla="*/ 0 w 54900"/>
                <a:gd name="connsiteY2" fmla="*/ 29159 h 63155"/>
                <a:gd name="connsiteX3" fmla="*/ 0 w 54900"/>
                <a:gd name="connsiteY3" fmla="*/ 35997 h 63155"/>
                <a:gd name="connsiteX4" fmla="*/ 30392 w 54900"/>
                <a:gd name="connsiteY4" fmla="*/ 63155 h 63155"/>
                <a:gd name="connsiteX5" fmla="*/ 49394 w 54900"/>
                <a:gd name="connsiteY5" fmla="*/ 58031 h 63155"/>
                <a:gd name="connsiteX6" fmla="*/ 54901 w 54900"/>
                <a:gd name="connsiteY6" fmla="*/ 50433 h 63155"/>
                <a:gd name="connsiteX7" fmla="*/ 49673 w 54900"/>
                <a:gd name="connsiteY7" fmla="*/ 45303 h 63155"/>
                <a:gd name="connsiteX8" fmla="*/ 45971 w 54900"/>
                <a:gd name="connsiteY8" fmla="*/ 46914 h 63155"/>
                <a:gd name="connsiteX9" fmla="*/ 42075 w 54900"/>
                <a:gd name="connsiteY9" fmla="*/ 50433 h 63155"/>
                <a:gd name="connsiteX10" fmla="*/ 30678 w 54900"/>
                <a:gd name="connsiteY10" fmla="*/ 52804 h 63155"/>
                <a:gd name="connsiteX11" fmla="*/ 10358 w 54900"/>
                <a:gd name="connsiteY11" fmla="*/ 35802 h 63155"/>
                <a:gd name="connsiteX12" fmla="*/ 10358 w 54900"/>
                <a:gd name="connsiteY12" fmla="*/ 29159 h 63155"/>
                <a:gd name="connsiteX13" fmla="*/ 28496 w 54900"/>
                <a:gd name="connsiteY13" fmla="*/ 10352 h 63155"/>
                <a:gd name="connsiteX14" fmla="*/ 38562 w 54900"/>
                <a:gd name="connsiteY14" fmla="*/ 12820 h 63155"/>
                <a:gd name="connsiteX15" fmla="*/ 43121 w 54900"/>
                <a:gd name="connsiteY15" fmla="*/ 18327 h 63155"/>
                <a:gd name="connsiteX16" fmla="*/ 44549 w 54900"/>
                <a:gd name="connsiteY16" fmla="*/ 22320 h 63155"/>
                <a:gd name="connsiteX17" fmla="*/ 48154 w 54900"/>
                <a:gd name="connsiteY17" fmla="*/ 23840 h 63155"/>
                <a:gd name="connsiteX18" fmla="*/ 52433 w 54900"/>
                <a:gd name="connsiteY18" fmla="*/ 21652 h 63155"/>
                <a:gd name="connsiteX19" fmla="*/ 53284 w 54900"/>
                <a:gd name="connsiteY19" fmla="*/ 17002 h 63155"/>
                <a:gd name="connsiteX20" fmla="*/ 53284 w 54900"/>
                <a:gd name="connsiteY20" fmla="*/ 8358 h 63155"/>
                <a:gd name="connsiteX21" fmla="*/ 52621 w 54900"/>
                <a:gd name="connsiteY21" fmla="*/ 3988 h 63155"/>
                <a:gd name="connsiteX22" fmla="*/ 48154 w 54900"/>
                <a:gd name="connsiteY22" fmla="*/ 1520 h 63155"/>
                <a:gd name="connsiteX23" fmla="*/ 43789 w 54900"/>
                <a:gd name="connsiteY23" fmla="*/ 3988 h 63155"/>
                <a:gd name="connsiteX24" fmla="*/ 42744 w 54900"/>
                <a:gd name="connsiteY24" fmla="*/ 3513 h 6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900" h="63155">
                  <a:moveTo>
                    <a:pt x="42744" y="3513"/>
                  </a:moveTo>
                  <a:cubicBezTo>
                    <a:pt x="37042" y="851"/>
                    <a:pt x="33432" y="0"/>
                    <a:pt x="28119" y="0"/>
                  </a:cubicBezTo>
                  <a:cubicBezTo>
                    <a:pt x="12157" y="0"/>
                    <a:pt x="0" y="12631"/>
                    <a:pt x="0" y="29159"/>
                  </a:cubicBezTo>
                  <a:lnTo>
                    <a:pt x="0" y="35997"/>
                  </a:lnTo>
                  <a:cubicBezTo>
                    <a:pt x="0" y="51667"/>
                    <a:pt x="12825" y="63155"/>
                    <a:pt x="30392" y="63155"/>
                  </a:cubicBezTo>
                  <a:cubicBezTo>
                    <a:pt x="37802" y="63155"/>
                    <a:pt x="44835" y="61356"/>
                    <a:pt x="49394" y="58031"/>
                  </a:cubicBezTo>
                  <a:cubicBezTo>
                    <a:pt x="52907" y="55557"/>
                    <a:pt x="54901" y="52804"/>
                    <a:pt x="54901" y="50433"/>
                  </a:cubicBezTo>
                  <a:cubicBezTo>
                    <a:pt x="54901" y="47680"/>
                    <a:pt x="52524" y="45303"/>
                    <a:pt x="49673" y="45303"/>
                  </a:cubicBezTo>
                  <a:cubicBezTo>
                    <a:pt x="48348" y="45303"/>
                    <a:pt x="47108" y="45777"/>
                    <a:pt x="45971" y="46914"/>
                  </a:cubicBezTo>
                  <a:cubicBezTo>
                    <a:pt x="43218" y="49862"/>
                    <a:pt x="43218" y="49862"/>
                    <a:pt x="42075" y="50433"/>
                  </a:cubicBezTo>
                  <a:cubicBezTo>
                    <a:pt x="39510" y="52044"/>
                    <a:pt x="35334" y="52804"/>
                    <a:pt x="30678" y="52804"/>
                  </a:cubicBezTo>
                  <a:cubicBezTo>
                    <a:pt x="18235" y="52804"/>
                    <a:pt x="10358" y="46160"/>
                    <a:pt x="10358" y="35802"/>
                  </a:cubicBezTo>
                  <a:lnTo>
                    <a:pt x="10358" y="29159"/>
                  </a:lnTo>
                  <a:cubicBezTo>
                    <a:pt x="10358" y="18327"/>
                    <a:pt x="17956" y="10352"/>
                    <a:pt x="28496" y="10352"/>
                  </a:cubicBezTo>
                  <a:cubicBezTo>
                    <a:pt x="32009" y="10352"/>
                    <a:pt x="35717" y="11300"/>
                    <a:pt x="38562" y="12820"/>
                  </a:cubicBezTo>
                  <a:cubicBezTo>
                    <a:pt x="41510" y="14528"/>
                    <a:pt x="42549" y="15859"/>
                    <a:pt x="43121" y="18327"/>
                  </a:cubicBezTo>
                  <a:cubicBezTo>
                    <a:pt x="43504" y="20801"/>
                    <a:pt x="43692" y="21560"/>
                    <a:pt x="44549" y="22320"/>
                  </a:cubicBezTo>
                  <a:cubicBezTo>
                    <a:pt x="45400" y="23171"/>
                    <a:pt x="46828" y="23840"/>
                    <a:pt x="48154" y="23840"/>
                  </a:cubicBezTo>
                  <a:cubicBezTo>
                    <a:pt x="49770" y="23840"/>
                    <a:pt x="51387" y="22983"/>
                    <a:pt x="52433" y="21652"/>
                  </a:cubicBezTo>
                  <a:cubicBezTo>
                    <a:pt x="53095" y="20703"/>
                    <a:pt x="53284" y="19561"/>
                    <a:pt x="53284" y="17002"/>
                  </a:cubicBezTo>
                  <a:lnTo>
                    <a:pt x="53284" y="8358"/>
                  </a:lnTo>
                  <a:cubicBezTo>
                    <a:pt x="53284" y="5696"/>
                    <a:pt x="53187" y="4936"/>
                    <a:pt x="52621" y="3988"/>
                  </a:cubicBezTo>
                  <a:cubicBezTo>
                    <a:pt x="51667" y="2371"/>
                    <a:pt x="49959" y="1520"/>
                    <a:pt x="48154" y="1520"/>
                  </a:cubicBezTo>
                  <a:cubicBezTo>
                    <a:pt x="46354" y="1520"/>
                    <a:pt x="45114" y="2091"/>
                    <a:pt x="43789" y="3988"/>
                  </a:cubicBezTo>
                  <a:lnTo>
                    <a:pt x="42744" y="3513"/>
                  </a:lnTo>
                  <a:close/>
                </a:path>
              </a:pathLst>
            </a:custGeom>
            <a:solidFill>
              <a:srgbClr val="000000"/>
            </a:solidFill>
            <a:ln w="60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71" name="CaixaDeTexto 1170">
              <a:extLst>
                <a:ext uri="{FF2B5EF4-FFF2-40B4-BE49-F238E27FC236}">
                  <a16:creationId xmlns:a16="http://schemas.microsoft.com/office/drawing/2014/main" id="{EDF7127D-769D-4BF9-93AD-D7A45F80537E}"/>
                </a:ext>
              </a:extLst>
            </p:cNvPr>
            <p:cNvSpPr txBox="1"/>
            <p:nvPr/>
          </p:nvSpPr>
          <p:spPr>
            <a:xfrm>
              <a:off x="8386042" y="1613719"/>
              <a:ext cx="432097" cy="176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74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Context</a:t>
              </a:r>
            </a:p>
          </p:txBody>
        </p:sp>
        <p:sp>
          <p:nvSpPr>
            <p:cNvPr id="1172" name="Forma livre: Forma 1171">
              <a:extLst>
                <a:ext uri="{FF2B5EF4-FFF2-40B4-BE49-F238E27FC236}">
                  <a16:creationId xmlns:a16="http://schemas.microsoft.com/office/drawing/2014/main" id="{853DA448-A81F-4ED0-AC9E-CA6D7E8570EA}"/>
                </a:ext>
              </a:extLst>
            </p:cNvPr>
            <p:cNvSpPr/>
            <p:nvPr/>
          </p:nvSpPr>
          <p:spPr>
            <a:xfrm>
              <a:off x="7941057" y="1798308"/>
              <a:ext cx="1154909" cy="6078"/>
            </a:xfrm>
            <a:custGeom>
              <a:avLst/>
              <a:gdLst>
                <a:gd name="connsiteX0" fmla="*/ 0 w 1154909"/>
                <a:gd name="connsiteY0" fmla="*/ 0 h 6078"/>
                <a:gd name="connsiteX1" fmla="*/ 1154910 w 1154909"/>
                <a:gd name="connsiteY1" fmla="*/ 0 h 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4909" h="6078">
                  <a:moveTo>
                    <a:pt x="0" y="0"/>
                  </a:moveTo>
                  <a:lnTo>
                    <a:pt x="1154910" y="0"/>
                  </a:lnTo>
                </a:path>
              </a:pathLst>
            </a:custGeom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73" name="CaixaDeTexto 1172">
              <a:extLst>
                <a:ext uri="{FF2B5EF4-FFF2-40B4-BE49-F238E27FC236}">
                  <a16:creationId xmlns:a16="http://schemas.microsoft.com/office/drawing/2014/main" id="{58E0A75B-DC38-4EB4-817F-62A9B3D84F0E}"/>
                </a:ext>
              </a:extLst>
            </p:cNvPr>
            <p:cNvSpPr txBox="1"/>
            <p:nvPr/>
          </p:nvSpPr>
          <p:spPr>
            <a:xfrm>
              <a:off x="7880010" y="1778178"/>
              <a:ext cx="900139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-DbSet&lt;Cliente&gt; Clientes</a:t>
              </a:r>
            </a:p>
          </p:txBody>
        </p:sp>
        <p:sp>
          <p:nvSpPr>
            <p:cNvPr id="1174" name="CaixaDeTexto 1173">
              <a:extLst>
                <a:ext uri="{FF2B5EF4-FFF2-40B4-BE49-F238E27FC236}">
                  <a16:creationId xmlns:a16="http://schemas.microsoft.com/office/drawing/2014/main" id="{5DC4746A-9AE4-4101-B35C-02554E189A51}"/>
                </a:ext>
              </a:extLst>
            </p:cNvPr>
            <p:cNvSpPr txBox="1"/>
            <p:nvPr/>
          </p:nvSpPr>
          <p:spPr>
            <a:xfrm>
              <a:off x="7880010" y="1856013"/>
              <a:ext cx="1009552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-DbSet&lt;Reserva&gt; Reservas</a:t>
              </a:r>
            </a:p>
          </p:txBody>
        </p:sp>
        <p:sp>
          <p:nvSpPr>
            <p:cNvPr id="1175" name="CaixaDeTexto 1174">
              <a:extLst>
                <a:ext uri="{FF2B5EF4-FFF2-40B4-BE49-F238E27FC236}">
                  <a16:creationId xmlns:a16="http://schemas.microsoft.com/office/drawing/2014/main" id="{C06CCE37-538D-4D6D-9A51-69A893034463}"/>
                </a:ext>
              </a:extLst>
            </p:cNvPr>
            <p:cNvSpPr txBox="1"/>
            <p:nvPr/>
          </p:nvSpPr>
          <p:spPr>
            <a:xfrm>
              <a:off x="7880010" y="1933848"/>
              <a:ext cx="887982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-DbSet&lt;Lugar&gt; Lugares</a:t>
              </a:r>
            </a:p>
          </p:txBody>
        </p:sp>
        <p:sp>
          <p:nvSpPr>
            <p:cNvPr id="1176" name="CaixaDeTexto 1175">
              <a:extLst>
                <a:ext uri="{FF2B5EF4-FFF2-40B4-BE49-F238E27FC236}">
                  <a16:creationId xmlns:a16="http://schemas.microsoft.com/office/drawing/2014/main" id="{D3EDB862-B095-4C6F-AE59-1364D7BF2E7A}"/>
                </a:ext>
              </a:extLst>
            </p:cNvPr>
            <p:cNvSpPr txBox="1"/>
            <p:nvPr/>
          </p:nvSpPr>
          <p:spPr>
            <a:xfrm>
              <a:off x="7880010" y="2011683"/>
              <a:ext cx="924453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-DbSet&lt;Parque&gt; Parques</a:t>
              </a:r>
            </a:p>
          </p:txBody>
        </p:sp>
        <p:sp>
          <p:nvSpPr>
            <p:cNvPr id="1177" name="CaixaDeTexto 1176">
              <a:extLst>
                <a:ext uri="{FF2B5EF4-FFF2-40B4-BE49-F238E27FC236}">
                  <a16:creationId xmlns:a16="http://schemas.microsoft.com/office/drawing/2014/main" id="{1071D1F6-C19E-4BEC-9BDD-2C41717CDE63}"/>
                </a:ext>
              </a:extLst>
            </p:cNvPr>
            <p:cNvSpPr txBox="1"/>
            <p:nvPr/>
          </p:nvSpPr>
          <p:spPr>
            <a:xfrm>
              <a:off x="7880010" y="2089511"/>
              <a:ext cx="1094650" cy="164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526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-DbSet&lt;Freguesia&gt; Freguesias</a:t>
              </a:r>
            </a:p>
          </p:txBody>
        </p:sp>
        <p:sp>
          <p:nvSpPr>
            <p:cNvPr id="1178" name="Forma livre: Forma 1177">
              <a:extLst>
                <a:ext uri="{FF2B5EF4-FFF2-40B4-BE49-F238E27FC236}">
                  <a16:creationId xmlns:a16="http://schemas.microsoft.com/office/drawing/2014/main" id="{050D41E2-1DD6-497A-AC95-E80D08105802}"/>
                </a:ext>
              </a:extLst>
            </p:cNvPr>
            <p:cNvSpPr/>
            <p:nvPr/>
          </p:nvSpPr>
          <p:spPr>
            <a:xfrm>
              <a:off x="7941057" y="2236098"/>
              <a:ext cx="1154909" cy="6078"/>
            </a:xfrm>
            <a:custGeom>
              <a:avLst/>
              <a:gdLst>
                <a:gd name="connsiteX0" fmla="*/ 0 w 1154909"/>
                <a:gd name="connsiteY0" fmla="*/ 0 h 6078"/>
                <a:gd name="connsiteX1" fmla="*/ 1154910 w 1154909"/>
                <a:gd name="connsiteY1" fmla="*/ 0 h 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4909" h="6078">
                  <a:moveTo>
                    <a:pt x="0" y="0"/>
                  </a:moveTo>
                  <a:lnTo>
                    <a:pt x="1154910" y="0"/>
                  </a:lnTo>
                </a:path>
              </a:pathLst>
            </a:custGeom>
            <a:ln w="911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79" name="Forma livre: Forma 1178">
              <a:extLst>
                <a:ext uri="{FF2B5EF4-FFF2-40B4-BE49-F238E27FC236}">
                  <a16:creationId xmlns:a16="http://schemas.microsoft.com/office/drawing/2014/main" id="{AF556A94-D875-4734-ACC6-5AE27B25803A}"/>
                </a:ext>
              </a:extLst>
            </p:cNvPr>
            <p:cNvSpPr/>
            <p:nvPr/>
          </p:nvSpPr>
          <p:spPr>
            <a:xfrm>
              <a:off x="8491208" y="1233691"/>
              <a:ext cx="919178" cy="2851357"/>
            </a:xfrm>
            <a:custGeom>
              <a:avLst/>
              <a:gdLst>
                <a:gd name="connsiteX0" fmla="*/ 500355 w 919178"/>
                <a:gd name="connsiteY0" fmla="*/ 0 h 2851357"/>
                <a:gd name="connsiteX1" fmla="*/ 714172 w 919178"/>
                <a:gd name="connsiteY1" fmla="*/ 370106 h 2851357"/>
                <a:gd name="connsiteX2" fmla="*/ 884369 w 919178"/>
                <a:gd name="connsiteY2" fmla="*/ 1336583 h 2851357"/>
                <a:gd name="connsiteX3" fmla="*/ 385934 w 919178"/>
                <a:gd name="connsiteY3" fmla="*/ 2485415 h 2851357"/>
                <a:gd name="connsiteX4" fmla="*/ 0 w 919178"/>
                <a:gd name="connsiteY4" fmla="*/ 2851357 h 285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9178" h="2851357">
                  <a:moveTo>
                    <a:pt x="500355" y="0"/>
                  </a:moveTo>
                  <a:cubicBezTo>
                    <a:pt x="579844" y="112038"/>
                    <a:pt x="659843" y="241315"/>
                    <a:pt x="714172" y="370106"/>
                  </a:cubicBezTo>
                  <a:cubicBezTo>
                    <a:pt x="883707" y="771966"/>
                    <a:pt x="973018" y="909534"/>
                    <a:pt x="884369" y="1336583"/>
                  </a:cubicBezTo>
                  <a:cubicBezTo>
                    <a:pt x="771243" y="1881543"/>
                    <a:pt x="720712" y="2040781"/>
                    <a:pt x="385934" y="2485415"/>
                  </a:cubicBezTo>
                  <a:cubicBezTo>
                    <a:pt x="279786" y="2626393"/>
                    <a:pt x="130912" y="2754023"/>
                    <a:pt x="0" y="2851357"/>
                  </a:cubicBezTo>
                </a:path>
              </a:pathLst>
            </a:custGeom>
            <a:noFill/>
            <a:ln w="6078" cap="flat">
              <a:solidFill>
                <a:srgbClr val="A80036"/>
              </a:solidFill>
              <a:custDash>
                <a:ds d="525000" sp="525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80" name="Forma livre: Forma 1179">
              <a:extLst>
                <a:ext uri="{FF2B5EF4-FFF2-40B4-BE49-F238E27FC236}">
                  <a16:creationId xmlns:a16="http://schemas.microsoft.com/office/drawing/2014/main" id="{71744263-FFEF-47C9-BE00-D65264A0EBD6}"/>
                </a:ext>
              </a:extLst>
            </p:cNvPr>
            <p:cNvSpPr/>
            <p:nvPr/>
          </p:nvSpPr>
          <p:spPr>
            <a:xfrm>
              <a:off x="8465283" y="4052121"/>
              <a:ext cx="58481" cy="51989"/>
            </a:xfrm>
            <a:custGeom>
              <a:avLst/>
              <a:gdLst>
                <a:gd name="connsiteX0" fmla="*/ 0 w 58481"/>
                <a:gd name="connsiteY0" fmla="*/ 51989 h 51989"/>
                <a:gd name="connsiteX1" fmla="*/ 58481 w 58481"/>
                <a:gd name="connsiteY1" fmla="*/ 39176 h 51989"/>
                <a:gd name="connsiteX2" fmla="*/ 24490 w 58481"/>
                <a:gd name="connsiteY2" fmla="*/ 33991 h 51989"/>
                <a:gd name="connsiteX3" fmla="*/ 29675 w 58481"/>
                <a:gd name="connsiteY3" fmla="*/ 0 h 51989"/>
                <a:gd name="connsiteX4" fmla="*/ 0 w 58481"/>
                <a:gd name="connsiteY4" fmla="*/ 51989 h 5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81" h="51989">
                  <a:moveTo>
                    <a:pt x="0" y="51989"/>
                  </a:moveTo>
                  <a:lnTo>
                    <a:pt x="58481" y="39176"/>
                  </a:lnTo>
                  <a:lnTo>
                    <a:pt x="24490" y="33991"/>
                  </a:lnTo>
                  <a:lnTo>
                    <a:pt x="29675" y="0"/>
                  </a:lnTo>
                  <a:lnTo>
                    <a:pt x="0" y="51989"/>
                  </a:lnTo>
                  <a:close/>
                </a:path>
              </a:pathLst>
            </a:custGeom>
            <a:solidFill>
              <a:srgbClr val="A80036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81" name="Forma livre: Forma 1180">
              <a:extLst>
                <a:ext uri="{FF2B5EF4-FFF2-40B4-BE49-F238E27FC236}">
                  <a16:creationId xmlns:a16="http://schemas.microsoft.com/office/drawing/2014/main" id="{4DA73886-41C5-4383-A86C-F2FEF0F4F510}"/>
                </a:ext>
              </a:extLst>
            </p:cNvPr>
            <p:cNvSpPr/>
            <p:nvPr/>
          </p:nvSpPr>
          <p:spPr>
            <a:xfrm>
              <a:off x="8589247" y="1233295"/>
              <a:ext cx="65282" cy="338285"/>
            </a:xfrm>
            <a:custGeom>
              <a:avLst/>
              <a:gdLst>
                <a:gd name="connsiteX0" fmla="*/ 65283 w 65282"/>
                <a:gd name="connsiteY0" fmla="*/ 0 h 338285"/>
                <a:gd name="connsiteX1" fmla="*/ 0 w 65282"/>
                <a:gd name="connsiteY1" fmla="*/ 338285 h 33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282" h="338285">
                  <a:moveTo>
                    <a:pt x="65283" y="0"/>
                  </a:moveTo>
                  <a:cubicBezTo>
                    <a:pt x="44452" y="107948"/>
                    <a:pt x="21250" y="228156"/>
                    <a:pt x="0" y="338285"/>
                  </a:cubicBezTo>
                </a:path>
              </a:pathLst>
            </a:custGeom>
            <a:noFill/>
            <a:ln w="6078" cap="flat">
              <a:solidFill>
                <a:srgbClr val="A80036"/>
              </a:solidFill>
              <a:custDash>
                <a:ds d="525000" sp="525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82" name="Forma livre: Forma 1181">
              <a:extLst>
                <a:ext uri="{FF2B5EF4-FFF2-40B4-BE49-F238E27FC236}">
                  <a16:creationId xmlns:a16="http://schemas.microsoft.com/office/drawing/2014/main" id="{DD1EAFE5-7C0C-4587-981A-DB1C6D2AD9C4}"/>
                </a:ext>
              </a:extLst>
            </p:cNvPr>
            <p:cNvSpPr/>
            <p:nvPr/>
          </p:nvSpPr>
          <p:spPr>
            <a:xfrm>
              <a:off x="8569814" y="1544027"/>
              <a:ext cx="47746" cy="58328"/>
            </a:xfrm>
            <a:custGeom>
              <a:avLst/>
              <a:gdLst>
                <a:gd name="connsiteX0" fmla="*/ 13494 w 47746"/>
                <a:gd name="connsiteY0" fmla="*/ 58329 h 58328"/>
                <a:gd name="connsiteX1" fmla="*/ 47746 w 47746"/>
                <a:gd name="connsiteY1" fmla="*/ 9227 h 58328"/>
                <a:gd name="connsiteX2" fmla="*/ 19263 w 47746"/>
                <a:gd name="connsiteY2" fmla="*/ 28490 h 58328"/>
                <a:gd name="connsiteX3" fmla="*/ 0 w 47746"/>
                <a:gd name="connsiteY3" fmla="*/ 0 h 58328"/>
                <a:gd name="connsiteX4" fmla="*/ 13494 w 47746"/>
                <a:gd name="connsiteY4" fmla="*/ 58329 h 5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46" h="58328">
                  <a:moveTo>
                    <a:pt x="13494" y="58329"/>
                  </a:moveTo>
                  <a:lnTo>
                    <a:pt x="47746" y="9227"/>
                  </a:lnTo>
                  <a:lnTo>
                    <a:pt x="19263" y="28490"/>
                  </a:lnTo>
                  <a:lnTo>
                    <a:pt x="0" y="0"/>
                  </a:lnTo>
                  <a:lnTo>
                    <a:pt x="13494" y="58329"/>
                  </a:lnTo>
                  <a:close/>
                </a:path>
              </a:pathLst>
            </a:custGeom>
            <a:solidFill>
              <a:srgbClr val="A80036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83" name="Forma livre: Forma 1182">
              <a:extLst>
                <a:ext uri="{FF2B5EF4-FFF2-40B4-BE49-F238E27FC236}">
                  <a16:creationId xmlns:a16="http://schemas.microsoft.com/office/drawing/2014/main" id="{7C775610-3111-4311-A38C-65665B45826B}"/>
                </a:ext>
              </a:extLst>
            </p:cNvPr>
            <p:cNvSpPr/>
            <p:nvPr/>
          </p:nvSpPr>
          <p:spPr>
            <a:xfrm>
              <a:off x="7035808" y="1233423"/>
              <a:ext cx="346947" cy="1486916"/>
            </a:xfrm>
            <a:custGeom>
              <a:avLst/>
              <a:gdLst>
                <a:gd name="connsiteX0" fmla="*/ 346947 w 346947"/>
                <a:gd name="connsiteY0" fmla="*/ 0 h 1486916"/>
                <a:gd name="connsiteX1" fmla="*/ 0 w 346947"/>
                <a:gd name="connsiteY1" fmla="*/ 1486916 h 148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6947" h="1486916">
                  <a:moveTo>
                    <a:pt x="346947" y="0"/>
                  </a:moveTo>
                  <a:cubicBezTo>
                    <a:pt x="253284" y="401398"/>
                    <a:pt x="96842" y="1071872"/>
                    <a:pt x="0" y="1486916"/>
                  </a:cubicBezTo>
                </a:path>
              </a:pathLst>
            </a:custGeom>
            <a:noFill/>
            <a:ln w="6078" cap="flat">
              <a:solidFill>
                <a:srgbClr val="A80036"/>
              </a:solidFill>
              <a:custDash>
                <a:ds d="525000" sp="525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84" name="Forma livre: Forma 1183">
              <a:extLst>
                <a:ext uri="{FF2B5EF4-FFF2-40B4-BE49-F238E27FC236}">
                  <a16:creationId xmlns:a16="http://schemas.microsoft.com/office/drawing/2014/main" id="{3013D300-5F88-42E3-A874-C92687967D2C}"/>
                </a:ext>
              </a:extLst>
            </p:cNvPr>
            <p:cNvSpPr/>
            <p:nvPr/>
          </p:nvSpPr>
          <p:spPr>
            <a:xfrm>
              <a:off x="7017111" y="2693454"/>
              <a:ext cx="47357" cy="58796"/>
            </a:xfrm>
            <a:custGeom>
              <a:avLst/>
              <a:gdLst>
                <a:gd name="connsiteX0" fmla="*/ 11251 w 47357"/>
                <a:gd name="connsiteY0" fmla="*/ 58797 h 58796"/>
                <a:gd name="connsiteX1" fmla="*/ 47357 w 47357"/>
                <a:gd name="connsiteY1" fmla="*/ 11045 h 58796"/>
                <a:gd name="connsiteX2" fmla="*/ 18156 w 47357"/>
                <a:gd name="connsiteY2" fmla="*/ 29201 h 58796"/>
                <a:gd name="connsiteX3" fmla="*/ 0 w 47357"/>
                <a:gd name="connsiteY3" fmla="*/ 0 h 58796"/>
                <a:gd name="connsiteX4" fmla="*/ 11251 w 47357"/>
                <a:gd name="connsiteY4" fmla="*/ 58797 h 5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57" h="58796">
                  <a:moveTo>
                    <a:pt x="11251" y="58797"/>
                  </a:moveTo>
                  <a:lnTo>
                    <a:pt x="47357" y="11045"/>
                  </a:lnTo>
                  <a:lnTo>
                    <a:pt x="18156" y="29201"/>
                  </a:lnTo>
                  <a:lnTo>
                    <a:pt x="0" y="0"/>
                  </a:lnTo>
                  <a:lnTo>
                    <a:pt x="11251" y="58797"/>
                  </a:lnTo>
                  <a:close/>
                </a:path>
              </a:pathLst>
            </a:custGeom>
            <a:solidFill>
              <a:srgbClr val="A80036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85" name="Forma livre: Forma 1184">
              <a:extLst>
                <a:ext uri="{FF2B5EF4-FFF2-40B4-BE49-F238E27FC236}">
                  <a16:creationId xmlns:a16="http://schemas.microsoft.com/office/drawing/2014/main" id="{D4ECC88B-3FD0-467D-8FDB-D7CA93ECF954}"/>
                </a:ext>
              </a:extLst>
            </p:cNvPr>
            <p:cNvSpPr/>
            <p:nvPr/>
          </p:nvSpPr>
          <p:spPr>
            <a:xfrm>
              <a:off x="7801325" y="1233295"/>
              <a:ext cx="352825" cy="346740"/>
            </a:xfrm>
            <a:custGeom>
              <a:avLst/>
              <a:gdLst>
                <a:gd name="connsiteX0" fmla="*/ 0 w 352825"/>
                <a:gd name="connsiteY0" fmla="*/ 0 h 346740"/>
                <a:gd name="connsiteX1" fmla="*/ 352825 w 352825"/>
                <a:gd name="connsiteY1" fmla="*/ 346740 h 34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825" h="346740">
                  <a:moveTo>
                    <a:pt x="0" y="0"/>
                  </a:moveTo>
                  <a:cubicBezTo>
                    <a:pt x="112665" y="110719"/>
                    <a:pt x="238446" y="234331"/>
                    <a:pt x="352825" y="346740"/>
                  </a:cubicBezTo>
                </a:path>
              </a:pathLst>
            </a:custGeom>
            <a:noFill/>
            <a:ln w="6078" cap="flat">
              <a:solidFill>
                <a:srgbClr val="A80036"/>
              </a:solidFill>
              <a:custDash>
                <a:ds d="525000" sp="525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86" name="Forma livre: Forma 1185">
              <a:extLst>
                <a:ext uri="{FF2B5EF4-FFF2-40B4-BE49-F238E27FC236}">
                  <a16:creationId xmlns:a16="http://schemas.microsoft.com/office/drawing/2014/main" id="{AA568067-54B0-4230-A609-ADA44DF69062}"/>
                </a:ext>
              </a:extLst>
            </p:cNvPr>
            <p:cNvSpPr/>
            <p:nvPr/>
          </p:nvSpPr>
          <p:spPr>
            <a:xfrm>
              <a:off x="8120804" y="1546671"/>
              <a:ext cx="56061" cy="55684"/>
            </a:xfrm>
            <a:custGeom>
              <a:avLst/>
              <a:gdLst>
                <a:gd name="connsiteX0" fmla="*/ 56062 w 56061"/>
                <a:gd name="connsiteY0" fmla="*/ 55685 h 55684"/>
                <a:gd name="connsiteX1" fmla="*/ 34088 w 56061"/>
                <a:gd name="connsiteY1" fmla="*/ 0 h 55684"/>
                <a:gd name="connsiteX2" fmla="*/ 34386 w 56061"/>
                <a:gd name="connsiteY2" fmla="*/ 34380 h 55684"/>
                <a:gd name="connsiteX3" fmla="*/ 0 w 56061"/>
                <a:gd name="connsiteY3" fmla="*/ 34678 h 55684"/>
                <a:gd name="connsiteX4" fmla="*/ 56062 w 56061"/>
                <a:gd name="connsiteY4" fmla="*/ 55685 h 55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61" h="55684">
                  <a:moveTo>
                    <a:pt x="56062" y="55685"/>
                  </a:moveTo>
                  <a:lnTo>
                    <a:pt x="34088" y="0"/>
                  </a:lnTo>
                  <a:lnTo>
                    <a:pt x="34386" y="34380"/>
                  </a:lnTo>
                  <a:lnTo>
                    <a:pt x="0" y="34678"/>
                  </a:lnTo>
                  <a:lnTo>
                    <a:pt x="56062" y="55685"/>
                  </a:lnTo>
                  <a:close/>
                </a:path>
              </a:pathLst>
            </a:custGeom>
            <a:solidFill>
              <a:srgbClr val="A80036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87" name="Forma livre: Forma 1186">
              <a:extLst>
                <a:ext uri="{FF2B5EF4-FFF2-40B4-BE49-F238E27FC236}">
                  <a16:creationId xmlns:a16="http://schemas.microsoft.com/office/drawing/2014/main" id="{EF43891F-593A-4033-B78D-D4677C9B9A27}"/>
                </a:ext>
              </a:extLst>
            </p:cNvPr>
            <p:cNvSpPr/>
            <p:nvPr/>
          </p:nvSpPr>
          <p:spPr>
            <a:xfrm>
              <a:off x="6218800" y="1234767"/>
              <a:ext cx="626381" cy="2706810"/>
            </a:xfrm>
            <a:custGeom>
              <a:avLst/>
              <a:gdLst>
                <a:gd name="connsiteX0" fmla="*/ 5510 w 626381"/>
                <a:gd name="connsiteY0" fmla="*/ 0 h 2706810"/>
                <a:gd name="connsiteX1" fmla="*/ 299894 w 626381"/>
                <a:gd name="connsiteY1" fmla="*/ 2198651 h 2706810"/>
                <a:gd name="connsiteX2" fmla="*/ 626381 w 626381"/>
                <a:gd name="connsiteY2" fmla="*/ 2706811 h 270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6381" h="2706810">
                  <a:moveTo>
                    <a:pt x="5510" y="0"/>
                  </a:moveTo>
                  <a:cubicBezTo>
                    <a:pt x="-13053" y="499146"/>
                    <a:pt x="-482" y="1457162"/>
                    <a:pt x="299894" y="2198651"/>
                  </a:cubicBezTo>
                  <a:cubicBezTo>
                    <a:pt x="374884" y="2383771"/>
                    <a:pt x="503073" y="2562222"/>
                    <a:pt x="626381" y="2706811"/>
                  </a:cubicBezTo>
                </a:path>
              </a:pathLst>
            </a:custGeom>
            <a:noFill/>
            <a:ln w="6078" cap="flat">
              <a:solidFill>
                <a:srgbClr val="A80036"/>
              </a:solidFill>
              <a:custDash>
                <a:ds d="525000" sp="525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88" name="Forma livre: Forma 1187">
              <a:extLst>
                <a:ext uri="{FF2B5EF4-FFF2-40B4-BE49-F238E27FC236}">
                  <a16:creationId xmlns:a16="http://schemas.microsoft.com/office/drawing/2014/main" id="{B4498855-575F-4363-9E9D-0FA1935ABEE6}"/>
                </a:ext>
              </a:extLst>
            </p:cNvPr>
            <p:cNvSpPr/>
            <p:nvPr/>
          </p:nvSpPr>
          <p:spPr>
            <a:xfrm>
              <a:off x="6812382" y="3909021"/>
              <a:ext cx="54141" cy="57307"/>
            </a:xfrm>
            <a:custGeom>
              <a:avLst/>
              <a:gdLst>
                <a:gd name="connsiteX0" fmla="*/ 54141 w 54141"/>
                <a:gd name="connsiteY0" fmla="*/ 57308 h 57307"/>
                <a:gd name="connsiteX1" fmla="*/ 36830 w 54141"/>
                <a:gd name="connsiteY1" fmla="*/ 0 h 57307"/>
                <a:gd name="connsiteX2" fmla="*/ 34295 w 54141"/>
                <a:gd name="connsiteY2" fmla="*/ 34289 h 57307"/>
                <a:gd name="connsiteX3" fmla="*/ 0 w 54141"/>
                <a:gd name="connsiteY3" fmla="*/ 31754 h 57307"/>
                <a:gd name="connsiteX4" fmla="*/ 54141 w 54141"/>
                <a:gd name="connsiteY4" fmla="*/ 57308 h 57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41" h="57307">
                  <a:moveTo>
                    <a:pt x="54141" y="57308"/>
                  </a:moveTo>
                  <a:lnTo>
                    <a:pt x="36830" y="0"/>
                  </a:lnTo>
                  <a:lnTo>
                    <a:pt x="34295" y="34289"/>
                  </a:lnTo>
                  <a:lnTo>
                    <a:pt x="0" y="31754"/>
                  </a:lnTo>
                  <a:lnTo>
                    <a:pt x="54141" y="57308"/>
                  </a:lnTo>
                  <a:close/>
                </a:path>
              </a:pathLst>
            </a:custGeom>
            <a:solidFill>
              <a:srgbClr val="A80036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89" name="Forma livre: Forma 1188">
              <a:extLst>
                <a:ext uri="{FF2B5EF4-FFF2-40B4-BE49-F238E27FC236}">
                  <a16:creationId xmlns:a16="http://schemas.microsoft.com/office/drawing/2014/main" id="{90392CD6-FF02-4F8F-8A1B-9C3F6E520AAE}"/>
                </a:ext>
              </a:extLst>
            </p:cNvPr>
            <p:cNvSpPr/>
            <p:nvPr/>
          </p:nvSpPr>
          <p:spPr>
            <a:xfrm>
              <a:off x="6713528" y="1176632"/>
              <a:ext cx="1190390" cy="528450"/>
            </a:xfrm>
            <a:custGeom>
              <a:avLst/>
              <a:gdLst>
                <a:gd name="connsiteX0" fmla="*/ 0 w 1190390"/>
                <a:gd name="connsiteY0" fmla="*/ 0 h 528450"/>
                <a:gd name="connsiteX1" fmla="*/ 109090 w 1190390"/>
                <a:gd name="connsiteY1" fmla="*/ 56378 h 528450"/>
                <a:gd name="connsiteX2" fmla="*/ 1190390 w 1190390"/>
                <a:gd name="connsiteY2" fmla="*/ 528450 h 52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390" h="528450">
                  <a:moveTo>
                    <a:pt x="0" y="0"/>
                  </a:moveTo>
                  <a:cubicBezTo>
                    <a:pt x="36617" y="19640"/>
                    <a:pt x="73270" y="38659"/>
                    <a:pt x="109090" y="56378"/>
                  </a:cubicBezTo>
                  <a:cubicBezTo>
                    <a:pt x="460031" y="229997"/>
                    <a:pt x="864493" y="399283"/>
                    <a:pt x="1190390" y="528450"/>
                  </a:cubicBezTo>
                </a:path>
              </a:pathLst>
            </a:custGeom>
            <a:noFill/>
            <a:ln w="6078" cap="flat">
              <a:solidFill>
                <a:srgbClr val="A80036"/>
              </a:solidFill>
              <a:custDash>
                <a:ds d="525000" sp="525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90" name="Forma livre: Forma 1189">
              <a:extLst>
                <a:ext uri="{FF2B5EF4-FFF2-40B4-BE49-F238E27FC236}">
                  <a16:creationId xmlns:a16="http://schemas.microsoft.com/office/drawing/2014/main" id="{6FCCE948-AF57-48EC-8E13-A2F7F517AB74}"/>
                </a:ext>
              </a:extLst>
            </p:cNvPr>
            <p:cNvSpPr/>
            <p:nvPr/>
          </p:nvSpPr>
          <p:spPr>
            <a:xfrm>
              <a:off x="7873392" y="1673942"/>
              <a:ext cx="59812" cy="45223"/>
            </a:xfrm>
            <a:custGeom>
              <a:avLst/>
              <a:gdLst>
                <a:gd name="connsiteX0" fmla="*/ 59812 w 59812"/>
                <a:gd name="connsiteY0" fmla="*/ 42726 h 45223"/>
                <a:gd name="connsiteX1" fmla="*/ 17877 w 59812"/>
                <a:gd name="connsiteY1" fmla="*/ 0 h 45223"/>
                <a:gd name="connsiteX2" fmla="*/ 31547 w 59812"/>
                <a:gd name="connsiteY2" fmla="*/ 31547 h 45223"/>
                <a:gd name="connsiteX3" fmla="*/ 0 w 59812"/>
                <a:gd name="connsiteY3" fmla="*/ 45224 h 45223"/>
                <a:gd name="connsiteX4" fmla="*/ 59812 w 59812"/>
                <a:gd name="connsiteY4" fmla="*/ 42726 h 45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12" h="45223">
                  <a:moveTo>
                    <a:pt x="59812" y="42726"/>
                  </a:moveTo>
                  <a:lnTo>
                    <a:pt x="17877" y="0"/>
                  </a:lnTo>
                  <a:lnTo>
                    <a:pt x="31547" y="31547"/>
                  </a:lnTo>
                  <a:lnTo>
                    <a:pt x="0" y="45224"/>
                  </a:lnTo>
                  <a:lnTo>
                    <a:pt x="59812" y="42726"/>
                  </a:lnTo>
                  <a:close/>
                </a:path>
              </a:pathLst>
            </a:custGeom>
            <a:solidFill>
              <a:srgbClr val="A80036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91" name="Forma livre: Forma 1190">
              <a:extLst>
                <a:ext uri="{FF2B5EF4-FFF2-40B4-BE49-F238E27FC236}">
                  <a16:creationId xmlns:a16="http://schemas.microsoft.com/office/drawing/2014/main" id="{71E02888-98D0-4D6E-9A1E-4D525E88C951}"/>
                </a:ext>
              </a:extLst>
            </p:cNvPr>
            <p:cNvSpPr/>
            <p:nvPr/>
          </p:nvSpPr>
          <p:spPr>
            <a:xfrm>
              <a:off x="9027888" y="1234736"/>
              <a:ext cx="1119654" cy="4051460"/>
            </a:xfrm>
            <a:custGeom>
              <a:avLst/>
              <a:gdLst>
                <a:gd name="connsiteX0" fmla="*/ 1014503 w 1119654"/>
                <a:gd name="connsiteY0" fmla="*/ 0 h 4051460"/>
                <a:gd name="connsiteX1" fmla="*/ 1119655 w 1119654"/>
                <a:gd name="connsiteY1" fmla="*/ 703377 h 4051460"/>
                <a:gd name="connsiteX2" fmla="*/ 1119655 w 1119654"/>
                <a:gd name="connsiteY2" fmla="*/ 3052707 h 4051460"/>
                <a:gd name="connsiteX3" fmla="*/ 0 w 1119654"/>
                <a:gd name="connsiteY3" fmla="*/ 4051461 h 40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9654" h="4051460">
                  <a:moveTo>
                    <a:pt x="1014503" y="0"/>
                  </a:moveTo>
                  <a:cubicBezTo>
                    <a:pt x="1066772" y="201927"/>
                    <a:pt x="1119655" y="465113"/>
                    <a:pt x="1119655" y="703377"/>
                  </a:cubicBezTo>
                  <a:cubicBezTo>
                    <a:pt x="1119655" y="703377"/>
                    <a:pt x="1119655" y="703377"/>
                    <a:pt x="1119655" y="3052707"/>
                  </a:cubicBezTo>
                  <a:cubicBezTo>
                    <a:pt x="1119655" y="3606796"/>
                    <a:pt x="444811" y="3911078"/>
                    <a:pt x="0" y="4051461"/>
                  </a:cubicBezTo>
                </a:path>
              </a:pathLst>
            </a:custGeom>
            <a:noFill/>
            <a:ln w="6078" cap="flat">
              <a:solidFill>
                <a:srgbClr val="A80036"/>
              </a:solidFill>
              <a:custDash>
                <a:ds d="525000" sp="525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92" name="Forma livre: Forma 1191">
              <a:extLst>
                <a:ext uri="{FF2B5EF4-FFF2-40B4-BE49-F238E27FC236}">
                  <a16:creationId xmlns:a16="http://schemas.microsoft.com/office/drawing/2014/main" id="{FD573265-4842-4BC7-B6EA-CB75B86425B8}"/>
                </a:ext>
              </a:extLst>
            </p:cNvPr>
            <p:cNvSpPr/>
            <p:nvPr/>
          </p:nvSpPr>
          <p:spPr>
            <a:xfrm>
              <a:off x="8996274" y="5256564"/>
              <a:ext cx="59459" cy="46439"/>
            </a:xfrm>
            <a:custGeom>
              <a:avLst/>
              <a:gdLst>
                <a:gd name="connsiteX0" fmla="*/ 0 w 59459"/>
                <a:gd name="connsiteY0" fmla="*/ 39461 h 46439"/>
                <a:gd name="connsiteX1" fmla="*/ 59460 w 59459"/>
                <a:gd name="connsiteY1" fmla="*/ 46440 h 46439"/>
                <a:gd name="connsiteX2" fmla="*/ 29025 w 59459"/>
                <a:gd name="connsiteY2" fmla="*/ 30441 h 46439"/>
                <a:gd name="connsiteX3" fmla="*/ 45023 w 59459"/>
                <a:gd name="connsiteY3" fmla="*/ 0 h 46439"/>
                <a:gd name="connsiteX4" fmla="*/ 0 w 59459"/>
                <a:gd name="connsiteY4" fmla="*/ 39461 h 4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59" h="46439">
                  <a:moveTo>
                    <a:pt x="0" y="39461"/>
                  </a:moveTo>
                  <a:lnTo>
                    <a:pt x="59460" y="46440"/>
                  </a:lnTo>
                  <a:lnTo>
                    <a:pt x="29025" y="30441"/>
                  </a:lnTo>
                  <a:lnTo>
                    <a:pt x="45023" y="0"/>
                  </a:lnTo>
                  <a:lnTo>
                    <a:pt x="0" y="39461"/>
                  </a:lnTo>
                  <a:close/>
                </a:path>
              </a:pathLst>
            </a:custGeom>
            <a:solidFill>
              <a:srgbClr val="A80036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93" name="Forma livre: Forma 1192">
              <a:extLst>
                <a:ext uri="{FF2B5EF4-FFF2-40B4-BE49-F238E27FC236}">
                  <a16:creationId xmlns:a16="http://schemas.microsoft.com/office/drawing/2014/main" id="{D8BA03A0-1B85-4934-9C46-EB7D49B8755F}"/>
                </a:ext>
              </a:extLst>
            </p:cNvPr>
            <p:cNvSpPr/>
            <p:nvPr/>
          </p:nvSpPr>
          <p:spPr>
            <a:xfrm>
              <a:off x="9002754" y="1233295"/>
              <a:ext cx="480247" cy="350946"/>
            </a:xfrm>
            <a:custGeom>
              <a:avLst/>
              <a:gdLst>
                <a:gd name="connsiteX0" fmla="*/ 480248 w 480247"/>
                <a:gd name="connsiteY0" fmla="*/ 0 h 350946"/>
                <a:gd name="connsiteX1" fmla="*/ 0 w 480247"/>
                <a:gd name="connsiteY1" fmla="*/ 350947 h 35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0247" h="350946">
                  <a:moveTo>
                    <a:pt x="480248" y="0"/>
                  </a:moveTo>
                  <a:cubicBezTo>
                    <a:pt x="326846" y="112099"/>
                    <a:pt x="155354" y="237419"/>
                    <a:pt x="0" y="350947"/>
                  </a:cubicBezTo>
                </a:path>
              </a:pathLst>
            </a:custGeom>
            <a:noFill/>
            <a:ln w="6078" cap="flat">
              <a:solidFill>
                <a:srgbClr val="A80036"/>
              </a:solidFill>
              <a:custDash>
                <a:ds d="525000" sp="525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94" name="Forma livre: Forma 1193">
              <a:extLst>
                <a:ext uri="{FF2B5EF4-FFF2-40B4-BE49-F238E27FC236}">
                  <a16:creationId xmlns:a16="http://schemas.microsoft.com/office/drawing/2014/main" id="{CE0B1690-8B96-412A-9579-1F27ECA0B564}"/>
                </a:ext>
              </a:extLst>
            </p:cNvPr>
            <p:cNvSpPr/>
            <p:nvPr/>
          </p:nvSpPr>
          <p:spPr>
            <a:xfrm>
              <a:off x="8977965" y="1550446"/>
              <a:ext cx="58517" cy="51910"/>
            </a:xfrm>
            <a:custGeom>
              <a:avLst/>
              <a:gdLst>
                <a:gd name="connsiteX0" fmla="*/ 0 w 58517"/>
                <a:gd name="connsiteY0" fmla="*/ 51910 h 51910"/>
                <a:gd name="connsiteX1" fmla="*/ 58518 w 58517"/>
                <a:gd name="connsiteY1" fmla="*/ 39267 h 51910"/>
                <a:gd name="connsiteX2" fmla="*/ 24539 w 58517"/>
                <a:gd name="connsiteY2" fmla="*/ 33979 h 51910"/>
                <a:gd name="connsiteX3" fmla="*/ 29827 w 58517"/>
                <a:gd name="connsiteY3" fmla="*/ 0 h 51910"/>
                <a:gd name="connsiteX4" fmla="*/ 0 w 58517"/>
                <a:gd name="connsiteY4" fmla="*/ 51910 h 5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17" h="51910">
                  <a:moveTo>
                    <a:pt x="0" y="51910"/>
                  </a:moveTo>
                  <a:lnTo>
                    <a:pt x="58518" y="39267"/>
                  </a:lnTo>
                  <a:lnTo>
                    <a:pt x="24539" y="33979"/>
                  </a:lnTo>
                  <a:lnTo>
                    <a:pt x="29827" y="0"/>
                  </a:lnTo>
                  <a:lnTo>
                    <a:pt x="0" y="51910"/>
                  </a:lnTo>
                  <a:close/>
                </a:path>
              </a:pathLst>
            </a:custGeom>
            <a:solidFill>
              <a:srgbClr val="A80036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95" name="Forma livre: Forma 1194">
              <a:extLst>
                <a:ext uri="{FF2B5EF4-FFF2-40B4-BE49-F238E27FC236}">
                  <a16:creationId xmlns:a16="http://schemas.microsoft.com/office/drawing/2014/main" id="{BDE3A5AB-C473-432A-A23F-A33FA42E94BE}"/>
                </a:ext>
              </a:extLst>
            </p:cNvPr>
            <p:cNvSpPr/>
            <p:nvPr/>
          </p:nvSpPr>
          <p:spPr>
            <a:xfrm>
              <a:off x="9703182" y="1234572"/>
              <a:ext cx="1479123" cy="5072267"/>
            </a:xfrm>
            <a:custGeom>
              <a:avLst/>
              <a:gdLst>
                <a:gd name="connsiteX0" fmla="*/ 1479124 w 1479123"/>
                <a:gd name="connsiteY0" fmla="*/ 0 h 5072267"/>
                <a:gd name="connsiteX1" fmla="*/ 1416916 w 1479123"/>
                <a:gd name="connsiteY1" fmla="*/ 703541 h 5072267"/>
                <a:gd name="connsiteX2" fmla="*/ 1416916 w 1479123"/>
                <a:gd name="connsiteY2" fmla="*/ 4162192 h 5072267"/>
                <a:gd name="connsiteX3" fmla="*/ 0 w 1479123"/>
                <a:gd name="connsiteY3" fmla="*/ 5072267 h 507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9123" h="5072267">
                  <a:moveTo>
                    <a:pt x="1479124" y="0"/>
                  </a:moveTo>
                  <a:cubicBezTo>
                    <a:pt x="1448263" y="203003"/>
                    <a:pt x="1416916" y="467350"/>
                    <a:pt x="1416916" y="703541"/>
                  </a:cubicBezTo>
                  <a:cubicBezTo>
                    <a:pt x="1416916" y="703541"/>
                    <a:pt x="1416916" y="703541"/>
                    <a:pt x="1416916" y="4162192"/>
                  </a:cubicBezTo>
                  <a:cubicBezTo>
                    <a:pt x="1416916" y="4796578"/>
                    <a:pt x="528238" y="5004632"/>
                    <a:pt x="0" y="5072267"/>
                  </a:cubicBezTo>
                </a:path>
              </a:pathLst>
            </a:custGeom>
            <a:noFill/>
            <a:ln w="6078" cap="flat">
              <a:solidFill>
                <a:srgbClr val="A80036"/>
              </a:solidFill>
              <a:custDash>
                <a:ds d="525000" sp="525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96" name="Forma livre: Forma 1195">
              <a:extLst>
                <a:ext uri="{FF2B5EF4-FFF2-40B4-BE49-F238E27FC236}">
                  <a16:creationId xmlns:a16="http://schemas.microsoft.com/office/drawing/2014/main" id="{7D76B546-6B81-4D58-976E-65A60475393B}"/>
                </a:ext>
              </a:extLst>
            </p:cNvPr>
            <p:cNvSpPr/>
            <p:nvPr/>
          </p:nvSpPr>
          <p:spPr>
            <a:xfrm>
              <a:off x="9672048" y="6279833"/>
              <a:ext cx="57289" cy="48256"/>
            </a:xfrm>
            <a:custGeom>
              <a:avLst/>
              <a:gdLst>
                <a:gd name="connsiteX0" fmla="*/ 0 w 57289"/>
                <a:gd name="connsiteY0" fmla="*/ 30878 h 48256"/>
                <a:gd name="connsiteX1" fmla="*/ 57290 w 57289"/>
                <a:gd name="connsiteY1" fmla="*/ 48257 h 48256"/>
                <a:gd name="connsiteX2" fmla="*/ 30162 w 57289"/>
                <a:gd name="connsiteY2" fmla="*/ 27128 h 48256"/>
                <a:gd name="connsiteX3" fmla="*/ 51284 w 57289"/>
                <a:gd name="connsiteY3" fmla="*/ 0 h 48256"/>
                <a:gd name="connsiteX4" fmla="*/ 0 w 57289"/>
                <a:gd name="connsiteY4" fmla="*/ 30878 h 4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89" h="48256">
                  <a:moveTo>
                    <a:pt x="0" y="30878"/>
                  </a:moveTo>
                  <a:lnTo>
                    <a:pt x="57290" y="48257"/>
                  </a:lnTo>
                  <a:lnTo>
                    <a:pt x="30162" y="27128"/>
                  </a:lnTo>
                  <a:lnTo>
                    <a:pt x="51284" y="0"/>
                  </a:lnTo>
                  <a:lnTo>
                    <a:pt x="0" y="30878"/>
                  </a:lnTo>
                  <a:close/>
                </a:path>
              </a:pathLst>
            </a:custGeom>
            <a:solidFill>
              <a:srgbClr val="A80036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97" name="Forma livre: Forma 1196">
              <a:extLst>
                <a:ext uri="{FF2B5EF4-FFF2-40B4-BE49-F238E27FC236}">
                  <a16:creationId xmlns:a16="http://schemas.microsoft.com/office/drawing/2014/main" id="{953C07B6-7B5F-4F98-9F1F-ED3AD49D8FB8}"/>
                </a:ext>
              </a:extLst>
            </p:cNvPr>
            <p:cNvSpPr/>
            <p:nvPr/>
          </p:nvSpPr>
          <p:spPr>
            <a:xfrm>
              <a:off x="9131842" y="1186911"/>
              <a:ext cx="1518852" cy="557219"/>
            </a:xfrm>
            <a:custGeom>
              <a:avLst/>
              <a:gdLst>
                <a:gd name="connsiteX0" fmla="*/ 1518853 w 1518852"/>
                <a:gd name="connsiteY0" fmla="*/ 0 h 557219"/>
                <a:gd name="connsiteX1" fmla="*/ 1410802 w 1518852"/>
                <a:gd name="connsiteY1" fmla="*/ 46099 h 557219"/>
                <a:gd name="connsiteX2" fmla="*/ 0 w 1518852"/>
                <a:gd name="connsiteY2" fmla="*/ 557220 h 557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8852" h="557219">
                  <a:moveTo>
                    <a:pt x="1518853" y="0"/>
                  </a:moveTo>
                  <a:cubicBezTo>
                    <a:pt x="1482473" y="16005"/>
                    <a:pt x="1446251" y="31499"/>
                    <a:pt x="1410802" y="46099"/>
                  </a:cubicBezTo>
                  <a:cubicBezTo>
                    <a:pt x="944570" y="238100"/>
                    <a:pt x="404827" y="424387"/>
                    <a:pt x="0" y="557220"/>
                  </a:cubicBezTo>
                </a:path>
              </a:pathLst>
            </a:custGeom>
            <a:noFill/>
            <a:ln w="6078" cap="flat">
              <a:solidFill>
                <a:srgbClr val="A80036"/>
              </a:solidFill>
              <a:custDash>
                <a:ds d="525000" sp="525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98" name="Forma livre: Forma 1197">
              <a:extLst>
                <a:ext uri="{FF2B5EF4-FFF2-40B4-BE49-F238E27FC236}">
                  <a16:creationId xmlns:a16="http://schemas.microsoft.com/office/drawing/2014/main" id="{21A59E6B-BC17-453B-BEB7-25119EC39972}"/>
                </a:ext>
              </a:extLst>
            </p:cNvPr>
            <p:cNvSpPr/>
            <p:nvPr/>
          </p:nvSpPr>
          <p:spPr>
            <a:xfrm>
              <a:off x="9102933" y="1713471"/>
              <a:ext cx="59556" cy="46214"/>
            </a:xfrm>
            <a:custGeom>
              <a:avLst/>
              <a:gdLst>
                <a:gd name="connsiteX0" fmla="*/ 0 w 59556"/>
                <a:gd name="connsiteY0" fmla="*/ 40130 h 46214"/>
                <a:gd name="connsiteX1" fmla="*/ 59557 w 59556"/>
                <a:gd name="connsiteY1" fmla="*/ 46215 h 46214"/>
                <a:gd name="connsiteX2" fmla="*/ 28885 w 59556"/>
                <a:gd name="connsiteY2" fmla="*/ 30672 h 46214"/>
                <a:gd name="connsiteX3" fmla="*/ 44428 w 59556"/>
                <a:gd name="connsiteY3" fmla="*/ 0 h 46214"/>
                <a:gd name="connsiteX4" fmla="*/ 0 w 59556"/>
                <a:gd name="connsiteY4" fmla="*/ 40130 h 46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556" h="46214">
                  <a:moveTo>
                    <a:pt x="0" y="40130"/>
                  </a:moveTo>
                  <a:lnTo>
                    <a:pt x="59557" y="46215"/>
                  </a:lnTo>
                  <a:lnTo>
                    <a:pt x="28885" y="30672"/>
                  </a:lnTo>
                  <a:lnTo>
                    <a:pt x="44428" y="0"/>
                  </a:lnTo>
                  <a:lnTo>
                    <a:pt x="0" y="40130"/>
                  </a:lnTo>
                  <a:close/>
                </a:path>
              </a:pathLst>
            </a:custGeom>
            <a:solidFill>
              <a:srgbClr val="A80036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99" name="Forma livre: Forma 1198">
              <a:extLst>
                <a:ext uri="{FF2B5EF4-FFF2-40B4-BE49-F238E27FC236}">
                  <a16:creationId xmlns:a16="http://schemas.microsoft.com/office/drawing/2014/main" id="{A59ECE5C-6DA7-42EB-B589-5478920B0CBA}"/>
                </a:ext>
              </a:extLst>
            </p:cNvPr>
            <p:cNvSpPr/>
            <p:nvPr/>
          </p:nvSpPr>
          <p:spPr>
            <a:xfrm>
              <a:off x="8241437" y="2285862"/>
              <a:ext cx="231449" cy="1702495"/>
            </a:xfrm>
            <a:custGeom>
              <a:avLst/>
              <a:gdLst>
                <a:gd name="connsiteX0" fmla="*/ 231450 w 231449"/>
                <a:gd name="connsiteY0" fmla="*/ 0 h 1702495"/>
                <a:gd name="connsiteX1" fmla="*/ 0 w 231449"/>
                <a:gd name="connsiteY1" fmla="*/ 1702496 h 170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1449" h="1702495">
                  <a:moveTo>
                    <a:pt x="231450" y="0"/>
                  </a:moveTo>
                  <a:cubicBezTo>
                    <a:pt x="169176" y="458074"/>
                    <a:pt x="58621" y="1271307"/>
                    <a:pt x="0" y="1702496"/>
                  </a:cubicBezTo>
                </a:path>
              </a:pathLst>
            </a:custGeom>
            <a:noFill/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200" name="Forma livre: Forma 1199">
              <a:extLst>
                <a:ext uri="{FF2B5EF4-FFF2-40B4-BE49-F238E27FC236}">
                  <a16:creationId xmlns:a16="http://schemas.microsoft.com/office/drawing/2014/main" id="{9C63513C-C097-4E87-A72D-2AF963555866}"/>
                </a:ext>
              </a:extLst>
            </p:cNvPr>
            <p:cNvSpPr/>
            <p:nvPr/>
          </p:nvSpPr>
          <p:spPr>
            <a:xfrm>
              <a:off x="8220594" y="3961247"/>
              <a:ext cx="48184" cy="57484"/>
            </a:xfrm>
            <a:custGeom>
              <a:avLst/>
              <a:gdLst>
                <a:gd name="connsiteX0" fmla="*/ 16716 w 48184"/>
                <a:gd name="connsiteY0" fmla="*/ 57484 h 57484"/>
                <a:gd name="connsiteX1" fmla="*/ 48184 w 48184"/>
                <a:gd name="connsiteY1" fmla="*/ 6553 h 57484"/>
                <a:gd name="connsiteX2" fmla="*/ 20813 w 48184"/>
                <a:gd name="connsiteY2" fmla="*/ 27371 h 57484"/>
                <a:gd name="connsiteX3" fmla="*/ 0 w 48184"/>
                <a:gd name="connsiteY3" fmla="*/ 0 h 57484"/>
                <a:gd name="connsiteX4" fmla="*/ 16716 w 48184"/>
                <a:gd name="connsiteY4" fmla="*/ 57484 h 5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84" h="57484">
                  <a:moveTo>
                    <a:pt x="16716" y="57484"/>
                  </a:moveTo>
                  <a:lnTo>
                    <a:pt x="48184" y="6553"/>
                  </a:lnTo>
                  <a:lnTo>
                    <a:pt x="20813" y="27371"/>
                  </a:lnTo>
                  <a:lnTo>
                    <a:pt x="0" y="0"/>
                  </a:lnTo>
                  <a:lnTo>
                    <a:pt x="16716" y="57484"/>
                  </a:lnTo>
                  <a:close/>
                </a:path>
              </a:pathLst>
            </a:custGeom>
            <a:solidFill>
              <a:srgbClr val="A80036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201" name="CaixaDeTexto 1200">
              <a:extLst>
                <a:ext uri="{FF2B5EF4-FFF2-40B4-BE49-F238E27FC236}">
                  <a16:creationId xmlns:a16="http://schemas.microsoft.com/office/drawing/2014/main" id="{BFEB207E-F17E-4F0A-B08A-D96F842FB3E0}"/>
                </a:ext>
              </a:extLst>
            </p:cNvPr>
            <p:cNvSpPr txBox="1"/>
            <p:nvPr/>
          </p:nvSpPr>
          <p:spPr>
            <a:xfrm>
              <a:off x="8323738" y="3002121"/>
              <a:ext cx="317716" cy="188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622" spc="0" baseline="0">
                  <a:latin typeface="Arial"/>
                  <a:cs typeface="Arial"/>
                  <a:sym typeface="Arial"/>
                  <a:rtl val="0"/>
                </a:rPr>
                <a:t>tem</a:t>
              </a:r>
            </a:p>
          </p:txBody>
        </p:sp>
        <p:sp>
          <p:nvSpPr>
            <p:cNvPr id="1202" name="CaixaDeTexto 1201">
              <a:extLst>
                <a:ext uri="{FF2B5EF4-FFF2-40B4-BE49-F238E27FC236}">
                  <a16:creationId xmlns:a16="http://schemas.microsoft.com/office/drawing/2014/main" id="{24CF8AAF-7A48-44CD-90CC-F50F91C36EB5}"/>
                </a:ext>
              </a:extLst>
            </p:cNvPr>
            <p:cNvSpPr txBox="1"/>
            <p:nvPr/>
          </p:nvSpPr>
          <p:spPr>
            <a:xfrm>
              <a:off x="8324297" y="2287785"/>
              <a:ext cx="229550" cy="188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622" spc="0" baseline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203" name="CaixaDeTexto 1202">
              <a:extLst>
                <a:ext uri="{FF2B5EF4-FFF2-40B4-BE49-F238E27FC236}">
                  <a16:creationId xmlns:a16="http://schemas.microsoft.com/office/drawing/2014/main" id="{5A8D26A2-415D-4BA5-ACBC-FB62AC1913D8}"/>
                </a:ext>
              </a:extLst>
            </p:cNvPr>
            <p:cNvSpPr txBox="1"/>
            <p:nvPr/>
          </p:nvSpPr>
          <p:spPr>
            <a:xfrm>
              <a:off x="8000704" y="3834915"/>
              <a:ext cx="304892" cy="188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622" spc="0" baseline="0">
                  <a:latin typeface="Arial"/>
                  <a:cs typeface="Arial"/>
                  <a:sym typeface="Arial"/>
                  <a:rtl val="0"/>
                </a:rPr>
                <a:t>0..*</a:t>
              </a:r>
            </a:p>
          </p:txBody>
        </p:sp>
        <p:sp>
          <p:nvSpPr>
            <p:cNvPr id="1204" name="Forma livre: Forma 1203">
              <a:extLst>
                <a:ext uri="{FF2B5EF4-FFF2-40B4-BE49-F238E27FC236}">
                  <a16:creationId xmlns:a16="http://schemas.microsoft.com/office/drawing/2014/main" id="{D6538752-C6A1-4668-8C6B-F8EC5D05CDD3}"/>
                </a:ext>
              </a:extLst>
            </p:cNvPr>
            <p:cNvSpPr/>
            <p:nvPr/>
          </p:nvSpPr>
          <p:spPr>
            <a:xfrm>
              <a:off x="7145513" y="2140106"/>
              <a:ext cx="787764" cy="586128"/>
            </a:xfrm>
            <a:custGeom>
              <a:avLst/>
              <a:gdLst>
                <a:gd name="connsiteX0" fmla="*/ 787764 w 787764"/>
                <a:gd name="connsiteY0" fmla="*/ 0 h 586128"/>
                <a:gd name="connsiteX1" fmla="*/ 224168 w 787764"/>
                <a:gd name="connsiteY1" fmla="*/ 326834 h 586128"/>
                <a:gd name="connsiteX2" fmla="*/ 0 w 787764"/>
                <a:gd name="connsiteY2" fmla="*/ 586129 h 586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7764" h="586128">
                  <a:moveTo>
                    <a:pt x="787764" y="0"/>
                  </a:moveTo>
                  <a:cubicBezTo>
                    <a:pt x="594973" y="80826"/>
                    <a:pt x="388177" y="188876"/>
                    <a:pt x="224168" y="326834"/>
                  </a:cubicBezTo>
                  <a:cubicBezTo>
                    <a:pt x="138261" y="399094"/>
                    <a:pt x="62578" y="493177"/>
                    <a:pt x="0" y="586129"/>
                  </a:cubicBezTo>
                </a:path>
              </a:pathLst>
            </a:custGeom>
            <a:noFill/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205" name="Forma livre: Forma 1204">
              <a:extLst>
                <a:ext uri="{FF2B5EF4-FFF2-40B4-BE49-F238E27FC236}">
                  <a16:creationId xmlns:a16="http://schemas.microsoft.com/office/drawing/2014/main" id="{D062DB06-7325-48E7-8B6D-711BA34DD720}"/>
                </a:ext>
              </a:extLst>
            </p:cNvPr>
            <p:cNvSpPr/>
            <p:nvPr/>
          </p:nvSpPr>
          <p:spPr>
            <a:xfrm>
              <a:off x="7128213" y="2693363"/>
              <a:ext cx="50457" cy="59040"/>
            </a:xfrm>
            <a:custGeom>
              <a:avLst/>
              <a:gdLst>
                <a:gd name="connsiteX0" fmla="*/ 0 w 50457"/>
                <a:gd name="connsiteY0" fmla="*/ 59040 h 59040"/>
                <a:gd name="connsiteX1" fmla="*/ 50457 w 50457"/>
                <a:gd name="connsiteY1" fmla="*/ 26818 h 59040"/>
                <a:gd name="connsiteX2" fmla="*/ 16764 w 50457"/>
                <a:gd name="connsiteY2" fmla="*/ 33687 h 59040"/>
                <a:gd name="connsiteX3" fmla="*/ 9896 w 50457"/>
                <a:gd name="connsiteY3" fmla="*/ 0 h 59040"/>
                <a:gd name="connsiteX4" fmla="*/ 0 w 50457"/>
                <a:gd name="connsiteY4" fmla="*/ 59040 h 5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57" h="59040">
                  <a:moveTo>
                    <a:pt x="0" y="59040"/>
                  </a:moveTo>
                  <a:lnTo>
                    <a:pt x="50457" y="26818"/>
                  </a:lnTo>
                  <a:lnTo>
                    <a:pt x="16764" y="33687"/>
                  </a:lnTo>
                  <a:lnTo>
                    <a:pt x="9896" y="0"/>
                  </a:lnTo>
                  <a:lnTo>
                    <a:pt x="0" y="59040"/>
                  </a:lnTo>
                  <a:close/>
                </a:path>
              </a:pathLst>
            </a:custGeom>
            <a:solidFill>
              <a:srgbClr val="A80036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206" name="CaixaDeTexto 1205">
              <a:extLst>
                <a:ext uri="{FF2B5EF4-FFF2-40B4-BE49-F238E27FC236}">
                  <a16:creationId xmlns:a16="http://schemas.microsoft.com/office/drawing/2014/main" id="{CA0DEB6E-0AD7-4899-AD45-C9BB90DCB83E}"/>
                </a:ext>
              </a:extLst>
            </p:cNvPr>
            <p:cNvSpPr txBox="1"/>
            <p:nvPr/>
          </p:nvSpPr>
          <p:spPr>
            <a:xfrm>
              <a:off x="7284319" y="2427706"/>
              <a:ext cx="317716" cy="188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622" spc="0" baseline="0">
                  <a:latin typeface="Arial"/>
                  <a:cs typeface="Arial"/>
                  <a:sym typeface="Arial"/>
                  <a:rtl val="0"/>
                </a:rPr>
                <a:t>tem</a:t>
              </a:r>
            </a:p>
          </p:txBody>
        </p:sp>
        <p:sp>
          <p:nvSpPr>
            <p:cNvPr id="1207" name="CaixaDeTexto 1206">
              <a:extLst>
                <a:ext uri="{FF2B5EF4-FFF2-40B4-BE49-F238E27FC236}">
                  <a16:creationId xmlns:a16="http://schemas.microsoft.com/office/drawing/2014/main" id="{F5712C2E-A6B3-4561-8D70-8D3EADB4EEAE}"/>
                </a:ext>
              </a:extLst>
            </p:cNvPr>
            <p:cNvSpPr txBox="1"/>
            <p:nvPr/>
          </p:nvSpPr>
          <p:spPr>
            <a:xfrm>
              <a:off x="7746538" y="2015148"/>
              <a:ext cx="229550" cy="188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622" spc="0" baseline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208" name="CaixaDeTexto 1207">
              <a:extLst>
                <a:ext uri="{FF2B5EF4-FFF2-40B4-BE49-F238E27FC236}">
                  <a16:creationId xmlns:a16="http://schemas.microsoft.com/office/drawing/2014/main" id="{21B92C0B-C9EE-4E8B-9653-2EDEF57F0980}"/>
                </a:ext>
              </a:extLst>
            </p:cNvPr>
            <p:cNvSpPr txBox="1"/>
            <p:nvPr/>
          </p:nvSpPr>
          <p:spPr>
            <a:xfrm>
              <a:off x="6910809" y="2566471"/>
              <a:ext cx="304892" cy="188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622" spc="0" baseline="0">
                  <a:latin typeface="Arial"/>
                  <a:cs typeface="Arial"/>
                  <a:sym typeface="Arial"/>
                  <a:rtl val="0"/>
                </a:rPr>
                <a:t>0..*</a:t>
              </a:r>
            </a:p>
          </p:txBody>
        </p:sp>
        <p:sp>
          <p:nvSpPr>
            <p:cNvPr id="1209" name="Forma livre: Forma 1208">
              <a:extLst>
                <a:ext uri="{FF2B5EF4-FFF2-40B4-BE49-F238E27FC236}">
                  <a16:creationId xmlns:a16="http://schemas.microsoft.com/office/drawing/2014/main" id="{DEB6F5DC-6536-4AF9-B9E6-52610569F5F3}"/>
                </a:ext>
              </a:extLst>
            </p:cNvPr>
            <p:cNvSpPr/>
            <p:nvPr/>
          </p:nvSpPr>
          <p:spPr>
            <a:xfrm>
              <a:off x="7463952" y="2285807"/>
              <a:ext cx="879463" cy="1588225"/>
            </a:xfrm>
            <a:custGeom>
              <a:avLst/>
              <a:gdLst>
                <a:gd name="connsiteX0" fmla="*/ 879464 w 879463"/>
                <a:gd name="connsiteY0" fmla="*/ 0 h 1588225"/>
                <a:gd name="connsiteX1" fmla="*/ 100240 w 879463"/>
                <a:gd name="connsiteY1" fmla="*/ 1433298 h 1588225"/>
                <a:gd name="connsiteX2" fmla="*/ 0 w 879463"/>
                <a:gd name="connsiteY2" fmla="*/ 1588226 h 158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9463" h="1588225">
                  <a:moveTo>
                    <a:pt x="879464" y="0"/>
                  </a:moveTo>
                  <a:cubicBezTo>
                    <a:pt x="650925" y="435991"/>
                    <a:pt x="261180" y="1172307"/>
                    <a:pt x="100240" y="1433298"/>
                  </a:cubicBezTo>
                  <a:cubicBezTo>
                    <a:pt x="68881" y="1484151"/>
                    <a:pt x="34684" y="1536681"/>
                    <a:pt x="0" y="1588226"/>
                  </a:cubicBezTo>
                </a:path>
              </a:pathLst>
            </a:custGeom>
            <a:noFill/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210" name="Forma livre: Forma 1209">
              <a:extLst>
                <a:ext uri="{FF2B5EF4-FFF2-40B4-BE49-F238E27FC236}">
                  <a16:creationId xmlns:a16="http://schemas.microsoft.com/office/drawing/2014/main" id="{75A7598E-CBDB-4511-A0D0-3D1AFC45EFC5}"/>
                </a:ext>
              </a:extLst>
            </p:cNvPr>
            <p:cNvSpPr/>
            <p:nvPr/>
          </p:nvSpPr>
          <p:spPr>
            <a:xfrm>
              <a:off x="7446902" y="3840304"/>
              <a:ext cx="50791" cy="58936"/>
            </a:xfrm>
            <a:custGeom>
              <a:avLst/>
              <a:gdLst>
                <a:gd name="connsiteX0" fmla="*/ 0 w 50791"/>
                <a:gd name="connsiteY0" fmla="*/ 58937 h 58936"/>
                <a:gd name="connsiteX1" fmla="*/ 50792 w 50791"/>
                <a:gd name="connsiteY1" fmla="*/ 27250 h 58936"/>
                <a:gd name="connsiteX2" fmla="*/ 17026 w 50791"/>
                <a:gd name="connsiteY2" fmla="*/ 33766 h 58936"/>
                <a:gd name="connsiteX3" fmla="*/ 10510 w 50791"/>
                <a:gd name="connsiteY3" fmla="*/ 0 h 58936"/>
                <a:gd name="connsiteX4" fmla="*/ 0 w 50791"/>
                <a:gd name="connsiteY4" fmla="*/ 58937 h 58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91" h="58936">
                  <a:moveTo>
                    <a:pt x="0" y="58937"/>
                  </a:moveTo>
                  <a:lnTo>
                    <a:pt x="50792" y="27250"/>
                  </a:lnTo>
                  <a:lnTo>
                    <a:pt x="17026" y="33766"/>
                  </a:lnTo>
                  <a:lnTo>
                    <a:pt x="10510" y="0"/>
                  </a:lnTo>
                  <a:lnTo>
                    <a:pt x="0" y="58937"/>
                  </a:lnTo>
                  <a:close/>
                </a:path>
              </a:pathLst>
            </a:custGeom>
            <a:solidFill>
              <a:srgbClr val="A80036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211" name="CaixaDeTexto 1210">
              <a:extLst>
                <a:ext uri="{FF2B5EF4-FFF2-40B4-BE49-F238E27FC236}">
                  <a16:creationId xmlns:a16="http://schemas.microsoft.com/office/drawing/2014/main" id="{7DCF0AC7-BE1B-4D51-9A7C-263FA2D0C1F7}"/>
                </a:ext>
              </a:extLst>
            </p:cNvPr>
            <p:cNvSpPr txBox="1"/>
            <p:nvPr/>
          </p:nvSpPr>
          <p:spPr>
            <a:xfrm>
              <a:off x="8007657" y="3002121"/>
              <a:ext cx="317716" cy="188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622" spc="0" baseline="0">
                  <a:latin typeface="Arial"/>
                  <a:cs typeface="Arial"/>
                  <a:sym typeface="Arial"/>
                  <a:rtl val="0"/>
                </a:rPr>
                <a:t>tem</a:t>
              </a:r>
            </a:p>
          </p:txBody>
        </p:sp>
        <p:sp>
          <p:nvSpPr>
            <p:cNvPr id="1212" name="CaixaDeTexto 1211">
              <a:extLst>
                <a:ext uri="{FF2B5EF4-FFF2-40B4-BE49-F238E27FC236}">
                  <a16:creationId xmlns:a16="http://schemas.microsoft.com/office/drawing/2014/main" id="{2464121B-936B-4C74-9C58-50E23ED1E940}"/>
                </a:ext>
              </a:extLst>
            </p:cNvPr>
            <p:cNvSpPr txBox="1"/>
            <p:nvPr/>
          </p:nvSpPr>
          <p:spPr>
            <a:xfrm>
              <a:off x="8179046" y="2287724"/>
              <a:ext cx="229550" cy="188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622" spc="0" baseline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213" name="CaixaDeTexto 1212">
              <a:extLst>
                <a:ext uri="{FF2B5EF4-FFF2-40B4-BE49-F238E27FC236}">
                  <a16:creationId xmlns:a16="http://schemas.microsoft.com/office/drawing/2014/main" id="{5D00BE28-E134-487D-8C27-126C9A9E6E88}"/>
                </a:ext>
              </a:extLst>
            </p:cNvPr>
            <p:cNvSpPr txBox="1"/>
            <p:nvPr/>
          </p:nvSpPr>
          <p:spPr>
            <a:xfrm>
              <a:off x="7237734" y="3716068"/>
              <a:ext cx="304892" cy="188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622" spc="0" baseline="0">
                  <a:latin typeface="Arial"/>
                  <a:cs typeface="Arial"/>
                  <a:sym typeface="Arial"/>
                  <a:rtl val="0"/>
                </a:rPr>
                <a:t>0..*</a:t>
              </a:r>
            </a:p>
          </p:txBody>
        </p:sp>
        <p:sp>
          <p:nvSpPr>
            <p:cNvPr id="1214" name="Forma livre: Forma 1213">
              <a:extLst>
                <a:ext uri="{FF2B5EF4-FFF2-40B4-BE49-F238E27FC236}">
                  <a16:creationId xmlns:a16="http://schemas.microsoft.com/office/drawing/2014/main" id="{63EB20E2-CF28-4B2B-97CA-B06C971B7608}"/>
                </a:ext>
              </a:extLst>
            </p:cNvPr>
            <p:cNvSpPr/>
            <p:nvPr/>
          </p:nvSpPr>
          <p:spPr>
            <a:xfrm>
              <a:off x="8577729" y="2286008"/>
              <a:ext cx="79914" cy="2811385"/>
            </a:xfrm>
            <a:custGeom>
              <a:avLst/>
              <a:gdLst>
                <a:gd name="connsiteX0" fmla="*/ 0 w 79914"/>
                <a:gd name="connsiteY0" fmla="*/ 0 h 2811385"/>
                <a:gd name="connsiteX1" fmla="*/ 25882 w 79914"/>
                <a:gd name="connsiteY1" fmla="*/ 180932 h 2811385"/>
                <a:gd name="connsiteX2" fmla="*/ 50196 w 79914"/>
                <a:gd name="connsiteY2" fmla="*/ 466620 h 2811385"/>
                <a:gd name="connsiteX3" fmla="*/ 73762 w 79914"/>
                <a:gd name="connsiteY3" fmla="*/ 2811385 h 281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914" h="2811385">
                  <a:moveTo>
                    <a:pt x="0" y="0"/>
                  </a:moveTo>
                  <a:cubicBezTo>
                    <a:pt x="9482" y="60128"/>
                    <a:pt x="18570" y="122293"/>
                    <a:pt x="25882" y="180932"/>
                  </a:cubicBezTo>
                  <a:cubicBezTo>
                    <a:pt x="41650" y="307382"/>
                    <a:pt x="44348" y="339325"/>
                    <a:pt x="50196" y="466620"/>
                  </a:cubicBezTo>
                  <a:cubicBezTo>
                    <a:pt x="89341" y="1318628"/>
                    <a:pt x="81099" y="2327381"/>
                    <a:pt x="73762" y="2811385"/>
                  </a:cubicBezTo>
                </a:path>
              </a:pathLst>
            </a:custGeom>
            <a:noFill/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215" name="Forma livre: Forma 1214">
              <a:extLst>
                <a:ext uri="{FF2B5EF4-FFF2-40B4-BE49-F238E27FC236}">
                  <a16:creationId xmlns:a16="http://schemas.microsoft.com/office/drawing/2014/main" id="{AA827849-1162-4B0F-A991-0E56737126EE}"/>
                </a:ext>
              </a:extLst>
            </p:cNvPr>
            <p:cNvSpPr/>
            <p:nvPr/>
          </p:nvSpPr>
          <p:spPr>
            <a:xfrm>
              <a:off x="8627554" y="5073426"/>
              <a:ext cx="48621" cy="55082"/>
            </a:xfrm>
            <a:custGeom>
              <a:avLst/>
              <a:gdLst>
                <a:gd name="connsiteX0" fmla="*/ 23451 w 48621"/>
                <a:gd name="connsiteY0" fmla="*/ 55083 h 55082"/>
                <a:gd name="connsiteX1" fmla="*/ 48622 w 48621"/>
                <a:gd name="connsiteY1" fmla="*/ 766 h 55082"/>
                <a:gd name="connsiteX2" fmla="*/ 23931 w 48621"/>
                <a:gd name="connsiteY2" fmla="*/ 24697 h 55082"/>
                <a:gd name="connsiteX3" fmla="*/ 0 w 48621"/>
                <a:gd name="connsiteY3" fmla="*/ 0 h 55082"/>
                <a:gd name="connsiteX4" fmla="*/ 23451 w 48621"/>
                <a:gd name="connsiteY4" fmla="*/ 55083 h 5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21" h="55082">
                  <a:moveTo>
                    <a:pt x="23451" y="55083"/>
                  </a:moveTo>
                  <a:lnTo>
                    <a:pt x="48622" y="766"/>
                  </a:lnTo>
                  <a:lnTo>
                    <a:pt x="23931" y="24697"/>
                  </a:lnTo>
                  <a:lnTo>
                    <a:pt x="0" y="0"/>
                  </a:lnTo>
                  <a:lnTo>
                    <a:pt x="23451" y="55083"/>
                  </a:lnTo>
                  <a:close/>
                </a:path>
              </a:pathLst>
            </a:custGeom>
            <a:solidFill>
              <a:srgbClr val="A80036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216" name="CaixaDeTexto 1215">
              <a:extLst>
                <a:ext uri="{FF2B5EF4-FFF2-40B4-BE49-F238E27FC236}">
                  <a16:creationId xmlns:a16="http://schemas.microsoft.com/office/drawing/2014/main" id="{6335AE0B-F55B-4C6D-98F5-9069E770A312}"/>
                </a:ext>
              </a:extLst>
            </p:cNvPr>
            <p:cNvSpPr txBox="1"/>
            <p:nvPr/>
          </p:nvSpPr>
          <p:spPr>
            <a:xfrm>
              <a:off x="8572955" y="3576537"/>
              <a:ext cx="317716" cy="188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622" spc="0" baseline="0">
                  <a:latin typeface="Arial"/>
                  <a:cs typeface="Arial"/>
                  <a:sym typeface="Arial"/>
                  <a:rtl val="0"/>
                </a:rPr>
                <a:t>tem</a:t>
              </a:r>
            </a:p>
          </p:txBody>
        </p:sp>
        <p:sp>
          <p:nvSpPr>
            <p:cNvPr id="1217" name="CaixaDeTexto 1216">
              <a:extLst>
                <a:ext uri="{FF2B5EF4-FFF2-40B4-BE49-F238E27FC236}">
                  <a16:creationId xmlns:a16="http://schemas.microsoft.com/office/drawing/2014/main" id="{26F57ADB-9548-4603-8F6A-3362EDCC0454}"/>
                </a:ext>
              </a:extLst>
            </p:cNvPr>
            <p:cNvSpPr txBox="1"/>
            <p:nvPr/>
          </p:nvSpPr>
          <p:spPr>
            <a:xfrm>
              <a:off x="8441916" y="2287949"/>
              <a:ext cx="229550" cy="188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622" spc="0" baseline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218" name="CaixaDeTexto 1217">
              <a:extLst>
                <a:ext uri="{FF2B5EF4-FFF2-40B4-BE49-F238E27FC236}">
                  <a16:creationId xmlns:a16="http://schemas.microsoft.com/office/drawing/2014/main" id="{5161AD1F-636F-4159-84E1-8E9A25464514}"/>
                </a:ext>
              </a:extLst>
            </p:cNvPr>
            <p:cNvSpPr txBox="1"/>
            <p:nvPr/>
          </p:nvSpPr>
          <p:spPr>
            <a:xfrm>
              <a:off x="8409390" y="4942832"/>
              <a:ext cx="304892" cy="188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622" spc="0" baseline="0">
                  <a:latin typeface="Arial"/>
                  <a:cs typeface="Arial"/>
                  <a:sym typeface="Arial"/>
                  <a:rtl val="0"/>
                </a:rPr>
                <a:t>0..*</a:t>
              </a:r>
            </a:p>
          </p:txBody>
        </p:sp>
        <p:sp>
          <p:nvSpPr>
            <p:cNvPr id="1219" name="Forma livre: Forma 1218">
              <a:extLst>
                <a:ext uri="{FF2B5EF4-FFF2-40B4-BE49-F238E27FC236}">
                  <a16:creationId xmlns:a16="http://schemas.microsoft.com/office/drawing/2014/main" id="{46367186-4DA3-49E6-B6FE-1E8553BFD461}"/>
                </a:ext>
              </a:extLst>
            </p:cNvPr>
            <p:cNvSpPr/>
            <p:nvPr/>
          </p:nvSpPr>
          <p:spPr>
            <a:xfrm>
              <a:off x="8698708" y="2286130"/>
              <a:ext cx="612953" cy="3802960"/>
            </a:xfrm>
            <a:custGeom>
              <a:avLst/>
              <a:gdLst>
                <a:gd name="connsiteX0" fmla="*/ 0 w 612953"/>
                <a:gd name="connsiteY0" fmla="*/ 0 h 3802960"/>
                <a:gd name="connsiteX1" fmla="*/ 69021 w 612953"/>
                <a:gd name="connsiteY1" fmla="*/ 180810 h 3802960"/>
                <a:gd name="connsiteX2" fmla="*/ 612953 w 612953"/>
                <a:gd name="connsiteY2" fmla="*/ 3802961 h 380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953" h="3802960">
                  <a:moveTo>
                    <a:pt x="0" y="0"/>
                  </a:moveTo>
                  <a:cubicBezTo>
                    <a:pt x="26362" y="59022"/>
                    <a:pt x="50737" y="120791"/>
                    <a:pt x="69021" y="180810"/>
                  </a:cubicBezTo>
                  <a:cubicBezTo>
                    <a:pt x="472760" y="1506313"/>
                    <a:pt x="584305" y="3178805"/>
                    <a:pt x="612953" y="3802961"/>
                  </a:cubicBezTo>
                </a:path>
              </a:pathLst>
            </a:custGeom>
            <a:noFill/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220" name="Forma livre: Forma 1219">
              <a:extLst>
                <a:ext uri="{FF2B5EF4-FFF2-40B4-BE49-F238E27FC236}">
                  <a16:creationId xmlns:a16="http://schemas.microsoft.com/office/drawing/2014/main" id="{C861B804-7388-4083-9D74-0F104A379BFB}"/>
                </a:ext>
              </a:extLst>
            </p:cNvPr>
            <p:cNvSpPr/>
            <p:nvPr/>
          </p:nvSpPr>
          <p:spPr>
            <a:xfrm>
              <a:off x="9286296" y="6064053"/>
              <a:ext cx="48572" cy="55745"/>
            </a:xfrm>
            <a:custGeom>
              <a:avLst/>
              <a:gdLst>
                <a:gd name="connsiteX0" fmla="*/ 26745 w 48572"/>
                <a:gd name="connsiteY0" fmla="*/ 55746 h 55745"/>
                <a:gd name="connsiteX1" fmla="*/ 48573 w 48572"/>
                <a:gd name="connsiteY1" fmla="*/ 0 h 55745"/>
                <a:gd name="connsiteX2" fmla="*/ 25378 w 48572"/>
                <a:gd name="connsiteY2" fmla="*/ 25384 h 55745"/>
                <a:gd name="connsiteX3" fmla="*/ 0 w 48572"/>
                <a:gd name="connsiteY3" fmla="*/ 2188 h 55745"/>
                <a:gd name="connsiteX4" fmla="*/ 26745 w 48572"/>
                <a:gd name="connsiteY4" fmla="*/ 55746 h 5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72" h="55745">
                  <a:moveTo>
                    <a:pt x="26745" y="55746"/>
                  </a:moveTo>
                  <a:lnTo>
                    <a:pt x="48573" y="0"/>
                  </a:lnTo>
                  <a:lnTo>
                    <a:pt x="25378" y="25384"/>
                  </a:lnTo>
                  <a:lnTo>
                    <a:pt x="0" y="2188"/>
                  </a:lnTo>
                  <a:lnTo>
                    <a:pt x="26745" y="55746"/>
                  </a:lnTo>
                  <a:close/>
                </a:path>
              </a:pathLst>
            </a:custGeom>
            <a:solidFill>
              <a:srgbClr val="A80036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221" name="CaixaDeTexto 1220">
              <a:extLst>
                <a:ext uri="{FF2B5EF4-FFF2-40B4-BE49-F238E27FC236}">
                  <a16:creationId xmlns:a16="http://schemas.microsoft.com/office/drawing/2014/main" id="{ABB28A88-D5E9-4E3D-AD5A-55F6636153F3}"/>
                </a:ext>
              </a:extLst>
            </p:cNvPr>
            <p:cNvSpPr txBox="1"/>
            <p:nvPr/>
          </p:nvSpPr>
          <p:spPr>
            <a:xfrm>
              <a:off x="9107861" y="4190463"/>
              <a:ext cx="317716" cy="188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622" spc="0" baseline="0">
                  <a:latin typeface="Arial"/>
                  <a:cs typeface="Arial"/>
                  <a:sym typeface="Arial"/>
                  <a:rtl val="0"/>
                </a:rPr>
                <a:t>tem</a:t>
              </a:r>
            </a:p>
          </p:txBody>
        </p:sp>
        <p:sp>
          <p:nvSpPr>
            <p:cNvPr id="1222" name="CaixaDeTexto 1221">
              <a:extLst>
                <a:ext uri="{FF2B5EF4-FFF2-40B4-BE49-F238E27FC236}">
                  <a16:creationId xmlns:a16="http://schemas.microsoft.com/office/drawing/2014/main" id="{CC93931D-01AA-448B-BBC6-EA7C094973CA}"/>
                </a:ext>
              </a:extLst>
            </p:cNvPr>
            <p:cNvSpPr txBox="1"/>
            <p:nvPr/>
          </p:nvSpPr>
          <p:spPr>
            <a:xfrm>
              <a:off x="8577642" y="2288089"/>
              <a:ext cx="229550" cy="188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622" spc="0" baseline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223" name="CaixaDeTexto 1222">
              <a:extLst>
                <a:ext uri="{FF2B5EF4-FFF2-40B4-BE49-F238E27FC236}">
                  <a16:creationId xmlns:a16="http://schemas.microsoft.com/office/drawing/2014/main" id="{5F1E8D72-DBCE-496B-BD0D-46114BE474D4}"/>
                </a:ext>
              </a:extLst>
            </p:cNvPr>
            <p:cNvSpPr txBox="1"/>
            <p:nvPr/>
          </p:nvSpPr>
          <p:spPr>
            <a:xfrm>
              <a:off x="9067464" y="5933672"/>
              <a:ext cx="304892" cy="188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622" spc="0" baseline="0">
                  <a:latin typeface="Arial"/>
                  <a:cs typeface="Arial"/>
                  <a:sym typeface="Arial"/>
                  <a:rtl val="0"/>
                </a:rPr>
                <a:t>0..*</a:t>
              </a:r>
            </a:p>
          </p:txBody>
        </p:sp>
        <p:sp>
          <p:nvSpPr>
            <p:cNvPr id="1224" name="Forma livre: Forma 1223">
              <a:extLst>
                <a:ext uri="{FF2B5EF4-FFF2-40B4-BE49-F238E27FC236}">
                  <a16:creationId xmlns:a16="http://schemas.microsoft.com/office/drawing/2014/main" id="{62C33E2E-415B-456D-9BBE-85231055816C}"/>
                </a:ext>
              </a:extLst>
            </p:cNvPr>
            <p:cNvSpPr/>
            <p:nvPr/>
          </p:nvSpPr>
          <p:spPr>
            <a:xfrm>
              <a:off x="7272729" y="3401997"/>
              <a:ext cx="644239" cy="605148"/>
            </a:xfrm>
            <a:custGeom>
              <a:avLst/>
              <a:gdLst>
                <a:gd name="connsiteX0" fmla="*/ 0 w 644239"/>
                <a:gd name="connsiteY0" fmla="*/ 0 h 605148"/>
                <a:gd name="connsiteX1" fmla="*/ 644239 w 644239"/>
                <a:gd name="connsiteY1" fmla="*/ 605149 h 60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4239" h="605148">
                  <a:moveTo>
                    <a:pt x="0" y="0"/>
                  </a:moveTo>
                  <a:cubicBezTo>
                    <a:pt x="199149" y="187065"/>
                    <a:pt x="452372" y="424922"/>
                    <a:pt x="644239" y="605149"/>
                  </a:cubicBezTo>
                </a:path>
              </a:pathLst>
            </a:custGeom>
            <a:noFill/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225" name="Forma livre: Forma 1224">
              <a:extLst>
                <a:ext uri="{FF2B5EF4-FFF2-40B4-BE49-F238E27FC236}">
                  <a16:creationId xmlns:a16="http://schemas.microsoft.com/office/drawing/2014/main" id="{0EFC6143-85FA-4D06-8CD7-7DC2218EBCB0}"/>
                </a:ext>
              </a:extLst>
            </p:cNvPr>
            <p:cNvSpPr/>
            <p:nvPr/>
          </p:nvSpPr>
          <p:spPr>
            <a:xfrm>
              <a:off x="7883531" y="3973654"/>
              <a:ext cx="56523" cy="55174"/>
            </a:xfrm>
            <a:custGeom>
              <a:avLst/>
              <a:gdLst>
                <a:gd name="connsiteX0" fmla="*/ 56524 w 56523"/>
                <a:gd name="connsiteY0" fmla="*/ 55174 h 55174"/>
                <a:gd name="connsiteX1" fmla="*/ 33292 w 56523"/>
                <a:gd name="connsiteY1" fmla="*/ 0 h 55174"/>
                <a:gd name="connsiteX2" fmla="*/ 34368 w 56523"/>
                <a:gd name="connsiteY2" fmla="*/ 34368 h 55174"/>
                <a:gd name="connsiteX3" fmla="*/ 0 w 56523"/>
                <a:gd name="connsiteY3" fmla="*/ 35444 h 55174"/>
                <a:gd name="connsiteX4" fmla="*/ 56524 w 56523"/>
                <a:gd name="connsiteY4" fmla="*/ 55174 h 55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23" h="55174">
                  <a:moveTo>
                    <a:pt x="56524" y="55174"/>
                  </a:moveTo>
                  <a:lnTo>
                    <a:pt x="33292" y="0"/>
                  </a:lnTo>
                  <a:lnTo>
                    <a:pt x="34368" y="34368"/>
                  </a:lnTo>
                  <a:lnTo>
                    <a:pt x="0" y="35444"/>
                  </a:lnTo>
                  <a:lnTo>
                    <a:pt x="56524" y="55174"/>
                  </a:lnTo>
                  <a:close/>
                </a:path>
              </a:pathLst>
            </a:custGeom>
            <a:solidFill>
              <a:srgbClr val="A80036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226" name="CaixaDeTexto 1225">
              <a:extLst>
                <a:ext uri="{FF2B5EF4-FFF2-40B4-BE49-F238E27FC236}">
                  <a16:creationId xmlns:a16="http://schemas.microsoft.com/office/drawing/2014/main" id="{28C729FD-03EF-46FA-BDC7-8F2F4959C1EC}"/>
                </a:ext>
              </a:extLst>
            </p:cNvPr>
            <p:cNvSpPr txBox="1"/>
            <p:nvPr/>
          </p:nvSpPr>
          <p:spPr>
            <a:xfrm>
              <a:off x="7490987" y="3576537"/>
              <a:ext cx="317716" cy="188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622" spc="0" baseline="0">
                  <a:latin typeface="Arial"/>
                  <a:cs typeface="Arial"/>
                  <a:sym typeface="Arial"/>
                  <a:rtl val="0"/>
                </a:rPr>
                <a:t>tem</a:t>
              </a:r>
            </a:p>
          </p:txBody>
        </p:sp>
        <p:sp>
          <p:nvSpPr>
            <p:cNvPr id="1227" name="CaixaDeTexto 1226">
              <a:extLst>
                <a:ext uri="{FF2B5EF4-FFF2-40B4-BE49-F238E27FC236}">
                  <a16:creationId xmlns:a16="http://schemas.microsoft.com/office/drawing/2014/main" id="{054D2164-5AC7-4E0C-8EC0-5D865DAEB599}"/>
                </a:ext>
              </a:extLst>
            </p:cNvPr>
            <p:cNvSpPr txBox="1"/>
            <p:nvPr/>
          </p:nvSpPr>
          <p:spPr>
            <a:xfrm>
              <a:off x="7229108" y="3297645"/>
              <a:ext cx="304892" cy="188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622" spc="0" baseline="0">
                  <a:latin typeface="Arial"/>
                  <a:cs typeface="Arial"/>
                  <a:sym typeface="Arial"/>
                  <a:rtl val="0"/>
                </a:rPr>
                <a:t>0..*</a:t>
              </a:r>
            </a:p>
          </p:txBody>
        </p:sp>
        <p:sp>
          <p:nvSpPr>
            <p:cNvPr id="1228" name="CaixaDeTexto 1227">
              <a:extLst>
                <a:ext uri="{FF2B5EF4-FFF2-40B4-BE49-F238E27FC236}">
                  <a16:creationId xmlns:a16="http://schemas.microsoft.com/office/drawing/2014/main" id="{DF1AA682-4FA3-45A3-A845-87AC3E8D9CE6}"/>
                </a:ext>
              </a:extLst>
            </p:cNvPr>
            <p:cNvSpPr txBox="1"/>
            <p:nvPr/>
          </p:nvSpPr>
          <p:spPr>
            <a:xfrm>
              <a:off x="7752501" y="3842817"/>
              <a:ext cx="229550" cy="188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622" spc="0" baseline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229" name="Forma livre: Forma 1228">
              <a:extLst>
                <a:ext uri="{FF2B5EF4-FFF2-40B4-BE49-F238E27FC236}">
                  <a16:creationId xmlns:a16="http://schemas.microsoft.com/office/drawing/2014/main" id="{E76A6613-3BC0-44AF-957A-0FED73E4B730}"/>
                </a:ext>
              </a:extLst>
            </p:cNvPr>
            <p:cNvSpPr/>
            <p:nvPr/>
          </p:nvSpPr>
          <p:spPr>
            <a:xfrm>
              <a:off x="6926879" y="3434384"/>
              <a:ext cx="63924" cy="435881"/>
            </a:xfrm>
            <a:custGeom>
              <a:avLst/>
              <a:gdLst>
                <a:gd name="connsiteX0" fmla="*/ 3 w 63924"/>
                <a:gd name="connsiteY0" fmla="*/ 0 h 435881"/>
                <a:gd name="connsiteX1" fmla="*/ 23387 w 63924"/>
                <a:gd name="connsiteY1" fmla="*/ 284722 h 435881"/>
                <a:gd name="connsiteX2" fmla="*/ 63924 w 63924"/>
                <a:gd name="connsiteY2" fmla="*/ 435881 h 4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24" h="435881">
                  <a:moveTo>
                    <a:pt x="3" y="0"/>
                  </a:moveTo>
                  <a:cubicBezTo>
                    <a:pt x="-155" y="92909"/>
                    <a:pt x="5607" y="193326"/>
                    <a:pt x="23387" y="284722"/>
                  </a:cubicBezTo>
                  <a:cubicBezTo>
                    <a:pt x="33107" y="334675"/>
                    <a:pt x="47306" y="385819"/>
                    <a:pt x="63924" y="435881"/>
                  </a:cubicBezTo>
                </a:path>
              </a:pathLst>
            </a:custGeom>
            <a:noFill/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230" name="Forma livre: Forma 1229">
              <a:extLst>
                <a:ext uri="{FF2B5EF4-FFF2-40B4-BE49-F238E27FC236}">
                  <a16:creationId xmlns:a16="http://schemas.microsoft.com/office/drawing/2014/main" id="{D983D4B1-8A42-4FFA-B35D-F3C2B59C9D79}"/>
                </a:ext>
              </a:extLst>
            </p:cNvPr>
            <p:cNvSpPr/>
            <p:nvPr/>
          </p:nvSpPr>
          <p:spPr>
            <a:xfrm>
              <a:off x="6960685" y="3841641"/>
              <a:ext cx="45989" cy="59635"/>
            </a:xfrm>
            <a:custGeom>
              <a:avLst/>
              <a:gdLst>
                <a:gd name="connsiteX0" fmla="*/ 40762 w 45989"/>
                <a:gd name="connsiteY0" fmla="*/ 59636 h 59635"/>
                <a:gd name="connsiteX1" fmla="*/ 45990 w 45989"/>
                <a:gd name="connsiteY1" fmla="*/ 0 h 59635"/>
                <a:gd name="connsiteX2" fmla="*/ 30891 w 45989"/>
                <a:gd name="connsiteY2" fmla="*/ 30891 h 59635"/>
                <a:gd name="connsiteX3" fmla="*/ 0 w 45989"/>
                <a:gd name="connsiteY3" fmla="*/ 15792 h 59635"/>
                <a:gd name="connsiteX4" fmla="*/ 40762 w 45989"/>
                <a:gd name="connsiteY4" fmla="*/ 59636 h 59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89" h="59635">
                  <a:moveTo>
                    <a:pt x="40762" y="59636"/>
                  </a:moveTo>
                  <a:lnTo>
                    <a:pt x="45990" y="0"/>
                  </a:lnTo>
                  <a:lnTo>
                    <a:pt x="30891" y="30891"/>
                  </a:lnTo>
                  <a:lnTo>
                    <a:pt x="0" y="15792"/>
                  </a:lnTo>
                  <a:lnTo>
                    <a:pt x="40762" y="59636"/>
                  </a:lnTo>
                  <a:close/>
                </a:path>
              </a:pathLst>
            </a:custGeom>
            <a:solidFill>
              <a:srgbClr val="A80036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231" name="CaixaDeTexto 1230">
              <a:extLst>
                <a:ext uri="{FF2B5EF4-FFF2-40B4-BE49-F238E27FC236}">
                  <a16:creationId xmlns:a16="http://schemas.microsoft.com/office/drawing/2014/main" id="{C3207C0D-F021-4368-AFC4-665711AFE2A0}"/>
                </a:ext>
              </a:extLst>
            </p:cNvPr>
            <p:cNvSpPr txBox="1"/>
            <p:nvPr/>
          </p:nvSpPr>
          <p:spPr>
            <a:xfrm>
              <a:off x="6864905" y="3576537"/>
              <a:ext cx="317716" cy="188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622" spc="0" baseline="0">
                  <a:latin typeface="Arial"/>
                  <a:cs typeface="Arial"/>
                  <a:sym typeface="Arial"/>
                  <a:rtl val="0"/>
                </a:rPr>
                <a:t>tem</a:t>
              </a:r>
            </a:p>
          </p:txBody>
        </p:sp>
        <p:sp>
          <p:nvSpPr>
            <p:cNvPr id="1232" name="CaixaDeTexto 1231">
              <a:extLst>
                <a:ext uri="{FF2B5EF4-FFF2-40B4-BE49-F238E27FC236}">
                  <a16:creationId xmlns:a16="http://schemas.microsoft.com/office/drawing/2014/main" id="{9F558198-8C37-4AB8-B80F-B4A4EB76586E}"/>
                </a:ext>
              </a:extLst>
            </p:cNvPr>
            <p:cNvSpPr txBox="1"/>
            <p:nvPr/>
          </p:nvSpPr>
          <p:spPr>
            <a:xfrm>
              <a:off x="6684271" y="3436270"/>
              <a:ext cx="304892" cy="188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622" spc="0" baseline="0">
                  <a:latin typeface="Arial"/>
                  <a:cs typeface="Arial"/>
                  <a:sym typeface="Arial"/>
                  <a:rtl val="0"/>
                </a:rPr>
                <a:t>0..*</a:t>
              </a:r>
            </a:p>
          </p:txBody>
        </p:sp>
        <p:sp>
          <p:nvSpPr>
            <p:cNvPr id="1233" name="CaixaDeTexto 1232">
              <a:extLst>
                <a:ext uri="{FF2B5EF4-FFF2-40B4-BE49-F238E27FC236}">
                  <a16:creationId xmlns:a16="http://schemas.microsoft.com/office/drawing/2014/main" id="{5F9145F6-AE43-4142-8F05-116E53DB5A79}"/>
                </a:ext>
              </a:extLst>
            </p:cNvPr>
            <p:cNvSpPr txBox="1"/>
            <p:nvPr/>
          </p:nvSpPr>
          <p:spPr>
            <a:xfrm>
              <a:off x="6838481" y="3715673"/>
              <a:ext cx="229550" cy="188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622" spc="0" baseline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234" name="Forma livre: Forma 1233">
              <a:extLst>
                <a:ext uri="{FF2B5EF4-FFF2-40B4-BE49-F238E27FC236}">
                  <a16:creationId xmlns:a16="http://schemas.microsoft.com/office/drawing/2014/main" id="{8BCF947A-1444-44E1-A89C-88DBE77BCA11}"/>
                </a:ext>
              </a:extLst>
            </p:cNvPr>
            <p:cNvSpPr/>
            <p:nvPr/>
          </p:nvSpPr>
          <p:spPr>
            <a:xfrm>
              <a:off x="7483537" y="4517446"/>
              <a:ext cx="792201" cy="590876"/>
            </a:xfrm>
            <a:custGeom>
              <a:avLst/>
              <a:gdLst>
                <a:gd name="connsiteX0" fmla="*/ 0 w 792201"/>
                <a:gd name="connsiteY0" fmla="*/ 0 h 590876"/>
                <a:gd name="connsiteX1" fmla="*/ 792201 w 792201"/>
                <a:gd name="connsiteY1" fmla="*/ 590876 h 59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2201" h="590876">
                  <a:moveTo>
                    <a:pt x="0" y="0"/>
                  </a:moveTo>
                  <a:cubicBezTo>
                    <a:pt x="230848" y="172179"/>
                    <a:pt x="547610" y="408443"/>
                    <a:pt x="792201" y="590876"/>
                  </a:cubicBezTo>
                </a:path>
              </a:pathLst>
            </a:custGeom>
            <a:noFill/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235" name="Forma livre: Forma 1234">
              <a:extLst>
                <a:ext uri="{FF2B5EF4-FFF2-40B4-BE49-F238E27FC236}">
                  <a16:creationId xmlns:a16="http://schemas.microsoft.com/office/drawing/2014/main" id="{75A36B7B-409D-45AF-A643-EAFD058D2960}"/>
                </a:ext>
              </a:extLst>
            </p:cNvPr>
            <p:cNvSpPr/>
            <p:nvPr/>
          </p:nvSpPr>
          <p:spPr>
            <a:xfrm>
              <a:off x="8243789" y="5075845"/>
              <a:ext cx="58389" cy="52196"/>
            </a:xfrm>
            <a:custGeom>
              <a:avLst/>
              <a:gdLst>
                <a:gd name="connsiteX0" fmla="*/ 58390 w 58389"/>
                <a:gd name="connsiteY0" fmla="*/ 52196 h 52196"/>
                <a:gd name="connsiteX1" fmla="*/ 29073 w 58389"/>
                <a:gd name="connsiteY1" fmla="*/ 0 h 52196"/>
                <a:gd name="connsiteX2" fmla="*/ 34027 w 58389"/>
                <a:gd name="connsiteY2" fmla="*/ 34027 h 52196"/>
                <a:gd name="connsiteX3" fmla="*/ 0 w 58389"/>
                <a:gd name="connsiteY3" fmla="*/ 38975 h 52196"/>
                <a:gd name="connsiteX4" fmla="*/ 58390 w 58389"/>
                <a:gd name="connsiteY4" fmla="*/ 52196 h 5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89" h="52196">
                  <a:moveTo>
                    <a:pt x="58390" y="52196"/>
                  </a:moveTo>
                  <a:lnTo>
                    <a:pt x="29073" y="0"/>
                  </a:lnTo>
                  <a:lnTo>
                    <a:pt x="34027" y="34027"/>
                  </a:lnTo>
                  <a:lnTo>
                    <a:pt x="0" y="38975"/>
                  </a:lnTo>
                  <a:lnTo>
                    <a:pt x="58390" y="52196"/>
                  </a:lnTo>
                  <a:close/>
                </a:path>
              </a:pathLst>
            </a:custGeom>
            <a:solidFill>
              <a:srgbClr val="A80036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236" name="CaixaDeTexto 1235">
              <a:extLst>
                <a:ext uri="{FF2B5EF4-FFF2-40B4-BE49-F238E27FC236}">
                  <a16:creationId xmlns:a16="http://schemas.microsoft.com/office/drawing/2014/main" id="{61CAB038-B5E9-4F10-A6A5-B5406128FD5D}"/>
                </a:ext>
              </a:extLst>
            </p:cNvPr>
            <p:cNvSpPr txBox="1"/>
            <p:nvPr/>
          </p:nvSpPr>
          <p:spPr>
            <a:xfrm>
              <a:off x="7959030" y="4804389"/>
              <a:ext cx="317716" cy="188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622" spc="0" baseline="0">
                  <a:latin typeface="Arial"/>
                  <a:cs typeface="Arial"/>
                  <a:sym typeface="Arial"/>
                  <a:rtl val="0"/>
                </a:rPr>
                <a:t>tem</a:t>
              </a:r>
            </a:p>
          </p:txBody>
        </p:sp>
        <p:sp>
          <p:nvSpPr>
            <p:cNvPr id="1237" name="CaixaDeTexto 1236">
              <a:extLst>
                <a:ext uri="{FF2B5EF4-FFF2-40B4-BE49-F238E27FC236}">
                  <a16:creationId xmlns:a16="http://schemas.microsoft.com/office/drawing/2014/main" id="{231BDC4E-2135-48D3-9D07-9A35FAA7248E}"/>
                </a:ext>
              </a:extLst>
            </p:cNvPr>
            <p:cNvSpPr txBox="1"/>
            <p:nvPr/>
          </p:nvSpPr>
          <p:spPr>
            <a:xfrm>
              <a:off x="7438196" y="4404285"/>
              <a:ext cx="304892" cy="188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622" spc="0" baseline="0">
                  <a:latin typeface="Arial"/>
                  <a:cs typeface="Arial"/>
                  <a:sym typeface="Arial"/>
                  <a:rtl val="0"/>
                </a:rPr>
                <a:t>1..*</a:t>
              </a:r>
            </a:p>
          </p:txBody>
        </p:sp>
        <p:sp>
          <p:nvSpPr>
            <p:cNvPr id="1238" name="CaixaDeTexto 1237">
              <a:extLst>
                <a:ext uri="{FF2B5EF4-FFF2-40B4-BE49-F238E27FC236}">
                  <a16:creationId xmlns:a16="http://schemas.microsoft.com/office/drawing/2014/main" id="{C494FCB2-8A59-4912-BA44-4A564AA4B9A8}"/>
                </a:ext>
              </a:extLst>
            </p:cNvPr>
            <p:cNvSpPr txBox="1"/>
            <p:nvPr/>
          </p:nvSpPr>
          <p:spPr>
            <a:xfrm>
              <a:off x="8108019" y="4946151"/>
              <a:ext cx="229550" cy="188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622" spc="0" baseline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239" name="Forma livre: Forma 1238">
              <a:extLst>
                <a:ext uri="{FF2B5EF4-FFF2-40B4-BE49-F238E27FC236}">
                  <a16:creationId xmlns:a16="http://schemas.microsoft.com/office/drawing/2014/main" id="{CA165AC0-A2C1-42B2-949A-1DC702190713}"/>
                </a:ext>
              </a:extLst>
            </p:cNvPr>
            <p:cNvSpPr/>
            <p:nvPr/>
          </p:nvSpPr>
          <p:spPr>
            <a:xfrm>
              <a:off x="8802365" y="5654029"/>
              <a:ext cx="311363" cy="440902"/>
            </a:xfrm>
            <a:custGeom>
              <a:avLst/>
              <a:gdLst>
                <a:gd name="connsiteX0" fmla="*/ 0 w 311363"/>
                <a:gd name="connsiteY0" fmla="*/ 0 h 440902"/>
                <a:gd name="connsiteX1" fmla="*/ 190268 w 311363"/>
                <a:gd name="connsiteY1" fmla="*/ 283719 h 440902"/>
                <a:gd name="connsiteX2" fmla="*/ 311364 w 311363"/>
                <a:gd name="connsiteY2" fmla="*/ 440902 h 44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363" h="440902">
                  <a:moveTo>
                    <a:pt x="0" y="0"/>
                  </a:moveTo>
                  <a:cubicBezTo>
                    <a:pt x="57575" y="91153"/>
                    <a:pt x="124767" y="193447"/>
                    <a:pt x="190268" y="283719"/>
                  </a:cubicBezTo>
                  <a:cubicBezTo>
                    <a:pt x="227967" y="335672"/>
                    <a:pt x="270133" y="389819"/>
                    <a:pt x="311364" y="440902"/>
                  </a:cubicBezTo>
                </a:path>
              </a:pathLst>
            </a:custGeom>
            <a:noFill/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240" name="Forma livre: Forma 1239">
              <a:extLst>
                <a:ext uri="{FF2B5EF4-FFF2-40B4-BE49-F238E27FC236}">
                  <a16:creationId xmlns:a16="http://schemas.microsoft.com/office/drawing/2014/main" id="{58421928-F451-4350-853B-7486721D3AAE}"/>
                </a:ext>
              </a:extLst>
            </p:cNvPr>
            <p:cNvSpPr/>
            <p:nvPr/>
          </p:nvSpPr>
          <p:spPr>
            <a:xfrm>
              <a:off x="9080509" y="6061944"/>
              <a:ext cx="53356" cy="57800"/>
            </a:xfrm>
            <a:custGeom>
              <a:avLst/>
              <a:gdLst>
                <a:gd name="connsiteX0" fmla="*/ 53357 w 53356"/>
                <a:gd name="connsiteY0" fmla="*/ 57800 h 57800"/>
                <a:gd name="connsiteX1" fmla="*/ 37754 w 53356"/>
                <a:gd name="connsiteY1" fmla="*/ 0 h 57800"/>
                <a:gd name="connsiteX2" fmla="*/ 34198 w 53356"/>
                <a:gd name="connsiteY2" fmla="*/ 34204 h 57800"/>
                <a:gd name="connsiteX3" fmla="*/ 0 w 53356"/>
                <a:gd name="connsiteY3" fmla="*/ 30654 h 57800"/>
                <a:gd name="connsiteX4" fmla="*/ 53357 w 53356"/>
                <a:gd name="connsiteY4" fmla="*/ 57800 h 5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56" h="57800">
                  <a:moveTo>
                    <a:pt x="53357" y="57800"/>
                  </a:moveTo>
                  <a:lnTo>
                    <a:pt x="37754" y="0"/>
                  </a:lnTo>
                  <a:lnTo>
                    <a:pt x="34198" y="34204"/>
                  </a:lnTo>
                  <a:lnTo>
                    <a:pt x="0" y="30654"/>
                  </a:lnTo>
                  <a:lnTo>
                    <a:pt x="53357" y="57800"/>
                  </a:lnTo>
                  <a:close/>
                </a:path>
              </a:pathLst>
            </a:custGeom>
            <a:solidFill>
              <a:srgbClr val="A80036"/>
            </a:solidFill>
            <a:ln w="607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241" name="CaixaDeTexto 1240">
              <a:extLst>
                <a:ext uri="{FF2B5EF4-FFF2-40B4-BE49-F238E27FC236}">
                  <a16:creationId xmlns:a16="http://schemas.microsoft.com/office/drawing/2014/main" id="{9FF86246-3B42-4539-ADA8-F412030204B1}"/>
                </a:ext>
              </a:extLst>
            </p:cNvPr>
            <p:cNvSpPr txBox="1"/>
            <p:nvPr/>
          </p:nvSpPr>
          <p:spPr>
            <a:xfrm>
              <a:off x="8907271" y="5795180"/>
              <a:ext cx="317716" cy="188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622" spc="0" baseline="0">
                  <a:latin typeface="Arial"/>
                  <a:cs typeface="Arial"/>
                  <a:sym typeface="Arial"/>
                  <a:rtl val="0"/>
                </a:rPr>
                <a:t>tem</a:t>
              </a:r>
            </a:p>
          </p:txBody>
        </p:sp>
        <p:sp>
          <p:nvSpPr>
            <p:cNvPr id="1242" name="CaixaDeTexto 1241">
              <a:extLst>
                <a:ext uri="{FF2B5EF4-FFF2-40B4-BE49-F238E27FC236}">
                  <a16:creationId xmlns:a16="http://schemas.microsoft.com/office/drawing/2014/main" id="{C9D03B9B-734D-4AF1-96C5-D6DA408E2520}"/>
                </a:ext>
              </a:extLst>
            </p:cNvPr>
            <p:cNvSpPr txBox="1"/>
            <p:nvPr/>
          </p:nvSpPr>
          <p:spPr>
            <a:xfrm>
              <a:off x="8584875" y="5657818"/>
              <a:ext cx="304892" cy="188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622" spc="0" baseline="0" dirty="0">
                  <a:latin typeface="Arial"/>
                  <a:cs typeface="Arial"/>
                  <a:sym typeface="Arial"/>
                  <a:rtl val="0"/>
                </a:rPr>
                <a:t>0..*</a:t>
              </a:r>
            </a:p>
          </p:txBody>
        </p:sp>
        <p:sp>
          <p:nvSpPr>
            <p:cNvPr id="1243" name="CaixaDeTexto 1242">
              <a:extLst>
                <a:ext uri="{FF2B5EF4-FFF2-40B4-BE49-F238E27FC236}">
                  <a16:creationId xmlns:a16="http://schemas.microsoft.com/office/drawing/2014/main" id="{79E35533-8036-4B78-B15F-0F74DB3E685F}"/>
                </a:ext>
              </a:extLst>
            </p:cNvPr>
            <p:cNvSpPr txBox="1"/>
            <p:nvPr/>
          </p:nvSpPr>
          <p:spPr>
            <a:xfrm>
              <a:off x="8954836" y="5933605"/>
              <a:ext cx="229550" cy="188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622" spc="0" baseline="0" dirty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6612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doors dir="ver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F5054-6D02-4FB3-BC7A-ADE0DE04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19154"/>
            <a:ext cx="8911687" cy="1280890"/>
          </a:xfrm>
        </p:spPr>
        <p:txBody>
          <a:bodyPr>
            <a:normAutofit/>
          </a:bodyPr>
          <a:lstStyle/>
          <a:p>
            <a:r>
              <a:rPr lang="pt-PT" sz="2800" dirty="0"/>
              <a:t>Demonstração de Código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03AC4CB-10C0-4DED-AC40-FEDEB7457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1926" y="2124526"/>
            <a:ext cx="3928147" cy="26334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75AE886-B7ED-424B-9153-3E1C7187A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926" y="5057877"/>
            <a:ext cx="1086374" cy="108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man Icon request - Tela-icon-theme">
            <a:extLst>
              <a:ext uri="{FF2B5EF4-FFF2-40B4-BE49-F238E27FC236}">
                <a16:creationId xmlns:a16="http://schemas.microsoft.com/office/drawing/2014/main" id="{C92DE729-6DA5-4815-9262-C34E2B2B5D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0" t="5751" r="5748" b="5256"/>
          <a:stretch/>
        </p:blipFill>
        <p:spPr bwMode="auto">
          <a:xfrm>
            <a:off x="5552812" y="5057877"/>
            <a:ext cx="1086373" cy="108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st tube Icons - Free Download, PNG and SVG">
            <a:extLst>
              <a:ext uri="{FF2B5EF4-FFF2-40B4-BE49-F238E27FC236}">
                <a16:creationId xmlns:a16="http://schemas.microsoft.com/office/drawing/2014/main" id="{710A859D-0C58-413D-807D-524E1491E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2" t="4650" r="5447" b="4322"/>
          <a:stretch/>
        </p:blipFill>
        <p:spPr bwMode="auto">
          <a:xfrm>
            <a:off x="6973697" y="5057876"/>
            <a:ext cx="1086373" cy="108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3353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F5054-6D02-4FB3-BC7A-ADE0DE04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19154"/>
            <a:ext cx="8911687" cy="1280890"/>
          </a:xfrm>
        </p:spPr>
        <p:txBody>
          <a:bodyPr>
            <a:normAutofit/>
          </a:bodyPr>
          <a:lstStyle/>
          <a:p>
            <a:r>
              <a:rPr lang="pt-PT" sz="2000" dirty="0"/>
              <a:t>Objetivos do Sprint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A6332E-20CA-4455-A05D-E79EC417A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340094" cy="3777622"/>
          </a:xfrm>
        </p:spPr>
        <p:txBody>
          <a:bodyPr>
            <a:normAutofit/>
          </a:bodyPr>
          <a:lstStyle/>
          <a:p>
            <a:r>
              <a:rPr lang="pt-PT" sz="3600" dirty="0"/>
              <a:t>Analisar</a:t>
            </a:r>
          </a:p>
          <a:p>
            <a:r>
              <a:rPr lang="pt-PT" sz="3600" dirty="0"/>
              <a:t>Esquematizar</a:t>
            </a:r>
          </a:p>
          <a:p>
            <a:r>
              <a:rPr lang="pt-PT" sz="3600" dirty="0"/>
              <a:t>Desenvolver</a:t>
            </a:r>
          </a:p>
          <a:p>
            <a:pPr lvl="1"/>
            <a:r>
              <a:rPr lang="pt-PT" sz="3200" dirty="0"/>
              <a:t>API Pública</a:t>
            </a:r>
          </a:p>
          <a:p>
            <a:pPr lvl="1"/>
            <a:r>
              <a:rPr lang="pt-PT" sz="3200" dirty="0"/>
              <a:t>API Privada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03AC4CB-10C0-4DED-AC40-FEDEB7457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5354" y="5558133"/>
            <a:ext cx="1434106" cy="961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Code, conference, development, discussion, meeting, programmers, team icon  - Download on Iconfinder">
            <a:extLst>
              <a:ext uri="{FF2B5EF4-FFF2-40B4-BE49-F238E27FC236}">
                <a16:creationId xmlns:a16="http://schemas.microsoft.com/office/drawing/2014/main" id="{1A7362E0-DE9A-465E-AAB6-700DF0158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537" y="2432807"/>
            <a:ext cx="2589182" cy="25891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465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F5054-6D02-4FB3-BC7A-ADE0DE04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19154"/>
            <a:ext cx="8911687" cy="1280890"/>
          </a:xfrm>
        </p:spPr>
        <p:txBody>
          <a:bodyPr>
            <a:normAutofit/>
          </a:bodyPr>
          <a:lstStyle/>
          <a:p>
            <a:r>
              <a:rPr lang="pt-PT" sz="2000" dirty="0"/>
              <a:t>Casos de Uso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03AC4CB-10C0-4DED-AC40-FEDEB7457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5354" y="5558133"/>
            <a:ext cx="1434106" cy="961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áfico 5">
            <a:extLst>
              <a:ext uri="{FF2B5EF4-FFF2-40B4-BE49-F238E27FC236}">
                <a16:creationId xmlns:a16="http://schemas.microsoft.com/office/drawing/2014/main" id="{261ABBE1-097A-4721-A00A-A3938FC8CAF7}"/>
              </a:ext>
            </a:extLst>
          </p:cNvPr>
          <p:cNvGrpSpPr/>
          <p:nvPr/>
        </p:nvGrpSpPr>
        <p:grpSpPr>
          <a:xfrm>
            <a:off x="3104718" y="1063786"/>
            <a:ext cx="6157400" cy="4975060"/>
            <a:chOff x="2401443" y="1738884"/>
            <a:chExt cx="5085067" cy="41086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77AA1C7F-8274-4931-B662-0E79936B4F87}"/>
                </a:ext>
              </a:extLst>
            </p:cNvPr>
            <p:cNvSpPr/>
            <p:nvPr/>
          </p:nvSpPr>
          <p:spPr>
            <a:xfrm>
              <a:off x="3173920" y="503453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EFECE"/>
            </a:solidFill>
            <a:ln w="1428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CD82916B-EF06-46FF-9DE0-480952E924F2}"/>
                </a:ext>
              </a:extLst>
            </p:cNvPr>
            <p:cNvSpPr/>
            <p:nvPr/>
          </p:nvSpPr>
          <p:spPr>
            <a:xfrm>
              <a:off x="3126295" y="5186934"/>
              <a:ext cx="247650" cy="400050"/>
            </a:xfrm>
            <a:custGeom>
              <a:avLst/>
              <a:gdLst>
                <a:gd name="connsiteX0" fmla="*/ 123825 w 247650"/>
                <a:gd name="connsiteY0" fmla="*/ 0 h 400050"/>
                <a:gd name="connsiteX1" fmla="*/ 123825 w 247650"/>
                <a:gd name="connsiteY1" fmla="*/ 257175 h 400050"/>
                <a:gd name="connsiteX2" fmla="*/ 0 w 247650"/>
                <a:gd name="connsiteY2" fmla="*/ 76200 h 400050"/>
                <a:gd name="connsiteX3" fmla="*/ 247650 w 247650"/>
                <a:gd name="connsiteY3" fmla="*/ 76200 h 400050"/>
                <a:gd name="connsiteX4" fmla="*/ 123825 w 247650"/>
                <a:gd name="connsiteY4" fmla="*/ 257175 h 400050"/>
                <a:gd name="connsiteX5" fmla="*/ 0 w 247650"/>
                <a:gd name="connsiteY5" fmla="*/ 400050 h 400050"/>
                <a:gd name="connsiteX6" fmla="*/ 123825 w 247650"/>
                <a:gd name="connsiteY6" fmla="*/ 257175 h 400050"/>
                <a:gd name="connsiteX7" fmla="*/ 247650 w 247650"/>
                <a:gd name="connsiteY7" fmla="*/ 40005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400050">
                  <a:moveTo>
                    <a:pt x="123825" y="0"/>
                  </a:moveTo>
                  <a:lnTo>
                    <a:pt x="123825" y="257175"/>
                  </a:lnTo>
                  <a:moveTo>
                    <a:pt x="0" y="76200"/>
                  </a:moveTo>
                  <a:lnTo>
                    <a:pt x="247650" y="76200"/>
                  </a:lnTo>
                  <a:moveTo>
                    <a:pt x="123825" y="257175"/>
                  </a:moveTo>
                  <a:lnTo>
                    <a:pt x="0" y="400050"/>
                  </a:lnTo>
                  <a:moveTo>
                    <a:pt x="123825" y="257175"/>
                  </a:moveTo>
                  <a:lnTo>
                    <a:pt x="247650" y="400050"/>
                  </a:lnTo>
                </a:path>
              </a:pathLst>
            </a:custGeom>
            <a:noFill/>
            <a:ln w="1428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03F2E8B-AAEC-477A-8DF0-63A733D2B20A}"/>
                </a:ext>
              </a:extLst>
            </p:cNvPr>
            <p:cNvSpPr txBox="1"/>
            <p:nvPr/>
          </p:nvSpPr>
          <p:spPr>
            <a:xfrm>
              <a:off x="2401443" y="5593604"/>
              <a:ext cx="15376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050" spc="0" baseline="0" dirty="0">
                  <a:latin typeface="Arial"/>
                  <a:cs typeface="Arial"/>
                  <a:sym typeface="Arial"/>
                  <a:rtl val="0"/>
                </a:rPr>
                <a:t>Cliente Não Registado</a:t>
              </a: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A521BBF3-8B8A-47F2-8C45-EA011DED7902}"/>
                </a:ext>
              </a:extLst>
            </p:cNvPr>
            <p:cNvSpPr/>
            <p:nvPr/>
          </p:nvSpPr>
          <p:spPr>
            <a:xfrm>
              <a:off x="3173920" y="286283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EFECE"/>
            </a:solidFill>
            <a:ln w="1428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1966D2B8-A0B2-4F0B-80CB-D8493DD7DA97}"/>
                </a:ext>
              </a:extLst>
            </p:cNvPr>
            <p:cNvSpPr/>
            <p:nvPr/>
          </p:nvSpPr>
          <p:spPr>
            <a:xfrm>
              <a:off x="3126295" y="3015234"/>
              <a:ext cx="247650" cy="400050"/>
            </a:xfrm>
            <a:custGeom>
              <a:avLst/>
              <a:gdLst>
                <a:gd name="connsiteX0" fmla="*/ 123825 w 247650"/>
                <a:gd name="connsiteY0" fmla="*/ 0 h 400050"/>
                <a:gd name="connsiteX1" fmla="*/ 123825 w 247650"/>
                <a:gd name="connsiteY1" fmla="*/ 257175 h 400050"/>
                <a:gd name="connsiteX2" fmla="*/ 0 w 247650"/>
                <a:gd name="connsiteY2" fmla="*/ 76200 h 400050"/>
                <a:gd name="connsiteX3" fmla="*/ 247650 w 247650"/>
                <a:gd name="connsiteY3" fmla="*/ 76200 h 400050"/>
                <a:gd name="connsiteX4" fmla="*/ 123825 w 247650"/>
                <a:gd name="connsiteY4" fmla="*/ 257175 h 400050"/>
                <a:gd name="connsiteX5" fmla="*/ 0 w 247650"/>
                <a:gd name="connsiteY5" fmla="*/ 400050 h 400050"/>
                <a:gd name="connsiteX6" fmla="*/ 123825 w 247650"/>
                <a:gd name="connsiteY6" fmla="*/ 257175 h 400050"/>
                <a:gd name="connsiteX7" fmla="*/ 247650 w 247650"/>
                <a:gd name="connsiteY7" fmla="*/ 40005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400050">
                  <a:moveTo>
                    <a:pt x="123825" y="0"/>
                  </a:moveTo>
                  <a:lnTo>
                    <a:pt x="123825" y="257175"/>
                  </a:lnTo>
                  <a:moveTo>
                    <a:pt x="0" y="76200"/>
                  </a:moveTo>
                  <a:lnTo>
                    <a:pt x="247650" y="76200"/>
                  </a:lnTo>
                  <a:moveTo>
                    <a:pt x="123825" y="257175"/>
                  </a:moveTo>
                  <a:lnTo>
                    <a:pt x="0" y="400050"/>
                  </a:lnTo>
                  <a:moveTo>
                    <a:pt x="123825" y="257175"/>
                  </a:moveTo>
                  <a:lnTo>
                    <a:pt x="247650" y="400050"/>
                  </a:lnTo>
                </a:path>
              </a:pathLst>
            </a:custGeom>
            <a:noFill/>
            <a:ln w="1428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8A2C9598-B750-4E8D-8D6E-88DD410187F0}"/>
                </a:ext>
              </a:extLst>
            </p:cNvPr>
            <p:cNvSpPr txBox="1"/>
            <p:nvPr/>
          </p:nvSpPr>
          <p:spPr>
            <a:xfrm>
              <a:off x="2911030" y="3421904"/>
              <a:ext cx="60625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050" spc="0" baseline="0" dirty="0">
                  <a:latin typeface="Arial"/>
                  <a:cs typeface="Arial"/>
                  <a:sym typeface="Arial"/>
                  <a:rtl val="0"/>
                </a:rPr>
                <a:t>Cliente</a:t>
              </a: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0E018C94-A8F0-4586-ACC5-94B21082FC0B}"/>
                </a:ext>
              </a:extLst>
            </p:cNvPr>
            <p:cNvSpPr/>
            <p:nvPr/>
          </p:nvSpPr>
          <p:spPr>
            <a:xfrm>
              <a:off x="4578858" y="5091684"/>
              <a:ext cx="2907652" cy="627249"/>
            </a:xfrm>
            <a:custGeom>
              <a:avLst/>
              <a:gdLst>
                <a:gd name="connsiteX0" fmla="*/ 2907653 w 2907652"/>
                <a:gd name="connsiteY0" fmla="*/ 313625 h 627249"/>
                <a:gd name="connsiteX1" fmla="*/ 1453826 w 2907652"/>
                <a:gd name="connsiteY1" fmla="*/ 627250 h 627249"/>
                <a:gd name="connsiteX2" fmla="*/ 0 w 2907652"/>
                <a:gd name="connsiteY2" fmla="*/ 313625 h 627249"/>
                <a:gd name="connsiteX3" fmla="*/ 1453826 w 2907652"/>
                <a:gd name="connsiteY3" fmla="*/ 0 h 627249"/>
                <a:gd name="connsiteX4" fmla="*/ 2907653 w 2907652"/>
                <a:gd name="connsiteY4" fmla="*/ 313625 h 627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7652" h="627249">
                  <a:moveTo>
                    <a:pt x="2907653" y="313625"/>
                  </a:moveTo>
                  <a:cubicBezTo>
                    <a:pt x="2907653" y="486835"/>
                    <a:pt x="2256752" y="627250"/>
                    <a:pt x="1453826" y="627250"/>
                  </a:cubicBezTo>
                  <a:cubicBezTo>
                    <a:pt x="650900" y="627250"/>
                    <a:pt x="0" y="486835"/>
                    <a:pt x="0" y="313625"/>
                  </a:cubicBezTo>
                  <a:cubicBezTo>
                    <a:pt x="0" y="140415"/>
                    <a:pt x="650900" y="0"/>
                    <a:pt x="1453826" y="0"/>
                  </a:cubicBezTo>
                  <a:cubicBezTo>
                    <a:pt x="2256753" y="0"/>
                    <a:pt x="2907653" y="140415"/>
                    <a:pt x="2907653" y="313625"/>
                  </a:cubicBezTo>
                  <a:close/>
                </a:path>
              </a:pathLst>
            </a:custGeom>
            <a:solidFill>
              <a:srgbClr val="FEFECE"/>
            </a:solidFill>
            <a:ln w="1428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A67B953-9641-47EF-9ACE-0F288E249050}"/>
                </a:ext>
              </a:extLst>
            </p:cNvPr>
            <p:cNvSpPr txBox="1"/>
            <p:nvPr/>
          </p:nvSpPr>
          <p:spPr>
            <a:xfrm>
              <a:off x="5807894" y="5185265"/>
              <a:ext cx="440055" cy="243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05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UC1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FF7DA54-6F84-4A13-9DD4-8BD682A6AA19}"/>
                </a:ext>
              </a:extLst>
            </p:cNvPr>
            <p:cNvSpPr txBox="1"/>
            <p:nvPr/>
          </p:nvSpPr>
          <p:spPr>
            <a:xfrm>
              <a:off x="4803006" y="5340493"/>
              <a:ext cx="2230755" cy="243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05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Registar Cliente na API do Parque</a:t>
              </a: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3FF8A817-9CD2-43D2-A3D0-30A3E7D7D8EF}"/>
                </a:ext>
              </a:extLst>
            </p:cNvPr>
            <p:cNvSpPr/>
            <p:nvPr/>
          </p:nvSpPr>
          <p:spPr>
            <a:xfrm>
              <a:off x="5126545" y="1738884"/>
              <a:ext cx="1808300" cy="496201"/>
            </a:xfrm>
            <a:custGeom>
              <a:avLst/>
              <a:gdLst>
                <a:gd name="connsiteX0" fmla="*/ 1808300 w 1808300"/>
                <a:gd name="connsiteY0" fmla="*/ 248101 h 496201"/>
                <a:gd name="connsiteX1" fmla="*/ 904150 w 1808300"/>
                <a:gd name="connsiteY1" fmla="*/ 496201 h 496201"/>
                <a:gd name="connsiteX2" fmla="*/ 0 w 1808300"/>
                <a:gd name="connsiteY2" fmla="*/ 248101 h 496201"/>
                <a:gd name="connsiteX3" fmla="*/ 904150 w 1808300"/>
                <a:gd name="connsiteY3" fmla="*/ 0 h 496201"/>
                <a:gd name="connsiteX4" fmla="*/ 1808300 w 1808300"/>
                <a:gd name="connsiteY4" fmla="*/ 248101 h 49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8300" h="496201">
                  <a:moveTo>
                    <a:pt x="1808300" y="248101"/>
                  </a:moveTo>
                  <a:cubicBezTo>
                    <a:pt x="1808300" y="385123"/>
                    <a:pt x="1403499" y="496201"/>
                    <a:pt x="904150" y="496201"/>
                  </a:cubicBezTo>
                  <a:cubicBezTo>
                    <a:pt x="404802" y="496201"/>
                    <a:pt x="0" y="385123"/>
                    <a:pt x="0" y="248101"/>
                  </a:cubicBezTo>
                  <a:cubicBezTo>
                    <a:pt x="0" y="111078"/>
                    <a:pt x="404802" y="0"/>
                    <a:pt x="904150" y="0"/>
                  </a:cubicBezTo>
                  <a:cubicBezTo>
                    <a:pt x="1403499" y="0"/>
                    <a:pt x="1808300" y="111078"/>
                    <a:pt x="1808300" y="248101"/>
                  </a:cubicBezTo>
                  <a:close/>
                </a:path>
              </a:pathLst>
            </a:custGeom>
            <a:solidFill>
              <a:srgbClr val="FEFECE"/>
            </a:solidFill>
            <a:ln w="1428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1FB3CF-65D7-4F2D-B2D3-1C7D9A3BCC20}"/>
                </a:ext>
              </a:extLst>
            </p:cNvPr>
            <p:cNvSpPr txBox="1"/>
            <p:nvPr/>
          </p:nvSpPr>
          <p:spPr>
            <a:xfrm>
              <a:off x="5810668" y="1766939"/>
              <a:ext cx="440055" cy="243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05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UC2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ECF26A8-E72A-4EDA-A4D9-35F015678623}"/>
                </a:ext>
              </a:extLst>
            </p:cNvPr>
            <p:cNvSpPr txBox="1"/>
            <p:nvPr/>
          </p:nvSpPr>
          <p:spPr>
            <a:xfrm>
              <a:off x="5377280" y="1922167"/>
              <a:ext cx="1183005" cy="243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05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Efectuar reserva</a:t>
              </a: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46858D2F-EFF6-4509-B7BC-92F2E18E4962}"/>
                </a:ext>
              </a:extLst>
            </p:cNvPr>
            <p:cNvSpPr/>
            <p:nvPr/>
          </p:nvSpPr>
          <p:spPr>
            <a:xfrm>
              <a:off x="5121783" y="2567559"/>
              <a:ext cx="1821770" cy="496201"/>
            </a:xfrm>
            <a:custGeom>
              <a:avLst/>
              <a:gdLst>
                <a:gd name="connsiteX0" fmla="*/ 1821771 w 1821770"/>
                <a:gd name="connsiteY0" fmla="*/ 248101 h 496201"/>
                <a:gd name="connsiteX1" fmla="*/ 910885 w 1821770"/>
                <a:gd name="connsiteY1" fmla="*/ 496201 h 496201"/>
                <a:gd name="connsiteX2" fmla="*/ 0 w 1821770"/>
                <a:gd name="connsiteY2" fmla="*/ 248101 h 496201"/>
                <a:gd name="connsiteX3" fmla="*/ 910885 w 1821770"/>
                <a:gd name="connsiteY3" fmla="*/ 0 h 496201"/>
                <a:gd name="connsiteX4" fmla="*/ 1821771 w 1821770"/>
                <a:gd name="connsiteY4" fmla="*/ 248101 h 49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1770" h="496201">
                  <a:moveTo>
                    <a:pt x="1821771" y="248101"/>
                  </a:moveTo>
                  <a:cubicBezTo>
                    <a:pt x="1821771" y="385123"/>
                    <a:pt x="1413953" y="496201"/>
                    <a:pt x="910885" y="496201"/>
                  </a:cubicBezTo>
                  <a:cubicBezTo>
                    <a:pt x="407817" y="496201"/>
                    <a:pt x="0" y="385123"/>
                    <a:pt x="0" y="248101"/>
                  </a:cubicBezTo>
                  <a:cubicBezTo>
                    <a:pt x="0" y="111078"/>
                    <a:pt x="407817" y="0"/>
                    <a:pt x="910885" y="0"/>
                  </a:cubicBezTo>
                  <a:cubicBezTo>
                    <a:pt x="1413953" y="0"/>
                    <a:pt x="1821771" y="111078"/>
                    <a:pt x="1821771" y="248101"/>
                  </a:cubicBezTo>
                  <a:close/>
                </a:path>
              </a:pathLst>
            </a:custGeom>
            <a:solidFill>
              <a:srgbClr val="FEFECE"/>
            </a:solidFill>
            <a:ln w="1428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E1FF118-6598-4F30-B168-980BC4E95C12}"/>
                </a:ext>
              </a:extLst>
            </p:cNvPr>
            <p:cNvSpPr txBox="1"/>
            <p:nvPr/>
          </p:nvSpPr>
          <p:spPr>
            <a:xfrm>
              <a:off x="5807878" y="2595614"/>
              <a:ext cx="440055" cy="243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05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UC3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CE9CAB9-15A7-4988-B4AC-3E8845555CB8}"/>
                </a:ext>
              </a:extLst>
            </p:cNvPr>
            <p:cNvSpPr txBox="1"/>
            <p:nvPr/>
          </p:nvSpPr>
          <p:spPr>
            <a:xfrm>
              <a:off x="5374490" y="2750842"/>
              <a:ext cx="1221105" cy="243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05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Cancelar reserva</a:t>
              </a: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BBFE5951-4806-47C9-9F76-88B78DC13335}"/>
                </a:ext>
              </a:extLst>
            </p:cNvPr>
            <p:cNvSpPr/>
            <p:nvPr/>
          </p:nvSpPr>
          <p:spPr>
            <a:xfrm>
              <a:off x="5250370" y="3396234"/>
              <a:ext cx="1565833" cy="496201"/>
            </a:xfrm>
            <a:custGeom>
              <a:avLst/>
              <a:gdLst>
                <a:gd name="connsiteX0" fmla="*/ 1565834 w 1565833"/>
                <a:gd name="connsiteY0" fmla="*/ 248101 h 496201"/>
                <a:gd name="connsiteX1" fmla="*/ 782917 w 1565833"/>
                <a:gd name="connsiteY1" fmla="*/ 496201 h 496201"/>
                <a:gd name="connsiteX2" fmla="*/ 0 w 1565833"/>
                <a:gd name="connsiteY2" fmla="*/ 248101 h 496201"/>
                <a:gd name="connsiteX3" fmla="*/ 782917 w 1565833"/>
                <a:gd name="connsiteY3" fmla="*/ 0 h 496201"/>
                <a:gd name="connsiteX4" fmla="*/ 1565834 w 1565833"/>
                <a:gd name="connsiteY4" fmla="*/ 248101 h 49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5833" h="496201">
                  <a:moveTo>
                    <a:pt x="1565834" y="248101"/>
                  </a:moveTo>
                  <a:cubicBezTo>
                    <a:pt x="1565834" y="385123"/>
                    <a:pt x="1215310" y="496201"/>
                    <a:pt x="782917" y="496201"/>
                  </a:cubicBezTo>
                  <a:cubicBezTo>
                    <a:pt x="350524" y="496201"/>
                    <a:pt x="0" y="385123"/>
                    <a:pt x="0" y="248101"/>
                  </a:cubicBezTo>
                  <a:cubicBezTo>
                    <a:pt x="0" y="111078"/>
                    <a:pt x="350524" y="0"/>
                    <a:pt x="782917" y="0"/>
                  </a:cubicBezTo>
                  <a:cubicBezTo>
                    <a:pt x="1215310" y="0"/>
                    <a:pt x="1565834" y="111078"/>
                    <a:pt x="1565834" y="248101"/>
                  </a:cubicBezTo>
                  <a:close/>
                </a:path>
              </a:pathLst>
            </a:custGeom>
            <a:solidFill>
              <a:srgbClr val="FEFECE"/>
            </a:solidFill>
            <a:ln w="1428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D4D28DC-2134-460A-8145-B18BED73A719}"/>
                </a:ext>
              </a:extLst>
            </p:cNvPr>
            <p:cNvSpPr txBox="1"/>
            <p:nvPr/>
          </p:nvSpPr>
          <p:spPr>
            <a:xfrm>
              <a:off x="5813260" y="3424289"/>
              <a:ext cx="440055" cy="243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05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UC4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65D3992D-CA60-446B-B6CE-E2B7D0EFEF27}"/>
                </a:ext>
              </a:extLst>
            </p:cNvPr>
            <p:cNvSpPr txBox="1"/>
            <p:nvPr/>
          </p:nvSpPr>
          <p:spPr>
            <a:xfrm>
              <a:off x="5465597" y="3579517"/>
              <a:ext cx="1030605" cy="243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05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Editar reserva</a:t>
              </a:r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71481B29-5389-48CB-9E1B-E54C701067A3}"/>
                </a:ext>
              </a:extLst>
            </p:cNvPr>
            <p:cNvSpPr/>
            <p:nvPr/>
          </p:nvSpPr>
          <p:spPr>
            <a:xfrm>
              <a:off x="4802695" y="4224909"/>
              <a:ext cx="2455914" cy="536903"/>
            </a:xfrm>
            <a:custGeom>
              <a:avLst/>
              <a:gdLst>
                <a:gd name="connsiteX0" fmla="*/ 2455915 w 2455914"/>
                <a:gd name="connsiteY0" fmla="*/ 268452 h 536903"/>
                <a:gd name="connsiteX1" fmla="*/ 1227957 w 2455914"/>
                <a:gd name="connsiteY1" fmla="*/ 536903 h 536903"/>
                <a:gd name="connsiteX2" fmla="*/ 0 w 2455914"/>
                <a:gd name="connsiteY2" fmla="*/ 268452 h 536903"/>
                <a:gd name="connsiteX3" fmla="*/ 1227957 w 2455914"/>
                <a:gd name="connsiteY3" fmla="*/ 0 h 536903"/>
                <a:gd name="connsiteX4" fmla="*/ 2455915 w 2455914"/>
                <a:gd name="connsiteY4" fmla="*/ 268452 h 536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5914" h="536903">
                  <a:moveTo>
                    <a:pt x="2455915" y="268452"/>
                  </a:moveTo>
                  <a:cubicBezTo>
                    <a:pt x="2455915" y="416714"/>
                    <a:pt x="1906140" y="536903"/>
                    <a:pt x="1227957" y="536903"/>
                  </a:cubicBezTo>
                  <a:cubicBezTo>
                    <a:pt x="549775" y="536903"/>
                    <a:pt x="0" y="416714"/>
                    <a:pt x="0" y="268452"/>
                  </a:cubicBezTo>
                  <a:cubicBezTo>
                    <a:pt x="0" y="120190"/>
                    <a:pt x="549775" y="0"/>
                    <a:pt x="1227957" y="0"/>
                  </a:cubicBezTo>
                  <a:cubicBezTo>
                    <a:pt x="1906140" y="0"/>
                    <a:pt x="2455915" y="120190"/>
                    <a:pt x="2455915" y="268452"/>
                  </a:cubicBezTo>
                  <a:close/>
                </a:path>
              </a:pathLst>
            </a:custGeom>
            <a:solidFill>
              <a:srgbClr val="FEFECE"/>
            </a:solidFill>
            <a:ln w="1428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61040041-82EC-4916-902F-3539120C8C7B}"/>
                </a:ext>
              </a:extLst>
            </p:cNvPr>
            <p:cNvSpPr txBox="1"/>
            <p:nvPr/>
          </p:nvSpPr>
          <p:spPr>
            <a:xfrm>
              <a:off x="5805862" y="4273316"/>
              <a:ext cx="440055" cy="243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05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UC5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BDE0E8F-A7AD-4D72-A1E8-84ABD9122DDF}"/>
                </a:ext>
              </a:extLst>
            </p:cNvPr>
            <p:cNvSpPr txBox="1"/>
            <p:nvPr/>
          </p:nvSpPr>
          <p:spPr>
            <a:xfrm>
              <a:off x="5081962" y="4428543"/>
              <a:ext cx="1716405" cy="243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05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Pesquisar disponibilidade</a:t>
              </a:r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892541E3-41C2-48FB-924A-469C8E611FA4}"/>
                </a:ext>
              </a:extLst>
            </p:cNvPr>
            <p:cNvSpPr/>
            <p:nvPr/>
          </p:nvSpPr>
          <p:spPr>
            <a:xfrm>
              <a:off x="4010796" y="5406009"/>
              <a:ext cx="515845" cy="9525"/>
            </a:xfrm>
            <a:custGeom>
              <a:avLst/>
              <a:gdLst>
                <a:gd name="connsiteX0" fmla="*/ 0 w 515845"/>
                <a:gd name="connsiteY0" fmla="*/ 0 h 9525"/>
                <a:gd name="connsiteX1" fmla="*/ 515846 w 51584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845" h="9525">
                  <a:moveTo>
                    <a:pt x="0" y="0"/>
                  </a:moveTo>
                  <a:cubicBezTo>
                    <a:pt x="161363" y="0"/>
                    <a:pt x="337318" y="0"/>
                    <a:pt x="515846" y="0"/>
                  </a:cubicBezTo>
                </a:path>
              </a:pathLst>
            </a:custGeom>
            <a:noFill/>
            <a:ln w="9525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6BD8BF4A-7FD7-41F4-8E4F-84E1472AF98C}"/>
                </a:ext>
              </a:extLst>
            </p:cNvPr>
            <p:cNvSpPr/>
            <p:nvPr/>
          </p:nvSpPr>
          <p:spPr>
            <a:xfrm>
              <a:off x="4491323" y="5367909"/>
              <a:ext cx="85725" cy="76200"/>
            </a:xfrm>
            <a:custGeom>
              <a:avLst/>
              <a:gdLst>
                <a:gd name="connsiteX0" fmla="*/ 85725 w 85725"/>
                <a:gd name="connsiteY0" fmla="*/ 38100 h 76200"/>
                <a:gd name="connsiteX1" fmla="*/ 0 w 85725"/>
                <a:gd name="connsiteY1" fmla="*/ 0 h 76200"/>
                <a:gd name="connsiteX2" fmla="*/ 38100 w 85725"/>
                <a:gd name="connsiteY2" fmla="*/ 38100 h 76200"/>
                <a:gd name="connsiteX3" fmla="*/ 0 w 85725"/>
                <a:gd name="connsiteY3" fmla="*/ 76200 h 76200"/>
                <a:gd name="connsiteX4" fmla="*/ 85725 w 85725"/>
                <a:gd name="connsiteY4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76200">
                  <a:moveTo>
                    <a:pt x="85725" y="38100"/>
                  </a:moveTo>
                  <a:lnTo>
                    <a:pt x="0" y="0"/>
                  </a:lnTo>
                  <a:lnTo>
                    <a:pt x="38100" y="38100"/>
                  </a:lnTo>
                  <a:lnTo>
                    <a:pt x="0" y="76200"/>
                  </a:lnTo>
                  <a:lnTo>
                    <a:pt x="85725" y="38100"/>
                  </a:lnTo>
                  <a:close/>
                </a:path>
              </a:pathLst>
            </a:custGeom>
            <a:solidFill>
              <a:srgbClr val="A80036"/>
            </a:solidFill>
            <a:ln w="9525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B35BC5BC-EE14-4404-A6E4-1645CC1B5DE7}"/>
                </a:ext>
              </a:extLst>
            </p:cNvPr>
            <p:cNvSpPr/>
            <p:nvPr/>
          </p:nvSpPr>
          <p:spPr>
            <a:xfrm>
              <a:off x="3500361" y="2154888"/>
              <a:ext cx="1772535" cy="896093"/>
            </a:xfrm>
            <a:custGeom>
              <a:avLst/>
              <a:gdLst>
                <a:gd name="connsiteX0" fmla="*/ 0 w 1772535"/>
                <a:gd name="connsiteY0" fmla="*/ 896093 h 896093"/>
                <a:gd name="connsiteX1" fmla="*/ 1078497 w 1772535"/>
                <a:gd name="connsiteY1" fmla="*/ 241221 h 896093"/>
                <a:gd name="connsiteX2" fmla="*/ 1772536 w 1772535"/>
                <a:gd name="connsiteY2" fmla="*/ 0 h 89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2535" h="896093">
                  <a:moveTo>
                    <a:pt x="0" y="896093"/>
                  </a:moveTo>
                  <a:cubicBezTo>
                    <a:pt x="255622" y="708898"/>
                    <a:pt x="677342" y="420986"/>
                    <a:pt x="1078497" y="241221"/>
                  </a:cubicBezTo>
                  <a:cubicBezTo>
                    <a:pt x="1297038" y="143285"/>
                    <a:pt x="1544774" y="62865"/>
                    <a:pt x="1772536" y="0"/>
                  </a:cubicBezTo>
                </a:path>
              </a:pathLst>
            </a:custGeom>
            <a:noFill/>
            <a:ln w="9525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24" name="Forma livre: Forma 1023">
              <a:extLst>
                <a:ext uri="{FF2B5EF4-FFF2-40B4-BE49-F238E27FC236}">
                  <a16:creationId xmlns:a16="http://schemas.microsoft.com/office/drawing/2014/main" id="{EC48C243-2679-44FE-A68D-6EA0597B5522}"/>
                </a:ext>
              </a:extLst>
            </p:cNvPr>
            <p:cNvSpPr/>
            <p:nvPr/>
          </p:nvSpPr>
          <p:spPr>
            <a:xfrm>
              <a:off x="5228458" y="2127490"/>
              <a:ext cx="92721" cy="73526"/>
            </a:xfrm>
            <a:custGeom>
              <a:avLst/>
              <a:gdLst>
                <a:gd name="connsiteX0" fmla="*/ 92721 w 92721"/>
                <a:gd name="connsiteY0" fmla="*/ 14253 h 73526"/>
                <a:gd name="connsiteX1" fmla="*/ 0 w 92721"/>
                <a:gd name="connsiteY1" fmla="*/ 0 h 73526"/>
                <a:gd name="connsiteX2" fmla="*/ 46768 w 92721"/>
                <a:gd name="connsiteY2" fmla="*/ 26759 h 73526"/>
                <a:gd name="connsiteX3" fmla="*/ 20009 w 92721"/>
                <a:gd name="connsiteY3" fmla="*/ 73526 h 73526"/>
                <a:gd name="connsiteX4" fmla="*/ 92721 w 92721"/>
                <a:gd name="connsiteY4" fmla="*/ 14253 h 7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21" h="73526">
                  <a:moveTo>
                    <a:pt x="92721" y="14253"/>
                  </a:moveTo>
                  <a:lnTo>
                    <a:pt x="0" y="0"/>
                  </a:lnTo>
                  <a:lnTo>
                    <a:pt x="46768" y="26759"/>
                  </a:lnTo>
                  <a:lnTo>
                    <a:pt x="20009" y="73526"/>
                  </a:lnTo>
                  <a:lnTo>
                    <a:pt x="92721" y="14253"/>
                  </a:lnTo>
                  <a:close/>
                </a:path>
              </a:pathLst>
            </a:custGeom>
            <a:solidFill>
              <a:srgbClr val="A80036"/>
            </a:solidFill>
            <a:ln w="9525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25" name="Forma livre: Forma 1024">
              <a:extLst>
                <a:ext uri="{FF2B5EF4-FFF2-40B4-BE49-F238E27FC236}">
                  <a16:creationId xmlns:a16="http://schemas.microsoft.com/office/drawing/2014/main" id="{2BCC05C7-944C-42EA-9D38-99A8CA276BD3}"/>
                </a:ext>
              </a:extLst>
            </p:cNvPr>
            <p:cNvSpPr/>
            <p:nvPr/>
          </p:nvSpPr>
          <p:spPr>
            <a:xfrm>
              <a:off x="3499942" y="2942053"/>
              <a:ext cx="1685906" cy="255793"/>
            </a:xfrm>
            <a:custGeom>
              <a:avLst/>
              <a:gdLst>
                <a:gd name="connsiteX0" fmla="*/ 0 w 1685906"/>
                <a:gd name="connsiteY0" fmla="*/ 255794 h 255793"/>
                <a:gd name="connsiteX1" fmla="*/ 1685906 w 1685906"/>
                <a:gd name="connsiteY1" fmla="*/ 0 h 255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5906" h="255793">
                  <a:moveTo>
                    <a:pt x="0" y="255794"/>
                  </a:moveTo>
                  <a:cubicBezTo>
                    <a:pt x="372161" y="199330"/>
                    <a:pt x="1105519" y="88059"/>
                    <a:pt x="1685906" y="0"/>
                  </a:cubicBezTo>
                </a:path>
              </a:pathLst>
            </a:custGeom>
            <a:noFill/>
            <a:ln w="9525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27" name="Forma livre: Forma 1026">
              <a:extLst>
                <a:ext uri="{FF2B5EF4-FFF2-40B4-BE49-F238E27FC236}">
                  <a16:creationId xmlns:a16="http://schemas.microsoft.com/office/drawing/2014/main" id="{1FFBB0EB-8C44-41EF-9A0E-1166618ED17E}"/>
                </a:ext>
              </a:extLst>
            </p:cNvPr>
            <p:cNvSpPr/>
            <p:nvPr/>
          </p:nvSpPr>
          <p:spPr>
            <a:xfrm>
              <a:off x="5143955" y="2909881"/>
              <a:ext cx="90470" cy="75337"/>
            </a:xfrm>
            <a:custGeom>
              <a:avLst/>
              <a:gdLst>
                <a:gd name="connsiteX0" fmla="*/ 90470 w 90470"/>
                <a:gd name="connsiteY0" fmla="*/ 24809 h 75337"/>
                <a:gd name="connsiteX1" fmla="*/ 0 w 90470"/>
                <a:gd name="connsiteY1" fmla="*/ 0 h 75337"/>
                <a:gd name="connsiteX2" fmla="*/ 43385 w 90470"/>
                <a:gd name="connsiteY2" fmla="*/ 31953 h 75337"/>
                <a:gd name="connsiteX3" fmla="*/ 11431 w 90470"/>
                <a:gd name="connsiteY3" fmla="*/ 75338 h 75337"/>
                <a:gd name="connsiteX4" fmla="*/ 90470 w 90470"/>
                <a:gd name="connsiteY4" fmla="*/ 24809 h 7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70" h="75337">
                  <a:moveTo>
                    <a:pt x="90470" y="24809"/>
                  </a:moveTo>
                  <a:lnTo>
                    <a:pt x="0" y="0"/>
                  </a:lnTo>
                  <a:lnTo>
                    <a:pt x="43385" y="31953"/>
                  </a:lnTo>
                  <a:lnTo>
                    <a:pt x="11431" y="75338"/>
                  </a:lnTo>
                  <a:lnTo>
                    <a:pt x="90470" y="24809"/>
                  </a:lnTo>
                  <a:close/>
                </a:path>
              </a:pathLst>
            </a:custGeom>
            <a:solidFill>
              <a:srgbClr val="A80036"/>
            </a:solidFill>
            <a:ln w="9525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28" name="Forma livre: Forma 1027">
              <a:extLst>
                <a:ext uri="{FF2B5EF4-FFF2-40B4-BE49-F238E27FC236}">
                  <a16:creationId xmlns:a16="http://schemas.microsoft.com/office/drawing/2014/main" id="{5CBCCDCA-46E2-4F3A-AB20-33F41C57578A}"/>
                </a:ext>
              </a:extLst>
            </p:cNvPr>
            <p:cNvSpPr/>
            <p:nvPr/>
          </p:nvSpPr>
          <p:spPr>
            <a:xfrm>
              <a:off x="3499942" y="3269941"/>
              <a:ext cx="1771316" cy="262642"/>
            </a:xfrm>
            <a:custGeom>
              <a:avLst/>
              <a:gdLst>
                <a:gd name="connsiteX0" fmla="*/ 0 w 1771316"/>
                <a:gd name="connsiteY0" fmla="*/ 0 h 262642"/>
                <a:gd name="connsiteX1" fmla="*/ 1771317 w 1771316"/>
                <a:gd name="connsiteY1" fmla="*/ 262642 h 26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71316" h="262642">
                  <a:moveTo>
                    <a:pt x="0" y="0"/>
                  </a:moveTo>
                  <a:cubicBezTo>
                    <a:pt x="390668" y="57922"/>
                    <a:pt x="1179367" y="174870"/>
                    <a:pt x="1771317" y="262642"/>
                  </a:cubicBezTo>
                </a:path>
              </a:pathLst>
            </a:custGeom>
            <a:noFill/>
            <a:ln w="9525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29" name="Forma livre: Forma 1028">
              <a:extLst>
                <a:ext uri="{FF2B5EF4-FFF2-40B4-BE49-F238E27FC236}">
                  <a16:creationId xmlns:a16="http://schemas.microsoft.com/office/drawing/2014/main" id="{BBFFF12D-F5E1-4848-A258-D53585E6865B}"/>
                </a:ext>
              </a:extLst>
            </p:cNvPr>
            <p:cNvSpPr/>
            <p:nvPr/>
          </p:nvSpPr>
          <p:spPr>
            <a:xfrm>
              <a:off x="5230319" y="3489664"/>
              <a:ext cx="90383" cy="75376"/>
            </a:xfrm>
            <a:custGeom>
              <a:avLst/>
              <a:gdLst>
                <a:gd name="connsiteX0" fmla="*/ 90384 w 90383"/>
                <a:gd name="connsiteY0" fmla="*/ 50254 h 75376"/>
                <a:gd name="connsiteX1" fmla="*/ 11169 w 90383"/>
                <a:gd name="connsiteY1" fmla="*/ 0 h 75376"/>
                <a:gd name="connsiteX2" fmla="*/ 43273 w 90383"/>
                <a:gd name="connsiteY2" fmla="*/ 43273 h 75376"/>
                <a:gd name="connsiteX3" fmla="*/ 0 w 90383"/>
                <a:gd name="connsiteY3" fmla="*/ 75377 h 75376"/>
                <a:gd name="connsiteX4" fmla="*/ 90384 w 90383"/>
                <a:gd name="connsiteY4" fmla="*/ 50254 h 7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383" h="75376">
                  <a:moveTo>
                    <a:pt x="90384" y="50254"/>
                  </a:moveTo>
                  <a:lnTo>
                    <a:pt x="11169" y="0"/>
                  </a:lnTo>
                  <a:lnTo>
                    <a:pt x="43273" y="43273"/>
                  </a:lnTo>
                  <a:lnTo>
                    <a:pt x="0" y="75377"/>
                  </a:lnTo>
                  <a:lnTo>
                    <a:pt x="90384" y="50254"/>
                  </a:lnTo>
                  <a:close/>
                </a:path>
              </a:pathLst>
            </a:custGeom>
            <a:solidFill>
              <a:srgbClr val="A80036"/>
            </a:solidFill>
            <a:ln w="9525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30" name="Forma livre: Forma 1029">
              <a:extLst>
                <a:ext uri="{FF2B5EF4-FFF2-40B4-BE49-F238E27FC236}">
                  <a16:creationId xmlns:a16="http://schemas.microsoft.com/office/drawing/2014/main" id="{578072B2-0107-452C-901F-8B15F3015980}"/>
                </a:ext>
              </a:extLst>
            </p:cNvPr>
            <p:cNvSpPr/>
            <p:nvPr/>
          </p:nvSpPr>
          <p:spPr>
            <a:xfrm>
              <a:off x="3501704" y="3411655"/>
              <a:ext cx="1672475" cy="862869"/>
            </a:xfrm>
            <a:custGeom>
              <a:avLst/>
              <a:gdLst>
                <a:gd name="connsiteX0" fmla="*/ 0 w 1672475"/>
                <a:gd name="connsiteY0" fmla="*/ 0 h 862869"/>
                <a:gd name="connsiteX1" fmla="*/ 1077154 w 1672475"/>
                <a:gd name="connsiteY1" fmla="*/ 641804 h 862869"/>
                <a:gd name="connsiteX2" fmla="*/ 1672476 w 1672475"/>
                <a:gd name="connsiteY2" fmla="*/ 862870 h 86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2475" h="862869">
                  <a:moveTo>
                    <a:pt x="0" y="0"/>
                  </a:moveTo>
                  <a:cubicBezTo>
                    <a:pt x="256708" y="181461"/>
                    <a:pt x="679313" y="461639"/>
                    <a:pt x="1077154" y="641804"/>
                  </a:cubicBezTo>
                  <a:cubicBezTo>
                    <a:pt x="1264834" y="726796"/>
                    <a:pt x="1473489" y="800938"/>
                    <a:pt x="1672476" y="862870"/>
                  </a:cubicBezTo>
                </a:path>
              </a:pathLst>
            </a:custGeom>
            <a:noFill/>
            <a:ln w="9525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31" name="Forma livre: Forma 1030">
              <a:extLst>
                <a:ext uri="{FF2B5EF4-FFF2-40B4-BE49-F238E27FC236}">
                  <a16:creationId xmlns:a16="http://schemas.microsoft.com/office/drawing/2014/main" id="{86FC7B77-34AD-42DC-8848-059540AD2221}"/>
                </a:ext>
              </a:extLst>
            </p:cNvPr>
            <p:cNvSpPr/>
            <p:nvPr/>
          </p:nvSpPr>
          <p:spPr>
            <a:xfrm>
              <a:off x="5128695" y="4227562"/>
              <a:ext cx="93138" cy="72831"/>
            </a:xfrm>
            <a:custGeom>
              <a:avLst/>
              <a:gdLst>
                <a:gd name="connsiteX0" fmla="*/ 93138 w 93138"/>
                <a:gd name="connsiteY0" fmla="*/ 61621 h 72831"/>
                <a:gd name="connsiteX1" fmla="*/ 22405 w 93138"/>
                <a:gd name="connsiteY1" fmla="*/ 0 h 72831"/>
                <a:gd name="connsiteX2" fmla="*/ 47618 w 93138"/>
                <a:gd name="connsiteY2" fmla="*/ 47618 h 72831"/>
                <a:gd name="connsiteX3" fmla="*/ 0 w 93138"/>
                <a:gd name="connsiteY3" fmla="*/ 72832 h 72831"/>
                <a:gd name="connsiteX4" fmla="*/ 93138 w 93138"/>
                <a:gd name="connsiteY4" fmla="*/ 61621 h 7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38" h="72831">
                  <a:moveTo>
                    <a:pt x="93138" y="61621"/>
                  </a:moveTo>
                  <a:lnTo>
                    <a:pt x="22405" y="0"/>
                  </a:lnTo>
                  <a:lnTo>
                    <a:pt x="47618" y="47618"/>
                  </a:lnTo>
                  <a:lnTo>
                    <a:pt x="0" y="72832"/>
                  </a:lnTo>
                  <a:lnTo>
                    <a:pt x="93138" y="61621"/>
                  </a:lnTo>
                  <a:close/>
                </a:path>
              </a:pathLst>
            </a:custGeom>
            <a:solidFill>
              <a:srgbClr val="A80036"/>
            </a:solidFill>
            <a:ln w="9525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</p:grpSp>
      <p:sp>
        <p:nvSpPr>
          <p:cNvPr id="40" name="Marcador de Posição de Conteúdo 2">
            <a:extLst>
              <a:ext uri="{FF2B5EF4-FFF2-40B4-BE49-F238E27FC236}">
                <a16:creationId xmlns:a16="http://schemas.microsoft.com/office/drawing/2014/main" id="{2897362F-1842-4978-95A0-004055272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340094" cy="3777622"/>
          </a:xfrm>
        </p:spPr>
        <p:txBody>
          <a:bodyPr>
            <a:normAutofit/>
          </a:bodyPr>
          <a:lstStyle/>
          <a:p>
            <a:r>
              <a:rPr lang="pt-PT" sz="3600" dirty="0" err="1"/>
              <a:t>User</a:t>
            </a:r>
            <a:r>
              <a:rPr lang="pt-PT" sz="3600" dirty="0"/>
              <a:t> </a:t>
            </a:r>
            <a:r>
              <a:rPr lang="pt-PT" sz="3600" dirty="0" err="1"/>
              <a:t>Stories</a:t>
            </a:r>
            <a:endParaRPr lang="pt-PT" sz="3600" dirty="0"/>
          </a:p>
          <a:p>
            <a:r>
              <a:rPr lang="pt-PT" sz="3600" dirty="0"/>
              <a:t>Casos de Uso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343381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F5054-6D02-4FB3-BC7A-ADE0DE04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19154"/>
            <a:ext cx="8911687" cy="1280890"/>
          </a:xfrm>
        </p:spPr>
        <p:txBody>
          <a:bodyPr>
            <a:normAutofit/>
          </a:bodyPr>
          <a:lstStyle/>
          <a:p>
            <a:r>
              <a:rPr lang="pt-PT" sz="2000" dirty="0"/>
              <a:t>SSD e SD - Caso de uso 1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03AC4CB-10C0-4DED-AC40-FEDEB7457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5354" y="5558133"/>
            <a:ext cx="1434106" cy="961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áfico 4">
            <a:extLst>
              <a:ext uri="{FF2B5EF4-FFF2-40B4-BE49-F238E27FC236}">
                <a16:creationId xmlns:a16="http://schemas.microsoft.com/office/drawing/2014/main" id="{6F2D13E3-3D2C-40D4-82FC-B3C022AA42E7}"/>
              </a:ext>
            </a:extLst>
          </p:cNvPr>
          <p:cNvGrpSpPr/>
          <p:nvPr/>
        </p:nvGrpSpPr>
        <p:grpSpPr>
          <a:xfrm>
            <a:off x="3560212" y="1816191"/>
            <a:ext cx="4634456" cy="4025796"/>
            <a:chOff x="3633364" y="1898878"/>
            <a:chExt cx="4634456" cy="40257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3EC3808A-9A18-4381-AFC8-98B36C93D80B}"/>
                </a:ext>
              </a:extLst>
            </p:cNvPr>
            <p:cNvSpPr/>
            <p:nvPr/>
          </p:nvSpPr>
          <p:spPr>
            <a:xfrm>
              <a:off x="4736941" y="3091201"/>
              <a:ext cx="130598" cy="1615032"/>
            </a:xfrm>
            <a:custGeom>
              <a:avLst/>
              <a:gdLst>
                <a:gd name="connsiteX0" fmla="*/ 0 w 130598"/>
                <a:gd name="connsiteY0" fmla="*/ 0 h 1615032"/>
                <a:gd name="connsiteX1" fmla="*/ 130598 w 130598"/>
                <a:gd name="connsiteY1" fmla="*/ 0 h 1615032"/>
                <a:gd name="connsiteX2" fmla="*/ 130598 w 130598"/>
                <a:gd name="connsiteY2" fmla="*/ 1615033 h 1615032"/>
                <a:gd name="connsiteX3" fmla="*/ 0 w 130598"/>
                <a:gd name="connsiteY3" fmla="*/ 1615033 h 161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98" h="1615032">
                  <a:moveTo>
                    <a:pt x="0" y="0"/>
                  </a:moveTo>
                  <a:lnTo>
                    <a:pt x="130598" y="0"/>
                  </a:lnTo>
                  <a:lnTo>
                    <a:pt x="130598" y="1615033"/>
                  </a:lnTo>
                  <a:lnTo>
                    <a:pt x="0" y="1615033"/>
                  </a:lnTo>
                  <a:close/>
                </a:path>
              </a:pathLst>
            </a:custGeom>
            <a:solidFill>
              <a:srgbClr val="FFFFFF"/>
            </a:solidFill>
            <a:ln w="13037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ADB35C4A-B3F1-4D4C-8928-AD11CE94B03B}"/>
                </a:ext>
              </a:extLst>
            </p:cNvPr>
            <p:cNvSpPr/>
            <p:nvPr/>
          </p:nvSpPr>
          <p:spPr>
            <a:xfrm>
              <a:off x="7688463" y="3367191"/>
              <a:ext cx="130598" cy="578101"/>
            </a:xfrm>
            <a:custGeom>
              <a:avLst/>
              <a:gdLst>
                <a:gd name="connsiteX0" fmla="*/ 0 w 130598"/>
                <a:gd name="connsiteY0" fmla="*/ 0 h 578101"/>
                <a:gd name="connsiteX1" fmla="*/ 130598 w 130598"/>
                <a:gd name="connsiteY1" fmla="*/ 0 h 578101"/>
                <a:gd name="connsiteX2" fmla="*/ 130598 w 130598"/>
                <a:gd name="connsiteY2" fmla="*/ 578101 h 578101"/>
                <a:gd name="connsiteX3" fmla="*/ 0 w 130598"/>
                <a:gd name="connsiteY3" fmla="*/ 578101 h 5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98" h="578101">
                  <a:moveTo>
                    <a:pt x="0" y="0"/>
                  </a:moveTo>
                  <a:lnTo>
                    <a:pt x="130598" y="0"/>
                  </a:lnTo>
                  <a:lnTo>
                    <a:pt x="130598" y="578101"/>
                  </a:lnTo>
                  <a:lnTo>
                    <a:pt x="0" y="578101"/>
                  </a:lnTo>
                  <a:close/>
                </a:path>
              </a:pathLst>
            </a:custGeom>
            <a:solidFill>
              <a:srgbClr val="FFFFFF"/>
            </a:solidFill>
            <a:ln w="13037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26" name="Forma livre: Forma 1025">
              <a:extLst>
                <a:ext uri="{FF2B5EF4-FFF2-40B4-BE49-F238E27FC236}">
                  <a16:creationId xmlns:a16="http://schemas.microsoft.com/office/drawing/2014/main" id="{D84C6A02-F040-4FB1-B75C-221133BB73CF}"/>
                </a:ext>
              </a:extLst>
            </p:cNvPr>
            <p:cNvSpPr/>
            <p:nvPr/>
          </p:nvSpPr>
          <p:spPr>
            <a:xfrm>
              <a:off x="7688463" y="4325762"/>
              <a:ext cx="130598" cy="380469"/>
            </a:xfrm>
            <a:custGeom>
              <a:avLst/>
              <a:gdLst>
                <a:gd name="connsiteX0" fmla="*/ 0 w 130598"/>
                <a:gd name="connsiteY0" fmla="*/ 0 h 380469"/>
                <a:gd name="connsiteX1" fmla="*/ 130598 w 130598"/>
                <a:gd name="connsiteY1" fmla="*/ 0 h 380469"/>
                <a:gd name="connsiteX2" fmla="*/ 130598 w 130598"/>
                <a:gd name="connsiteY2" fmla="*/ 380469 h 380469"/>
                <a:gd name="connsiteX3" fmla="*/ 0 w 130598"/>
                <a:gd name="connsiteY3" fmla="*/ 380469 h 38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98" h="380469">
                  <a:moveTo>
                    <a:pt x="0" y="0"/>
                  </a:moveTo>
                  <a:lnTo>
                    <a:pt x="130598" y="0"/>
                  </a:lnTo>
                  <a:lnTo>
                    <a:pt x="130598" y="380469"/>
                  </a:lnTo>
                  <a:lnTo>
                    <a:pt x="0" y="380469"/>
                  </a:lnTo>
                  <a:close/>
                </a:path>
              </a:pathLst>
            </a:custGeom>
            <a:solidFill>
              <a:srgbClr val="FFFFFF"/>
            </a:solidFill>
            <a:ln w="13037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54" name="Forma livre: Forma 1053">
              <a:extLst>
                <a:ext uri="{FF2B5EF4-FFF2-40B4-BE49-F238E27FC236}">
                  <a16:creationId xmlns:a16="http://schemas.microsoft.com/office/drawing/2014/main" id="{765F4005-C65B-4ECA-AF6F-02255D294245}"/>
                </a:ext>
              </a:extLst>
            </p:cNvPr>
            <p:cNvSpPr/>
            <p:nvPr/>
          </p:nvSpPr>
          <p:spPr>
            <a:xfrm>
              <a:off x="4795710" y="2960602"/>
              <a:ext cx="13059" cy="1980706"/>
            </a:xfrm>
            <a:custGeom>
              <a:avLst/>
              <a:gdLst>
                <a:gd name="connsiteX0" fmla="*/ 0 w 13059"/>
                <a:gd name="connsiteY0" fmla="*/ 0 h 1980706"/>
                <a:gd name="connsiteX1" fmla="*/ 0 w 13059"/>
                <a:gd name="connsiteY1" fmla="*/ 1980707 h 198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59" h="1980706">
                  <a:moveTo>
                    <a:pt x="0" y="0"/>
                  </a:moveTo>
                  <a:lnTo>
                    <a:pt x="0" y="1980707"/>
                  </a:lnTo>
                </a:path>
              </a:pathLst>
            </a:custGeom>
            <a:ln w="13037" cap="flat">
              <a:solidFill>
                <a:srgbClr val="A80036"/>
              </a:solidFill>
              <a:custDash>
                <a:ds d="375000" sp="375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55" name="Forma livre: Forma 1054">
              <a:extLst>
                <a:ext uri="{FF2B5EF4-FFF2-40B4-BE49-F238E27FC236}">
                  <a16:creationId xmlns:a16="http://schemas.microsoft.com/office/drawing/2014/main" id="{8D176128-36C6-490A-BC3D-4BB963B3AC43}"/>
                </a:ext>
              </a:extLst>
            </p:cNvPr>
            <p:cNvSpPr/>
            <p:nvPr/>
          </p:nvSpPr>
          <p:spPr>
            <a:xfrm>
              <a:off x="7753762" y="2960602"/>
              <a:ext cx="13059" cy="1980706"/>
            </a:xfrm>
            <a:custGeom>
              <a:avLst/>
              <a:gdLst>
                <a:gd name="connsiteX0" fmla="*/ 0 w 13059"/>
                <a:gd name="connsiteY0" fmla="*/ 0 h 1980706"/>
                <a:gd name="connsiteX1" fmla="*/ 0 w 13059"/>
                <a:gd name="connsiteY1" fmla="*/ 1980707 h 198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59" h="1980706">
                  <a:moveTo>
                    <a:pt x="0" y="0"/>
                  </a:moveTo>
                  <a:lnTo>
                    <a:pt x="0" y="1980707"/>
                  </a:lnTo>
                </a:path>
              </a:pathLst>
            </a:custGeom>
            <a:ln w="13037" cap="flat">
              <a:solidFill>
                <a:srgbClr val="A80036"/>
              </a:solidFill>
              <a:custDash>
                <a:ds d="375000" sp="375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56" name="CaixaDeTexto 1055">
              <a:extLst>
                <a:ext uri="{FF2B5EF4-FFF2-40B4-BE49-F238E27FC236}">
                  <a16:creationId xmlns:a16="http://schemas.microsoft.com/office/drawing/2014/main" id="{B683BEDD-1F52-4CC7-9846-BB109C95B620}"/>
                </a:ext>
              </a:extLst>
            </p:cNvPr>
            <p:cNvSpPr txBox="1"/>
            <p:nvPr/>
          </p:nvSpPr>
          <p:spPr>
            <a:xfrm>
              <a:off x="3633364" y="2701984"/>
              <a:ext cx="2032929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440" spc="0" baseline="0" dirty="0">
                  <a:latin typeface="Arial"/>
                  <a:cs typeface="Arial"/>
                  <a:sym typeface="Arial"/>
                  <a:rtl val="0"/>
                </a:rPr>
                <a:t>Cliente Não Registado</a:t>
              </a:r>
            </a:p>
          </p:txBody>
        </p:sp>
        <p:sp>
          <p:nvSpPr>
            <p:cNvPr id="1057" name="Forma livre: Forma 1056">
              <a:extLst>
                <a:ext uri="{FF2B5EF4-FFF2-40B4-BE49-F238E27FC236}">
                  <a16:creationId xmlns:a16="http://schemas.microsoft.com/office/drawing/2014/main" id="{B09A462D-DC5C-464F-92DA-882E9919A122}"/>
                </a:ext>
              </a:extLst>
            </p:cNvPr>
            <p:cNvSpPr/>
            <p:nvPr/>
          </p:nvSpPr>
          <p:spPr>
            <a:xfrm>
              <a:off x="4697761" y="1898878"/>
              <a:ext cx="208957" cy="208957"/>
            </a:xfrm>
            <a:custGeom>
              <a:avLst/>
              <a:gdLst>
                <a:gd name="connsiteX0" fmla="*/ 208957 w 208957"/>
                <a:gd name="connsiteY0" fmla="*/ 104479 h 208957"/>
                <a:gd name="connsiteX1" fmla="*/ 104479 w 208957"/>
                <a:gd name="connsiteY1" fmla="*/ 208957 h 208957"/>
                <a:gd name="connsiteX2" fmla="*/ 0 w 208957"/>
                <a:gd name="connsiteY2" fmla="*/ 104479 h 208957"/>
                <a:gd name="connsiteX3" fmla="*/ 104479 w 208957"/>
                <a:gd name="connsiteY3" fmla="*/ 0 h 208957"/>
                <a:gd name="connsiteX4" fmla="*/ 208957 w 208957"/>
                <a:gd name="connsiteY4" fmla="*/ 104479 h 20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57" h="208957">
                  <a:moveTo>
                    <a:pt x="208957" y="104479"/>
                  </a:moveTo>
                  <a:cubicBezTo>
                    <a:pt x="208957" y="162181"/>
                    <a:pt x="162181" y="208957"/>
                    <a:pt x="104479" y="208957"/>
                  </a:cubicBezTo>
                  <a:cubicBezTo>
                    <a:pt x="46777" y="208957"/>
                    <a:pt x="0" y="162181"/>
                    <a:pt x="0" y="104479"/>
                  </a:cubicBezTo>
                  <a:cubicBezTo>
                    <a:pt x="0" y="46777"/>
                    <a:pt x="46777" y="0"/>
                    <a:pt x="104479" y="0"/>
                  </a:cubicBezTo>
                  <a:cubicBezTo>
                    <a:pt x="162181" y="0"/>
                    <a:pt x="208957" y="46777"/>
                    <a:pt x="208957" y="104479"/>
                  </a:cubicBezTo>
                  <a:close/>
                </a:path>
              </a:pathLst>
            </a:custGeom>
            <a:solidFill>
              <a:srgbClr val="FEFECE"/>
            </a:solidFill>
            <a:ln w="2607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58" name="Forma livre: Forma 1057">
              <a:extLst>
                <a:ext uri="{FF2B5EF4-FFF2-40B4-BE49-F238E27FC236}">
                  <a16:creationId xmlns:a16="http://schemas.microsoft.com/office/drawing/2014/main" id="{FF14B1C4-B982-4E6D-86F9-DEF848D2FCE1}"/>
                </a:ext>
              </a:extLst>
            </p:cNvPr>
            <p:cNvSpPr/>
            <p:nvPr/>
          </p:nvSpPr>
          <p:spPr>
            <a:xfrm>
              <a:off x="4632462" y="2107836"/>
              <a:ext cx="339555" cy="548513"/>
            </a:xfrm>
            <a:custGeom>
              <a:avLst/>
              <a:gdLst>
                <a:gd name="connsiteX0" fmla="*/ 169778 w 339555"/>
                <a:gd name="connsiteY0" fmla="*/ 0 h 548513"/>
                <a:gd name="connsiteX1" fmla="*/ 169778 w 339555"/>
                <a:gd name="connsiteY1" fmla="*/ 352616 h 548513"/>
                <a:gd name="connsiteX2" fmla="*/ 0 w 339555"/>
                <a:gd name="connsiteY2" fmla="*/ 104479 h 548513"/>
                <a:gd name="connsiteX3" fmla="*/ 339556 w 339555"/>
                <a:gd name="connsiteY3" fmla="*/ 104479 h 548513"/>
                <a:gd name="connsiteX4" fmla="*/ 169778 w 339555"/>
                <a:gd name="connsiteY4" fmla="*/ 352616 h 548513"/>
                <a:gd name="connsiteX5" fmla="*/ 0 w 339555"/>
                <a:gd name="connsiteY5" fmla="*/ 548513 h 548513"/>
                <a:gd name="connsiteX6" fmla="*/ 169778 w 339555"/>
                <a:gd name="connsiteY6" fmla="*/ 352616 h 548513"/>
                <a:gd name="connsiteX7" fmla="*/ 339556 w 339555"/>
                <a:gd name="connsiteY7" fmla="*/ 548513 h 548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9555" h="548513">
                  <a:moveTo>
                    <a:pt x="169778" y="0"/>
                  </a:moveTo>
                  <a:lnTo>
                    <a:pt x="169778" y="352616"/>
                  </a:lnTo>
                  <a:moveTo>
                    <a:pt x="0" y="104479"/>
                  </a:moveTo>
                  <a:lnTo>
                    <a:pt x="339556" y="104479"/>
                  </a:lnTo>
                  <a:moveTo>
                    <a:pt x="169778" y="352616"/>
                  </a:moveTo>
                  <a:lnTo>
                    <a:pt x="0" y="548513"/>
                  </a:lnTo>
                  <a:moveTo>
                    <a:pt x="169778" y="352616"/>
                  </a:moveTo>
                  <a:lnTo>
                    <a:pt x="339556" y="548513"/>
                  </a:lnTo>
                </a:path>
              </a:pathLst>
            </a:custGeom>
            <a:noFill/>
            <a:ln w="2607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59" name="CaixaDeTexto 1058">
              <a:extLst>
                <a:ext uri="{FF2B5EF4-FFF2-40B4-BE49-F238E27FC236}">
                  <a16:creationId xmlns:a16="http://schemas.microsoft.com/office/drawing/2014/main" id="{5A9ABD69-7812-4F3F-8C72-22C746BF63AD}"/>
                </a:ext>
              </a:extLst>
            </p:cNvPr>
            <p:cNvSpPr txBox="1"/>
            <p:nvPr/>
          </p:nvSpPr>
          <p:spPr>
            <a:xfrm>
              <a:off x="3633364" y="4882466"/>
              <a:ext cx="2032929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440" spc="0" baseline="0">
                  <a:latin typeface="Arial"/>
                  <a:cs typeface="Arial"/>
                  <a:sym typeface="Arial"/>
                  <a:rtl val="0"/>
                </a:rPr>
                <a:t>Cliente Não Registado</a:t>
              </a:r>
            </a:p>
          </p:txBody>
        </p:sp>
        <p:sp>
          <p:nvSpPr>
            <p:cNvPr id="1060" name="Forma livre: Forma 1059">
              <a:extLst>
                <a:ext uri="{FF2B5EF4-FFF2-40B4-BE49-F238E27FC236}">
                  <a16:creationId xmlns:a16="http://schemas.microsoft.com/office/drawing/2014/main" id="{A862AAC8-CDD3-4B7B-9A63-0A8146DFF324}"/>
                </a:ext>
              </a:extLst>
            </p:cNvPr>
            <p:cNvSpPr/>
            <p:nvPr/>
          </p:nvSpPr>
          <p:spPr>
            <a:xfrm>
              <a:off x="4697761" y="5167203"/>
              <a:ext cx="208957" cy="208957"/>
            </a:xfrm>
            <a:custGeom>
              <a:avLst/>
              <a:gdLst>
                <a:gd name="connsiteX0" fmla="*/ 208957 w 208957"/>
                <a:gd name="connsiteY0" fmla="*/ 104479 h 208957"/>
                <a:gd name="connsiteX1" fmla="*/ 104479 w 208957"/>
                <a:gd name="connsiteY1" fmla="*/ 208958 h 208957"/>
                <a:gd name="connsiteX2" fmla="*/ 0 w 208957"/>
                <a:gd name="connsiteY2" fmla="*/ 104479 h 208957"/>
                <a:gd name="connsiteX3" fmla="*/ 104479 w 208957"/>
                <a:gd name="connsiteY3" fmla="*/ 0 h 208957"/>
                <a:gd name="connsiteX4" fmla="*/ 208957 w 208957"/>
                <a:gd name="connsiteY4" fmla="*/ 104479 h 20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57" h="208957">
                  <a:moveTo>
                    <a:pt x="208957" y="104479"/>
                  </a:moveTo>
                  <a:cubicBezTo>
                    <a:pt x="208957" y="162181"/>
                    <a:pt x="162181" y="208958"/>
                    <a:pt x="104479" y="208958"/>
                  </a:cubicBezTo>
                  <a:cubicBezTo>
                    <a:pt x="46777" y="208958"/>
                    <a:pt x="0" y="162181"/>
                    <a:pt x="0" y="104479"/>
                  </a:cubicBezTo>
                  <a:cubicBezTo>
                    <a:pt x="0" y="46777"/>
                    <a:pt x="46777" y="0"/>
                    <a:pt x="104479" y="0"/>
                  </a:cubicBezTo>
                  <a:cubicBezTo>
                    <a:pt x="162181" y="0"/>
                    <a:pt x="208957" y="46777"/>
                    <a:pt x="208957" y="104479"/>
                  </a:cubicBezTo>
                  <a:close/>
                </a:path>
              </a:pathLst>
            </a:custGeom>
            <a:solidFill>
              <a:srgbClr val="FEFECE"/>
            </a:solidFill>
            <a:ln w="2607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61" name="Forma livre: Forma 1060">
              <a:extLst>
                <a:ext uri="{FF2B5EF4-FFF2-40B4-BE49-F238E27FC236}">
                  <a16:creationId xmlns:a16="http://schemas.microsoft.com/office/drawing/2014/main" id="{E4C12BA8-B760-43B9-9270-292A21479747}"/>
                </a:ext>
              </a:extLst>
            </p:cNvPr>
            <p:cNvSpPr/>
            <p:nvPr/>
          </p:nvSpPr>
          <p:spPr>
            <a:xfrm>
              <a:off x="4632462" y="5376161"/>
              <a:ext cx="339555" cy="548513"/>
            </a:xfrm>
            <a:custGeom>
              <a:avLst/>
              <a:gdLst>
                <a:gd name="connsiteX0" fmla="*/ 169778 w 339555"/>
                <a:gd name="connsiteY0" fmla="*/ 0 h 548513"/>
                <a:gd name="connsiteX1" fmla="*/ 169778 w 339555"/>
                <a:gd name="connsiteY1" fmla="*/ 352616 h 548513"/>
                <a:gd name="connsiteX2" fmla="*/ 0 w 339555"/>
                <a:gd name="connsiteY2" fmla="*/ 104479 h 548513"/>
                <a:gd name="connsiteX3" fmla="*/ 339556 w 339555"/>
                <a:gd name="connsiteY3" fmla="*/ 104479 h 548513"/>
                <a:gd name="connsiteX4" fmla="*/ 169778 w 339555"/>
                <a:gd name="connsiteY4" fmla="*/ 352616 h 548513"/>
                <a:gd name="connsiteX5" fmla="*/ 0 w 339555"/>
                <a:gd name="connsiteY5" fmla="*/ 548513 h 548513"/>
                <a:gd name="connsiteX6" fmla="*/ 169778 w 339555"/>
                <a:gd name="connsiteY6" fmla="*/ 352616 h 548513"/>
                <a:gd name="connsiteX7" fmla="*/ 339556 w 339555"/>
                <a:gd name="connsiteY7" fmla="*/ 548513 h 548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9555" h="548513">
                  <a:moveTo>
                    <a:pt x="169778" y="0"/>
                  </a:moveTo>
                  <a:lnTo>
                    <a:pt x="169778" y="352616"/>
                  </a:lnTo>
                  <a:moveTo>
                    <a:pt x="0" y="104479"/>
                  </a:moveTo>
                  <a:lnTo>
                    <a:pt x="339556" y="104479"/>
                  </a:lnTo>
                  <a:moveTo>
                    <a:pt x="169778" y="352616"/>
                  </a:moveTo>
                  <a:lnTo>
                    <a:pt x="0" y="548513"/>
                  </a:lnTo>
                  <a:moveTo>
                    <a:pt x="169778" y="352616"/>
                  </a:moveTo>
                  <a:lnTo>
                    <a:pt x="339556" y="548513"/>
                  </a:lnTo>
                </a:path>
              </a:pathLst>
            </a:custGeom>
            <a:noFill/>
            <a:ln w="2607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62" name="CaixaDeTexto 1061">
              <a:extLst>
                <a:ext uri="{FF2B5EF4-FFF2-40B4-BE49-F238E27FC236}">
                  <a16:creationId xmlns:a16="http://schemas.microsoft.com/office/drawing/2014/main" id="{650546AF-10F4-4AED-AE12-8D4CF83DA6DB}"/>
                </a:ext>
              </a:extLst>
            </p:cNvPr>
            <p:cNvSpPr txBox="1"/>
            <p:nvPr/>
          </p:nvSpPr>
          <p:spPr>
            <a:xfrm>
              <a:off x="7087689" y="2701984"/>
              <a:ext cx="1180131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440" spc="0" baseline="0" dirty="0">
                  <a:latin typeface="Arial"/>
                  <a:cs typeface="Arial"/>
                  <a:sym typeface="Arial"/>
                  <a:rtl val="0"/>
                </a:rPr>
                <a:t>:</a:t>
              </a:r>
              <a:r>
                <a:rPr lang="pt-PT" sz="1440" spc="0" baseline="0" dirty="0" err="1">
                  <a:latin typeface="Arial"/>
                  <a:cs typeface="Arial"/>
                  <a:sym typeface="Arial"/>
                  <a:rtl val="0"/>
                </a:rPr>
                <a:t>API.Parque</a:t>
              </a:r>
              <a:endParaRPr lang="pt-PT" sz="1440" spc="0" baseline="0" dirty="0"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63" name="Forma livre: Forma 1062">
              <a:extLst>
                <a:ext uri="{FF2B5EF4-FFF2-40B4-BE49-F238E27FC236}">
                  <a16:creationId xmlns:a16="http://schemas.microsoft.com/office/drawing/2014/main" id="{7C5C2BCB-5290-4A7E-A32C-F3165DEC483E}"/>
                </a:ext>
              </a:extLst>
            </p:cNvPr>
            <p:cNvSpPr/>
            <p:nvPr/>
          </p:nvSpPr>
          <p:spPr>
            <a:xfrm>
              <a:off x="7649283" y="1898878"/>
              <a:ext cx="208957" cy="208957"/>
            </a:xfrm>
            <a:custGeom>
              <a:avLst/>
              <a:gdLst>
                <a:gd name="connsiteX0" fmla="*/ 208957 w 208957"/>
                <a:gd name="connsiteY0" fmla="*/ 104479 h 208957"/>
                <a:gd name="connsiteX1" fmla="*/ 104479 w 208957"/>
                <a:gd name="connsiteY1" fmla="*/ 208957 h 208957"/>
                <a:gd name="connsiteX2" fmla="*/ 0 w 208957"/>
                <a:gd name="connsiteY2" fmla="*/ 104479 h 208957"/>
                <a:gd name="connsiteX3" fmla="*/ 104479 w 208957"/>
                <a:gd name="connsiteY3" fmla="*/ 0 h 208957"/>
                <a:gd name="connsiteX4" fmla="*/ 208957 w 208957"/>
                <a:gd name="connsiteY4" fmla="*/ 104479 h 20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57" h="208957">
                  <a:moveTo>
                    <a:pt x="208957" y="104479"/>
                  </a:moveTo>
                  <a:cubicBezTo>
                    <a:pt x="208957" y="162181"/>
                    <a:pt x="162181" y="208957"/>
                    <a:pt x="104479" y="208957"/>
                  </a:cubicBezTo>
                  <a:cubicBezTo>
                    <a:pt x="46777" y="208957"/>
                    <a:pt x="0" y="162181"/>
                    <a:pt x="0" y="104479"/>
                  </a:cubicBezTo>
                  <a:cubicBezTo>
                    <a:pt x="0" y="46777"/>
                    <a:pt x="46777" y="0"/>
                    <a:pt x="104479" y="0"/>
                  </a:cubicBezTo>
                  <a:cubicBezTo>
                    <a:pt x="162181" y="0"/>
                    <a:pt x="208957" y="46777"/>
                    <a:pt x="208957" y="104479"/>
                  </a:cubicBezTo>
                  <a:close/>
                </a:path>
              </a:pathLst>
            </a:custGeom>
            <a:solidFill>
              <a:srgbClr val="FEFECE"/>
            </a:solidFill>
            <a:ln w="2607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64" name="Forma livre: Forma 1063">
              <a:extLst>
                <a:ext uri="{FF2B5EF4-FFF2-40B4-BE49-F238E27FC236}">
                  <a16:creationId xmlns:a16="http://schemas.microsoft.com/office/drawing/2014/main" id="{5E062391-AFE6-403F-B644-E0A3D2B08F18}"/>
                </a:ext>
              </a:extLst>
            </p:cNvPr>
            <p:cNvSpPr/>
            <p:nvPr/>
          </p:nvSpPr>
          <p:spPr>
            <a:xfrm>
              <a:off x="7583984" y="2107836"/>
              <a:ext cx="339555" cy="548513"/>
            </a:xfrm>
            <a:custGeom>
              <a:avLst/>
              <a:gdLst>
                <a:gd name="connsiteX0" fmla="*/ 169778 w 339555"/>
                <a:gd name="connsiteY0" fmla="*/ 0 h 548513"/>
                <a:gd name="connsiteX1" fmla="*/ 169778 w 339555"/>
                <a:gd name="connsiteY1" fmla="*/ 352616 h 548513"/>
                <a:gd name="connsiteX2" fmla="*/ 0 w 339555"/>
                <a:gd name="connsiteY2" fmla="*/ 104479 h 548513"/>
                <a:gd name="connsiteX3" fmla="*/ 339556 w 339555"/>
                <a:gd name="connsiteY3" fmla="*/ 104479 h 548513"/>
                <a:gd name="connsiteX4" fmla="*/ 169778 w 339555"/>
                <a:gd name="connsiteY4" fmla="*/ 352616 h 548513"/>
                <a:gd name="connsiteX5" fmla="*/ 0 w 339555"/>
                <a:gd name="connsiteY5" fmla="*/ 548513 h 548513"/>
                <a:gd name="connsiteX6" fmla="*/ 169778 w 339555"/>
                <a:gd name="connsiteY6" fmla="*/ 352616 h 548513"/>
                <a:gd name="connsiteX7" fmla="*/ 339556 w 339555"/>
                <a:gd name="connsiteY7" fmla="*/ 548513 h 548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9555" h="548513">
                  <a:moveTo>
                    <a:pt x="169778" y="0"/>
                  </a:moveTo>
                  <a:lnTo>
                    <a:pt x="169778" y="352616"/>
                  </a:lnTo>
                  <a:moveTo>
                    <a:pt x="0" y="104479"/>
                  </a:moveTo>
                  <a:lnTo>
                    <a:pt x="339556" y="104479"/>
                  </a:lnTo>
                  <a:moveTo>
                    <a:pt x="169778" y="352616"/>
                  </a:moveTo>
                  <a:lnTo>
                    <a:pt x="0" y="548513"/>
                  </a:lnTo>
                  <a:moveTo>
                    <a:pt x="169778" y="352616"/>
                  </a:moveTo>
                  <a:lnTo>
                    <a:pt x="339556" y="548513"/>
                  </a:lnTo>
                </a:path>
              </a:pathLst>
            </a:custGeom>
            <a:noFill/>
            <a:ln w="2607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65" name="CaixaDeTexto 1064">
              <a:extLst>
                <a:ext uri="{FF2B5EF4-FFF2-40B4-BE49-F238E27FC236}">
                  <a16:creationId xmlns:a16="http://schemas.microsoft.com/office/drawing/2014/main" id="{FA83F545-751F-4305-BE00-C05C096E315A}"/>
                </a:ext>
              </a:extLst>
            </p:cNvPr>
            <p:cNvSpPr txBox="1"/>
            <p:nvPr/>
          </p:nvSpPr>
          <p:spPr>
            <a:xfrm>
              <a:off x="7087689" y="4882466"/>
              <a:ext cx="1180131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440" spc="0" baseline="0">
                  <a:latin typeface="Arial"/>
                  <a:cs typeface="Arial"/>
                  <a:sym typeface="Arial"/>
                  <a:rtl val="0"/>
                </a:rPr>
                <a:t>:API.Parque</a:t>
              </a:r>
            </a:p>
          </p:txBody>
        </p:sp>
        <p:sp>
          <p:nvSpPr>
            <p:cNvPr id="1066" name="Forma livre: Forma 1065">
              <a:extLst>
                <a:ext uri="{FF2B5EF4-FFF2-40B4-BE49-F238E27FC236}">
                  <a16:creationId xmlns:a16="http://schemas.microsoft.com/office/drawing/2014/main" id="{D8ACFEFB-3CC8-4C2D-A912-85E5EFEB1EEC}"/>
                </a:ext>
              </a:extLst>
            </p:cNvPr>
            <p:cNvSpPr/>
            <p:nvPr/>
          </p:nvSpPr>
          <p:spPr>
            <a:xfrm>
              <a:off x="7649283" y="5167203"/>
              <a:ext cx="208957" cy="208957"/>
            </a:xfrm>
            <a:custGeom>
              <a:avLst/>
              <a:gdLst>
                <a:gd name="connsiteX0" fmla="*/ 208957 w 208957"/>
                <a:gd name="connsiteY0" fmla="*/ 104479 h 208957"/>
                <a:gd name="connsiteX1" fmla="*/ 104479 w 208957"/>
                <a:gd name="connsiteY1" fmla="*/ 208958 h 208957"/>
                <a:gd name="connsiteX2" fmla="*/ 0 w 208957"/>
                <a:gd name="connsiteY2" fmla="*/ 104479 h 208957"/>
                <a:gd name="connsiteX3" fmla="*/ 104479 w 208957"/>
                <a:gd name="connsiteY3" fmla="*/ 0 h 208957"/>
                <a:gd name="connsiteX4" fmla="*/ 208957 w 208957"/>
                <a:gd name="connsiteY4" fmla="*/ 104479 h 208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57" h="208957">
                  <a:moveTo>
                    <a:pt x="208957" y="104479"/>
                  </a:moveTo>
                  <a:cubicBezTo>
                    <a:pt x="208957" y="162181"/>
                    <a:pt x="162181" y="208958"/>
                    <a:pt x="104479" y="208958"/>
                  </a:cubicBezTo>
                  <a:cubicBezTo>
                    <a:pt x="46777" y="208958"/>
                    <a:pt x="0" y="162181"/>
                    <a:pt x="0" y="104479"/>
                  </a:cubicBezTo>
                  <a:cubicBezTo>
                    <a:pt x="0" y="46777"/>
                    <a:pt x="46777" y="0"/>
                    <a:pt x="104479" y="0"/>
                  </a:cubicBezTo>
                  <a:cubicBezTo>
                    <a:pt x="162181" y="0"/>
                    <a:pt x="208957" y="46777"/>
                    <a:pt x="208957" y="104479"/>
                  </a:cubicBezTo>
                  <a:close/>
                </a:path>
              </a:pathLst>
            </a:custGeom>
            <a:solidFill>
              <a:srgbClr val="FEFECE"/>
            </a:solidFill>
            <a:ln w="2607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67" name="Forma livre: Forma 1066">
              <a:extLst>
                <a:ext uri="{FF2B5EF4-FFF2-40B4-BE49-F238E27FC236}">
                  <a16:creationId xmlns:a16="http://schemas.microsoft.com/office/drawing/2014/main" id="{77DE580B-C8DD-4136-8897-3E76EBB4A977}"/>
                </a:ext>
              </a:extLst>
            </p:cNvPr>
            <p:cNvSpPr/>
            <p:nvPr/>
          </p:nvSpPr>
          <p:spPr>
            <a:xfrm>
              <a:off x="7583984" y="5376161"/>
              <a:ext cx="339555" cy="548513"/>
            </a:xfrm>
            <a:custGeom>
              <a:avLst/>
              <a:gdLst>
                <a:gd name="connsiteX0" fmla="*/ 169778 w 339555"/>
                <a:gd name="connsiteY0" fmla="*/ 0 h 548513"/>
                <a:gd name="connsiteX1" fmla="*/ 169778 w 339555"/>
                <a:gd name="connsiteY1" fmla="*/ 352616 h 548513"/>
                <a:gd name="connsiteX2" fmla="*/ 0 w 339555"/>
                <a:gd name="connsiteY2" fmla="*/ 104479 h 548513"/>
                <a:gd name="connsiteX3" fmla="*/ 339556 w 339555"/>
                <a:gd name="connsiteY3" fmla="*/ 104479 h 548513"/>
                <a:gd name="connsiteX4" fmla="*/ 169778 w 339555"/>
                <a:gd name="connsiteY4" fmla="*/ 352616 h 548513"/>
                <a:gd name="connsiteX5" fmla="*/ 0 w 339555"/>
                <a:gd name="connsiteY5" fmla="*/ 548513 h 548513"/>
                <a:gd name="connsiteX6" fmla="*/ 169778 w 339555"/>
                <a:gd name="connsiteY6" fmla="*/ 352616 h 548513"/>
                <a:gd name="connsiteX7" fmla="*/ 339556 w 339555"/>
                <a:gd name="connsiteY7" fmla="*/ 548513 h 548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9555" h="548513">
                  <a:moveTo>
                    <a:pt x="169778" y="0"/>
                  </a:moveTo>
                  <a:lnTo>
                    <a:pt x="169778" y="352616"/>
                  </a:lnTo>
                  <a:moveTo>
                    <a:pt x="0" y="104479"/>
                  </a:moveTo>
                  <a:lnTo>
                    <a:pt x="339556" y="104479"/>
                  </a:lnTo>
                  <a:moveTo>
                    <a:pt x="169778" y="352616"/>
                  </a:moveTo>
                  <a:lnTo>
                    <a:pt x="0" y="548513"/>
                  </a:lnTo>
                  <a:moveTo>
                    <a:pt x="169778" y="352616"/>
                  </a:moveTo>
                  <a:lnTo>
                    <a:pt x="339556" y="548513"/>
                  </a:lnTo>
                </a:path>
              </a:pathLst>
            </a:custGeom>
            <a:noFill/>
            <a:ln w="2607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68" name="Forma livre: Forma 1067">
              <a:extLst>
                <a:ext uri="{FF2B5EF4-FFF2-40B4-BE49-F238E27FC236}">
                  <a16:creationId xmlns:a16="http://schemas.microsoft.com/office/drawing/2014/main" id="{C2CE7D22-C1C3-4FB5-B072-82D0FBD99E20}"/>
                </a:ext>
              </a:extLst>
            </p:cNvPr>
            <p:cNvSpPr/>
            <p:nvPr/>
          </p:nvSpPr>
          <p:spPr>
            <a:xfrm>
              <a:off x="4736941" y="3091201"/>
              <a:ext cx="130598" cy="1615032"/>
            </a:xfrm>
            <a:custGeom>
              <a:avLst/>
              <a:gdLst>
                <a:gd name="connsiteX0" fmla="*/ 0 w 130598"/>
                <a:gd name="connsiteY0" fmla="*/ 0 h 1615032"/>
                <a:gd name="connsiteX1" fmla="*/ 130598 w 130598"/>
                <a:gd name="connsiteY1" fmla="*/ 0 h 1615032"/>
                <a:gd name="connsiteX2" fmla="*/ 130598 w 130598"/>
                <a:gd name="connsiteY2" fmla="*/ 1615033 h 1615032"/>
                <a:gd name="connsiteX3" fmla="*/ 0 w 130598"/>
                <a:gd name="connsiteY3" fmla="*/ 1615033 h 161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98" h="1615032">
                  <a:moveTo>
                    <a:pt x="0" y="0"/>
                  </a:moveTo>
                  <a:lnTo>
                    <a:pt x="130598" y="0"/>
                  </a:lnTo>
                  <a:lnTo>
                    <a:pt x="130598" y="1615033"/>
                  </a:lnTo>
                  <a:lnTo>
                    <a:pt x="0" y="1615033"/>
                  </a:lnTo>
                  <a:close/>
                </a:path>
              </a:pathLst>
            </a:custGeom>
            <a:solidFill>
              <a:srgbClr val="FFFFFF"/>
            </a:solidFill>
            <a:ln w="13037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69" name="Forma livre: Forma 1068">
              <a:extLst>
                <a:ext uri="{FF2B5EF4-FFF2-40B4-BE49-F238E27FC236}">
                  <a16:creationId xmlns:a16="http://schemas.microsoft.com/office/drawing/2014/main" id="{A5E12AEE-D3A8-4A3C-83AC-9EAA13E4021E}"/>
                </a:ext>
              </a:extLst>
            </p:cNvPr>
            <p:cNvSpPr/>
            <p:nvPr/>
          </p:nvSpPr>
          <p:spPr>
            <a:xfrm>
              <a:off x="7688463" y="3367191"/>
              <a:ext cx="130598" cy="578101"/>
            </a:xfrm>
            <a:custGeom>
              <a:avLst/>
              <a:gdLst>
                <a:gd name="connsiteX0" fmla="*/ 0 w 130598"/>
                <a:gd name="connsiteY0" fmla="*/ 0 h 578101"/>
                <a:gd name="connsiteX1" fmla="*/ 130598 w 130598"/>
                <a:gd name="connsiteY1" fmla="*/ 0 h 578101"/>
                <a:gd name="connsiteX2" fmla="*/ 130598 w 130598"/>
                <a:gd name="connsiteY2" fmla="*/ 578101 h 578101"/>
                <a:gd name="connsiteX3" fmla="*/ 0 w 130598"/>
                <a:gd name="connsiteY3" fmla="*/ 578101 h 5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98" h="578101">
                  <a:moveTo>
                    <a:pt x="0" y="0"/>
                  </a:moveTo>
                  <a:lnTo>
                    <a:pt x="130598" y="0"/>
                  </a:lnTo>
                  <a:lnTo>
                    <a:pt x="130598" y="578101"/>
                  </a:lnTo>
                  <a:lnTo>
                    <a:pt x="0" y="578101"/>
                  </a:lnTo>
                  <a:close/>
                </a:path>
              </a:pathLst>
            </a:custGeom>
            <a:solidFill>
              <a:srgbClr val="FFFFFF"/>
            </a:solidFill>
            <a:ln w="13037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70" name="Forma livre: Forma 1069">
              <a:extLst>
                <a:ext uri="{FF2B5EF4-FFF2-40B4-BE49-F238E27FC236}">
                  <a16:creationId xmlns:a16="http://schemas.microsoft.com/office/drawing/2014/main" id="{D5142773-2DA0-4E53-80CC-6AFDE4E23849}"/>
                </a:ext>
              </a:extLst>
            </p:cNvPr>
            <p:cNvSpPr/>
            <p:nvPr/>
          </p:nvSpPr>
          <p:spPr>
            <a:xfrm>
              <a:off x="7688463" y="4325762"/>
              <a:ext cx="130598" cy="380469"/>
            </a:xfrm>
            <a:custGeom>
              <a:avLst/>
              <a:gdLst>
                <a:gd name="connsiteX0" fmla="*/ 0 w 130598"/>
                <a:gd name="connsiteY0" fmla="*/ 0 h 380469"/>
                <a:gd name="connsiteX1" fmla="*/ 130598 w 130598"/>
                <a:gd name="connsiteY1" fmla="*/ 0 h 380469"/>
                <a:gd name="connsiteX2" fmla="*/ 130598 w 130598"/>
                <a:gd name="connsiteY2" fmla="*/ 380469 h 380469"/>
                <a:gd name="connsiteX3" fmla="*/ 0 w 130598"/>
                <a:gd name="connsiteY3" fmla="*/ 380469 h 38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98" h="380469">
                  <a:moveTo>
                    <a:pt x="0" y="0"/>
                  </a:moveTo>
                  <a:lnTo>
                    <a:pt x="130598" y="0"/>
                  </a:lnTo>
                  <a:lnTo>
                    <a:pt x="130598" y="380469"/>
                  </a:lnTo>
                  <a:lnTo>
                    <a:pt x="0" y="380469"/>
                  </a:lnTo>
                  <a:close/>
                </a:path>
              </a:pathLst>
            </a:custGeom>
            <a:solidFill>
              <a:srgbClr val="FFFFFF"/>
            </a:solidFill>
            <a:ln w="13037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71" name="Forma livre: Forma 1070">
              <a:extLst>
                <a:ext uri="{FF2B5EF4-FFF2-40B4-BE49-F238E27FC236}">
                  <a16:creationId xmlns:a16="http://schemas.microsoft.com/office/drawing/2014/main" id="{36CB6B36-789B-4100-AF11-789C12EF355E}"/>
                </a:ext>
              </a:extLst>
            </p:cNvPr>
            <p:cNvSpPr/>
            <p:nvPr/>
          </p:nvSpPr>
          <p:spPr>
            <a:xfrm>
              <a:off x="7531745" y="3314952"/>
              <a:ext cx="130598" cy="104478"/>
            </a:xfrm>
            <a:custGeom>
              <a:avLst/>
              <a:gdLst>
                <a:gd name="connsiteX0" fmla="*/ 0 w 130598"/>
                <a:gd name="connsiteY0" fmla="*/ 0 h 104478"/>
                <a:gd name="connsiteX1" fmla="*/ 130598 w 130598"/>
                <a:gd name="connsiteY1" fmla="*/ 52239 h 104478"/>
                <a:gd name="connsiteX2" fmla="*/ 0 w 130598"/>
                <a:gd name="connsiteY2" fmla="*/ 104479 h 104478"/>
                <a:gd name="connsiteX3" fmla="*/ 52239 w 130598"/>
                <a:gd name="connsiteY3" fmla="*/ 52239 h 10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98" h="104478">
                  <a:moveTo>
                    <a:pt x="0" y="0"/>
                  </a:moveTo>
                  <a:lnTo>
                    <a:pt x="130598" y="52239"/>
                  </a:lnTo>
                  <a:lnTo>
                    <a:pt x="0" y="104479"/>
                  </a:lnTo>
                  <a:lnTo>
                    <a:pt x="52239" y="52239"/>
                  </a:lnTo>
                  <a:close/>
                </a:path>
              </a:pathLst>
            </a:custGeom>
            <a:solidFill>
              <a:srgbClr val="A80036"/>
            </a:solidFill>
            <a:ln w="13037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72" name="Forma livre: Forma 1071">
              <a:extLst>
                <a:ext uri="{FF2B5EF4-FFF2-40B4-BE49-F238E27FC236}">
                  <a16:creationId xmlns:a16="http://schemas.microsoft.com/office/drawing/2014/main" id="{5E3E9314-823A-4D3C-9144-69979C1EA35A}"/>
                </a:ext>
              </a:extLst>
            </p:cNvPr>
            <p:cNvSpPr/>
            <p:nvPr/>
          </p:nvSpPr>
          <p:spPr>
            <a:xfrm>
              <a:off x="4867539" y="3367191"/>
              <a:ext cx="2742564" cy="13059"/>
            </a:xfrm>
            <a:custGeom>
              <a:avLst/>
              <a:gdLst>
                <a:gd name="connsiteX0" fmla="*/ 0 w 2742564"/>
                <a:gd name="connsiteY0" fmla="*/ 0 h 13059"/>
                <a:gd name="connsiteX1" fmla="*/ 2742565 w 2742564"/>
                <a:gd name="connsiteY1" fmla="*/ 0 h 1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42564" h="13059">
                  <a:moveTo>
                    <a:pt x="0" y="0"/>
                  </a:moveTo>
                  <a:lnTo>
                    <a:pt x="2742565" y="0"/>
                  </a:lnTo>
                </a:path>
              </a:pathLst>
            </a:custGeom>
            <a:ln w="13037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73" name="CaixaDeTexto 1072">
              <a:extLst>
                <a:ext uri="{FF2B5EF4-FFF2-40B4-BE49-F238E27FC236}">
                  <a16:creationId xmlns:a16="http://schemas.microsoft.com/office/drawing/2014/main" id="{6E9CC132-9F24-4A49-81E8-EDB0D7CF4B80}"/>
                </a:ext>
              </a:extLst>
            </p:cNvPr>
            <p:cNvSpPr txBox="1"/>
            <p:nvPr/>
          </p:nvSpPr>
          <p:spPr>
            <a:xfrm>
              <a:off x="4867518" y="3098594"/>
              <a:ext cx="279244" cy="298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337" b="1" spc="0" baseline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074" name="CaixaDeTexto 1073">
              <a:extLst>
                <a:ext uri="{FF2B5EF4-FFF2-40B4-BE49-F238E27FC236}">
                  <a16:creationId xmlns:a16="http://schemas.microsoft.com/office/drawing/2014/main" id="{1514CEC7-D658-4645-BF4E-0A2109A0DBE9}"/>
                </a:ext>
              </a:extLst>
            </p:cNvPr>
            <p:cNvSpPr txBox="1"/>
            <p:nvPr/>
          </p:nvSpPr>
          <p:spPr>
            <a:xfrm>
              <a:off x="5037296" y="3098594"/>
              <a:ext cx="1409360" cy="298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337" spc="0" baseline="0" dirty="0">
                  <a:latin typeface="Arial"/>
                  <a:cs typeface="Arial"/>
                  <a:sym typeface="Arial"/>
                  <a:rtl val="0"/>
                </a:rPr>
                <a:t>regista empresa</a:t>
              </a:r>
            </a:p>
          </p:txBody>
        </p:sp>
        <p:sp>
          <p:nvSpPr>
            <p:cNvPr id="1075" name="Forma livre: Forma 1074">
              <a:extLst>
                <a:ext uri="{FF2B5EF4-FFF2-40B4-BE49-F238E27FC236}">
                  <a16:creationId xmlns:a16="http://schemas.microsoft.com/office/drawing/2014/main" id="{A414F9FC-F325-4592-A261-85E7290B9150}"/>
                </a:ext>
              </a:extLst>
            </p:cNvPr>
            <p:cNvSpPr/>
            <p:nvPr/>
          </p:nvSpPr>
          <p:spPr>
            <a:xfrm>
              <a:off x="4880599" y="3893053"/>
              <a:ext cx="130598" cy="104478"/>
            </a:xfrm>
            <a:custGeom>
              <a:avLst/>
              <a:gdLst>
                <a:gd name="connsiteX0" fmla="*/ 130598 w 130598"/>
                <a:gd name="connsiteY0" fmla="*/ 0 h 104478"/>
                <a:gd name="connsiteX1" fmla="*/ 0 w 130598"/>
                <a:gd name="connsiteY1" fmla="*/ 52239 h 104478"/>
                <a:gd name="connsiteX2" fmla="*/ 130598 w 130598"/>
                <a:gd name="connsiteY2" fmla="*/ 104479 h 104478"/>
                <a:gd name="connsiteX3" fmla="*/ 78359 w 130598"/>
                <a:gd name="connsiteY3" fmla="*/ 52239 h 10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98" h="104478">
                  <a:moveTo>
                    <a:pt x="130598" y="0"/>
                  </a:moveTo>
                  <a:lnTo>
                    <a:pt x="0" y="52239"/>
                  </a:lnTo>
                  <a:lnTo>
                    <a:pt x="130598" y="104479"/>
                  </a:lnTo>
                  <a:lnTo>
                    <a:pt x="78359" y="52239"/>
                  </a:lnTo>
                  <a:close/>
                </a:path>
              </a:pathLst>
            </a:custGeom>
            <a:solidFill>
              <a:srgbClr val="A80036"/>
            </a:solidFill>
            <a:ln w="13037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76" name="Forma livre: Forma 1075">
              <a:extLst>
                <a:ext uri="{FF2B5EF4-FFF2-40B4-BE49-F238E27FC236}">
                  <a16:creationId xmlns:a16="http://schemas.microsoft.com/office/drawing/2014/main" id="{4C2ACC5C-C41B-4059-9BAF-9798C0144D81}"/>
                </a:ext>
              </a:extLst>
            </p:cNvPr>
            <p:cNvSpPr/>
            <p:nvPr/>
          </p:nvSpPr>
          <p:spPr>
            <a:xfrm>
              <a:off x="4932838" y="3945293"/>
              <a:ext cx="2807863" cy="13059"/>
            </a:xfrm>
            <a:custGeom>
              <a:avLst/>
              <a:gdLst>
                <a:gd name="connsiteX0" fmla="*/ 0 w 2807863"/>
                <a:gd name="connsiteY0" fmla="*/ 0 h 13059"/>
                <a:gd name="connsiteX1" fmla="*/ 2807864 w 2807863"/>
                <a:gd name="connsiteY1" fmla="*/ 0 h 1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7863" h="13059">
                  <a:moveTo>
                    <a:pt x="0" y="0"/>
                  </a:moveTo>
                  <a:lnTo>
                    <a:pt x="2807864" y="0"/>
                  </a:lnTo>
                </a:path>
              </a:pathLst>
            </a:custGeom>
            <a:ln w="13037" cap="flat">
              <a:solidFill>
                <a:srgbClr val="A80036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77" name="CaixaDeTexto 1076">
              <a:extLst>
                <a:ext uri="{FF2B5EF4-FFF2-40B4-BE49-F238E27FC236}">
                  <a16:creationId xmlns:a16="http://schemas.microsoft.com/office/drawing/2014/main" id="{E74C1B18-CCCC-42B2-B8BF-41425264F39E}"/>
                </a:ext>
              </a:extLst>
            </p:cNvPr>
            <p:cNvSpPr txBox="1"/>
            <p:nvPr/>
          </p:nvSpPr>
          <p:spPr>
            <a:xfrm>
              <a:off x="4998116" y="3577879"/>
              <a:ext cx="279244" cy="298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337" b="1" spc="0" baseline="0"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1078" name="CaixaDeTexto 1077">
              <a:extLst>
                <a:ext uri="{FF2B5EF4-FFF2-40B4-BE49-F238E27FC236}">
                  <a16:creationId xmlns:a16="http://schemas.microsoft.com/office/drawing/2014/main" id="{AC7A695D-3D9C-4F58-BF84-AC9532FF8142}"/>
                </a:ext>
              </a:extLst>
            </p:cNvPr>
            <p:cNvSpPr txBox="1"/>
            <p:nvPr/>
          </p:nvSpPr>
          <p:spPr>
            <a:xfrm>
              <a:off x="5167894" y="3479063"/>
              <a:ext cx="1760418" cy="298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337" spc="0" baseline="0" dirty="0">
                  <a:latin typeface="Arial"/>
                  <a:cs typeface="Arial"/>
                  <a:sym typeface="Arial"/>
                  <a:rtl val="0"/>
                </a:rPr>
                <a:t>solicita dados cliente</a:t>
              </a:r>
            </a:p>
          </p:txBody>
        </p:sp>
        <p:sp>
          <p:nvSpPr>
            <p:cNvPr id="1079" name="CaixaDeTexto 1078">
              <a:extLst>
                <a:ext uri="{FF2B5EF4-FFF2-40B4-BE49-F238E27FC236}">
                  <a16:creationId xmlns:a16="http://schemas.microsoft.com/office/drawing/2014/main" id="{EEE1E0CE-A823-41F0-B558-97F45E528EB1}"/>
                </a:ext>
              </a:extLst>
            </p:cNvPr>
            <p:cNvSpPr txBox="1"/>
            <p:nvPr/>
          </p:nvSpPr>
          <p:spPr>
            <a:xfrm>
              <a:off x="5167894" y="3676695"/>
              <a:ext cx="1584344" cy="298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337" spc="0" baseline="0">
                  <a:latin typeface="Arial"/>
                  <a:cs typeface="Arial"/>
                  <a:sym typeface="Arial"/>
                  <a:rtl val="0"/>
                </a:rPr>
                <a:t>(nome, NIF, email)</a:t>
              </a:r>
            </a:p>
          </p:txBody>
        </p:sp>
        <p:sp>
          <p:nvSpPr>
            <p:cNvPr id="1080" name="Forma livre: Forma 1079">
              <a:extLst>
                <a:ext uri="{FF2B5EF4-FFF2-40B4-BE49-F238E27FC236}">
                  <a16:creationId xmlns:a16="http://schemas.microsoft.com/office/drawing/2014/main" id="{C6DE40D1-E7B4-41F3-ABAF-0DB87BB87F6F}"/>
                </a:ext>
              </a:extLst>
            </p:cNvPr>
            <p:cNvSpPr/>
            <p:nvPr/>
          </p:nvSpPr>
          <p:spPr>
            <a:xfrm>
              <a:off x="7531745" y="4273523"/>
              <a:ext cx="130598" cy="104478"/>
            </a:xfrm>
            <a:custGeom>
              <a:avLst/>
              <a:gdLst>
                <a:gd name="connsiteX0" fmla="*/ 0 w 130598"/>
                <a:gd name="connsiteY0" fmla="*/ 0 h 104478"/>
                <a:gd name="connsiteX1" fmla="*/ 130598 w 130598"/>
                <a:gd name="connsiteY1" fmla="*/ 52239 h 104478"/>
                <a:gd name="connsiteX2" fmla="*/ 0 w 130598"/>
                <a:gd name="connsiteY2" fmla="*/ 104479 h 104478"/>
                <a:gd name="connsiteX3" fmla="*/ 52239 w 130598"/>
                <a:gd name="connsiteY3" fmla="*/ 52239 h 10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98" h="104478">
                  <a:moveTo>
                    <a:pt x="0" y="0"/>
                  </a:moveTo>
                  <a:lnTo>
                    <a:pt x="130598" y="52239"/>
                  </a:lnTo>
                  <a:lnTo>
                    <a:pt x="0" y="104479"/>
                  </a:lnTo>
                  <a:lnTo>
                    <a:pt x="52239" y="52239"/>
                  </a:lnTo>
                  <a:close/>
                </a:path>
              </a:pathLst>
            </a:custGeom>
            <a:solidFill>
              <a:srgbClr val="A80036"/>
            </a:solidFill>
            <a:ln w="13037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81" name="Forma livre: Forma 1080">
              <a:extLst>
                <a:ext uri="{FF2B5EF4-FFF2-40B4-BE49-F238E27FC236}">
                  <a16:creationId xmlns:a16="http://schemas.microsoft.com/office/drawing/2014/main" id="{23DEA024-A8AB-4579-AFFC-1C755C41A3A3}"/>
                </a:ext>
              </a:extLst>
            </p:cNvPr>
            <p:cNvSpPr/>
            <p:nvPr/>
          </p:nvSpPr>
          <p:spPr>
            <a:xfrm>
              <a:off x="4867539" y="4325762"/>
              <a:ext cx="2742564" cy="13059"/>
            </a:xfrm>
            <a:custGeom>
              <a:avLst/>
              <a:gdLst>
                <a:gd name="connsiteX0" fmla="*/ 0 w 2742564"/>
                <a:gd name="connsiteY0" fmla="*/ 0 h 13059"/>
                <a:gd name="connsiteX1" fmla="*/ 2742565 w 2742564"/>
                <a:gd name="connsiteY1" fmla="*/ 0 h 1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42564" h="13059">
                  <a:moveTo>
                    <a:pt x="0" y="0"/>
                  </a:moveTo>
                  <a:lnTo>
                    <a:pt x="2742565" y="0"/>
                  </a:lnTo>
                </a:path>
              </a:pathLst>
            </a:custGeom>
            <a:ln w="13037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82" name="CaixaDeTexto 1081">
              <a:extLst>
                <a:ext uri="{FF2B5EF4-FFF2-40B4-BE49-F238E27FC236}">
                  <a16:creationId xmlns:a16="http://schemas.microsoft.com/office/drawing/2014/main" id="{AFCC160C-C368-4A1C-BE70-DD6FFEBEA7CD}"/>
                </a:ext>
              </a:extLst>
            </p:cNvPr>
            <p:cNvSpPr txBox="1"/>
            <p:nvPr/>
          </p:nvSpPr>
          <p:spPr>
            <a:xfrm>
              <a:off x="4867518" y="4057165"/>
              <a:ext cx="279244" cy="298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337" b="1" spc="0" baseline="0">
                  <a:latin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1083" name="CaixaDeTexto 1082">
              <a:extLst>
                <a:ext uri="{FF2B5EF4-FFF2-40B4-BE49-F238E27FC236}">
                  <a16:creationId xmlns:a16="http://schemas.microsoft.com/office/drawing/2014/main" id="{A3581C94-5F40-4204-9AFC-AA5ED569CC18}"/>
                </a:ext>
              </a:extLst>
            </p:cNvPr>
            <p:cNvSpPr txBox="1"/>
            <p:nvPr/>
          </p:nvSpPr>
          <p:spPr>
            <a:xfrm>
              <a:off x="5024236" y="4057165"/>
              <a:ext cx="2375971" cy="298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337" spc="0" baseline="0">
                  <a:latin typeface="Arial"/>
                  <a:cs typeface="Arial"/>
                  <a:sym typeface="Arial"/>
                  <a:rtl val="0"/>
                </a:rPr>
                <a:t>introduz os dados solicitados</a:t>
              </a:r>
            </a:p>
          </p:txBody>
        </p:sp>
        <p:sp>
          <p:nvSpPr>
            <p:cNvPr id="1084" name="Forma livre: Forma 1083">
              <a:extLst>
                <a:ext uri="{FF2B5EF4-FFF2-40B4-BE49-F238E27FC236}">
                  <a16:creationId xmlns:a16="http://schemas.microsoft.com/office/drawing/2014/main" id="{49E3B1D0-8760-4137-8450-6D1728488CAE}"/>
                </a:ext>
              </a:extLst>
            </p:cNvPr>
            <p:cNvSpPr/>
            <p:nvPr/>
          </p:nvSpPr>
          <p:spPr>
            <a:xfrm>
              <a:off x="4815300" y="4653993"/>
              <a:ext cx="130598" cy="104478"/>
            </a:xfrm>
            <a:custGeom>
              <a:avLst/>
              <a:gdLst>
                <a:gd name="connsiteX0" fmla="*/ 130598 w 130598"/>
                <a:gd name="connsiteY0" fmla="*/ 0 h 104478"/>
                <a:gd name="connsiteX1" fmla="*/ 0 w 130598"/>
                <a:gd name="connsiteY1" fmla="*/ 52239 h 104478"/>
                <a:gd name="connsiteX2" fmla="*/ 130598 w 130598"/>
                <a:gd name="connsiteY2" fmla="*/ 104479 h 104478"/>
                <a:gd name="connsiteX3" fmla="*/ 78359 w 130598"/>
                <a:gd name="connsiteY3" fmla="*/ 52239 h 10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598" h="104478">
                  <a:moveTo>
                    <a:pt x="130598" y="0"/>
                  </a:moveTo>
                  <a:lnTo>
                    <a:pt x="0" y="52239"/>
                  </a:lnTo>
                  <a:lnTo>
                    <a:pt x="130598" y="104479"/>
                  </a:lnTo>
                  <a:lnTo>
                    <a:pt x="78359" y="52239"/>
                  </a:lnTo>
                  <a:close/>
                </a:path>
              </a:pathLst>
            </a:custGeom>
            <a:solidFill>
              <a:srgbClr val="A80036"/>
            </a:solidFill>
            <a:ln w="13037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85" name="Forma livre: Forma 1084">
              <a:extLst>
                <a:ext uri="{FF2B5EF4-FFF2-40B4-BE49-F238E27FC236}">
                  <a16:creationId xmlns:a16="http://schemas.microsoft.com/office/drawing/2014/main" id="{E3CEC960-86A5-484F-B2D0-AC9C877971D9}"/>
                </a:ext>
              </a:extLst>
            </p:cNvPr>
            <p:cNvSpPr/>
            <p:nvPr/>
          </p:nvSpPr>
          <p:spPr>
            <a:xfrm>
              <a:off x="4867539" y="4706232"/>
              <a:ext cx="2873163" cy="13059"/>
            </a:xfrm>
            <a:custGeom>
              <a:avLst/>
              <a:gdLst>
                <a:gd name="connsiteX0" fmla="*/ 0 w 2873163"/>
                <a:gd name="connsiteY0" fmla="*/ 0 h 13059"/>
                <a:gd name="connsiteX1" fmla="*/ 2873163 w 2873163"/>
                <a:gd name="connsiteY1" fmla="*/ 0 h 1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3163" h="13059">
                  <a:moveTo>
                    <a:pt x="0" y="0"/>
                  </a:moveTo>
                  <a:lnTo>
                    <a:pt x="2873163" y="0"/>
                  </a:lnTo>
                </a:path>
              </a:pathLst>
            </a:custGeom>
            <a:ln w="13037" cap="flat">
              <a:solidFill>
                <a:srgbClr val="A80036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86" name="CaixaDeTexto 1085">
              <a:extLst>
                <a:ext uri="{FF2B5EF4-FFF2-40B4-BE49-F238E27FC236}">
                  <a16:creationId xmlns:a16="http://schemas.microsoft.com/office/drawing/2014/main" id="{B48950E7-AB23-4038-A66D-5EC80E83ACE7}"/>
                </a:ext>
              </a:extLst>
            </p:cNvPr>
            <p:cNvSpPr txBox="1"/>
            <p:nvPr/>
          </p:nvSpPr>
          <p:spPr>
            <a:xfrm>
              <a:off x="4932817" y="4437634"/>
              <a:ext cx="279244" cy="298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337" b="1" spc="0" baseline="0">
                  <a:latin typeface="Arial"/>
                  <a:cs typeface="Arial"/>
                  <a:sym typeface="Arial"/>
                  <a:rtl val="0"/>
                </a:rPr>
                <a:t>4</a:t>
              </a:r>
            </a:p>
          </p:txBody>
        </p:sp>
        <p:sp>
          <p:nvSpPr>
            <p:cNvPr id="1087" name="CaixaDeTexto 1086">
              <a:extLst>
                <a:ext uri="{FF2B5EF4-FFF2-40B4-BE49-F238E27FC236}">
                  <a16:creationId xmlns:a16="http://schemas.microsoft.com/office/drawing/2014/main" id="{43DB9BAD-D266-4EDC-9F2C-DE3558E0DA55}"/>
                </a:ext>
              </a:extLst>
            </p:cNvPr>
            <p:cNvSpPr txBox="1"/>
            <p:nvPr/>
          </p:nvSpPr>
          <p:spPr>
            <a:xfrm>
              <a:off x="5102595" y="4437634"/>
              <a:ext cx="2004075" cy="298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337" spc="0" baseline="0" dirty="0">
                  <a:latin typeface="Arial"/>
                  <a:cs typeface="Arial"/>
                  <a:sym typeface="Arial"/>
                  <a:rtl val="0"/>
                </a:rPr>
                <a:t>operação bem sucedida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602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F5054-6D02-4FB3-BC7A-ADE0DE04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19154"/>
            <a:ext cx="8911687" cy="1280890"/>
          </a:xfrm>
        </p:spPr>
        <p:txBody>
          <a:bodyPr>
            <a:normAutofit/>
          </a:bodyPr>
          <a:lstStyle/>
          <a:p>
            <a:r>
              <a:rPr lang="pt-PT" sz="2000" dirty="0"/>
              <a:t>SSD e SD - Caso de uso 1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03AC4CB-10C0-4DED-AC40-FEDEB7457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5354" y="5558133"/>
            <a:ext cx="1434106" cy="961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" name="Gráfico 7">
            <a:extLst>
              <a:ext uri="{FF2B5EF4-FFF2-40B4-BE49-F238E27FC236}">
                <a16:creationId xmlns:a16="http://schemas.microsoft.com/office/drawing/2014/main" id="{BEE95FCF-0BB1-485D-BA3B-C2A08A2E5915}"/>
              </a:ext>
            </a:extLst>
          </p:cNvPr>
          <p:cNvGrpSpPr/>
          <p:nvPr/>
        </p:nvGrpSpPr>
        <p:grpSpPr>
          <a:xfrm>
            <a:off x="2423161" y="1880588"/>
            <a:ext cx="6900576" cy="4081300"/>
            <a:chOff x="1922526" y="1979104"/>
            <a:chExt cx="5687377" cy="32136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0FACCF2B-3842-45B0-AC3E-780F05335CFE}"/>
                </a:ext>
              </a:extLst>
            </p:cNvPr>
            <p:cNvSpPr/>
            <p:nvPr/>
          </p:nvSpPr>
          <p:spPr>
            <a:xfrm>
              <a:off x="2752153" y="2848706"/>
              <a:ext cx="95250" cy="1455390"/>
            </a:xfrm>
            <a:custGeom>
              <a:avLst/>
              <a:gdLst>
                <a:gd name="connsiteX0" fmla="*/ 0 w 95250"/>
                <a:gd name="connsiteY0" fmla="*/ 0 h 1455390"/>
                <a:gd name="connsiteX1" fmla="*/ 95250 w 95250"/>
                <a:gd name="connsiteY1" fmla="*/ 0 h 1455390"/>
                <a:gd name="connsiteX2" fmla="*/ 95250 w 95250"/>
                <a:gd name="connsiteY2" fmla="*/ 1455390 h 1455390"/>
                <a:gd name="connsiteX3" fmla="*/ 0 w 95250"/>
                <a:gd name="connsiteY3" fmla="*/ 1455390 h 145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455390">
                  <a:moveTo>
                    <a:pt x="0" y="0"/>
                  </a:moveTo>
                  <a:lnTo>
                    <a:pt x="95250" y="0"/>
                  </a:lnTo>
                  <a:lnTo>
                    <a:pt x="95250" y="1455390"/>
                  </a:lnTo>
                  <a:lnTo>
                    <a:pt x="0" y="145539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FA586B74-A95B-4A3B-BA6B-D465961CA290}"/>
                </a:ext>
              </a:extLst>
            </p:cNvPr>
            <p:cNvSpPr/>
            <p:nvPr/>
          </p:nvSpPr>
          <p:spPr>
            <a:xfrm>
              <a:off x="4666678" y="3049996"/>
              <a:ext cx="95250" cy="1254100"/>
            </a:xfrm>
            <a:custGeom>
              <a:avLst/>
              <a:gdLst>
                <a:gd name="connsiteX0" fmla="*/ 0 w 95250"/>
                <a:gd name="connsiteY0" fmla="*/ 0 h 1254100"/>
                <a:gd name="connsiteX1" fmla="*/ 95250 w 95250"/>
                <a:gd name="connsiteY1" fmla="*/ 0 h 1254100"/>
                <a:gd name="connsiteX2" fmla="*/ 95250 w 95250"/>
                <a:gd name="connsiteY2" fmla="*/ 1254101 h 1254100"/>
                <a:gd name="connsiteX3" fmla="*/ 0 w 95250"/>
                <a:gd name="connsiteY3" fmla="*/ 1254101 h 125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254100">
                  <a:moveTo>
                    <a:pt x="0" y="0"/>
                  </a:moveTo>
                  <a:lnTo>
                    <a:pt x="95250" y="0"/>
                  </a:lnTo>
                  <a:lnTo>
                    <a:pt x="95250" y="1254101"/>
                  </a:lnTo>
                  <a:lnTo>
                    <a:pt x="0" y="125410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02EF258B-865D-439F-A8C1-6AA5ACE58EC2}"/>
                </a:ext>
              </a:extLst>
            </p:cNvPr>
            <p:cNvSpPr/>
            <p:nvPr/>
          </p:nvSpPr>
          <p:spPr>
            <a:xfrm>
              <a:off x="6095428" y="3327486"/>
              <a:ext cx="95250" cy="277489"/>
            </a:xfrm>
            <a:custGeom>
              <a:avLst/>
              <a:gdLst>
                <a:gd name="connsiteX0" fmla="*/ 0 w 95250"/>
                <a:gd name="connsiteY0" fmla="*/ 0 h 277489"/>
                <a:gd name="connsiteX1" fmla="*/ 95250 w 95250"/>
                <a:gd name="connsiteY1" fmla="*/ 0 h 277489"/>
                <a:gd name="connsiteX2" fmla="*/ 95250 w 95250"/>
                <a:gd name="connsiteY2" fmla="*/ 277490 h 277489"/>
                <a:gd name="connsiteX3" fmla="*/ 0 w 95250"/>
                <a:gd name="connsiteY3" fmla="*/ 277490 h 27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77489">
                  <a:moveTo>
                    <a:pt x="0" y="0"/>
                  </a:moveTo>
                  <a:lnTo>
                    <a:pt x="95250" y="0"/>
                  </a:lnTo>
                  <a:lnTo>
                    <a:pt x="95250" y="277490"/>
                  </a:lnTo>
                  <a:lnTo>
                    <a:pt x="0" y="27749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D86F411-2DA2-47DD-AE5E-272C7B6F9666}"/>
                </a:ext>
              </a:extLst>
            </p:cNvPr>
            <p:cNvSpPr/>
            <p:nvPr/>
          </p:nvSpPr>
          <p:spPr>
            <a:xfrm>
              <a:off x="7219378" y="3604976"/>
              <a:ext cx="95250" cy="277489"/>
            </a:xfrm>
            <a:custGeom>
              <a:avLst/>
              <a:gdLst>
                <a:gd name="connsiteX0" fmla="*/ 0 w 95250"/>
                <a:gd name="connsiteY0" fmla="*/ 0 h 277489"/>
                <a:gd name="connsiteX1" fmla="*/ 95250 w 95250"/>
                <a:gd name="connsiteY1" fmla="*/ 0 h 277489"/>
                <a:gd name="connsiteX2" fmla="*/ 95250 w 95250"/>
                <a:gd name="connsiteY2" fmla="*/ 277490 h 277489"/>
                <a:gd name="connsiteX3" fmla="*/ 0 w 95250"/>
                <a:gd name="connsiteY3" fmla="*/ 277490 h 27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77489">
                  <a:moveTo>
                    <a:pt x="0" y="0"/>
                  </a:moveTo>
                  <a:lnTo>
                    <a:pt x="95250" y="0"/>
                  </a:lnTo>
                  <a:lnTo>
                    <a:pt x="95250" y="277490"/>
                  </a:lnTo>
                  <a:lnTo>
                    <a:pt x="0" y="27749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C0E05EAC-900F-4859-9A56-0C0FC80D9951}"/>
                </a:ext>
              </a:extLst>
            </p:cNvPr>
            <p:cNvSpPr/>
            <p:nvPr/>
          </p:nvSpPr>
          <p:spPr>
            <a:xfrm>
              <a:off x="2795016" y="2753456"/>
              <a:ext cx="9525" cy="1722090"/>
            </a:xfrm>
            <a:custGeom>
              <a:avLst/>
              <a:gdLst>
                <a:gd name="connsiteX0" fmla="*/ 0 w 9525"/>
                <a:gd name="connsiteY0" fmla="*/ 0 h 1722090"/>
                <a:gd name="connsiteX1" fmla="*/ 0 w 9525"/>
                <a:gd name="connsiteY1" fmla="*/ 1722091 h 172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722090">
                  <a:moveTo>
                    <a:pt x="0" y="0"/>
                  </a:moveTo>
                  <a:lnTo>
                    <a:pt x="0" y="1722091"/>
                  </a:lnTo>
                </a:path>
              </a:pathLst>
            </a:custGeom>
            <a:ln w="9525" cap="flat">
              <a:solidFill>
                <a:srgbClr val="A80036"/>
              </a:solidFill>
              <a:custDash>
                <a:ds d="375000" sp="375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9E04D038-DBBA-436E-BFAA-C08563BB0BE9}"/>
                </a:ext>
              </a:extLst>
            </p:cNvPr>
            <p:cNvSpPr/>
            <p:nvPr/>
          </p:nvSpPr>
          <p:spPr>
            <a:xfrm>
              <a:off x="4714303" y="2753456"/>
              <a:ext cx="9525" cy="1722090"/>
            </a:xfrm>
            <a:custGeom>
              <a:avLst/>
              <a:gdLst>
                <a:gd name="connsiteX0" fmla="*/ 0 w 9525"/>
                <a:gd name="connsiteY0" fmla="*/ 0 h 1722090"/>
                <a:gd name="connsiteX1" fmla="*/ 0 w 9525"/>
                <a:gd name="connsiteY1" fmla="*/ 1722091 h 172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722090">
                  <a:moveTo>
                    <a:pt x="0" y="0"/>
                  </a:moveTo>
                  <a:lnTo>
                    <a:pt x="0" y="1722091"/>
                  </a:lnTo>
                </a:path>
              </a:pathLst>
            </a:custGeom>
            <a:ln w="9525" cap="flat">
              <a:solidFill>
                <a:srgbClr val="A80036"/>
              </a:solidFill>
              <a:custDash>
                <a:ds d="375000" sp="375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1312EE79-E801-4CC8-98B3-115B1304A5DF}"/>
                </a:ext>
              </a:extLst>
            </p:cNvPr>
            <p:cNvSpPr/>
            <p:nvPr/>
          </p:nvSpPr>
          <p:spPr>
            <a:xfrm>
              <a:off x="6143053" y="2753456"/>
              <a:ext cx="9525" cy="1722090"/>
            </a:xfrm>
            <a:custGeom>
              <a:avLst/>
              <a:gdLst>
                <a:gd name="connsiteX0" fmla="*/ 0 w 9525"/>
                <a:gd name="connsiteY0" fmla="*/ 0 h 1722090"/>
                <a:gd name="connsiteX1" fmla="*/ 0 w 9525"/>
                <a:gd name="connsiteY1" fmla="*/ 1722091 h 172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722090">
                  <a:moveTo>
                    <a:pt x="0" y="0"/>
                  </a:moveTo>
                  <a:lnTo>
                    <a:pt x="0" y="1722091"/>
                  </a:lnTo>
                </a:path>
              </a:pathLst>
            </a:custGeom>
            <a:ln w="9525" cap="flat">
              <a:solidFill>
                <a:srgbClr val="A80036"/>
              </a:solidFill>
              <a:custDash>
                <a:ds d="375000" sp="375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05E46E51-619A-40AE-B042-7040AE6D18F8}"/>
                </a:ext>
              </a:extLst>
            </p:cNvPr>
            <p:cNvSpPr/>
            <p:nvPr/>
          </p:nvSpPr>
          <p:spPr>
            <a:xfrm>
              <a:off x="7267003" y="2753456"/>
              <a:ext cx="9525" cy="1722090"/>
            </a:xfrm>
            <a:custGeom>
              <a:avLst/>
              <a:gdLst>
                <a:gd name="connsiteX0" fmla="*/ 0 w 9525"/>
                <a:gd name="connsiteY0" fmla="*/ 0 h 1722090"/>
                <a:gd name="connsiteX1" fmla="*/ 0 w 9525"/>
                <a:gd name="connsiteY1" fmla="*/ 1722091 h 172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722090">
                  <a:moveTo>
                    <a:pt x="0" y="0"/>
                  </a:moveTo>
                  <a:lnTo>
                    <a:pt x="0" y="1722091"/>
                  </a:lnTo>
                </a:path>
              </a:pathLst>
            </a:custGeom>
            <a:ln w="9525" cap="flat">
              <a:solidFill>
                <a:srgbClr val="A80036"/>
              </a:solidFill>
              <a:custDash>
                <a:ds d="375000" sp="375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15CB187-4175-4631-A1BB-8A510799F63B}"/>
                </a:ext>
              </a:extLst>
            </p:cNvPr>
            <p:cNvSpPr txBox="1"/>
            <p:nvPr/>
          </p:nvSpPr>
          <p:spPr>
            <a:xfrm>
              <a:off x="1922526" y="2552462"/>
              <a:ext cx="15376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050" spc="0" baseline="0" dirty="0">
                  <a:latin typeface="Arial"/>
                  <a:cs typeface="Arial"/>
                  <a:sym typeface="Arial"/>
                  <a:rtl val="0"/>
                </a:rPr>
                <a:t>Cliente Não Registado</a:t>
              </a: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F7705B86-D46D-4D32-9F37-394F67EDBF64}"/>
                </a:ext>
              </a:extLst>
            </p:cNvPr>
            <p:cNvSpPr/>
            <p:nvPr/>
          </p:nvSpPr>
          <p:spPr>
            <a:xfrm>
              <a:off x="2723578" y="1979104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EFECE"/>
            </a:solidFill>
            <a:ln w="19050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CFC70F0D-90EF-4994-BED5-62ECBE3521B9}"/>
                </a:ext>
              </a:extLst>
            </p:cNvPr>
            <p:cNvSpPr/>
            <p:nvPr/>
          </p:nvSpPr>
          <p:spPr>
            <a:xfrm>
              <a:off x="2675953" y="2131504"/>
              <a:ext cx="247650" cy="400050"/>
            </a:xfrm>
            <a:custGeom>
              <a:avLst/>
              <a:gdLst>
                <a:gd name="connsiteX0" fmla="*/ 123825 w 247650"/>
                <a:gd name="connsiteY0" fmla="*/ 0 h 400050"/>
                <a:gd name="connsiteX1" fmla="*/ 123825 w 247650"/>
                <a:gd name="connsiteY1" fmla="*/ 257175 h 400050"/>
                <a:gd name="connsiteX2" fmla="*/ 0 w 247650"/>
                <a:gd name="connsiteY2" fmla="*/ 76200 h 400050"/>
                <a:gd name="connsiteX3" fmla="*/ 247650 w 247650"/>
                <a:gd name="connsiteY3" fmla="*/ 76200 h 400050"/>
                <a:gd name="connsiteX4" fmla="*/ 123825 w 247650"/>
                <a:gd name="connsiteY4" fmla="*/ 257175 h 400050"/>
                <a:gd name="connsiteX5" fmla="*/ 0 w 247650"/>
                <a:gd name="connsiteY5" fmla="*/ 400050 h 400050"/>
                <a:gd name="connsiteX6" fmla="*/ 123825 w 247650"/>
                <a:gd name="connsiteY6" fmla="*/ 257175 h 400050"/>
                <a:gd name="connsiteX7" fmla="*/ 247650 w 247650"/>
                <a:gd name="connsiteY7" fmla="*/ 40005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400050">
                  <a:moveTo>
                    <a:pt x="123825" y="0"/>
                  </a:moveTo>
                  <a:lnTo>
                    <a:pt x="123825" y="257175"/>
                  </a:lnTo>
                  <a:moveTo>
                    <a:pt x="0" y="76200"/>
                  </a:moveTo>
                  <a:lnTo>
                    <a:pt x="247650" y="76200"/>
                  </a:lnTo>
                  <a:moveTo>
                    <a:pt x="123825" y="257175"/>
                  </a:moveTo>
                  <a:lnTo>
                    <a:pt x="0" y="400050"/>
                  </a:lnTo>
                  <a:moveTo>
                    <a:pt x="123825" y="257175"/>
                  </a:moveTo>
                  <a:lnTo>
                    <a:pt x="247650" y="400050"/>
                  </a:lnTo>
                </a:path>
              </a:pathLst>
            </a:custGeom>
            <a:noFill/>
            <a:ln w="19050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BD37CB05-6493-4867-BF54-99494DEBF1FF}"/>
                </a:ext>
              </a:extLst>
            </p:cNvPr>
            <p:cNvSpPr txBox="1"/>
            <p:nvPr/>
          </p:nvSpPr>
          <p:spPr>
            <a:xfrm>
              <a:off x="1922526" y="4420255"/>
              <a:ext cx="15376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050" spc="0" baseline="0">
                  <a:latin typeface="Arial"/>
                  <a:cs typeface="Arial"/>
                  <a:sym typeface="Arial"/>
                  <a:rtl val="0"/>
                </a:rPr>
                <a:t>Cliente Não Registado</a:t>
              </a: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E7A2BFAE-21D2-4E26-93B5-7D3498DAD6FE}"/>
                </a:ext>
              </a:extLst>
            </p:cNvPr>
            <p:cNvSpPr/>
            <p:nvPr/>
          </p:nvSpPr>
          <p:spPr>
            <a:xfrm>
              <a:off x="2723578" y="464029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EFECE"/>
            </a:solidFill>
            <a:ln w="19050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5F4B638F-EB47-4E61-B985-98C3F022503C}"/>
                </a:ext>
              </a:extLst>
            </p:cNvPr>
            <p:cNvSpPr/>
            <p:nvPr/>
          </p:nvSpPr>
          <p:spPr>
            <a:xfrm>
              <a:off x="2675953" y="4792699"/>
              <a:ext cx="247650" cy="400050"/>
            </a:xfrm>
            <a:custGeom>
              <a:avLst/>
              <a:gdLst>
                <a:gd name="connsiteX0" fmla="*/ 123825 w 247650"/>
                <a:gd name="connsiteY0" fmla="*/ 0 h 400050"/>
                <a:gd name="connsiteX1" fmla="*/ 123825 w 247650"/>
                <a:gd name="connsiteY1" fmla="*/ 257175 h 400050"/>
                <a:gd name="connsiteX2" fmla="*/ 0 w 247650"/>
                <a:gd name="connsiteY2" fmla="*/ 76200 h 400050"/>
                <a:gd name="connsiteX3" fmla="*/ 247650 w 247650"/>
                <a:gd name="connsiteY3" fmla="*/ 76200 h 400050"/>
                <a:gd name="connsiteX4" fmla="*/ 123825 w 247650"/>
                <a:gd name="connsiteY4" fmla="*/ 257175 h 400050"/>
                <a:gd name="connsiteX5" fmla="*/ 0 w 247650"/>
                <a:gd name="connsiteY5" fmla="*/ 400050 h 400050"/>
                <a:gd name="connsiteX6" fmla="*/ 123825 w 247650"/>
                <a:gd name="connsiteY6" fmla="*/ 257175 h 400050"/>
                <a:gd name="connsiteX7" fmla="*/ 247650 w 247650"/>
                <a:gd name="connsiteY7" fmla="*/ 40005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400050">
                  <a:moveTo>
                    <a:pt x="123825" y="0"/>
                  </a:moveTo>
                  <a:lnTo>
                    <a:pt x="123825" y="257175"/>
                  </a:lnTo>
                  <a:moveTo>
                    <a:pt x="0" y="76200"/>
                  </a:moveTo>
                  <a:lnTo>
                    <a:pt x="247650" y="76200"/>
                  </a:lnTo>
                  <a:moveTo>
                    <a:pt x="123825" y="257175"/>
                  </a:moveTo>
                  <a:lnTo>
                    <a:pt x="0" y="400050"/>
                  </a:lnTo>
                  <a:moveTo>
                    <a:pt x="123825" y="257175"/>
                  </a:moveTo>
                  <a:lnTo>
                    <a:pt x="247650" y="400050"/>
                  </a:lnTo>
                </a:path>
              </a:pathLst>
            </a:custGeom>
            <a:noFill/>
            <a:ln w="19050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D21C3CDB-770C-473B-8287-8ACBD8909619}"/>
                </a:ext>
              </a:extLst>
            </p:cNvPr>
            <p:cNvSpPr/>
            <p:nvPr/>
          </p:nvSpPr>
          <p:spPr>
            <a:xfrm>
              <a:off x="3857053" y="2417254"/>
              <a:ext cx="1676400" cy="288577"/>
            </a:xfrm>
            <a:custGeom>
              <a:avLst/>
              <a:gdLst>
                <a:gd name="connsiteX0" fmla="*/ 0 w 1676400"/>
                <a:gd name="connsiteY0" fmla="*/ 0 h 288577"/>
                <a:gd name="connsiteX1" fmla="*/ 1676400 w 1676400"/>
                <a:gd name="connsiteY1" fmla="*/ 0 h 288577"/>
                <a:gd name="connsiteX2" fmla="*/ 1676400 w 1676400"/>
                <a:gd name="connsiteY2" fmla="*/ 288578 h 288577"/>
                <a:gd name="connsiteX3" fmla="*/ 0 w 1676400"/>
                <a:gd name="connsiteY3" fmla="*/ 288578 h 28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288577">
                  <a:moveTo>
                    <a:pt x="0" y="0"/>
                  </a:moveTo>
                  <a:lnTo>
                    <a:pt x="1676400" y="0"/>
                  </a:lnTo>
                  <a:lnTo>
                    <a:pt x="1676400" y="288578"/>
                  </a:lnTo>
                  <a:lnTo>
                    <a:pt x="0" y="288578"/>
                  </a:lnTo>
                  <a:close/>
                </a:path>
              </a:pathLst>
            </a:custGeom>
            <a:solidFill>
              <a:srgbClr val="FEFECE"/>
            </a:solidFill>
            <a:ln w="1428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17B444F3-4558-419F-B743-98E107DDD8E7}"/>
                </a:ext>
              </a:extLst>
            </p:cNvPr>
            <p:cNvSpPr txBox="1"/>
            <p:nvPr/>
          </p:nvSpPr>
          <p:spPr>
            <a:xfrm>
              <a:off x="3832288" y="2438162"/>
              <a:ext cx="1487805" cy="243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05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:api/clientesController</a:t>
              </a:r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94661D81-9373-48FA-8560-7D80A4C802EC}"/>
                </a:ext>
              </a:extLst>
            </p:cNvPr>
            <p:cNvSpPr/>
            <p:nvPr/>
          </p:nvSpPr>
          <p:spPr>
            <a:xfrm>
              <a:off x="3857053" y="4466022"/>
              <a:ext cx="1676400" cy="288577"/>
            </a:xfrm>
            <a:custGeom>
              <a:avLst/>
              <a:gdLst>
                <a:gd name="connsiteX0" fmla="*/ 0 w 1676400"/>
                <a:gd name="connsiteY0" fmla="*/ 0 h 288577"/>
                <a:gd name="connsiteX1" fmla="*/ 1676400 w 1676400"/>
                <a:gd name="connsiteY1" fmla="*/ 0 h 288577"/>
                <a:gd name="connsiteX2" fmla="*/ 1676400 w 1676400"/>
                <a:gd name="connsiteY2" fmla="*/ 288578 h 288577"/>
                <a:gd name="connsiteX3" fmla="*/ 0 w 1676400"/>
                <a:gd name="connsiteY3" fmla="*/ 288578 h 28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288577">
                  <a:moveTo>
                    <a:pt x="0" y="0"/>
                  </a:moveTo>
                  <a:lnTo>
                    <a:pt x="1676400" y="0"/>
                  </a:lnTo>
                  <a:lnTo>
                    <a:pt x="1676400" y="288578"/>
                  </a:lnTo>
                  <a:lnTo>
                    <a:pt x="0" y="288578"/>
                  </a:lnTo>
                  <a:close/>
                </a:path>
              </a:pathLst>
            </a:custGeom>
            <a:solidFill>
              <a:srgbClr val="FEFECE"/>
            </a:solidFill>
            <a:ln w="1428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85AB5E03-4ABB-42B3-9107-77FFBC343B72}"/>
                </a:ext>
              </a:extLst>
            </p:cNvPr>
            <p:cNvSpPr txBox="1"/>
            <p:nvPr/>
          </p:nvSpPr>
          <p:spPr>
            <a:xfrm>
              <a:off x="3832288" y="4486930"/>
              <a:ext cx="1487805" cy="243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05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:api/clientesController</a:t>
              </a: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8309E445-3BAA-4E2F-A2C5-B8B762E7AE6A}"/>
                </a:ext>
              </a:extLst>
            </p:cNvPr>
            <p:cNvSpPr/>
            <p:nvPr/>
          </p:nvSpPr>
          <p:spPr>
            <a:xfrm>
              <a:off x="5666803" y="2417254"/>
              <a:ext cx="914400" cy="288577"/>
            </a:xfrm>
            <a:custGeom>
              <a:avLst/>
              <a:gdLst>
                <a:gd name="connsiteX0" fmla="*/ 0 w 914400"/>
                <a:gd name="connsiteY0" fmla="*/ 0 h 288577"/>
                <a:gd name="connsiteX1" fmla="*/ 914400 w 914400"/>
                <a:gd name="connsiteY1" fmla="*/ 0 h 288577"/>
                <a:gd name="connsiteX2" fmla="*/ 914400 w 914400"/>
                <a:gd name="connsiteY2" fmla="*/ 288578 h 288577"/>
                <a:gd name="connsiteX3" fmla="*/ 0 w 914400"/>
                <a:gd name="connsiteY3" fmla="*/ 288578 h 28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288577">
                  <a:moveTo>
                    <a:pt x="0" y="0"/>
                  </a:moveTo>
                  <a:lnTo>
                    <a:pt x="914400" y="0"/>
                  </a:lnTo>
                  <a:lnTo>
                    <a:pt x="914400" y="288578"/>
                  </a:lnTo>
                  <a:lnTo>
                    <a:pt x="0" y="288578"/>
                  </a:lnTo>
                  <a:close/>
                </a:path>
              </a:pathLst>
            </a:custGeom>
            <a:solidFill>
              <a:srgbClr val="FEFECE"/>
            </a:solidFill>
            <a:ln w="1428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940E509-C6BC-44A2-8A93-5D49931F1C92}"/>
                </a:ext>
              </a:extLst>
            </p:cNvPr>
            <p:cNvSpPr txBox="1"/>
            <p:nvPr/>
          </p:nvSpPr>
          <p:spPr>
            <a:xfrm>
              <a:off x="5642038" y="2438162"/>
              <a:ext cx="830580" cy="243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05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:api/cliente</a:t>
              </a:r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71AF1BF5-BA94-4C8F-8F88-20DF933AAE20}"/>
                </a:ext>
              </a:extLst>
            </p:cNvPr>
            <p:cNvSpPr/>
            <p:nvPr/>
          </p:nvSpPr>
          <p:spPr>
            <a:xfrm>
              <a:off x="5666803" y="4466022"/>
              <a:ext cx="914400" cy="288577"/>
            </a:xfrm>
            <a:custGeom>
              <a:avLst/>
              <a:gdLst>
                <a:gd name="connsiteX0" fmla="*/ 0 w 914400"/>
                <a:gd name="connsiteY0" fmla="*/ 0 h 288577"/>
                <a:gd name="connsiteX1" fmla="*/ 914400 w 914400"/>
                <a:gd name="connsiteY1" fmla="*/ 0 h 288577"/>
                <a:gd name="connsiteX2" fmla="*/ 914400 w 914400"/>
                <a:gd name="connsiteY2" fmla="*/ 288578 h 288577"/>
                <a:gd name="connsiteX3" fmla="*/ 0 w 914400"/>
                <a:gd name="connsiteY3" fmla="*/ 288578 h 28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288577">
                  <a:moveTo>
                    <a:pt x="0" y="0"/>
                  </a:moveTo>
                  <a:lnTo>
                    <a:pt x="914400" y="0"/>
                  </a:lnTo>
                  <a:lnTo>
                    <a:pt x="914400" y="288578"/>
                  </a:lnTo>
                  <a:lnTo>
                    <a:pt x="0" y="288578"/>
                  </a:lnTo>
                  <a:close/>
                </a:path>
              </a:pathLst>
            </a:custGeom>
            <a:solidFill>
              <a:srgbClr val="FEFECE"/>
            </a:solidFill>
            <a:ln w="1428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A1D699CA-6AE9-449F-A7FC-FFAD52DE9D8E}"/>
                </a:ext>
              </a:extLst>
            </p:cNvPr>
            <p:cNvSpPr txBox="1"/>
            <p:nvPr/>
          </p:nvSpPr>
          <p:spPr>
            <a:xfrm>
              <a:off x="5642038" y="4486930"/>
              <a:ext cx="830580" cy="243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05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:api/cliente</a:t>
              </a:r>
            </a:p>
          </p:txBody>
        </p:sp>
        <p:sp>
          <p:nvSpPr>
            <p:cNvPr id="1024" name="Forma livre: Forma 1023">
              <a:extLst>
                <a:ext uri="{FF2B5EF4-FFF2-40B4-BE49-F238E27FC236}">
                  <a16:creationId xmlns:a16="http://schemas.microsoft.com/office/drawing/2014/main" id="{8C3F1AAB-495A-475B-B108-93F3F1EE6563}"/>
                </a:ext>
              </a:extLst>
            </p:cNvPr>
            <p:cNvSpPr/>
            <p:nvPr/>
          </p:nvSpPr>
          <p:spPr>
            <a:xfrm>
              <a:off x="6886003" y="2417254"/>
              <a:ext cx="723900" cy="288577"/>
            </a:xfrm>
            <a:custGeom>
              <a:avLst/>
              <a:gdLst>
                <a:gd name="connsiteX0" fmla="*/ 0 w 723900"/>
                <a:gd name="connsiteY0" fmla="*/ 0 h 288577"/>
                <a:gd name="connsiteX1" fmla="*/ 723900 w 723900"/>
                <a:gd name="connsiteY1" fmla="*/ 0 h 288577"/>
                <a:gd name="connsiteX2" fmla="*/ 723900 w 723900"/>
                <a:gd name="connsiteY2" fmla="*/ 288578 h 288577"/>
                <a:gd name="connsiteX3" fmla="*/ 0 w 723900"/>
                <a:gd name="connsiteY3" fmla="*/ 288578 h 28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288577">
                  <a:moveTo>
                    <a:pt x="0" y="0"/>
                  </a:moveTo>
                  <a:lnTo>
                    <a:pt x="723900" y="0"/>
                  </a:lnTo>
                  <a:lnTo>
                    <a:pt x="723900" y="288578"/>
                  </a:lnTo>
                  <a:lnTo>
                    <a:pt x="0" y="288578"/>
                  </a:lnTo>
                  <a:close/>
                </a:path>
              </a:pathLst>
            </a:custGeom>
            <a:solidFill>
              <a:srgbClr val="FEFECE"/>
            </a:solidFill>
            <a:ln w="1428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25" name="CaixaDeTexto 1024">
              <a:extLst>
                <a:ext uri="{FF2B5EF4-FFF2-40B4-BE49-F238E27FC236}">
                  <a16:creationId xmlns:a16="http://schemas.microsoft.com/office/drawing/2014/main" id="{1E9AE25E-F487-4639-A9CA-C1A178754466}"/>
                </a:ext>
              </a:extLst>
            </p:cNvPr>
            <p:cNvSpPr txBox="1"/>
            <p:nvPr/>
          </p:nvSpPr>
          <p:spPr>
            <a:xfrm>
              <a:off x="6861238" y="2438162"/>
              <a:ext cx="649605" cy="243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05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:context</a:t>
              </a:r>
            </a:p>
          </p:txBody>
        </p:sp>
        <p:sp>
          <p:nvSpPr>
            <p:cNvPr id="1027" name="Forma livre: Forma 1026">
              <a:extLst>
                <a:ext uri="{FF2B5EF4-FFF2-40B4-BE49-F238E27FC236}">
                  <a16:creationId xmlns:a16="http://schemas.microsoft.com/office/drawing/2014/main" id="{C91E4ACB-D790-4C1C-BE30-760E2F0DB689}"/>
                </a:ext>
              </a:extLst>
            </p:cNvPr>
            <p:cNvSpPr/>
            <p:nvPr/>
          </p:nvSpPr>
          <p:spPr>
            <a:xfrm>
              <a:off x="6886003" y="4466022"/>
              <a:ext cx="723900" cy="288577"/>
            </a:xfrm>
            <a:custGeom>
              <a:avLst/>
              <a:gdLst>
                <a:gd name="connsiteX0" fmla="*/ 0 w 723900"/>
                <a:gd name="connsiteY0" fmla="*/ 0 h 288577"/>
                <a:gd name="connsiteX1" fmla="*/ 723900 w 723900"/>
                <a:gd name="connsiteY1" fmla="*/ 0 h 288577"/>
                <a:gd name="connsiteX2" fmla="*/ 723900 w 723900"/>
                <a:gd name="connsiteY2" fmla="*/ 288578 h 288577"/>
                <a:gd name="connsiteX3" fmla="*/ 0 w 723900"/>
                <a:gd name="connsiteY3" fmla="*/ 288578 h 28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900" h="288577">
                  <a:moveTo>
                    <a:pt x="0" y="0"/>
                  </a:moveTo>
                  <a:lnTo>
                    <a:pt x="723900" y="0"/>
                  </a:lnTo>
                  <a:lnTo>
                    <a:pt x="723900" y="288578"/>
                  </a:lnTo>
                  <a:lnTo>
                    <a:pt x="0" y="288578"/>
                  </a:lnTo>
                  <a:close/>
                </a:path>
              </a:pathLst>
            </a:custGeom>
            <a:solidFill>
              <a:srgbClr val="FEFECE"/>
            </a:solidFill>
            <a:ln w="14288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28" name="CaixaDeTexto 1027">
              <a:extLst>
                <a:ext uri="{FF2B5EF4-FFF2-40B4-BE49-F238E27FC236}">
                  <a16:creationId xmlns:a16="http://schemas.microsoft.com/office/drawing/2014/main" id="{D4F181F6-7A8E-48FD-8AA9-D1F9225D0ED9}"/>
                </a:ext>
              </a:extLst>
            </p:cNvPr>
            <p:cNvSpPr txBox="1"/>
            <p:nvPr/>
          </p:nvSpPr>
          <p:spPr>
            <a:xfrm>
              <a:off x="6861238" y="4486930"/>
              <a:ext cx="649605" cy="243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050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:context</a:t>
              </a:r>
            </a:p>
          </p:txBody>
        </p:sp>
        <p:sp>
          <p:nvSpPr>
            <p:cNvPr id="1029" name="Forma livre: Forma 1028">
              <a:extLst>
                <a:ext uri="{FF2B5EF4-FFF2-40B4-BE49-F238E27FC236}">
                  <a16:creationId xmlns:a16="http://schemas.microsoft.com/office/drawing/2014/main" id="{BF3E26F0-C904-4EE8-8A03-95C8E2082AD9}"/>
                </a:ext>
              </a:extLst>
            </p:cNvPr>
            <p:cNvSpPr/>
            <p:nvPr/>
          </p:nvSpPr>
          <p:spPr>
            <a:xfrm>
              <a:off x="2752153" y="2848706"/>
              <a:ext cx="95250" cy="1455390"/>
            </a:xfrm>
            <a:custGeom>
              <a:avLst/>
              <a:gdLst>
                <a:gd name="connsiteX0" fmla="*/ 0 w 95250"/>
                <a:gd name="connsiteY0" fmla="*/ 0 h 1455390"/>
                <a:gd name="connsiteX1" fmla="*/ 95250 w 95250"/>
                <a:gd name="connsiteY1" fmla="*/ 0 h 1455390"/>
                <a:gd name="connsiteX2" fmla="*/ 95250 w 95250"/>
                <a:gd name="connsiteY2" fmla="*/ 1455390 h 1455390"/>
                <a:gd name="connsiteX3" fmla="*/ 0 w 95250"/>
                <a:gd name="connsiteY3" fmla="*/ 1455390 h 145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455390">
                  <a:moveTo>
                    <a:pt x="0" y="0"/>
                  </a:moveTo>
                  <a:lnTo>
                    <a:pt x="95250" y="0"/>
                  </a:lnTo>
                  <a:lnTo>
                    <a:pt x="95250" y="1455390"/>
                  </a:lnTo>
                  <a:lnTo>
                    <a:pt x="0" y="145539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30" name="Forma livre: Forma 1029">
              <a:extLst>
                <a:ext uri="{FF2B5EF4-FFF2-40B4-BE49-F238E27FC236}">
                  <a16:creationId xmlns:a16="http://schemas.microsoft.com/office/drawing/2014/main" id="{EAEC93A8-5578-4E62-8095-05F61FB52646}"/>
                </a:ext>
              </a:extLst>
            </p:cNvPr>
            <p:cNvSpPr/>
            <p:nvPr/>
          </p:nvSpPr>
          <p:spPr>
            <a:xfrm>
              <a:off x="4666678" y="3049996"/>
              <a:ext cx="95250" cy="1254100"/>
            </a:xfrm>
            <a:custGeom>
              <a:avLst/>
              <a:gdLst>
                <a:gd name="connsiteX0" fmla="*/ 0 w 95250"/>
                <a:gd name="connsiteY0" fmla="*/ 0 h 1254100"/>
                <a:gd name="connsiteX1" fmla="*/ 95250 w 95250"/>
                <a:gd name="connsiteY1" fmla="*/ 0 h 1254100"/>
                <a:gd name="connsiteX2" fmla="*/ 95250 w 95250"/>
                <a:gd name="connsiteY2" fmla="*/ 1254101 h 1254100"/>
                <a:gd name="connsiteX3" fmla="*/ 0 w 95250"/>
                <a:gd name="connsiteY3" fmla="*/ 1254101 h 125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254100">
                  <a:moveTo>
                    <a:pt x="0" y="0"/>
                  </a:moveTo>
                  <a:lnTo>
                    <a:pt x="95250" y="0"/>
                  </a:lnTo>
                  <a:lnTo>
                    <a:pt x="95250" y="1254101"/>
                  </a:lnTo>
                  <a:lnTo>
                    <a:pt x="0" y="125410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31" name="Forma livre: Forma 1030">
              <a:extLst>
                <a:ext uri="{FF2B5EF4-FFF2-40B4-BE49-F238E27FC236}">
                  <a16:creationId xmlns:a16="http://schemas.microsoft.com/office/drawing/2014/main" id="{757E787E-EE0A-4D8F-B75C-1A42D67F5EBB}"/>
                </a:ext>
              </a:extLst>
            </p:cNvPr>
            <p:cNvSpPr/>
            <p:nvPr/>
          </p:nvSpPr>
          <p:spPr>
            <a:xfrm>
              <a:off x="6095428" y="3327486"/>
              <a:ext cx="95250" cy="277489"/>
            </a:xfrm>
            <a:custGeom>
              <a:avLst/>
              <a:gdLst>
                <a:gd name="connsiteX0" fmla="*/ 0 w 95250"/>
                <a:gd name="connsiteY0" fmla="*/ 0 h 277489"/>
                <a:gd name="connsiteX1" fmla="*/ 95250 w 95250"/>
                <a:gd name="connsiteY1" fmla="*/ 0 h 277489"/>
                <a:gd name="connsiteX2" fmla="*/ 95250 w 95250"/>
                <a:gd name="connsiteY2" fmla="*/ 277490 h 277489"/>
                <a:gd name="connsiteX3" fmla="*/ 0 w 95250"/>
                <a:gd name="connsiteY3" fmla="*/ 277490 h 27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77489">
                  <a:moveTo>
                    <a:pt x="0" y="0"/>
                  </a:moveTo>
                  <a:lnTo>
                    <a:pt x="95250" y="0"/>
                  </a:lnTo>
                  <a:lnTo>
                    <a:pt x="95250" y="277490"/>
                  </a:lnTo>
                  <a:lnTo>
                    <a:pt x="0" y="27749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32" name="Forma livre: Forma 1031">
              <a:extLst>
                <a:ext uri="{FF2B5EF4-FFF2-40B4-BE49-F238E27FC236}">
                  <a16:creationId xmlns:a16="http://schemas.microsoft.com/office/drawing/2014/main" id="{D6D1DEC2-9C9C-4AD1-9D95-B8014E829004}"/>
                </a:ext>
              </a:extLst>
            </p:cNvPr>
            <p:cNvSpPr/>
            <p:nvPr/>
          </p:nvSpPr>
          <p:spPr>
            <a:xfrm>
              <a:off x="7219378" y="3604976"/>
              <a:ext cx="95250" cy="277489"/>
            </a:xfrm>
            <a:custGeom>
              <a:avLst/>
              <a:gdLst>
                <a:gd name="connsiteX0" fmla="*/ 0 w 95250"/>
                <a:gd name="connsiteY0" fmla="*/ 0 h 277489"/>
                <a:gd name="connsiteX1" fmla="*/ 95250 w 95250"/>
                <a:gd name="connsiteY1" fmla="*/ 0 h 277489"/>
                <a:gd name="connsiteX2" fmla="*/ 95250 w 95250"/>
                <a:gd name="connsiteY2" fmla="*/ 277490 h 277489"/>
                <a:gd name="connsiteX3" fmla="*/ 0 w 95250"/>
                <a:gd name="connsiteY3" fmla="*/ 277490 h 27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77489">
                  <a:moveTo>
                    <a:pt x="0" y="0"/>
                  </a:moveTo>
                  <a:lnTo>
                    <a:pt x="95250" y="0"/>
                  </a:lnTo>
                  <a:lnTo>
                    <a:pt x="95250" y="277490"/>
                  </a:lnTo>
                  <a:lnTo>
                    <a:pt x="0" y="27749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33" name="Forma livre: Forma 1032">
              <a:extLst>
                <a:ext uri="{FF2B5EF4-FFF2-40B4-BE49-F238E27FC236}">
                  <a16:creationId xmlns:a16="http://schemas.microsoft.com/office/drawing/2014/main" id="{FFA8F43A-10CF-43DB-8247-28F2B695534A}"/>
                </a:ext>
              </a:extLst>
            </p:cNvPr>
            <p:cNvSpPr/>
            <p:nvPr/>
          </p:nvSpPr>
          <p:spPr>
            <a:xfrm>
              <a:off x="4552378" y="3011896"/>
              <a:ext cx="95250" cy="76200"/>
            </a:xfrm>
            <a:custGeom>
              <a:avLst/>
              <a:gdLst>
                <a:gd name="connsiteX0" fmla="*/ 0 w 95250"/>
                <a:gd name="connsiteY0" fmla="*/ 0 h 76200"/>
                <a:gd name="connsiteX1" fmla="*/ 95250 w 95250"/>
                <a:gd name="connsiteY1" fmla="*/ 38100 h 76200"/>
                <a:gd name="connsiteX2" fmla="*/ 0 w 95250"/>
                <a:gd name="connsiteY2" fmla="*/ 76200 h 76200"/>
                <a:gd name="connsiteX3" fmla="*/ 38100 w 95250"/>
                <a:gd name="connsiteY3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76200">
                  <a:moveTo>
                    <a:pt x="0" y="0"/>
                  </a:moveTo>
                  <a:lnTo>
                    <a:pt x="95250" y="38100"/>
                  </a:lnTo>
                  <a:lnTo>
                    <a:pt x="0" y="76200"/>
                  </a:lnTo>
                  <a:lnTo>
                    <a:pt x="38100" y="38100"/>
                  </a:lnTo>
                  <a:close/>
                </a:path>
              </a:pathLst>
            </a:custGeom>
            <a:solidFill>
              <a:srgbClr val="A80036"/>
            </a:solidFill>
            <a:ln w="9525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34" name="Forma livre: Forma 1033">
              <a:extLst>
                <a:ext uri="{FF2B5EF4-FFF2-40B4-BE49-F238E27FC236}">
                  <a16:creationId xmlns:a16="http://schemas.microsoft.com/office/drawing/2014/main" id="{68FC5031-22D9-47E2-B200-AA7F138EF57A}"/>
                </a:ext>
              </a:extLst>
            </p:cNvPr>
            <p:cNvSpPr/>
            <p:nvPr/>
          </p:nvSpPr>
          <p:spPr>
            <a:xfrm>
              <a:off x="2847403" y="3049996"/>
              <a:ext cx="1762125" cy="9525"/>
            </a:xfrm>
            <a:custGeom>
              <a:avLst/>
              <a:gdLst>
                <a:gd name="connsiteX0" fmla="*/ 0 w 1762125"/>
                <a:gd name="connsiteY0" fmla="*/ 0 h 9525"/>
                <a:gd name="connsiteX1" fmla="*/ 1762125 w 176212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2125" h="9525">
                  <a:moveTo>
                    <a:pt x="0" y="0"/>
                  </a:moveTo>
                  <a:lnTo>
                    <a:pt x="1762125" y="0"/>
                  </a:lnTo>
                </a:path>
              </a:pathLst>
            </a:custGeom>
            <a:ln w="9525" cap="flat">
              <a:solidFill>
                <a:srgbClr val="A80036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35" name="CaixaDeTexto 1034">
              <a:extLst>
                <a:ext uri="{FF2B5EF4-FFF2-40B4-BE49-F238E27FC236}">
                  <a16:creationId xmlns:a16="http://schemas.microsoft.com/office/drawing/2014/main" id="{86B5CE83-52FA-434C-9868-B883114EFF7C}"/>
                </a:ext>
              </a:extLst>
            </p:cNvPr>
            <p:cNvSpPr txBox="1"/>
            <p:nvPr/>
          </p:nvSpPr>
          <p:spPr>
            <a:xfrm>
              <a:off x="2822638" y="2832199"/>
              <a:ext cx="253596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75" b="1" spc="0" baseline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036" name="CaixaDeTexto 1035">
              <a:extLst>
                <a:ext uri="{FF2B5EF4-FFF2-40B4-BE49-F238E27FC236}">
                  <a16:creationId xmlns:a16="http://schemas.microsoft.com/office/drawing/2014/main" id="{7DBFB15C-7345-4AED-932D-63C341B019C2}"/>
                </a:ext>
              </a:extLst>
            </p:cNvPr>
            <p:cNvSpPr txBox="1"/>
            <p:nvPr/>
          </p:nvSpPr>
          <p:spPr>
            <a:xfrm>
              <a:off x="2946463" y="2841724"/>
              <a:ext cx="1492716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75" spc="0" baseline="0" dirty="0">
                  <a:latin typeface="Arial"/>
                  <a:cs typeface="Arial"/>
                  <a:sym typeface="Arial"/>
                  <a:rtl val="0"/>
                </a:rPr>
                <a:t>solicita registo empresa</a:t>
              </a:r>
            </a:p>
          </p:txBody>
        </p:sp>
        <p:sp>
          <p:nvSpPr>
            <p:cNvPr id="1037" name="Forma livre: Forma 1036">
              <a:extLst>
                <a:ext uri="{FF2B5EF4-FFF2-40B4-BE49-F238E27FC236}">
                  <a16:creationId xmlns:a16="http://schemas.microsoft.com/office/drawing/2014/main" id="{1FC415E5-BA96-49F5-8FE7-0C251060E917}"/>
                </a:ext>
              </a:extLst>
            </p:cNvPr>
            <p:cNvSpPr/>
            <p:nvPr/>
          </p:nvSpPr>
          <p:spPr>
            <a:xfrm>
              <a:off x="5981128" y="3289386"/>
              <a:ext cx="95250" cy="76200"/>
            </a:xfrm>
            <a:custGeom>
              <a:avLst/>
              <a:gdLst>
                <a:gd name="connsiteX0" fmla="*/ 0 w 95250"/>
                <a:gd name="connsiteY0" fmla="*/ 0 h 76200"/>
                <a:gd name="connsiteX1" fmla="*/ 95250 w 95250"/>
                <a:gd name="connsiteY1" fmla="*/ 38100 h 76200"/>
                <a:gd name="connsiteX2" fmla="*/ 0 w 95250"/>
                <a:gd name="connsiteY2" fmla="*/ 76200 h 76200"/>
                <a:gd name="connsiteX3" fmla="*/ 38100 w 95250"/>
                <a:gd name="connsiteY3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76200">
                  <a:moveTo>
                    <a:pt x="0" y="0"/>
                  </a:moveTo>
                  <a:lnTo>
                    <a:pt x="95250" y="38100"/>
                  </a:lnTo>
                  <a:lnTo>
                    <a:pt x="0" y="76200"/>
                  </a:lnTo>
                  <a:lnTo>
                    <a:pt x="38100" y="38100"/>
                  </a:lnTo>
                  <a:close/>
                </a:path>
              </a:pathLst>
            </a:custGeom>
            <a:solidFill>
              <a:srgbClr val="A80036"/>
            </a:solidFill>
            <a:ln w="9525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38" name="Forma livre: Forma 1037">
              <a:extLst>
                <a:ext uri="{FF2B5EF4-FFF2-40B4-BE49-F238E27FC236}">
                  <a16:creationId xmlns:a16="http://schemas.microsoft.com/office/drawing/2014/main" id="{0540A014-9AAB-45C4-BABB-4574FBAC11D1}"/>
                </a:ext>
              </a:extLst>
            </p:cNvPr>
            <p:cNvSpPr/>
            <p:nvPr/>
          </p:nvSpPr>
          <p:spPr>
            <a:xfrm>
              <a:off x="4761928" y="3327486"/>
              <a:ext cx="1276350" cy="9525"/>
            </a:xfrm>
            <a:custGeom>
              <a:avLst/>
              <a:gdLst>
                <a:gd name="connsiteX0" fmla="*/ 0 w 1276350"/>
                <a:gd name="connsiteY0" fmla="*/ 0 h 9525"/>
                <a:gd name="connsiteX1" fmla="*/ 1276350 w 127635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6350" h="9525">
                  <a:moveTo>
                    <a:pt x="0" y="0"/>
                  </a:moveTo>
                  <a:lnTo>
                    <a:pt x="1276350" y="0"/>
                  </a:lnTo>
                </a:path>
              </a:pathLst>
            </a:custGeom>
            <a:ln w="9525" cap="flat">
              <a:solidFill>
                <a:srgbClr val="A80036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39" name="CaixaDeTexto 1038">
              <a:extLst>
                <a:ext uri="{FF2B5EF4-FFF2-40B4-BE49-F238E27FC236}">
                  <a16:creationId xmlns:a16="http://schemas.microsoft.com/office/drawing/2014/main" id="{E7E5BC03-CC80-4A8E-85B4-90A79C23F22A}"/>
                </a:ext>
              </a:extLst>
            </p:cNvPr>
            <p:cNvSpPr txBox="1"/>
            <p:nvPr/>
          </p:nvSpPr>
          <p:spPr>
            <a:xfrm>
              <a:off x="4737163" y="3109689"/>
              <a:ext cx="253596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75" b="1" spc="0" baseline="0"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1040" name="CaixaDeTexto 1039">
              <a:extLst>
                <a:ext uri="{FF2B5EF4-FFF2-40B4-BE49-F238E27FC236}">
                  <a16:creationId xmlns:a16="http://schemas.microsoft.com/office/drawing/2014/main" id="{6BE69F19-36E4-45AF-9F66-F1ED8AB8726E}"/>
                </a:ext>
              </a:extLst>
            </p:cNvPr>
            <p:cNvSpPr txBox="1"/>
            <p:nvPr/>
          </p:nvSpPr>
          <p:spPr>
            <a:xfrm>
              <a:off x="4860988" y="3119214"/>
              <a:ext cx="848309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75" spc="0" baseline="0">
                  <a:latin typeface="Arial"/>
                  <a:cs typeface="Arial"/>
                  <a:sym typeface="Arial"/>
                  <a:rtl val="0"/>
                </a:rPr>
                <a:t>Add(cliente)</a:t>
              </a:r>
            </a:p>
          </p:txBody>
        </p:sp>
        <p:sp>
          <p:nvSpPr>
            <p:cNvPr id="1041" name="Forma livre: Forma 1040">
              <a:extLst>
                <a:ext uri="{FF2B5EF4-FFF2-40B4-BE49-F238E27FC236}">
                  <a16:creationId xmlns:a16="http://schemas.microsoft.com/office/drawing/2014/main" id="{E75F375C-38F6-40C9-8718-D9F9FD6C3CA0}"/>
                </a:ext>
              </a:extLst>
            </p:cNvPr>
            <p:cNvSpPr/>
            <p:nvPr/>
          </p:nvSpPr>
          <p:spPr>
            <a:xfrm>
              <a:off x="7105078" y="3566876"/>
              <a:ext cx="95250" cy="76200"/>
            </a:xfrm>
            <a:custGeom>
              <a:avLst/>
              <a:gdLst>
                <a:gd name="connsiteX0" fmla="*/ 0 w 95250"/>
                <a:gd name="connsiteY0" fmla="*/ 0 h 76200"/>
                <a:gd name="connsiteX1" fmla="*/ 95250 w 95250"/>
                <a:gd name="connsiteY1" fmla="*/ 38100 h 76200"/>
                <a:gd name="connsiteX2" fmla="*/ 0 w 95250"/>
                <a:gd name="connsiteY2" fmla="*/ 76200 h 76200"/>
                <a:gd name="connsiteX3" fmla="*/ 38100 w 95250"/>
                <a:gd name="connsiteY3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76200">
                  <a:moveTo>
                    <a:pt x="0" y="0"/>
                  </a:moveTo>
                  <a:lnTo>
                    <a:pt x="95250" y="38100"/>
                  </a:lnTo>
                  <a:lnTo>
                    <a:pt x="0" y="76200"/>
                  </a:lnTo>
                  <a:lnTo>
                    <a:pt x="38100" y="38100"/>
                  </a:lnTo>
                  <a:close/>
                </a:path>
              </a:pathLst>
            </a:custGeom>
            <a:solidFill>
              <a:srgbClr val="A80036"/>
            </a:solidFill>
            <a:ln w="9525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42" name="Forma livre: Forma 1041">
              <a:extLst>
                <a:ext uri="{FF2B5EF4-FFF2-40B4-BE49-F238E27FC236}">
                  <a16:creationId xmlns:a16="http://schemas.microsoft.com/office/drawing/2014/main" id="{0FD6EA8A-F794-4588-8624-272E7AF237B3}"/>
                </a:ext>
              </a:extLst>
            </p:cNvPr>
            <p:cNvSpPr/>
            <p:nvPr/>
          </p:nvSpPr>
          <p:spPr>
            <a:xfrm>
              <a:off x="6143053" y="3604976"/>
              <a:ext cx="1019175" cy="9525"/>
            </a:xfrm>
            <a:custGeom>
              <a:avLst/>
              <a:gdLst>
                <a:gd name="connsiteX0" fmla="*/ 0 w 1019175"/>
                <a:gd name="connsiteY0" fmla="*/ 0 h 9525"/>
                <a:gd name="connsiteX1" fmla="*/ 1019175 w 10191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9175" h="9525">
                  <a:moveTo>
                    <a:pt x="0" y="0"/>
                  </a:moveTo>
                  <a:lnTo>
                    <a:pt x="1019175" y="0"/>
                  </a:lnTo>
                </a:path>
              </a:pathLst>
            </a:custGeom>
            <a:ln w="9525" cap="flat">
              <a:solidFill>
                <a:srgbClr val="A80036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43" name="CaixaDeTexto 1042">
              <a:extLst>
                <a:ext uri="{FF2B5EF4-FFF2-40B4-BE49-F238E27FC236}">
                  <a16:creationId xmlns:a16="http://schemas.microsoft.com/office/drawing/2014/main" id="{A753E352-1AC1-4ABE-9E47-14497373E5E4}"/>
                </a:ext>
              </a:extLst>
            </p:cNvPr>
            <p:cNvSpPr txBox="1"/>
            <p:nvPr/>
          </p:nvSpPr>
          <p:spPr>
            <a:xfrm>
              <a:off x="6118288" y="3387178"/>
              <a:ext cx="253596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75" b="1" spc="0" baseline="0">
                  <a:latin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1044" name="CaixaDeTexto 1043">
              <a:extLst>
                <a:ext uri="{FF2B5EF4-FFF2-40B4-BE49-F238E27FC236}">
                  <a16:creationId xmlns:a16="http://schemas.microsoft.com/office/drawing/2014/main" id="{C8B46C9D-0830-4B7B-ADE5-3AC00835EF6C}"/>
                </a:ext>
              </a:extLst>
            </p:cNvPr>
            <p:cNvSpPr txBox="1"/>
            <p:nvPr/>
          </p:nvSpPr>
          <p:spPr>
            <a:xfrm>
              <a:off x="6232588" y="3396703"/>
              <a:ext cx="848309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75" spc="0" baseline="0">
                  <a:latin typeface="Arial"/>
                  <a:cs typeface="Arial"/>
                  <a:sym typeface="Arial"/>
                  <a:rtl val="0"/>
                </a:rPr>
                <a:t>Add(cliente)</a:t>
              </a:r>
            </a:p>
          </p:txBody>
        </p:sp>
        <p:sp>
          <p:nvSpPr>
            <p:cNvPr id="1045" name="Forma livre: Forma 1044">
              <a:extLst>
                <a:ext uri="{FF2B5EF4-FFF2-40B4-BE49-F238E27FC236}">
                  <a16:creationId xmlns:a16="http://schemas.microsoft.com/office/drawing/2014/main" id="{5A251156-8F98-4490-A869-55D3C5CF3D0B}"/>
                </a:ext>
              </a:extLst>
            </p:cNvPr>
            <p:cNvSpPr/>
            <p:nvPr/>
          </p:nvSpPr>
          <p:spPr>
            <a:xfrm>
              <a:off x="4771453" y="3844366"/>
              <a:ext cx="95250" cy="76200"/>
            </a:xfrm>
            <a:custGeom>
              <a:avLst/>
              <a:gdLst>
                <a:gd name="connsiteX0" fmla="*/ 95250 w 95250"/>
                <a:gd name="connsiteY0" fmla="*/ 0 h 76200"/>
                <a:gd name="connsiteX1" fmla="*/ 0 w 95250"/>
                <a:gd name="connsiteY1" fmla="*/ 38100 h 76200"/>
                <a:gd name="connsiteX2" fmla="*/ 95250 w 95250"/>
                <a:gd name="connsiteY2" fmla="*/ 76200 h 76200"/>
                <a:gd name="connsiteX3" fmla="*/ 57150 w 95250"/>
                <a:gd name="connsiteY3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76200">
                  <a:moveTo>
                    <a:pt x="95250" y="0"/>
                  </a:moveTo>
                  <a:lnTo>
                    <a:pt x="0" y="38100"/>
                  </a:lnTo>
                  <a:lnTo>
                    <a:pt x="95250" y="76200"/>
                  </a:lnTo>
                  <a:lnTo>
                    <a:pt x="57150" y="38100"/>
                  </a:lnTo>
                  <a:close/>
                </a:path>
              </a:pathLst>
            </a:custGeom>
            <a:solidFill>
              <a:srgbClr val="A80036"/>
            </a:solidFill>
            <a:ln w="9525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46" name="Forma livre: Forma 1045">
              <a:extLst>
                <a:ext uri="{FF2B5EF4-FFF2-40B4-BE49-F238E27FC236}">
                  <a16:creationId xmlns:a16="http://schemas.microsoft.com/office/drawing/2014/main" id="{71981718-3562-4957-A5AE-3317AE1F1E69}"/>
                </a:ext>
              </a:extLst>
            </p:cNvPr>
            <p:cNvSpPr/>
            <p:nvPr/>
          </p:nvSpPr>
          <p:spPr>
            <a:xfrm>
              <a:off x="4809553" y="3882466"/>
              <a:ext cx="2447925" cy="9525"/>
            </a:xfrm>
            <a:custGeom>
              <a:avLst/>
              <a:gdLst>
                <a:gd name="connsiteX0" fmla="*/ 0 w 2447925"/>
                <a:gd name="connsiteY0" fmla="*/ 0 h 9525"/>
                <a:gd name="connsiteX1" fmla="*/ 2447925 w 244792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47925" h="9525">
                  <a:moveTo>
                    <a:pt x="0" y="0"/>
                  </a:moveTo>
                  <a:lnTo>
                    <a:pt x="2447925" y="0"/>
                  </a:lnTo>
                </a:path>
              </a:pathLst>
            </a:custGeom>
            <a:ln w="9525" cap="flat">
              <a:solidFill>
                <a:srgbClr val="A80036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47" name="CaixaDeTexto 1046">
              <a:extLst>
                <a:ext uri="{FF2B5EF4-FFF2-40B4-BE49-F238E27FC236}">
                  <a16:creationId xmlns:a16="http://schemas.microsoft.com/office/drawing/2014/main" id="{E051AF61-8D98-4537-85CA-5181DDB3E7C4}"/>
                </a:ext>
              </a:extLst>
            </p:cNvPr>
            <p:cNvSpPr txBox="1"/>
            <p:nvPr/>
          </p:nvSpPr>
          <p:spPr>
            <a:xfrm>
              <a:off x="4832413" y="3664669"/>
              <a:ext cx="253596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75" b="1" spc="0" baseline="0">
                  <a:latin typeface="Arial"/>
                  <a:cs typeface="Arial"/>
                  <a:sym typeface="Arial"/>
                  <a:rtl val="0"/>
                </a:rPr>
                <a:t>4</a:t>
              </a:r>
            </a:p>
          </p:txBody>
        </p:sp>
        <p:sp>
          <p:nvSpPr>
            <p:cNvPr id="1048" name="CaixaDeTexto 1047">
              <a:extLst>
                <a:ext uri="{FF2B5EF4-FFF2-40B4-BE49-F238E27FC236}">
                  <a16:creationId xmlns:a16="http://schemas.microsoft.com/office/drawing/2014/main" id="{8FC454D1-A47C-4DC5-8C22-7BF8E3436365}"/>
                </a:ext>
              </a:extLst>
            </p:cNvPr>
            <p:cNvSpPr txBox="1"/>
            <p:nvPr/>
          </p:nvSpPr>
          <p:spPr>
            <a:xfrm>
              <a:off x="4956238" y="3674194"/>
              <a:ext cx="1388522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75" spc="0" baseline="0">
                  <a:latin typeface="Arial"/>
                  <a:cs typeface="Arial"/>
                  <a:sym typeface="Arial"/>
                  <a:rtl val="0"/>
                </a:rPr>
                <a:t>SaveChangesAsync()</a:t>
              </a:r>
            </a:p>
          </p:txBody>
        </p:sp>
        <p:sp>
          <p:nvSpPr>
            <p:cNvPr id="1049" name="Forma livre: Forma 1048">
              <a:extLst>
                <a:ext uri="{FF2B5EF4-FFF2-40B4-BE49-F238E27FC236}">
                  <a16:creationId xmlns:a16="http://schemas.microsoft.com/office/drawing/2014/main" id="{D35090D4-EC27-4292-AEAB-7393AEDD22E7}"/>
                </a:ext>
              </a:extLst>
            </p:cNvPr>
            <p:cNvSpPr/>
            <p:nvPr/>
          </p:nvSpPr>
          <p:spPr>
            <a:xfrm>
              <a:off x="2809303" y="4265997"/>
              <a:ext cx="95250" cy="76200"/>
            </a:xfrm>
            <a:custGeom>
              <a:avLst/>
              <a:gdLst>
                <a:gd name="connsiteX0" fmla="*/ 95250 w 95250"/>
                <a:gd name="connsiteY0" fmla="*/ 0 h 76200"/>
                <a:gd name="connsiteX1" fmla="*/ 0 w 95250"/>
                <a:gd name="connsiteY1" fmla="*/ 38100 h 76200"/>
                <a:gd name="connsiteX2" fmla="*/ 95250 w 95250"/>
                <a:gd name="connsiteY2" fmla="*/ 76200 h 76200"/>
                <a:gd name="connsiteX3" fmla="*/ 57150 w 95250"/>
                <a:gd name="connsiteY3" fmla="*/ 381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76200">
                  <a:moveTo>
                    <a:pt x="95250" y="0"/>
                  </a:moveTo>
                  <a:lnTo>
                    <a:pt x="0" y="38100"/>
                  </a:lnTo>
                  <a:lnTo>
                    <a:pt x="95250" y="76200"/>
                  </a:lnTo>
                  <a:lnTo>
                    <a:pt x="57150" y="38100"/>
                  </a:lnTo>
                  <a:close/>
                </a:path>
              </a:pathLst>
            </a:custGeom>
            <a:solidFill>
              <a:srgbClr val="A80036"/>
            </a:solidFill>
            <a:ln w="9525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50" name="Forma livre: Forma 1049">
              <a:extLst>
                <a:ext uri="{FF2B5EF4-FFF2-40B4-BE49-F238E27FC236}">
                  <a16:creationId xmlns:a16="http://schemas.microsoft.com/office/drawing/2014/main" id="{0C54D1DB-74A4-440A-B5F5-9B8B4769862D}"/>
                </a:ext>
              </a:extLst>
            </p:cNvPr>
            <p:cNvSpPr/>
            <p:nvPr/>
          </p:nvSpPr>
          <p:spPr>
            <a:xfrm>
              <a:off x="2847403" y="4304097"/>
              <a:ext cx="1857375" cy="9525"/>
            </a:xfrm>
            <a:custGeom>
              <a:avLst/>
              <a:gdLst>
                <a:gd name="connsiteX0" fmla="*/ 0 w 1857375"/>
                <a:gd name="connsiteY0" fmla="*/ 0 h 9525"/>
                <a:gd name="connsiteX1" fmla="*/ 1857375 w 18573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7375" h="9525">
                  <a:moveTo>
                    <a:pt x="0" y="0"/>
                  </a:moveTo>
                  <a:lnTo>
                    <a:pt x="1857375" y="0"/>
                  </a:lnTo>
                </a:path>
              </a:pathLst>
            </a:custGeom>
            <a:ln w="9525" cap="flat">
              <a:solidFill>
                <a:srgbClr val="A80036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51" name="CaixaDeTexto 1050">
              <a:extLst>
                <a:ext uri="{FF2B5EF4-FFF2-40B4-BE49-F238E27FC236}">
                  <a16:creationId xmlns:a16="http://schemas.microsoft.com/office/drawing/2014/main" id="{035DCF9E-745B-4125-89F3-F5A8A5841B6D}"/>
                </a:ext>
              </a:extLst>
            </p:cNvPr>
            <p:cNvSpPr txBox="1"/>
            <p:nvPr/>
          </p:nvSpPr>
          <p:spPr>
            <a:xfrm>
              <a:off x="2870263" y="4014228"/>
              <a:ext cx="253596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75" b="1" spc="0" baseline="0" dirty="0"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1052" name="CaixaDeTexto 1051">
              <a:extLst>
                <a:ext uri="{FF2B5EF4-FFF2-40B4-BE49-F238E27FC236}">
                  <a16:creationId xmlns:a16="http://schemas.microsoft.com/office/drawing/2014/main" id="{25FC5257-A77D-4643-9A54-40E7776F4C59}"/>
                </a:ext>
              </a:extLst>
            </p:cNvPr>
            <p:cNvSpPr txBox="1"/>
            <p:nvPr/>
          </p:nvSpPr>
          <p:spPr>
            <a:xfrm>
              <a:off x="2994088" y="3951683"/>
              <a:ext cx="1175322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75" spc="0" baseline="0">
                  <a:latin typeface="Arial"/>
                  <a:cs typeface="Arial"/>
                  <a:sym typeface="Arial"/>
                  <a:rtl val="0"/>
                </a:rPr>
                <a:t>CreatedAtAction()</a:t>
              </a:r>
            </a:p>
          </p:txBody>
        </p:sp>
        <p:sp>
          <p:nvSpPr>
            <p:cNvPr id="1053" name="CaixaDeTexto 1052">
              <a:extLst>
                <a:ext uri="{FF2B5EF4-FFF2-40B4-BE49-F238E27FC236}">
                  <a16:creationId xmlns:a16="http://schemas.microsoft.com/office/drawing/2014/main" id="{814FE672-BE6E-4C3C-9DB4-24F288D9A5FD}"/>
                </a:ext>
              </a:extLst>
            </p:cNvPr>
            <p:cNvSpPr txBox="1"/>
            <p:nvPr/>
          </p:nvSpPr>
          <p:spPr>
            <a:xfrm>
              <a:off x="2994088" y="4095823"/>
              <a:ext cx="1511952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75" spc="0" baseline="0">
                  <a:latin typeface="Arial"/>
                  <a:cs typeface="Arial"/>
                  <a:sym typeface="Arial"/>
                  <a:rtl val="0"/>
                </a:rPr>
                <a:t>operação bem sucedida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663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F5054-6D02-4FB3-BC7A-ADE0DE04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19154"/>
            <a:ext cx="8911687" cy="1280890"/>
          </a:xfrm>
        </p:spPr>
        <p:txBody>
          <a:bodyPr>
            <a:normAutofit/>
          </a:bodyPr>
          <a:lstStyle/>
          <a:p>
            <a:r>
              <a:rPr lang="pt-PT" sz="2000" dirty="0"/>
              <a:t>SSD e SD - Caso de uso 2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03AC4CB-10C0-4DED-AC40-FEDEB7457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5354" y="5558133"/>
            <a:ext cx="1434106" cy="961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áfico 11">
            <a:extLst>
              <a:ext uri="{FF2B5EF4-FFF2-40B4-BE49-F238E27FC236}">
                <a16:creationId xmlns:a16="http://schemas.microsoft.com/office/drawing/2014/main" id="{F6FDCEE0-CFB4-45F0-97AC-B22FEE2AD268}"/>
              </a:ext>
            </a:extLst>
          </p:cNvPr>
          <p:cNvGrpSpPr/>
          <p:nvPr/>
        </p:nvGrpSpPr>
        <p:grpSpPr>
          <a:xfrm>
            <a:off x="4083696" y="1791237"/>
            <a:ext cx="4283297" cy="4247609"/>
            <a:chOff x="3822931" y="1791237"/>
            <a:chExt cx="4555946" cy="459792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0D495E07-53FA-4A2C-8C1C-82C0209BA4F1}"/>
                </a:ext>
              </a:extLst>
            </p:cNvPr>
            <p:cNvSpPr/>
            <p:nvPr/>
          </p:nvSpPr>
          <p:spPr>
            <a:xfrm>
              <a:off x="4272351" y="3153007"/>
              <a:ext cx="149158" cy="1844553"/>
            </a:xfrm>
            <a:custGeom>
              <a:avLst/>
              <a:gdLst>
                <a:gd name="connsiteX0" fmla="*/ 0 w 149158"/>
                <a:gd name="connsiteY0" fmla="*/ 0 h 1844553"/>
                <a:gd name="connsiteX1" fmla="*/ 149158 w 149158"/>
                <a:gd name="connsiteY1" fmla="*/ 0 h 1844553"/>
                <a:gd name="connsiteX2" fmla="*/ 149158 w 149158"/>
                <a:gd name="connsiteY2" fmla="*/ 1844554 h 1844553"/>
                <a:gd name="connsiteX3" fmla="*/ 0 w 149158"/>
                <a:gd name="connsiteY3" fmla="*/ 1844554 h 184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158" h="1844553">
                  <a:moveTo>
                    <a:pt x="0" y="0"/>
                  </a:moveTo>
                  <a:lnTo>
                    <a:pt x="149158" y="0"/>
                  </a:lnTo>
                  <a:lnTo>
                    <a:pt x="149158" y="1844554"/>
                  </a:lnTo>
                  <a:lnTo>
                    <a:pt x="0" y="1844554"/>
                  </a:lnTo>
                  <a:close/>
                </a:path>
              </a:pathLst>
            </a:custGeom>
            <a:solidFill>
              <a:srgbClr val="FFFFFF"/>
            </a:solidFill>
            <a:ln w="14896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41FD8D43-EBF5-42CC-94F5-F3EA244A90A5}"/>
                </a:ext>
              </a:extLst>
            </p:cNvPr>
            <p:cNvSpPr/>
            <p:nvPr/>
          </p:nvSpPr>
          <p:spPr>
            <a:xfrm>
              <a:off x="7643330" y="3468220"/>
              <a:ext cx="149158" cy="660258"/>
            </a:xfrm>
            <a:custGeom>
              <a:avLst/>
              <a:gdLst>
                <a:gd name="connsiteX0" fmla="*/ 0 w 149158"/>
                <a:gd name="connsiteY0" fmla="*/ 0 h 660258"/>
                <a:gd name="connsiteX1" fmla="*/ 149158 w 149158"/>
                <a:gd name="connsiteY1" fmla="*/ 0 h 660258"/>
                <a:gd name="connsiteX2" fmla="*/ 149158 w 149158"/>
                <a:gd name="connsiteY2" fmla="*/ 660258 h 660258"/>
                <a:gd name="connsiteX3" fmla="*/ 0 w 149158"/>
                <a:gd name="connsiteY3" fmla="*/ 660258 h 66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158" h="660258">
                  <a:moveTo>
                    <a:pt x="0" y="0"/>
                  </a:moveTo>
                  <a:lnTo>
                    <a:pt x="149158" y="0"/>
                  </a:lnTo>
                  <a:lnTo>
                    <a:pt x="149158" y="660258"/>
                  </a:lnTo>
                  <a:lnTo>
                    <a:pt x="0" y="660258"/>
                  </a:lnTo>
                  <a:close/>
                </a:path>
              </a:pathLst>
            </a:custGeom>
            <a:solidFill>
              <a:srgbClr val="FFFFFF"/>
            </a:solidFill>
            <a:ln w="14896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7BE2C5C-04F9-4853-AF58-12D13B45D156}"/>
                </a:ext>
              </a:extLst>
            </p:cNvPr>
            <p:cNvSpPr/>
            <p:nvPr/>
          </p:nvSpPr>
          <p:spPr>
            <a:xfrm>
              <a:off x="7643330" y="4563019"/>
              <a:ext cx="149158" cy="434540"/>
            </a:xfrm>
            <a:custGeom>
              <a:avLst/>
              <a:gdLst>
                <a:gd name="connsiteX0" fmla="*/ 0 w 149158"/>
                <a:gd name="connsiteY0" fmla="*/ 0 h 434540"/>
                <a:gd name="connsiteX1" fmla="*/ 149158 w 149158"/>
                <a:gd name="connsiteY1" fmla="*/ 0 h 434540"/>
                <a:gd name="connsiteX2" fmla="*/ 149158 w 149158"/>
                <a:gd name="connsiteY2" fmla="*/ 434540 h 434540"/>
                <a:gd name="connsiteX3" fmla="*/ 0 w 149158"/>
                <a:gd name="connsiteY3" fmla="*/ 434540 h 434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158" h="434540">
                  <a:moveTo>
                    <a:pt x="0" y="0"/>
                  </a:moveTo>
                  <a:lnTo>
                    <a:pt x="149158" y="0"/>
                  </a:lnTo>
                  <a:lnTo>
                    <a:pt x="149158" y="434540"/>
                  </a:lnTo>
                  <a:lnTo>
                    <a:pt x="0" y="434540"/>
                  </a:lnTo>
                  <a:close/>
                </a:path>
              </a:pathLst>
            </a:custGeom>
            <a:solidFill>
              <a:srgbClr val="FFFFFF"/>
            </a:solidFill>
            <a:ln w="14896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485DD802-5027-4E0A-BE08-BD9E31D6C0EF}"/>
                </a:ext>
              </a:extLst>
            </p:cNvPr>
            <p:cNvSpPr/>
            <p:nvPr/>
          </p:nvSpPr>
          <p:spPr>
            <a:xfrm>
              <a:off x="4346930" y="3003849"/>
              <a:ext cx="14915" cy="2262195"/>
            </a:xfrm>
            <a:custGeom>
              <a:avLst/>
              <a:gdLst>
                <a:gd name="connsiteX0" fmla="*/ 0 w 14915"/>
                <a:gd name="connsiteY0" fmla="*/ 0 h 2262195"/>
                <a:gd name="connsiteX1" fmla="*/ 0 w 14915"/>
                <a:gd name="connsiteY1" fmla="*/ 2262196 h 226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5" h="2262195">
                  <a:moveTo>
                    <a:pt x="0" y="0"/>
                  </a:moveTo>
                  <a:lnTo>
                    <a:pt x="0" y="2262196"/>
                  </a:lnTo>
                </a:path>
              </a:pathLst>
            </a:custGeom>
            <a:ln w="14896" cap="flat">
              <a:solidFill>
                <a:srgbClr val="A80036"/>
              </a:solidFill>
              <a:custDash>
                <a:ds d="375000" sp="375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4550A040-A363-41AE-8D21-B804F8C51B4C}"/>
                </a:ext>
              </a:extLst>
            </p:cNvPr>
            <p:cNvSpPr/>
            <p:nvPr/>
          </p:nvSpPr>
          <p:spPr>
            <a:xfrm>
              <a:off x="7717909" y="3003849"/>
              <a:ext cx="14915" cy="2262195"/>
            </a:xfrm>
            <a:custGeom>
              <a:avLst/>
              <a:gdLst>
                <a:gd name="connsiteX0" fmla="*/ 0 w 14915"/>
                <a:gd name="connsiteY0" fmla="*/ 0 h 2262195"/>
                <a:gd name="connsiteX1" fmla="*/ 0 w 14915"/>
                <a:gd name="connsiteY1" fmla="*/ 2262196 h 226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5" h="2262195">
                  <a:moveTo>
                    <a:pt x="0" y="0"/>
                  </a:moveTo>
                  <a:lnTo>
                    <a:pt x="0" y="2262196"/>
                  </a:lnTo>
                </a:path>
              </a:pathLst>
            </a:custGeom>
            <a:ln w="14896" cap="flat">
              <a:solidFill>
                <a:srgbClr val="A80036"/>
              </a:solidFill>
              <a:custDash>
                <a:ds d="375000" sp="375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E851A4E-DAC8-470C-BE15-132EB4E1DFA2}"/>
                </a:ext>
              </a:extLst>
            </p:cNvPr>
            <p:cNvSpPr txBox="1"/>
            <p:nvPr/>
          </p:nvSpPr>
          <p:spPr>
            <a:xfrm>
              <a:off x="3822931" y="2714974"/>
              <a:ext cx="893783" cy="373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644" spc="0" baseline="0" dirty="0">
                  <a:latin typeface="Arial"/>
                  <a:cs typeface="Arial"/>
                  <a:sym typeface="Arial"/>
                  <a:rtl val="0"/>
                </a:rPr>
                <a:t>Cliente</a:t>
              </a: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8A098047-30A2-4F95-9D77-CB776BDCE9F2}"/>
                </a:ext>
              </a:extLst>
            </p:cNvPr>
            <p:cNvSpPr/>
            <p:nvPr/>
          </p:nvSpPr>
          <p:spPr>
            <a:xfrm>
              <a:off x="4227603" y="1791237"/>
              <a:ext cx="238653" cy="238653"/>
            </a:xfrm>
            <a:custGeom>
              <a:avLst/>
              <a:gdLst>
                <a:gd name="connsiteX0" fmla="*/ 238653 w 238653"/>
                <a:gd name="connsiteY0" fmla="*/ 119327 h 238653"/>
                <a:gd name="connsiteX1" fmla="*/ 119327 w 238653"/>
                <a:gd name="connsiteY1" fmla="*/ 238653 h 238653"/>
                <a:gd name="connsiteX2" fmla="*/ 0 w 238653"/>
                <a:gd name="connsiteY2" fmla="*/ 119327 h 238653"/>
                <a:gd name="connsiteX3" fmla="*/ 119327 w 238653"/>
                <a:gd name="connsiteY3" fmla="*/ 0 h 238653"/>
                <a:gd name="connsiteX4" fmla="*/ 238653 w 238653"/>
                <a:gd name="connsiteY4" fmla="*/ 119327 h 23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53" h="238653">
                  <a:moveTo>
                    <a:pt x="238653" y="119327"/>
                  </a:moveTo>
                  <a:cubicBezTo>
                    <a:pt x="238653" y="185229"/>
                    <a:pt x="185229" y="238653"/>
                    <a:pt x="119327" y="238653"/>
                  </a:cubicBezTo>
                  <a:cubicBezTo>
                    <a:pt x="53424" y="238653"/>
                    <a:pt x="0" y="185229"/>
                    <a:pt x="0" y="119327"/>
                  </a:cubicBezTo>
                  <a:cubicBezTo>
                    <a:pt x="0" y="53424"/>
                    <a:pt x="53424" y="0"/>
                    <a:pt x="119327" y="0"/>
                  </a:cubicBezTo>
                  <a:cubicBezTo>
                    <a:pt x="185229" y="0"/>
                    <a:pt x="238653" y="53424"/>
                    <a:pt x="238653" y="119327"/>
                  </a:cubicBezTo>
                  <a:close/>
                </a:path>
              </a:pathLst>
            </a:custGeom>
            <a:solidFill>
              <a:srgbClr val="FEFECE"/>
            </a:solidFill>
            <a:ln w="29793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C20A35CC-6B8F-49F0-B22A-605DF2FA786A}"/>
                </a:ext>
              </a:extLst>
            </p:cNvPr>
            <p:cNvSpPr/>
            <p:nvPr/>
          </p:nvSpPr>
          <p:spPr>
            <a:xfrm>
              <a:off x="4153024" y="2029891"/>
              <a:ext cx="387811" cy="626465"/>
            </a:xfrm>
            <a:custGeom>
              <a:avLst/>
              <a:gdLst>
                <a:gd name="connsiteX0" fmla="*/ 193906 w 387811"/>
                <a:gd name="connsiteY0" fmla="*/ 0 h 626465"/>
                <a:gd name="connsiteX1" fmla="*/ 193906 w 387811"/>
                <a:gd name="connsiteY1" fmla="*/ 402728 h 626465"/>
                <a:gd name="connsiteX2" fmla="*/ 0 w 387811"/>
                <a:gd name="connsiteY2" fmla="*/ 119327 h 626465"/>
                <a:gd name="connsiteX3" fmla="*/ 387812 w 387811"/>
                <a:gd name="connsiteY3" fmla="*/ 119327 h 626465"/>
                <a:gd name="connsiteX4" fmla="*/ 193906 w 387811"/>
                <a:gd name="connsiteY4" fmla="*/ 402728 h 626465"/>
                <a:gd name="connsiteX5" fmla="*/ 0 w 387811"/>
                <a:gd name="connsiteY5" fmla="*/ 626465 h 626465"/>
                <a:gd name="connsiteX6" fmla="*/ 193906 w 387811"/>
                <a:gd name="connsiteY6" fmla="*/ 402728 h 626465"/>
                <a:gd name="connsiteX7" fmla="*/ 387812 w 387811"/>
                <a:gd name="connsiteY7" fmla="*/ 626465 h 62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811" h="626465">
                  <a:moveTo>
                    <a:pt x="193906" y="0"/>
                  </a:moveTo>
                  <a:lnTo>
                    <a:pt x="193906" y="402728"/>
                  </a:lnTo>
                  <a:moveTo>
                    <a:pt x="0" y="119327"/>
                  </a:moveTo>
                  <a:lnTo>
                    <a:pt x="387812" y="119327"/>
                  </a:lnTo>
                  <a:moveTo>
                    <a:pt x="193906" y="402728"/>
                  </a:moveTo>
                  <a:lnTo>
                    <a:pt x="0" y="626465"/>
                  </a:lnTo>
                  <a:moveTo>
                    <a:pt x="193906" y="402728"/>
                  </a:moveTo>
                  <a:lnTo>
                    <a:pt x="387812" y="626465"/>
                  </a:lnTo>
                </a:path>
              </a:pathLst>
            </a:custGeom>
            <a:noFill/>
            <a:ln w="29793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94630E3-E771-48A1-A842-EB0F0D8A7800}"/>
                </a:ext>
              </a:extLst>
            </p:cNvPr>
            <p:cNvSpPr txBox="1"/>
            <p:nvPr/>
          </p:nvSpPr>
          <p:spPr>
            <a:xfrm>
              <a:off x="3822931" y="5205337"/>
              <a:ext cx="893783" cy="373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644" spc="0" baseline="0">
                  <a:latin typeface="Arial"/>
                  <a:cs typeface="Arial"/>
                  <a:sym typeface="Arial"/>
                  <a:rtl val="0"/>
                </a:rPr>
                <a:t>Cliente</a:t>
              </a: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B47D2851-D97E-4D9F-9B55-BB7EFA2A248F}"/>
                </a:ext>
              </a:extLst>
            </p:cNvPr>
            <p:cNvSpPr/>
            <p:nvPr/>
          </p:nvSpPr>
          <p:spPr>
            <a:xfrm>
              <a:off x="4227603" y="5524042"/>
              <a:ext cx="238653" cy="238653"/>
            </a:xfrm>
            <a:custGeom>
              <a:avLst/>
              <a:gdLst>
                <a:gd name="connsiteX0" fmla="*/ 238653 w 238653"/>
                <a:gd name="connsiteY0" fmla="*/ 119327 h 238653"/>
                <a:gd name="connsiteX1" fmla="*/ 119327 w 238653"/>
                <a:gd name="connsiteY1" fmla="*/ 238654 h 238653"/>
                <a:gd name="connsiteX2" fmla="*/ 0 w 238653"/>
                <a:gd name="connsiteY2" fmla="*/ 119327 h 238653"/>
                <a:gd name="connsiteX3" fmla="*/ 119327 w 238653"/>
                <a:gd name="connsiteY3" fmla="*/ 0 h 238653"/>
                <a:gd name="connsiteX4" fmla="*/ 238653 w 238653"/>
                <a:gd name="connsiteY4" fmla="*/ 119327 h 23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53" h="238653">
                  <a:moveTo>
                    <a:pt x="238653" y="119327"/>
                  </a:moveTo>
                  <a:cubicBezTo>
                    <a:pt x="238653" y="185229"/>
                    <a:pt x="185229" y="238654"/>
                    <a:pt x="119327" y="238654"/>
                  </a:cubicBezTo>
                  <a:cubicBezTo>
                    <a:pt x="53424" y="238654"/>
                    <a:pt x="0" y="185229"/>
                    <a:pt x="0" y="119327"/>
                  </a:cubicBezTo>
                  <a:cubicBezTo>
                    <a:pt x="0" y="53425"/>
                    <a:pt x="53424" y="0"/>
                    <a:pt x="119327" y="0"/>
                  </a:cubicBezTo>
                  <a:cubicBezTo>
                    <a:pt x="185229" y="0"/>
                    <a:pt x="238653" y="53425"/>
                    <a:pt x="238653" y="119327"/>
                  </a:cubicBezTo>
                  <a:close/>
                </a:path>
              </a:pathLst>
            </a:custGeom>
            <a:solidFill>
              <a:srgbClr val="FEFECE"/>
            </a:solidFill>
            <a:ln w="29793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5E9B97F4-69E6-4344-90F2-54D3FA216153}"/>
                </a:ext>
              </a:extLst>
            </p:cNvPr>
            <p:cNvSpPr/>
            <p:nvPr/>
          </p:nvSpPr>
          <p:spPr>
            <a:xfrm>
              <a:off x="4153024" y="5762695"/>
              <a:ext cx="387811" cy="626465"/>
            </a:xfrm>
            <a:custGeom>
              <a:avLst/>
              <a:gdLst>
                <a:gd name="connsiteX0" fmla="*/ 193906 w 387811"/>
                <a:gd name="connsiteY0" fmla="*/ 0 h 626465"/>
                <a:gd name="connsiteX1" fmla="*/ 193906 w 387811"/>
                <a:gd name="connsiteY1" fmla="*/ 402728 h 626465"/>
                <a:gd name="connsiteX2" fmla="*/ 0 w 387811"/>
                <a:gd name="connsiteY2" fmla="*/ 119327 h 626465"/>
                <a:gd name="connsiteX3" fmla="*/ 387812 w 387811"/>
                <a:gd name="connsiteY3" fmla="*/ 119327 h 626465"/>
                <a:gd name="connsiteX4" fmla="*/ 193906 w 387811"/>
                <a:gd name="connsiteY4" fmla="*/ 402728 h 626465"/>
                <a:gd name="connsiteX5" fmla="*/ 0 w 387811"/>
                <a:gd name="connsiteY5" fmla="*/ 626465 h 626465"/>
                <a:gd name="connsiteX6" fmla="*/ 193906 w 387811"/>
                <a:gd name="connsiteY6" fmla="*/ 402728 h 626465"/>
                <a:gd name="connsiteX7" fmla="*/ 387812 w 387811"/>
                <a:gd name="connsiteY7" fmla="*/ 626465 h 62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811" h="626465">
                  <a:moveTo>
                    <a:pt x="193906" y="0"/>
                  </a:moveTo>
                  <a:lnTo>
                    <a:pt x="193906" y="402728"/>
                  </a:lnTo>
                  <a:moveTo>
                    <a:pt x="0" y="119327"/>
                  </a:moveTo>
                  <a:lnTo>
                    <a:pt x="387812" y="119327"/>
                  </a:lnTo>
                  <a:moveTo>
                    <a:pt x="193906" y="402728"/>
                  </a:moveTo>
                  <a:lnTo>
                    <a:pt x="0" y="626465"/>
                  </a:lnTo>
                  <a:moveTo>
                    <a:pt x="193906" y="402728"/>
                  </a:moveTo>
                  <a:lnTo>
                    <a:pt x="387812" y="626465"/>
                  </a:lnTo>
                </a:path>
              </a:pathLst>
            </a:custGeom>
            <a:noFill/>
            <a:ln w="29793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62AC998B-2114-47B7-B9F1-A3740414EB07}"/>
                </a:ext>
              </a:extLst>
            </p:cNvPr>
            <p:cNvSpPr txBox="1"/>
            <p:nvPr/>
          </p:nvSpPr>
          <p:spPr>
            <a:xfrm>
              <a:off x="6970172" y="2714974"/>
              <a:ext cx="1408705" cy="373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644" spc="0" baseline="0">
                  <a:latin typeface="Arial"/>
                  <a:cs typeface="Arial"/>
                  <a:sym typeface="Arial"/>
                  <a:rtl val="0"/>
                </a:rPr>
                <a:t>:API.Parque</a:t>
              </a:r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9D90F603-F8B7-49CC-B022-0E5578F07376}"/>
                </a:ext>
              </a:extLst>
            </p:cNvPr>
            <p:cNvSpPr/>
            <p:nvPr/>
          </p:nvSpPr>
          <p:spPr>
            <a:xfrm>
              <a:off x="7598582" y="1791237"/>
              <a:ext cx="238653" cy="238653"/>
            </a:xfrm>
            <a:custGeom>
              <a:avLst/>
              <a:gdLst>
                <a:gd name="connsiteX0" fmla="*/ 238653 w 238653"/>
                <a:gd name="connsiteY0" fmla="*/ 119327 h 238653"/>
                <a:gd name="connsiteX1" fmla="*/ 119327 w 238653"/>
                <a:gd name="connsiteY1" fmla="*/ 238653 h 238653"/>
                <a:gd name="connsiteX2" fmla="*/ 0 w 238653"/>
                <a:gd name="connsiteY2" fmla="*/ 119327 h 238653"/>
                <a:gd name="connsiteX3" fmla="*/ 119327 w 238653"/>
                <a:gd name="connsiteY3" fmla="*/ 0 h 238653"/>
                <a:gd name="connsiteX4" fmla="*/ 238653 w 238653"/>
                <a:gd name="connsiteY4" fmla="*/ 119327 h 23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53" h="238653">
                  <a:moveTo>
                    <a:pt x="238653" y="119327"/>
                  </a:moveTo>
                  <a:cubicBezTo>
                    <a:pt x="238653" y="185229"/>
                    <a:pt x="185229" y="238653"/>
                    <a:pt x="119327" y="238653"/>
                  </a:cubicBezTo>
                  <a:cubicBezTo>
                    <a:pt x="53424" y="238653"/>
                    <a:pt x="0" y="185229"/>
                    <a:pt x="0" y="119327"/>
                  </a:cubicBezTo>
                  <a:cubicBezTo>
                    <a:pt x="0" y="53424"/>
                    <a:pt x="53424" y="0"/>
                    <a:pt x="119327" y="0"/>
                  </a:cubicBezTo>
                  <a:cubicBezTo>
                    <a:pt x="185229" y="0"/>
                    <a:pt x="238653" y="53424"/>
                    <a:pt x="238653" y="119327"/>
                  </a:cubicBezTo>
                  <a:close/>
                </a:path>
              </a:pathLst>
            </a:custGeom>
            <a:solidFill>
              <a:srgbClr val="FEFECE"/>
            </a:solidFill>
            <a:ln w="29793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ED7C5A36-9F2A-46E2-826A-7EE5B369EE52}"/>
                </a:ext>
              </a:extLst>
            </p:cNvPr>
            <p:cNvSpPr/>
            <p:nvPr/>
          </p:nvSpPr>
          <p:spPr>
            <a:xfrm>
              <a:off x="7524003" y="2029891"/>
              <a:ext cx="387811" cy="626465"/>
            </a:xfrm>
            <a:custGeom>
              <a:avLst/>
              <a:gdLst>
                <a:gd name="connsiteX0" fmla="*/ 193906 w 387811"/>
                <a:gd name="connsiteY0" fmla="*/ 0 h 626465"/>
                <a:gd name="connsiteX1" fmla="*/ 193906 w 387811"/>
                <a:gd name="connsiteY1" fmla="*/ 402728 h 626465"/>
                <a:gd name="connsiteX2" fmla="*/ 0 w 387811"/>
                <a:gd name="connsiteY2" fmla="*/ 119327 h 626465"/>
                <a:gd name="connsiteX3" fmla="*/ 387812 w 387811"/>
                <a:gd name="connsiteY3" fmla="*/ 119327 h 626465"/>
                <a:gd name="connsiteX4" fmla="*/ 193906 w 387811"/>
                <a:gd name="connsiteY4" fmla="*/ 402728 h 626465"/>
                <a:gd name="connsiteX5" fmla="*/ 0 w 387811"/>
                <a:gd name="connsiteY5" fmla="*/ 626465 h 626465"/>
                <a:gd name="connsiteX6" fmla="*/ 193906 w 387811"/>
                <a:gd name="connsiteY6" fmla="*/ 402728 h 626465"/>
                <a:gd name="connsiteX7" fmla="*/ 387812 w 387811"/>
                <a:gd name="connsiteY7" fmla="*/ 626465 h 62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811" h="626465">
                  <a:moveTo>
                    <a:pt x="193906" y="0"/>
                  </a:moveTo>
                  <a:lnTo>
                    <a:pt x="193906" y="402728"/>
                  </a:lnTo>
                  <a:moveTo>
                    <a:pt x="0" y="119327"/>
                  </a:moveTo>
                  <a:lnTo>
                    <a:pt x="387812" y="119327"/>
                  </a:lnTo>
                  <a:moveTo>
                    <a:pt x="193906" y="402728"/>
                  </a:moveTo>
                  <a:lnTo>
                    <a:pt x="0" y="626465"/>
                  </a:lnTo>
                  <a:moveTo>
                    <a:pt x="193906" y="402728"/>
                  </a:moveTo>
                  <a:lnTo>
                    <a:pt x="387812" y="626465"/>
                  </a:lnTo>
                </a:path>
              </a:pathLst>
            </a:custGeom>
            <a:noFill/>
            <a:ln w="29793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B831611-B1AB-45CF-9B6F-6BAF5EC0E265}"/>
                </a:ext>
              </a:extLst>
            </p:cNvPr>
            <p:cNvSpPr txBox="1"/>
            <p:nvPr/>
          </p:nvSpPr>
          <p:spPr>
            <a:xfrm>
              <a:off x="6970172" y="5205337"/>
              <a:ext cx="1408705" cy="373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644" spc="0" baseline="0">
                  <a:latin typeface="Arial"/>
                  <a:cs typeface="Arial"/>
                  <a:sym typeface="Arial"/>
                  <a:rtl val="0"/>
                </a:rPr>
                <a:t>:API.Parque</a:t>
              </a:r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26AFE015-2CAC-49F5-9C55-560FFB526483}"/>
                </a:ext>
              </a:extLst>
            </p:cNvPr>
            <p:cNvSpPr/>
            <p:nvPr/>
          </p:nvSpPr>
          <p:spPr>
            <a:xfrm>
              <a:off x="7598582" y="5524042"/>
              <a:ext cx="238653" cy="238653"/>
            </a:xfrm>
            <a:custGeom>
              <a:avLst/>
              <a:gdLst>
                <a:gd name="connsiteX0" fmla="*/ 238653 w 238653"/>
                <a:gd name="connsiteY0" fmla="*/ 119327 h 238653"/>
                <a:gd name="connsiteX1" fmla="*/ 119327 w 238653"/>
                <a:gd name="connsiteY1" fmla="*/ 238654 h 238653"/>
                <a:gd name="connsiteX2" fmla="*/ 0 w 238653"/>
                <a:gd name="connsiteY2" fmla="*/ 119327 h 238653"/>
                <a:gd name="connsiteX3" fmla="*/ 119327 w 238653"/>
                <a:gd name="connsiteY3" fmla="*/ 0 h 238653"/>
                <a:gd name="connsiteX4" fmla="*/ 238653 w 238653"/>
                <a:gd name="connsiteY4" fmla="*/ 119327 h 23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653" h="238653">
                  <a:moveTo>
                    <a:pt x="238653" y="119327"/>
                  </a:moveTo>
                  <a:cubicBezTo>
                    <a:pt x="238653" y="185229"/>
                    <a:pt x="185229" y="238654"/>
                    <a:pt x="119327" y="238654"/>
                  </a:cubicBezTo>
                  <a:cubicBezTo>
                    <a:pt x="53424" y="238654"/>
                    <a:pt x="0" y="185229"/>
                    <a:pt x="0" y="119327"/>
                  </a:cubicBezTo>
                  <a:cubicBezTo>
                    <a:pt x="0" y="53425"/>
                    <a:pt x="53424" y="0"/>
                    <a:pt x="119327" y="0"/>
                  </a:cubicBezTo>
                  <a:cubicBezTo>
                    <a:pt x="185229" y="0"/>
                    <a:pt x="238653" y="53425"/>
                    <a:pt x="238653" y="119327"/>
                  </a:cubicBezTo>
                  <a:close/>
                </a:path>
              </a:pathLst>
            </a:custGeom>
            <a:solidFill>
              <a:srgbClr val="FEFECE"/>
            </a:solidFill>
            <a:ln w="29793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0F24EB52-B62F-4324-817D-B599418C287F}"/>
                </a:ext>
              </a:extLst>
            </p:cNvPr>
            <p:cNvSpPr/>
            <p:nvPr/>
          </p:nvSpPr>
          <p:spPr>
            <a:xfrm>
              <a:off x="7524003" y="5762695"/>
              <a:ext cx="387811" cy="626465"/>
            </a:xfrm>
            <a:custGeom>
              <a:avLst/>
              <a:gdLst>
                <a:gd name="connsiteX0" fmla="*/ 193906 w 387811"/>
                <a:gd name="connsiteY0" fmla="*/ 0 h 626465"/>
                <a:gd name="connsiteX1" fmla="*/ 193906 w 387811"/>
                <a:gd name="connsiteY1" fmla="*/ 402728 h 626465"/>
                <a:gd name="connsiteX2" fmla="*/ 0 w 387811"/>
                <a:gd name="connsiteY2" fmla="*/ 119327 h 626465"/>
                <a:gd name="connsiteX3" fmla="*/ 387812 w 387811"/>
                <a:gd name="connsiteY3" fmla="*/ 119327 h 626465"/>
                <a:gd name="connsiteX4" fmla="*/ 193906 w 387811"/>
                <a:gd name="connsiteY4" fmla="*/ 402728 h 626465"/>
                <a:gd name="connsiteX5" fmla="*/ 0 w 387811"/>
                <a:gd name="connsiteY5" fmla="*/ 626465 h 626465"/>
                <a:gd name="connsiteX6" fmla="*/ 193906 w 387811"/>
                <a:gd name="connsiteY6" fmla="*/ 402728 h 626465"/>
                <a:gd name="connsiteX7" fmla="*/ 387812 w 387811"/>
                <a:gd name="connsiteY7" fmla="*/ 626465 h 62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7811" h="626465">
                  <a:moveTo>
                    <a:pt x="193906" y="0"/>
                  </a:moveTo>
                  <a:lnTo>
                    <a:pt x="193906" y="402728"/>
                  </a:lnTo>
                  <a:moveTo>
                    <a:pt x="0" y="119327"/>
                  </a:moveTo>
                  <a:lnTo>
                    <a:pt x="387812" y="119327"/>
                  </a:lnTo>
                  <a:moveTo>
                    <a:pt x="193906" y="402728"/>
                  </a:moveTo>
                  <a:lnTo>
                    <a:pt x="0" y="626465"/>
                  </a:lnTo>
                  <a:moveTo>
                    <a:pt x="193906" y="402728"/>
                  </a:moveTo>
                  <a:lnTo>
                    <a:pt x="387812" y="626465"/>
                  </a:lnTo>
                </a:path>
              </a:pathLst>
            </a:custGeom>
            <a:noFill/>
            <a:ln w="29793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A4ED2370-AABA-4396-A91A-72F6852E6FA2}"/>
                </a:ext>
              </a:extLst>
            </p:cNvPr>
            <p:cNvSpPr/>
            <p:nvPr/>
          </p:nvSpPr>
          <p:spPr>
            <a:xfrm>
              <a:off x="4272351" y="3153007"/>
              <a:ext cx="149158" cy="1844553"/>
            </a:xfrm>
            <a:custGeom>
              <a:avLst/>
              <a:gdLst>
                <a:gd name="connsiteX0" fmla="*/ 0 w 149158"/>
                <a:gd name="connsiteY0" fmla="*/ 0 h 1844553"/>
                <a:gd name="connsiteX1" fmla="*/ 149158 w 149158"/>
                <a:gd name="connsiteY1" fmla="*/ 0 h 1844553"/>
                <a:gd name="connsiteX2" fmla="*/ 149158 w 149158"/>
                <a:gd name="connsiteY2" fmla="*/ 1844554 h 1844553"/>
                <a:gd name="connsiteX3" fmla="*/ 0 w 149158"/>
                <a:gd name="connsiteY3" fmla="*/ 1844554 h 184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158" h="1844553">
                  <a:moveTo>
                    <a:pt x="0" y="0"/>
                  </a:moveTo>
                  <a:lnTo>
                    <a:pt x="149158" y="0"/>
                  </a:lnTo>
                  <a:lnTo>
                    <a:pt x="149158" y="1844554"/>
                  </a:lnTo>
                  <a:lnTo>
                    <a:pt x="0" y="1844554"/>
                  </a:lnTo>
                  <a:close/>
                </a:path>
              </a:pathLst>
            </a:custGeom>
            <a:solidFill>
              <a:srgbClr val="FFFFFF"/>
            </a:solidFill>
            <a:ln w="14896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24" name="Forma livre: Forma 1023">
              <a:extLst>
                <a:ext uri="{FF2B5EF4-FFF2-40B4-BE49-F238E27FC236}">
                  <a16:creationId xmlns:a16="http://schemas.microsoft.com/office/drawing/2014/main" id="{69D210CC-BA76-4708-B43A-2B7ED0EC3604}"/>
                </a:ext>
              </a:extLst>
            </p:cNvPr>
            <p:cNvSpPr/>
            <p:nvPr/>
          </p:nvSpPr>
          <p:spPr>
            <a:xfrm>
              <a:off x="7643330" y="3468220"/>
              <a:ext cx="149158" cy="660258"/>
            </a:xfrm>
            <a:custGeom>
              <a:avLst/>
              <a:gdLst>
                <a:gd name="connsiteX0" fmla="*/ 0 w 149158"/>
                <a:gd name="connsiteY0" fmla="*/ 0 h 660258"/>
                <a:gd name="connsiteX1" fmla="*/ 149158 w 149158"/>
                <a:gd name="connsiteY1" fmla="*/ 0 h 660258"/>
                <a:gd name="connsiteX2" fmla="*/ 149158 w 149158"/>
                <a:gd name="connsiteY2" fmla="*/ 660258 h 660258"/>
                <a:gd name="connsiteX3" fmla="*/ 0 w 149158"/>
                <a:gd name="connsiteY3" fmla="*/ 660258 h 66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158" h="660258">
                  <a:moveTo>
                    <a:pt x="0" y="0"/>
                  </a:moveTo>
                  <a:lnTo>
                    <a:pt x="149158" y="0"/>
                  </a:lnTo>
                  <a:lnTo>
                    <a:pt x="149158" y="660258"/>
                  </a:lnTo>
                  <a:lnTo>
                    <a:pt x="0" y="660258"/>
                  </a:lnTo>
                  <a:close/>
                </a:path>
              </a:pathLst>
            </a:custGeom>
            <a:solidFill>
              <a:srgbClr val="FFFFFF"/>
            </a:solidFill>
            <a:ln w="14896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25" name="Forma livre: Forma 1024">
              <a:extLst>
                <a:ext uri="{FF2B5EF4-FFF2-40B4-BE49-F238E27FC236}">
                  <a16:creationId xmlns:a16="http://schemas.microsoft.com/office/drawing/2014/main" id="{819586E6-32BB-4782-AE2F-1B3283121B62}"/>
                </a:ext>
              </a:extLst>
            </p:cNvPr>
            <p:cNvSpPr/>
            <p:nvPr/>
          </p:nvSpPr>
          <p:spPr>
            <a:xfrm>
              <a:off x="7643330" y="4563019"/>
              <a:ext cx="149158" cy="434540"/>
            </a:xfrm>
            <a:custGeom>
              <a:avLst/>
              <a:gdLst>
                <a:gd name="connsiteX0" fmla="*/ 0 w 149158"/>
                <a:gd name="connsiteY0" fmla="*/ 0 h 434540"/>
                <a:gd name="connsiteX1" fmla="*/ 149158 w 149158"/>
                <a:gd name="connsiteY1" fmla="*/ 0 h 434540"/>
                <a:gd name="connsiteX2" fmla="*/ 149158 w 149158"/>
                <a:gd name="connsiteY2" fmla="*/ 434540 h 434540"/>
                <a:gd name="connsiteX3" fmla="*/ 0 w 149158"/>
                <a:gd name="connsiteY3" fmla="*/ 434540 h 434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158" h="434540">
                  <a:moveTo>
                    <a:pt x="0" y="0"/>
                  </a:moveTo>
                  <a:lnTo>
                    <a:pt x="149158" y="0"/>
                  </a:lnTo>
                  <a:lnTo>
                    <a:pt x="149158" y="434540"/>
                  </a:lnTo>
                  <a:lnTo>
                    <a:pt x="0" y="434540"/>
                  </a:lnTo>
                  <a:close/>
                </a:path>
              </a:pathLst>
            </a:custGeom>
            <a:solidFill>
              <a:srgbClr val="FFFFFF"/>
            </a:solidFill>
            <a:ln w="14896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27" name="Forma livre: Forma 1026">
              <a:extLst>
                <a:ext uri="{FF2B5EF4-FFF2-40B4-BE49-F238E27FC236}">
                  <a16:creationId xmlns:a16="http://schemas.microsoft.com/office/drawing/2014/main" id="{C0565A74-9E54-4653-89FD-FAD461FB7E1A}"/>
                </a:ext>
              </a:extLst>
            </p:cNvPr>
            <p:cNvSpPr/>
            <p:nvPr/>
          </p:nvSpPr>
          <p:spPr>
            <a:xfrm>
              <a:off x="7464340" y="3408557"/>
              <a:ext cx="149158" cy="119326"/>
            </a:xfrm>
            <a:custGeom>
              <a:avLst/>
              <a:gdLst>
                <a:gd name="connsiteX0" fmla="*/ 0 w 149158"/>
                <a:gd name="connsiteY0" fmla="*/ 0 h 119326"/>
                <a:gd name="connsiteX1" fmla="*/ 149158 w 149158"/>
                <a:gd name="connsiteY1" fmla="*/ 59663 h 119326"/>
                <a:gd name="connsiteX2" fmla="*/ 0 w 149158"/>
                <a:gd name="connsiteY2" fmla="*/ 119327 h 119326"/>
                <a:gd name="connsiteX3" fmla="*/ 59663 w 149158"/>
                <a:gd name="connsiteY3" fmla="*/ 59663 h 1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158" h="119326">
                  <a:moveTo>
                    <a:pt x="0" y="0"/>
                  </a:moveTo>
                  <a:lnTo>
                    <a:pt x="149158" y="59663"/>
                  </a:lnTo>
                  <a:lnTo>
                    <a:pt x="0" y="119327"/>
                  </a:lnTo>
                  <a:lnTo>
                    <a:pt x="59663" y="59663"/>
                  </a:lnTo>
                  <a:close/>
                </a:path>
              </a:pathLst>
            </a:custGeom>
            <a:solidFill>
              <a:srgbClr val="A80036"/>
            </a:solidFill>
            <a:ln w="14896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28" name="Forma livre: Forma 1027">
              <a:extLst>
                <a:ext uri="{FF2B5EF4-FFF2-40B4-BE49-F238E27FC236}">
                  <a16:creationId xmlns:a16="http://schemas.microsoft.com/office/drawing/2014/main" id="{710B0FEF-8A3F-4DBF-A5B4-3B7D96FE365C}"/>
                </a:ext>
              </a:extLst>
            </p:cNvPr>
            <p:cNvSpPr/>
            <p:nvPr/>
          </p:nvSpPr>
          <p:spPr>
            <a:xfrm>
              <a:off x="4421509" y="3468220"/>
              <a:ext cx="3132325" cy="14915"/>
            </a:xfrm>
            <a:custGeom>
              <a:avLst/>
              <a:gdLst>
                <a:gd name="connsiteX0" fmla="*/ 0 w 3132325"/>
                <a:gd name="connsiteY0" fmla="*/ 0 h 14915"/>
                <a:gd name="connsiteX1" fmla="*/ 3132326 w 3132325"/>
                <a:gd name="connsiteY1" fmla="*/ 0 h 1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32325" h="14915">
                  <a:moveTo>
                    <a:pt x="0" y="0"/>
                  </a:moveTo>
                  <a:lnTo>
                    <a:pt x="3132326" y="0"/>
                  </a:lnTo>
                </a:path>
              </a:pathLst>
            </a:custGeom>
            <a:ln w="14896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29" name="CaixaDeTexto 1028">
              <a:extLst>
                <a:ext uri="{FF2B5EF4-FFF2-40B4-BE49-F238E27FC236}">
                  <a16:creationId xmlns:a16="http://schemas.microsoft.com/office/drawing/2014/main" id="{A3059D4E-749C-4328-944E-E6405AFC25CC}"/>
                </a:ext>
              </a:extLst>
            </p:cNvPr>
            <p:cNvSpPr txBox="1"/>
            <p:nvPr/>
          </p:nvSpPr>
          <p:spPr>
            <a:xfrm>
              <a:off x="4434480" y="3167948"/>
              <a:ext cx="312363" cy="354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527" b="1" spc="0" baseline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030" name="CaixaDeTexto 1029">
              <a:extLst>
                <a:ext uri="{FF2B5EF4-FFF2-40B4-BE49-F238E27FC236}">
                  <a16:creationId xmlns:a16="http://schemas.microsoft.com/office/drawing/2014/main" id="{F2261594-E970-4BA2-A0B5-0CC4706EFE7E}"/>
                </a:ext>
              </a:extLst>
            </p:cNvPr>
            <p:cNvSpPr txBox="1"/>
            <p:nvPr/>
          </p:nvSpPr>
          <p:spPr>
            <a:xfrm>
              <a:off x="4628386" y="3167948"/>
              <a:ext cx="1435986" cy="354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527" spc="0" baseline="0">
                  <a:latin typeface="Arial"/>
                  <a:cs typeface="Arial"/>
                  <a:sym typeface="Arial"/>
                  <a:rtl val="0"/>
                </a:rPr>
                <a:t>Inicia reserva</a:t>
              </a:r>
            </a:p>
          </p:txBody>
        </p:sp>
        <p:sp>
          <p:nvSpPr>
            <p:cNvPr id="1031" name="Forma livre: Forma 1030">
              <a:extLst>
                <a:ext uri="{FF2B5EF4-FFF2-40B4-BE49-F238E27FC236}">
                  <a16:creationId xmlns:a16="http://schemas.microsoft.com/office/drawing/2014/main" id="{2A3672D9-2070-44FD-87C3-08DCFF76C580}"/>
                </a:ext>
              </a:extLst>
            </p:cNvPr>
            <p:cNvSpPr/>
            <p:nvPr/>
          </p:nvSpPr>
          <p:spPr>
            <a:xfrm>
              <a:off x="4436425" y="4068815"/>
              <a:ext cx="149158" cy="119326"/>
            </a:xfrm>
            <a:custGeom>
              <a:avLst/>
              <a:gdLst>
                <a:gd name="connsiteX0" fmla="*/ 149158 w 149158"/>
                <a:gd name="connsiteY0" fmla="*/ 0 h 119326"/>
                <a:gd name="connsiteX1" fmla="*/ 0 w 149158"/>
                <a:gd name="connsiteY1" fmla="*/ 59663 h 119326"/>
                <a:gd name="connsiteX2" fmla="*/ 149158 w 149158"/>
                <a:gd name="connsiteY2" fmla="*/ 119327 h 119326"/>
                <a:gd name="connsiteX3" fmla="*/ 89495 w 149158"/>
                <a:gd name="connsiteY3" fmla="*/ 59663 h 1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158" h="119326">
                  <a:moveTo>
                    <a:pt x="149158" y="0"/>
                  </a:moveTo>
                  <a:lnTo>
                    <a:pt x="0" y="59663"/>
                  </a:lnTo>
                  <a:lnTo>
                    <a:pt x="149158" y="119327"/>
                  </a:lnTo>
                  <a:lnTo>
                    <a:pt x="89495" y="59663"/>
                  </a:lnTo>
                  <a:close/>
                </a:path>
              </a:pathLst>
            </a:custGeom>
            <a:solidFill>
              <a:srgbClr val="A80036"/>
            </a:solidFill>
            <a:ln w="14896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32" name="Forma livre: Forma 1031">
              <a:extLst>
                <a:ext uri="{FF2B5EF4-FFF2-40B4-BE49-F238E27FC236}">
                  <a16:creationId xmlns:a16="http://schemas.microsoft.com/office/drawing/2014/main" id="{E3FA6CAA-8F7D-4092-9585-7008A7D276CD}"/>
                </a:ext>
              </a:extLst>
            </p:cNvPr>
            <p:cNvSpPr/>
            <p:nvPr/>
          </p:nvSpPr>
          <p:spPr>
            <a:xfrm>
              <a:off x="4496088" y="4128479"/>
              <a:ext cx="3206904" cy="14915"/>
            </a:xfrm>
            <a:custGeom>
              <a:avLst/>
              <a:gdLst>
                <a:gd name="connsiteX0" fmla="*/ 0 w 3206904"/>
                <a:gd name="connsiteY0" fmla="*/ 0 h 14915"/>
                <a:gd name="connsiteX1" fmla="*/ 3206905 w 3206904"/>
                <a:gd name="connsiteY1" fmla="*/ 0 h 1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6904" h="14915">
                  <a:moveTo>
                    <a:pt x="0" y="0"/>
                  </a:moveTo>
                  <a:lnTo>
                    <a:pt x="3206905" y="0"/>
                  </a:lnTo>
                </a:path>
              </a:pathLst>
            </a:custGeom>
            <a:ln w="14896" cap="flat">
              <a:solidFill>
                <a:srgbClr val="A80036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33" name="CaixaDeTexto 1032">
              <a:extLst>
                <a:ext uri="{FF2B5EF4-FFF2-40B4-BE49-F238E27FC236}">
                  <a16:creationId xmlns:a16="http://schemas.microsoft.com/office/drawing/2014/main" id="{644B0AD7-BEDA-4C50-AB82-70A4913CC836}"/>
                </a:ext>
              </a:extLst>
            </p:cNvPr>
            <p:cNvSpPr txBox="1"/>
            <p:nvPr/>
          </p:nvSpPr>
          <p:spPr>
            <a:xfrm>
              <a:off x="4583638" y="3715348"/>
              <a:ext cx="312363" cy="354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527" b="1" spc="0" baseline="0"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1034" name="CaixaDeTexto 1033">
              <a:extLst>
                <a:ext uri="{FF2B5EF4-FFF2-40B4-BE49-F238E27FC236}">
                  <a16:creationId xmlns:a16="http://schemas.microsoft.com/office/drawing/2014/main" id="{32683006-5D47-4C29-9DE2-5D6C616429DA}"/>
                </a:ext>
              </a:extLst>
            </p:cNvPr>
            <p:cNvSpPr txBox="1"/>
            <p:nvPr/>
          </p:nvSpPr>
          <p:spPr>
            <a:xfrm>
              <a:off x="4777544" y="3602487"/>
              <a:ext cx="2211778" cy="354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527" spc="0" baseline="0">
                  <a:latin typeface="Arial"/>
                  <a:cs typeface="Arial"/>
                  <a:sym typeface="Arial"/>
                  <a:rtl val="0"/>
                </a:rPr>
                <a:t>solicita dados reserva</a:t>
              </a:r>
            </a:p>
          </p:txBody>
        </p:sp>
        <p:sp>
          <p:nvSpPr>
            <p:cNvPr id="1035" name="CaixaDeTexto 1034">
              <a:extLst>
                <a:ext uri="{FF2B5EF4-FFF2-40B4-BE49-F238E27FC236}">
                  <a16:creationId xmlns:a16="http://schemas.microsoft.com/office/drawing/2014/main" id="{FF992598-E042-4E8B-AEBA-0A4D416D7A7C}"/>
                </a:ext>
              </a:extLst>
            </p:cNvPr>
            <p:cNvSpPr txBox="1"/>
            <p:nvPr/>
          </p:nvSpPr>
          <p:spPr>
            <a:xfrm>
              <a:off x="4777544" y="3828207"/>
              <a:ext cx="2293621" cy="354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527" spc="0" baseline="0" dirty="0">
                  <a:latin typeface="Arial"/>
                  <a:cs typeface="Arial"/>
                  <a:sym typeface="Arial"/>
                  <a:rtl val="0"/>
                </a:rPr>
                <a:t>(</a:t>
              </a:r>
              <a:r>
                <a:rPr lang="pt-PT" sz="1527" spc="0" baseline="0" dirty="0" err="1">
                  <a:latin typeface="Arial"/>
                  <a:cs typeface="Arial"/>
                  <a:sym typeface="Arial"/>
                  <a:rtl val="0"/>
                </a:rPr>
                <a:t>nif</a:t>
              </a:r>
              <a:r>
                <a:rPr lang="pt-PT" sz="1527" spc="0" baseline="0" dirty="0">
                  <a:latin typeface="Arial"/>
                  <a:cs typeface="Arial"/>
                  <a:sym typeface="Arial"/>
                  <a:rtl val="0"/>
                </a:rPr>
                <a:t>, </a:t>
              </a:r>
              <a:r>
                <a:rPr lang="pt-PT" sz="1527" spc="0" baseline="0" dirty="0" err="1">
                  <a:latin typeface="Arial"/>
                  <a:cs typeface="Arial"/>
                  <a:sym typeface="Arial"/>
                  <a:rtl val="0"/>
                </a:rPr>
                <a:t>lugarId</a:t>
              </a:r>
              <a:r>
                <a:rPr lang="pt-PT" sz="1527" spc="0" baseline="0" dirty="0">
                  <a:latin typeface="Arial"/>
                  <a:cs typeface="Arial"/>
                  <a:sym typeface="Arial"/>
                  <a:rtl val="0"/>
                </a:rPr>
                <a:t>, inicio, fim)</a:t>
              </a:r>
            </a:p>
          </p:txBody>
        </p:sp>
        <p:sp>
          <p:nvSpPr>
            <p:cNvPr id="1036" name="Forma livre: Forma 1035">
              <a:extLst>
                <a:ext uri="{FF2B5EF4-FFF2-40B4-BE49-F238E27FC236}">
                  <a16:creationId xmlns:a16="http://schemas.microsoft.com/office/drawing/2014/main" id="{E28E7993-B7E3-494D-A199-C26897C27EEE}"/>
                </a:ext>
              </a:extLst>
            </p:cNvPr>
            <p:cNvSpPr/>
            <p:nvPr/>
          </p:nvSpPr>
          <p:spPr>
            <a:xfrm>
              <a:off x="7464340" y="4503355"/>
              <a:ext cx="149158" cy="119326"/>
            </a:xfrm>
            <a:custGeom>
              <a:avLst/>
              <a:gdLst>
                <a:gd name="connsiteX0" fmla="*/ 0 w 149158"/>
                <a:gd name="connsiteY0" fmla="*/ 0 h 119326"/>
                <a:gd name="connsiteX1" fmla="*/ 149158 w 149158"/>
                <a:gd name="connsiteY1" fmla="*/ 59663 h 119326"/>
                <a:gd name="connsiteX2" fmla="*/ 0 w 149158"/>
                <a:gd name="connsiteY2" fmla="*/ 119327 h 119326"/>
                <a:gd name="connsiteX3" fmla="*/ 59663 w 149158"/>
                <a:gd name="connsiteY3" fmla="*/ 59663 h 1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158" h="119326">
                  <a:moveTo>
                    <a:pt x="0" y="0"/>
                  </a:moveTo>
                  <a:lnTo>
                    <a:pt x="149158" y="59663"/>
                  </a:lnTo>
                  <a:lnTo>
                    <a:pt x="0" y="119327"/>
                  </a:lnTo>
                  <a:lnTo>
                    <a:pt x="59663" y="59663"/>
                  </a:lnTo>
                  <a:close/>
                </a:path>
              </a:pathLst>
            </a:custGeom>
            <a:solidFill>
              <a:srgbClr val="A80036"/>
            </a:solidFill>
            <a:ln w="14896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37" name="Forma livre: Forma 1036">
              <a:extLst>
                <a:ext uri="{FF2B5EF4-FFF2-40B4-BE49-F238E27FC236}">
                  <a16:creationId xmlns:a16="http://schemas.microsoft.com/office/drawing/2014/main" id="{FCBF924A-9E18-4C65-9A03-29237A13682C}"/>
                </a:ext>
              </a:extLst>
            </p:cNvPr>
            <p:cNvSpPr/>
            <p:nvPr/>
          </p:nvSpPr>
          <p:spPr>
            <a:xfrm>
              <a:off x="4421509" y="4563019"/>
              <a:ext cx="3132325" cy="14915"/>
            </a:xfrm>
            <a:custGeom>
              <a:avLst/>
              <a:gdLst>
                <a:gd name="connsiteX0" fmla="*/ 0 w 3132325"/>
                <a:gd name="connsiteY0" fmla="*/ 0 h 14915"/>
                <a:gd name="connsiteX1" fmla="*/ 3132326 w 3132325"/>
                <a:gd name="connsiteY1" fmla="*/ 0 h 1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32325" h="14915">
                  <a:moveTo>
                    <a:pt x="0" y="0"/>
                  </a:moveTo>
                  <a:lnTo>
                    <a:pt x="3132326" y="0"/>
                  </a:lnTo>
                </a:path>
              </a:pathLst>
            </a:custGeom>
            <a:ln w="14896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38" name="CaixaDeTexto 1037">
              <a:extLst>
                <a:ext uri="{FF2B5EF4-FFF2-40B4-BE49-F238E27FC236}">
                  <a16:creationId xmlns:a16="http://schemas.microsoft.com/office/drawing/2014/main" id="{6C9CA9DE-5E4F-4499-A655-54808FD8CDE4}"/>
                </a:ext>
              </a:extLst>
            </p:cNvPr>
            <p:cNvSpPr txBox="1"/>
            <p:nvPr/>
          </p:nvSpPr>
          <p:spPr>
            <a:xfrm>
              <a:off x="4434480" y="4262747"/>
              <a:ext cx="312363" cy="354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527" b="1" spc="0" baseline="0">
                  <a:latin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1039" name="CaixaDeTexto 1038">
              <a:extLst>
                <a:ext uri="{FF2B5EF4-FFF2-40B4-BE49-F238E27FC236}">
                  <a16:creationId xmlns:a16="http://schemas.microsoft.com/office/drawing/2014/main" id="{DF038B5A-D4EB-48FF-ACE4-87F44CB84731}"/>
                </a:ext>
              </a:extLst>
            </p:cNvPr>
            <p:cNvSpPr txBox="1"/>
            <p:nvPr/>
          </p:nvSpPr>
          <p:spPr>
            <a:xfrm>
              <a:off x="4613470" y="4262747"/>
              <a:ext cx="2871629" cy="354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527" spc="0" baseline="0">
                  <a:latin typeface="Arial"/>
                  <a:cs typeface="Arial"/>
                  <a:sym typeface="Arial"/>
                  <a:rtl val="0"/>
                </a:rPr>
                <a:t>introduz os dados solicitados</a:t>
              </a:r>
            </a:p>
          </p:txBody>
        </p:sp>
        <p:sp>
          <p:nvSpPr>
            <p:cNvPr id="1040" name="Forma livre: Forma 1039">
              <a:extLst>
                <a:ext uri="{FF2B5EF4-FFF2-40B4-BE49-F238E27FC236}">
                  <a16:creationId xmlns:a16="http://schemas.microsoft.com/office/drawing/2014/main" id="{9E2BBED2-610F-4C0C-9977-F1E3B334B139}"/>
                </a:ext>
              </a:extLst>
            </p:cNvPr>
            <p:cNvSpPr/>
            <p:nvPr/>
          </p:nvSpPr>
          <p:spPr>
            <a:xfrm>
              <a:off x="4361846" y="4937896"/>
              <a:ext cx="149158" cy="119326"/>
            </a:xfrm>
            <a:custGeom>
              <a:avLst/>
              <a:gdLst>
                <a:gd name="connsiteX0" fmla="*/ 149158 w 149158"/>
                <a:gd name="connsiteY0" fmla="*/ 0 h 119326"/>
                <a:gd name="connsiteX1" fmla="*/ 0 w 149158"/>
                <a:gd name="connsiteY1" fmla="*/ 59663 h 119326"/>
                <a:gd name="connsiteX2" fmla="*/ 149158 w 149158"/>
                <a:gd name="connsiteY2" fmla="*/ 119327 h 119326"/>
                <a:gd name="connsiteX3" fmla="*/ 89495 w 149158"/>
                <a:gd name="connsiteY3" fmla="*/ 59663 h 1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158" h="119326">
                  <a:moveTo>
                    <a:pt x="149158" y="0"/>
                  </a:moveTo>
                  <a:lnTo>
                    <a:pt x="0" y="59663"/>
                  </a:lnTo>
                  <a:lnTo>
                    <a:pt x="149158" y="119327"/>
                  </a:lnTo>
                  <a:lnTo>
                    <a:pt x="89495" y="59663"/>
                  </a:lnTo>
                  <a:close/>
                </a:path>
              </a:pathLst>
            </a:custGeom>
            <a:solidFill>
              <a:srgbClr val="A80036"/>
            </a:solidFill>
            <a:ln w="14896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41" name="Forma livre: Forma 1040">
              <a:extLst>
                <a:ext uri="{FF2B5EF4-FFF2-40B4-BE49-F238E27FC236}">
                  <a16:creationId xmlns:a16="http://schemas.microsoft.com/office/drawing/2014/main" id="{0ACF64F5-BAA7-4103-A186-617147FA5F4D}"/>
                </a:ext>
              </a:extLst>
            </p:cNvPr>
            <p:cNvSpPr/>
            <p:nvPr/>
          </p:nvSpPr>
          <p:spPr>
            <a:xfrm>
              <a:off x="4421509" y="4997559"/>
              <a:ext cx="3281483" cy="14915"/>
            </a:xfrm>
            <a:custGeom>
              <a:avLst/>
              <a:gdLst>
                <a:gd name="connsiteX0" fmla="*/ 0 w 3281483"/>
                <a:gd name="connsiteY0" fmla="*/ 0 h 14915"/>
                <a:gd name="connsiteX1" fmla="*/ 3281484 w 3281483"/>
                <a:gd name="connsiteY1" fmla="*/ 0 h 1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81483" h="14915">
                  <a:moveTo>
                    <a:pt x="0" y="0"/>
                  </a:moveTo>
                  <a:lnTo>
                    <a:pt x="3281484" y="0"/>
                  </a:lnTo>
                </a:path>
              </a:pathLst>
            </a:custGeom>
            <a:ln w="14896" cap="flat">
              <a:solidFill>
                <a:srgbClr val="A80036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42" name="CaixaDeTexto 1041">
              <a:extLst>
                <a:ext uri="{FF2B5EF4-FFF2-40B4-BE49-F238E27FC236}">
                  <a16:creationId xmlns:a16="http://schemas.microsoft.com/office/drawing/2014/main" id="{FE8B7F68-D7DF-4ED8-8A66-125C7C94269D}"/>
                </a:ext>
              </a:extLst>
            </p:cNvPr>
            <p:cNvSpPr txBox="1"/>
            <p:nvPr/>
          </p:nvSpPr>
          <p:spPr>
            <a:xfrm>
              <a:off x="4509059" y="4697287"/>
              <a:ext cx="312363" cy="354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527" b="1" spc="0" baseline="0">
                  <a:latin typeface="Arial"/>
                  <a:cs typeface="Arial"/>
                  <a:sym typeface="Arial"/>
                  <a:rtl val="0"/>
                </a:rPr>
                <a:t>4</a:t>
              </a:r>
            </a:p>
          </p:txBody>
        </p:sp>
        <p:sp>
          <p:nvSpPr>
            <p:cNvPr id="1043" name="CaixaDeTexto 1042">
              <a:extLst>
                <a:ext uri="{FF2B5EF4-FFF2-40B4-BE49-F238E27FC236}">
                  <a16:creationId xmlns:a16="http://schemas.microsoft.com/office/drawing/2014/main" id="{4072AC2D-C409-49F3-8F1D-B991F18FC690}"/>
                </a:ext>
              </a:extLst>
            </p:cNvPr>
            <p:cNvSpPr txBox="1"/>
            <p:nvPr/>
          </p:nvSpPr>
          <p:spPr>
            <a:xfrm>
              <a:off x="4702965" y="4697287"/>
              <a:ext cx="2421499" cy="354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527" spc="0" baseline="0">
                  <a:latin typeface="Arial"/>
                  <a:cs typeface="Arial"/>
                  <a:sym typeface="Arial"/>
                  <a:rtl val="0"/>
                </a:rPr>
                <a:t>operação bem sucedida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412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F5054-6D02-4FB3-BC7A-ADE0DE04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19154"/>
            <a:ext cx="8911687" cy="1280890"/>
          </a:xfrm>
        </p:spPr>
        <p:txBody>
          <a:bodyPr>
            <a:normAutofit/>
          </a:bodyPr>
          <a:lstStyle/>
          <a:p>
            <a:r>
              <a:rPr lang="pt-PT" sz="2000" dirty="0"/>
              <a:t>SSD e SD - Caso de uso 2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03AC4CB-10C0-4DED-AC40-FEDEB7457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5354" y="5558133"/>
            <a:ext cx="1434106" cy="961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áfico 4">
            <a:extLst>
              <a:ext uri="{FF2B5EF4-FFF2-40B4-BE49-F238E27FC236}">
                <a16:creationId xmlns:a16="http://schemas.microsoft.com/office/drawing/2014/main" id="{C68A8662-0F86-4318-A647-C36229BF8852}"/>
              </a:ext>
            </a:extLst>
          </p:cNvPr>
          <p:cNvGrpSpPr/>
          <p:nvPr/>
        </p:nvGrpSpPr>
        <p:grpSpPr>
          <a:xfrm>
            <a:off x="2567131" y="1803166"/>
            <a:ext cx="7233828" cy="4429733"/>
            <a:chOff x="2567131" y="1803166"/>
            <a:chExt cx="7233828" cy="44297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A1C87EA3-4DF5-4FC2-9A26-77F69B25FD68}"/>
                </a:ext>
              </a:extLst>
            </p:cNvPr>
            <p:cNvSpPr/>
            <p:nvPr/>
          </p:nvSpPr>
          <p:spPr>
            <a:xfrm>
              <a:off x="2973677" y="3001839"/>
              <a:ext cx="131293" cy="2006130"/>
            </a:xfrm>
            <a:custGeom>
              <a:avLst/>
              <a:gdLst>
                <a:gd name="connsiteX0" fmla="*/ 0 w 131293"/>
                <a:gd name="connsiteY0" fmla="*/ 0 h 2006130"/>
                <a:gd name="connsiteX1" fmla="*/ 131294 w 131293"/>
                <a:gd name="connsiteY1" fmla="*/ 0 h 2006130"/>
                <a:gd name="connsiteX2" fmla="*/ 131294 w 131293"/>
                <a:gd name="connsiteY2" fmla="*/ 2006130 h 2006130"/>
                <a:gd name="connsiteX3" fmla="*/ 0 w 131293"/>
                <a:gd name="connsiteY3" fmla="*/ 2006130 h 200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293" h="2006130">
                  <a:moveTo>
                    <a:pt x="0" y="0"/>
                  </a:moveTo>
                  <a:lnTo>
                    <a:pt x="131294" y="0"/>
                  </a:lnTo>
                  <a:lnTo>
                    <a:pt x="131294" y="2006130"/>
                  </a:lnTo>
                  <a:lnTo>
                    <a:pt x="0" y="2006130"/>
                  </a:lnTo>
                  <a:close/>
                </a:path>
              </a:pathLst>
            </a:custGeom>
            <a:solidFill>
              <a:srgbClr val="FFFFFF"/>
            </a:solidFill>
            <a:ln w="13129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D705A40D-9696-4F34-8225-00129D2DCFBE}"/>
                </a:ext>
              </a:extLst>
            </p:cNvPr>
            <p:cNvSpPr/>
            <p:nvPr/>
          </p:nvSpPr>
          <p:spPr>
            <a:xfrm>
              <a:off x="5612684" y="3279300"/>
              <a:ext cx="131293" cy="1728669"/>
            </a:xfrm>
            <a:custGeom>
              <a:avLst/>
              <a:gdLst>
                <a:gd name="connsiteX0" fmla="*/ 0 w 131293"/>
                <a:gd name="connsiteY0" fmla="*/ 0 h 1728669"/>
                <a:gd name="connsiteX1" fmla="*/ 131294 w 131293"/>
                <a:gd name="connsiteY1" fmla="*/ 0 h 1728669"/>
                <a:gd name="connsiteX2" fmla="*/ 131294 w 131293"/>
                <a:gd name="connsiteY2" fmla="*/ 1728669 h 1728669"/>
                <a:gd name="connsiteX3" fmla="*/ 0 w 131293"/>
                <a:gd name="connsiteY3" fmla="*/ 1728669 h 1728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293" h="1728669">
                  <a:moveTo>
                    <a:pt x="0" y="0"/>
                  </a:moveTo>
                  <a:lnTo>
                    <a:pt x="131294" y="0"/>
                  </a:lnTo>
                  <a:lnTo>
                    <a:pt x="131294" y="1728669"/>
                  </a:lnTo>
                  <a:lnTo>
                    <a:pt x="0" y="1728669"/>
                  </a:lnTo>
                  <a:close/>
                </a:path>
              </a:pathLst>
            </a:custGeom>
            <a:solidFill>
              <a:srgbClr val="FFFFFF"/>
            </a:solidFill>
            <a:ln w="13129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950AA176-4993-4B8A-9761-7CAA41AD7457}"/>
                </a:ext>
              </a:extLst>
            </p:cNvPr>
            <p:cNvSpPr/>
            <p:nvPr/>
          </p:nvSpPr>
          <p:spPr>
            <a:xfrm>
              <a:off x="7621481" y="3661796"/>
              <a:ext cx="131293" cy="382495"/>
            </a:xfrm>
            <a:custGeom>
              <a:avLst/>
              <a:gdLst>
                <a:gd name="connsiteX0" fmla="*/ 0 w 131293"/>
                <a:gd name="connsiteY0" fmla="*/ 0 h 382495"/>
                <a:gd name="connsiteX1" fmla="*/ 131294 w 131293"/>
                <a:gd name="connsiteY1" fmla="*/ 0 h 382495"/>
                <a:gd name="connsiteX2" fmla="*/ 131294 w 131293"/>
                <a:gd name="connsiteY2" fmla="*/ 382496 h 382495"/>
                <a:gd name="connsiteX3" fmla="*/ 0 w 131293"/>
                <a:gd name="connsiteY3" fmla="*/ 382496 h 3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293" h="382495">
                  <a:moveTo>
                    <a:pt x="0" y="0"/>
                  </a:moveTo>
                  <a:lnTo>
                    <a:pt x="131294" y="0"/>
                  </a:lnTo>
                  <a:lnTo>
                    <a:pt x="131294" y="382496"/>
                  </a:lnTo>
                  <a:lnTo>
                    <a:pt x="0" y="382496"/>
                  </a:lnTo>
                  <a:close/>
                </a:path>
              </a:pathLst>
            </a:custGeom>
            <a:solidFill>
              <a:srgbClr val="FFFFFF"/>
            </a:solidFill>
            <a:ln w="13129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245E17A0-AC33-4344-862E-DB32395EDA46}"/>
                </a:ext>
              </a:extLst>
            </p:cNvPr>
            <p:cNvSpPr/>
            <p:nvPr/>
          </p:nvSpPr>
          <p:spPr>
            <a:xfrm>
              <a:off x="9262655" y="4044292"/>
              <a:ext cx="131293" cy="382495"/>
            </a:xfrm>
            <a:custGeom>
              <a:avLst/>
              <a:gdLst>
                <a:gd name="connsiteX0" fmla="*/ 0 w 131293"/>
                <a:gd name="connsiteY0" fmla="*/ 0 h 382495"/>
                <a:gd name="connsiteX1" fmla="*/ 131294 w 131293"/>
                <a:gd name="connsiteY1" fmla="*/ 0 h 382495"/>
                <a:gd name="connsiteX2" fmla="*/ 131294 w 131293"/>
                <a:gd name="connsiteY2" fmla="*/ 382496 h 382495"/>
                <a:gd name="connsiteX3" fmla="*/ 0 w 131293"/>
                <a:gd name="connsiteY3" fmla="*/ 382496 h 3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293" h="382495">
                  <a:moveTo>
                    <a:pt x="0" y="0"/>
                  </a:moveTo>
                  <a:lnTo>
                    <a:pt x="131294" y="0"/>
                  </a:lnTo>
                  <a:lnTo>
                    <a:pt x="131294" y="382496"/>
                  </a:lnTo>
                  <a:lnTo>
                    <a:pt x="0" y="382496"/>
                  </a:lnTo>
                  <a:close/>
                </a:path>
              </a:pathLst>
            </a:custGeom>
            <a:solidFill>
              <a:srgbClr val="FFFFFF"/>
            </a:solidFill>
            <a:ln w="13129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96488EE7-C019-4BB5-884E-F9D3E16C623E}"/>
                </a:ext>
              </a:extLst>
            </p:cNvPr>
            <p:cNvSpPr/>
            <p:nvPr/>
          </p:nvSpPr>
          <p:spPr>
            <a:xfrm>
              <a:off x="3039324" y="2870545"/>
              <a:ext cx="13129" cy="2373753"/>
            </a:xfrm>
            <a:custGeom>
              <a:avLst/>
              <a:gdLst>
                <a:gd name="connsiteX0" fmla="*/ 0 w 13129"/>
                <a:gd name="connsiteY0" fmla="*/ 0 h 2373753"/>
                <a:gd name="connsiteX1" fmla="*/ 0 w 13129"/>
                <a:gd name="connsiteY1" fmla="*/ 2373753 h 237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29" h="2373753">
                  <a:moveTo>
                    <a:pt x="0" y="0"/>
                  </a:moveTo>
                  <a:lnTo>
                    <a:pt x="0" y="2373753"/>
                  </a:lnTo>
                </a:path>
              </a:pathLst>
            </a:custGeom>
            <a:ln w="13129" cap="flat">
              <a:solidFill>
                <a:srgbClr val="A80036"/>
              </a:solidFill>
              <a:custDash>
                <a:ds d="375000" sp="375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612FFDA4-595C-4E5A-97DC-9CB27E8A7ACD}"/>
                </a:ext>
              </a:extLst>
            </p:cNvPr>
            <p:cNvSpPr/>
            <p:nvPr/>
          </p:nvSpPr>
          <p:spPr>
            <a:xfrm>
              <a:off x="5671767" y="2870545"/>
              <a:ext cx="13129" cy="2373753"/>
            </a:xfrm>
            <a:custGeom>
              <a:avLst/>
              <a:gdLst>
                <a:gd name="connsiteX0" fmla="*/ 0 w 13129"/>
                <a:gd name="connsiteY0" fmla="*/ 0 h 2373753"/>
                <a:gd name="connsiteX1" fmla="*/ 0 w 13129"/>
                <a:gd name="connsiteY1" fmla="*/ 2373753 h 237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29" h="2373753">
                  <a:moveTo>
                    <a:pt x="0" y="0"/>
                  </a:moveTo>
                  <a:lnTo>
                    <a:pt x="0" y="2373753"/>
                  </a:lnTo>
                </a:path>
              </a:pathLst>
            </a:custGeom>
            <a:ln w="13129" cap="flat">
              <a:solidFill>
                <a:srgbClr val="A80036"/>
              </a:solidFill>
              <a:custDash>
                <a:ds d="375000" sp="375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26" name="Forma livre: Forma 1025">
              <a:extLst>
                <a:ext uri="{FF2B5EF4-FFF2-40B4-BE49-F238E27FC236}">
                  <a16:creationId xmlns:a16="http://schemas.microsoft.com/office/drawing/2014/main" id="{D7D1C967-59EC-4A6A-84B2-577C7B80FF4E}"/>
                </a:ext>
              </a:extLst>
            </p:cNvPr>
            <p:cNvSpPr/>
            <p:nvPr/>
          </p:nvSpPr>
          <p:spPr>
            <a:xfrm>
              <a:off x="7680563" y="2870545"/>
              <a:ext cx="13129" cy="2373753"/>
            </a:xfrm>
            <a:custGeom>
              <a:avLst/>
              <a:gdLst>
                <a:gd name="connsiteX0" fmla="*/ 0 w 13129"/>
                <a:gd name="connsiteY0" fmla="*/ 0 h 2373753"/>
                <a:gd name="connsiteX1" fmla="*/ 0 w 13129"/>
                <a:gd name="connsiteY1" fmla="*/ 2373753 h 237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29" h="2373753">
                  <a:moveTo>
                    <a:pt x="0" y="0"/>
                  </a:moveTo>
                  <a:lnTo>
                    <a:pt x="0" y="2373753"/>
                  </a:lnTo>
                </a:path>
              </a:pathLst>
            </a:custGeom>
            <a:ln w="13129" cap="flat">
              <a:solidFill>
                <a:srgbClr val="A80036"/>
              </a:solidFill>
              <a:custDash>
                <a:ds d="375000" sp="375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44" name="Forma livre: Forma 1043">
              <a:extLst>
                <a:ext uri="{FF2B5EF4-FFF2-40B4-BE49-F238E27FC236}">
                  <a16:creationId xmlns:a16="http://schemas.microsoft.com/office/drawing/2014/main" id="{38614FB2-D462-40DD-9E6D-37A09AC801FC}"/>
                </a:ext>
              </a:extLst>
            </p:cNvPr>
            <p:cNvSpPr/>
            <p:nvPr/>
          </p:nvSpPr>
          <p:spPr>
            <a:xfrm>
              <a:off x="9328302" y="2870545"/>
              <a:ext cx="13129" cy="2373753"/>
            </a:xfrm>
            <a:custGeom>
              <a:avLst/>
              <a:gdLst>
                <a:gd name="connsiteX0" fmla="*/ 0 w 13129"/>
                <a:gd name="connsiteY0" fmla="*/ 0 h 2373753"/>
                <a:gd name="connsiteX1" fmla="*/ 0 w 13129"/>
                <a:gd name="connsiteY1" fmla="*/ 2373753 h 2373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29" h="2373753">
                  <a:moveTo>
                    <a:pt x="0" y="0"/>
                  </a:moveTo>
                  <a:lnTo>
                    <a:pt x="0" y="2373753"/>
                  </a:lnTo>
                </a:path>
              </a:pathLst>
            </a:custGeom>
            <a:ln w="13129" cap="flat">
              <a:solidFill>
                <a:srgbClr val="A80036"/>
              </a:solidFill>
              <a:custDash>
                <a:ds d="375000" sp="375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45" name="CaixaDeTexto 1044">
              <a:extLst>
                <a:ext uri="{FF2B5EF4-FFF2-40B4-BE49-F238E27FC236}">
                  <a16:creationId xmlns:a16="http://schemas.microsoft.com/office/drawing/2014/main" id="{EB23FFF6-C678-4B98-AEA7-180C38E33BD8}"/>
                </a:ext>
              </a:extLst>
            </p:cNvPr>
            <p:cNvSpPr txBox="1"/>
            <p:nvPr/>
          </p:nvSpPr>
          <p:spPr>
            <a:xfrm>
              <a:off x="2567131" y="2610792"/>
              <a:ext cx="761747" cy="315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447" spc="0" baseline="0" dirty="0">
                  <a:latin typeface="Arial"/>
                  <a:cs typeface="Arial"/>
                  <a:sym typeface="Arial"/>
                  <a:rtl val="0"/>
                </a:rPr>
                <a:t>Cliente</a:t>
              </a:r>
            </a:p>
          </p:txBody>
        </p:sp>
        <p:sp>
          <p:nvSpPr>
            <p:cNvPr id="1046" name="Forma livre: Forma 1045">
              <a:extLst>
                <a:ext uri="{FF2B5EF4-FFF2-40B4-BE49-F238E27FC236}">
                  <a16:creationId xmlns:a16="http://schemas.microsoft.com/office/drawing/2014/main" id="{FA55FEF5-4173-4995-8280-79034C927779}"/>
                </a:ext>
              </a:extLst>
            </p:cNvPr>
            <p:cNvSpPr/>
            <p:nvPr/>
          </p:nvSpPr>
          <p:spPr>
            <a:xfrm>
              <a:off x="2934289" y="1803166"/>
              <a:ext cx="210070" cy="210070"/>
            </a:xfrm>
            <a:custGeom>
              <a:avLst/>
              <a:gdLst>
                <a:gd name="connsiteX0" fmla="*/ 210070 w 210070"/>
                <a:gd name="connsiteY0" fmla="*/ 105035 h 210070"/>
                <a:gd name="connsiteX1" fmla="*/ 105035 w 210070"/>
                <a:gd name="connsiteY1" fmla="*/ 210070 h 210070"/>
                <a:gd name="connsiteX2" fmla="*/ 0 w 210070"/>
                <a:gd name="connsiteY2" fmla="*/ 105035 h 210070"/>
                <a:gd name="connsiteX3" fmla="*/ 105035 w 210070"/>
                <a:gd name="connsiteY3" fmla="*/ 0 h 210070"/>
                <a:gd name="connsiteX4" fmla="*/ 210070 w 210070"/>
                <a:gd name="connsiteY4" fmla="*/ 105035 h 21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070" h="210070">
                  <a:moveTo>
                    <a:pt x="210070" y="105035"/>
                  </a:moveTo>
                  <a:cubicBezTo>
                    <a:pt x="210070" y="163044"/>
                    <a:pt x="163044" y="210070"/>
                    <a:pt x="105035" y="210070"/>
                  </a:cubicBezTo>
                  <a:cubicBezTo>
                    <a:pt x="47026" y="210070"/>
                    <a:pt x="0" y="163044"/>
                    <a:pt x="0" y="105035"/>
                  </a:cubicBezTo>
                  <a:cubicBezTo>
                    <a:pt x="0" y="47026"/>
                    <a:pt x="47026" y="0"/>
                    <a:pt x="105035" y="0"/>
                  </a:cubicBezTo>
                  <a:cubicBezTo>
                    <a:pt x="163044" y="0"/>
                    <a:pt x="210070" y="47026"/>
                    <a:pt x="210070" y="105035"/>
                  </a:cubicBezTo>
                  <a:close/>
                </a:path>
              </a:pathLst>
            </a:custGeom>
            <a:solidFill>
              <a:srgbClr val="FEFECE"/>
            </a:solidFill>
            <a:ln w="26257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47" name="Forma livre: Forma 1046">
              <a:extLst>
                <a:ext uri="{FF2B5EF4-FFF2-40B4-BE49-F238E27FC236}">
                  <a16:creationId xmlns:a16="http://schemas.microsoft.com/office/drawing/2014/main" id="{35822B1D-18D3-4D23-B1A3-BBBE4A230719}"/>
                </a:ext>
              </a:extLst>
            </p:cNvPr>
            <p:cNvSpPr/>
            <p:nvPr/>
          </p:nvSpPr>
          <p:spPr>
            <a:xfrm>
              <a:off x="2868642" y="2013236"/>
              <a:ext cx="341364" cy="551434"/>
            </a:xfrm>
            <a:custGeom>
              <a:avLst/>
              <a:gdLst>
                <a:gd name="connsiteX0" fmla="*/ 170682 w 341364"/>
                <a:gd name="connsiteY0" fmla="*/ 0 h 551434"/>
                <a:gd name="connsiteX1" fmla="*/ 170682 w 341364"/>
                <a:gd name="connsiteY1" fmla="*/ 354494 h 551434"/>
                <a:gd name="connsiteX2" fmla="*/ 0 w 341364"/>
                <a:gd name="connsiteY2" fmla="*/ 105035 h 551434"/>
                <a:gd name="connsiteX3" fmla="*/ 341364 w 341364"/>
                <a:gd name="connsiteY3" fmla="*/ 105035 h 551434"/>
                <a:gd name="connsiteX4" fmla="*/ 170682 w 341364"/>
                <a:gd name="connsiteY4" fmla="*/ 354494 h 551434"/>
                <a:gd name="connsiteX5" fmla="*/ 0 w 341364"/>
                <a:gd name="connsiteY5" fmla="*/ 551434 h 551434"/>
                <a:gd name="connsiteX6" fmla="*/ 170682 w 341364"/>
                <a:gd name="connsiteY6" fmla="*/ 354494 h 551434"/>
                <a:gd name="connsiteX7" fmla="*/ 341364 w 341364"/>
                <a:gd name="connsiteY7" fmla="*/ 551434 h 55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1364" h="551434">
                  <a:moveTo>
                    <a:pt x="170682" y="0"/>
                  </a:moveTo>
                  <a:lnTo>
                    <a:pt x="170682" y="354494"/>
                  </a:lnTo>
                  <a:moveTo>
                    <a:pt x="0" y="105035"/>
                  </a:moveTo>
                  <a:lnTo>
                    <a:pt x="341364" y="105035"/>
                  </a:lnTo>
                  <a:moveTo>
                    <a:pt x="170682" y="354494"/>
                  </a:moveTo>
                  <a:lnTo>
                    <a:pt x="0" y="551434"/>
                  </a:lnTo>
                  <a:moveTo>
                    <a:pt x="170682" y="354494"/>
                  </a:moveTo>
                  <a:lnTo>
                    <a:pt x="341364" y="551434"/>
                  </a:lnTo>
                </a:path>
              </a:pathLst>
            </a:custGeom>
            <a:noFill/>
            <a:ln w="26257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48" name="CaixaDeTexto 1047">
              <a:extLst>
                <a:ext uri="{FF2B5EF4-FFF2-40B4-BE49-F238E27FC236}">
                  <a16:creationId xmlns:a16="http://schemas.microsoft.com/office/drawing/2014/main" id="{05FDDFF2-0FCE-478D-A3F4-C53585D861E9}"/>
                </a:ext>
              </a:extLst>
            </p:cNvPr>
            <p:cNvSpPr txBox="1"/>
            <p:nvPr/>
          </p:nvSpPr>
          <p:spPr>
            <a:xfrm>
              <a:off x="2567131" y="5185384"/>
              <a:ext cx="761747" cy="315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447" spc="0" baseline="0">
                  <a:latin typeface="Arial"/>
                  <a:cs typeface="Arial"/>
                  <a:sym typeface="Arial"/>
                  <a:rtl val="0"/>
                </a:rPr>
                <a:t>Cliente</a:t>
              </a:r>
            </a:p>
          </p:txBody>
        </p:sp>
        <p:sp>
          <p:nvSpPr>
            <p:cNvPr id="1049" name="Forma livre: Forma 1048">
              <a:extLst>
                <a:ext uri="{FF2B5EF4-FFF2-40B4-BE49-F238E27FC236}">
                  <a16:creationId xmlns:a16="http://schemas.microsoft.com/office/drawing/2014/main" id="{23966A44-4FFA-4053-AA9E-8B9613805332}"/>
                </a:ext>
              </a:extLst>
            </p:cNvPr>
            <p:cNvSpPr/>
            <p:nvPr/>
          </p:nvSpPr>
          <p:spPr>
            <a:xfrm>
              <a:off x="2934289" y="5471395"/>
              <a:ext cx="210070" cy="210070"/>
            </a:xfrm>
            <a:custGeom>
              <a:avLst/>
              <a:gdLst>
                <a:gd name="connsiteX0" fmla="*/ 210070 w 210070"/>
                <a:gd name="connsiteY0" fmla="*/ 105035 h 210070"/>
                <a:gd name="connsiteX1" fmla="*/ 105035 w 210070"/>
                <a:gd name="connsiteY1" fmla="*/ 210070 h 210070"/>
                <a:gd name="connsiteX2" fmla="*/ 0 w 210070"/>
                <a:gd name="connsiteY2" fmla="*/ 105035 h 210070"/>
                <a:gd name="connsiteX3" fmla="*/ 105035 w 210070"/>
                <a:gd name="connsiteY3" fmla="*/ 0 h 210070"/>
                <a:gd name="connsiteX4" fmla="*/ 210070 w 210070"/>
                <a:gd name="connsiteY4" fmla="*/ 105035 h 21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070" h="210070">
                  <a:moveTo>
                    <a:pt x="210070" y="105035"/>
                  </a:moveTo>
                  <a:cubicBezTo>
                    <a:pt x="210070" y="163044"/>
                    <a:pt x="163044" y="210070"/>
                    <a:pt x="105035" y="210070"/>
                  </a:cubicBezTo>
                  <a:cubicBezTo>
                    <a:pt x="47026" y="210070"/>
                    <a:pt x="0" y="163044"/>
                    <a:pt x="0" y="105035"/>
                  </a:cubicBezTo>
                  <a:cubicBezTo>
                    <a:pt x="0" y="47026"/>
                    <a:pt x="47026" y="0"/>
                    <a:pt x="105035" y="0"/>
                  </a:cubicBezTo>
                  <a:cubicBezTo>
                    <a:pt x="163044" y="0"/>
                    <a:pt x="210070" y="47026"/>
                    <a:pt x="210070" y="105035"/>
                  </a:cubicBezTo>
                  <a:close/>
                </a:path>
              </a:pathLst>
            </a:custGeom>
            <a:solidFill>
              <a:srgbClr val="FEFECE"/>
            </a:solidFill>
            <a:ln w="26257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50" name="Forma livre: Forma 1049">
              <a:extLst>
                <a:ext uri="{FF2B5EF4-FFF2-40B4-BE49-F238E27FC236}">
                  <a16:creationId xmlns:a16="http://schemas.microsoft.com/office/drawing/2014/main" id="{F161B9FF-9AB7-4545-8030-1A519361AE04}"/>
                </a:ext>
              </a:extLst>
            </p:cNvPr>
            <p:cNvSpPr/>
            <p:nvPr/>
          </p:nvSpPr>
          <p:spPr>
            <a:xfrm>
              <a:off x="2868642" y="5681465"/>
              <a:ext cx="341364" cy="551434"/>
            </a:xfrm>
            <a:custGeom>
              <a:avLst/>
              <a:gdLst>
                <a:gd name="connsiteX0" fmla="*/ 170682 w 341364"/>
                <a:gd name="connsiteY0" fmla="*/ 0 h 551434"/>
                <a:gd name="connsiteX1" fmla="*/ 170682 w 341364"/>
                <a:gd name="connsiteY1" fmla="*/ 354494 h 551434"/>
                <a:gd name="connsiteX2" fmla="*/ 0 w 341364"/>
                <a:gd name="connsiteY2" fmla="*/ 105035 h 551434"/>
                <a:gd name="connsiteX3" fmla="*/ 341364 w 341364"/>
                <a:gd name="connsiteY3" fmla="*/ 105035 h 551434"/>
                <a:gd name="connsiteX4" fmla="*/ 170682 w 341364"/>
                <a:gd name="connsiteY4" fmla="*/ 354494 h 551434"/>
                <a:gd name="connsiteX5" fmla="*/ 0 w 341364"/>
                <a:gd name="connsiteY5" fmla="*/ 551434 h 551434"/>
                <a:gd name="connsiteX6" fmla="*/ 170682 w 341364"/>
                <a:gd name="connsiteY6" fmla="*/ 354494 h 551434"/>
                <a:gd name="connsiteX7" fmla="*/ 341364 w 341364"/>
                <a:gd name="connsiteY7" fmla="*/ 551434 h 55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1364" h="551434">
                  <a:moveTo>
                    <a:pt x="170682" y="0"/>
                  </a:moveTo>
                  <a:lnTo>
                    <a:pt x="170682" y="354494"/>
                  </a:lnTo>
                  <a:moveTo>
                    <a:pt x="0" y="105035"/>
                  </a:moveTo>
                  <a:lnTo>
                    <a:pt x="341364" y="105035"/>
                  </a:lnTo>
                  <a:moveTo>
                    <a:pt x="170682" y="354494"/>
                  </a:moveTo>
                  <a:lnTo>
                    <a:pt x="0" y="551434"/>
                  </a:lnTo>
                  <a:moveTo>
                    <a:pt x="170682" y="354494"/>
                  </a:moveTo>
                  <a:lnTo>
                    <a:pt x="341364" y="551434"/>
                  </a:lnTo>
                </a:path>
              </a:pathLst>
            </a:custGeom>
            <a:noFill/>
            <a:ln w="26257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51" name="Forma livre: Forma 1050">
              <a:extLst>
                <a:ext uri="{FF2B5EF4-FFF2-40B4-BE49-F238E27FC236}">
                  <a16:creationId xmlns:a16="http://schemas.microsoft.com/office/drawing/2014/main" id="{9E315E6A-E673-4323-B80D-F0286A0737E7}"/>
                </a:ext>
              </a:extLst>
            </p:cNvPr>
            <p:cNvSpPr/>
            <p:nvPr/>
          </p:nvSpPr>
          <p:spPr>
            <a:xfrm>
              <a:off x="4476992" y="2407118"/>
              <a:ext cx="2350160" cy="397779"/>
            </a:xfrm>
            <a:custGeom>
              <a:avLst/>
              <a:gdLst>
                <a:gd name="connsiteX0" fmla="*/ 0 w 2350160"/>
                <a:gd name="connsiteY0" fmla="*/ 0 h 397779"/>
                <a:gd name="connsiteX1" fmla="*/ 2350161 w 2350160"/>
                <a:gd name="connsiteY1" fmla="*/ 0 h 397779"/>
                <a:gd name="connsiteX2" fmla="*/ 2350161 w 2350160"/>
                <a:gd name="connsiteY2" fmla="*/ 397780 h 397779"/>
                <a:gd name="connsiteX3" fmla="*/ 0 w 2350160"/>
                <a:gd name="connsiteY3" fmla="*/ 397780 h 39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0160" h="397779">
                  <a:moveTo>
                    <a:pt x="0" y="0"/>
                  </a:moveTo>
                  <a:lnTo>
                    <a:pt x="2350161" y="0"/>
                  </a:lnTo>
                  <a:lnTo>
                    <a:pt x="2350161" y="397780"/>
                  </a:lnTo>
                  <a:lnTo>
                    <a:pt x="0" y="397780"/>
                  </a:lnTo>
                  <a:close/>
                </a:path>
              </a:pathLst>
            </a:custGeom>
            <a:solidFill>
              <a:srgbClr val="FEFECE"/>
            </a:solidFill>
            <a:ln w="19693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52" name="CaixaDeTexto 1051">
              <a:extLst>
                <a:ext uri="{FF2B5EF4-FFF2-40B4-BE49-F238E27FC236}">
                  <a16:creationId xmlns:a16="http://schemas.microsoft.com/office/drawing/2014/main" id="{94F1F079-F94E-4D92-80B0-C571DBF024E4}"/>
                </a:ext>
              </a:extLst>
            </p:cNvPr>
            <p:cNvSpPr txBox="1"/>
            <p:nvPr/>
          </p:nvSpPr>
          <p:spPr>
            <a:xfrm>
              <a:off x="4477458" y="2453240"/>
              <a:ext cx="2073512" cy="301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447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:api/reservasController</a:t>
              </a:r>
            </a:p>
          </p:txBody>
        </p:sp>
        <p:sp>
          <p:nvSpPr>
            <p:cNvPr id="1053" name="Forma livre: Forma 1052">
              <a:extLst>
                <a:ext uri="{FF2B5EF4-FFF2-40B4-BE49-F238E27FC236}">
                  <a16:creationId xmlns:a16="http://schemas.microsoft.com/office/drawing/2014/main" id="{82A910C3-58CB-43F6-9F6D-BA023985BFCA}"/>
                </a:ext>
              </a:extLst>
            </p:cNvPr>
            <p:cNvSpPr/>
            <p:nvPr/>
          </p:nvSpPr>
          <p:spPr>
            <a:xfrm>
              <a:off x="4476992" y="5231169"/>
              <a:ext cx="2350160" cy="397779"/>
            </a:xfrm>
            <a:custGeom>
              <a:avLst/>
              <a:gdLst>
                <a:gd name="connsiteX0" fmla="*/ 0 w 2350160"/>
                <a:gd name="connsiteY0" fmla="*/ 0 h 397779"/>
                <a:gd name="connsiteX1" fmla="*/ 2350161 w 2350160"/>
                <a:gd name="connsiteY1" fmla="*/ 0 h 397779"/>
                <a:gd name="connsiteX2" fmla="*/ 2350161 w 2350160"/>
                <a:gd name="connsiteY2" fmla="*/ 397780 h 397779"/>
                <a:gd name="connsiteX3" fmla="*/ 0 w 2350160"/>
                <a:gd name="connsiteY3" fmla="*/ 397780 h 39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0160" h="397779">
                  <a:moveTo>
                    <a:pt x="0" y="0"/>
                  </a:moveTo>
                  <a:lnTo>
                    <a:pt x="2350161" y="0"/>
                  </a:lnTo>
                  <a:lnTo>
                    <a:pt x="2350161" y="397780"/>
                  </a:lnTo>
                  <a:lnTo>
                    <a:pt x="0" y="397780"/>
                  </a:lnTo>
                  <a:close/>
                </a:path>
              </a:pathLst>
            </a:custGeom>
            <a:solidFill>
              <a:srgbClr val="FEFECE"/>
            </a:solidFill>
            <a:ln w="19693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54" name="CaixaDeTexto 1053">
              <a:extLst>
                <a:ext uri="{FF2B5EF4-FFF2-40B4-BE49-F238E27FC236}">
                  <a16:creationId xmlns:a16="http://schemas.microsoft.com/office/drawing/2014/main" id="{651ECB5A-5380-4A70-92DB-956A2050BCEE}"/>
                </a:ext>
              </a:extLst>
            </p:cNvPr>
            <p:cNvSpPr txBox="1"/>
            <p:nvPr/>
          </p:nvSpPr>
          <p:spPr>
            <a:xfrm>
              <a:off x="4477458" y="5277290"/>
              <a:ext cx="2073512" cy="301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447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:api/reservasController</a:t>
              </a:r>
            </a:p>
          </p:txBody>
        </p:sp>
        <p:sp>
          <p:nvSpPr>
            <p:cNvPr id="1055" name="Forma livre: Forma 1054">
              <a:extLst>
                <a:ext uri="{FF2B5EF4-FFF2-40B4-BE49-F238E27FC236}">
                  <a16:creationId xmlns:a16="http://schemas.microsoft.com/office/drawing/2014/main" id="{15F9CEC0-9838-420E-AC23-A961A2FE6D6D}"/>
                </a:ext>
              </a:extLst>
            </p:cNvPr>
            <p:cNvSpPr/>
            <p:nvPr/>
          </p:nvSpPr>
          <p:spPr>
            <a:xfrm>
              <a:off x="7010964" y="2407118"/>
              <a:ext cx="1299809" cy="397779"/>
            </a:xfrm>
            <a:custGeom>
              <a:avLst/>
              <a:gdLst>
                <a:gd name="connsiteX0" fmla="*/ 0 w 1299809"/>
                <a:gd name="connsiteY0" fmla="*/ 0 h 397779"/>
                <a:gd name="connsiteX1" fmla="*/ 1299810 w 1299809"/>
                <a:gd name="connsiteY1" fmla="*/ 0 h 397779"/>
                <a:gd name="connsiteX2" fmla="*/ 1299810 w 1299809"/>
                <a:gd name="connsiteY2" fmla="*/ 397780 h 397779"/>
                <a:gd name="connsiteX3" fmla="*/ 0 w 1299809"/>
                <a:gd name="connsiteY3" fmla="*/ 397780 h 39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809" h="397779">
                  <a:moveTo>
                    <a:pt x="0" y="0"/>
                  </a:moveTo>
                  <a:lnTo>
                    <a:pt x="1299810" y="0"/>
                  </a:lnTo>
                  <a:lnTo>
                    <a:pt x="1299810" y="397780"/>
                  </a:lnTo>
                  <a:lnTo>
                    <a:pt x="0" y="397780"/>
                  </a:lnTo>
                  <a:close/>
                </a:path>
              </a:pathLst>
            </a:custGeom>
            <a:solidFill>
              <a:srgbClr val="FEFECE"/>
            </a:solidFill>
            <a:ln w="19693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56" name="CaixaDeTexto 1055">
              <a:extLst>
                <a:ext uri="{FF2B5EF4-FFF2-40B4-BE49-F238E27FC236}">
                  <a16:creationId xmlns:a16="http://schemas.microsoft.com/office/drawing/2014/main" id="{B0A11833-1333-4983-A370-B11C354431FE}"/>
                </a:ext>
              </a:extLst>
            </p:cNvPr>
            <p:cNvSpPr txBox="1"/>
            <p:nvPr/>
          </p:nvSpPr>
          <p:spPr>
            <a:xfrm>
              <a:off x="7011430" y="2453240"/>
              <a:ext cx="1167584" cy="301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447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:api/reserva</a:t>
              </a:r>
            </a:p>
          </p:txBody>
        </p:sp>
        <p:sp>
          <p:nvSpPr>
            <p:cNvPr id="1057" name="Forma livre: Forma 1056">
              <a:extLst>
                <a:ext uri="{FF2B5EF4-FFF2-40B4-BE49-F238E27FC236}">
                  <a16:creationId xmlns:a16="http://schemas.microsoft.com/office/drawing/2014/main" id="{93A2A49B-F9D2-4FD9-9F37-45DC5C861F7F}"/>
                </a:ext>
              </a:extLst>
            </p:cNvPr>
            <p:cNvSpPr/>
            <p:nvPr/>
          </p:nvSpPr>
          <p:spPr>
            <a:xfrm>
              <a:off x="7010964" y="5231169"/>
              <a:ext cx="1299809" cy="397779"/>
            </a:xfrm>
            <a:custGeom>
              <a:avLst/>
              <a:gdLst>
                <a:gd name="connsiteX0" fmla="*/ 0 w 1299809"/>
                <a:gd name="connsiteY0" fmla="*/ 0 h 397779"/>
                <a:gd name="connsiteX1" fmla="*/ 1299810 w 1299809"/>
                <a:gd name="connsiteY1" fmla="*/ 0 h 397779"/>
                <a:gd name="connsiteX2" fmla="*/ 1299810 w 1299809"/>
                <a:gd name="connsiteY2" fmla="*/ 397780 h 397779"/>
                <a:gd name="connsiteX3" fmla="*/ 0 w 1299809"/>
                <a:gd name="connsiteY3" fmla="*/ 397780 h 39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809" h="397779">
                  <a:moveTo>
                    <a:pt x="0" y="0"/>
                  </a:moveTo>
                  <a:lnTo>
                    <a:pt x="1299810" y="0"/>
                  </a:lnTo>
                  <a:lnTo>
                    <a:pt x="1299810" y="397780"/>
                  </a:lnTo>
                  <a:lnTo>
                    <a:pt x="0" y="397780"/>
                  </a:lnTo>
                  <a:close/>
                </a:path>
              </a:pathLst>
            </a:custGeom>
            <a:solidFill>
              <a:srgbClr val="FEFECE"/>
            </a:solidFill>
            <a:ln w="19693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58" name="CaixaDeTexto 1057">
              <a:extLst>
                <a:ext uri="{FF2B5EF4-FFF2-40B4-BE49-F238E27FC236}">
                  <a16:creationId xmlns:a16="http://schemas.microsoft.com/office/drawing/2014/main" id="{990A6515-76ED-4F29-9CDB-807F2B9486EF}"/>
                </a:ext>
              </a:extLst>
            </p:cNvPr>
            <p:cNvSpPr txBox="1"/>
            <p:nvPr/>
          </p:nvSpPr>
          <p:spPr>
            <a:xfrm>
              <a:off x="7011430" y="5277290"/>
              <a:ext cx="1167584" cy="301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447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:api/reserva</a:t>
              </a:r>
            </a:p>
          </p:txBody>
        </p:sp>
        <p:sp>
          <p:nvSpPr>
            <p:cNvPr id="1059" name="Forma livre: Forma 1058">
              <a:extLst>
                <a:ext uri="{FF2B5EF4-FFF2-40B4-BE49-F238E27FC236}">
                  <a16:creationId xmlns:a16="http://schemas.microsoft.com/office/drawing/2014/main" id="{334D5089-E2BB-4537-8B9C-1D66D9BE5952}"/>
                </a:ext>
              </a:extLst>
            </p:cNvPr>
            <p:cNvSpPr/>
            <p:nvPr/>
          </p:nvSpPr>
          <p:spPr>
            <a:xfrm>
              <a:off x="8803126" y="2407118"/>
              <a:ext cx="997833" cy="397779"/>
            </a:xfrm>
            <a:custGeom>
              <a:avLst/>
              <a:gdLst>
                <a:gd name="connsiteX0" fmla="*/ 0 w 997833"/>
                <a:gd name="connsiteY0" fmla="*/ 0 h 397779"/>
                <a:gd name="connsiteX1" fmla="*/ 997834 w 997833"/>
                <a:gd name="connsiteY1" fmla="*/ 0 h 397779"/>
                <a:gd name="connsiteX2" fmla="*/ 997834 w 997833"/>
                <a:gd name="connsiteY2" fmla="*/ 397780 h 397779"/>
                <a:gd name="connsiteX3" fmla="*/ 0 w 997833"/>
                <a:gd name="connsiteY3" fmla="*/ 397780 h 39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833" h="397779">
                  <a:moveTo>
                    <a:pt x="0" y="0"/>
                  </a:moveTo>
                  <a:lnTo>
                    <a:pt x="997834" y="0"/>
                  </a:lnTo>
                  <a:lnTo>
                    <a:pt x="997834" y="397780"/>
                  </a:lnTo>
                  <a:lnTo>
                    <a:pt x="0" y="397780"/>
                  </a:lnTo>
                  <a:close/>
                </a:path>
              </a:pathLst>
            </a:custGeom>
            <a:solidFill>
              <a:srgbClr val="FEFECE"/>
            </a:solidFill>
            <a:ln w="19693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60" name="CaixaDeTexto 1059">
              <a:extLst>
                <a:ext uri="{FF2B5EF4-FFF2-40B4-BE49-F238E27FC236}">
                  <a16:creationId xmlns:a16="http://schemas.microsoft.com/office/drawing/2014/main" id="{241D8073-9027-4C56-94C3-2A04C77EBF41}"/>
                </a:ext>
              </a:extLst>
            </p:cNvPr>
            <p:cNvSpPr txBox="1"/>
            <p:nvPr/>
          </p:nvSpPr>
          <p:spPr>
            <a:xfrm>
              <a:off x="8803592" y="2453240"/>
              <a:ext cx="826220" cy="301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447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:context</a:t>
              </a:r>
            </a:p>
          </p:txBody>
        </p:sp>
        <p:sp>
          <p:nvSpPr>
            <p:cNvPr id="1061" name="Forma livre: Forma 1060">
              <a:extLst>
                <a:ext uri="{FF2B5EF4-FFF2-40B4-BE49-F238E27FC236}">
                  <a16:creationId xmlns:a16="http://schemas.microsoft.com/office/drawing/2014/main" id="{1EF420D2-2517-42B8-B323-6B4909A8923E}"/>
                </a:ext>
              </a:extLst>
            </p:cNvPr>
            <p:cNvSpPr/>
            <p:nvPr/>
          </p:nvSpPr>
          <p:spPr>
            <a:xfrm>
              <a:off x="8803126" y="5231169"/>
              <a:ext cx="997833" cy="397779"/>
            </a:xfrm>
            <a:custGeom>
              <a:avLst/>
              <a:gdLst>
                <a:gd name="connsiteX0" fmla="*/ 0 w 997833"/>
                <a:gd name="connsiteY0" fmla="*/ 0 h 397779"/>
                <a:gd name="connsiteX1" fmla="*/ 997834 w 997833"/>
                <a:gd name="connsiteY1" fmla="*/ 0 h 397779"/>
                <a:gd name="connsiteX2" fmla="*/ 997834 w 997833"/>
                <a:gd name="connsiteY2" fmla="*/ 397780 h 397779"/>
                <a:gd name="connsiteX3" fmla="*/ 0 w 997833"/>
                <a:gd name="connsiteY3" fmla="*/ 397780 h 39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833" h="397779">
                  <a:moveTo>
                    <a:pt x="0" y="0"/>
                  </a:moveTo>
                  <a:lnTo>
                    <a:pt x="997834" y="0"/>
                  </a:lnTo>
                  <a:lnTo>
                    <a:pt x="997834" y="397780"/>
                  </a:lnTo>
                  <a:lnTo>
                    <a:pt x="0" y="397780"/>
                  </a:lnTo>
                  <a:close/>
                </a:path>
              </a:pathLst>
            </a:custGeom>
            <a:solidFill>
              <a:srgbClr val="FEFECE"/>
            </a:solidFill>
            <a:ln w="19693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62" name="CaixaDeTexto 1061">
              <a:extLst>
                <a:ext uri="{FF2B5EF4-FFF2-40B4-BE49-F238E27FC236}">
                  <a16:creationId xmlns:a16="http://schemas.microsoft.com/office/drawing/2014/main" id="{96943295-B127-4A95-8B1A-FE26D94EBD27}"/>
                </a:ext>
              </a:extLst>
            </p:cNvPr>
            <p:cNvSpPr txBox="1"/>
            <p:nvPr/>
          </p:nvSpPr>
          <p:spPr>
            <a:xfrm>
              <a:off x="8803592" y="5277290"/>
              <a:ext cx="826220" cy="301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447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:context</a:t>
              </a:r>
            </a:p>
          </p:txBody>
        </p:sp>
        <p:sp>
          <p:nvSpPr>
            <p:cNvPr id="1063" name="Forma livre: Forma 1062">
              <a:extLst>
                <a:ext uri="{FF2B5EF4-FFF2-40B4-BE49-F238E27FC236}">
                  <a16:creationId xmlns:a16="http://schemas.microsoft.com/office/drawing/2014/main" id="{0E8EEC0E-2130-4C57-8DE6-420BCD61E8F9}"/>
                </a:ext>
              </a:extLst>
            </p:cNvPr>
            <p:cNvSpPr/>
            <p:nvPr/>
          </p:nvSpPr>
          <p:spPr>
            <a:xfrm>
              <a:off x="2973677" y="3001839"/>
              <a:ext cx="131293" cy="2006130"/>
            </a:xfrm>
            <a:custGeom>
              <a:avLst/>
              <a:gdLst>
                <a:gd name="connsiteX0" fmla="*/ 0 w 131293"/>
                <a:gd name="connsiteY0" fmla="*/ 0 h 2006130"/>
                <a:gd name="connsiteX1" fmla="*/ 131294 w 131293"/>
                <a:gd name="connsiteY1" fmla="*/ 0 h 2006130"/>
                <a:gd name="connsiteX2" fmla="*/ 131294 w 131293"/>
                <a:gd name="connsiteY2" fmla="*/ 2006130 h 2006130"/>
                <a:gd name="connsiteX3" fmla="*/ 0 w 131293"/>
                <a:gd name="connsiteY3" fmla="*/ 2006130 h 2006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293" h="2006130">
                  <a:moveTo>
                    <a:pt x="0" y="0"/>
                  </a:moveTo>
                  <a:lnTo>
                    <a:pt x="131294" y="0"/>
                  </a:lnTo>
                  <a:lnTo>
                    <a:pt x="131294" y="2006130"/>
                  </a:lnTo>
                  <a:lnTo>
                    <a:pt x="0" y="2006130"/>
                  </a:lnTo>
                  <a:close/>
                </a:path>
              </a:pathLst>
            </a:custGeom>
            <a:solidFill>
              <a:srgbClr val="FFFFFF"/>
            </a:solidFill>
            <a:ln w="13129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64" name="Forma livre: Forma 1063">
              <a:extLst>
                <a:ext uri="{FF2B5EF4-FFF2-40B4-BE49-F238E27FC236}">
                  <a16:creationId xmlns:a16="http://schemas.microsoft.com/office/drawing/2014/main" id="{1682A2AC-963B-439A-BBA4-049F22E3BEE9}"/>
                </a:ext>
              </a:extLst>
            </p:cNvPr>
            <p:cNvSpPr/>
            <p:nvPr/>
          </p:nvSpPr>
          <p:spPr>
            <a:xfrm>
              <a:off x="5612684" y="3279300"/>
              <a:ext cx="131293" cy="1728669"/>
            </a:xfrm>
            <a:custGeom>
              <a:avLst/>
              <a:gdLst>
                <a:gd name="connsiteX0" fmla="*/ 0 w 131293"/>
                <a:gd name="connsiteY0" fmla="*/ 0 h 1728669"/>
                <a:gd name="connsiteX1" fmla="*/ 131294 w 131293"/>
                <a:gd name="connsiteY1" fmla="*/ 0 h 1728669"/>
                <a:gd name="connsiteX2" fmla="*/ 131294 w 131293"/>
                <a:gd name="connsiteY2" fmla="*/ 1728669 h 1728669"/>
                <a:gd name="connsiteX3" fmla="*/ 0 w 131293"/>
                <a:gd name="connsiteY3" fmla="*/ 1728669 h 1728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293" h="1728669">
                  <a:moveTo>
                    <a:pt x="0" y="0"/>
                  </a:moveTo>
                  <a:lnTo>
                    <a:pt x="131294" y="0"/>
                  </a:lnTo>
                  <a:lnTo>
                    <a:pt x="131294" y="1728669"/>
                  </a:lnTo>
                  <a:lnTo>
                    <a:pt x="0" y="1728669"/>
                  </a:lnTo>
                  <a:close/>
                </a:path>
              </a:pathLst>
            </a:custGeom>
            <a:solidFill>
              <a:srgbClr val="FFFFFF"/>
            </a:solidFill>
            <a:ln w="13129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65" name="Forma livre: Forma 1064">
              <a:extLst>
                <a:ext uri="{FF2B5EF4-FFF2-40B4-BE49-F238E27FC236}">
                  <a16:creationId xmlns:a16="http://schemas.microsoft.com/office/drawing/2014/main" id="{B5C962BD-6291-42EC-B337-06038A7A921C}"/>
                </a:ext>
              </a:extLst>
            </p:cNvPr>
            <p:cNvSpPr/>
            <p:nvPr/>
          </p:nvSpPr>
          <p:spPr>
            <a:xfrm>
              <a:off x="7621481" y="3661796"/>
              <a:ext cx="131293" cy="382495"/>
            </a:xfrm>
            <a:custGeom>
              <a:avLst/>
              <a:gdLst>
                <a:gd name="connsiteX0" fmla="*/ 0 w 131293"/>
                <a:gd name="connsiteY0" fmla="*/ 0 h 382495"/>
                <a:gd name="connsiteX1" fmla="*/ 131294 w 131293"/>
                <a:gd name="connsiteY1" fmla="*/ 0 h 382495"/>
                <a:gd name="connsiteX2" fmla="*/ 131294 w 131293"/>
                <a:gd name="connsiteY2" fmla="*/ 382496 h 382495"/>
                <a:gd name="connsiteX3" fmla="*/ 0 w 131293"/>
                <a:gd name="connsiteY3" fmla="*/ 382496 h 3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293" h="382495">
                  <a:moveTo>
                    <a:pt x="0" y="0"/>
                  </a:moveTo>
                  <a:lnTo>
                    <a:pt x="131294" y="0"/>
                  </a:lnTo>
                  <a:lnTo>
                    <a:pt x="131294" y="382496"/>
                  </a:lnTo>
                  <a:lnTo>
                    <a:pt x="0" y="382496"/>
                  </a:lnTo>
                  <a:close/>
                </a:path>
              </a:pathLst>
            </a:custGeom>
            <a:solidFill>
              <a:srgbClr val="FFFFFF"/>
            </a:solidFill>
            <a:ln w="13129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66" name="Forma livre: Forma 1065">
              <a:extLst>
                <a:ext uri="{FF2B5EF4-FFF2-40B4-BE49-F238E27FC236}">
                  <a16:creationId xmlns:a16="http://schemas.microsoft.com/office/drawing/2014/main" id="{6E81E9D5-31A5-48A7-9D96-CA4C42F94B3A}"/>
                </a:ext>
              </a:extLst>
            </p:cNvPr>
            <p:cNvSpPr/>
            <p:nvPr/>
          </p:nvSpPr>
          <p:spPr>
            <a:xfrm>
              <a:off x="9262655" y="4044292"/>
              <a:ext cx="131293" cy="382495"/>
            </a:xfrm>
            <a:custGeom>
              <a:avLst/>
              <a:gdLst>
                <a:gd name="connsiteX0" fmla="*/ 0 w 131293"/>
                <a:gd name="connsiteY0" fmla="*/ 0 h 382495"/>
                <a:gd name="connsiteX1" fmla="*/ 131294 w 131293"/>
                <a:gd name="connsiteY1" fmla="*/ 0 h 382495"/>
                <a:gd name="connsiteX2" fmla="*/ 131294 w 131293"/>
                <a:gd name="connsiteY2" fmla="*/ 382496 h 382495"/>
                <a:gd name="connsiteX3" fmla="*/ 0 w 131293"/>
                <a:gd name="connsiteY3" fmla="*/ 382496 h 38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293" h="382495">
                  <a:moveTo>
                    <a:pt x="0" y="0"/>
                  </a:moveTo>
                  <a:lnTo>
                    <a:pt x="131294" y="0"/>
                  </a:lnTo>
                  <a:lnTo>
                    <a:pt x="131294" y="382496"/>
                  </a:lnTo>
                  <a:lnTo>
                    <a:pt x="0" y="382496"/>
                  </a:lnTo>
                  <a:close/>
                </a:path>
              </a:pathLst>
            </a:custGeom>
            <a:solidFill>
              <a:srgbClr val="FFFFFF"/>
            </a:solidFill>
            <a:ln w="13129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67" name="Forma livre: Forma 1066">
              <a:extLst>
                <a:ext uri="{FF2B5EF4-FFF2-40B4-BE49-F238E27FC236}">
                  <a16:creationId xmlns:a16="http://schemas.microsoft.com/office/drawing/2014/main" id="{6B02C9F3-94C3-44E7-BCC0-1B847CDF987C}"/>
                </a:ext>
              </a:extLst>
            </p:cNvPr>
            <p:cNvSpPr/>
            <p:nvPr/>
          </p:nvSpPr>
          <p:spPr>
            <a:xfrm>
              <a:off x="5455132" y="3226782"/>
              <a:ext cx="131293" cy="105035"/>
            </a:xfrm>
            <a:custGeom>
              <a:avLst/>
              <a:gdLst>
                <a:gd name="connsiteX0" fmla="*/ 0 w 131293"/>
                <a:gd name="connsiteY0" fmla="*/ 0 h 105035"/>
                <a:gd name="connsiteX1" fmla="*/ 131294 w 131293"/>
                <a:gd name="connsiteY1" fmla="*/ 52518 h 105035"/>
                <a:gd name="connsiteX2" fmla="*/ 0 w 131293"/>
                <a:gd name="connsiteY2" fmla="*/ 105035 h 105035"/>
                <a:gd name="connsiteX3" fmla="*/ 52518 w 131293"/>
                <a:gd name="connsiteY3" fmla="*/ 52518 h 10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293" h="105035">
                  <a:moveTo>
                    <a:pt x="0" y="0"/>
                  </a:moveTo>
                  <a:lnTo>
                    <a:pt x="131294" y="52518"/>
                  </a:lnTo>
                  <a:lnTo>
                    <a:pt x="0" y="105035"/>
                  </a:lnTo>
                  <a:lnTo>
                    <a:pt x="52518" y="52518"/>
                  </a:lnTo>
                  <a:close/>
                </a:path>
              </a:pathLst>
            </a:custGeom>
            <a:solidFill>
              <a:srgbClr val="A80036"/>
            </a:solidFill>
            <a:ln w="13129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68" name="Forma livre: Forma 1067">
              <a:extLst>
                <a:ext uri="{FF2B5EF4-FFF2-40B4-BE49-F238E27FC236}">
                  <a16:creationId xmlns:a16="http://schemas.microsoft.com/office/drawing/2014/main" id="{EB4C91F4-8AF6-4F20-8A7A-4EFC15DEB1AC}"/>
                </a:ext>
              </a:extLst>
            </p:cNvPr>
            <p:cNvSpPr/>
            <p:nvPr/>
          </p:nvSpPr>
          <p:spPr>
            <a:xfrm>
              <a:off x="3104971" y="3279300"/>
              <a:ext cx="2428937" cy="13129"/>
            </a:xfrm>
            <a:custGeom>
              <a:avLst/>
              <a:gdLst>
                <a:gd name="connsiteX0" fmla="*/ 0 w 2428937"/>
                <a:gd name="connsiteY0" fmla="*/ 0 h 13129"/>
                <a:gd name="connsiteX1" fmla="*/ 2428937 w 2428937"/>
                <a:gd name="connsiteY1" fmla="*/ 0 h 1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8937" h="13129">
                  <a:moveTo>
                    <a:pt x="0" y="0"/>
                  </a:moveTo>
                  <a:lnTo>
                    <a:pt x="2428937" y="0"/>
                  </a:lnTo>
                </a:path>
              </a:pathLst>
            </a:custGeom>
            <a:ln w="13129" cap="flat">
              <a:solidFill>
                <a:srgbClr val="A80036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69" name="CaixaDeTexto 1068">
              <a:extLst>
                <a:ext uri="{FF2B5EF4-FFF2-40B4-BE49-F238E27FC236}">
                  <a16:creationId xmlns:a16="http://schemas.microsoft.com/office/drawing/2014/main" id="{FCAF848E-66A6-4539-9A7C-CE9F508709EF}"/>
                </a:ext>
              </a:extLst>
            </p:cNvPr>
            <p:cNvSpPr txBox="1"/>
            <p:nvPr/>
          </p:nvSpPr>
          <p:spPr>
            <a:xfrm>
              <a:off x="3105436" y="3009515"/>
              <a:ext cx="280846" cy="299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344" b="1" spc="0" baseline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070" name="CaixaDeTexto 1069">
              <a:extLst>
                <a:ext uri="{FF2B5EF4-FFF2-40B4-BE49-F238E27FC236}">
                  <a16:creationId xmlns:a16="http://schemas.microsoft.com/office/drawing/2014/main" id="{C0C3B903-9905-409A-812A-64A1B606C617}"/>
                </a:ext>
              </a:extLst>
            </p:cNvPr>
            <p:cNvSpPr txBox="1"/>
            <p:nvPr/>
          </p:nvSpPr>
          <p:spPr>
            <a:xfrm>
              <a:off x="3276119" y="3009515"/>
              <a:ext cx="1338828" cy="299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344" spc="0" baseline="0">
                  <a:latin typeface="Arial"/>
                  <a:cs typeface="Arial"/>
                  <a:sym typeface="Arial"/>
                  <a:rtl val="0"/>
                </a:rPr>
                <a:t>solicita reserva</a:t>
              </a:r>
            </a:p>
          </p:txBody>
        </p:sp>
        <p:sp>
          <p:nvSpPr>
            <p:cNvPr id="1071" name="Forma livre: Forma 1070">
              <a:extLst>
                <a:ext uri="{FF2B5EF4-FFF2-40B4-BE49-F238E27FC236}">
                  <a16:creationId xmlns:a16="http://schemas.microsoft.com/office/drawing/2014/main" id="{96A1AF04-A085-4A04-A70C-E9398359C1FD}"/>
                </a:ext>
              </a:extLst>
            </p:cNvPr>
            <p:cNvSpPr/>
            <p:nvPr/>
          </p:nvSpPr>
          <p:spPr>
            <a:xfrm>
              <a:off x="7463928" y="3609278"/>
              <a:ext cx="131293" cy="105035"/>
            </a:xfrm>
            <a:custGeom>
              <a:avLst/>
              <a:gdLst>
                <a:gd name="connsiteX0" fmla="*/ 0 w 131293"/>
                <a:gd name="connsiteY0" fmla="*/ 0 h 105035"/>
                <a:gd name="connsiteX1" fmla="*/ 131294 w 131293"/>
                <a:gd name="connsiteY1" fmla="*/ 52518 h 105035"/>
                <a:gd name="connsiteX2" fmla="*/ 0 w 131293"/>
                <a:gd name="connsiteY2" fmla="*/ 105035 h 105035"/>
                <a:gd name="connsiteX3" fmla="*/ 52518 w 131293"/>
                <a:gd name="connsiteY3" fmla="*/ 52518 h 10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293" h="105035">
                  <a:moveTo>
                    <a:pt x="0" y="0"/>
                  </a:moveTo>
                  <a:lnTo>
                    <a:pt x="131294" y="52518"/>
                  </a:lnTo>
                  <a:lnTo>
                    <a:pt x="0" y="105035"/>
                  </a:lnTo>
                  <a:lnTo>
                    <a:pt x="52518" y="52518"/>
                  </a:lnTo>
                  <a:close/>
                </a:path>
              </a:pathLst>
            </a:custGeom>
            <a:solidFill>
              <a:srgbClr val="A80036"/>
            </a:solidFill>
            <a:ln w="13129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72" name="Forma livre: Forma 1071">
              <a:extLst>
                <a:ext uri="{FF2B5EF4-FFF2-40B4-BE49-F238E27FC236}">
                  <a16:creationId xmlns:a16="http://schemas.microsoft.com/office/drawing/2014/main" id="{F2294EB8-692F-4807-926D-BE668A1E17F9}"/>
                </a:ext>
              </a:extLst>
            </p:cNvPr>
            <p:cNvSpPr/>
            <p:nvPr/>
          </p:nvSpPr>
          <p:spPr>
            <a:xfrm>
              <a:off x="5743978" y="3661796"/>
              <a:ext cx="1798726" cy="13129"/>
            </a:xfrm>
            <a:custGeom>
              <a:avLst/>
              <a:gdLst>
                <a:gd name="connsiteX0" fmla="*/ 0 w 1798726"/>
                <a:gd name="connsiteY0" fmla="*/ 0 h 13129"/>
                <a:gd name="connsiteX1" fmla="*/ 1798727 w 1798726"/>
                <a:gd name="connsiteY1" fmla="*/ 0 h 1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98726" h="13129">
                  <a:moveTo>
                    <a:pt x="0" y="0"/>
                  </a:moveTo>
                  <a:lnTo>
                    <a:pt x="1798727" y="0"/>
                  </a:lnTo>
                </a:path>
              </a:pathLst>
            </a:custGeom>
            <a:ln w="13129" cap="flat">
              <a:solidFill>
                <a:srgbClr val="A80036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73" name="CaixaDeTexto 1072">
              <a:extLst>
                <a:ext uri="{FF2B5EF4-FFF2-40B4-BE49-F238E27FC236}">
                  <a16:creationId xmlns:a16="http://schemas.microsoft.com/office/drawing/2014/main" id="{123105A4-15EF-4589-8095-6D69C38750CE}"/>
                </a:ext>
              </a:extLst>
            </p:cNvPr>
            <p:cNvSpPr txBox="1"/>
            <p:nvPr/>
          </p:nvSpPr>
          <p:spPr>
            <a:xfrm>
              <a:off x="5744444" y="3392011"/>
              <a:ext cx="280846" cy="299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344" b="1" spc="0" baseline="0"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1074" name="CaixaDeTexto 1073">
              <a:extLst>
                <a:ext uri="{FF2B5EF4-FFF2-40B4-BE49-F238E27FC236}">
                  <a16:creationId xmlns:a16="http://schemas.microsoft.com/office/drawing/2014/main" id="{C8FF7674-196C-4171-BE70-80447D10F305}"/>
                </a:ext>
              </a:extLst>
            </p:cNvPr>
            <p:cNvSpPr txBox="1"/>
            <p:nvPr/>
          </p:nvSpPr>
          <p:spPr>
            <a:xfrm>
              <a:off x="5915126" y="3392011"/>
              <a:ext cx="1184940" cy="299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344" spc="0" baseline="0">
                  <a:latin typeface="Arial"/>
                  <a:cs typeface="Arial"/>
                  <a:sym typeface="Arial"/>
                  <a:rtl val="0"/>
                </a:rPr>
                <a:t>Add(reserva)</a:t>
              </a:r>
            </a:p>
          </p:txBody>
        </p:sp>
        <p:sp>
          <p:nvSpPr>
            <p:cNvPr id="1075" name="Forma livre: Forma 1074">
              <a:extLst>
                <a:ext uri="{FF2B5EF4-FFF2-40B4-BE49-F238E27FC236}">
                  <a16:creationId xmlns:a16="http://schemas.microsoft.com/office/drawing/2014/main" id="{35847226-3D4B-4A87-9973-CFBD35D730B4}"/>
                </a:ext>
              </a:extLst>
            </p:cNvPr>
            <p:cNvSpPr/>
            <p:nvPr/>
          </p:nvSpPr>
          <p:spPr>
            <a:xfrm>
              <a:off x="9105102" y="3991774"/>
              <a:ext cx="131293" cy="105035"/>
            </a:xfrm>
            <a:custGeom>
              <a:avLst/>
              <a:gdLst>
                <a:gd name="connsiteX0" fmla="*/ 0 w 131293"/>
                <a:gd name="connsiteY0" fmla="*/ 0 h 105035"/>
                <a:gd name="connsiteX1" fmla="*/ 131294 w 131293"/>
                <a:gd name="connsiteY1" fmla="*/ 52518 h 105035"/>
                <a:gd name="connsiteX2" fmla="*/ 0 w 131293"/>
                <a:gd name="connsiteY2" fmla="*/ 105035 h 105035"/>
                <a:gd name="connsiteX3" fmla="*/ 52518 w 131293"/>
                <a:gd name="connsiteY3" fmla="*/ 52518 h 10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293" h="105035">
                  <a:moveTo>
                    <a:pt x="0" y="0"/>
                  </a:moveTo>
                  <a:lnTo>
                    <a:pt x="131294" y="52518"/>
                  </a:lnTo>
                  <a:lnTo>
                    <a:pt x="0" y="105035"/>
                  </a:lnTo>
                  <a:lnTo>
                    <a:pt x="52518" y="52518"/>
                  </a:lnTo>
                  <a:close/>
                </a:path>
              </a:pathLst>
            </a:custGeom>
            <a:solidFill>
              <a:srgbClr val="A80036"/>
            </a:solidFill>
            <a:ln w="13129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76" name="Forma livre: Forma 1075">
              <a:extLst>
                <a:ext uri="{FF2B5EF4-FFF2-40B4-BE49-F238E27FC236}">
                  <a16:creationId xmlns:a16="http://schemas.microsoft.com/office/drawing/2014/main" id="{57CE26E6-0D45-4912-BF00-BF986C44645E}"/>
                </a:ext>
              </a:extLst>
            </p:cNvPr>
            <p:cNvSpPr/>
            <p:nvPr/>
          </p:nvSpPr>
          <p:spPr>
            <a:xfrm>
              <a:off x="7687128" y="4044292"/>
              <a:ext cx="1496750" cy="13129"/>
            </a:xfrm>
            <a:custGeom>
              <a:avLst/>
              <a:gdLst>
                <a:gd name="connsiteX0" fmla="*/ 0 w 1496750"/>
                <a:gd name="connsiteY0" fmla="*/ 0 h 13129"/>
                <a:gd name="connsiteX1" fmla="*/ 1496751 w 1496750"/>
                <a:gd name="connsiteY1" fmla="*/ 0 h 1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6750" h="13129">
                  <a:moveTo>
                    <a:pt x="0" y="0"/>
                  </a:moveTo>
                  <a:lnTo>
                    <a:pt x="1496751" y="0"/>
                  </a:lnTo>
                </a:path>
              </a:pathLst>
            </a:custGeom>
            <a:ln w="13129" cap="flat">
              <a:solidFill>
                <a:srgbClr val="A80036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77" name="CaixaDeTexto 1076">
              <a:extLst>
                <a:ext uri="{FF2B5EF4-FFF2-40B4-BE49-F238E27FC236}">
                  <a16:creationId xmlns:a16="http://schemas.microsoft.com/office/drawing/2014/main" id="{91484BFE-36ED-40B5-99C4-C82BC7AB6D29}"/>
                </a:ext>
              </a:extLst>
            </p:cNvPr>
            <p:cNvSpPr txBox="1"/>
            <p:nvPr/>
          </p:nvSpPr>
          <p:spPr>
            <a:xfrm>
              <a:off x="7687594" y="3774507"/>
              <a:ext cx="280846" cy="299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344" b="1" spc="0" baseline="0">
                  <a:latin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1078" name="CaixaDeTexto 1077">
              <a:extLst>
                <a:ext uri="{FF2B5EF4-FFF2-40B4-BE49-F238E27FC236}">
                  <a16:creationId xmlns:a16="http://schemas.microsoft.com/office/drawing/2014/main" id="{5ACF419C-F10F-433B-A8F7-DA94044C3FB3}"/>
                </a:ext>
              </a:extLst>
            </p:cNvPr>
            <p:cNvSpPr txBox="1"/>
            <p:nvPr/>
          </p:nvSpPr>
          <p:spPr>
            <a:xfrm>
              <a:off x="7845147" y="3774507"/>
              <a:ext cx="1184940" cy="299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344" spc="0" baseline="0">
                  <a:latin typeface="Arial"/>
                  <a:cs typeface="Arial"/>
                  <a:sym typeface="Arial"/>
                  <a:rtl val="0"/>
                </a:rPr>
                <a:t>Add(reserva)</a:t>
              </a:r>
            </a:p>
          </p:txBody>
        </p:sp>
        <p:sp>
          <p:nvSpPr>
            <p:cNvPr id="1079" name="Forma livre: Forma 1078">
              <a:extLst>
                <a:ext uri="{FF2B5EF4-FFF2-40B4-BE49-F238E27FC236}">
                  <a16:creationId xmlns:a16="http://schemas.microsoft.com/office/drawing/2014/main" id="{2AA3B89E-57EA-4AD4-8A4B-8C216B89DDBD}"/>
                </a:ext>
              </a:extLst>
            </p:cNvPr>
            <p:cNvSpPr/>
            <p:nvPr/>
          </p:nvSpPr>
          <p:spPr>
            <a:xfrm>
              <a:off x="5757108" y="4374270"/>
              <a:ext cx="131293" cy="105035"/>
            </a:xfrm>
            <a:custGeom>
              <a:avLst/>
              <a:gdLst>
                <a:gd name="connsiteX0" fmla="*/ 131294 w 131293"/>
                <a:gd name="connsiteY0" fmla="*/ 0 h 105035"/>
                <a:gd name="connsiteX1" fmla="*/ 0 w 131293"/>
                <a:gd name="connsiteY1" fmla="*/ 52518 h 105035"/>
                <a:gd name="connsiteX2" fmla="*/ 131294 w 131293"/>
                <a:gd name="connsiteY2" fmla="*/ 105035 h 105035"/>
                <a:gd name="connsiteX3" fmla="*/ 78776 w 131293"/>
                <a:gd name="connsiteY3" fmla="*/ 52518 h 10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293" h="105035">
                  <a:moveTo>
                    <a:pt x="131294" y="0"/>
                  </a:moveTo>
                  <a:lnTo>
                    <a:pt x="0" y="52518"/>
                  </a:lnTo>
                  <a:lnTo>
                    <a:pt x="131294" y="105035"/>
                  </a:lnTo>
                  <a:lnTo>
                    <a:pt x="78776" y="52518"/>
                  </a:lnTo>
                  <a:close/>
                </a:path>
              </a:pathLst>
            </a:custGeom>
            <a:solidFill>
              <a:srgbClr val="A80036"/>
            </a:solidFill>
            <a:ln w="13129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80" name="Forma livre: Forma 1079">
              <a:extLst>
                <a:ext uri="{FF2B5EF4-FFF2-40B4-BE49-F238E27FC236}">
                  <a16:creationId xmlns:a16="http://schemas.microsoft.com/office/drawing/2014/main" id="{26C02459-CCDB-4BFD-B60C-75C4BA9F959A}"/>
                </a:ext>
              </a:extLst>
            </p:cNvPr>
            <p:cNvSpPr/>
            <p:nvPr/>
          </p:nvSpPr>
          <p:spPr>
            <a:xfrm>
              <a:off x="5809625" y="4426787"/>
              <a:ext cx="3505547" cy="13129"/>
            </a:xfrm>
            <a:custGeom>
              <a:avLst/>
              <a:gdLst>
                <a:gd name="connsiteX0" fmla="*/ 0 w 3505547"/>
                <a:gd name="connsiteY0" fmla="*/ 0 h 13129"/>
                <a:gd name="connsiteX1" fmla="*/ 3505547 w 3505547"/>
                <a:gd name="connsiteY1" fmla="*/ 0 h 1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05547" h="13129">
                  <a:moveTo>
                    <a:pt x="0" y="0"/>
                  </a:moveTo>
                  <a:lnTo>
                    <a:pt x="3505547" y="0"/>
                  </a:lnTo>
                </a:path>
              </a:pathLst>
            </a:custGeom>
            <a:ln w="13129" cap="flat">
              <a:solidFill>
                <a:srgbClr val="A80036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81" name="CaixaDeTexto 1080">
              <a:extLst>
                <a:ext uri="{FF2B5EF4-FFF2-40B4-BE49-F238E27FC236}">
                  <a16:creationId xmlns:a16="http://schemas.microsoft.com/office/drawing/2014/main" id="{12EE5453-D1E7-4526-B963-6FB633C17D32}"/>
                </a:ext>
              </a:extLst>
            </p:cNvPr>
            <p:cNvSpPr txBox="1"/>
            <p:nvPr/>
          </p:nvSpPr>
          <p:spPr>
            <a:xfrm>
              <a:off x="5875738" y="4157003"/>
              <a:ext cx="280846" cy="299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344" b="1" spc="0" baseline="0">
                  <a:latin typeface="Arial"/>
                  <a:cs typeface="Arial"/>
                  <a:sym typeface="Arial"/>
                  <a:rtl val="0"/>
                </a:rPr>
                <a:t>4</a:t>
              </a:r>
            </a:p>
          </p:txBody>
        </p:sp>
        <p:sp>
          <p:nvSpPr>
            <p:cNvPr id="1082" name="CaixaDeTexto 1081">
              <a:extLst>
                <a:ext uri="{FF2B5EF4-FFF2-40B4-BE49-F238E27FC236}">
                  <a16:creationId xmlns:a16="http://schemas.microsoft.com/office/drawing/2014/main" id="{D991B9F9-76A1-4DBF-BE1E-45583FE2DA83}"/>
                </a:ext>
              </a:extLst>
            </p:cNvPr>
            <p:cNvSpPr txBox="1"/>
            <p:nvPr/>
          </p:nvSpPr>
          <p:spPr>
            <a:xfrm>
              <a:off x="6046420" y="4157003"/>
              <a:ext cx="1858201" cy="299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344" spc="0" baseline="0">
                  <a:latin typeface="Arial"/>
                  <a:cs typeface="Arial"/>
                  <a:sym typeface="Arial"/>
                  <a:rtl val="0"/>
                </a:rPr>
                <a:t>SaveChangesAsync()</a:t>
              </a:r>
            </a:p>
          </p:txBody>
        </p:sp>
        <p:sp>
          <p:nvSpPr>
            <p:cNvPr id="1083" name="Forma livre: Forma 1082">
              <a:extLst>
                <a:ext uri="{FF2B5EF4-FFF2-40B4-BE49-F238E27FC236}">
                  <a16:creationId xmlns:a16="http://schemas.microsoft.com/office/drawing/2014/main" id="{64FB4C7A-465C-4C75-87E1-5DF1B2FF3F28}"/>
                </a:ext>
              </a:extLst>
            </p:cNvPr>
            <p:cNvSpPr/>
            <p:nvPr/>
          </p:nvSpPr>
          <p:spPr>
            <a:xfrm>
              <a:off x="3052453" y="4955452"/>
              <a:ext cx="131293" cy="105035"/>
            </a:xfrm>
            <a:custGeom>
              <a:avLst/>
              <a:gdLst>
                <a:gd name="connsiteX0" fmla="*/ 131294 w 131293"/>
                <a:gd name="connsiteY0" fmla="*/ 0 h 105035"/>
                <a:gd name="connsiteX1" fmla="*/ 0 w 131293"/>
                <a:gd name="connsiteY1" fmla="*/ 52518 h 105035"/>
                <a:gd name="connsiteX2" fmla="*/ 131294 w 131293"/>
                <a:gd name="connsiteY2" fmla="*/ 105035 h 105035"/>
                <a:gd name="connsiteX3" fmla="*/ 78776 w 131293"/>
                <a:gd name="connsiteY3" fmla="*/ 52518 h 10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293" h="105035">
                  <a:moveTo>
                    <a:pt x="131294" y="0"/>
                  </a:moveTo>
                  <a:lnTo>
                    <a:pt x="0" y="52518"/>
                  </a:lnTo>
                  <a:lnTo>
                    <a:pt x="131294" y="105035"/>
                  </a:lnTo>
                  <a:lnTo>
                    <a:pt x="78776" y="52518"/>
                  </a:lnTo>
                  <a:close/>
                </a:path>
              </a:pathLst>
            </a:custGeom>
            <a:solidFill>
              <a:srgbClr val="A80036"/>
            </a:solidFill>
            <a:ln w="13129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84" name="Forma livre: Forma 1083">
              <a:extLst>
                <a:ext uri="{FF2B5EF4-FFF2-40B4-BE49-F238E27FC236}">
                  <a16:creationId xmlns:a16="http://schemas.microsoft.com/office/drawing/2014/main" id="{5D69CBD1-1E25-4E6E-833E-08C9CE46E03B}"/>
                </a:ext>
              </a:extLst>
            </p:cNvPr>
            <p:cNvSpPr/>
            <p:nvPr/>
          </p:nvSpPr>
          <p:spPr>
            <a:xfrm>
              <a:off x="3104971" y="5007969"/>
              <a:ext cx="2560231" cy="13129"/>
            </a:xfrm>
            <a:custGeom>
              <a:avLst/>
              <a:gdLst>
                <a:gd name="connsiteX0" fmla="*/ 0 w 2560231"/>
                <a:gd name="connsiteY0" fmla="*/ 0 h 13129"/>
                <a:gd name="connsiteX1" fmla="*/ 2560231 w 2560231"/>
                <a:gd name="connsiteY1" fmla="*/ 0 h 1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0231" h="13129">
                  <a:moveTo>
                    <a:pt x="0" y="0"/>
                  </a:moveTo>
                  <a:lnTo>
                    <a:pt x="2560231" y="0"/>
                  </a:lnTo>
                </a:path>
              </a:pathLst>
            </a:custGeom>
            <a:ln w="13129" cap="flat">
              <a:solidFill>
                <a:srgbClr val="A80036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85" name="CaixaDeTexto 1084">
              <a:extLst>
                <a:ext uri="{FF2B5EF4-FFF2-40B4-BE49-F238E27FC236}">
                  <a16:creationId xmlns:a16="http://schemas.microsoft.com/office/drawing/2014/main" id="{FCB8E4CD-0531-40E5-A895-E4A2BF837113}"/>
                </a:ext>
              </a:extLst>
            </p:cNvPr>
            <p:cNvSpPr txBox="1"/>
            <p:nvPr/>
          </p:nvSpPr>
          <p:spPr>
            <a:xfrm>
              <a:off x="3171083" y="4638841"/>
              <a:ext cx="280846" cy="299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344" b="1" spc="0" baseline="0"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1086" name="CaixaDeTexto 1085">
              <a:extLst>
                <a:ext uri="{FF2B5EF4-FFF2-40B4-BE49-F238E27FC236}">
                  <a16:creationId xmlns:a16="http://schemas.microsoft.com/office/drawing/2014/main" id="{96888940-DA10-4659-AD1D-5A673B788AF4}"/>
                </a:ext>
              </a:extLst>
            </p:cNvPr>
            <p:cNvSpPr txBox="1"/>
            <p:nvPr/>
          </p:nvSpPr>
          <p:spPr>
            <a:xfrm>
              <a:off x="3341766" y="4539499"/>
              <a:ext cx="1560042" cy="299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344" spc="0" baseline="0">
                  <a:latin typeface="Arial"/>
                  <a:cs typeface="Arial"/>
                  <a:sym typeface="Arial"/>
                  <a:rtl val="0"/>
                </a:rPr>
                <a:t>CreatedAtAction()</a:t>
              </a:r>
            </a:p>
          </p:txBody>
        </p:sp>
        <p:sp>
          <p:nvSpPr>
            <p:cNvPr id="1087" name="CaixaDeTexto 1086">
              <a:extLst>
                <a:ext uri="{FF2B5EF4-FFF2-40B4-BE49-F238E27FC236}">
                  <a16:creationId xmlns:a16="http://schemas.microsoft.com/office/drawing/2014/main" id="{53AB4BC1-04DC-4D02-A806-1939F8EF6E3B}"/>
                </a:ext>
              </a:extLst>
            </p:cNvPr>
            <p:cNvSpPr txBox="1"/>
            <p:nvPr/>
          </p:nvSpPr>
          <p:spPr>
            <a:xfrm>
              <a:off x="3341766" y="4738183"/>
              <a:ext cx="2031325" cy="299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1344" spc="0" baseline="0">
                  <a:latin typeface="Arial"/>
                  <a:cs typeface="Arial"/>
                  <a:sym typeface="Arial"/>
                  <a:rtl val="0"/>
                </a:rPr>
                <a:t>operação bem sucedida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649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F5054-6D02-4FB3-BC7A-ADE0DE04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19154"/>
            <a:ext cx="8911687" cy="1280890"/>
          </a:xfrm>
        </p:spPr>
        <p:txBody>
          <a:bodyPr>
            <a:normAutofit/>
          </a:bodyPr>
          <a:lstStyle/>
          <a:p>
            <a:r>
              <a:rPr lang="pt-PT" sz="2000" dirty="0"/>
              <a:t>Modelo de Domínio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A6332E-20CA-4455-A05D-E79EC417A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86579"/>
            <a:ext cx="434009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Simplificado para os parques</a:t>
            </a:r>
            <a:endParaRPr lang="pt-PT" sz="2800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03AC4CB-10C0-4DED-AC40-FEDEB7457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5354" y="5558133"/>
            <a:ext cx="1434106" cy="961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áfico 5">
            <a:extLst>
              <a:ext uri="{FF2B5EF4-FFF2-40B4-BE49-F238E27FC236}">
                <a16:creationId xmlns:a16="http://schemas.microsoft.com/office/drawing/2014/main" id="{9DBB89C6-F443-4544-B367-D990F46F359A}"/>
              </a:ext>
            </a:extLst>
          </p:cNvPr>
          <p:cNvGrpSpPr/>
          <p:nvPr/>
        </p:nvGrpSpPr>
        <p:grpSpPr>
          <a:xfrm>
            <a:off x="1460270" y="3042649"/>
            <a:ext cx="9230952" cy="3069918"/>
            <a:chOff x="1460270" y="3042649"/>
            <a:chExt cx="9230952" cy="30699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F536478A-39A6-46CB-8D74-DC928F39B08E}"/>
                </a:ext>
              </a:extLst>
            </p:cNvPr>
            <p:cNvSpPr/>
            <p:nvPr/>
          </p:nvSpPr>
          <p:spPr>
            <a:xfrm>
              <a:off x="1460270" y="4212577"/>
              <a:ext cx="791680" cy="351858"/>
            </a:xfrm>
            <a:custGeom>
              <a:avLst/>
              <a:gdLst>
                <a:gd name="connsiteX0" fmla="*/ 0 w 791680"/>
                <a:gd name="connsiteY0" fmla="*/ 0 h 351858"/>
                <a:gd name="connsiteX1" fmla="*/ 791681 w 791680"/>
                <a:gd name="connsiteY1" fmla="*/ 0 h 351858"/>
                <a:gd name="connsiteX2" fmla="*/ 791681 w 791680"/>
                <a:gd name="connsiteY2" fmla="*/ 351858 h 351858"/>
                <a:gd name="connsiteX3" fmla="*/ 0 w 791680"/>
                <a:gd name="connsiteY3" fmla="*/ 351858 h 35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1680" h="351858">
                  <a:moveTo>
                    <a:pt x="0" y="0"/>
                  </a:moveTo>
                  <a:lnTo>
                    <a:pt x="791681" y="0"/>
                  </a:lnTo>
                  <a:lnTo>
                    <a:pt x="791681" y="351858"/>
                  </a:lnTo>
                  <a:lnTo>
                    <a:pt x="0" y="351858"/>
                  </a:lnTo>
                  <a:close/>
                </a:path>
              </a:pathLst>
            </a:custGeom>
            <a:solidFill>
              <a:srgbClr val="FEFECE"/>
            </a:solidFill>
            <a:ln w="13191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A3F3134F-058B-4444-B7B4-D1EE126DD2D0}"/>
                </a:ext>
              </a:extLst>
            </p:cNvPr>
            <p:cNvSpPr/>
            <p:nvPr/>
          </p:nvSpPr>
          <p:spPr>
            <a:xfrm>
              <a:off x="1495455" y="4256559"/>
              <a:ext cx="193521" cy="193521"/>
            </a:xfrm>
            <a:custGeom>
              <a:avLst/>
              <a:gdLst>
                <a:gd name="connsiteX0" fmla="*/ 193522 w 193521"/>
                <a:gd name="connsiteY0" fmla="*/ 96761 h 193521"/>
                <a:gd name="connsiteX1" fmla="*/ 96761 w 193521"/>
                <a:gd name="connsiteY1" fmla="*/ 193522 h 193521"/>
                <a:gd name="connsiteX2" fmla="*/ 0 w 193521"/>
                <a:gd name="connsiteY2" fmla="*/ 96761 h 193521"/>
                <a:gd name="connsiteX3" fmla="*/ 96761 w 193521"/>
                <a:gd name="connsiteY3" fmla="*/ 0 h 193521"/>
                <a:gd name="connsiteX4" fmla="*/ 193522 w 193521"/>
                <a:gd name="connsiteY4" fmla="*/ 96761 h 19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521" h="193521">
                  <a:moveTo>
                    <a:pt x="193522" y="96761"/>
                  </a:moveTo>
                  <a:cubicBezTo>
                    <a:pt x="193522" y="150201"/>
                    <a:pt x="150201" y="193522"/>
                    <a:pt x="96761" y="193522"/>
                  </a:cubicBezTo>
                  <a:cubicBezTo>
                    <a:pt x="43321" y="193522"/>
                    <a:pt x="0" y="150201"/>
                    <a:pt x="0" y="96761"/>
                  </a:cubicBezTo>
                  <a:cubicBezTo>
                    <a:pt x="0" y="43321"/>
                    <a:pt x="43321" y="0"/>
                    <a:pt x="96761" y="0"/>
                  </a:cubicBezTo>
                  <a:cubicBezTo>
                    <a:pt x="150201" y="0"/>
                    <a:pt x="193522" y="43321"/>
                    <a:pt x="193522" y="96761"/>
                  </a:cubicBezTo>
                  <a:close/>
                </a:path>
              </a:pathLst>
            </a:custGeom>
            <a:solidFill>
              <a:srgbClr val="ADD1B2"/>
            </a:solidFill>
            <a:ln w="879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C22336EB-9207-4510-8EC6-589D3A3932EF}"/>
                </a:ext>
              </a:extLst>
            </p:cNvPr>
            <p:cNvSpPr/>
            <p:nvPr/>
          </p:nvSpPr>
          <p:spPr>
            <a:xfrm>
              <a:off x="1550983" y="4310162"/>
              <a:ext cx="79443" cy="91401"/>
            </a:xfrm>
            <a:custGeom>
              <a:avLst/>
              <a:gdLst>
                <a:gd name="connsiteX0" fmla="*/ 61850 w 79443"/>
                <a:gd name="connsiteY0" fmla="*/ 5086 h 91401"/>
                <a:gd name="connsiteX1" fmla="*/ 40684 w 79443"/>
                <a:gd name="connsiteY1" fmla="*/ 0 h 91401"/>
                <a:gd name="connsiteX2" fmla="*/ 0 w 79443"/>
                <a:gd name="connsiteY2" fmla="*/ 42196 h 91401"/>
                <a:gd name="connsiteX3" fmla="*/ 0 w 79443"/>
                <a:gd name="connsiteY3" fmla="*/ 52092 h 91401"/>
                <a:gd name="connsiteX4" fmla="*/ 43982 w 79443"/>
                <a:gd name="connsiteY4" fmla="*/ 91401 h 91401"/>
                <a:gd name="connsiteX5" fmla="*/ 71471 w 79443"/>
                <a:gd name="connsiteY5" fmla="*/ 83979 h 91401"/>
                <a:gd name="connsiteX6" fmla="*/ 79443 w 79443"/>
                <a:gd name="connsiteY6" fmla="*/ 72983 h 91401"/>
                <a:gd name="connsiteX7" fmla="*/ 71884 w 79443"/>
                <a:gd name="connsiteY7" fmla="*/ 65562 h 91401"/>
                <a:gd name="connsiteX8" fmla="*/ 66523 w 79443"/>
                <a:gd name="connsiteY8" fmla="*/ 67898 h 91401"/>
                <a:gd name="connsiteX9" fmla="*/ 60888 w 79443"/>
                <a:gd name="connsiteY9" fmla="*/ 72983 h 91401"/>
                <a:gd name="connsiteX10" fmla="*/ 44395 w 79443"/>
                <a:gd name="connsiteY10" fmla="*/ 76419 h 91401"/>
                <a:gd name="connsiteX11" fmla="*/ 14981 w 79443"/>
                <a:gd name="connsiteY11" fmla="*/ 51817 h 91401"/>
                <a:gd name="connsiteX12" fmla="*/ 14981 w 79443"/>
                <a:gd name="connsiteY12" fmla="*/ 42196 h 91401"/>
                <a:gd name="connsiteX13" fmla="*/ 41233 w 79443"/>
                <a:gd name="connsiteY13" fmla="*/ 14982 h 91401"/>
                <a:gd name="connsiteX14" fmla="*/ 55803 w 79443"/>
                <a:gd name="connsiteY14" fmla="*/ 18555 h 91401"/>
                <a:gd name="connsiteX15" fmla="*/ 62400 w 79443"/>
                <a:gd name="connsiteY15" fmla="*/ 26527 h 91401"/>
                <a:gd name="connsiteX16" fmla="*/ 64461 w 79443"/>
                <a:gd name="connsiteY16" fmla="*/ 32300 h 91401"/>
                <a:gd name="connsiteX17" fmla="*/ 69685 w 79443"/>
                <a:gd name="connsiteY17" fmla="*/ 34499 h 91401"/>
                <a:gd name="connsiteX18" fmla="*/ 75869 w 79443"/>
                <a:gd name="connsiteY18" fmla="*/ 31337 h 91401"/>
                <a:gd name="connsiteX19" fmla="*/ 77106 w 79443"/>
                <a:gd name="connsiteY19" fmla="*/ 24603 h 91401"/>
                <a:gd name="connsiteX20" fmla="*/ 77106 w 79443"/>
                <a:gd name="connsiteY20" fmla="*/ 12095 h 91401"/>
                <a:gd name="connsiteX21" fmla="*/ 76145 w 79443"/>
                <a:gd name="connsiteY21" fmla="*/ 5773 h 91401"/>
                <a:gd name="connsiteX22" fmla="*/ 69685 w 79443"/>
                <a:gd name="connsiteY22" fmla="*/ 2199 h 91401"/>
                <a:gd name="connsiteX23" fmla="*/ 63362 w 79443"/>
                <a:gd name="connsiteY23" fmla="*/ 5773 h 91401"/>
                <a:gd name="connsiteX24" fmla="*/ 61850 w 79443"/>
                <a:gd name="connsiteY24" fmla="*/ 5086 h 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9443" h="91401">
                  <a:moveTo>
                    <a:pt x="61850" y="5086"/>
                  </a:moveTo>
                  <a:cubicBezTo>
                    <a:pt x="53604" y="1238"/>
                    <a:pt x="48380" y="0"/>
                    <a:pt x="40684" y="0"/>
                  </a:cubicBezTo>
                  <a:cubicBezTo>
                    <a:pt x="17593" y="0"/>
                    <a:pt x="0" y="18281"/>
                    <a:pt x="0" y="42196"/>
                  </a:cubicBezTo>
                  <a:lnTo>
                    <a:pt x="0" y="52092"/>
                  </a:lnTo>
                  <a:cubicBezTo>
                    <a:pt x="0" y="74770"/>
                    <a:pt x="18555" y="91401"/>
                    <a:pt x="43982" y="91401"/>
                  </a:cubicBezTo>
                  <a:cubicBezTo>
                    <a:pt x="54703" y="91401"/>
                    <a:pt x="64874" y="88790"/>
                    <a:pt x="71471" y="83979"/>
                  </a:cubicBezTo>
                  <a:cubicBezTo>
                    <a:pt x="76556" y="80406"/>
                    <a:pt x="79443" y="76419"/>
                    <a:pt x="79443" y="72983"/>
                  </a:cubicBezTo>
                  <a:cubicBezTo>
                    <a:pt x="79443" y="68998"/>
                    <a:pt x="76007" y="65562"/>
                    <a:pt x="71884" y="65562"/>
                  </a:cubicBezTo>
                  <a:cubicBezTo>
                    <a:pt x="69959" y="65562"/>
                    <a:pt x="68173" y="66249"/>
                    <a:pt x="66523" y="67898"/>
                  </a:cubicBezTo>
                  <a:cubicBezTo>
                    <a:pt x="62537" y="72159"/>
                    <a:pt x="62537" y="72159"/>
                    <a:pt x="60888" y="72983"/>
                  </a:cubicBezTo>
                  <a:cubicBezTo>
                    <a:pt x="57177" y="75320"/>
                    <a:pt x="51129" y="76419"/>
                    <a:pt x="44395" y="76419"/>
                  </a:cubicBezTo>
                  <a:cubicBezTo>
                    <a:pt x="26389" y="76419"/>
                    <a:pt x="14981" y="66798"/>
                    <a:pt x="14981" y="51817"/>
                  </a:cubicBezTo>
                  <a:lnTo>
                    <a:pt x="14981" y="42196"/>
                  </a:lnTo>
                  <a:cubicBezTo>
                    <a:pt x="14981" y="26527"/>
                    <a:pt x="25977" y="14982"/>
                    <a:pt x="41233" y="14982"/>
                  </a:cubicBezTo>
                  <a:cubicBezTo>
                    <a:pt x="46319" y="14982"/>
                    <a:pt x="51679" y="16356"/>
                    <a:pt x="55803" y="18555"/>
                  </a:cubicBezTo>
                  <a:cubicBezTo>
                    <a:pt x="60063" y="21030"/>
                    <a:pt x="61575" y="22953"/>
                    <a:pt x="62400" y="26527"/>
                  </a:cubicBezTo>
                  <a:cubicBezTo>
                    <a:pt x="62950" y="30100"/>
                    <a:pt x="63224" y="31200"/>
                    <a:pt x="64461" y="32300"/>
                  </a:cubicBezTo>
                  <a:cubicBezTo>
                    <a:pt x="65699" y="33536"/>
                    <a:pt x="67760" y="34499"/>
                    <a:pt x="69685" y="34499"/>
                  </a:cubicBezTo>
                  <a:cubicBezTo>
                    <a:pt x="72021" y="34499"/>
                    <a:pt x="74357" y="33262"/>
                    <a:pt x="75869" y="31337"/>
                  </a:cubicBezTo>
                  <a:cubicBezTo>
                    <a:pt x="76832" y="29963"/>
                    <a:pt x="77106" y="28314"/>
                    <a:pt x="77106" y="24603"/>
                  </a:cubicBezTo>
                  <a:lnTo>
                    <a:pt x="77106" y="12095"/>
                  </a:lnTo>
                  <a:cubicBezTo>
                    <a:pt x="77106" y="8247"/>
                    <a:pt x="76969" y="7147"/>
                    <a:pt x="76145" y="5773"/>
                  </a:cubicBezTo>
                  <a:cubicBezTo>
                    <a:pt x="74770" y="3437"/>
                    <a:pt x="72296" y="2199"/>
                    <a:pt x="69685" y="2199"/>
                  </a:cubicBezTo>
                  <a:cubicBezTo>
                    <a:pt x="67073" y="2199"/>
                    <a:pt x="65286" y="3024"/>
                    <a:pt x="63362" y="5773"/>
                  </a:cubicBezTo>
                  <a:lnTo>
                    <a:pt x="61850" y="5086"/>
                  </a:lnTo>
                  <a:close/>
                </a:path>
              </a:pathLst>
            </a:custGeom>
            <a:solidFill>
              <a:srgbClr val="000000"/>
            </a:solidFill>
            <a:ln w="8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C3DA02B-1163-4700-9734-A46D81D83BEF}"/>
                </a:ext>
              </a:extLst>
            </p:cNvPr>
            <p:cNvSpPr txBox="1"/>
            <p:nvPr/>
          </p:nvSpPr>
          <p:spPr>
            <a:xfrm>
              <a:off x="1623927" y="4247382"/>
              <a:ext cx="693074" cy="214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831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APIParque</a:t>
              </a: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DEA08579-FBB4-46E1-9851-7D24CE3F5B34}"/>
                </a:ext>
              </a:extLst>
            </p:cNvPr>
            <p:cNvSpPr/>
            <p:nvPr/>
          </p:nvSpPr>
          <p:spPr>
            <a:xfrm>
              <a:off x="1469066" y="4494063"/>
              <a:ext cx="774087" cy="8796"/>
            </a:xfrm>
            <a:custGeom>
              <a:avLst/>
              <a:gdLst>
                <a:gd name="connsiteX0" fmla="*/ 0 w 774087"/>
                <a:gd name="connsiteY0" fmla="*/ 0 h 8796"/>
                <a:gd name="connsiteX1" fmla="*/ 774088 w 774087"/>
                <a:gd name="connsiteY1" fmla="*/ 0 h 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087" h="8796">
                  <a:moveTo>
                    <a:pt x="0" y="0"/>
                  </a:moveTo>
                  <a:lnTo>
                    <a:pt x="774088" y="0"/>
                  </a:lnTo>
                </a:path>
              </a:pathLst>
            </a:custGeom>
            <a:ln w="13191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57B33DF4-F763-4EC2-BE7A-CB8B56D5FF22}"/>
                </a:ext>
              </a:extLst>
            </p:cNvPr>
            <p:cNvSpPr/>
            <p:nvPr/>
          </p:nvSpPr>
          <p:spPr>
            <a:xfrm>
              <a:off x="3650586" y="3042649"/>
              <a:ext cx="747698" cy="689765"/>
            </a:xfrm>
            <a:custGeom>
              <a:avLst/>
              <a:gdLst>
                <a:gd name="connsiteX0" fmla="*/ 0 w 747698"/>
                <a:gd name="connsiteY0" fmla="*/ 0 h 689765"/>
                <a:gd name="connsiteX1" fmla="*/ 747698 w 747698"/>
                <a:gd name="connsiteY1" fmla="*/ 0 h 689765"/>
                <a:gd name="connsiteX2" fmla="*/ 747698 w 747698"/>
                <a:gd name="connsiteY2" fmla="*/ 689766 h 689765"/>
                <a:gd name="connsiteX3" fmla="*/ 0 w 747698"/>
                <a:gd name="connsiteY3" fmla="*/ 689766 h 6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698" h="689765">
                  <a:moveTo>
                    <a:pt x="0" y="0"/>
                  </a:moveTo>
                  <a:lnTo>
                    <a:pt x="747698" y="0"/>
                  </a:lnTo>
                  <a:lnTo>
                    <a:pt x="747698" y="689766"/>
                  </a:lnTo>
                  <a:lnTo>
                    <a:pt x="0" y="689766"/>
                  </a:lnTo>
                  <a:close/>
                </a:path>
              </a:pathLst>
            </a:custGeom>
            <a:solidFill>
              <a:srgbClr val="FEFECE"/>
            </a:solidFill>
            <a:ln w="13191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1F644C6-89DD-403E-B715-E635D088E19C}"/>
                </a:ext>
              </a:extLst>
            </p:cNvPr>
            <p:cNvSpPr/>
            <p:nvPr/>
          </p:nvSpPr>
          <p:spPr>
            <a:xfrm>
              <a:off x="3733273" y="3086631"/>
              <a:ext cx="193521" cy="193521"/>
            </a:xfrm>
            <a:custGeom>
              <a:avLst/>
              <a:gdLst>
                <a:gd name="connsiteX0" fmla="*/ 193522 w 193521"/>
                <a:gd name="connsiteY0" fmla="*/ 96761 h 193521"/>
                <a:gd name="connsiteX1" fmla="*/ 96761 w 193521"/>
                <a:gd name="connsiteY1" fmla="*/ 193522 h 193521"/>
                <a:gd name="connsiteX2" fmla="*/ 0 w 193521"/>
                <a:gd name="connsiteY2" fmla="*/ 96761 h 193521"/>
                <a:gd name="connsiteX3" fmla="*/ 96761 w 193521"/>
                <a:gd name="connsiteY3" fmla="*/ 0 h 193521"/>
                <a:gd name="connsiteX4" fmla="*/ 193522 w 193521"/>
                <a:gd name="connsiteY4" fmla="*/ 96761 h 19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521" h="193521">
                  <a:moveTo>
                    <a:pt x="193522" y="96761"/>
                  </a:moveTo>
                  <a:cubicBezTo>
                    <a:pt x="193522" y="150201"/>
                    <a:pt x="150201" y="193522"/>
                    <a:pt x="96761" y="193522"/>
                  </a:cubicBezTo>
                  <a:cubicBezTo>
                    <a:pt x="43321" y="193522"/>
                    <a:pt x="0" y="150201"/>
                    <a:pt x="0" y="96761"/>
                  </a:cubicBezTo>
                  <a:cubicBezTo>
                    <a:pt x="0" y="43321"/>
                    <a:pt x="43321" y="0"/>
                    <a:pt x="96761" y="0"/>
                  </a:cubicBezTo>
                  <a:cubicBezTo>
                    <a:pt x="150201" y="0"/>
                    <a:pt x="193522" y="43321"/>
                    <a:pt x="193522" y="96761"/>
                  </a:cubicBezTo>
                  <a:close/>
                </a:path>
              </a:pathLst>
            </a:custGeom>
            <a:solidFill>
              <a:srgbClr val="ADD1B2"/>
            </a:solidFill>
            <a:ln w="879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B9112D3C-D9D6-4703-B4D5-06D8F9518052}"/>
                </a:ext>
              </a:extLst>
            </p:cNvPr>
            <p:cNvSpPr/>
            <p:nvPr/>
          </p:nvSpPr>
          <p:spPr>
            <a:xfrm>
              <a:off x="3788800" y="3140235"/>
              <a:ext cx="79443" cy="91400"/>
            </a:xfrm>
            <a:custGeom>
              <a:avLst/>
              <a:gdLst>
                <a:gd name="connsiteX0" fmla="*/ 61851 w 79443"/>
                <a:gd name="connsiteY0" fmla="*/ 5085 h 91400"/>
                <a:gd name="connsiteX1" fmla="*/ 40684 w 79443"/>
                <a:gd name="connsiteY1" fmla="*/ 0 h 91400"/>
                <a:gd name="connsiteX2" fmla="*/ 0 w 79443"/>
                <a:gd name="connsiteY2" fmla="*/ 42195 h 91400"/>
                <a:gd name="connsiteX3" fmla="*/ 0 w 79443"/>
                <a:gd name="connsiteY3" fmla="*/ 52091 h 91400"/>
                <a:gd name="connsiteX4" fmla="*/ 43982 w 79443"/>
                <a:gd name="connsiteY4" fmla="*/ 91400 h 91400"/>
                <a:gd name="connsiteX5" fmla="*/ 71471 w 79443"/>
                <a:gd name="connsiteY5" fmla="*/ 83978 h 91400"/>
                <a:gd name="connsiteX6" fmla="*/ 79443 w 79443"/>
                <a:gd name="connsiteY6" fmla="*/ 72982 h 91400"/>
                <a:gd name="connsiteX7" fmla="*/ 71884 w 79443"/>
                <a:gd name="connsiteY7" fmla="*/ 65561 h 91400"/>
                <a:gd name="connsiteX8" fmla="*/ 66523 w 79443"/>
                <a:gd name="connsiteY8" fmla="*/ 67897 h 91400"/>
                <a:gd name="connsiteX9" fmla="*/ 60888 w 79443"/>
                <a:gd name="connsiteY9" fmla="*/ 72982 h 91400"/>
                <a:gd name="connsiteX10" fmla="*/ 44395 w 79443"/>
                <a:gd name="connsiteY10" fmla="*/ 76419 h 91400"/>
                <a:gd name="connsiteX11" fmla="*/ 14981 w 79443"/>
                <a:gd name="connsiteY11" fmla="*/ 51816 h 91400"/>
                <a:gd name="connsiteX12" fmla="*/ 14981 w 79443"/>
                <a:gd name="connsiteY12" fmla="*/ 42195 h 91400"/>
                <a:gd name="connsiteX13" fmla="*/ 41233 w 79443"/>
                <a:gd name="connsiteY13" fmla="*/ 14981 h 91400"/>
                <a:gd name="connsiteX14" fmla="*/ 55803 w 79443"/>
                <a:gd name="connsiteY14" fmla="*/ 18554 h 91400"/>
                <a:gd name="connsiteX15" fmla="*/ 62400 w 79443"/>
                <a:gd name="connsiteY15" fmla="*/ 26527 h 91400"/>
                <a:gd name="connsiteX16" fmla="*/ 64461 w 79443"/>
                <a:gd name="connsiteY16" fmla="*/ 32299 h 91400"/>
                <a:gd name="connsiteX17" fmla="*/ 69685 w 79443"/>
                <a:gd name="connsiteY17" fmla="*/ 34498 h 91400"/>
                <a:gd name="connsiteX18" fmla="*/ 75869 w 79443"/>
                <a:gd name="connsiteY18" fmla="*/ 31337 h 91400"/>
                <a:gd name="connsiteX19" fmla="*/ 77106 w 79443"/>
                <a:gd name="connsiteY19" fmla="*/ 24602 h 91400"/>
                <a:gd name="connsiteX20" fmla="*/ 77106 w 79443"/>
                <a:gd name="connsiteY20" fmla="*/ 12095 h 91400"/>
                <a:gd name="connsiteX21" fmla="*/ 76145 w 79443"/>
                <a:gd name="connsiteY21" fmla="*/ 5772 h 91400"/>
                <a:gd name="connsiteX22" fmla="*/ 69685 w 79443"/>
                <a:gd name="connsiteY22" fmla="*/ 2199 h 91400"/>
                <a:gd name="connsiteX23" fmla="*/ 63362 w 79443"/>
                <a:gd name="connsiteY23" fmla="*/ 5772 h 91400"/>
                <a:gd name="connsiteX24" fmla="*/ 61851 w 79443"/>
                <a:gd name="connsiteY24" fmla="*/ 5085 h 9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9443" h="91400">
                  <a:moveTo>
                    <a:pt x="61851" y="5085"/>
                  </a:moveTo>
                  <a:cubicBezTo>
                    <a:pt x="53604" y="1237"/>
                    <a:pt x="48380" y="0"/>
                    <a:pt x="40684" y="0"/>
                  </a:cubicBezTo>
                  <a:cubicBezTo>
                    <a:pt x="17593" y="0"/>
                    <a:pt x="0" y="18280"/>
                    <a:pt x="0" y="42195"/>
                  </a:cubicBezTo>
                  <a:lnTo>
                    <a:pt x="0" y="52091"/>
                  </a:lnTo>
                  <a:cubicBezTo>
                    <a:pt x="0" y="74770"/>
                    <a:pt x="18555" y="91400"/>
                    <a:pt x="43982" y="91400"/>
                  </a:cubicBezTo>
                  <a:cubicBezTo>
                    <a:pt x="54703" y="91400"/>
                    <a:pt x="64874" y="88789"/>
                    <a:pt x="71471" y="83978"/>
                  </a:cubicBezTo>
                  <a:cubicBezTo>
                    <a:pt x="76556" y="80405"/>
                    <a:pt x="79443" y="76419"/>
                    <a:pt x="79443" y="72982"/>
                  </a:cubicBezTo>
                  <a:cubicBezTo>
                    <a:pt x="79443" y="68997"/>
                    <a:pt x="76007" y="65561"/>
                    <a:pt x="71884" y="65561"/>
                  </a:cubicBezTo>
                  <a:cubicBezTo>
                    <a:pt x="69959" y="65561"/>
                    <a:pt x="68173" y="66248"/>
                    <a:pt x="66523" y="67897"/>
                  </a:cubicBezTo>
                  <a:cubicBezTo>
                    <a:pt x="62538" y="72158"/>
                    <a:pt x="62538" y="72158"/>
                    <a:pt x="60888" y="72982"/>
                  </a:cubicBezTo>
                  <a:cubicBezTo>
                    <a:pt x="57177" y="75320"/>
                    <a:pt x="51129" y="76419"/>
                    <a:pt x="44395" y="76419"/>
                  </a:cubicBezTo>
                  <a:cubicBezTo>
                    <a:pt x="26389" y="76419"/>
                    <a:pt x="14981" y="66798"/>
                    <a:pt x="14981" y="51816"/>
                  </a:cubicBezTo>
                  <a:lnTo>
                    <a:pt x="14981" y="42195"/>
                  </a:lnTo>
                  <a:cubicBezTo>
                    <a:pt x="14981" y="26527"/>
                    <a:pt x="25977" y="14981"/>
                    <a:pt x="41233" y="14981"/>
                  </a:cubicBezTo>
                  <a:cubicBezTo>
                    <a:pt x="46319" y="14981"/>
                    <a:pt x="51679" y="16355"/>
                    <a:pt x="55803" y="18554"/>
                  </a:cubicBezTo>
                  <a:cubicBezTo>
                    <a:pt x="60063" y="21029"/>
                    <a:pt x="61575" y="22953"/>
                    <a:pt x="62400" y="26527"/>
                  </a:cubicBezTo>
                  <a:cubicBezTo>
                    <a:pt x="62950" y="30100"/>
                    <a:pt x="63224" y="31199"/>
                    <a:pt x="64461" y="32299"/>
                  </a:cubicBezTo>
                  <a:cubicBezTo>
                    <a:pt x="65699" y="33536"/>
                    <a:pt x="67760" y="34498"/>
                    <a:pt x="69685" y="34498"/>
                  </a:cubicBezTo>
                  <a:cubicBezTo>
                    <a:pt x="72021" y="34498"/>
                    <a:pt x="74357" y="33261"/>
                    <a:pt x="75869" y="31337"/>
                  </a:cubicBezTo>
                  <a:cubicBezTo>
                    <a:pt x="76832" y="29962"/>
                    <a:pt x="77106" y="28313"/>
                    <a:pt x="77106" y="24602"/>
                  </a:cubicBezTo>
                  <a:lnTo>
                    <a:pt x="77106" y="12095"/>
                  </a:lnTo>
                  <a:cubicBezTo>
                    <a:pt x="77106" y="8247"/>
                    <a:pt x="76969" y="7147"/>
                    <a:pt x="76145" y="5772"/>
                  </a:cubicBezTo>
                  <a:cubicBezTo>
                    <a:pt x="74770" y="3436"/>
                    <a:pt x="72296" y="2199"/>
                    <a:pt x="69685" y="2199"/>
                  </a:cubicBezTo>
                  <a:cubicBezTo>
                    <a:pt x="67073" y="2199"/>
                    <a:pt x="65286" y="3023"/>
                    <a:pt x="63362" y="5772"/>
                  </a:cubicBezTo>
                  <a:lnTo>
                    <a:pt x="61851" y="5085"/>
                  </a:lnTo>
                  <a:close/>
                </a:path>
              </a:pathLst>
            </a:custGeom>
            <a:solidFill>
              <a:srgbClr val="000000"/>
            </a:solidFill>
            <a:ln w="8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C305A9C-C666-4DBD-A31D-99EEEBEA5BB7}"/>
                </a:ext>
              </a:extLst>
            </p:cNvPr>
            <p:cNvSpPr txBox="1"/>
            <p:nvPr/>
          </p:nvSpPr>
          <p:spPr>
            <a:xfrm>
              <a:off x="3872300" y="3077454"/>
              <a:ext cx="525941" cy="214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831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Cliente</a:t>
              </a: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E8802363-4468-4AD2-B5F3-44033C5741C6}"/>
                </a:ext>
              </a:extLst>
            </p:cNvPr>
            <p:cNvSpPr/>
            <p:nvPr/>
          </p:nvSpPr>
          <p:spPr>
            <a:xfrm>
              <a:off x="3659382" y="3324135"/>
              <a:ext cx="730105" cy="8796"/>
            </a:xfrm>
            <a:custGeom>
              <a:avLst/>
              <a:gdLst>
                <a:gd name="connsiteX0" fmla="*/ 0 w 730105"/>
                <a:gd name="connsiteY0" fmla="*/ 0 h 8796"/>
                <a:gd name="connsiteX1" fmla="*/ 730105 w 730105"/>
                <a:gd name="connsiteY1" fmla="*/ 0 h 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0105" h="8796">
                  <a:moveTo>
                    <a:pt x="0" y="0"/>
                  </a:moveTo>
                  <a:lnTo>
                    <a:pt x="730105" y="0"/>
                  </a:lnTo>
                </a:path>
              </a:pathLst>
            </a:custGeom>
            <a:ln w="13191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586D2369-3D5A-445A-9EC9-E850C565F132}"/>
                </a:ext>
              </a:extLst>
            </p:cNvPr>
            <p:cNvSpPr txBox="1"/>
            <p:nvPr/>
          </p:nvSpPr>
          <p:spPr>
            <a:xfrm>
              <a:off x="3611925" y="3315452"/>
              <a:ext cx="455569" cy="196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762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-int Nif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6D30855-2A25-43FA-815E-4502DAD7F3A0}"/>
                </a:ext>
              </a:extLst>
            </p:cNvPr>
            <p:cNvSpPr txBox="1"/>
            <p:nvPr/>
          </p:nvSpPr>
          <p:spPr>
            <a:xfrm>
              <a:off x="3611925" y="3428088"/>
              <a:ext cx="719463" cy="196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762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-string Nome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79BF214C-69FF-4829-A438-60780D0EC225}"/>
                </a:ext>
              </a:extLst>
            </p:cNvPr>
            <p:cNvSpPr txBox="1"/>
            <p:nvPr/>
          </p:nvSpPr>
          <p:spPr>
            <a:xfrm>
              <a:off x="3611925" y="3540723"/>
              <a:ext cx="693074" cy="196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762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-string Email</a:t>
              </a: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2FF0C63D-D6A0-4A5E-8BCE-9DCFAAAE3F89}"/>
                </a:ext>
              </a:extLst>
            </p:cNvPr>
            <p:cNvSpPr/>
            <p:nvPr/>
          </p:nvSpPr>
          <p:spPr>
            <a:xfrm>
              <a:off x="5744141" y="3464878"/>
              <a:ext cx="712512" cy="351858"/>
            </a:xfrm>
            <a:custGeom>
              <a:avLst/>
              <a:gdLst>
                <a:gd name="connsiteX0" fmla="*/ 0 w 712512"/>
                <a:gd name="connsiteY0" fmla="*/ 0 h 351858"/>
                <a:gd name="connsiteX1" fmla="*/ 712513 w 712512"/>
                <a:gd name="connsiteY1" fmla="*/ 0 h 351858"/>
                <a:gd name="connsiteX2" fmla="*/ 712513 w 712512"/>
                <a:gd name="connsiteY2" fmla="*/ 351858 h 351858"/>
                <a:gd name="connsiteX3" fmla="*/ 0 w 712512"/>
                <a:gd name="connsiteY3" fmla="*/ 351858 h 35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2512" h="351858">
                  <a:moveTo>
                    <a:pt x="0" y="0"/>
                  </a:moveTo>
                  <a:lnTo>
                    <a:pt x="712513" y="0"/>
                  </a:lnTo>
                  <a:lnTo>
                    <a:pt x="712513" y="351858"/>
                  </a:lnTo>
                  <a:lnTo>
                    <a:pt x="0" y="351858"/>
                  </a:lnTo>
                  <a:close/>
                </a:path>
              </a:pathLst>
            </a:custGeom>
            <a:solidFill>
              <a:srgbClr val="FEFECE"/>
            </a:solidFill>
            <a:ln w="13191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834100D3-CF16-4742-9E05-56222FA2C528}"/>
                </a:ext>
              </a:extLst>
            </p:cNvPr>
            <p:cNvSpPr/>
            <p:nvPr/>
          </p:nvSpPr>
          <p:spPr>
            <a:xfrm>
              <a:off x="5779327" y="3508861"/>
              <a:ext cx="193521" cy="193521"/>
            </a:xfrm>
            <a:custGeom>
              <a:avLst/>
              <a:gdLst>
                <a:gd name="connsiteX0" fmla="*/ 193522 w 193521"/>
                <a:gd name="connsiteY0" fmla="*/ 96761 h 193521"/>
                <a:gd name="connsiteX1" fmla="*/ 96761 w 193521"/>
                <a:gd name="connsiteY1" fmla="*/ 193522 h 193521"/>
                <a:gd name="connsiteX2" fmla="*/ 0 w 193521"/>
                <a:gd name="connsiteY2" fmla="*/ 96761 h 193521"/>
                <a:gd name="connsiteX3" fmla="*/ 96761 w 193521"/>
                <a:gd name="connsiteY3" fmla="*/ 0 h 193521"/>
                <a:gd name="connsiteX4" fmla="*/ 193522 w 193521"/>
                <a:gd name="connsiteY4" fmla="*/ 96761 h 19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521" h="193521">
                  <a:moveTo>
                    <a:pt x="193522" y="96761"/>
                  </a:moveTo>
                  <a:cubicBezTo>
                    <a:pt x="193522" y="150201"/>
                    <a:pt x="150201" y="193522"/>
                    <a:pt x="96761" y="193522"/>
                  </a:cubicBezTo>
                  <a:cubicBezTo>
                    <a:pt x="43321" y="193522"/>
                    <a:pt x="0" y="150201"/>
                    <a:pt x="0" y="96761"/>
                  </a:cubicBezTo>
                  <a:cubicBezTo>
                    <a:pt x="0" y="43321"/>
                    <a:pt x="43321" y="0"/>
                    <a:pt x="96761" y="0"/>
                  </a:cubicBezTo>
                  <a:cubicBezTo>
                    <a:pt x="150201" y="0"/>
                    <a:pt x="193522" y="43321"/>
                    <a:pt x="193522" y="96761"/>
                  </a:cubicBezTo>
                  <a:close/>
                </a:path>
              </a:pathLst>
            </a:custGeom>
            <a:solidFill>
              <a:srgbClr val="ADD1B2"/>
            </a:solidFill>
            <a:ln w="879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E1392E4C-E7DC-410D-885D-A20BC87F0F6B}"/>
                </a:ext>
              </a:extLst>
            </p:cNvPr>
            <p:cNvSpPr/>
            <p:nvPr/>
          </p:nvSpPr>
          <p:spPr>
            <a:xfrm>
              <a:off x="5834855" y="3562464"/>
              <a:ext cx="79443" cy="91400"/>
            </a:xfrm>
            <a:custGeom>
              <a:avLst/>
              <a:gdLst>
                <a:gd name="connsiteX0" fmla="*/ 61851 w 79443"/>
                <a:gd name="connsiteY0" fmla="*/ 5085 h 91400"/>
                <a:gd name="connsiteX1" fmla="*/ 40684 w 79443"/>
                <a:gd name="connsiteY1" fmla="*/ 0 h 91400"/>
                <a:gd name="connsiteX2" fmla="*/ 0 w 79443"/>
                <a:gd name="connsiteY2" fmla="*/ 42195 h 91400"/>
                <a:gd name="connsiteX3" fmla="*/ 0 w 79443"/>
                <a:gd name="connsiteY3" fmla="*/ 52091 h 91400"/>
                <a:gd name="connsiteX4" fmla="*/ 43982 w 79443"/>
                <a:gd name="connsiteY4" fmla="*/ 91400 h 91400"/>
                <a:gd name="connsiteX5" fmla="*/ 71471 w 79443"/>
                <a:gd name="connsiteY5" fmla="*/ 83978 h 91400"/>
                <a:gd name="connsiteX6" fmla="*/ 79443 w 79443"/>
                <a:gd name="connsiteY6" fmla="*/ 72982 h 91400"/>
                <a:gd name="connsiteX7" fmla="*/ 71884 w 79443"/>
                <a:gd name="connsiteY7" fmla="*/ 65561 h 91400"/>
                <a:gd name="connsiteX8" fmla="*/ 66523 w 79443"/>
                <a:gd name="connsiteY8" fmla="*/ 67897 h 91400"/>
                <a:gd name="connsiteX9" fmla="*/ 60888 w 79443"/>
                <a:gd name="connsiteY9" fmla="*/ 72982 h 91400"/>
                <a:gd name="connsiteX10" fmla="*/ 44395 w 79443"/>
                <a:gd name="connsiteY10" fmla="*/ 76419 h 91400"/>
                <a:gd name="connsiteX11" fmla="*/ 14981 w 79443"/>
                <a:gd name="connsiteY11" fmla="*/ 51816 h 91400"/>
                <a:gd name="connsiteX12" fmla="*/ 14981 w 79443"/>
                <a:gd name="connsiteY12" fmla="*/ 42195 h 91400"/>
                <a:gd name="connsiteX13" fmla="*/ 41233 w 79443"/>
                <a:gd name="connsiteY13" fmla="*/ 14981 h 91400"/>
                <a:gd name="connsiteX14" fmla="*/ 55803 w 79443"/>
                <a:gd name="connsiteY14" fmla="*/ 18554 h 91400"/>
                <a:gd name="connsiteX15" fmla="*/ 62400 w 79443"/>
                <a:gd name="connsiteY15" fmla="*/ 26527 h 91400"/>
                <a:gd name="connsiteX16" fmla="*/ 64461 w 79443"/>
                <a:gd name="connsiteY16" fmla="*/ 32299 h 91400"/>
                <a:gd name="connsiteX17" fmla="*/ 69684 w 79443"/>
                <a:gd name="connsiteY17" fmla="*/ 34498 h 91400"/>
                <a:gd name="connsiteX18" fmla="*/ 75869 w 79443"/>
                <a:gd name="connsiteY18" fmla="*/ 31337 h 91400"/>
                <a:gd name="connsiteX19" fmla="*/ 77106 w 79443"/>
                <a:gd name="connsiteY19" fmla="*/ 24602 h 91400"/>
                <a:gd name="connsiteX20" fmla="*/ 77106 w 79443"/>
                <a:gd name="connsiteY20" fmla="*/ 12095 h 91400"/>
                <a:gd name="connsiteX21" fmla="*/ 76145 w 79443"/>
                <a:gd name="connsiteY21" fmla="*/ 5772 h 91400"/>
                <a:gd name="connsiteX22" fmla="*/ 69684 w 79443"/>
                <a:gd name="connsiteY22" fmla="*/ 2199 h 91400"/>
                <a:gd name="connsiteX23" fmla="*/ 63362 w 79443"/>
                <a:gd name="connsiteY23" fmla="*/ 5772 h 91400"/>
                <a:gd name="connsiteX24" fmla="*/ 61851 w 79443"/>
                <a:gd name="connsiteY24" fmla="*/ 5085 h 9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9443" h="91400">
                  <a:moveTo>
                    <a:pt x="61851" y="5085"/>
                  </a:moveTo>
                  <a:cubicBezTo>
                    <a:pt x="53604" y="1237"/>
                    <a:pt x="48380" y="0"/>
                    <a:pt x="40684" y="0"/>
                  </a:cubicBezTo>
                  <a:cubicBezTo>
                    <a:pt x="17593" y="0"/>
                    <a:pt x="0" y="18280"/>
                    <a:pt x="0" y="42195"/>
                  </a:cubicBezTo>
                  <a:lnTo>
                    <a:pt x="0" y="52091"/>
                  </a:lnTo>
                  <a:cubicBezTo>
                    <a:pt x="0" y="74770"/>
                    <a:pt x="18555" y="91400"/>
                    <a:pt x="43982" y="91400"/>
                  </a:cubicBezTo>
                  <a:cubicBezTo>
                    <a:pt x="54703" y="91400"/>
                    <a:pt x="64874" y="88789"/>
                    <a:pt x="71471" y="83978"/>
                  </a:cubicBezTo>
                  <a:cubicBezTo>
                    <a:pt x="76557" y="80405"/>
                    <a:pt x="79443" y="76419"/>
                    <a:pt x="79443" y="72982"/>
                  </a:cubicBezTo>
                  <a:cubicBezTo>
                    <a:pt x="79443" y="68997"/>
                    <a:pt x="76007" y="65561"/>
                    <a:pt x="71884" y="65561"/>
                  </a:cubicBezTo>
                  <a:cubicBezTo>
                    <a:pt x="69959" y="65561"/>
                    <a:pt x="68173" y="66248"/>
                    <a:pt x="66523" y="67897"/>
                  </a:cubicBezTo>
                  <a:cubicBezTo>
                    <a:pt x="62538" y="72158"/>
                    <a:pt x="62538" y="72158"/>
                    <a:pt x="60888" y="72982"/>
                  </a:cubicBezTo>
                  <a:cubicBezTo>
                    <a:pt x="57177" y="75320"/>
                    <a:pt x="51129" y="76419"/>
                    <a:pt x="44395" y="76419"/>
                  </a:cubicBezTo>
                  <a:cubicBezTo>
                    <a:pt x="26389" y="76419"/>
                    <a:pt x="14981" y="66798"/>
                    <a:pt x="14981" y="51816"/>
                  </a:cubicBezTo>
                  <a:lnTo>
                    <a:pt x="14981" y="42195"/>
                  </a:lnTo>
                  <a:cubicBezTo>
                    <a:pt x="14981" y="26527"/>
                    <a:pt x="25977" y="14981"/>
                    <a:pt x="41233" y="14981"/>
                  </a:cubicBezTo>
                  <a:cubicBezTo>
                    <a:pt x="46319" y="14981"/>
                    <a:pt x="51679" y="16355"/>
                    <a:pt x="55803" y="18554"/>
                  </a:cubicBezTo>
                  <a:cubicBezTo>
                    <a:pt x="60063" y="21029"/>
                    <a:pt x="61575" y="22953"/>
                    <a:pt x="62400" y="26527"/>
                  </a:cubicBezTo>
                  <a:cubicBezTo>
                    <a:pt x="62950" y="30100"/>
                    <a:pt x="63224" y="31199"/>
                    <a:pt x="64461" y="32299"/>
                  </a:cubicBezTo>
                  <a:cubicBezTo>
                    <a:pt x="65699" y="33536"/>
                    <a:pt x="67760" y="34498"/>
                    <a:pt x="69684" y="34498"/>
                  </a:cubicBezTo>
                  <a:cubicBezTo>
                    <a:pt x="72021" y="34498"/>
                    <a:pt x="74358" y="33261"/>
                    <a:pt x="75869" y="31337"/>
                  </a:cubicBezTo>
                  <a:cubicBezTo>
                    <a:pt x="76832" y="29962"/>
                    <a:pt x="77106" y="28313"/>
                    <a:pt x="77106" y="24602"/>
                  </a:cubicBezTo>
                  <a:lnTo>
                    <a:pt x="77106" y="12095"/>
                  </a:lnTo>
                  <a:cubicBezTo>
                    <a:pt x="77106" y="8247"/>
                    <a:pt x="76969" y="7147"/>
                    <a:pt x="76145" y="5772"/>
                  </a:cubicBezTo>
                  <a:cubicBezTo>
                    <a:pt x="74770" y="3436"/>
                    <a:pt x="72296" y="2199"/>
                    <a:pt x="69684" y="2199"/>
                  </a:cubicBezTo>
                  <a:cubicBezTo>
                    <a:pt x="67073" y="2199"/>
                    <a:pt x="65286" y="3023"/>
                    <a:pt x="63362" y="5772"/>
                  </a:cubicBezTo>
                  <a:lnTo>
                    <a:pt x="61851" y="5085"/>
                  </a:lnTo>
                  <a:close/>
                </a:path>
              </a:pathLst>
            </a:custGeom>
            <a:solidFill>
              <a:srgbClr val="000000"/>
            </a:solidFill>
            <a:ln w="8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B6C36F5-08AE-4D46-B385-14DE9545D47A}"/>
                </a:ext>
              </a:extLst>
            </p:cNvPr>
            <p:cNvSpPr txBox="1"/>
            <p:nvPr/>
          </p:nvSpPr>
          <p:spPr>
            <a:xfrm>
              <a:off x="5907799" y="3499684"/>
              <a:ext cx="587516" cy="214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831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Reserva</a:t>
              </a: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07A9C9FC-5832-4ABB-84D3-F8B8271A2A7E}"/>
                </a:ext>
              </a:extLst>
            </p:cNvPr>
            <p:cNvSpPr/>
            <p:nvPr/>
          </p:nvSpPr>
          <p:spPr>
            <a:xfrm>
              <a:off x="5752938" y="3746365"/>
              <a:ext cx="694919" cy="8796"/>
            </a:xfrm>
            <a:custGeom>
              <a:avLst/>
              <a:gdLst>
                <a:gd name="connsiteX0" fmla="*/ 0 w 694919"/>
                <a:gd name="connsiteY0" fmla="*/ 0 h 8796"/>
                <a:gd name="connsiteX1" fmla="*/ 694920 w 694919"/>
                <a:gd name="connsiteY1" fmla="*/ 0 h 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919" h="8796">
                  <a:moveTo>
                    <a:pt x="0" y="0"/>
                  </a:moveTo>
                  <a:lnTo>
                    <a:pt x="694920" y="0"/>
                  </a:lnTo>
                </a:path>
              </a:pathLst>
            </a:custGeom>
            <a:ln w="13191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321CF346-D9FA-458A-BF70-A7268B114D01}"/>
                </a:ext>
              </a:extLst>
            </p:cNvPr>
            <p:cNvSpPr/>
            <p:nvPr/>
          </p:nvSpPr>
          <p:spPr>
            <a:xfrm>
              <a:off x="9931252" y="3957480"/>
              <a:ext cx="580565" cy="351858"/>
            </a:xfrm>
            <a:custGeom>
              <a:avLst/>
              <a:gdLst>
                <a:gd name="connsiteX0" fmla="*/ 0 w 580565"/>
                <a:gd name="connsiteY0" fmla="*/ 0 h 351858"/>
                <a:gd name="connsiteX1" fmla="*/ 580566 w 580565"/>
                <a:gd name="connsiteY1" fmla="*/ 0 h 351858"/>
                <a:gd name="connsiteX2" fmla="*/ 580566 w 580565"/>
                <a:gd name="connsiteY2" fmla="*/ 351858 h 351858"/>
                <a:gd name="connsiteX3" fmla="*/ 0 w 580565"/>
                <a:gd name="connsiteY3" fmla="*/ 351858 h 35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565" h="351858">
                  <a:moveTo>
                    <a:pt x="0" y="0"/>
                  </a:moveTo>
                  <a:lnTo>
                    <a:pt x="580566" y="0"/>
                  </a:lnTo>
                  <a:lnTo>
                    <a:pt x="580566" y="351858"/>
                  </a:lnTo>
                  <a:lnTo>
                    <a:pt x="0" y="351858"/>
                  </a:lnTo>
                  <a:close/>
                </a:path>
              </a:pathLst>
            </a:custGeom>
            <a:solidFill>
              <a:srgbClr val="FEFECE"/>
            </a:solidFill>
            <a:ln w="13191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F9573BEB-61E0-42C0-9A4F-0ADBFC6979A1}"/>
                </a:ext>
              </a:extLst>
            </p:cNvPr>
            <p:cNvSpPr/>
            <p:nvPr/>
          </p:nvSpPr>
          <p:spPr>
            <a:xfrm>
              <a:off x="9966438" y="4001462"/>
              <a:ext cx="193521" cy="193521"/>
            </a:xfrm>
            <a:custGeom>
              <a:avLst/>
              <a:gdLst>
                <a:gd name="connsiteX0" fmla="*/ 193522 w 193521"/>
                <a:gd name="connsiteY0" fmla="*/ 96761 h 193521"/>
                <a:gd name="connsiteX1" fmla="*/ 96761 w 193521"/>
                <a:gd name="connsiteY1" fmla="*/ 193522 h 193521"/>
                <a:gd name="connsiteX2" fmla="*/ 0 w 193521"/>
                <a:gd name="connsiteY2" fmla="*/ 96761 h 193521"/>
                <a:gd name="connsiteX3" fmla="*/ 96761 w 193521"/>
                <a:gd name="connsiteY3" fmla="*/ 0 h 193521"/>
                <a:gd name="connsiteX4" fmla="*/ 193522 w 193521"/>
                <a:gd name="connsiteY4" fmla="*/ 96761 h 19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521" h="193521">
                  <a:moveTo>
                    <a:pt x="193522" y="96761"/>
                  </a:moveTo>
                  <a:cubicBezTo>
                    <a:pt x="193522" y="150201"/>
                    <a:pt x="150201" y="193522"/>
                    <a:pt x="96761" y="193522"/>
                  </a:cubicBezTo>
                  <a:cubicBezTo>
                    <a:pt x="43321" y="193522"/>
                    <a:pt x="0" y="150201"/>
                    <a:pt x="0" y="96761"/>
                  </a:cubicBezTo>
                  <a:cubicBezTo>
                    <a:pt x="0" y="43321"/>
                    <a:pt x="43321" y="0"/>
                    <a:pt x="96761" y="0"/>
                  </a:cubicBezTo>
                  <a:cubicBezTo>
                    <a:pt x="150201" y="0"/>
                    <a:pt x="193522" y="43321"/>
                    <a:pt x="193522" y="96761"/>
                  </a:cubicBezTo>
                  <a:close/>
                </a:path>
              </a:pathLst>
            </a:custGeom>
            <a:solidFill>
              <a:srgbClr val="ADD1B2"/>
            </a:solidFill>
            <a:ln w="879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3226E5CF-651C-41A6-935E-D5D80BC88163}"/>
                </a:ext>
              </a:extLst>
            </p:cNvPr>
            <p:cNvSpPr/>
            <p:nvPr/>
          </p:nvSpPr>
          <p:spPr>
            <a:xfrm>
              <a:off x="10021966" y="4055065"/>
              <a:ext cx="79443" cy="91401"/>
            </a:xfrm>
            <a:custGeom>
              <a:avLst/>
              <a:gdLst>
                <a:gd name="connsiteX0" fmla="*/ 61851 w 79443"/>
                <a:gd name="connsiteY0" fmla="*/ 5086 h 91401"/>
                <a:gd name="connsiteX1" fmla="*/ 40684 w 79443"/>
                <a:gd name="connsiteY1" fmla="*/ 0 h 91401"/>
                <a:gd name="connsiteX2" fmla="*/ 0 w 79443"/>
                <a:gd name="connsiteY2" fmla="*/ 42196 h 91401"/>
                <a:gd name="connsiteX3" fmla="*/ 0 w 79443"/>
                <a:gd name="connsiteY3" fmla="*/ 52092 h 91401"/>
                <a:gd name="connsiteX4" fmla="*/ 43982 w 79443"/>
                <a:gd name="connsiteY4" fmla="*/ 91401 h 91401"/>
                <a:gd name="connsiteX5" fmla="*/ 71471 w 79443"/>
                <a:gd name="connsiteY5" fmla="*/ 83979 h 91401"/>
                <a:gd name="connsiteX6" fmla="*/ 79443 w 79443"/>
                <a:gd name="connsiteY6" fmla="*/ 72983 h 91401"/>
                <a:gd name="connsiteX7" fmla="*/ 71884 w 79443"/>
                <a:gd name="connsiteY7" fmla="*/ 65562 h 91401"/>
                <a:gd name="connsiteX8" fmla="*/ 66523 w 79443"/>
                <a:gd name="connsiteY8" fmla="*/ 67898 h 91401"/>
                <a:gd name="connsiteX9" fmla="*/ 60888 w 79443"/>
                <a:gd name="connsiteY9" fmla="*/ 72983 h 91401"/>
                <a:gd name="connsiteX10" fmla="*/ 44395 w 79443"/>
                <a:gd name="connsiteY10" fmla="*/ 76419 h 91401"/>
                <a:gd name="connsiteX11" fmla="*/ 14981 w 79443"/>
                <a:gd name="connsiteY11" fmla="*/ 51817 h 91401"/>
                <a:gd name="connsiteX12" fmla="*/ 14981 w 79443"/>
                <a:gd name="connsiteY12" fmla="*/ 42196 h 91401"/>
                <a:gd name="connsiteX13" fmla="*/ 41233 w 79443"/>
                <a:gd name="connsiteY13" fmla="*/ 14982 h 91401"/>
                <a:gd name="connsiteX14" fmla="*/ 55803 w 79443"/>
                <a:gd name="connsiteY14" fmla="*/ 18555 h 91401"/>
                <a:gd name="connsiteX15" fmla="*/ 62400 w 79443"/>
                <a:gd name="connsiteY15" fmla="*/ 26527 h 91401"/>
                <a:gd name="connsiteX16" fmla="*/ 64461 w 79443"/>
                <a:gd name="connsiteY16" fmla="*/ 32300 h 91401"/>
                <a:gd name="connsiteX17" fmla="*/ 69684 w 79443"/>
                <a:gd name="connsiteY17" fmla="*/ 34499 h 91401"/>
                <a:gd name="connsiteX18" fmla="*/ 75869 w 79443"/>
                <a:gd name="connsiteY18" fmla="*/ 31337 h 91401"/>
                <a:gd name="connsiteX19" fmla="*/ 77106 w 79443"/>
                <a:gd name="connsiteY19" fmla="*/ 24603 h 91401"/>
                <a:gd name="connsiteX20" fmla="*/ 77106 w 79443"/>
                <a:gd name="connsiteY20" fmla="*/ 12095 h 91401"/>
                <a:gd name="connsiteX21" fmla="*/ 76145 w 79443"/>
                <a:gd name="connsiteY21" fmla="*/ 5773 h 91401"/>
                <a:gd name="connsiteX22" fmla="*/ 69684 w 79443"/>
                <a:gd name="connsiteY22" fmla="*/ 2199 h 91401"/>
                <a:gd name="connsiteX23" fmla="*/ 63362 w 79443"/>
                <a:gd name="connsiteY23" fmla="*/ 5773 h 91401"/>
                <a:gd name="connsiteX24" fmla="*/ 61851 w 79443"/>
                <a:gd name="connsiteY24" fmla="*/ 5086 h 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9443" h="91401">
                  <a:moveTo>
                    <a:pt x="61851" y="5086"/>
                  </a:moveTo>
                  <a:cubicBezTo>
                    <a:pt x="53604" y="1238"/>
                    <a:pt x="48380" y="0"/>
                    <a:pt x="40684" y="0"/>
                  </a:cubicBezTo>
                  <a:cubicBezTo>
                    <a:pt x="17593" y="0"/>
                    <a:pt x="0" y="18281"/>
                    <a:pt x="0" y="42196"/>
                  </a:cubicBezTo>
                  <a:lnTo>
                    <a:pt x="0" y="52092"/>
                  </a:lnTo>
                  <a:cubicBezTo>
                    <a:pt x="0" y="74770"/>
                    <a:pt x="18555" y="91401"/>
                    <a:pt x="43982" y="91401"/>
                  </a:cubicBezTo>
                  <a:cubicBezTo>
                    <a:pt x="54703" y="91401"/>
                    <a:pt x="64874" y="88790"/>
                    <a:pt x="71471" y="83979"/>
                  </a:cubicBezTo>
                  <a:cubicBezTo>
                    <a:pt x="76557" y="80406"/>
                    <a:pt x="79443" y="76419"/>
                    <a:pt x="79443" y="72983"/>
                  </a:cubicBezTo>
                  <a:cubicBezTo>
                    <a:pt x="79443" y="68998"/>
                    <a:pt x="76007" y="65562"/>
                    <a:pt x="71884" y="65562"/>
                  </a:cubicBezTo>
                  <a:cubicBezTo>
                    <a:pt x="69959" y="65562"/>
                    <a:pt x="68173" y="66249"/>
                    <a:pt x="66523" y="67898"/>
                  </a:cubicBezTo>
                  <a:cubicBezTo>
                    <a:pt x="62537" y="72159"/>
                    <a:pt x="62537" y="72159"/>
                    <a:pt x="60888" y="72983"/>
                  </a:cubicBezTo>
                  <a:cubicBezTo>
                    <a:pt x="57177" y="75320"/>
                    <a:pt x="51129" y="76419"/>
                    <a:pt x="44395" y="76419"/>
                  </a:cubicBezTo>
                  <a:cubicBezTo>
                    <a:pt x="26389" y="76419"/>
                    <a:pt x="14981" y="66799"/>
                    <a:pt x="14981" y="51817"/>
                  </a:cubicBezTo>
                  <a:lnTo>
                    <a:pt x="14981" y="42196"/>
                  </a:lnTo>
                  <a:cubicBezTo>
                    <a:pt x="14981" y="26527"/>
                    <a:pt x="25977" y="14982"/>
                    <a:pt x="41233" y="14982"/>
                  </a:cubicBezTo>
                  <a:cubicBezTo>
                    <a:pt x="46319" y="14982"/>
                    <a:pt x="51679" y="16356"/>
                    <a:pt x="55803" y="18555"/>
                  </a:cubicBezTo>
                  <a:cubicBezTo>
                    <a:pt x="60063" y="21030"/>
                    <a:pt x="61575" y="22954"/>
                    <a:pt x="62400" y="26527"/>
                  </a:cubicBezTo>
                  <a:cubicBezTo>
                    <a:pt x="62950" y="30101"/>
                    <a:pt x="63224" y="31200"/>
                    <a:pt x="64461" y="32300"/>
                  </a:cubicBezTo>
                  <a:cubicBezTo>
                    <a:pt x="65699" y="33536"/>
                    <a:pt x="67760" y="34499"/>
                    <a:pt x="69684" y="34499"/>
                  </a:cubicBezTo>
                  <a:cubicBezTo>
                    <a:pt x="72021" y="34499"/>
                    <a:pt x="74358" y="33262"/>
                    <a:pt x="75869" y="31337"/>
                  </a:cubicBezTo>
                  <a:cubicBezTo>
                    <a:pt x="76832" y="29963"/>
                    <a:pt x="77106" y="28314"/>
                    <a:pt x="77106" y="24603"/>
                  </a:cubicBezTo>
                  <a:lnTo>
                    <a:pt x="77106" y="12095"/>
                  </a:lnTo>
                  <a:cubicBezTo>
                    <a:pt x="77106" y="8247"/>
                    <a:pt x="76969" y="7147"/>
                    <a:pt x="76145" y="5773"/>
                  </a:cubicBezTo>
                  <a:cubicBezTo>
                    <a:pt x="74770" y="3437"/>
                    <a:pt x="72296" y="2199"/>
                    <a:pt x="69684" y="2199"/>
                  </a:cubicBezTo>
                  <a:cubicBezTo>
                    <a:pt x="67073" y="2199"/>
                    <a:pt x="65286" y="3024"/>
                    <a:pt x="63362" y="5773"/>
                  </a:cubicBezTo>
                  <a:lnTo>
                    <a:pt x="61851" y="5086"/>
                  </a:lnTo>
                  <a:close/>
                </a:path>
              </a:pathLst>
            </a:custGeom>
            <a:solidFill>
              <a:srgbClr val="000000"/>
            </a:solidFill>
            <a:ln w="8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D15E13BE-A3E8-493F-A256-E1E8A4FE61CE}"/>
                </a:ext>
              </a:extLst>
            </p:cNvPr>
            <p:cNvSpPr txBox="1"/>
            <p:nvPr/>
          </p:nvSpPr>
          <p:spPr>
            <a:xfrm>
              <a:off x="10094909" y="3992285"/>
              <a:ext cx="464366" cy="214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831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Preço</a:t>
              </a:r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7E2FF8D7-6746-4847-A381-B09336836D13}"/>
                </a:ext>
              </a:extLst>
            </p:cNvPr>
            <p:cNvSpPr/>
            <p:nvPr/>
          </p:nvSpPr>
          <p:spPr>
            <a:xfrm>
              <a:off x="9940049" y="4238966"/>
              <a:ext cx="562972" cy="8796"/>
            </a:xfrm>
            <a:custGeom>
              <a:avLst/>
              <a:gdLst>
                <a:gd name="connsiteX0" fmla="*/ 0 w 562972"/>
                <a:gd name="connsiteY0" fmla="*/ 0 h 8796"/>
                <a:gd name="connsiteX1" fmla="*/ 562973 w 562972"/>
                <a:gd name="connsiteY1" fmla="*/ 0 h 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972" h="8796">
                  <a:moveTo>
                    <a:pt x="0" y="0"/>
                  </a:moveTo>
                  <a:lnTo>
                    <a:pt x="562973" y="0"/>
                  </a:lnTo>
                </a:path>
              </a:pathLst>
            </a:custGeom>
            <a:ln w="13191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8D3658FE-77DA-4758-9E88-BA7B32A9AFE8}"/>
                </a:ext>
              </a:extLst>
            </p:cNvPr>
            <p:cNvSpPr/>
            <p:nvPr/>
          </p:nvSpPr>
          <p:spPr>
            <a:xfrm>
              <a:off x="3703365" y="4801939"/>
              <a:ext cx="642140" cy="351858"/>
            </a:xfrm>
            <a:custGeom>
              <a:avLst/>
              <a:gdLst>
                <a:gd name="connsiteX0" fmla="*/ 0 w 642140"/>
                <a:gd name="connsiteY0" fmla="*/ 0 h 351858"/>
                <a:gd name="connsiteX1" fmla="*/ 642141 w 642140"/>
                <a:gd name="connsiteY1" fmla="*/ 0 h 351858"/>
                <a:gd name="connsiteX2" fmla="*/ 642141 w 642140"/>
                <a:gd name="connsiteY2" fmla="*/ 351858 h 351858"/>
                <a:gd name="connsiteX3" fmla="*/ 0 w 642140"/>
                <a:gd name="connsiteY3" fmla="*/ 351858 h 35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140" h="351858">
                  <a:moveTo>
                    <a:pt x="0" y="0"/>
                  </a:moveTo>
                  <a:lnTo>
                    <a:pt x="642141" y="0"/>
                  </a:lnTo>
                  <a:lnTo>
                    <a:pt x="642141" y="351858"/>
                  </a:lnTo>
                  <a:lnTo>
                    <a:pt x="0" y="351858"/>
                  </a:lnTo>
                  <a:close/>
                </a:path>
              </a:pathLst>
            </a:custGeom>
            <a:solidFill>
              <a:srgbClr val="FEFECE"/>
            </a:solidFill>
            <a:ln w="13191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24" name="Forma livre: Forma 1023">
              <a:extLst>
                <a:ext uri="{FF2B5EF4-FFF2-40B4-BE49-F238E27FC236}">
                  <a16:creationId xmlns:a16="http://schemas.microsoft.com/office/drawing/2014/main" id="{AA5A6577-96A3-43B3-9B18-61D70413E9BC}"/>
                </a:ext>
              </a:extLst>
            </p:cNvPr>
            <p:cNvSpPr/>
            <p:nvPr/>
          </p:nvSpPr>
          <p:spPr>
            <a:xfrm>
              <a:off x="3738551" y="4845921"/>
              <a:ext cx="193521" cy="193521"/>
            </a:xfrm>
            <a:custGeom>
              <a:avLst/>
              <a:gdLst>
                <a:gd name="connsiteX0" fmla="*/ 193522 w 193521"/>
                <a:gd name="connsiteY0" fmla="*/ 96761 h 193521"/>
                <a:gd name="connsiteX1" fmla="*/ 96761 w 193521"/>
                <a:gd name="connsiteY1" fmla="*/ 193522 h 193521"/>
                <a:gd name="connsiteX2" fmla="*/ 0 w 193521"/>
                <a:gd name="connsiteY2" fmla="*/ 96761 h 193521"/>
                <a:gd name="connsiteX3" fmla="*/ 96761 w 193521"/>
                <a:gd name="connsiteY3" fmla="*/ 0 h 193521"/>
                <a:gd name="connsiteX4" fmla="*/ 193522 w 193521"/>
                <a:gd name="connsiteY4" fmla="*/ 96761 h 19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521" h="193521">
                  <a:moveTo>
                    <a:pt x="193522" y="96761"/>
                  </a:moveTo>
                  <a:cubicBezTo>
                    <a:pt x="193522" y="150201"/>
                    <a:pt x="150201" y="193522"/>
                    <a:pt x="96761" y="193522"/>
                  </a:cubicBezTo>
                  <a:cubicBezTo>
                    <a:pt x="43321" y="193522"/>
                    <a:pt x="0" y="150201"/>
                    <a:pt x="0" y="96761"/>
                  </a:cubicBezTo>
                  <a:cubicBezTo>
                    <a:pt x="0" y="43321"/>
                    <a:pt x="43321" y="0"/>
                    <a:pt x="96761" y="0"/>
                  </a:cubicBezTo>
                  <a:cubicBezTo>
                    <a:pt x="150201" y="0"/>
                    <a:pt x="193522" y="43321"/>
                    <a:pt x="193522" y="96761"/>
                  </a:cubicBezTo>
                  <a:close/>
                </a:path>
              </a:pathLst>
            </a:custGeom>
            <a:solidFill>
              <a:srgbClr val="ADD1B2"/>
            </a:solidFill>
            <a:ln w="879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25" name="Forma livre: Forma 1024">
              <a:extLst>
                <a:ext uri="{FF2B5EF4-FFF2-40B4-BE49-F238E27FC236}">
                  <a16:creationId xmlns:a16="http://schemas.microsoft.com/office/drawing/2014/main" id="{C62B8F2E-A20C-4E42-A370-4BF1582537BE}"/>
                </a:ext>
              </a:extLst>
            </p:cNvPr>
            <p:cNvSpPr/>
            <p:nvPr/>
          </p:nvSpPr>
          <p:spPr>
            <a:xfrm>
              <a:off x="3794078" y="4899524"/>
              <a:ext cx="79443" cy="91401"/>
            </a:xfrm>
            <a:custGeom>
              <a:avLst/>
              <a:gdLst>
                <a:gd name="connsiteX0" fmla="*/ 61851 w 79443"/>
                <a:gd name="connsiteY0" fmla="*/ 5086 h 91401"/>
                <a:gd name="connsiteX1" fmla="*/ 40684 w 79443"/>
                <a:gd name="connsiteY1" fmla="*/ 0 h 91401"/>
                <a:gd name="connsiteX2" fmla="*/ 0 w 79443"/>
                <a:gd name="connsiteY2" fmla="*/ 42196 h 91401"/>
                <a:gd name="connsiteX3" fmla="*/ 0 w 79443"/>
                <a:gd name="connsiteY3" fmla="*/ 52092 h 91401"/>
                <a:gd name="connsiteX4" fmla="*/ 43982 w 79443"/>
                <a:gd name="connsiteY4" fmla="*/ 91401 h 91401"/>
                <a:gd name="connsiteX5" fmla="*/ 71471 w 79443"/>
                <a:gd name="connsiteY5" fmla="*/ 83979 h 91401"/>
                <a:gd name="connsiteX6" fmla="*/ 79443 w 79443"/>
                <a:gd name="connsiteY6" fmla="*/ 72983 h 91401"/>
                <a:gd name="connsiteX7" fmla="*/ 71884 w 79443"/>
                <a:gd name="connsiteY7" fmla="*/ 65562 h 91401"/>
                <a:gd name="connsiteX8" fmla="*/ 66523 w 79443"/>
                <a:gd name="connsiteY8" fmla="*/ 67898 h 91401"/>
                <a:gd name="connsiteX9" fmla="*/ 60888 w 79443"/>
                <a:gd name="connsiteY9" fmla="*/ 72983 h 91401"/>
                <a:gd name="connsiteX10" fmla="*/ 44395 w 79443"/>
                <a:gd name="connsiteY10" fmla="*/ 76419 h 91401"/>
                <a:gd name="connsiteX11" fmla="*/ 14981 w 79443"/>
                <a:gd name="connsiteY11" fmla="*/ 51817 h 91401"/>
                <a:gd name="connsiteX12" fmla="*/ 14981 w 79443"/>
                <a:gd name="connsiteY12" fmla="*/ 42196 h 91401"/>
                <a:gd name="connsiteX13" fmla="*/ 41233 w 79443"/>
                <a:gd name="connsiteY13" fmla="*/ 14982 h 91401"/>
                <a:gd name="connsiteX14" fmla="*/ 55803 w 79443"/>
                <a:gd name="connsiteY14" fmla="*/ 18555 h 91401"/>
                <a:gd name="connsiteX15" fmla="*/ 62400 w 79443"/>
                <a:gd name="connsiteY15" fmla="*/ 26527 h 91401"/>
                <a:gd name="connsiteX16" fmla="*/ 64461 w 79443"/>
                <a:gd name="connsiteY16" fmla="*/ 32300 h 91401"/>
                <a:gd name="connsiteX17" fmla="*/ 69685 w 79443"/>
                <a:gd name="connsiteY17" fmla="*/ 34499 h 91401"/>
                <a:gd name="connsiteX18" fmla="*/ 75869 w 79443"/>
                <a:gd name="connsiteY18" fmla="*/ 31337 h 91401"/>
                <a:gd name="connsiteX19" fmla="*/ 77106 w 79443"/>
                <a:gd name="connsiteY19" fmla="*/ 24603 h 91401"/>
                <a:gd name="connsiteX20" fmla="*/ 77106 w 79443"/>
                <a:gd name="connsiteY20" fmla="*/ 12095 h 91401"/>
                <a:gd name="connsiteX21" fmla="*/ 76145 w 79443"/>
                <a:gd name="connsiteY21" fmla="*/ 5773 h 91401"/>
                <a:gd name="connsiteX22" fmla="*/ 69685 w 79443"/>
                <a:gd name="connsiteY22" fmla="*/ 2199 h 91401"/>
                <a:gd name="connsiteX23" fmla="*/ 63362 w 79443"/>
                <a:gd name="connsiteY23" fmla="*/ 5773 h 91401"/>
                <a:gd name="connsiteX24" fmla="*/ 61851 w 79443"/>
                <a:gd name="connsiteY24" fmla="*/ 5086 h 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9443" h="91401">
                  <a:moveTo>
                    <a:pt x="61851" y="5086"/>
                  </a:moveTo>
                  <a:cubicBezTo>
                    <a:pt x="53604" y="1238"/>
                    <a:pt x="48380" y="0"/>
                    <a:pt x="40684" y="0"/>
                  </a:cubicBezTo>
                  <a:cubicBezTo>
                    <a:pt x="17593" y="0"/>
                    <a:pt x="0" y="18281"/>
                    <a:pt x="0" y="42196"/>
                  </a:cubicBezTo>
                  <a:lnTo>
                    <a:pt x="0" y="52092"/>
                  </a:lnTo>
                  <a:cubicBezTo>
                    <a:pt x="0" y="74770"/>
                    <a:pt x="18555" y="91401"/>
                    <a:pt x="43982" y="91401"/>
                  </a:cubicBezTo>
                  <a:cubicBezTo>
                    <a:pt x="54703" y="91401"/>
                    <a:pt x="64874" y="88790"/>
                    <a:pt x="71471" y="83979"/>
                  </a:cubicBezTo>
                  <a:cubicBezTo>
                    <a:pt x="76556" y="80406"/>
                    <a:pt x="79443" y="76419"/>
                    <a:pt x="79443" y="72983"/>
                  </a:cubicBezTo>
                  <a:cubicBezTo>
                    <a:pt x="79443" y="68998"/>
                    <a:pt x="76007" y="65562"/>
                    <a:pt x="71884" y="65562"/>
                  </a:cubicBezTo>
                  <a:cubicBezTo>
                    <a:pt x="69959" y="65562"/>
                    <a:pt x="68173" y="66249"/>
                    <a:pt x="66523" y="67898"/>
                  </a:cubicBezTo>
                  <a:cubicBezTo>
                    <a:pt x="62538" y="72159"/>
                    <a:pt x="62538" y="72159"/>
                    <a:pt x="60888" y="72983"/>
                  </a:cubicBezTo>
                  <a:cubicBezTo>
                    <a:pt x="57177" y="75320"/>
                    <a:pt x="51129" y="76419"/>
                    <a:pt x="44395" y="76419"/>
                  </a:cubicBezTo>
                  <a:cubicBezTo>
                    <a:pt x="26389" y="76419"/>
                    <a:pt x="14981" y="66798"/>
                    <a:pt x="14981" y="51817"/>
                  </a:cubicBezTo>
                  <a:lnTo>
                    <a:pt x="14981" y="42196"/>
                  </a:lnTo>
                  <a:cubicBezTo>
                    <a:pt x="14981" y="26527"/>
                    <a:pt x="25977" y="14982"/>
                    <a:pt x="41233" y="14982"/>
                  </a:cubicBezTo>
                  <a:cubicBezTo>
                    <a:pt x="46319" y="14982"/>
                    <a:pt x="51679" y="16356"/>
                    <a:pt x="55803" y="18555"/>
                  </a:cubicBezTo>
                  <a:cubicBezTo>
                    <a:pt x="60063" y="21030"/>
                    <a:pt x="61575" y="22953"/>
                    <a:pt x="62400" y="26527"/>
                  </a:cubicBezTo>
                  <a:cubicBezTo>
                    <a:pt x="62950" y="30100"/>
                    <a:pt x="63224" y="31200"/>
                    <a:pt x="64461" y="32300"/>
                  </a:cubicBezTo>
                  <a:cubicBezTo>
                    <a:pt x="65699" y="33536"/>
                    <a:pt x="67760" y="34499"/>
                    <a:pt x="69685" y="34499"/>
                  </a:cubicBezTo>
                  <a:cubicBezTo>
                    <a:pt x="72021" y="34499"/>
                    <a:pt x="74357" y="33262"/>
                    <a:pt x="75869" y="31337"/>
                  </a:cubicBezTo>
                  <a:cubicBezTo>
                    <a:pt x="76832" y="29963"/>
                    <a:pt x="77106" y="28314"/>
                    <a:pt x="77106" y="24603"/>
                  </a:cubicBezTo>
                  <a:lnTo>
                    <a:pt x="77106" y="12095"/>
                  </a:lnTo>
                  <a:cubicBezTo>
                    <a:pt x="77106" y="8247"/>
                    <a:pt x="76969" y="7147"/>
                    <a:pt x="76145" y="5773"/>
                  </a:cubicBezTo>
                  <a:cubicBezTo>
                    <a:pt x="74770" y="3437"/>
                    <a:pt x="72296" y="2199"/>
                    <a:pt x="69685" y="2199"/>
                  </a:cubicBezTo>
                  <a:cubicBezTo>
                    <a:pt x="67073" y="2199"/>
                    <a:pt x="65286" y="3024"/>
                    <a:pt x="63362" y="5773"/>
                  </a:cubicBezTo>
                  <a:lnTo>
                    <a:pt x="61851" y="5086"/>
                  </a:lnTo>
                  <a:close/>
                </a:path>
              </a:pathLst>
            </a:custGeom>
            <a:solidFill>
              <a:srgbClr val="000000"/>
            </a:solidFill>
            <a:ln w="8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27" name="CaixaDeTexto 1026">
              <a:extLst>
                <a:ext uri="{FF2B5EF4-FFF2-40B4-BE49-F238E27FC236}">
                  <a16:creationId xmlns:a16="http://schemas.microsoft.com/office/drawing/2014/main" id="{BAF09A2A-F6E0-41EC-8041-AA9C9200F5C3}"/>
                </a:ext>
              </a:extLst>
            </p:cNvPr>
            <p:cNvSpPr txBox="1"/>
            <p:nvPr/>
          </p:nvSpPr>
          <p:spPr>
            <a:xfrm>
              <a:off x="3867022" y="4836744"/>
              <a:ext cx="534738" cy="214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831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Parque</a:t>
              </a:r>
            </a:p>
          </p:txBody>
        </p:sp>
        <p:sp>
          <p:nvSpPr>
            <p:cNvPr id="1028" name="Forma livre: Forma 1027">
              <a:extLst>
                <a:ext uri="{FF2B5EF4-FFF2-40B4-BE49-F238E27FC236}">
                  <a16:creationId xmlns:a16="http://schemas.microsoft.com/office/drawing/2014/main" id="{E9FC760A-BA4B-4455-AA0F-814EBC4E2BFE}"/>
                </a:ext>
              </a:extLst>
            </p:cNvPr>
            <p:cNvSpPr/>
            <p:nvPr/>
          </p:nvSpPr>
          <p:spPr>
            <a:xfrm>
              <a:off x="3712161" y="5083425"/>
              <a:ext cx="624548" cy="8796"/>
            </a:xfrm>
            <a:custGeom>
              <a:avLst/>
              <a:gdLst>
                <a:gd name="connsiteX0" fmla="*/ 0 w 624548"/>
                <a:gd name="connsiteY0" fmla="*/ 0 h 8796"/>
                <a:gd name="connsiteX1" fmla="*/ 624548 w 624548"/>
                <a:gd name="connsiteY1" fmla="*/ 0 h 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4548" h="8796">
                  <a:moveTo>
                    <a:pt x="0" y="0"/>
                  </a:moveTo>
                  <a:lnTo>
                    <a:pt x="624548" y="0"/>
                  </a:lnTo>
                </a:path>
              </a:pathLst>
            </a:custGeom>
            <a:ln w="13191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29" name="Forma livre: Forma 1028">
              <a:extLst>
                <a:ext uri="{FF2B5EF4-FFF2-40B4-BE49-F238E27FC236}">
                  <a16:creationId xmlns:a16="http://schemas.microsoft.com/office/drawing/2014/main" id="{DEED89EA-D6E9-476F-8B75-8637A000B241}"/>
                </a:ext>
              </a:extLst>
            </p:cNvPr>
            <p:cNvSpPr/>
            <p:nvPr/>
          </p:nvSpPr>
          <p:spPr>
            <a:xfrm>
              <a:off x="8141174" y="4370913"/>
              <a:ext cx="571769" cy="351858"/>
            </a:xfrm>
            <a:custGeom>
              <a:avLst/>
              <a:gdLst>
                <a:gd name="connsiteX0" fmla="*/ 0 w 571769"/>
                <a:gd name="connsiteY0" fmla="*/ 0 h 351858"/>
                <a:gd name="connsiteX1" fmla="*/ 571769 w 571769"/>
                <a:gd name="connsiteY1" fmla="*/ 0 h 351858"/>
                <a:gd name="connsiteX2" fmla="*/ 571769 w 571769"/>
                <a:gd name="connsiteY2" fmla="*/ 351858 h 351858"/>
                <a:gd name="connsiteX3" fmla="*/ 0 w 571769"/>
                <a:gd name="connsiteY3" fmla="*/ 351858 h 35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769" h="351858">
                  <a:moveTo>
                    <a:pt x="0" y="0"/>
                  </a:moveTo>
                  <a:lnTo>
                    <a:pt x="571769" y="0"/>
                  </a:lnTo>
                  <a:lnTo>
                    <a:pt x="571769" y="351858"/>
                  </a:lnTo>
                  <a:lnTo>
                    <a:pt x="0" y="351858"/>
                  </a:lnTo>
                  <a:close/>
                </a:path>
              </a:pathLst>
            </a:custGeom>
            <a:solidFill>
              <a:srgbClr val="FEFECE"/>
            </a:solidFill>
            <a:ln w="13191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30" name="Forma livre: Forma 1029">
              <a:extLst>
                <a:ext uri="{FF2B5EF4-FFF2-40B4-BE49-F238E27FC236}">
                  <a16:creationId xmlns:a16="http://schemas.microsoft.com/office/drawing/2014/main" id="{EE6F35C1-49D9-4CCA-BD01-80A581B1C29A}"/>
                </a:ext>
              </a:extLst>
            </p:cNvPr>
            <p:cNvSpPr/>
            <p:nvPr/>
          </p:nvSpPr>
          <p:spPr>
            <a:xfrm>
              <a:off x="8176360" y="4414895"/>
              <a:ext cx="193521" cy="193521"/>
            </a:xfrm>
            <a:custGeom>
              <a:avLst/>
              <a:gdLst>
                <a:gd name="connsiteX0" fmla="*/ 193522 w 193521"/>
                <a:gd name="connsiteY0" fmla="*/ 96761 h 193521"/>
                <a:gd name="connsiteX1" fmla="*/ 96761 w 193521"/>
                <a:gd name="connsiteY1" fmla="*/ 193522 h 193521"/>
                <a:gd name="connsiteX2" fmla="*/ 0 w 193521"/>
                <a:gd name="connsiteY2" fmla="*/ 96761 h 193521"/>
                <a:gd name="connsiteX3" fmla="*/ 96761 w 193521"/>
                <a:gd name="connsiteY3" fmla="*/ 0 h 193521"/>
                <a:gd name="connsiteX4" fmla="*/ 193522 w 193521"/>
                <a:gd name="connsiteY4" fmla="*/ 96761 h 19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521" h="193521">
                  <a:moveTo>
                    <a:pt x="193522" y="96761"/>
                  </a:moveTo>
                  <a:cubicBezTo>
                    <a:pt x="193522" y="150201"/>
                    <a:pt x="150201" y="193522"/>
                    <a:pt x="96761" y="193522"/>
                  </a:cubicBezTo>
                  <a:cubicBezTo>
                    <a:pt x="43321" y="193522"/>
                    <a:pt x="0" y="150201"/>
                    <a:pt x="0" y="96761"/>
                  </a:cubicBezTo>
                  <a:cubicBezTo>
                    <a:pt x="0" y="43321"/>
                    <a:pt x="43321" y="0"/>
                    <a:pt x="96761" y="0"/>
                  </a:cubicBezTo>
                  <a:cubicBezTo>
                    <a:pt x="150201" y="0"/>
                    <a:pt x="193522" y="43321"/>
                    <a:pt x="193522" y="96761"/>
                  </a:cubicBezTo>
                  <a:close/>
                </a:path>
              </a:pathLst>
            </a:custGeom>
            <a:solidFill>
              <a:srgbClr val="ADD1B2"/>
            </a:solidFill>
            <a:ln w="879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31" name="Forma livre: Forma 1030">
              <a:extLst>
                <a:ext uri="{FF2B5EF4-FFF2-40B4-BE49-F238E27FC236}">
                  <a16:creationId xmlns:a16="http://schemas.microsoft.com/office/drawing/2014/main" id="{7870F324-1E6D-401B-99D1-64C699BC6174}"/>
                </a:ext>
              </a:extLst>
            </p:cNvPr>
            <p:cNvSpPr/>
            <p:nvPr/>
          </p:nvSpPr>
          <p:spPr>
            <a:xfrm>
              <a:off x="8231888" y="4468498"/>
              <a:ext cx="79443" cy="91401"/>
            </a:xfrm>
            <a:custGeom>
              <a:avLst/>
              <a:gdLst>
                <a:gd name="connsiteX0" fmla="*/ 61851 w 79443"/>
                <a:gd name="connsiteY0" fmla="*/ 5086 h 91401"/>
                <a:gd name="connsiteX1" fmla="*/ 40684 w 79443"/>
                <a:gd name="connsiteY1" fmla="*/ 0 h 91401"/>
                <a:gd name="connsiteX2" fmla="*/ 0 w 79443"/>
                <a:gd name="connsiteY2" fmla="*/ 42196 h 91401"/>
                <a:gd name="connsiteX3" fmla="*/ 0 w 79443"/>
                <a:gd name="connsiteY3" fmla="*/ 52092 h 91401"/>
                <a:gd name="connsiteX4" fmla="*/ 43982 w 79443"/>
                <a:gd name="connsiteY4" fmla="*/ 91401 h 91401"/>
                <a:gd name="connsiteX5" fmla="*/ 71471 w 79443"/>
                <a:gd name="connsiteY5" fmla="*/ 83979 h 91401"/>
                <a:gd name="connsiteX6" fmla="*/ 79443 w 79443"/>
                <a:gd name="connsiteY6" fmla="*/ 72983 h 91401"/>
                <a:gd name="connsiteX7" fmla="*/ 71884 w 79443"/>
                <a:gd name="connsiteY7" fmla="*/ 65562 h 91401"/>
                <a:gd name="connsiteX8" fmla="*/ 66523 w 79443"/>
                <a:gd name="connsiteY8" fmla="*/ 67898 h 91401"/>
                <a:gd name="connsiteX9" fmla="*/ 60888 w 79443"/>
                <a:gd name="connsiteY9" fmla="*/ 72983 h 91401"/>
                <a:gd name="connsiteX10" fmla="*/ 44395 w 79443"/>
                <a:gd name="connsiteY10" fmla="*/ 76419 h 91401"/>
                <a:gd name="connsiteX11" fmla="*/ 14981 w 79443"/>
                <a:gd name="connsiteY11" fmla="*/ 51817 h 91401"/>
                <a:gd name="connsiteX12" fmla="*/ 14981 w 79443"/>
                <a:gd name="connsiteY12" fmla="*/ 42196 h 91401"/>
                <a:gd name="connsiteX13" fmla="*/ 41233 w 79443"/>
                <a:gd name="connsiteY13" fmla="*/ 14982 h 91401"/>
                <a:gd name="connsiteX14" fmla="*/ 55803 w 79443"/>
                <a:gd name="connsiteY14" fmla="*/ 18555 h 91401"/>
                <a:gd name="connsiteX15" fmla="*/ 62400 w 79443"/>
                <a:gd name="connsiteY15" fmla="*/ 26527 h 91401"/>
                <a:gd name="connsiteX16" fmla="*/ 64461 w 79443"/>
                <a:gd name="connsiteY16" fmla="*/ 32300 h 91401"/>
                <a:gd name="connsiteX17" fmla="*/ 69684 w 79443"/>
                <a:gd name="connsiteY17" fmla="*/ 34499 h 91401"/>
                <a:gd name="connsiteX18" fmla="*/ 75869 w 79443"/>
                <a:gd name="connsiteY18" fmla="*/ 31337 h 91401"/>
                <a:gd name="connsiteX19" fmla="*/ 77106 w 79443"/>
                <a:gd name="connsiteY19" fmla="*/ 24603 h 91401"/>
                <a:gd name="connsiteX20" fmla="*/ 77106 w 79443"/>
                <a:gd name="connsiteY20" fmla="*/ 12095 h 91401"/>
                <a:gd name="connsiteX21" fmla="*/ 76145 w 79443"/>
                <a:gd name="connsiteY21" fmla="*/ 5773 h 91401"/>
                <a:gd name="connsiteX22" fmla="*/ 69684 w 79443"/>
                <a:gd name="connsiteY22" fmla="*/ 2199 h 91401"/>
                <a:gd name="connsiteX23" fmla="*/ 63362 w 79443"/>
                <a:gd name="connsiteY23" fmla="*/ 5773 h 91401"/>
                <a:gd name="connsiteX24" fmla="*/ 61851 w 79443"/>
                <a:gd name="connsiteY24" fmla="*/ 5086 h 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9443" h="91401">
                  <a:moveTo>
                    <a:pt x="61851" y="5086"/>
                  </a:moveTo>
                  <a:cubicBezTo>
                    <a:pt x="53604" y="1238"/>
                    <a:pt x="48380" y="0"/>
                    <a:pt x="40684" y="0"/>
                  </a:cubicBezTo>
                  <a:cubicBezTo>
                    <a:pt x="17593" y="0"/>
                    <a:pt x="0" y="18281"/>
                    <a:pt x="0" y="42196"/>
                  </a:cubicBezTo>
                  <a:lnTo>
                    <a:pt x="0" y="52092"/>
                  </a:lnTo>
                  <a:cubicBezTo>
                    <a:pt x="0" y="74770"/>
                    <a:pt x="18555" y="91401"/>
                    <a:pt x="43982" y="91401"/>
                  </a:cubicBezTo>
                  <a:cubicBezTo>
                    <a:pt x="54703" y="91401"/>
                    <a:pt x="64874" y="88790"/>
                    <a:pt x="71471" y="83979"/>
                  </a:cubicBezTo>
                  <a:cubicBezTo>
                    <a:pt x="76557" y="80406"/>
                    <a:pt x="79443" y="76419"/>
                    <a:pt x="79443" y="72983"/>
                  </a:cubicBezTo>
                  <a:cubicBezTo>
                    <a:pt x="79443" y="68998"/>
                    <a:pt x="76007" y="65562"/>
                    <a:pt x="71884" y="65562"/>
                  </a:cubicBezTo>
                  <a:cubicBezTo>
                    <a:pt x="69959" y="65562"/>
                    <a:pt x="68173" y="66249"/>
                    <a:pt x="66523" y="67898"/>
                  </a:cubicBezTo>
                  <a:cubicBezTo>
                    <a:pt x="62537" y="72159"/>
                    <a:pt x="62537" y="72159"/>
                    <a:pt x="60888" y="72983"/>
                  </a:cubicBezTo>
                  <a:cubicBezTo>
                    <a:pt x="57177" y="75320"/>
                    <a:pt x="51129" y="76419"/>
                    <a:pt x="44395" y="76419"/>
                  </a:cubicBezTo>
                  <a:cubicBezTo>
                    <a:pt x="26389" y="76419"/>
                    <a:pt x="14981" y="66798"/>
                    <a:pt x="14981" y="51817"/>
                  </a:cubicBezTo>
                  <a:lnTo>
                    <a:pt x="14981" y="42196"/>
                  </a:lnTo>
                  <a:cubicBezTo>
                    <a:pt x="14981" y="26527"/>
                    <a:pt x="25977" y="14982"/>
                    <a:pt x="41233" y="14982"/>
                  </a:cubicBezTo>
                  <a:cubicBezTo>
                    <a:pt x="46319" y="14982"/>
                    <a:pt x="51679" y="16356"/>
                    <a:pt x="55803" y="18555"/>
                  </a:cubicBezTo>
                  <a:cubicBezTo>
                    <a:pt x="60063" y="21030"/>
                    <a:pt x="61575" y="22953"/>
                    <a:pt x="62400" y="26527"/>
                  </a:cubicBezTo>
                  <a:cubicBezTo>
                    <a:pt x="62950" y="30100"/>
                    <a:pt x="63224" y="31200"/>
                    <a:pt x="64461" y="32300"/>
                  </a:cubicBezTo>
                  <a:cubicBezTo>
                    <a:pt x="65699" y="33536"/>
                    <a:pt x="67760" y="34499"/>
                    <a:pt x="69684" y="34499"/>
                  </a:cubicBezTo>
                  <a:cubicBezTo>
                    <a:pt x="72021" y="34499"/>
                    <a:pt x="74358" y="33262"/>
                    <a:pt x="75869" y="31337"/>
                  </a:cubicBezTo>
                  <a:cubicBezTo>
                    <a:pt x="76832" y="29963"/>
                    <a:pt x="77106" y="28314"/>
                    <a:pt x="77106" y="24603"/>
                  </a:cubicBezTo>
                  <a:lnTo>
                    <a:pt x="77106" y="12095"/>
                  </a:lnTo>
                  <a:cubicBezTo>
                    <a:pt x="77106" y="8247"/>
                    <a:pt x="76969" y="7147"/>
                    <a:pt x="76145" y="5773"/>
                  </a:cubicBezTo>
                  <a:cubicBezTo>
                    <a:pt x="74770" y="3437"/>
                    <a:pt x="72296" y="2199"/>
                    <a:pt x="69684" y="2199"/>
                  </a:cubicBezTo>
                  <a:cubicBezTo>
                    <a:pt x="67073" y="2199"/>
                    <a:pt x="65286" y="3024"/>
                    <a:pt x="63362" y="5773"/>
                  </a:cubicBezTo>
                  <a:lnTo>
                    <a:pt x="61851" y="5086"/>
                  </a:lnTo>
                  <a:close/>
                </a:path>
              </a:pathLst>
            </a:custGeom>
            <a:solidFill>
              <a:srgbClr val="000000"/>
            </a:solidFill>
            <a:ln w="8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32" name="CaixaDeTexto 1031">
              <a:extLst>
                <a:ext uri="{FF2B5EF4-FFF2-40B4-BE49-F238E27FC236}">
                  <a16:creationId xmlns:a16="http://schemas.microsoft.com/office/drawing/2014/main" id="{4763EE49-02A7-42D2-846A-4EF339B92E59}"/>
                </a:ext>
              </a:extLst>
            </p:cNvPr>
            <p:cNvSpPr txBox="1"/>
            <p:nvPr/>
          </p:nvSpPr>
          <p:spPr>
            <a:xfrm>
              <a:off x="8304832" y="4405718"/>
              <a:ext cx="464366" cy="214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831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Lugar</a:t>
              </a:r>
            </a:p>
          </p:txBody>
        </p:sp>
        <p:sp>
          <p:nvSpPr>
            <p:cNvPr id="1033" name="Forma livre: Forma 1032">
              <a:extLst>
                <a:ext uri="{FF2B5EF4-FFF2-40B4-BE49-F238E27FC236}">
                  <a16:creationId xmlns:a16="http://schemas.microsoft.com/office/drawing/2014/main" id="{921FD5D0-9B69-4A24-AE90-67F89359B0AB}"/>
                </a:ext>
              </a:extLst>
            </p:cNvPr>
            <p:cNvSpPr/>
            <p:nvPr/>
          </p:nvSpPr>
          <p:spPr>
            <a:xfrm>
              <a:off x="8149971" y="4652399"/>
              <a:ext cx="554176" cy="8796"/>
            </a:xfrm>
            <a:custGeom>
              <a:avLst/>
              <a:gdLst>
                <a:gd name="connsiteX0" fmla="*/ 0 w 554176"/>
                <a:gd name="connsiteY0" fmla="*/ 0 h 8796"/>
                <a:gd name="connsiteX1" fmla="*/ 554176 w 554176"/>
                <a:gd name="connsiteY1" fmla="*/ 0 h 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176" h="8796">
                  <a:moveTo>
                    <a:pt x="0" y="0"/>
                  </a:moveTo>
                  <a:lnTo>
                    <a:pt x="554176" y="0"/>
                  </a:lnTo>
                </a:path>
              </a:pathLst>
            </a:custGeom>
            <a:ln w="13191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34" name="Forma livre: Forma 1033">
              <a:extLst>
                <a:ext uri="{FF2B5EF4-FFF2-40B4-BE49-F238E27FC236}">
                  <a16:creationId xmlns:a16="http://schemas.microsoft.com/office/drawing/2014/main" id="{91FF372F-D2C6-4868-80F3-F4A332459ABA}"/>
                </a:ext>
              </a:extLst>
            </p:cNvPr>
            <p:cNvSpPr/>
            <p:nvPr/>
          </p:nvSpPr>
          <p:spPr>
            <a:xfrm>
              <a:off x="9772916" y="4617213"/>
              <a:ext cx="897238" cy="689765"/>
            </a:xfrm>
            <a:custGeom>
              <a:avLst/>
              <a:gdLst>
                <a:gd name="connsiteX0" fmla="*/ 0 w 897238"/>
                <a:gd name="connsiteY0" fmla="*/ 0 h 689765"/>
                <a:gd name="connsiteX1" fmla="*/ 897238 w 897238"/>
                <a:gd name="connsiteY1" fmla="*/ 0 h 689765"/>
                <a:gd name="connsiteX2" fmla="*/ 897238 w 897238"/>
                <a:gd name="connsiteY2" fmla="*/ 689766 h 689765"/>
                <a:gd name="connsiteX3" fmla="*/ 0 w 897238"/>
                <a:gd name="connsiteY3" fmla="*/ 689766 h 6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238" h="689765">
                  <a:moveTo>
                    <a:pt x="0" y="0"/>
                  </a:moveTo>
                  <a:lnTo>
                    <a:pt x="897238" y="0"/>
                  </a:lnTo>
                  <a:lnTo>
                    <a:pt x="897238" y="689766"/>
                  </a:lnTo>
                  <a:lnTo>
                    <a:pt x="0" y="689766"/>
                  </a:lnTo>
                  <a:close/>
                </a:path>
              </a:pathLst>
            </a:custGeom>
            <a:solidFill>
              <a:srgbClr val="FEFECE"/>
            </a:solidFill>
            <a:ln w="13191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35" name="Forma livre: Forma 1034">
              <a:extLst>
                <a:ext uri="{FF2B5EF4-FFF2-40B4-BE49-F238E27FC236}">
                  <a16:creationId xmlns:a16="http://schemas.microsoft.com/office/drawing/2014/main" id="{C4718ED3-24D4-4450-829E-F254C2A6B164}"/>
                </a:ext>
              </a:extLst>
            </p:cNvPr>
            <p:cNvSpPr/>
            <p:nvPr/>
          </p:nvSpPr>
          <p:spPr>
            <a:xfrm>
              <a:off x="9808102" y="4661196"/>
              <a:ext cx="193521" cy="193521"/>
            </a:xfrm>
            <a:custGeom>
              <a:avLst/>
              <a:gdLst>
                <a:gd name="connsiteX0" fmla="*/ 193522 w 193521"/>
                <a:gd name="connsiteY0" fmla="*/ 96761 h 193521"/>
                <a:gd name="connsiteX1" fmla="*/ 96761 w 193521"/>
                <a:gd name="connsiteY1" fmla="*/ 193522 h 193521"/>
                <a:gd name="connsiteX2" fmla="*/ 0 w 193521"/>
                <a:gd name="connsiteY2" fmla="*/ 96761 h 193521"/>
                <a:gd name="connsiteX3" fmla="*/ 96761 w 193521"/>
                <a:gd name="connsiteY3" fmla="*/ 0 h 193521"/>
                <a:gd name="connsiteX4" fmla="*/ 193522 w 193521"/>
                <a:gd name="connsiteY4" fmla="*/ 96761 h 19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521" h="193521">
                  <a:moveTo>
                    <a:pt x="193522" y="96761"/>
                  </a:moveTo>
                  <a:cubicBezTo>
                    <a:pt x="193522" y="150201"/>
                    <a:pt x="150201" y="193522"/>
                    <a:pt x="96761" y="193522"/>
                  </a:cubicBezTo>
                  <a:cubicBezTo>
                    <a:pt x="43321" y="193522"/>
                    <a:pt x="0" y="150201"/>
                    <a:pt x="0" y="96761"/>
                  </a:cubicBezTo>
                  <a:cubicBezTo>
                    <a:pt x="0" y="43321"/>
                    <a:pt x="43321" y="0"/>
                    <a:pt x="96761" y="0"/>
                  </a:cubicBezTo>
                  <a:cubicBezTo>
                    <a:pt x="150201" y="0"/>
                    <a:pt x="193522" y="43321"/>
                    <a:pt x="193522" y="96761"/>
                  </a:cubicBezTo>
                  <a:close/>
                </a:path>
              </a:pathLst>
            </a:custGeom>
            <a:solidFill>
              <a:srgbClr val="ADD1B2"/>
            </a:solidFill>
            <a:ln w="879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36" name="Forma livre: Forma 1035">
              <a:extLst>
                <a:ext uri="{FF2B5EF4-FFF2-40B4-BE49-F238E27FC236}">
                  <a16:creationId xmlns:a16="http://schemas.microsoft.com/office/drawing/2014/main" id="{06D726D4-68EB-4448-AAC9-91FDA999E69D}"/>
                </a:ext>
              </a:extLst>
            </p:cNvPr>
            <p:cNvSpPr/>
            <p:nvPr/>
          </p:nvSpPr>
          <p:spPr>
            <a:xfrm>
              <a:off x="9863630" y="4714799"/>
              <a:ext cx="79443" cy="91401"/>
            </a:xfrm>
            <a:custGeom>
              <a:avLst/>
              <a:gdLst>
                <a:gd name="connsiteX0" fmla="*/ 61851 w 79443"/>
                <a:gd name="connsiteY0" fmla="*/ 5086 h 91401"/>
                <a:gd name="connsiteX1" fmla="*/ 40684 w 79443"/>
                <a:gd name="connsiteY1" fmla="*/ 0 h 91401"/>
                <a:gd name="connsiteX2" fmla="*/ 0 w 79443"/>
                <a:gd name="connsiteY2" fmla="*/ 42196 h 91401"/>
                <a:gd name="connsiteX3" fmla="*/ 0 w 79443"/>
                <a:gd name="connsiteY3" fmla="*/ 52092 h 91401"/>
                <a:gd name="connsiteX4" fmla="*/ 43982 w 79443"/>
                <a:gd name="connsiteY4" fmla="*/ 91401 h 91401"/>
                <a:gd name="connsiteX5" fmla="*/ 71471 w 79443"/>
                <a:gd name="connsiteY5" fmla="*/ 83979 h 91401"/>
                <a:gd name="connsiteX6" fmla="*/ 79443 w 79443"/>
                <a:gd name="connsiteY6" fmla="*/ 72983 h 91401"/>
                <a:gd name="connsiteX7" fmla="*/ 71884 w 79443"/>
                <a:gd name="connsiteY7" fmla="*/ 65562 h 91401"/>
                <a:gd name="connsiteX8" fmla="*/ 66523 w 79443"/>
                <a:gd name="connsiteY8" fmla="*/ 67898 h 91401"/>
                <a:gd name="connsiteX9" fmla="*/ 60888 w 79443"/>
                <a:gd name="connsiteY9" fmla="*/ 72983 h 91401"/>
                <a:gd name="connsiteX10" fmla="*/ 44395 w 79443"/>
                <a:gd name="connsiteY10" fmla="*/ 76419 h 91401"/>
                <a:gd name="connsiteX11" fmla="*/ 14981 w 79443"/>
                <a:gd name="connsiteY11" fmla="*/ 51817 h 91401"/>
                <a:gd name="connsiteX12" fmla="*/ 14981 w 79443"/>
                <a:gd name="connsiteY12" fmla="*/ 42196 h 91401"/>
                <a:gd name="connsiteX13" fmla="*/ 41233 w 79443"/>
                <a:gd name="connsiteY13" fmla="*/ 14982 h 91401"/>
                <a:gd name="connsiteX14" fmla="*/ 55803 w 79443"/>
                <a:gd name="connsiteY14" fmla="*/ 18555 h 91401"/>
                <a:gd name="connsiteX15" fmla="*/ 62400 w 79443"/>
                <a:gd name="connsiteY15" fmla="*/ 26527 h 91401"/>
                <a:gd name="connsiteX16" fmla="*/ 64461 w 79443"/>
                <a:gd name="connsiteY16" fmla="*/ 32300 h 91401"/>
                <a:gd name="connsiteX17" fmla="*/ 69684 w 79443"/>
                <a:gd name="connsiteY17" fmla="*/ 34499 h 91401"/>
                <a:gd name="connsiteX18" fmla="*/ 75869 w 79443"/>
                <a:gd name="connsiteY18" fmla="*/ 31337 h 91401"/>
                <a:gd name="connsiteX19" fmla="*/ 77106 w 79443"/>
                <a:gd name="connsiteY19" fmla="*/ 24603 h 91401"/>
                <a:gd name="connsiteX20" fmla="*/ 77106 w 79443"/>
                <a:gd name="connsiteY20" fmla="*/ 12095 h 91401"/>
                <a:gd name="connsiteX21" fmla="*/ 76145 w 79443"/>
                <a:gd name="connsiteY21" fmla="*/ 5773 h 91401"/>
                <a:gd name="connsiteX22" fmla="*/ 69684 w 79443"/>
                <a:gd name="connsiteY22" fmla="*/ 2199 h 91401"/>
                <a:gd name="connsiteX23" fmla="*/ 63362 w 79443"/>
                <a:gd name="connsiteY23" fmla="*/ 5773 h 91401"/>
                <a:gd name="connsiteX24" fmla="*/ 61851 w 79443"/>
                <a:gd name="connsiteY24" fmla="*/ 5086 h 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9443" h="91401">
                  <a:moveTo>
                    <a:pt x="61851" y="5086"/>
                  </a:moveTo>
                  <a:cubicBezTo>
                    <a:pt x="53604" y="1238"/>
                    <a:pt x="48380" y="0"/>
                    <a:pt x="40684" y="0"/>
                  </a:cubicBezTo>
                  <a:cubicBezTo>
                    <a:pt x="17593" y="0"/>
                    <a:pt x="0" y="18281"/>
                    <a:pt x="0" y="42196"/>
                  </a:cubicBezTo>
                  <a:lnTo>
                    <a:pt x="0" y="52092"/>
                  </a:lnTo>
                  <a:cubicBezTo>
                    <a:pt x="0" y="74770"/>
                    <a:pt x="18555" y="91401"/>
                    <a:pt x="43982" y="91401"/>
                  </a:cubicBezTo>
                  <a:cubicBezTo>
                    <a:pt x="54703" y="91401"/>
                    <a:pt x="64874" y="88790"/>
                    <a:pt x="71471" y="83979"/>
                  </a:cubicBezTo>
                  <a:cubicBezTo>
                    <a:pt x="76557" y="80406"/>
                    <a:pt x="79443" y="76419"/>
                    <a:pt x="79443" y="72983"/>
                  </a:cubicBezTo>
                  <a:cubicBezTo>
                    <a:pt x="79443" y="68998"/>
                    <a:pt x="76007" y="65562"/>
                    <a:pt x="71884" y="65562"/>
                  </a:cubicBezTo>
                  <a:cubicBezTo>
                    <a:pt x="69959" y="65562"/>
                    <a:pt x="68173" y="66249"/>
                    <a:pt x="66523" y="67898"/>
                  </a:cubicBezTo>
                  <a:cubicBezTo>
                    <a:pt x="62537" y="72159"/>
                    <a:pt x="62537" y="72159"/>
                    <a:pt x="60888" y="72983"/>
                  </a:cubicBezTo>
                  <a:cubicBezTo>
                    <a:pt x="57177" y="75320"/>
                    <a:pt x="51129" y="76419"/>
                    <a:pt x="44395" y="76419"/>
                  </a:cubicBezTo>
                  <a:cubicBezTo>
                    <a:pt x="26389" y="76419"/>
                    <a:pt x="14981" y="66798"/>
                    <a:pt x="14981" y="51817"/>
                  </a:cubicBezTo>
                  <a:lnTo>
                    <a:pt x="14981" y="42196"/>
                  </a:lnTo>
                  <a:cubicBezTo>
                    <a:pt x="14981" y="26527"/>
                    <a:pt x="25977" y="14982"/>
                    <a:pt x="41233" y="14982"/>
                  </a:cubicBezTo>
                  <a:cubicBezTo>
                    <a:pt x="46319" y="14982"/>
                    <a:pt x="51679" y="16356"/>
                    <a:pt x="55803" y="18555"/>
                  </a:cubicBezTo>
                  <a:cubicBezTo>
                    <a:pt x="60063" y="21030"/>
                    <a:pt x="61575" y="22953"/>
                    <a:pt x="62400" y="26527"/>
                  </a:cubicBezTo>
                  <a:cubicBezTo>
                    <a:pt x="62950" y="30100"/>
                    <a:pt x="63224" y="31200"/>
                    <a:pt x="64461" y="32300"/>
                  </a:cubicBezTo>
                  <a:cubicBezTo>
                    <a:pt x="65699" y="33536"/>
                    <a:pt x="67760" y="34499"/>
                    <a:pt x="69684" y="34499"/>
                  </a:cubicBezTo>
                  <a:cubicBezTo>
                    <a:pt x="72021" y="34499"/>
                    <a:pt x="74358" y="33262"/>
                    <a:pt x="75869" y="31337"/>
                  </a:cubicBezTo>
                  <a:cubicBezTo>
                    <a:pt x="76832" y="29963"/>
                    <a:pt x="77106" y="28314"/>
                    <a:pt x="77106" y="24603"/>
                  </a:cubicBezTo>
                  <a:lnTo>
                    <a:pt x="77106" y="12095"/>
                  </a:lnTo>
                  <a:cubicBezTo>
                    <a:pt x="77106" y="8247"/>
                    <a:pt x="76969" y="7147"/>
                    <a:pt x="76145" y="5773"/>
                  </a:cubicBezTo>
                  <a:cubicBezTo>
                    <a:pt x="74770" y="3437"/>
                    <a:pt x="72296" y="2199"/>
                    <a:pt x="69684" y="2199"/>
                  </a:cubicBezTo>
                  <a:cubicBezTo>
                    <a:pt x="67073" y="2199"/>
                    <a:pt x="65286" y="3024"/>
                    <a:pt x="63362" y="5773"/>
                  </a:cubicBezTo>
                  <a:lnTo>
                    <a:pt x="61851" y="5086"/>
                  </a:lnTo>
                  <a:close/>
                </a:path>
              </a:pathLst>
            </a:custGeom>
            <a:solidFill>
              <a:srgbClr val="000000"/>
            </a:solidFill>
            <a:ln w="8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37" name="CaixaDeTexto 1036">
              <a:extLst>
                <a:ext uri="{FF2B5EF4-FFF2-40B4-BE49-F238E27FC236}">
                  <a16:creationId xmlns:a16="http://schemas.microsoft.com/office/drawing/2014/main" id="{729B1AE9-BEF0-4819-9B23-E79D2DAE0DF6}"/>
                </a:ext>
              </a:extLst>
            </p:cNvPr>
            <p:cNvSpPr txBox="1"/>
            <p:nvPr/>
          </p:nvSpPr>
          <p:spPr>
            <a:xfrm>
              <a:off x="9936573" y="4652019"/>
              <a:ext cx="754649" cy="214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831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Localização</a:t>
              </a:r>
            </a:p>
          </p:txBody>
        </p:sp>
        <p:sp>
          <p:nvSpPr>
            <p:cNvPr id="1038" name="Forma livre: Forma 1037">
              <a:extLst>
                <a:ext uri="{FF2B5EF4-FFF2-40B4-BE49-F238E27FC236}">
                  <a16:creationId xmlns:a16="http://schemas.microsoft.com/office/drawing/2014/main" id="{13454AFF-D6A5-40CB-A575-74078CE7DE55}"/>
                </a:ext>
              </a:extLst>
            </p:cNvPr>
            <p:cNvSpPr/>
            <p:nvPr/>
          </p:nvSpPr>
          <p:spPr>
            <a:xfrm>
              <a:off x="9781713" y="4898700"/>
              <a:ext cx="879645" cy="8796"/>
            </a:xfrm>
            <a:custGeom>
              <a:avLst/>
              <a:gdLst>
                <a:gd name="connsiteX0" fmla="*/ 0 w 879645"/>
                <a:gd name="connsiteY0" fmla="*/ 0 h 8796"/>
                <a:gd name="connsiteX1" fmla="*/ 879645 w 879645"/>
                <a:gd name="connsiteY1" fmla="*/ 0 h 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645" h="8796">
                  <a:moveTo>
                    <a:pt x="0" y="0"/>
                  </a:moveTo>
                  <a:lnTo>
                    <a:pt x="879645" y="0"/>
                  </a:lnTo>
                </a:path>
              </a:pathLst>
            </a:custGeom>
            <a:ln w="13191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39" name="CaixaDeTexto 1038">
              <a:extLst>
                <a:ext uri="{FF2B5EF4-FFF2-40B4-BE49-F238E27FC236}">
                  <a16:creationId xmlns:a16="http://schemas.microsoft.com/office/drawing/2014/main" id="{05F6E33B-6E40-449F-A692-272B3443F5F3}"/>
                </a:ext>
              </a:extLst>
            </p:cNvPr>
            <p:cNvSpPr txBox="1"/>
            <p:nvPr/>
          </p:nvSpPr>
          <p:spPr>
            <a:xfrm>
              <a:off x="9734255" y="4890016"/>
              <a:ext cx="666684" cy="196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762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-int Numero</a:t>
              </a:r>
            </a:p>
          </p:txBody>
        </p:sp>
        <p:sp>
          <p:nvSpPr>
            <p:cNvPr id="1040" name="CaixaDeTexto 1039">
              <a:extLst>
                <a:ext uri="{FF2B5EF4-FFF2-40B4-BE49-F238E27FC236}">
                  <a16:creationId xmlns:a16="http://schemas.microsoft.com/office/drawing/2014/main" id="{79238385-638C-4133-9F3C-793DE03EF6A0}"/>
                </a:ext>
              </a:extLst>
            </p:cNvPr>
            <p:cNvSpPr txBox="1"/>
            <p:nvPr/>
          </p:nvSpPr>
          <p:spPr>
            <a:xfrm>
              <a:off x="9734255" y="5002652"/>
              <a:ext cx="481959" cy="196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762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-int Fila</a:t>
              </a:r>
            </a:p>
          </p:txBody>
        </p:sp>
        <p:sp>
          <p:nvSpPr>
            <p:cNvPr id="1041" name="CaixaDeTexto 1040">
              <a:extLst>
                <a:ext uri="{FF2B5EF4-FFF2-40B4-BE49-F238E27FC236}">
                  <a16:creationId xmlns:a16="http://schemas.microsoft.com/office/drawing/2014/main" id="{DEDB17F4-5DD8-4C17-8C41-890B3CE1A417}"/>
                </a:ext>
              </a:extLst>
            </p:cNvPr>
            <p:cNvSpPr txBox="1"/>
            <p:nvPr/>
          </p:nvSpPr>
          <p:spPr>
            <a:xfrm>
              <a:off x="9734255" y="5115288"/>
              <a:ext cx="596313" cy="196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762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-int Andar</a:t>
              </a:r>
            </a:p>
          </p:txBody>
        </p:sp>
        <p:sp>
          <p:nvSpPr>
            <p:cNvPr id="1042" name="Forma livre: Forma 1041">
              <a:extLst>
                <a:ext uri="{FF2B5EF4-FFF2-40B4-BE49-F238E27FC236}">
                  <a16:creationId xmlns:a16="http://schemas.microsoft.com/office/drawing/2014/main" id="{3E0C3713-BFDC-466C-96CC-42753914ACF9}"/>
                </a:ext>
              </a:extLst>
            </p:cNvPr>
            <p:cNvSpPr/>
            <p:nvPr/>
          </p:nvSpPr>
          <p:spPr>
            <a:xfrm>
              <a:off x="7969644" y="3244967"/>
              <a:ext cx="914830" cy="577129"/>
            </a:xfrm>
            <a:custGeom>
              <a:avLst/>
              <a:gdLst>
                <a:gd name="connsiteX0" fmla="*/ 0 w 914830"/>
                <a:gd name="connsiteY0" fmla="*/ 0 h 577129"/>
                <a:gd name="connsiteX1" fmla="*/ 914831 w 914830"/>
                <a:gd name="connsiteY1" fmla="*/ 0 h 577129"/>
                <a:gd name="connsiteX2" fmla="*/ 914831 w 914830"/>
                <a:gd name="connsiteY2" fmla="*/ 577130 h 577129"/>
                <a:gd name="connsiteX3" fmla="*/ 0 w 914830"/>
                <a:gd name="connsiteY3" fmla="*/ 577130 h 57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830" h="577129">
                  <a:moveTo>
                    <a:pt x="0" y="0"/>
                  </a:moveTo>
                  <a:lnTo>
                    <a:pt x="914831" y="0"/>
                  </a:lnTo>
                  <a:lnTo>
                    <a:pt x="914831" y="577130"/>
                  </a:lnTo>
                  <a:lnTo>
                    <a:pt x="0" y="577130"/>
                  </a:lnTo>
                  <a:close/>
                </a:path>
              </a:pathLst>
            </a:custGeom>
            <a:solidFill>
              <a:srgbClr val="FEFECE"/>
            </a:solidFill>
            <a:ln w="13191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43" name="Forma livre: Forma 1042">
              <a:extLst>
                <a:ext uri="{FF2B5EF4-FFF2-40B4-BE49-F238E27FC236}">
                  <a16:creationId xmlns:a16="http://schemas.microsoft.com/office/drawing/2014/main" id="{94DACEA3-9C16-4FFB-9A98-FED8AA5BF136}"/>
                </a:ext>
              </a:extLst>
            </p:cNvPr>
            <p:cNvSpPr/>
            <p:nvPr/>
          </p:nvSpPr>
          <p:spPr>
            <a:xfrm>
              <a:off x="8091914" y="3288949"/>
              <a:ext cx="193521" cy="193521"/>
            </a:xfrm>
            <a:custGeom>
              <a:avLst/>
              <a:gdLst>
                <a:gd name="connsiteX0" fmla="*/ 193522 w 193521"/>
                <a:gd name="connsiteY0" fmla="*/ 96761 h 193521"/>
                <a:gd name="connsiteX1" fmla="*/ 96761 w 193521"/>
                <a:gd name="connsiteY1" fmla="*/ 193522 h 193521"/>
                <a:gd name="connsiteX2" fmla="*/ 0 w 193521"/>
                <a:gd name="connsiteY2" fmla="*/ 96761 h 193521"/>
                <a:gd name="connsiteX3" fmla="*/ 96761 w 193521"/>
                <a:gd name="connsiteY3" fmla="*/ 0 h 193521"/>
                <a:gd name="connsiteX4" fmla="*/ 193522 w 193521"/>
                <a:gd name="connsiteY4" fmla="*/ 96761 h 19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521" h="193521">
                  <a:moveTo>
                    <a:pt x="193522" y="96761"/>
                  </a:moveTo>
                  <a:cubicBezTo>
                    <a:pt x="193522" y="150201"/>
                    <a:pt x="150201" y="193522"/>
                    <a:pt x="96761" y="193522"/>
                  </a:cubicBezTo>
                  <a:cubicBezTo>
                    <a:pt x="43322" y="193522"/>
                    <a:pt x="0" y="150201"/>
                    <a:pt x="0" y="96761"/>
                  </a:cubicBezTo>
                  <a:cubicBezTo>
                    <a:pt x="0" y="43321"/>
                    <a:pt x="43322" y="0"/>
                    <a:pt x="96761" y="0"/>
                  </a:cubicBezTo>
                  <a:cubicBezTo>
                    <a:pt x="150201" y="0"/>
                    <a:pt x="193522" y="43321"/>
                    <a:pt x="193522" y="96761"/>
                  </a:cubicBezTo>
                  <a:close/>
                </a:path>
              </a:pathLst>
            </a:custGeom>
            <a:solidFill>
              <a:srgbClr val="ADD1B2"/>
            </a:solidFill>
            <a:ln w="879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44" name="Forma livre: Forma 1043">
              <a:extLst>
                <a:ext uri="{FF2B5EF4-FFF2-40B4-BE49-F238E27FC236}">
                  <a16:creationId xmlns:a16="http://schemas.microsoft.com/office/drawing/2014/main" id="{2D12A2F2-BCA7-4315-940F-842ED4BF68EA}"/>
                </a:ext>
              </a:extLst>
            </p:cNvPr>
            <p:cNvSpPr/>
            <p:nvPr/>
          </p:nvSpPr>
          <p:spPr>
            <a:xfrm>
              <a:off x="8147442" y="3342553"/>
              <a:ext cx="79442" cy="91400"/>
            </a:xfrm>
            <a:custGeom>
              <a:avLst/>
              <a:gdLst>
                <a:gd name="connsiteX0" fmla="*/ 61850 w 79442"/>
                <a:gd name="connsiteY0" fmla="*/ 5085 h 91400"/>
                <a:gd name="connsiteX1" fmla="*/ 40684 w 79442"/>
                <a:gd name="connsiteY1" fmla="*/ 0 h 91400"/>
                <a:gd name="connsiteX2" fmla="*/ 0 w 79442"/>
                <a:gd name="connsiteY2" fmla="*/ 42195 h 91400"/>
                <a:gd name="connsiteX3" fmla="*/ 0 w 79442"/>
                <a:gd name="connsiteY3" fmla="*/ 52091 h 91400"/>
                <a:gd name="connsiteX4" fmla="*/ 43982 w 79442"/>
                <a:gd name="connsiteY4" fmla="*/ 91400 h 91400"/>
                <a:gd name="connsiteX5" fmla="*/ 71471 w 79442"/>
                <a:gd name="connsiteY5" fmla="*/ 83978 h 91400"/>
                <a:gd name="connsiteX6" fmla="*/ 79443 w 79442"/>
                <a:gd name="connsiteY6" fmla="*/ 72982 h 91400"/>
                <a:gd name="connsiteX7" fmla="*/ 71884 w 79442"/>
                <a:gd name="connsiteY7" fmla="*/ 65561 h 91400"/>
                <a:gd name="connsiteX8" fmla="*/ 66523 w 79442"/>
                <a:gd name="connsiteY8" fmla="*/ 67897 h 91400"/>
                <a:gd name="connsiteX9" fmla="*/ 60888 w 79442"/>
                <a:gd name="connsiteY9" fmla="*/ 72982 h 91400"/>
                <a:gd name="connsiteX10" fmla="*/ 44395 w 79442"/>
                <a:gd name="connsiteY10" fmla="*/ 76419 h 91400"/>
                <a:gd name="connsiteX11" fmla="*/ 14981 w 79442"/>
                <a:gd name="connsiteY11" fmla="*/ 51816 h 91400"/>
                <a:gd name="connsiteX12" fmla="*/ 14981 w 79442"/>
                <a:gd name="connsiteY12" fmla="*/ 42195 h 91400"/>
                <a:gd name="connsiteX13" fmla="*/ 41233 w 79442"/>
                <a:gd name="connsiteY13" fmla="*/ 14981 h 91400"/>
                <a:gd name="connsiteX14" fmla="*/ 55802 w 79442"/>
                <a:gd name="connsiteY14" fmla="*/ 18554 h 91400"/>
                <a:gd name="connsiteX15" fmla="*/ 62400 w 79442"/>
                <a:gd name="connsiteY15" fmla="*/ 26527 h 91400"/>
                <a:gd name="connsiteX16" fmla="*/ 64461 w 79442"/>
                <a:gd name="connsiteY16" fmla="*/ 32299 h 91400"/>
                <a:gd name="connsiteX17" fmla="*/ 69684 w 79442"/>
                <a:gd name="connsiteY17" fmla="*/ 34498 h 91400"/>
                <a:gd name="connsiteX18" fmla="*/ 75869 w 79442"/>
                <a:gd name="connsiteY18" fmla="*/ 31337 h 91400"/>
                <a:gd name="connsiteX19" fmla="*/ 77106 w 79442"/>
                <a:gd name="connsiteY19" fmla="*/ 24602 h 91400"/>
                <a:gd name="connsiteX20" fmla="*/ 77106 w 79442"/>
                <a:gd name="connsiteY20" fmla="*/ 12095 h 91400"/>
                <a:gd name="connsiteX21" fmla="*/ 76144 w 79442"/>
                <a:gd name="connsiteY21" fmla="*/ 5772 h 91400"/>
                <a:gd name="connsiteX22" fmla="*/ 69684 w 79442"/>
                <a:gd name="connsiteY22" fmla="*/ 2199 h 91400"/>
                <a:gd name="connsiteX23" fmla="*/ 63361 w 79442"/>
                <a:gd name="connsiteY23" fmla="*/ 5772 h 91400"/>
                <a:gd name="connsiteX24" fmla="*/ 61850 w 79442"/>
                <a:gd name="connsiteY24" fmla="*/ 5085 h 9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9442" h="91400">
                  <a:moveTo>
                    <a:pt x="61850" y="5085"/>
                  </a:moveTo>
                  <a:cubicBezTo>
                    <a:pt x="53603" y="1237"/>
                    <a:pt x="48380" y="0"/>
                    <a:pt x="40684" y="0"/>
                  </a:cubicBezTo>
                  <a:cubicBezTo>
                    <a:pt x="17593" y="0"/>
                    <a:pt x="0" y="18280"/>
                    <a:pt x="0" y="42195"/>
                  </a:cubicBezTo>
                  <a:lnTo>
                    <a:pt x="0" y="52091"/>
                  </a:lnTo>
                  <a:cubicBezTo>
                    <a:pt x="0" y="74770"/>
                    <a:pt x="18555" y="91400"/>
                    <a:pt x="43982" y="91400"/>
                  </a:cubicBezTo>
                  <a:cubicBezTo>
                    <a:pt x="54703" y="91400"/>
                    <a:pt x="64874" y="88789"/>
                    <a:pt x="71471" y="83978"/>
                  </a:cubicBezTo>
                  <a:cubicBezTo>
                    <a:pt x="76556" y="80405"/>
                    <a:pt x="79443" y="76419"/>
                    <a:pt x="79443" y="72982"/>
                  </a:cubicBezTo>
                  <a:cubicBezTo>
                    <a:pt x="79443" y="68997"/>
                    <a:pt x="76006" y="65561"/>
                    <a:pt x="71884" y="65561"/>
                  </a:cubicBezTo>
                  <a:cubicBezTo>
                    <a:pt x="69959" y="65561"/>
                    <a:pt x="68173" y="66248"/>
                    <a:pt x="66523" y="67897"/>
                  </a:cubicBezTo>
                  <a:cubicBezTo>
                    <a:pt x="62537" y="72158"/>
                    <a:pt x="62537" y="72158"/>
                    <a:pt x="60888" y="72982"/>
                  </a:cubicBezTo>
                  <a:cubicBezTo>
                    <a:pt x="57177" y="75320"/>
                    <a:pt x="51129" y="76419"/>
                    <a:pt x="44395" y="76419"/>
                  </a:cubicBezTo>
                  <a:cubicBezTo>
                    <a:pt x="26389" y="76419"/>
                    <a:pt x="14981" y="66798"/>
                    <a:pt x="14981" y="51816"/>
                  </a:cubicBezTo>
                  <a:lnTo>
                    <a:pt x="14981" y="42195"/>
                  </a:lnTo>
                  <a:cubicBezTo>
                    <a:pt x="14981" y="26527"/>
                    <a:pt x="25976" y="14981"/>
                    <a:pt x="41233" y="14981"/>
                  </a:cubicBezTo>
                  <a:cubicBezTo>
                    <a:pt x="46318" y="14981"/>
                    <a:pt x="51679" y="16355"/>
                    <a:pt x="55802" y="18554"/>
                  </a:cubicBezTo>
                  <a:cubicBezTo>
                    <a:pt x="60063" y="21029"/>
                    <a:pt x="61575" y="22953"/>
                    <a:pt x="62400" y="26527"/>
                  </a:cubicBezTo>
                  <a:cubicBezTo>
                    <a:pt x="62950" y="30100"/>
                    <a:pt x="63224" y="31199"/>
                    <a:pt x="64461" y="32299"/>
                  </a:cubicBezTo>
                  <a:cubicBezTo>
                    <a:pt x="65698" y="33536"/>
                    <a:pt x="67760" y="34498"/>
                    <a:pt x="69684" y="34498"/>
                  </a:cubicBezTo>
                  <a:cubicBezTo>
                    <a:pt x="72021" y="34498"/>
                    <a:pt x="74357" y="33261"/>
                    <a:pt x="75869" y="31337"/>
                  </a:cubicBezTo>
                  <a:cubicBezTo>
                    <a:pt x="76832" y="29962"/>
                    <a:pt x="77106" y="28313"/>
                    <a:pt x="77106" y="24602"/>
                  </a:cubicBezTo>
                  <a:lnTo>
                    <a:pt x="77106" y="12095"/>
                  </a:lnTo>
                  <a:cubicBezTo>
                    <a:pt x="77106" y="8247"/>
                    <a:pt x="76969" y="7147"/>
                    <a:pt x="76144" y="5772"/>
                  </a:cubicBezTo>
                  <a:cubicBezTo>
                    <a:pt x="74770" y="3436"/>
                    <a:pt x="72296" y="2199"/>
                    <a:pt x="69684" y="2199"/>
                  </a:cubicBezTo>
                  <a:cubicBezTo>
                    <a:pt x="67073" y="2199"/>
                    <a:pt x="65286" y="3023"/>
                    <a:pt x="63361" y="5772"/>
                  </a:cubicBezTo>
                  <a:lnTo>
                    <a:pt x="61850" y="5085"/>
                  </a:lnTo>
                  <a:close/>
                </a:path>
              </a:pathLst>
            </a:custGeom>
            <a:solidFill>
              <a:srgbClr val="000000"/>
            </a:solidFill>
            <a:ln w="8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45" name="CaixaDeTexto 1044">
              <a:extLst>
                <a:ext uri="{FF2B5EF4-FFF2-40B4-BE49-F238E27FC236}">
                  <a16:creationId xmlns:a16="http://schemas.microsoft.com/office/drawing/2014/main" id="{4756CDD7-476F-404A-8DA1-1B9C9C6C7584}"/>
                </a:ext>
              </a:extLst>
            </p:cNvPr>
            <p:cNvSpPr txBox="1"/>
            <p:nvPr/>
          </p:nvSpPr>
          <p:spPr>
            <a:xfrm>
              <a:off x="8239738" y="3279772"/>
              <a:ext cx="596313" cy="214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831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Duração</a:t>
              </a:r>
            </a:p>
          </p:txBody>
        </p:sp>
        <p:sp>
          <p:nvSpPr>
            <p:cNvPr id="1046" name="Forma livre: Forma 1045">
              <a:extLst>
                <a:ext uri="{FF2B5EF4-FFF2-40B4-BE49-F238E27FC236}">
                  <a16:creationId xmlns:a16="http://schemas.microsoft.com/office/drawing/2014/main" id="{37F0A3FE-369B-4FB8-AD8C-3650BE85A665}"/>
                </a:ext>
              </a:extLst>
            </p:cNvPr>
            <p:cNvSpPr/>
            <p:nvPr/>
          </p:nvSpPr>
          <p:spPr>
            <a:xfrm>
              <a:off x="7978440" y="3526453"/>
              <a:ext cx="897238" cy="8796"/>
            </a:xfrm>
            <a:custGeom>
              <a:avLst/>
              <a:gdLst>
                <a:gd name="connsiteX0" fmla="*/ 0 w 897238"/>
                <a:gd name="connsiteY0" fmla="*/ 0 h 8796"/>
                <a:gd name="connsiteX1" fmla="*/ 897238 w 897238"/>
                <a:gd name="connsiteY1" fmla="*/ 0 h 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7238" h="8796">
                  <a:moveTo>
                    <a:pt x="0" y="0"/>
                  </a:moveTo>
                  <a:lnTo>
                    <a:pt x="897238" y="0"/>
                  </a:lnTo>
                </a:path>
              </a:pathLst>
            </a:custGeom>
            <a:ln w="13191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47" name="CaixaDeTexto 1046">
              <a:extLst>
                <a:ext uri="{FF2B5EF4-FFF2-40B4-BE49-F238E27FC236}">
                  <a16:creationId xmlns:a16="http://schemas.microsoft.com/office/drawing/2014/main" id="{BF8D1FCB-0D5D-4BB5-8721-B5DB08DDF40D}"/>
                </a:ext>
              </a:extLst>
            </p:cNvPr>
            <p:cNvSpPr txBox="1"/>
            <p:nvPr/>
          </p:nvSpPr>
          <p:spPr>
            <a:xfrm>
              <a:off x="7930982" y="3517770"/>
              <a:ext cx="833817" cy="196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762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-dateTime Inicio</a:t>
              </a:r>
            </a:p>
          </p:txBody>
        </p:sp>
        <p:sp>
          <p:nvSpPr>
            <p:cNvPr id="1048" name="CaixaDeTexto 1047">
              <a:extLst>
                <a:ext uri="{FF2B5EF4-FFF2-40B4-BE49-F238E27FC236}">
                  <a16:creationId xmlns:a16="http://schemas.microsoft.com/office/drawing/2014/main" id="{C62A0DEF-487A-4FB9-8870-7C7CD6B4F864}"/>
                </a:ext>
              </a:extLst>
            </p:cNvPr>
            <p:cNvSpPr txBox="1"/>
            <p:nvPr/>
          </p:nvSpPr>
          <p:spPr>
            <a:xfrm>
              <a:off x="7930982" y="3630406"/>
              <a:ext cx="763445" cy="196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762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-dateTime Fim</a:t>
              </a:r>
            </a:p>
          </p:txBody>
        </p:sp>
        <p:sp>
          <p:nvSpPr>
            <p:cNvPr id="1049" name="Forma livre: Forma 1048">
              <a:extLst>
                <a:ext uri="{FF2B5EF4-FFF2-40B4-BE49-F238E27FC236}">
                  <a16:creationId xmlns:a16="http://schemas.microsoft.com/office/drawing/2014/main" id="{FB1CC55E-965B-4D5D-987A-DE068476D241}"/>
                </a:ext>
              </a:extLst>
            </p:cNvPr>
            <p:cNvSpPr/>
            <p:nvPr/>
          </p:nvSpPr>
          <p:spPr>
            <a:xfrm>
              <a:off x="5629788" y="5162593"/>
              <a:ext cx="941220" cy="577129"/>
            </a:xfrm>
            <a:custGeom>
              <a:avLst/>
              <a:gdLst>
                <a:gd name="connsiteX0" fmla="*/ 0 w 941220"/>
                <a:gd name="connsiteY0" fmla="*/ 0 h 577129"/>
                <a:gd name="connsiteX1" fmla="*/ 941220 w 941220"/>
                <a:gd name="connsiteY1" fmla="*/ 0 h 577129"/>
                <a:gd name="connsiteX2" fmla="*/ 941220 w 941220"/>
                <a:gd name="connsiteY2" fmla="*/ 577130 h 577129"/>
                <a:gd name="connsiteX3" fmla="*/ 0 w 941220"/>
                <a:gd name="connsiteY3" fmla="*/ 577130 h 57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1220" h="577129">
                  <a:moveTo>
                    <a:pt x="0" y="0"/>
                  </a:moveTo>
                  <a:lnTo>
                    <a:pt x="941220" y="0"/>
                  </a:lnTo>
                  <a:lnTo>
                    <a:pt x="941220" y="577130"/>
                  </a:lnTo>
                  <a:lnTo>
                    <a:pt x="0" y="577130"/>
                  </a:lnTo>
                  <a:close/>
                </a:path>
              </a:pathLst>
            </a:custGeom>
            <a:solidFill>
              <a:srgbClr val="FEFECE"/>
            </a:solidFill>
            <a:ln w="13191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50" name="Forma livre: Forma 1049">
              <a:extLst>
                <a:ext uri="{FF2B5EF4-FFF2-40B4-BE49-F238E27FC236}">
                  <a16:creationId xmlns:a16="http://schemas.microsoft.com/office/drawing/2014/main" id="{482312A1-6FEB-4A9E-9FCD-7E9B44FC3117}"/>
                </a:ext>
              </a:extLst>
            </p:cNvPr>
            <p:cNvSpPr/>
            <p:nvPr/>
          </p:nvSpPr>
          <p:spPr>
            <a:xfrm>
              <a:off x="5783725" y="5206575"/>
              <a:ext cx="193521" cy="193521"/>
            </a:xfrm>
            <a:custGeom>
              <a:avLst/>
              <a:gdLst>
                <a:gd name="connsiteX0" fmla="*/ 193522 w 193521"/>
                <a:gd name="connsiteY0" fmla="*/ 96761 h 193521"/>
                <a:gd name="connsiteX1" fmla="*/ 96761 w 193521"/>
                <a:gd name="connsiteY1" fmla="*/ 193522 h 193521"/>
                <a:gd name="connsiteX2" fmla="*/ 0 w 193521"/>
                <a:gd name="connsiteY2" fmla="*/ 96761 h 193521"/>
                <a:gd name="connsiteX3" fmla="*/ 96761 w 193521"/>
                <a:gd name="connsiteY3" fmla="*/ 0 h 193521"/>
                <a:gd name="connsiteX4" fmla="*/ 193522 w 193521"/>
                <a:gd name="connsiteY4" fmla="*/ 96761 h 19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521" h="193521">
                  <a:moveTo>
                    <a:pt x="193522" y="96761"/>
                  </a:moveTo>
                  <a:cubicBezTo>
                    <a:pt x="193522" y="150201"/>
                    <a:pt x="150201" y="193522"/>
                    <a:pt x="96761" y="193522"/>
                  </a:cubicBezTo>
                  <a:cubicBezTo>
                    <a:pt x="43321" y="193522"/>
                    <a:pt x="0" y="150201"/>
                    <a:pt x="0" y="96761"/>
                  </a:cubicBezTo>
                  <a:cubicBezTo>
                    <a:pt x="0" y="43321"/>
                    <a:pt x="43321" y="0"/>
                    <a:pt x="96761" y="0"/>
                  </a:cubicBezTo>
                  <a:cubicBezTo>
                    <a:pt x="150201" y="0"/>
                    <a:pt x="193522" y="43321"/>
                    <a:pt x="193522" y="96761"/>
                  </a:cubicBezTo>
                  <a:close/>
                </a:path>
              </a:pathLst>
            </a:custGeom>
            <a:solidFill>
              <a:srgbClr val="ADD1B2"/>
            </a:solidFill>
            <a:ln w="879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51" name="Forma livre: Forma 1050">
              <a:extLst>
                <a:ext uri="{FF2B5EF4-FFF2-40B4-BE49-F238E27FC236}">
                  <a16:creationId xmlns:a16="http://schemas.microsoft.com/office/drawing/2014/main" id="{37D49F55-A639-472F-9142-89085C87E4E7}"/>
                </a:ext>
              </a:extLst>
            </p:cNvPr>
            <p:cNvSpPr/>
            <p:nvPr/>
          </p:nvSpPr>
          <p:spPr>
            <a:xfrm>
              <a:off x="5839253" y="5260179"/>
              <a:ext cx="79443" cy="91400"/>
            </a:xfrm>
            <a:custGeom>
              <a:avLst/>
              <a:gdLst>
                <a:gd name="connsiteX0" fmla="*/ 61851 w 79443"/>
                <a:gd name="connsiteY0" fmla="*/ 5085 h 91400"/>
                <a:gd name="connsiteX1" fmla="*/ 40684 w 79443"/>
                <a:gd name="connsiteY1" fmla="*/ 0 h 91400"/>
                <a:gd name="connsiteX2" fmla="*/ 0 w 79443"/>
                <a:gd name="connsiteY2" fmla="*/ 42195 h 91400"/>
                <a:gd name="connsiteX3" fmla="*/ 0 w 79443"/>
                <a:gd name="connsiteY3" fmla="*/ 52091 h 91400"/>
                <a:gd name="connsiteX4" fmla="*/ 43982 w 79443"/>
                <a:gd name="connsiteY4" fmla="*/ 91400 h 91400"/>
                <a:gd name="connsiteX5" fmla="*/ 71471 w 79443"/>
                <a:gd name="connsiteY5" fmla="*/ 83978 h 91400"/>
                <a:gd name="connsiteX6" fmla="*/ 79443 w 79443"/>
                <a:gd name="connsiteY6" fmla="*/ 72982 h 91400"/>
                <a:gd name="connsiteX7" fmla="*/ 71884 w 79443"/>
                <a:gd name="connsiteY7" fmla="*/ 65561 h 91400"/>
                <a:gd name="connsiteX8" fmla="*/ 66523 w 79443"/>
                <a:gd name="connsiteY8" fmla="*/ 67897 h 91400"/>
                <a:gd name="connsiteX9" fmla="*/ 60888 w 79443"/>
                <a:gd name="connsiteY9" fmla="*/ 72982 h 91400"/>
                <a:gd name="connsiteX10" fmla="*/ 44395 w 79443"/>
                <a:gd name="connsiteY10" fmla="*/ 76419 h 91400"/>
                <a:gd name="connsiteX11" fmla="*/ 14981 w 79443"/>
                <a:gd name="connsiteY11" fmla="*/ 51816 h 91400"/>
                <a:gd name="connsiteX12" fmla="*/ 14981 w 79443"/>
                <a:gd name="connsiteY12" fmla="*/ 42195 h 91400"/>
                <a:gd name="connsiteX13" fmla="*/ 41233 w 79443"/>
                <a:gd name="connsiteY13" fmla="*/ 14981 h 91400"/>
                <a:gd name="connsiteX14" fmla="*/ 55803 w 79443"/>
                <a:gd name="connsiteY14" fmla="*/ 18554 h 91400"/>
                <a:gd name="connsiteX15" fmla="*/ 62400 w 79443"/>
                <a:gd name="connsiteY15" fmla="*/ 26527 h 91400"/>
                <a:gd name="connsiteX16" fmla="*/ 64461 w 79443"/>
                <a:gd name="connsiteY16" fmla="*/ 32299 h 91400"/>
                <a:gd name="connsiteX17" fmla="*/ 69684 w 79443"/>
                <a:gd name="connsiteY17" fmla="*/ 34498 h 91400"/>
                <a:gd name="connsiteX18" fmla="*/ 75869 w 79443"/>
                <a:gd name="connsiteY18" fmla="*/ 31337 h 91400"/>
                <a:gd name="connsiteX19" fmla="*/ 77106 w 79443"/>
                <a:gd name="connsiteY19" fmla="*/ 24602 h 91400"/>
                <a:gd name="connsiteX20" fmla="*/ 77106 w 79443"/>
                <a:gd name="connsiteY20" fmla="*/ 12095 h 91400"/>
                <a:gd name="connsiteX21" fmla="*/ 76145 w 79443"/>
                <a:gd name="connsiteY21" fmla="*/ 5772 h 91400"/>
                <a:gd name="connsiteX22" fmla="*/ 69684 w 79443"/>
                <a:gd name="connsiteY22" fmla="*/ 2199 h 91400"/>
                <a:gd name="connsiteX23" fmla="*/ 63362 w 79443"/>
                <a:gd name="connsiteY23" fmla="*/ 5772 h 91400"/>
                <a:gd name="connsiteX24" fmla="*/ 61851 w 79443"/>
                <a:gd name="connsiteY24" fmla="*/ 5085 h 9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9443" h="91400">
                  <a:moveTo>
                    <a:pt x="61851" y="5085"/>
                  </a:moveTo>
                  <a:cubicBezTo>
                    <a:pt x="53604" y="1237"/>
                    <a:pt x="48380" y="0"/>
                    <a:pt x="40684" y="0"/>
                  </a:cubicBezTo>
                  <a:cubicBezTo>
                    <a:pt x="17593" y="0"/>
                    <a:pt x="0" y="18280"/>
                    <a:pt x="0" y="42195"/>
                  </a:cubicBezTo>
                  <a:lnTo>
                    <a:pt x="0" y="52091"/>
                  </a:lnTo>
                  <a:cubicBezTo>
                    <a:pt x="0" y="74770"/>
                    <a:pt x="18555" y="91400"/>
                    <a:pt x="43982" y="91400"/>
                  </a:cubicBezTo>
                  <a:cubicBezTo>
                    <a:pt x="54703" y="91400"/>
                    <a:pt x="64874" y="88789"/>
                    <a:pt x="71471" y="83978"/>
                  </a:cubicBezTo>
                  <a:cubicBezTo>
                    <a:pt x="76557" y="80405"/>
                    <a:pt x="79443" y="76419"/>
                    <a:pt x="79443" y="72982"/>
                  </a:cubicBezTo>
                  <a:cubicBezTo>
                    <a:pt x="79443" y="68997"/>
                    <a:pt x="76007" y="65561"/>
                    <a:pt x="71884" y="65561"/>
                  </a:cubicBezTo>
                  <a:cubicBezTo>
                    <a:pt x="69959" y="65561"/>
                    <a:pt x="68173" y="66248"/>
                    <a:pt x="66523" y="67897"/>
                  </a:cubicBezTo>
                  <a:cubicBezTo>
                    <a:pt x="62538" y="72158"/>
                    <a:pt x="62538" y="72158"/>
                    <a:pt x="60888" y="72982"/>
                  </a:cubicBezTo>
                  <a:cubicBezTo>
                    <a:pt x="57177" y="75320"/>
                    <a:pt x="51129" y="76419"/>
                    <a:pt x="44395" y="76419"/>
                  </a:cubicBezTo>
                  <a:cubicBezTo>
                    <a:pt x="26389" y="76419"/>
                    <a:pt x="14981" y="66798"/>
                    <a:pt x="14981" y="51816"/>
                  </a:cubicBezTo>
                  <a:lnTo>
                    <a:pt x="14981" y="42195"/>
                  </a:lnTo>
                  <a:cubicBezTo>
                    <a:pt x="14981" y="26527"/>
                    <a:pt x="25977" y="14981"/>
                    <a:pt x="41233" y="14981"/>
                  </a:cubicBezTo>
                  <a:cubicBezTo>
                    <a:pt x="46319" y="14981"/>
                    <a:pt x="51679" y="16355"/>
                    <a:pt x="55803" y="18554"/>
                  </a:cubicBezTo>
                  <a:cubicBezTo>
                    <a:pt x="60063" y="21029"/>
                    <a:pt x="61575" y="22952"/>
                    <a:pt x="62400" y="26527"/>
                  </a:cubicBezTo>
                  <a:cubicBezTo>
                    <a:pt x="62950" y="30100"/>
                    <a:pt x="63224" y="31199"/>
                    <a:pt x="64461" y="32299"/>
                  </a:cubicBezTo>
                  <a:cubicBezTo>
                    <a:pt x="65699" y="33536"/>
                    <a:pt x="67760" y="34498"/>
                    <a:pt x="69684" y="34498"/>
                  </a:cubicBezTo>
                  <a:cubicBezTo>
                    <a:pt x="72021" y="34498"/>
                    <a:pt x="74358" y="33261"/>
                    <a:pt x="75869" y="31337"/>
                  </a:cubicBezTo>
                  <a:cubicBezTo>
                    <a:pt x="76832" y="29962"/>
                    <a:pt x="77106" y="28313"/>
                    <a:pt x="77106" y="24602"/>
                  </a:cubicBezTo>
                  <a:lnTo>
                    <a:pt x="77106" y="12095"/>
                  </a:lnTo>
                  <a:cubicBezTo>
                    <a:pt x="77106" y="8247"/>
                    <a:pt x="76969" y="7147"/>
                    <a:pt x="76145" y="5772"/>
                  </a:cubicBezTo>
                  <a:cubicBezTo>
                    <a:pt x="74770" y="3436"/>
                    <a:pt x="72296" y="2199"/>
                    <a:pt x="69684" y="2199"/>
                  </a:cubicBezTo>
                  <a:cubicBezTo>
                    <a:pt x="67073" y="2199"/>
                    <a:pt x="65286" y="3023"/>
                    <a:pt x="63362" y="5772"/>
                  </a:cubicBezTo>
                  <a:lnTo>
                    <a:pt x="61851" y="5085"/>
                  </a:lnTo>
                  <a:close/>
                </a:path>
              </a:pathLst>
            </a:custGeom>
            <a:solidFill>
              <a:srgbClr val="000000"/>
            </a:solidFill>
            <a:ln w="8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52" name="CaixaDeTexto 1051">
              <a:extLst>
                <a:ext uri="{FF2B5EF4-FFF2-40B4-BE49-F238E27FC236}">
                  <a16:creationId xmlns:a16="http://schemas.microsoft.com/office/drawing/2014/main" id="{E6D3199A-BED4-4406-A1C7-3D858362603F}"/>
                </a:ext>
              </a:extLst>
            </p:cNvPr>
            <p:cNvSpPr txBox="1"/>
            <p:nvPr/>
          </p:nvSpPr>
          <p:spPr>
            <a:xfrm>
              <a:off x="5938586" y="5197399"/>
              <a:ext cx="543534" cy="214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831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Morada</a:t>
              </a:r>
            </a:p>
          </p:txBody>
        </p:sp>
        <p:sp>
          <p:nvSpPr>
            <p:cNvPr id="1053" name="Forma livre: Forma 1052">
              <a:extLst>
                <a:ext uri="{FF2B5EF4-FFF2-40B4-BE49-F238E27FC236}">
                  <a16:creationId xmlns:a16="http://schemas.microsoft.com/office/drawing/2014/main" id="{B88B0E41-4CCE-400F-9189-822EA5A26E4B}"/>
                </a:ext>
              </a:extLst>
            </p:cNvPr>
            <p:cNvSpPr/>
            <p:nvPr/>
          </p:nvSpPr>
          <p:spPr>
            <a:xfrm>
              <a:off x="5638584" y="5444080"/>
              <a:ext cx="923627" cy="8796"/>
            </a:xfrm>
            <a:custGeom>
              <a:avLst/>
              <a:gdLst>
                <a:gd name="connsiteX0" fmla="*/ 0 w 923627"/>
                <a:gd name="connsiteY0" fmla="*/ 0 h 8796"/>
                <a:gd name="connsiteX1" fmla="*/ 923627 w 923627"/>
                <a:gd name="connsiteY1" fmla="*/ 0 h 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3627" h="8796">
                  <a:moveTo>
                    <a:pt x="0" y="0"/>
                  </a:moveTo>
                  <a:lnTo>
                    <a:pt x="923627" y="0"/>
                  </a:lnTo>
                </a:path>
              </a:pathLst>
            </a:custGeom>
            <a:ln w="13191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54" name="CaixaDeTexto 1053">
              <a:extLst>
                <a:ext uri="{FF2B5EF4-FFF2-40B4-BE49-F238E27FC236}">
                  <a16:creationId xmlns:a16="http://schemas.microsoft.com/office/drawing/2014/main" id="{C8B62C2F-B743-4779-9414-9EBA1F8B0066}"/>
                </a:ext>
              </a:extLst>
            </p:cNvPr>
            <p:cNvSpPr txBox="1"/>
            <p:nvPr/>
          </p:nvSpPr>
          <p:spPr>
            <a:xfrm>
              <a:off x="5591126" y="5435396"/>
              <a:ext cx="649091" cy="196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762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-string Rua</a:t>
              </a:r>
            </a:p>
          </p:txBody>
        </p:sp>
        <p:sp>
          <p:nvSpPr>
            <p:cNvPr id="1055" name="CaixaDeTexto 1054">
              <a:extLst>
                <a:ext uri="{FF2B5EF4-FFF2-40B4-BE49-F238E27FC236}">
                  <a16:creationId xmlns:a16="http://schemas.microsoft.com/office/drawing/2014/main" id="{CC97C527-27C1-403B-B826-47D488894DB2}"/>
                </a:ext>
              </a:extLst>
            </p:cNvPr>
            <p:cNvSpPr txBox="1"/>
            <p:nvPr/>
          </p:nvSpPr>
          <p:spPr>
            <a:xfrm>
              <a:off x="5591126" y="5548032"/>
              <a:ext cx="904189" cy="196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762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-string Freguesia</a:t>
              </a:r>
            </a:p>
          </p:txBody>
        </p:sp>
        <p:sp>
          <p:nvSpPr>
            <p:cNvPr id="1056" name="Forma livre: Forma 1055">
              <a:extLst>
                <a:ext uri="{FF2B5EF4-FFF2-40B4-BE49-F238E27FC236}">
                  <a16:creationId xmlns:a16="http://schemas.microsoft.com/office/drawing/2014/main" id="{A3E90D46-F318-4332-9822-13B71F2F41A0}"/>
                </a:ext>
              </a:extLst>
            </p:cNvPr>
            <p:cNvSpPr/>
            <p:nvPr/>
          </p:nvSpPr>
          <p:spPr>
            <a:xfrm>
              <a:off x="2104418" y="3500381"/>
              <a:ext cx="1543986" cy="711122"/>
            </a:xfrm>
            <a:custGeom>
              <a:avLst/>
              <a:gdLst>
                <a:gd name="connsiteX0" fmla="*/ 0 w 1543986"/>
                <a:gd name="connsiteY0" fmla="*/ 711123 h 711122"/>
                <a:gd name="connsiteX1" fmla="*/ 411426 w 1543986"/>
                <a:gd name="connsiteY1" fmla="*/ 457099 h 711122"/>
                <a:gd name="connsiteX2" fmla="*/ 1543987 w 1543986"/>
                <a:gd name="connsiteY2" fmla="*/ 0 h 711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3986" h="711122">
                  <a:moveTo>
                    <a:pt x="0" y="711123"/>
                  </a:moveTo>
                  <a:cubicBezTo>
                    <a:pt x="119748" y="627468"/>
                    <a:pt x="269161" y="530180"/>
                    <a:pt x="411426" y="457099"/>
                  </a:cubicBezTo>
                  <a:cubicBezTo>
                    <a:pt x="783225" y="266101"/>
                    <a:pt x="1234237" y="102628"/>
                    <a:pt x="1543987" y="0"/>
                  </a:cubicBezTo>
                </a:path>
              </a:pathLst>
            </a:custGeom>
            <a:noFill/>
            <a:ln w="879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57" name="Forma livre: Forma 1056">
              <a:extLst>
                <a:ext uri="{FF2B5EF4-FFF2-40B4-BE49-F238E27FC236}">
                  <a16:creationId xmlns:a16="http://schemas.microsoft.com/office/drawing/2014/main" id="{45C262C2-14DF-41F9-AA6F-254DD356CAC8}"/>
                </a:ext>
              </a:extLst>
            </p:cNvPr>
            <p:cNvSpPr/>
            <p:nvPr/>
          </p:nvSpPr>
          <p:spPr>
            <a:xfrm>
              <a:off x="2705816" y="3513036"/>
              <a:ext cx="83083" cy="56766"/>
            </a:xfrm>
            <a:custGeom>
              <a:avLst/>
              <a:gdLst>
                <a:gd name="connsiteX0" fmla="*/ 83083 w 83083"/>
                <a:gd name="connsiteY0" fmla="*/ 0 h 56766"/>
                <a:gd name="connsiteX1" fmla="*/ 0 w 83083"/>
                <a:gd name="connsiteY1" fmla="*/ 9804 h 56766"/>
                <a:gd name="connsiteX2" fmla="*/ 21630 w 83083"/>
                <a:gd name="connsiteY2" fmla="*/ 56766 h 56766"/>
                <a:gd name="connsiteX3" fmla="*/ 83083 w 83083"/>
                <a:gd name="connsiteY3" fmla="*/ 0 h 5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083" h="56766">
                  <a:moveTo>
                    <a:pt x="83083" y="0"/>
                  </a:moveTo>
                  <a:lnTo>
                    <a:pt x="0" y="9804"/>
                  </a:lnTo>
                  <a:lnTo>
                    <a:pt x="21630" y="56766"/>
                  </a:lnTo>
                  <a:lnTo>
                    <a:pt x="83083" y="0"/>
                  </a:lnTo>
                  <a:close/>
                </a:path>
              </a:pathLst>
            </a:custGeom>
            <a:solidFill>
              <a:srgbClr val="000000"/>
            </a:solidFill>
            <a:ln w="879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58" name="CaixaDeTexto 1057">
              <a:extLst>
                <a:ext uri="{FF2B5EF4-FFF2-40B4-BE49-F238E27FC236}">
                  <a16:creationId xmlns:a16="http://schemas.microsoft.com/office/drawing/2014/main" id="{B5743548-F889-4629-9A5E-3BF39A5E1DB9}"/>
                </a:ext>
              </a:extLst>
            </p:cNvPr>
            <p:cNvSpPr txBox="1"/>
            <p:nvPr/>
          </p:nvSpPr>
          <p:spPr>
            <a:xfrm>
              <a:off x="2736678" y="3419747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possui</a:t>
              </a:r>
            </a:p>
          </p:txBody>
        </p:sp>
        <p:sp>
          <p:nvSpPr>
            <p:cNvPr id="1059" name="CaixaDeTexto 1058">
              <a:extLst>
                <a:ext uri="{FF2B5EF4-FFF2-40B4-BE49-F238E27FC236}">
                  <a16:creationId xmlns:a16="http://schemas.microsoft.com/office/drawing/2014/main" id="{D657FAB6-F83A-449E-A1CE-783673E294F3}"/>
                </a:ext>
              </a:extLst>
            </p:cNvPr>
            <p:cNvSpPr txBox="1"/>
            <p:nvPr/>
          </p:nvSpPr>
          <p:spPr>
            <a:xfrm>
              <a:off x="2005211" y="3963222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060" name="CaixaDeTexto 1059">
              <a:extLst>
                <a:ext uri="{FF2B5EF4-FFF2-40B4-BE49-F238E27FC236}">
                  <a16:creationId xmlns:a16="http://schemas.microsoft.com/office/drawing/2014/main" id="{E0930D51-3033-407B-B65B-DABFE1D675A3}"/>
                </a:ext>
              </a:extLst>
            </p:cNvPr>
            <p:cNvSpPr txBox="1"/>
            <p:nvPr/>
          </p:nvSpPr>
          <p:spPr>
            <a:xfrm>
              <a:off x="3357336" y="3482721"/>
              <a:ext cx="2936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0*</a:t>
              </a:r>
            </a:p>
          </p:txBody>
        </p:sp>
        <p:sp>
          <p:nvSpPr>
            <p:cNvPr id="1061" name="Forma livre: Forma 1060">
              <a:extLst>
                <a:ext uri="{FF2B5EF4-FFF2-40B4-BE49-F238E27FC236}">
                  <a16:creationId xmlns:a16="http://schemas.microsoft.com/office/drawing/2014/main" id="{5E09EF6D-E056-410E-8AC9-5CFEB0283CDB}"/>
                </a:ext>
              </a:extLst>
            </p:cNvPr>
            <p:cNvSpPr/>
            <p:nvPr/>
          </p:nvSpPr>
          <p:spPr>
            <a:xfrm>
              <a:off x="2254388" y="4495233"/>
              <a:ext cx="1447965" cy="396790"/>
            </a:xfrm>
            <a:custGeom>
              <a:avLst/>
              <a:gdLst>
                <a:gd name="connsiteX0" fmla="*/ 0 w 1447965"/>
                <a:gd name="connsiteY0" fmla="*/ 0 h 396790"/>
                <a:gd name="connsiteX1" fmla="*/ 1447966 w 1447965"/>
                <a:gd name="connsiteY1" fmla="*/ 396790 h 39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7965" h="396790">
                  <a:moveTo>
                    <a:pt x="0" y="0"/>
                  </a:moveTo>
                  <a:cubicBezTo>
                    <a:pt x="415209" y="113782"/>
                    <a:pt x="1064546" y="291717"/>
                    <a:pt x="1447966" y="396790"/>
                  </a:cubicBezTo>
                </a:path>
              </a:pathLst>
            </a:custGeom>
            <a:noFill/>
            <a:ln w="879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62" name="Forma livre: Forma 1061">
              <a:extLst>
                <a:ext uri="{FF2B5EF4-FFF2-40B4-BE49-F238E27FC236}">
                  <a16:creationId xmlns:a16="http://schemas.microsoft.com/office/drawing/2014/main" id="{DCA54509-4F2A-4B63-B52C-6F39CCF11F8A}"/>
                </a:ext>
              </a:extLst>
            </p:cNvPr>
            <p:cNvSpPr/>
            <p:nvPr/>
          </p:nvSpPr>
          <p:spPr>
            <a:xfrm>
              <a:off x="2518676" y="4473505"/>
              <a:ext cx="83568" cy="49866"/>
            </a:xfrm>
            <a:custGeom>
              <a:avLst/>
              <a:gdLst>
                <a:gd name="connsiteX0" fmla="*/ 83568 w 83568"/>
                <a:gd name="connsiteY0" fmla="*/ 45961 h 49866"/>
                <a:gd name="connsiteX1" fmla="*/ 13665 w 83568"/>
                <a:gd name="connsiteY1" fmla="*/ 0 h 49866"/>
                <a:gd name="connsiteX2" fmla="*/ 0 w 83568"/>
                <a:gd name="connsiteY2" fmla="*/ 49866 h 49866"/>
                <a:gd name="connsiteX3" fmla="*/ 83568 w 83568"/>
                <a:gd name="connsiteY3" fmla="*/ 45961 h 4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568" h="49866">
                  <a:moveTo>
                    <a:pt x="83568" y="45961"/>
                  </a:moveTo>
                  <a:lnTo>
                    <a:pt x="13665" y="0"/>
                  </a:lnTo>
                  <a:lnTo>
                    <a:pt x="0" y="49866"/>
                  </a:lnTo>
                  <a:lnTo>
                    <a:pt x="83568" y="45961"/>
                  </a:lnTo>
                  <a:close/>
                </a:path>
              </a:pathLst>
            </a:custGeom>
            <a:solidFill>
              <a:srgbClr val="000000"/>
            </a:solidFill>
            <a:ln w="879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63" name="CaixaDeTexto 1062">
              <a:extLst>
                <a:ext uri="{FF2B5EF4-FFF2-40B4-BE49-F238E27FC236}">
                  <a16:creationId xmlns:a16="http://schemas.microsoft.com/office/drawing/2014/main" id="{AA245D3C-D651-4355-8E36-102065DB6C14}"/>
                </a:ext>
              </a:extLst>
            </p:cNvPr>
            <p:cNvSpPr txBox="1"/>
            <p:nvPr/>
          </p:nvSpPr>
          <p:spPr>
            <a:xfrm>
              <a:off x="2547554" y="4396153"/>
              <a:ext cx="8386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é referente a</a:t>
              </a:r>
            </a:p>
          </p:txBody>
        </p:sp>
        <p:sp>
          <p:nvSpPr>
            <p:cNvPr id="1064" name="CaixaDeTexto 1063">
              <a:extLst>
                <a:ext uri="{FF2B5EF4-FFF2-40B4-BE49-F238E27FC236}">
                  <a16:creationId xmlns:a16="http://schemas.microsoft.com/office/drawing/2014/main" id="{D64C09F4-9984-4F4E-9AD9-A9FC476D92C7}"/>
                </a:ext>
              </a:extLst>
            </p:cNvPr>
            <p:cNvSpPr txBox="1"/>
            <p:nvPr/>
          </p:nvSpPr>
          <p:spPr>
            <a:xfrm>
              <a:off x="2232031" y="4477719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065" name="CaixaDeTexto 1064">
              <a:extLst>
                <a:ext uri="{FF2B5EF4-FFF2-40B4-BE49-F238E27FC236}">
                  <a16:creationId xmlns:a16="http://schemas.microsoft.com/office/drawing/2014/main" id="{9949A246-0E00-42FF-A952-1A9CFE8E918B}"/>
                </a:ext>
              </a:extLst>
            </p:cNvPr>
            <p:cNvSpPr txBox="1"/>
            <p:nvPr/>
          </p:nvSpPr>
          <p:spPr>
            <a:xfrm>
              <a:off x="3409844" y="4843456"/>
              <a:ext cx="2936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1*</a:t>
              </a:r>
            </a:p>
          </p:txBody>
        </p:sp>
        <p:sp>
          <p:nvSpPr>
            <p:cNvPr id="1066" name="Forma livre: Forma 1065">
              <a:extLst>
                <a:ext uri="{FF2B5EF4-FFF2-40B4-BE49-F238E27FC236}">
                  <a16:creationId xmlns:a16="http://schemas.microsoft.com/office/drawing/2014/main" id="{4A5A39FB-737B-4B98-ADDB-F716203B9536}"/>
                </a:ext>
              </a:extLst>
            </p:cNvPr>
            <p:cNvSpPr/>
            <p:nvPr/>
          </p:nvSpPr>
          <p:spPr>
            <a:xfrm>
              <a:off x="2252815" y="3729405"/>
              <a:ext cx="3490306" cy="614071"/>
            </a:xfrm>
            <a:custGeom>
              <a:avLst/>
              <a:gdLst>
                <a:gd name="connsiteX0" fmla="*/ 0 w 3490306"/>
                <a:gd name="connsiteY0" fmla="*/ 614071 h 614071"/>
                <a:gd name="connsiteX1" fmla="*/ 2145470 w 3490306"/>
                <a:gd name="connsiteY1" fmla="*/ 298446 h 614071"/>
                <a:gd name="connsiteX2" fmla="*/ 3490306 w 3490306"/>
                <a:gd name="connsiteY2" fmla="*/ 0 h 61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90306" h="614071">
                  <a:moveTo>
                    <a:pt x="0" y="614071"/>
                  </a:moveTo>
                  <a:cubicBezTo>
                    <a:pt x="498483" y="553877"/>
                    <a:pt x="1389749" y="438354"/>
                    <a:pt x="2145470" y="298446"/>
                  </a:cubicBezTo>
                  <a:cubicBezTo>
                    <a:pt x="2613977" y="211713"/>
                    <a:pt x="3149189" y="84604"/>
                    <a:pt x="3490306" y="0"/>
                  </a:cubicBezTo>
                </a:path>
              </a:pathLst>
            </a:custGeom>
            <a:noFill/>
            <a:ln w="879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67" name="Forma livre: Forma 1066">
              <a:extLst>
                <a:ext uri="{FF2B5EF4-FFF2-40B4-BE49-F238E27FC236}">
                  <a16:creationId xmlns:a16="http://schemas.microsoft.com/office/drawing/2014/main" id="{27DEC9D3-607C-4528-ADA6-754121356F7C}"/>
                </a:ext>
              </a:extLst>
            </p:cNvPr>
            <p:cNvSpPr/>
            <p:nvPr/>
          </p:nvSpPr>
          <p:spPr>
            <a:xfrm>
              <a:off x="3782593" y="3934369"/>
              <a:ext cx="82840" cy="50922"/>
            </a:xfrm>
            <a:custGeom>
              <a:avLst/>
              <a:gdLst>
                <a:gd name="connsiteX0" fmla="*/ 82841 w 82840"/>
                <a:gd name="connsiteY0" fmla="*/ 11675 h 50922"/>
                <a:gd name="connsiteX1" fmla="*/ 0 w 82840"/>
                <a:gd name="connsiteY1" fmla="*/ 0 h 50922"/>
                <a:gd name="connsiteX2" fmla="*/ 8958 w 82840"/>
                <a:gd name="connsiteY2" fmla="*/ 50923 h 50922"/>
                <a:gd name="connsiteX3" fmla="*/ 82841 w 82840"/>
                <a:gd name="connsiteY3" fmla="*/ 11675 h 50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40" h="50922">
                  <a:moveTo>
                    <a:pt x="82841" y="11675"/>
                  </a:moveTo>
                  <a:lnTo>
                    <a:pt x="0" y="0"/>
                  </a:lnTo>
                  <a:lnTo>
                    <a:pt x="8958" y="50923"/>
                  </a:lnTo>
                  <a:lnTo>
                    <a:pt x="82841" y="11675"/>
                  </a:lnTo>
                  <a:close/>
                </a:path>
              </a:pathLst>
            </a:custGeom>
            <a:solidFill>
              <a:srgbClr val="000000"/>
            </a:solidFill>
            <a:ln w="879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68" name="CaixaDeTexto 1067">
              <a:extLst>
                <a:ext uri="{FF2B5EF4-FFF2-40B4-BE49-F238E27FC236}">
                  <a16:creationId xmlns:a16="http://schemas.microsoft.com/office/drawing/2014/main" id="{F674616A-A5EF-46DC-B0CD-F32376D68B95}"/>
                </a:ext>
              </a:extLst>
            </p:cNvPr>
            <p:cNvSpPr txBox="1"/>
            <p:nvPr/>
          </p:nvSpPr>
          <p:spPr>
            <a:xfrm>
              <a:off x="3809845" y="3841976"/>
              <a:ext cx="5180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possui</a:t>
              </a:r>
            </a:p>
          </p:txBody>
        </p:sp>
        <p:sp>
          <p:nvSpPr>
            <p:cNvPr id="1069" name="CaixaDeTexto 1068">
              <a:extLst>
                <a:ext uri="{FF2B5EF4-FFF2-40B4-BE49-F238E27FC236}">
                  <a16:creationId xmlns:a16="http://schemas.microsoft.com/office/drawing/2014/main" id="{9C9E2640-6C3D-490B-8A07-7FD5AD3D05FE}"/>
                </a:ext>
              </a:extLst>
            </p:cNvPr>
            <p:cNvSpPr txBox="1"/>
            <p:nvPr/>
          </p:nvSpPr>
          <p:spPr>
            <a:xfrm>
              <a:off x="2230207" y="4301776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070" name="CaixaDeTexto 1069">
              <a:extLst>
                <a:ext uri="{FF2B5EF4-FFF2-40B4-BE49-F238E27FC236}">
                  <a16:creationId xmlns:a16="http://schemas.microsoft.com/office/drawing/2014/main" id="{80B9556F-2B08-40C0-9DAC-6E128CA6C2F5}"/>
                </a:ext>
              </a:extLst>
            </p:cNvPr>
            <p:cNvSpPr txBox="1"/>
            <p:nvPr/>
          </p:nvSpPr>
          <p:spPr>
            <a:xfrm>
              <a:off x="5449634" y="3709972"/>
              <a:ext cx="2936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0*</a:t>
              </a:r>
            </a:p>
          </p:txBody>
        </p:sp>
        <p:sp>
          <p:nvSpPr>
            <p:cNvPr id="1071" name="Forma livre: Forma 1070">
              <a:extLst>
                <a:ext uri="{FF2B5EF4-FFF2-40B4-BE49-F238E27FC236}">
                  <a16:creationId xmlns:a16="http://schemas.microsoft.com/office/drawing/2014/main" id="{CE408C5D-818B-4FC9-8681-2795F5A011DC}"/>
                </a:ext>
              </a:extLst>
            </p:cNvPr>
            <p:cNvSpPr/>
            <p:nvPr/>
          </p:nvSpPr>
          <p:spPr>
            <a:xfrm>
              <a:off x="2068455" y="4566563"/>
              <a:ext cx="6187961" cy="1546004"/>
            </a:xfrm>
            <a:custGeom>
              <a:avLst/>
              <a:gdLst>
                <a:gd name="connsiteX0" fmla="*/ 0 w 6187961"/>
                <a:gd name="connsiteY0" fmla="*/ 0 h 1546004"/>
                <a:gd name="connsiteX1" fmla="*/ 447388 w 6187961"/>
                <a:gd name="connsiteY1" fmla="*/ 314543 h 1546004"/>
                <a:gd name="connsiteX2" fmla="*/ 4502553 w 6187961"/>
                <a:gd name="connsiteY2" fmla="*/ 1334933 h 1546004"/>
                <a:gd name="connsiteX3" fmla="*/ 6187962 w 6187961"/>
                <a:gd name="connsiteY3" fmla="*/ 157096 h 154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7961" h="1546004">
                  <a:moveTo>
                    <a:pt x="0" y="0"/>
                  </a:moveTo>
                  <a:cubicBezTo>
                    <a:pt x="123387" y="101634"/>
                    <a:pt x="287425" y="226025"/>
                    <a:pt x="447388" y="314543"/>
                  </a:cubicBezTo>
                  <a:cubicBezTo>
                    <a:pt x="2073509" y="1214359"/>
                    <a:pt x="2736313" y="1913148"/>
                    <a:pt x="4502553" y="1334933"/>
                  </a:cubicBezTo>
                  <a:cubicBezTo>
                    <a:pt x="5220677" y="1099841"/>
                    <a:pt x="5890378" y="467514"/>
                    <a:pt x="6187962" y="157096"/>
                  </a:cubicBezTo>
                </a:path>
              </a:pathLst>
            </a:custGeom>
            <a:noFill/>
            <a:ln w="879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72" name="Forma livre: Forma 1071">
              <a:extLst>
                <a:ext uri="{FF2B5EF4-FFF2-40B4-BE49-F238E27FC236}">
                  <a16:creationId xmlns:a16="http://schemas.microsoft.com/office/drawing/2014/main" id="{4A0927FD-DEB3-421E-B4AA-67121D244DD3}"/>
                </a:ext>
              </a:extLst>
            </p:cNvPr>
            <p:cNvSpPr/>
            <p:nvPr/>
          </p:nvSpPr>
          <p:spPr>
            <a:xfrm>
              <a:off x="4801880" y="5906121"/>
              <a:ext cx="80195" cy="51686"/>
            </a:xfrm>
            <a:custGeom>
              <a:avLst/>
              <a:gdLst>
                <a:gd name="connsiteX0" fmla="*/ 80196 w 80195"/>
                <a:gd name="connsiteY0" fmla="*/ 27863 h 51686"/>
                <a:gd name="connsiteX1" fmla="*/ 1312 w 80195"/>
                <a:gd name="connsiteY1" fmla="*/ 0 h 51686"/>
                <a:gd name="connsiteX2" fmla="*/ 0 w 80195"/>
                <a:gd name="connsiteY2" fmla="*/ 51687 h 51686"/>
                <a:gd name="connsiteX3" fmla="*/ 80196 w 80195"/>
                <a:gd name="connsiteY3" fmla="*/ 27863 h 5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95" h="51686">
                  <a:moveTo>
                    <a:pt x="80196" y="27863"/>
                  </a:moveTo>
                  <a:lnTo>
                    <a:pt x="1312" y="0"/>
                  </a:lnTo>
                  <a:lnTo>
                    <a:pt x="0" y="51687"/>
                  </a:lnTo>
                  <a:lnTo>
                    <a:pt x="80196" y="27863"/>
                  </a:lnTo>
                  <a:close/>
                </a:path>
              </a:pathLst>
            </a:custGeom>
            <a:solidFill>
              <a:srgbClr val="000000"/>
            </a:solidFill>
            <a:ln w="879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73" name="CaixaDeTexto 1072">
              <a:extLst>
                <a:ext uri="{FF2B5EF4-FFF2-40B4-BE49-F238E27FC236}">
                  <a16:creationId xmlns:a16="http://schemas.microsoft.com/office/drawing/2014/main" id="{A76A0E52-451F-4338-BF15-46A1863C2539}"/>
                </a:ext>
              </a:extLst>
            </p:cNvPr>
            <p:cNvSpPr txBox="1"/>
            <p:nvPr/>
          </p:nvSpPr>
          <p:spPr>
            <a:xfrm>
              <a:off x="4825835" y="5821179"/>
              <a:ext cx="46679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aluga</a:t>
              </a:r>
            </a:p>
          </p:txBody>
        </p:sp>
        <p:sp>
          <p:nvSpPr>
            <p:cNvPr id="1074" name="CaixaDeTexto 1073">
              <a:extLst>
                <a:ext uri="{FF2B5EF4-FFF2-40B4-BE49-F238E27FC236}">
                  <a16:creationId xmlns:a16="http://schemas.microsoft.com/office/drawing/2014/main" id="{7FFC29F0-77DD-4F5C-AAB5-69698414CC39}"/>
                </a:ext>
              </a:extLst>
            </p:cNvPr>
            <p:cNvSpPr txBox="1"/>
            <p:nvPr/>
          </p:nvSpPr>
          <p:spPr>
            <a:xfrm>
              <a:off x="1956470" y="4590230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 dirty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075" name="CaixaDeTexto 1074">
              <a:extLst>
                <a:ext uri="{FF2B5EF4-FFF2-40B4-BE49-F238E27FC236}">
                  <a16:creationId xmlns:a16="http://schemas.microsoft.com/office/drawing/2014/main" id="{164F1C6F-C696-4316-BE3B-6869718B0EB7}"/>
                </a:ext>
              </a:extLst>
            </p:cNvPr>
            <p:cNvSpPr txBox="1"/>
            <p:nvPr/>
          </p:nvSpPr>
          <p:spPr>
            <a:xfrm>
              <a:off x="7966482" y="4746977"/>
              <a:ext cx="2936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0*</a:t>
              </a:r>
            </a:p>
          </p:txBody>
        </p:sp>
        <p:sp>
          <p:nvSpPr>
            <p:cNvPr id="1076" name="Forma livre: Forma 1075">
              <a:extLst>
                <a:ext uri="{FF2B5EF4-FFF2-40B4-BE49-F238E27FC236}">
                  <a16:creationId xmlns:a16="http://schemas.microsoft.com/office/drawing/2014/main" id="{14F388EB-06E2-47BC-923B-25DD6D97F769}"/>
                </a:ext>
              </a:extLst>
            </p:cNvPr>
            <p:cNvSpPr/>
            <p:nvPr/>
          </p:nvSpPr>
          <p:spPr>
            <a:xfrm>
              <a:off x="4398856" y="3431021"/>
              <a:ext cx="1344247" cy="166595"/>
            </a:xfrm>
            <a:custGeom>
              <a:avLst/>
              <a:gdLst>
                <a:gd name="connsiteX0" fmla="*/ 0 w 1344247"/>
                <a:gd name="connsiteY0" fmla="*/ 0 h 166595"/>
                <a:gd name="connsiteX1" fmla="*/ 1344247 w 1344247"/>
                <a:gd name="connsiteY1" fmla="*/ 166596 h 166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4247" h="166595">
                  <a:moveTo>
                    <a:pt x="0" y="0"/>
                  </a:moveTo>
                  <a:cubicBezTo>
                    <a:pt x="380077" y="47105"/>
                    <a:pt x="970644" y="120300"/>
                    <a:pt x="1344247" y="166596"/>
                  </a:cubicBezTo>
                </a:path>
              </a:pathLst>
            </a:custGeom>
            <a:noFill/>
            <a:ln w="879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77" name="Forma livre: Forma 1076">
              <a:extLst>
                <a:ext uri="{FF2B5EF4-FFF2-40B4-BE49-F238E27FC236}">
                  <a16:creationId xmlns:a16="http://schemas.microsoft.com/office/drawing/2014/main" id="{9D7CEA15-3013-4EEE-834B-3716F9A49F17}"/>
                </a:ext>
              </a:extLst>
            </p:cNvPr>
            <p:cNvSpPr/>
            <p:nvPr/>
          </p:nvSpPr>
          <p:spPr>
            <a:xfrm>
              <a:off x="4667669" y="3369457"/>
              <a:ext cx="82139" cy="51311"/>
            </a:xfrm>
            <a:custGeom>
              <a:avLst/>
              <a:gdLst>
                <a:gd name="connsiteX0" fmla="*/ 82139 w 82139"/>
                <a:gd name="connsiteY0" fmla="*/ 35442 h 51311"/>
                <a:gd name="connsiteX1" fmla="*/ 6359 w 82139"/>
                <a:gd name="connsiteY1" fmla="*/ 0 h 51311"/>
                <a:gd name="connsiteX2" fmla="*/ 0 w 82139"/>
                <a:gd name="connsiteY2" fmla="*/ 51311 h 51311"/>
                <a:gd name="connsiteX3" fmla="*/ 82139 w 82139"/>
                <a:gd name="connsiteY3" fmla="*/ 35442 h 5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139" h="51311">
                  <a:moveTo>
                    <a:pt x="82139" y="35442"/>
                  </a:moveTo>
                  <a:lnTo>
                    <a:pt x="6359" y="0"/>
                  </a:lnTo>
                  <a:lnTo>
                    <a:pt x="0" y="51311"/>
                  </a:lnTo>
                  <a:lnTo>
                    <a:pt x="82139" y="35442"/>
                  </a:lnTo>
                  <a:close/>
                </a:path>
              </a:pathLst>
            </a:custGeom>
            <a:solidFill>
              <a:srgbClr val="000000"/>
            </a:solidFill>
            <a:ln w="879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78" name="CaixaDeTexto 1077">
              <a:extLst>
                <a:ext uri="{FF2B5EF4-FFF2-40B4-BE49-F238E27FC236}">
                  <a16:creationId xmlns:a16="http://schemas.microsoft.com/office/drawing/2014/main" id="{E5805459-CE3D-478D-A668-ECC9E0C947F8}"/>
                </a:ext>
              </a:extLst>
            </p:cNvPr>
            <p:cNvSpPr txBox="1"/>
            <p:nvPr/>
          </p:nvSpPr>
          <p:spPr>
            <a:xfrm>
              <a:off x="4693888" y="3287800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faz e gere</a:t>
              </a:r>
            </a:p>
          </p:txBody>
        </p:sp>
        <p:sp>
          <p:nvSpPr>
            <p:cNvPr id="1079" name="CaixaDeTexto 1078">
              <a:extLst>
                <a:ext uri="{FF2B5EF4-FFF2-40B4-BE49-F238E27FC236}">
                  <a16:creationId xmlns:a16="http://schemas.microsoft.com/office/drawing/2014/main" id="{59769A35-B306-445B-8E73-6105B843119E}"/>
                </a:ext>
              </a:extLst>
            </p:cNvPr>
            <p:cNvSpPr txBox="1"/>
            <p:nvPr/>
          </p:nvSpPr>
          <p:spPr>
            <a:xfrm>
              <a:off x="4377818" y="3404803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080" name="CaixaDeTexto 1079">
              <a:extLst>
                <a:ext uri="{FF2B5EF4-FFF2-40B4-BE49-F238E27FC236}">
                  <a16:creationId xmlns:a16="http://schemas.microsoft.com/office/drawing/2014/main" id="{D64D4F9C-BBFB-4D6E-AF04-FA4662409556}"/>
                </a:ext>
              </a:extLst>
            </p:cNvPr>
            <p:cNvSpPr txBox="1"/>
            <p:nvPr/>
          </p:nvSpPr>
          <p:spPr>
            <a:xfrm>
              <a:off x="5449613" y="3556356"/>
              <a:ext cx="2936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0*</a:t>
              </a:r>
            </a:p>
          </p:txBody>
        </p:sp>
        <p:sp>
          <p:nvSpPr>
            <p:cNvPr id="1081" name="Forma livre: Forma 1080">
              <a:extLst>
                <a:ext uri="{FF2B5EF4-FFF2-40B4-BE49-F238E27FC236}">
                  <a16:creationId xmlns:a16="http://schemas.microsoft.com/office/drawing/2014/main" id="{0D476E8E-587E-4233-826C-DBDF1BF274B9}"/>
                </a:ext>
              </a:extLst>
            </p:cNvPr>
            <p:cNvSpPr/>
            <p:nvPr/>
          </p:nvSpPr>
          <p:spPr>
            <a:xfrm>
              <a:off x="6457384" y="3777434"/>
              <a:ext cx="1682497" cy="660182"/>
            </a:xfrm>
            <a:custGeom>
              <a:avLst/>
              <a:gdLst>
                <a:gd name="connsiteX0" fmla="*/ 0 w 1682497"/>
                <a:gd name="connsiteY0" fmla="*/ 0 h 660182"/>
                <a:gd name="connsiteX1" fmla="*/ 1682497 w 1682497"/>
                <a:gd name="connsiteY1" fmla="*/ 660182 h 660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497" h="660182">
                  <a:moveTo>
                    <a:pt x="0" y="0"/>
                  </a:moveTo>
                  <a:cubicBezTo>
                    <a:pt x="459861" y="180442"/>
                    <a:pt x="1260602" y="494633"/>
                    <a:pt x="1682497" y="660182"/>
                  </a:cubicBezTo>
                </a:path>
              </a:pathLst>
            </a:custGeom>
            <a:noFill/>
            <a:ln w="879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82" name="Forma livre: Forma 1081">
              <a:extLst>
                <a:ext uri="{FF2B5EF4-FFF2-40B4-BE49-F238E27FC236}">
                  <a16:creationId xmlns:a16="http://schemas.microsoft.com/office/drawing/2014/main" id="{071862E0-BDC8-475E-8A1F-6527ED6821C6}"/>
                </a:ext>
              </a:extLst>
            </p:cNvPr>
            <p:cNvSpPr/>
            <p:nvPr/>
          </p:nvSpPr>
          <p:spPr>
            <a:xfrm>
              <a:off x="6836317" y="3828638"/>
              <a:ext cx="83509" cy="53128"/>
            </a:xfrm>
            <a:custGeom>
              <a:avLst/>
              <a:gdLst>
                <a:gd name="connsiteX0" fmla="*/ 83510 w 83509"/>
                <a:gd name="connsiteY0" fmla="*/ 53129 h 53128"/>
                <a:gd name="connsiteX1" fmla="*/ 18886 w 83509"/>
                <a:gd name="connsiteY1" fmla="*/ 0 h 53128"/>
                <a:gd name="connsiteX2" fmla="*/ 0 w 83509"/>
                <a:gd name="connsiteY2" fmla="*/ 48132 h 53128"/>
                <a:gd name="connsiteX3" fmla="*/ 83510 w 83509"/>
                <a:gd name="connsiteY3" fmla="*/ 53129 h 5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509" h="53128">
                  <a:moveTo>
                    <a:pt x="83510" y="53129"/>
                  </a:moveTo>
                  <a:lnTo>
                    <a:pt x="18886" y="0"/>
                  </a:lnTo>
                  <a:lnTo>
                    <a:pt x="0" y="48132"/>
                  </a:lnTo>
                  <a:lnTo>
                    <a:pt x="83510" y="53129"/>
                  </a:lnTo>
                  <a:close/>
                </a:path>
              </a:pathLst>
            </a:custGeom>
            <a:solidFill>
              <a:srgbClr val="000000"/>
            </a:solidFill>
            <a:ln w="879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83" name="CaixaDeTexto 1082">
              <a:extLst>
                <a:ext uri="{FF2B5EF4-FFF2-40B4-BE49-F238E27FC236}">
                  <a16:creationId xmlns:a16="http://schemas.microsoft.com/office/drawing/2014/main" id="{A7893EBC-1F14-416F-94C8-9C91CBDD423A}"/>
                </a:ext>
              </a:extLst>
            </p:cNvPr>
            <p:cNvSpPr txBox="1"/>
            <p:nvPr/>
          </p:nvSpPr>
          <p:spPr>
            <a:xfrm>
              <a:off x="6866612" y="3754012"/>
              <a:ext cx="8386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é referente a</a:t>
              </a:r>
            </a:p>
          </p:txBody>
        </p:sp>
        <p:sp>
          <p:nvSpPr>
            <p:cNvPr id="1084" name="CaixaDeTexto 1083">
              <a:extLst>
                <a:ext uri="{FF2B5EF4-FFF2-40B4-BE49-F238E27FC236}">
                  <a16:creationId xmlns:a16="http://schemas.microsoft.com/office/drawing/2014/main" id="{B7E9D605-8BED-4F36-A882-4657CA789F35}"/>
                </a:ext>
              </a:extLst>
            </p:cNvPr>
            <p:cNvSpPr txBox="1"/>
            <p:nvPr/>
          </p:nvSpPr>
          <p:spPr>
            <a:xfrm>
              <a:off x="6435996" y="3765955"/>
              <a:ext cx="2936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0*</a:t>
              </a:r>
            </a:p>
          </p:txBody>
        </p:sp>
        <p:sp>
          <p:nvSpPr>
            <p:cNvPr id="1085" name="CaixaDeTexto 1084">
              <a:extLst>
                <a:ext uri="{FF2B5EF4-FFF2-40B4-BE49-F238E27FC236}">
                  <a16:creationId xmlns:a16="http://schemas.microsoft.com/office/drawing/2014/main" id="{96200A6E-EFDD-4877-B62B-E907BD26E60E}"/>
                </a:ext>
              </a:extLst>
            </p:cNvPr>
            <p:cNvSpPr txBox="1"/>
            <p:nvPr/>
          </p:nvSpPr>
          <p:spPr>
            <a:xfrm>
              <a:off x="7907553" y="4383151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086" name="Forma livre: Forma 1085">
              <a:extLst>
                <a:ext uri="{FF2B5EF4-FFF2-40B4-BE49-F238E27FC236}">
                  <a16:creationId xmlns:a16="http://schemas.microsoft.com/office/drawing/2014/main" id="{6699BDF6-2321-4F8A-95D7-376E9540E3AF}"/>
                </a:ext>
              </a:extLst>
            </p:cNvPr>
            <p:cNvSpPr/>
            <p:nvPr/>
          </p:nvSpPr>
          <p:spPr>
            <a:xfrm>
              <a:off x="6457384" y="3555842"/>
              <a:ext cx="1510526" cy="69052"/>
            </a:xfrm>
            <a:custGeom>
              <a:avLst/>
              <a:gdLst>
                <a:gd name="connsiteX0" fmla="*/ 0 w 1510526"/>
                <a:gd name="connsiteY0" fmla="*/ 69052 h 69052"/>
                <a:gd name="connsiteX1" fmla="*/ 1510526 w 1510526"/>
                <a:gd name="connsiteY1" fmla="*/ 0 h 6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0526" h="69052">
                  <a:moveTo>
                    <a:pt x="0" y="69052"/>
                  </a:moveTo>
                  <a:cubicBezTo>
                    <a:pt x="403159" y="50615"/>
                    <a:pt x="1068338" y="20214"/>
                    <a:pt x="1510526" y="0"/>
                  </a:cubicBezTo>
                </a:path>
              </a:pathLst>
            </a:custGeom>
            <a:noFill/>
            <a:ln w="879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87" name="Forma livre: Forma 1086">
              <a:extLst>
                <a:ext uri="{FF2B5EF4-FFF2-40B4-BE49-F238E27FC236}">
                  <a16:creationId xmlns:a16="http://schemas.microsoft.com/office/drawing/2014/main" id="{9D0ADA28-2B95-4552-A5F4-7E520A082DB2}"/>
                </a:ext>
              </a:extLst>
            </p:cNvPr>
            <p:cNvSpPr/>
            <p:nvPr/>
          </p:nvSpPr>
          <p:spPr>
            <a:xfrm>
              <a:off x="7097255" y="3472050"/>
              <a:ext cx="80662" cy="51650"/>
            </a:xfrm>
            <a:custGeom>
              <a:avLst/>
              <a:gdLst>
                <a:gd name="connsiteX0" fmla="*/ 80663 w 80662"/>
                <a:gd name="connsiteY0" fmla="*/ 22192 h 51650"/>
                <a:gd name="connsiteX1" fmla="*/ 0 w 80662"/>
                <a:gd name="connsiteY1" fmla="*/ 0 h 51650"/>
                <a:gd name="connsiteX2" fmla="*/ 2361 w 80662"/>
                <a:gd name="connsiteY2" fmla="*/ 51650 h 51650"/>
                <a:gd name="connsiteX3" fmla="*/ 80663 w 80662"/>
                <a:gd name="connsiteY3" fmla="*/ 22192 h 5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62" h="51650">
                  <a:moveTo>
                    <a:pt x="80663" y="22192"/>
                  </a:moveTo>
                  <a:lnTo>
                    <a:pt x="0" y="0"/>
                  </a:lnTo>
                  <a:lnTo>
                    <a:pt x="2361" y="51650"/>
                  </a:lnTo>
                  <a:lnTo>
                    <a:pt x="80663" y="22192"/>
                  </a:lnTo>
                  <a:close/>
                </a:path>
              </a:pathLst>
            </a:custGeom>
            <a:solidFill>
              <a:srgbClr val="000000"/>
            </a:solidFill>
            <a:ln w="879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88" name="CaixaDeTexto 1087">
              <a:extLst>
                <a:ext uri="{FF2B5EF4-FFF2-40B4-BE49-F238E27FC236}">
                  <a16:creationId xmlns:a16="http://schemas.microsoft.com/office/drawing/2014/main" id="{F5DC2ABC-7343-46DD-A7FA-7DBBAEFC73ED}"/>
                </a:ext>
              </a:extLst>
            </p:cNvPr>
            <p:cNvSpPr txBox="1"/>
            <p:nvPr/>
          </p:nvSpPr>
          <p:spPr>
            <a:xfrm>
              <a:off x="7121709" y="3384561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tem</a:t>
              </a:r>
            </a:p>
          </p:txBody>
        </p:sp>
        <p:sp>
          <p:nvSpPr>
            <p:cNvPr id="1089" name="CaixaDeTexto 1088">
              <a:extLst>
                <a:ext uri="{FF2B5EF4-FFF2-40B4-BE49-F238E27FC236}">
                  <a16:creationId xmlns:a16="http://schemas.microsoft.com/office/drawing/2014/main" id="{4F2BC587-19BF-4176-B1F6-CB0D65D5726D}"/>
                </a:ext>
              </a:extLst>
            </p:cNvPr>
            <p:cNvSpPr txBox="1"/>
            <p:nvPr/>
          </p:nvSpPr>
          <p:spPr>
            <a:xfrm>
              <a:off x="6435799" y="3588784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090" name="CaixaDeTexto 1089">
              <a:extLst>
                <a:ext uri="{FF2B5EF4-FFF2-40B4-BE49-F238E27FC236}">
                  <a16:creationId xmlns:a16="http://schemas.microsoft.com/office/drawing/2014/main" id="{DB85CCC8-AE7C-4F16-81E7-D8C7AB9D2F48}"/>
                </a:ext>
              </a:extLst>
            </p:cNvPr>
            <p:cNvSpPr txBox="1"/>
            <p:nvPr/>
          </p:nvSpPr>
          <p:spPr>
            <a:xfrm>
              <a:off x="7736584" y="3523208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091" name="Forma livre: Forma 1090">
              <a:extLst>
                <a:ext uri="{FF2B5EF4-FFF2-40B4-BE49-F238E27FC236}">
                  <a16:creationId xmlns:a16="http://schemas.microsoft.com/office/drawing/2014/main" id="{50606D4C-5D47-493A-B1C2-69AC8DDAA004}"/>
                </a:ext>
              </a:extLst>
            </p:cNvPr>
            <p:cNvSpPr/>
            <p:nvPr/>
          </p:nvSpPr>
          <p:spPr>
            <a:xfrm>
              <a:off x="8713489" y="4198916"/>
              <a:ext cx="1217692" cy="283324"/>
            </a:xfrm>
            <a:custGeom>
              <a:avLst/>
              <a:gdLst>
                <a:gd name="connsiteX0" fmla="*/ 0 w 1217692"/>
                <a:gd name="connsiteY0" fmla="*/ 283325 h 283324"/>
                <a:gd name="connsiteX1" fmla="*/ 1217693 w 1217692"/>
                <a:gd name="connsiteY1" fmla="*/ 0 h 28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17692" h="283324">
                  <a:moveTo>
                    <a:pt x="0" y="283325"/>
                  </a:moveTo>
                  <a:cubicBezTo>
                    <a:pt x="331872" y="206110"/>
                    <a:pt x="884114" y="77620"/>
                    <a:pt x="1217693" y="0"/>
                  </a:cubicBezTo>
                </a:path>
              </a:pathLst>
            </a:custGeom>
            <a:noFill/>
            <a:ln w="879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92" name="Forma livre: Forma 1091">
              <a:extLst>
                <a:ext uri="{FF2B5EF4-FFF2-40B4-BE49-F238E27FC236}">
                  <a16:creationId xmlns:a16="http://schemas.microsoft.com/office/drawing/2014/main" id="{3378B65A-E2CD-4C2C-BC88-15DEF711590B}"/>
                </a:ext>
              </a:extLst>
            </p:cNvPr>
            <p:cNvSpPr/>
            <p:nvPr/>
          </p:nvSpPr>
          <p:spPr>
            <a:xfrm>
              <a:off x="9151835" y="4218036"/>
              <a:ext cx="83353" cy="50359"/>
            </a:xfrm>
            <a:custGeom>
              <a:avLst/>
              <a:gdLst>
                <a:gd name="connsiteX0" fmla="*/ 83353 w 83353"/>
                <a:gd name="connsiteY0" fmla="*/ 7149 h 50359"/>
                <a:gd name="connsiteX1" fmla="*/ 0 w 83353"/>
                <a:gd name="connsiteY1" fmla="*/ 0 h 50359"/>
                <a:gd name="connsiteX2" fmla="*/ 11718 w 83353"/>
                <a:gd name="connsiteY2" fmla="*/ 50360 h 50359"/>
                <a:gd name="connsiteX3" fmla="*/ 83353 w 83353"/>
                <a:gd name="connsiteY3" fmla="*/ 7149 h 5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353" h="50359">
                  <a:moveTo>
                    <a:pt x="83353" y="7149"/>
                  </a:moveTo>
                  <a:lnTo>
                    <a:pt x="0" y="0"/>
                  </a:lnTo>
                  <a:lnTo>
                    <a:pt x="11718" y="50360"/>
                  </a:lnTo>
                  <a:lnTo>
                    <a:pt x="83353" y="7149"/>
                  </a:lnTo>
                  <a:close/>
                </a:path>
              </a:pathLst>
            </a:custGeom>
            <a:solidFill>
              <a:srgbClr val="000000"/>
            </a:solidFill>
            <a:ln w="879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93" name="CaixaDeTexto 1092">
              <a:extLst>
                <a:ext uri="{FF2B5EF4-FFF2-40B4-BE49-F238E27FC236}">
                  <a16:creationId xmlns:a16="http://schemas.microsoft.com/office/drawing/2014/main" id="{2644AB28-5E63-4810-8A0A-CBA812FE7240}"/>
                </a:ext>
              </a:extLst>
            </p:cNvPr>
            <p:cNvSpPr txBox="1"/>
            <p:nvPr/>
          </p:nvSpPr>
          <p:spPr>
            <a:xfrm>
              <a:off x="9180078" y="4123463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tem</a:t>
              </a:r>
            </a:p>
          </p:txBody>
        </p:sp>
        <p:sp>
          <p:nvSpPr>
            <p:cNvPr id="1094" name="CaixaDeTexto 1093">
              <a:extLst>
                <a:ext uri="{FF2B5EF4-FFF2-40B4-BE49-F238E27FC236}">
                  <a16:creationId xmlns:a16="http://schemas.microsoft.com/office/drawing/2014/main" id="{0D2467E7-7146-49D3-BAC0-D19EE90DE2D0}"/>
                </a:ext>
              </a:extLst>
            </p:cNvPr>
            <p:cNvSpPr txBox="1"/>
            <p:nvPr/>
          </p:nvSpPr>
          <p:spPr>
            <a:xfrm>
              <a:off x="8692402" y="4437537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095" name="CaixaDeTexto 1094">
              <a:extLst>
                <a:ext uri="{FF2B5EF4-FFF2-40B4-BE49-F238E27FC236}">
                  <a16:creationId xmlns:a16="http://schemas.microsoft.com/office/drawing/2014/main" id="{5D7A9BBE-A99C-4CC9-9068-625FC2257BBA}"/>
                </a:ext>
              </a:extLst>
            </p:cNvPr>
            <p:cNvSpPr txBox="1"/>
            <p:nvPr/>
          </p:nvSpPr>
          <p:spPr>
            <a:xfrm>
              <a:off x="9698158" y="4182673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096" name="Forma livre: Forma 1095">
              <a:extLst>
                <a:ext uri="{FF2B5EF4-FFF2-40B4-BE49-F238E27FC236}">
                  <a16:creationId xmlns:a16="http://schemas.microsoft.com/office/drawing/2014/main" id="{765E931E-1E04-4EC3-81CD-13FF83FB069D}"/>
                </a:ext>
              </a:extLst>
            </p:cNvPr>
            <p:cNvSpPr/>
            <p:nvPr/>
          </p:nvSpPr>
          <p:spPr>
            <a:xfrm>
              <a:off x="4346640" y="4572044"/>
              <a:ext cx="3793460" cy="369776"/>
            </a:xfrm>
            <a:custGeom>
              <a:avLst/>
              <a:gdLst>
                <a:gd name="connsiteX0" fmla="*/ 0 w 3793460"/>
                <a:gd name="connsiteY0" fmla="*/ 369776 h 369776"/>
                <a:gd name="connsiteX1" fmla="*/ 315538 w 3793460"/>
                <a:gd name="connsiteY1" fmla="*/ 335453 h 369776"/>
                <a:gd name="connsiteX2" fmla="*/ 3793461 w 3793460"/>
                <a:gd name="connsiteY2" fmla="*/ 0 h 36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3460" h="369776">
                  <a:moveTo>
                    <a:pt x="0" y="369776"/>
                  </a:moveTo>
                  <a:cubicBezTo>
                    <a:pt x="100728" y="358455"/>
                    <a:pt x="212812" y="346132"/>
                    <a:pt x="315538" y="335453"/>
                  </a:cubicBezTo>
                  <a:cubicBezTo>
                    <a:pt x="1615451" y="200330"/>
                    <a:pt x="3170408" y="56781"/>
                    <a:pt x="3793461" y="0"/>
                  </a:cubicBezTo>
                </a:path>
              </a:pathLst>
            </a:custGeom>
            <a:noFill/>
            <a:ln w="879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97" name="Forma livre: Forma 1096">
              <a:extLst>
                <a:ext uri="{FF2B5EF4-FFF2-40B4-BE49-F238E27FC236}">
                  <a16:creationId xmlns:a16="http://schemas.microsoft.com/office/drawing/2014/main" id="{D424B757-1701-4505-ACF1-5D3D095C10BA}"/>
                </a:ext>
              </a:extLst>
            </p:cNvPr>
            <p:cNvSpPr/>
            <p:nvPr/>
          </p:nvSpPr>
          <p:spPr>
            <a:xfrm>
              <a:off x="5926130" y="4626307"/>
              <a:ext cx="81696" cy="51460"/>
            </a:xfrm>
            <a:custGeom>
              <a:avLst/>
              <a:gdLst>
                <a:gd name="connsiteX0" fmla="*/ 81697 w 81696"/>
                <a:gd name="connsiteY0" fmla="*/ 18011 h 51460"/>
                <a:gd name="connsiteX1" fmla="*/ 0 w 81696"/>
                <a:gd name="connsiteY1" fmla="*/ 0 h 51460"/>
                <a:gd name="connsiteX2" fmla="*/ 5016 w 81696"/>
                <a:gd name="connsiteY2" fmla="*/ 51460 h 51460"/>
                <a:gd name="connsiteX3" fmla="*/ 81697 w 81696"/>
                <a:gd name="connsiteY3" fmla="*/ 18011 h 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696" h="51460">
                  <a:moveTo>
                    <a:pt x="81697" y="18011"/>
                  </a:moveTo>
                  <a:lnTo>
                    <a:pt x="0" y="0"/>
                  </a:lnTo>
                  <a:lnTo>
                    <a:pt x="5016" y="51460"/>
                  </a:lnTo>
                  <a:lnTo>
                    <a:pt x="81697" y="18011"/>
                  </a:lnTo>
                  <a:close/>
                </a:path>
              </a:pathLst>
            </a:custGeom>
            <a:solidFill>
              <a:srgbClr val="000000"/>
            </a:solidFill>
            <a:ln w="879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098" name="CaixaDeTexto 1097">
              <a:extLst>
                <a:ext uri="{FF2B5EF4-FFF2-40B4-BE49-F238E27FC236}">
                  <a16:creationId xmlns:a16="http://schemas.microsoft.com/office/drawing/2014/main" id="{FFA2D880-1091-4F9B-B276-E666069AD552}"/>
                </a:ext>
              </a:extLst>
            </p:cNvPr>
            <p:cNvSpPr txBox="1"/>
            <p:nvPr/>
          </p:nvSpPr>
          <p:spPr>
            <a:xfrm>
              <a:off x="5951781" y="4536896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tem</a:t>
              </a:r>
            </a:p>
          </p:txBody>
        </p:sp>
        <p:sp>
          <p:nvSpPr>
            <p:cNvPr id="1099" name="CaixaDeTexto 1098">
              <a:extLst>
                <a:ext uri="{FF2B5EF4-FFF2-40B4-BE49-F238E27FC236}">
                  <a16:creationId xmlns:a16="http://schemas.microsoft.com/office/drawing/2014/main" id="{F7F63E9E-29CF-4E1B-BA70-4C72A9FAC4AA}"/>
                </a:ext>
              </a:extLst>
            </p:cNvPr>
            <p:cNvSpPr txBox="1"/>
            <p:nvPr/>
          </p:nvSpPr>
          <p:spPr>
            <a:xfrm>
              <a:off x="4323328" y="4902505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100" name="CaixaDeTexto 1099">
              <a:extLst>
                <a:ext uri="{FF2B5EF4-FFF2-40B4-BE49-F238E27FC236}">
                  <a16:creationId xmlns:a16="http://schemas.microsoft.com/office/drawing/2014/main" id="{4CC83A16-7F49-4E1C-9F09-EA9686A83218}"/>
                </a:ext>
              </a:extLst>
            </p:cNvPr>
            <p:cNvSpPr txBox="1"/>
            <p:nvPr/>
          </p:nvSpPr>
          <p:spPr>
            <a:xfrm>
              <a:off x="7847231" y="4544977"/>
              <a:ext cx="2936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1*</a:t>
              </a:r>
            </a:p>
          </p:txBody>
        </p:sp>
        <p:sp>
          <p:nvSpPr>
            <p:cNvPr id="1101" name="Forma livre: Forma 1100">
              <a:extLst>
                <a:ext uri="{FF2B5EF4-FFF2-40B4-BE49-F238E27FC236}">
                  <a16:creationId xmlns:a16="http://schemas.microsoft.com/office/drawing/2014/main" id="{56EBA5F6-F0E5-4CD0-89F8-09AB8B37E364}"/>
                </a:ext>
              </a:extLst>
            </p:cNvPr>
            <p:cNvSpPr/>
            <p:nvPr/>
          </p:nvSpPr>
          <p:spPr>
            <a:xfrm>
              <a:off x="4345858" y="5050016"/>
              <a:ext cx="1280895" cy="295588"/>
            </a:xfrm>
            <a:custGeom>
              <a:avLst/>
              <a:gdLst>
                <a:gd name="connsiteX0" fmla="*/ 0 w 1280895"/>
                <a:gd name="connsiteY0" fmla="*/ 0 h 295588"/>
                <a:gd name="connsiteX1" fmla="*/ 1280895 w 1280895"/>
                <a:gd name="connsiteY1" fmla="*/ 295589 h 29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895" h="295588">
                  <a:moveTo>
                    <a:pt x="0" y="0"/>
                  </a:moveTo>
                  <a:cubicBezTo>
                    <a:pt x="340766" y="78632"/>
                    <a:pt x="889603" y="205291"/>
                    <a:pt x="1280895" y="295589"/>
                  </a:cubicBezTo>
                </a:path>
              </a:pathLst>
            </a:custGeom>
            <a:noFill/>
            <a:ln w="879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02" name="Forma livre: Forma 1101">
              <a:extLst>
                <a:ext uri="{FF2B5EF4-FFF2-40B4-BE49-F238E27FC236}">
                  <a16:creationId xmlns:a16="http://schemas.microsoft.com/office/drawing/2014/main" id="{67BE2B3C-E7EB-403D-8B2C-21737967661B}"/>
                </a:ext>
              </a:extLst>
            </p:cNvPr>
            <p:cNvSpPr/>
            <p:nvPr/>
          </p:nvSpPr>
          <p:spPr>
            <a:xfrm>
              <a:off x="4837207" y="5020031"/>
              <a:ext cx="83340" cy="50379"/>
            </a:xfrm>
            <a:custGeom>
              <a:avLst/>
              <a:gdLst>
                <a:gd name="connsiteX0" fmla="*/ 83340 w 83340"/>
                <a:gd name="connsiteY0" fmla="*/ 43081 h 50379"/>
                <a:gd name="connsiteX1" fmla="*/ 11625 w 83340"/>
                <a:gd name="connsiteY1" fmla="*/ 0 h 50379"/>
                <a:gd name="connsiteX2" fmla="*/ 0 w 83340"/>
                <a:gd name="connsiteY2" fmla="*/ 50380 h 50379"/>
                <a:gd name="connsiteX3" fmla="*/ 83340 w 83340"/>
                <a:gd name="connsiteY3" fmla="*/ 43081 h 50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340" h="50379">
                  <a:moveTo>
                    <a:pt x="83340" y="43081"/>
                  </a:moveTo>
                  <a:lnTo>
                    <a:pt x="11625" y="0"/>
                  </a:lnTo>
                  <a:lnTo>
                    <a:pt x="0" y="50380"/>
                  </a:lnTo>
                  <a:lnTo>
                    <a:pt x="83340" y="43081"/>
                  </a:lnTo>
                  <a:close/>
                </a:path>
              </a:pathLst>
            </a:custGeom>
            <a:solidFill>
              <a:srgbClr val="000000"/>
            </a:solidFill>
            <a:ln w="879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03" name="CaixaDeTexto 1102">
              <a:extLst>
                <a:ext uri="{FF2B5EF4-FFF2-40B4-BE49-F238E27FC236}">
                  <a16:creationId xmlns:a16="http://schemas.microsoft.com/office/drawing/2014/main" id="{6A1F38EC-7EE5-498E-8A37-0A69A2B7C8E4}"/>
                </a:ext>
              </a:extLst>
            </p:cNvPr>
            <p:cNvSpPr txBox="1"/>
            <p:nvPr/>
          </p:nvSpPr>
          <p:spPr>
            <a:xfrm>
              <a:off x="4865419" y="4941533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tem</a:t>
              </a:r>
            </a:p>
          </p:txBody>
        </p:sp>
        <p:sp>
          <p:nvSpPr>
            <p:cNvPr id="1104" name="CaixaDeTexto 1103">
              <a:extLst>
                <a:ext uri="{FF2B5EF4-FFF2-40B4-BE49-F238E27FC236}">
                  <a16:creationId xmlns:a16="http://schemas.microsoft.com/office/drawing/2014/main" id="{8901C146-63F5-40B4-8297-1B970E16FC2C}"/>
                </a:ext>
              </a:extLst>
            </p:cNvPr>
            <p:cNvSpPr txBox="1"/>
            <p:nvPr/>
          </p:nvSpPr>
          <p:spPr>
            <a:xfrm>
              <a:off x="4324625" y="5032192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105" name="CaixaDeTexto 1104">
              <a:extLst>
                <a:ext uri="{FF2B5EF4-FFF2-40B4-BE49-F238E27FC236}">
                  <a16:creationId xmlns:a16="http://schemas.microsoft.com/office/drawing/2014/main" id="{F9486EB6-8D1F-4903-A165-94A2978CBF47}"/>
                </a:ext>
              </a:extLst>
            </p:cNvPr>
            <p:cNvSpPr txBox="1"/>
            <p:nvPr/>
          </p:nvSpPr>
          <p:spPr>
            <a:xfrm>
              <a:off x="5396567" y="5295234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106" name="Forma livre: Forma 1105">
              <a:extLst>
                <a:ext uri="{FF2B5EF4-FFF2-40B4-BE49-F238E27FC236}">
                  <a16:creationId xmlns:a16="http://schemas.microsoft.com/office/drawing/2014/main" id="{91D5A879-F06A-4A19-B4A4-3CD9F7461AF5}"/>
                </a:ext>
              </a:extLst>
            </p:cNvPr>
            <p:cNvSpPr/>
            <p:nvPr/>
          </p:nvSpPr>
          <p:spPr>
            <a:xfrm>
              <a:off x="8713489" y="4611443"/>
              <a:ext cx="1057737" cy="246107"/>
            </a:xfrm>
            <a:custGeom>
              <a:avLst/>
              <a:gdLst>
                <a:gd name="connsiteX0" fmla="*/ 0 w 1057737"/>
                <a:gd name="connsiteY0" fmla="*/ 0 h 246107"/>
                <a:gd name="connsiteX1" fmla="*/ 1057738 w 1057737"/>
                <a:gd name="connsiteY1" fmla="*/ 246107 h 24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7737" h="246107">
                  <a:moveTo>
                    <a:pt x="0" y="0"/>
                  </a:moveTo>
                  <a:cubicBezTo>
                    <a:pt x="283061" y="65859"/>
                    <a:pt x="726455" y="169024"/>
                    <a:pt x="1057738" y="246107"/>
                  </a:cubicBezTo>
                </a:path>
              </a:pathLst>
            </a:custGeom>
            <a:noFill/>
            <a:ln w="8794" cap="flat">
              <a:solidFill>
                <a:srgbClr val="A800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07" name="Forma livre: Forma 1106">
              <a:extLst>
                <a:ext uri="{FF2B5EF4-FFF2-40B4-BE49-F238E27FC236}">
                  <a16:creationId xmlns:a16="http://schemas.microsoft.com/office/drawing/2014/main" id="{BF93BE0F-E17D-4E10-A078-B7B6508BD1C1}"/>
                </a:ext>
              </a:extLst>
            </p:cNvPr>
            <p:cNvSpPr/>
            <p:nvPr/>
          </p:nvSpPr>
          <p:spPr>
            <a:xfrm>
              <a:off x="9151835" y="4615341"/>
              <a:ext cx="83353" cy="50359"/>
            </a:xfrm>
            <a:custGeom>
              <a:avLst/>
              <a:gdLst>
                <a:gd name="connsiteX0" fmla="*/ 83353 w 83353"/>
                <a:gd name="connsiteY0" fmla="*/ 43211 h 50359"/>
                <a:gd name="connsiteX1" fmla="*/ 11718 w 83353"/>
                <a:gd name="connsiteY1" fmla="*/ 0 h 50359"/>
                <a:gd name="connsiteX2" fmla="*/ 0 w 83353"/>
                <a:gd name="connsiteY2" fmla="*/ 50360 h 50359"/>
                <a:gd name="connsiteX3" fmla="*/ 83353 w 83353"/>
                <a:gd name="connsiteY3" fmla="*/ 43211 h 5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353" h="50359">
                  <a:moveTo>
                    <a:pt x="83353" y="43211"/>
                  </a:moveTo>
                  <a:lnTo>
                    <a:pt x="11718" y="0"/>
                  </a:lnTo>
                  <a:lnTo>
                    <a:pt x="0" y="50360"/>
                  </a:lnTo>
                  <a:lnTo>
                    <a:pt x="83353" y="43211"/>
                  </a:lnTo>
                  <a:close/>
                </a:path>
              </a:pathLst>
            </a:custGeom>
            <a:solidFill>
              <a:srgbClr val="000000"/>
            </a:solidFill>
            <a:ln w="879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PT"/>
            </a:p>
          </p:txBody>
        </p:sp>
        <p:sp>
          <p:nvSpPr>
            <p:cNvPr id="1108" name="CaixaDeTexto 1107">
              <a:extLst>
                <a:ext uri="{FF2B5EF4-FFF2-40B4-BE49-F238E27FC236}">
                  <a16:creationId xmlns:a16="http://schemas.microsoft.com/office/drawing/2014/main" id="{373A6869-DBE6-46E2-96D4-651634F1BC99}"/>
                </a:ext>
              </a:extLst>
            </p:cNvPr>
            <p:cNvSpPr txBox="1"/>
            <p:nvPr/>
          </p:nvSpPr>
          <p:spPr>
            <a:xfrm>
              <a:off x="9180078" y="4536896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tem</a:t>
              </a:r>
            </a:p>
          </p:txBody>
        </p:sp>
        <p:sp>
          <p:nvSpPr>
            <p:cNvPr id="1109" name="CaixaDeTexto 1108">
              <a:extLst>
                <a:ext uri="{FF2B5EF4-FFF2-40B4-BE49-F238E27FC236}">
                  <a16:creationId xmlns:a16="http://schemas.microsoft.com/office/drawing/2014/main" id="{B841A32B-F380-408A-93F1-05C096F28471}"/>
                </a:ext>
              </a:extLst>
            </p:cNvPr>
            <p:cNvSpPr txBox="1"/>
            <p:nvPr/>
          </p:nvSpPr>
          <p:spPr>
            <a:xfrm>
              <a:off x="8692402" y="4595002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1110" name="CaixaDeTexto 1109">
              <a:extLst>
                <a:ext uri="{FF2B5EF4-FFF2-40B4-BE49-F238E27FC236}">
                  <a16:creationId xmlns:a16="http://schemas.microsoft.com/office/drawing/2014/main" id="{FB14E866-05E2-4DEE-A880-D2AD8C3C06BA}"/>
                </a:ext>
              </a:extLst>
            </p:cNvPr>
            <p:cNvSpPr txBox="1"/>
            <p:nvPr/>
          </p:nvSpPr>
          <p:spPr>
            <a:xfrm>
              <a:off x="9541143" y="4807076"/>
              <a:ext cx="2487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PT" sz="900" spc="0" baseline="0"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8816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F5054-6D02-4FB3-BC7A-ADE0DE04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19154"/>
            <a:ext cx="8911687" cy="1280890"/>
          </a:xfrm>
        </p:spPr>
        <p:txBody>
          <a:bodyPr>
            <a:normAutofit/>
          </a:bodyPr>
          <a:lstStyle/>
          <a:p>
            <a:r>
              <a:rPr lang="pt-PT" sz="2000" dirty="0"/>
              <a:t>Modelo Relacional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03AC4CB-10C0-4DED-AC40-FEDEB7457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5354" y="5558133"/>
            <a:ext cx="1434106" cy="961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11" name="Imagem 1110">
            <a:extLst>
              <a:ext uri="{FF2B5EF4-FFF2-40B4-BE49-F238E27FC236}">
                <a16:creationId xmlns:a16="http://schemas.microsoft.com/office/drawing/2014/main" id="{F0B1E00B-68CD-43E2-AE11-A2932BC06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379" y="1459599"/>
            <a:ext cx="8507242" cy="442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37548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636</Words>
  <Application>Microsoft Office PowerPoint</Application>
  <PresentationFormat>Ecrã Panorâmico</PresentationFormat>
  <Paragraphs>239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Haste</vt:lpstr>
      <vt:lpstr>Sprint 2 – API Parques</vt:lpstr>
      <vt:lpstr>Objetivos do Sprint</vt:lpstr>
      <vt:lpstr>Casos de Uso</vt:lpstr>
      <vt:lpstr>SSD e SD - Caso de uso 1</vt:lpstr>
      <vt:lpstr>SSD e SD - Caso de uso 1</vt:lpstr>
      <vt:lpstr>SSD e SD - Caso de uso 2</vt:lpstr>
      <vt:lpstr>SSD e SD - Caso de uso 2</vt:lpstr>
      <vt:lpstr>Modelo de Domínio</vt:lpstr>
      <vt:lpstr>Modelo Relacional</vt:lpstr>
      <vt:lpstr>Diagrama de Classes</vt:lpstr>
      <vt:lpstr>Demonstração de 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 – API Parques</dc:title>
  <dc:creator>Daniel Macedo</dc:creator>
  <cp:lastModifiedBy>Daniel Macedo</cp:lastModifiedBy>
  <cp:revision>12</cp:revision>
  <dcterms:created xsi:type="dcterms:W3CDTF">2021-01-29T12:02:45Z</dcterms:created>
  <dcterms:modified xsi:type="dcterms:W3CDTF">2021-01-29T15:47:02Z</dcterms:modified>
</cp:coreProperties>
</file>