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f7013d1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f7013d1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f7013d1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f7013d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f7013d1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f7013d1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f7013d1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f7013d1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f7013d1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f7013d1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f7013d1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f7013d1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6f7013d1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6f7013d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f7013d1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f7013d1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6f7013d1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6f7013d1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6f7013d1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6f7013d1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6f7013d1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6f7013d1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6f7013d1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6f7013d1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was linear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into account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for RBF kernel the GAMMA param defines how “constrained” the decision the decision boundary becomes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6f7013d1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6f7013d1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into account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Reg did better than the SVM, possibly because the probabilities are CRUCIAL to making a decision in a dataset like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same note, the model performed better on Standard Scaled data than on MinMax for most models, possibly because SS does a better job at preserving the little variance in our dataset, whereas MinMax is more like just trying to shove the entire distribution between 0 and 1, as much as possible (loses information about outlier, loses variance, etc.)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6f7013d1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6f7013d1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into account overfitting.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75aac28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75aac28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6f7013d1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6f7013d1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6f7013d1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6f7013d1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into account overfitting.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6f7013d1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6f7013d1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f7013d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f7013d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f7013d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f7013d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f7013d1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f7013d1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f7013d1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f7013d1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f7013d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f7013d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f7013d1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f7013d1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f7013d1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6f7013d1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mandan/amazon-vs-flipkart-book-prices" TargetMode="External"/><Relationship Id="rId4" Type="http://schemas.openxmlformats.org/officeDocument/2006/relationships/hyperlink" Target="https://www.kaggle.com/mandan/amazon-vs-flipkart-book-prices" TargetMode="External"/><Relationship Id="rId5" Type="http://schemas.openxmlformats.org/officeDocument/2006/relationships/hyperlink" Target="https://www.kaggle.com/mandan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993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Booksellers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1918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Deep-Dive into ML 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Zain Raza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May 13, 2020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1441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“</a:t>
            </a:r>
            <a:r>
              <a:rPr lang="en" u="sng">
                <a:solidFill>
                  <a:schemeClr val="hlink"/>
                </a:solidFill>
                <a:hlinkClick r:id="rId4"/>
              </a:rPr>
              <a:t>Amazon Vs. Flipkart Book Prices” on Kaggle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Compares 1,382 of the same books</a:t>
            </a:r>
            <a:br>
              <a:rPr lang="en"/>
            </a:br>
            <a:r>
              <a:rPr lang="en"/>
              <a:t>s</a:t>
            </a:r>
            <a:r>
              <a:rPr lang="en"/>
              <a:t>old differently on Flipkart and Amazon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Continuous, numerical features analyzed: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Price of book (USD)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Average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Reviews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Dataset posted by: </a:t>
            </a:r>
            <a:r>
              <a:rPr lang="en" u="sng">
                <a:solidFill>
                  <a:schemeClr val="hlink"/>
                </a:solidFill>
                <a:hlinkClick r:id="rId5"/>
              </a:rPr>
              <a:t>mandan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5400" y="3162913"/>
            <a:ext cx="4878599" cy="137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7275" y="3162925"/>
            <a:ext cx="5346726" cy="19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 of Book Features, by Company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176725" y="1518224"/>
            <a:ext cx="21996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Books on Amazon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6020000" y="1500225"/>
            <a:ext cx="2501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Books on Flipkart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00" y="1957350"/>
            <a:ext cx="4269049" cy="27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981963"/>
            <a:ext cx="4428150" cy="274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Book Price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422775" y="-809175"/>
            <a:ext cx="1568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422775" y="1498075"/>
            <a:ext cx="2018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6699650" y="1518875"/>
            <a:ext cx="1893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00" y="1518875"/>
            <a:ext cx="3866582" cy="27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632" y="1498075"/>
            <a:ext cx="3837314" cy="27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Book Rating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422775" y="-809175"/>
            <a:ext cx="1568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422775" y="1498075"/>
            <a:ext cx="2018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6699650" y="1518875"/>
            <a:ext cx="1893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50" y="1518875"/>
            <a:ext cx="4033414" cy="27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789" y="1529275"/>
            <a:ext cx="3837314" cy="27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Book Reviews Count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87900" y="1489824"/>
            <a:ext cx="15369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703675" y="1509925"/>
            <a:ext cx="18726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772475" y="1540575"/>
            <a:ext cx="163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4100"/>
            <a:ext cx="4236957" cy="27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25" y="1384149"/>
            <a:ext cx="4205946" cy="27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647950" y="1906875"/>
            <a:ext cx="2369100" cy="10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091250" y="-1121275"/>
            <a:ext cx="18933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742" y="0"/>
            <a:ext cx="58262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556150" y="3023050"/>
            <a:ext cx="40713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Modification of the Dataset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of the Dataset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87900" y="1229275"/>
            <a:ext cx="39999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b="1" lang="en" sz="1800">
                <a:latin typeface="Roboto Slab"/>
                <a:ea typeface="Roboto Slab"/>
                <a:cs typeface="Roboto Slab"/>
                <a:sym typeface="Roboto Slab"/>
              </a:rPr>
              <a:t>Dimensionality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Features clearly low in variance, so I decided to compare PCA vs. all 3 features in ML models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b="1" lang="en" sz="1800">
                <a:latin typeface="Roboto Slab"/>
                <a:ea typeface="Roboto Slab"/>
                <a:cs typeface="Roboto Slab"/>
                <a:sym typeface="Roboto Slab"/>
              </a:rPr>
              <a:t>Data Preprocessing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Comparing data normalized vs data scaled to a distribution 0 - 1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Outliers removed using IQR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Classes equally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weighted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b="1" lang="en" sz="1800">
                <a:latin typeface="Roboto Slab"/>
                <a:ea typeface="Roboto Slab"/>
                <a:cs typeface="Roboto Slab"/>
                <a:sym typeface="Roboto Slab"/>
              </a:rPr>
              <a:t>Train-Testing Split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75%/25%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b="1" lang="en" sz="1800">
                <a:latin typeface="Roboto Slab"/>
                <a:ea typeface="Roboto Slab"/>
                <a:cs typeface="Roboto Slab"/>
                <a:sym typeface="Roboto Slab"/>
              </a:rPr>
              <a:t>Model Evaluation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Emphasis on F1-Score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5 Fold Cross Validation to Compare Different Models Types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148" y="1569675"/>
            <a:ext cx="4107749" cy="29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Classifier Models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2272050" y="2976150"/>
            <a:ext cx="46395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K-Nearest Neighbors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Support Vector Machine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Logistic Regression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Decision Tree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Random Forest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best results of the KNN models ---&gt;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F1-Score: 0.8799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K = 1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non-reduced data (3 dimensions)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Normalized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o a 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Standard Distribution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i="1" lang="en">
                <a:latin typeface="Roboto Slab"/>
                <a:ea typeface="Roboto Slab"/>
                <a:cs typeface="Roboto Slab"/>
                <a:sym typeface="Roboto Slab"/>
              </a:rPr>
              <a:t>Probably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overfitted, based on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v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isualization of model trained on 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rincipal components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(F1-Score: only 0.865) ------------------------&gt;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675" y="194925"/>
            <a:ext cx="4210698" cy="25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025" y="2903375"/>
            <a:ext cx="3061504" cy="22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185100" y="2960900"/>
            <a:ext cx="27738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Objective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Goals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Solution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Project Outline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825" y="166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4889400" y="68950"/>
            <a:ext cx="42546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Hyperparameters tuned using grid search: C = 1; gamma = 1 (RBF kernel)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Data normalized to a Z-distribution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1525"/>
            <a:ext cx="2753901" cy="10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850" y="1161300"/>
            <a:ext cx="2847381" cy="27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52850"/>
            <a:ext cx="2915050" cy="27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2025" y="1161300"/>
            <a:ext cx="2771975" cy="27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8437" y="3985293"/>
            <a:ext cx="2771975" cy="115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4961" y="3947300"/>
            <a:ext cx="2529039" cy="1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382200" y="3623675"/>
            <a:ext cx="1986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(least overfitted)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90875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826188" y="-52375"/>
            <a:ext cx="5569800" cy="9621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Conclusions: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- </a:t>
            </a: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Best results on PCA components, normal distribution</a:t>
            </a:r>
            <a:br>
              <a:rPr lang="en" sz="140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- Slight decrease in Recall, increase in F1-score from MinMax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5" y="1971950"/>
            <a:ext cx="4320065" cy="31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71949"/>
            <a:ext cx="4452699" cy="31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438" y="909725"/>
            <a:ext cx="2360942" cy="10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1450" y="909725"/>
            <a:ext cx="2439283" cy="10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23725" y="2408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4078200" y="0"/>
            <a:ext cx="5065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Problems in binarizing the data,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b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ecause the ranges were very similar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(lack of variance to begin with)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135525" y="1424825"/>
            <a:ext cx="25647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 Scaling Applied, all categorical values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Feature Importance: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Review Count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Rating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Price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25" y="3823794"/>
            <a:ext cx="2564700" cy="9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575" y="1288400"/>
            <a:ext cx="6169276" cy="352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214450" y="1440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modification applied to dataset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Scaling, binarizing, PCA,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100 Estimators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Ranking Differences from 1</a:t>
            </a:r>
            <a:br>
              <a:rPr lang="en"/>
            </a:b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Better results than 1 decision tree!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075" y="458025"/>
            <a:ext cx="2969499" cy="14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950" y="2008375"/>
            <a:ext cx="5121049" cy="31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Conclusions</a:t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1860900" y="3079275"/>
            <a:ext cx="54618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Cross Validation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Conclusions/Future Improvements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249675" y="172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85225" y="1373175"/>
            <a:ext cx="50658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Using 5 fold cross validation,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he Logistic Regression model 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howed the least variance in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ts F1-Score.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K-Nearest Neighbors classifier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showed the highest mean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F1-Score.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125" y="3131065"/>
            <a:ext cx="2957280" cy="186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331061"/>
            <a:ext cx="4221526" cy="260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Conclusion/Future Improvements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87900" y="1373275"/>
            <a:ext cx="80967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Accurate: </a:t>
            </a:r>
            <a:r>
              <a:rPr lang="en"/>
              <a:t>Logistic</a:t>
            </a:r>
            <a:r>
              <a:rPr lang="en"/>
              <a:t> Regression (F1-Score:  .7034; Accuracy: 62%)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i.e. Approx. 62% of a random guess for the bookseller being correct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Highest Contributing Feature: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Number of reviews, based upon Random Forest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May be attributed to difference in size of user 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Experiment on a dataset of books </a:t>
            </a:r>
            <a:r>
              <a:rPr i="1" lang="en" sz="1400"/>
              <a:t>exclusively</a:t>
            </a:r>
            <a:r>
              <a:rPr lang="en" sz="1400"/>
              <a:t> sold on Amazon/Flipkart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Feature engineering to improve Random Forest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3575" y="473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63575" y="1497575"/>
            <a:ext cx="630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Flipkart vs. Amazon: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Flipkart: </a:t>
            </a:r>
            <a:r>
              <a:rPr lang="en"/>
              <a:t>w</a:t>
            </a:r>
            <a:r>
              <a:rPr lang="en"/>
              <a:t>idely successful e-commerce startup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category: 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cquired for $18B USD in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BEAT out Amazon for #1 e-commerce in India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was so different about books sold on Flipkart?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Would a machine be able to tell the difference?</a:t>
            </a:r>
            <a:endParaRPr/>
          </a:p>
        </p:txBody>
      </p:sp>
      <p:pic>
        <p:nvPicPr>
          <p:cNvPr descr="Flipkart to hire over 10,000 temporary staff ahead of ...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825" y="33700"/>
            <a:ext cx="3472176" cy="195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.com: Amazon.com eGift Card: Gift Cards"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825" y="2999450"/>
            <a:ext cx="3472175" cy="2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671825" y="2178425"/>
            <a:ext cx="33333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📚</a:t>
            </a:r>
            <a:r>
              <a:rPr lang="en" sz="4800">
                <a:latin typeface="Roboto"/>
                <a:ea typeface="Roboto"/>
                <a:cs typeface="Roboto"/>
                <a:sym typeface="Roboto"/>
              </a:rPr>
              <a:t>📚🤖📚📚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939500" y="724200"/>
            <a:ext cx="411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experiment is to uncover differences on how books are sold between Amazon and Flipkart.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insight can inform the way smart products work, such as recommender-systems that direct consumers to one platform or another.</a:t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Flipkart differentiate?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Logistic Regression, a classification model was built, with an F1-Score of approximately 0.7034.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Input: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Book listed online for sale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Output: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	</a:t>
            </a:r>
            <a:r>
              <a:rPr lang="en"/>
              <a:t>Classification of who the bookseller was - Flipkart or Amazon?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Outline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739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 was divided into performing the following tasks: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 of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of Classification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Comparison of Models 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1951525" y="-1017824"/>
            <a:ext cx="40452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022050" y="2976150"/>
            <a:ext cx="3099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Environment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Environment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37327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experiment was made possible using the following software tools: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Python 3.7.6: programming language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Jupyter Notebook: executes Python commands in the browser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SciKit-Learn: framework for implementing Machine Learning algorithms</a:t>
            </a:r>
            <a:endParaRPr sz="1400"/>
          </a:p>
        </p:txBody>
      </p:sp>
      <p:sp>
        <p:nvSpPr>
          <p:cNvPr id="112" name="Google Shape;112;p20"/>
          <p:cNvSpPr txBox="1"/>
          <p:nvPr/>
        </p:nvSpPr>
        <p:spPr>
          <a:xfrm>
            <a:off x="5928250" y="4226325"/>
            <a:ext cx="2999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Full list of imported dependencies</a:t>
            </a:r>
            <a:endParaRPr i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181" y="0"/>
            <a:ext cx="3703818" cy="422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970000" y="2851325"/>
            <a:ext cx="32040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Dataset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Scatter Plots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Feature Distributions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Correlation Heatmap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