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1" r:id="rId7"/>
    <p:sldId id="263" r:id="rId8"/>
    <p:sldId id="264" r:id="rId9"/>
    <p:sldId id="266" r:id="rId10"/>
    <p:sldId id="271" r:id="rId11"/>
    <p:sldId id="270" r:id="rId12"/>
    <p:sldId id="269" r:id="rId13"/>
    <p:sldId id="268" r:id="rId14"/>
    <p:sldId id="258" r:id="rId15"/>
    <p:sldId id="262" r:id="rId16"/>
    <p:sldId id="267" r:id="rId17"/>
    <p:sldId id="273" r:id="rId18"/>
    <p:sldId id="275" r:id="rId19"/>
    <p:sldId id="259" r:id="rId20"/>
    <p:sldId id="265" r:id="rId21"/>
    <p:sldId id="272" r:id="rId22"/>
    <p:sldId id="274" r:id="rId23"/>
    <p:sldId id="276" r:id="rId24"/>
    <p:sldId id="277" r:id="rId25"/>
    <p:sldId id="278" r:id="rId26"/>
    <p:sldId id="279" r:id="rId27"/>
    <p:sldId id="281" r:id="rId28"/>
    <p:sldId id="280"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ésolus" id="{D21FF75C-B707-4935-9C01-8B338766B689}">
          <p14:sldIdLst>
            <p14:sldId id="257"/>
            <p14:sldId id="260"/>
            <p14:sldId id="261"/>
            <p14:sldId id="263"/>
            <p14:sldId id="264"/>
            <p14:sldId id="266"/>
            <p14:sldId id="271"/>
            <p14:sldId id="270"/>
            <p14:sldId id="269"/>
            <p14:sldId id="268"/>
            <p14:sldId id="258"/>
            <p14:sldId id="262"/>
          </p14:sldIdLst>
        </p14:section>
        <p14:section name="À évaluer la priorité" id="{3DD836E7-5F83-4B1A-B235-4AFC8D616B73}">
          <p14:sldIdLst>
            <p14:sldId id="267"/>
            <p14:sldId id="273"/>
            <p14:sldId id="275"/>
          </p14:sldIdLst>
        </p14:section>
        <p14:section name="Bug connus" id="{B40C9BB8-F2CD-440A-9160-E2C44291BE79}">
          <p14:sldIdLst>
            <p14:sldId id="259"/>
            <p14:sldId id="265"/>
            <p14:sldId id="272"/>
          </p14:sldIdLst>
        </p14:section>
        <p14:section name="À résoudre" id="{567A5751-6967-4686-93AF-82E16B5780D3}">
          <p14:sldIdLst>
            <p14:sldId id="274"/>
            <p14:sldId id="276"/>
            <p14:sldId id="277"/>
            <p14:sldId id="278"/>
            <p14:sldId id="279"/>
            <p14:sldId id="281"/>
            <p14:sldId id="280"/>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 Héon" initials="MH" lastIdx="1" clrIdx="0">
    <p:extLst>
      <p:ext uri="{19B8F6BF-5375-455C-9EA6-DF929625EA0E}">
        <p15:presenceInfo xmlns:p15="http://schemas.microsoft.com/office/powerpoint/2012/main" userId="Michel Hé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26" y="558"/>
      </p:cViewPr>
      <p:guideLst/>
    </p:cSldViewPr>
  </p:slideViewPr>
  <p:notesTextViewPr>
    <p:cViewPr>
      <p:scale>
        <a:sx n="1" d="1"/>
        <a:sy n="1" d="1"/>
      </p:scale>
      <p:origin x="0" y="0"/>
    </p:cViewPr>
  </p:notesTextViewPr>
  <p:sorterViewPr>
    <p:cViewPr>
      <p:scale>
        <a:sx n="100" d="100"/>
        <a:sy n="100" d="100"/>
      </p:scale>
      <p:origin x="0" y="-30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endParaRPr lang="fr-CA"/>
          </a:p>
        </p:txBody>
      </p:sp>
      <p:sp>
        <p:nvSpPr>
          <p:cNvPr id="4" name="Espace réservé de la date 3"/>
          <p:cNvSpPr>
            <a:spLocks noGrp="1"/>
          </p:cNvSpPr>
          <p:nvPr>
            <p:ph type="dt" sz="half" idx="10"/>
          </p:nvPr>
        </p:nvSpPr>
        <p:spPr/>
        <p:txBody>
          <a:body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282285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1111572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98025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1667930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11"/>
          </p:nvPr>
        </p:nvSpPr>
        <p:spPr/>
        <p:txBody>
          <a:bodyPr/>
          <a:lstStyle/>
          <a:p>
            <a:endParaRPr lang="fr-CA"/>
          </a:p>
        </p:txBody>
      </p:sp>
      <p:sp>
        <p:nvSpPr>
          <p:cNvPr id="6" name="Espace réservé du numéro de diapositive 5"/>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365944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fld id="{40080ABB-6B13-493F-9A7B-91202AF61394}" type="datetimeFigureOut">
              <a:rPr lang="fr-CA" smtClean="0"/>
              <a:t>2020-03-18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148917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fld id="{40080ABB-6B13-493F-9A7B-91202AF61394}" type="datetimeFigureOut">
              <a:rPr lang="fr-CA" smtClean="0"/>
              <a:t>2020-03-18</a:t>
            </a:fld>
            <a:endParaRPr lang="fr-CA"/>
          </a:p>
        </p:txBody>
      </p:sp>
      <p:sp>
        <p:nvSpPr>
          <p:cNvPr id="8" name="Espace réservé du pied de page 7"/>
          <p:cNvSpPr>
            <a:spLocks noGrp="1"/>
          </p:cNvSpPr>
          <p:nvPr>
            <p:ph type="ftr" sz="quarter" idx="11"/>
          </p:nvPr>
        </p:nvSpPr>
        <p:spPr/>
        <p:txBody>
          <a:bodyPr/>
          <a:lstStyle/>
          <a:p>
            <a:endParaRPr lang="fr-CA"/>
          </a:p>
        </p:txBody>
      </p:sp>
      <p:sp>
        <p:nvSpPr>
          <p:cNvPr id="9" name="Espace réservé du numéro de diapositive 8"/>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163146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e la date 2"/>
          <p:cNvSpPr>
            <a:spLocks noGrp="1"/>
          </p:cNvSpPr>
          <p:nvPr>
            <p:ph type="dt" sz="half" idx="10"/>
          </p:nvPr>
        </p:nvSpPr>
        <p:spPr/>
        <p:txBody>
          <a:bodyPr/>
          <a:lstStyle/>
          <a:p>
            <a:fld id="{40080ABB-6B13-493F-9A7B-91202AF61394}" type="datetimeFigureOut">
              <a:rPr lang="fr-CA" smtClean="0"/>
              <a:t>2020-03-18</a:t>
            </a:fld>
            <a:endParaRPr lang="fr-CA"/>
          </a:p>
        </p:txBody>
      </p:sp>
      <p:sp>
        <p:nvSpPr>
          <p:cNvPr id="4" name="Espace réservé du pied de page 3"/>
          <p:cNvSpPr>
            <a:spLocks noGrp="1"/>
          </p:cNvSpPr>
          <p:nvPr>
            <p:ph type="ftr" sz="quarter" idx="11"/>
          </p:nvPr>
        </p:nvSpPr>
        <p:spPr/>
        <p:txBody>
          <a:bodyPr/>
          <a:lstStyle/>
          <a:p>
            <a:endParaRPr lang="fr-CA"/>
          </a:p>
        </p:txBody>
      </p:sp>
      <p:sp>
        <p:nvSpPr>
          <p:cNvPr id="5" name="Espace réservé du numéro de diapositive 4"/>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46405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0080ABB-6B13-493F-9A7B-91202AF61394}" type="datetimeFigureOut">
              <a:rPr lang="fr-CA" smtClean="0"/>
              <a:t>2020-03-18</a:t>
            </a:fld>
            <a:endParaRPr lang="fr-CA"/>
          </a:p>
        </p:txBody>
      </p:sp>
      <p:sp>
        <p:nvSpPr>
          <p:cNvPr id="3" name="Espace réservé du pied de page 2"/>
          <p:cNvSpPr>
            <a:spLocks noGrp="1"/>
          </p:cNvSpPr>
          <p:nvPr>
            <p:ph type="ftr" sz="quarter" idx="11"/>
          </p:nvPr>
        </p:nvSpPr>
        <p:spPr/>
        <p:txBody>
          <a:bodyPr/>
          <a:lstStyle/>
          <a:p>
            <a:endParaRPr lang="fr-CA"/>
          </a:p>
        </p:txBody>
      </p:sp>
      <p:sp>
        <p:nvSpPr>
          <p:cNvPr id="4" name="Espace réservé du numéro de diapositive 3"/>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1912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40080ABB-6B13-493F-9A7B-91202AF61394}" type="datetimeFigureOut">
              <a:rPr lang="fr-CA" smtClean="0"/>
              <a:t>2020-03-18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254132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40080ABB-6B13-493F-9A7B-91202AF61394}" type="datetimeFigureOut">
              <a:rPr lang="fr-CA" smtClean="0"/>
              <a:t>2020-03-18</a:t>
            </a:fld>
            <a:endParaRPr lang="fr-CA"/>
          </a:p>
        </p:txBody>
      </p:sp>
      <p:sp>
        <p:nvSpPr>
          <p:cNvPr id="6" name="Espace réservé du pied de page 5"/>
          <p:cNvSpPr>
            <a:spLocks noGrp="1"/>
          </p:cNvSpPr>
          <p:nvPr>
            <p:ph type="ftr" sz="quarter" idx="11"/>
          </p:nvPr>
        </p:nvSpPr>
        <p:spPr/>
        <p:txBody>
          <a:bodyPr/>
          <a:lstStyle/>
          <a:p>
            <a:endParaRPr lang="fr-CA"/>
          </a:p>
        </p:txBody>
      </p:sp>
      <p:sp>
        <p:nvSpPr>
          <p:cNvPr id="7" name="Espace réservé du numéro de diapositive 6"/>
          <p:cNvSpPr>
            <a:spLocks noGrp="1"/>
          </p:cNvSpPr>
          <p:nvPr>
            <p:ph type="sldNum" sz="quarter" idx="12"/>
          </p:nvPr>
        </p:nvSpPr>
        <p:spPr/>
        <p:txBody>
          <a:bodyPr/>
          <a:lstStyle/>
          <a:p>
            <a:fld id="{EED362BC-43F4-4B72-B63A-C2525A8E7D8B}" type="slidenum">
              <a:rPr lang="fr-CA" smtClean="0"/>
              <a:t>‹N°›</a:t>
            </a:fld>
            <a:endParaRPr lang="fr-CA"/>
          </a:p>
        </p:txBody>
      </p:sp>
    </p:spTree>
    <p:extLst>
      <p:ext uri="{BB962C8B-B14F-4D97-AF65-F5344CB8AC3E}">
        <p14:creationId xmlns:p14="http://schemas.microsoft.com/office/powerpoint/2010/main" val="9615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80ABB-6B13-493F-9A7B-91202AF61394}" type="datetimeFigureOut">
              <a:rPr lang="fr-CA" smtClean="0"/>
              <a:t>2020-03-18</a:t>
            </a:fld>
            <a:endParaRPr lang="fr-CA"/>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362BC-43F4-4B72-B63A-C2525A8E7D8B}" type="slidenum">
              <a:rPr lang="fr-CA" smtClean="0"/>
              <a:t>‹N°›</a:t>
            </a:fld>
            <a:endParaRPr lang="fr-CA"/>
          </a:p>
        </p:txBody>
      </p:sp>
    </p:spTree>
    <p:extLst>
      <p:ext uri="{BB962C8B-B14F-4D97-AF65-F5344CB8AC3E}">
        <p14:creationId xmlns:p14="http://schemas.microsoft.com/office/powerpoint/2010/main" val="54580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pixabay.com/en/one-hundred-percent-complete-stamp-459227/"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14.png"/><Relationship Id="rId5" Type="http://schemas.openxmlformats.org/officeDocument/2006/relationships/tags" Target="../tags/tag43.xml"/><Relationship Id="rId10" Type="http://schemas.openxmlformats.org/officeDocument/2006/relationships/image" Target="../media/image13.png"/><Relationship Id="rId4" Type="http://schemas.openxmlformats.org/officeDocument/2006/relationships/tags" Target="../tags/tag42.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5.png"/><Relationship Id="rId5" Type="http://schemas.openxmlformats.org/officeDocument/2006/relationships/slideLayout" Target="../slideLayouts/slideLayout1.xml"/><Relationship Id="rId4" Type="http://schemas.openxmlformats.org/officeDocument/2006/relationships/tags" Target="../tags/tag49.xml"/></Relationships>
</file>

<file path=ppt/slides/_rels/slide12.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6.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tags" Target="../tags/tag53.xml"/></Relationships>
</file>

<file path=ppt/slides/_rels/slide13.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18.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slideLayout" Target="../slideLayouts/slideLayout2.xml"/><Relationship Id="rId5" Type="http://schemas.openxmlformats.org/officeDocument/2006/relationships/tags" Target="../tags/tag62.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s>
</file>

<file path=ppt/slides/_rels/slide15.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slideLayout" Target="../slideLayouts/slideLayout2.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tags" Target="../tags/tag79.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tags" Target="../tags/tag78.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20.png"/><Relationship Id="rId5" Type="http://schemas.openxmlformats.org/officeDocument/2006/relationships/slideLayout" Target="../slideLayouts/slideLayout1.xml"/><Relationship Id="rId4"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22.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8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hyperlink" Target="https://pixabay.com/en/one-hundred-percent-complete-stamp-459227/"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2.png"/><Relationship Id="rId5" Type="http://schemas.openxmlformats.org/officeDocument/2006/relationships/tags" Target="../tags/tag93.xml"/><Relationship Id="rId10" Type="http://schemas.openxmlformats.org/officeDocument/2006/relationships/image" Target="../media/image23.png"/><Relationship Id="rId4" Type="http://schemas.openxmlformats.org/officeDocument/2006/relationships/tags" Target="../tags/tag92.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1.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hyperlink" Target="https://pixabay.com/en/one-hundred-percent-complete-stamp-459227/" TargetMode="External"/></Relationships>
</file>

<file path=ppt/slides/_rels/slide20.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image" Target="../media/image24.png"/><Relationship Id="rId3" Type="http://schemas.openxmlformats.org/officeDocument/2006/relationships/tags" Target="../tags/tag99.xml"/><Relationship Id="rId7" Type="http://schemas.openxmlformats.org/officeDocument/2006/relationships/tags" Target="../tags/tag103.xml"/><Relationship Id="rId12"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tags" Target="../tags/tag107.xml"/><Relationship Id="rId5" Type="http://schemas.openxmlformats.org/officeDocument/2006/relationships/tags" Target="../tags/tag101.xml"/><Relationship Id="rId15" Type="http://schemas.openxmlformats.org/officeDocument/2006/relationships/hyperlink" Target="https://pixabay.com/en/one-hundred-percent-complete-stamp-459227/" TargetMode="External"/><Relationship Id="rId10" Type="http://schemas.openxmlformats.org/officeDocument/2006/relationships/tags" Target="../tags/tag106.xml"/><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hyperlink" Target="https://pixabay.com/en/one-hundred-percent-complete-stamp-459227/" TargetMode="External"/><Relationship Id="rId5" Type="http://schemas.openxmlformats.org/officeDocument/2006/relationships/tags" Target="../tags/tag112.xml"/><Relationship Id="rId10" Type="http://schemas.openxmlformats.org/officeDocument/2006/relationships/image" Target="../media/image2.png"/><Relationship Id="rId4" Type="http://schemas.openxmlformats.org/officeDocument/2006/relationships/tags" Target="../tags/tag111.xml"/><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image" Target="../media/image2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slideLayout" Target="../slideLayouts/slideLayout2.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hyperlink" Target="https://pixabay.com/en/one-hundred-percent-complete-stamp-459227/" TargetMode="Externa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hyperlink" Target="https://pixabay.com/en/one-hundred-percent-complete-stamp-459227/" TargetMode="Externa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image" Target="../media/image2.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27.png"/><Relationship Id="rId5" Type="http://schemas.openxmlformats.org/officeDocument/2006/relationships/tags" Target="../tags/tag130.xml"/><Relationship Id="rId10" Type="http://schemas.openxmlformats.org/officeDocument/2006/relationships/slideLayout" Target="../slideLayouts/slideLayout2.xml"/><Relationship Id="rId4" Type="http://schemas.openxmlformats.org/officeDocument/2006/relationships/tags" Target="../tags/tag129.xml"/><Relationship Id="rId9" Type="http://schemas.openxmlformats.org/officeDocument/2006/relationships/tags" Target="../tags/tag134.xml"/></Relationships>
</file>

<file path=ppt/slides/_rels/slide24.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image" Target="../media/image28.png"/><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5" Type="http://schemas.openxmlformats.org/officeDocument/2006/relationships/hyperlink" Target="https://pixabay.com/en/one-hundred-percent-complete-stamp-459227/" TargetMode="External"/><Relationship Id="rId10" Type="http://schemas.openxmlformats.org/officeDocument/2006/relationships/tags" Target="../tags/tag144.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48.xml"/><Relationship Id="rId7" Type="http://schemas.openxmlformats.org/officeDocument/2006/relationships/image" Target="../media/image29.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tags" Target="../tags/tag149.xml"/><Relationship Id="rId9" Type="http://schemas.openxmlformats.org/officeDocument/2006/relationships/hyperlink" Target="https://pixabay.com/en/one-hundred-percent-complete-stamp-459227/"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153.xml"/><Relationship Id="rId7"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tags" Target="../tags/tag156.xml"/><Relationship Id="rId5" Type="http://schemas.openxmlformats.org/officeDocument/2006/relationships/tags" Target="../tags/tag155.xml"/><Relationship Id="rId10" Type="http://schemas.openxmlformats.org/officeDocument/2006/relationships/hyperlink" Target="https://pixabay.com/en/one-hundred-percent-complete-stamp-459227/" TargetMode="External"/><Relationship Id="rId4" Type="http://schemas.openxmlformats.org/officeDocument/2006/relationships/tags" Target="../tags/tag154.xml"/><Relationship Id="rId9"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hyperlink" Target="https://pixabay.com/en/one-hundred-percent-complete-stamp-459227/" TargetMode="Externa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2.png"/><Relationship Id="rId5" Type="http://schemas.openxmlformats.org/officeDocument/2006/relationships/image" Target="../media/image31.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hyperlink" Target="https://pixabay.com/en/one-hundred-percent-complete-stamp-459227/" TargetMode="External"/><Relationship Id="rId5" Type="http://schemas.openxmlformats.org/officeDocument/2006/relationships/tags" Target="../tags/tag164.xml"/><Relationship Id="rId10" Type="http://schemas.openxmlformats.org/officeDocument/2006/relationships/image" Target="../media/image2.png"/><Relationship Id="rId4" Type="http://schemas.openxmlformats.org/officeDocument/2006/relationships/tags" Target="../tags/tag163.xml"/><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9.xml"/><Relationship Id="rId7" Type="http://schemas.openxmlformats.org/officeDocument/2006/relationships/image" Target="../media/image33.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hyperlink" Target="https://pixabay.com/en/one-hundred-percent-complete-stamp-459227/" TargetMode="External"/></Relationships>
</file>

<file path=ppt/slides/_rels/slide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hyperlink" Target="https://pixabay.com/en/one-hundred-percent-complete-stamp-459227/" TargetMode="Externa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hyperlink" Target="https://pixabay.com/en/one-hundred-percent-complete-stamp-459227/" TargetMode="External"/><Relationship Id="rId3" Type="http://schemas.openxmlformats.org/officeDocument/2006/relationships/tags" Target="../tags/tag174.xml"/><Relationship Id="rId7" Type="http://schemas.openxmlformats.org/officeDocument/2006/relationships/image" Target="../media/image2.pn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31.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1.xml"/><Relationship Id="rId7" Type="http://schemas.openxmlformats.org/officeDocument/2006/relationships/tags" Target="../tags/tag18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hyperlink" Target="https://pixabay.com/en/one-hundred-percent-complete-stamp-459227/" TargetMode="External"/><Relationship Id="rId5" Type="http://schemas.openxmlformats.org/officeDocument/2006/relationships/tags" Target="../tags/tag183.xml"/><Relationship Id="rId10" Type="http://schemas.openxmlformats.org/officeDocument/2006/relationships/image" Target="../media/image2.png"/><Relationship Id="rId4" Type="http://schemas.openxmlformats.org/officeDocument/2006/relationships/tags" Target="../tags/tag182.xml"/><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tags" Target="../tags/tag188.xml"/><Relationship Id="rId7" Type="http://schemas.openxmlformats.org/officeDocument/2006/relationships/image" Target="../media/image37.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9" Type="http://schemas.openxmlformats.org/officeDocument/2006/relationships/image" Target="../media/image38.png"/></Relationships>
</file>

<file path=ppt/slides/_rels/slide35.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slideLayout" Target="../slideLayouts/slideLayout2.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image" Target="../media/image39.png"/><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36.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3" Type="http://schemas.openxmlformats.org/officeDocument/2006/relationships/tags" Target="../tags/tag217.xml"/><Relationship Id="rId7" Type="http://schemas.openxmlformats.org/officeDocument/2006/relationships/tags" Target="../tags/tag221.xml"/><Relationship Id="rId12" Type="http://schemas.openxmlformats.org/officeDocument/2006/relationships/tags" Target="../tags/tag226.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tags" Target="../tags/tag220.xml"/><Relationship Id="rId11" Type="http://schemas.openxmlformats.org/officeDocument/2006/relationships/tags" Target="../tags/tag225.xml"/><Relationship Id="rId5" Type="http://schemas.openxmlformats.org/officeDocument/2006/relationships/tags" Target="../tags/tag219.xml"/><Relationship Id="rId15" Type="http://schemas.openxmlformats.org/officeDocument/2006/relationships/image" Target="../media/image40.png"/><Relationship Id="rId10" Type="http://schemas.openxmlformats.org/officeDocument/2006/relationships/tags" Target="../tags/tag224.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hyperlink" Target="https://pixabay.com/en/one-hundred-percent-complete-stamp-459227/" TargetMode="Externa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png"/><Relationship Id="rId5" Type="http://schemas.openxmlformats.org/officeDocument/2006/relationships/tags" Target="../tags/tag15.xml"/><Relationship Id="rId10" Type="http://schemas.openxmlformats.org/officeDocument/2006/relationships/image" Target="../media/image6.png"/><Relationship Id="rId4" Type="http://schemas.openxmlformats.org/officeDocument/2006/relationships/tags" Target="../tags/tag14.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hyperlink" Target="https://pixabay.com/en/one-hundred-percent-complete-stamp-459227/"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2.png"/><Relationship Id="rId5" Type="http://schemas.openxmlformats.org/officeDocument/2006/relationships/tags" Target="../tags/tag22.xml"/><Relationship Id="rId10" Type="http://schemas.openxmlformats.org/officeDocument/2006/relationships/image" Target="../media/image8.png"/><Relationship Id="rId4" Type="http://schemas.openxmlformats.org/officeDocument/2006/relationships/tags" Target="../tags/tag2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8" Type="http://schemas.openxmlformats.org/officeDocument/2006/relationships/hyperlink" Target="https://pixabay.com/en/one-hundred-percent-complete-stamp-459227/" TargetMode="External"/><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3.xml"/><Relationship Id="rId7" Type="http://schemas.openxmlformats.org/officeDocument/2006/relationships/image" Target="../media/image10.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hyperlink" Target="https://pixabay.com/en/one-hundred-percent-complete-stamp-459227/" TargetMode="Externa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hyperlink" Target="https://pixabay.com/en/one-hundred-percent-complete-stamp-459227/" TargetMode="Externa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custDataLst>
              <p:tags r:id="rId1"/>
            </p:custDataLst>
          </p:nvPr>
        </p:nvPicPr>
        <p:blipFill>
          <a:blip r:embed="rId4"/>
          <a:stretch>
            <a:fillRect/>
          </a:stretch>
        </p:blipFill>
        <p:spPr>
          <a:xfrm>
            <a:off x="1446902" y="695325"/>
            <a:ext cx="9239250" cy="5353050"/>
          </a:xfrm>
          <a:prstGeom prst="rect">
            <a:avLst/>
          </a:prstGeom>
        </p:spPr>
      </p:pic>
      <p:sp>
        <p:nvSpPr>
          <p:cNvPr id="3" name="Rectangle 2"/>
          <p:cNvSpPr/>
          <p:nvPr>
            <p:custDataLst>
              <p:tags r:id="rId2"/>
            </p:custDataLst>
          </p:nvPr>
        </p:nvSpPr>
        <p:spPr>
          <a:xfrm>
            <a:off x="2724150" y="2401199"/>
            <a:ext cx="2876550" cy="1704975"/>
          </a:xfrm>
          <a:prstGeom prst="wedgeRectCallout">
            <a:avLst>
              <a:gd name="adj1" fmla="val -69177"/>
              <a:gd name="adj2" fmla="val -687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Page de démarrage anglaise « Accueil » apparaît</a:t>
            </a:r>
          </a:p>
        </p:txBody>
      </p:sp>
      <p:pic>
        <p:nvPicPr>
          <p:cNvPr id="4" name="Image 3" descr="Une image contenant rouge, plein, assis, orange&#10;&#10;Description générée automatiquement">
            <a:extLst>
              <a:ext uri="{FF2B5EF4-FFF2-40B4-BE49-F238E27FC236}">
                <a16:creationId xmlns:a16="http://schemas.microsoft.com/office/drawing/2014/main" id="{BB342E93-4229-4FB9-BCA6-D8DE238CF60E}"/>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rot="18877548">
            <a:off x="3800249" y="2155647"/>
            <a:ext cx="1439326" cy="382321"/>
          </a:xfrm>
          <a:prstGeom prst="rect">
            <a:avLst/>
          </a:prstGeom>
        </p:spPr>
      </p:pic>
    </p:spTree>
    <p:extLst>
      <p:ext uri="{BB962C8B-B14F-4D97-AF65-F5344CB8AC3E}">
        <p14:creationId xmlns:p14="http://schemas.microsoft.com/office/powerpoint/2010/main" val="92514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custDataLst>
              <p:tags r:id="rId1"/>
            </p:custDataLst>
          </p:nvPr>
        </p:nvPicPr>
        <p:blipFill>
          <a:blip r:embed="rId9"/>
          <a:stretch>
            <a:fillRect/>
          </a:stretch>
        </p:blipFill>
        <p:spPr>
          <a:xfrm>
            <a:off x="298065" y="432316"/>
            <a:ext cx="4944539" cy="3864697"/>
          </a:xfrm>
          <a:prstGeom prst="rect">
            <a:avLst/>
          </a:prstGeom>
        </p:spPr>
      </p:pic>
      <p:sp>
        <p:nvSpPr>
          <p:cNvPr id="5" name="Flèche vers le bas 4"/>
          <p:cNvSpPr/>
          <p:nvPr>
            <p:custDataLst>
              <p:tags r:id="rId2"/>
            </p:custDataLst>
          </p:nvPr>
        </p:nvSpPr>
        <p:spPr>
          <a:xfrm rot="3802180">
            <a:off x="1725624" y="3316265"/>
            <a:ext cx="623749" cy="7462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6" name="Image 5"/>
          <p:cNvPicPr>
            <a:picLocks noChangeAspect="1"/>
          </p:cNvPicPr>
          <p:nvPr>
            <p:custDataLst>
              <p:tags r:id="rId3"/>
            </p:custDataLst>
          </p:nvPr>
        </p:nvPicPr>
        <p:blipFill>
          <a:blip r:embed="rId10"/>
          <a:stretch>
            <a:fillRect/>
          </a:stretch>
        </p:blipFill>
        <p:spPr>
          <a:xfrm>
            <a:off x="2510827" y="1329199"/>
            <a:ext cx="4751821" cy="3394157"/>
          </a:xfrm>
          <a:prstGeom prst="rect">
            <a:avLst/>
          </a:prstGeom>
        </p:spPr>
      </p:pic>
      <p:sp>
        <p:nvSpPr>
          <p:cNvPr id="7" name="Flèche vers le bas 6"/>
          <p:cNvSpPr/>
          <p:nvPr>
            <p:custDataLst>
              <p:tags r:id="rId4"/>
            </p:custDataLst>
          </p:nvPr>
        </p:nvSpPr>
        <p:spPr>
          <a:xfrm rot="18697545">
            <a:off x="3556710" y="3501190"/>
            <a:ext cx="623749" cy="74623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p:cNvPicPr>
            <a:picLocks noChangeAspect="1"/>
          </p:cNvPicPr>
          <p:nvPr>
            <p:custDataLst>
              <p:tags r:id="rId5"/>
            </p:custDataLst>
          </p:nvPr>
        </p:nvPicPr>
        <p:blipFill>
          <a:blip r:embed="rId11"/>
          <a:stretch>
            <a:fillRect/>
          </a:stretch>
        </p:blipFill>
        <p:spPr>
          <a:xfrm>
            <a:off x="5981714" y="2653331"/>
            <a:ext cx="6050560" cy="3287363"/>
          </a:xfrm>
          <a:prstGeom prst="rect">
            <a:avLst/>
          </a:prstGeom>
        </p:spPr>
      </p:pic>
      <p:sp>
        <p:nvSpPr>
          <p:cNvPr id="9" name="Rectangle 8"/>
          <p:cNvSpPr/>
          <p:nvPr>
            <p:custDataLst>
              <p:tags r:id="rId6"/>
            </p:custDataLst>
          </p:nvPr>
        </p:nvSpPr>
        <p:spPr>
          <a:xfrm>
            <a:off x="8002516" y="3694962"/>
            <a:ext cx="710975" cy="3410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96B993DC-8EEA-4ACB-A886-78D2E5CEC0B5}"/>
              </a:ext>
            </a:extLst>
          </p:cNvPr>
          <p:cNvSpPr/>
          <p:nvPr>
            <p:custDataLst>
              <p:tags r:id="rId7"/>
            </p:custDataLst>
          </p:nvPr>
        </p:nvSpPr>
        <p:spPr>
          <a:xfrm>
            <a:off x="6358071" y="1435993"/>
            <a:ext cx="5024927" cy="831418"/>
          </a:xfrm>
          <a:prstGeom prst="wedgeRectCallout">
            <a:avLst>
              <a:gd name="adj1" fmla="val -12355"/>
              <a:gd name="adj2" fmla="val 239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a:t>La correction est appliquée dans le fichier </a:t>
            </a:r>
            <a:r>
              <a:rPr lang="fr-CA" err="1"/>
              <a:t>defaultAddMissingIndividualForm_fr_CA.ftl</a:t>
            </a:r>
            <a:endParaRPr lang="fr-CA"/>
          </a:p>
        </p:txBody>
      </p:sp>
    </p:spTree>
    <p:extLst>
      <p:ext uri="{BB962C8B-B14F-4D97-AF65-F5344CB8AC3E}">
        <p14:creationId xmlns:p14="http://schemas.microsoft.com/office/powerpoint/2010/main" val="225405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custDataLst>
              <p:tags r:id="rId1"/>
            </p:custDataLst>
          </p:nvPr>
        </p:nvPicPr>
        <p:blipFill>
          <a:blip r:embed="rId6"/>
          <a:stretch>
            <a:fillRect/>
          </a:stretch>
        </p:blipFill>
        <p:spPr>
          <a:xfrm>
            <a:off x="1042987" y="485775"/>
            <a:ext cx="8429625" cy="6076950"/>
          </a:xfrm>
          <a:prstGeom prst="rect">
            <a:avLst/>
          </a:prstGeom>
        </p:spPr>
      </p:pic>
      <p:sp>
        <p:nvSpPr>
          <p:cNvPr id="5" name="Rectangle 4"/>
          <p:cNvSpPr/>
          <p:nvPr>
            <p:custDataLst>
              <p:tags r:id="rId2"/>
            </p:custDataLst>
          </p:nvPr>
        </p:nvSpPr>
        <p:spPr>
          <a:xfrm>
            <a:off x="2171700" y="4610100"/>
            <a:ext cx="1552575"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6"/>
          <p:cNvSpPr/>
          <p:nvPr>
            <p:custDataLst>
              <p:tags r:id="rId3"/>
            </p:custDataLst>
          </p:nvPr>
        </p:nvSpPr>
        <p:spPr>
          <a:xfrm>
            <a:off x="2724150" y="2401199"/>
            <a:ext cx="2876550" cy="1704975"/>
          </a:xfrm>
          <a:prstGeom prst="wedgeRectCallout">
            <a:avLst>
              <a:gd name="adj1" fmla="val -34740"/>
              <a:gd name="adj2" fmla="val 79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 recherches » est au pluriel ici mais pas quand on clique sur le lien…</a:t>
            </a:r>
          </a:p>
        </p:txBody>
      </p:sp>
      <p:sp>
        <p:nvSpPr>
          <p:cNvPr id="3" name="Rectangle 2"/>
          <p:cNvSpPr/>
          <p:nvPr>
            <p:custDataLst>
              <p:tags r:id="rId4"/>
            </p:custDataLst>
          </p:nvPr>
        </p:nvSpPr>
        <p:spPr>
          <a:xfrm>
            <a:off x="8362950" y="3295650"/>
            <a:ext cx="3259330" cy="1876425"/>
          </a:xfrm>
          <a:prstGeom prst="wedgeRectCallout">
            <a:avLst>
              <a:gd name="adj1" fmla="val -193588"/>
              <a:gd name="adj2" fmla="val 2858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a:t>Le 's' est ajouté dans le fichier lib-home-</a:t>
            </a:r>
            <a:r>
              <a:rPr lang="fr-CA" err="1"/>
              <a:t>page.ftl</a:t>
            </a:r>
            <a:endParaRPr lang="fr-CA"/>
          </a:p>
          <a:p>
            <a:pPr algn="ctr"/>
            <a:r>
              <a:rPr lang="fr-CA"/>
              <a:t>La correction est appliquée dans lib-home-</a:t>
            </a:r>
            <a:r>
              <a:rPr lang="fr-CA" err="1"/>
              <a:t>page_fr_CA.ftl</a:t>
            </a:r>
            <a:endParaRPr lang="fr-CA"/>
          </a:p>
        </p:txBody>
      </p:sp>
    </p:spTree>
    <p:extLst>
      <p:ext uri="{BB962C8B-B14F-4D97-AF65-F5344CB8AC3E}">
        <p14:creationId xmlns:p14="http://schemas.microsoft.com/office/powerpoint/2010/main" val="6615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custDataLst>
              <p:tags r:id="rId1"/>
            </p:custDataLst>
          </p:nvPr>
        </p:nvPicPr>
        <p:blipFill>
          <a:blip r:embed="rId7"/>
          <a:stretch>
            <a:fillRect/>
          </a:stretch>
        </p:blipFill>
        <p:spPr>
          <a:xfrm>
            <a:off x="1300162" y="295275"/>
            <a:ext cx="9591675" cy="6267450"/>
          </a:xfrm>
          <a:prstGeom prst="rect">
            <a:avLst/>
          </a:prstGeom>
        </p:spPr>
      </p:pic>
      <p:sp>
        <p:nvSpPr>
          <p:cNvPr id="5" name="Rectangle 4"/>
          <p:cNvSpPr/>
          <p:nvPr>
            <p:custDataLst>
              <p:tags r:id="rId2"/>
            </p:custDataLst>
          </p:nvPr>
        </p:nvSpPr>
        <p:spPr>
          <a:xfrm>
            <a:off x="3264739" y="2868822"/>
            <a:ext cx="2126411" cy="4658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 name="Rectangle 3"/>
          <p:cNvSpPr/>
          <p:nvPr>
            <p:custDataLst>
              <p:tags r:id="rId3"/>
            </p:custDataLst>
          </p:nvPr>
        </p:nvSpPr>
        <p:spPr>
          <a:xfrm>
            <a:off x="4762500" y="3562350"/>
            <a:ext cx="3476625" cy="1428750"/>
          </a:xfrm>
          <a:prstGeom prst="wedgeRectCallout">
            <a:avLst>
              <a:gd name="adj1" fmla="val -53436"/>
              <a:gd name="adj2" fmla="val -66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Les premières lettres ont l’air d’avoir été capitalisées automatiquement</a:t>
            </a:r>
          </a:p>
        </p:txBody>
      </p:sp>
      <p:sp>
        <p:nvSpPr>
          <p:cNvPr id="6" name="Rectangle 2">
            <a:extLst>
              <a:ext uri="{FF2B5EF4-FFF2-40B4-BE49-F238E27FC236}">
                <a16:creationId xmlns:a16="http://schemas.microsoft.com/office/drawing/2014/main" id="{E077957A-B6E3-465B-8C83-32F4A6226317}"/>
              </a:ext>
            </a:extLst>
          </p:cNvPr>
          <p:cNvSpPr/>
          <p:nvPr>
            <p:custDataLst>
              <p:tags r:id="rId4"/>
            </p:custDataLst>
          </p:nvPr>
        </p:nvSpPr>
        <p:spPr>
          <a:xfrm>
            <a:off x="5866911" y="2360427"/>
            <a:ext cx="4262374" cy="877833"/>
          </a:xfrm>
          <a:prstGeom prst="wedgeRectCallout">
            <a:avLst>
              <a:gd name="adj1" fmla="val -72182"/>
              <a:gd name="adj2" fmla="val 417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Correction de ce </a:t>
            </a:r>
            <a:r>
              <a:rPr lang="fr-CA" err="1"/>
              <a:t>probème</a:t>
            </a:r>
            <a:r>
              <a:rPr lang="fr-CA"/>
              <a:t> en enlevant de ?</a:t>
            </a:r>
            <a:r>
              <a:rPr lang="fr-CA" err="1"/>
              <a:t>capitalized</a:t>
            </a:r>
            <a:r>
              <a:rPr lang="fr-CA"/>
              <a:t> dans les fichiers </a:t>
            </a:r>
            <a:r>
              <a:rPr lang="fr-CA" err="1"/>
              <a:t>flt</a:t>
            </a:r>
            <a:r>
              <a:rPr lang="fr-CA"/>
              <a:t>.</a:t>
            </a:r>
          </a:p>
        </p:txBody>
      </p:sp>
      <p:sp>
        <p:nvSpPr>
          <p:cNvPr id="7" name="Rectangle 2">
            <a:extLst>
              <a:ext uri="{FF2B5EF4-FFF2-40B4-BE49-F238E27FC236}">
                <a16:creationId xmlns:a16="http://schemas.microsoft.com/office/drawing/2014/main" id="{BB6C9D88-576E-4665-AE0F-0CBD7EA3C29D}"/>
              </a:ext>
            </a:extLst>
          </p:cNvPr>
          <p:cNvSpPr/>
          <p:nvPr>
            <p:custDataLst>
              <p:tags r:id="rId5"/>
            </p:custDataLst>
          </p:nvPr>
        </p:nvSpPr>
        <p:spPr>
          <a:xfrm>
            <a:off x="4762500" y="1147871"/>
            <a:ext cx="4262374" cy="877833"/>
          </a:xfrm>
          <a:prstGeom prst="wedgeRectCallout">
            <a:avLst>
              <a:gd name="adj1" fmla="val -72182"/>
              <a:gd name="adj2" fmla="val 417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Après le correction, 'poste' </a:t>
            </a:r>
            <a:r>
              <a:rPr lang="fr-CA" err="1"/>
              <a:t>apparait</a:t>
            </a:r>
            <a:r>
              <a:rPr lang="fr-CA"/>
              <a:t> en minuscule. Il faut mettre une majuscule dans le  GC contant la chaîne de caractères</a:t>
            </a:r>
          </a:p>
        </p:txBody>
      </p:sp>
    </p:spTree>
    <p:extLst>
      <p:ext uri="{BB962C8B-B14F-4D97-AF65-F5344CB8AC3E}">
        <p14:creationId xmlns:p14="http://schemas.microsoft.com/office/powerpoint/2010/main" val="2276560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6">
            <a:extLst>
              <a:ext uri="{FF2B5EF4-FFF2-40B4-BE49-F238E27FC236}">
                <a16:creationId xmlns:a16="http://schemas.microsoft.com/office/drawing/2014/main" id="{D748BC26-5DE0-444D-B96A-E13B46076BDE}"/>
              </a:ext>
            </a:extLst>
          </p:cNvPr>
          <p:cNvPicPr>
            <a:picLocks noChangeAspect="1"/>
          </p:cNvPicPr>
          <p:nvPr>
            <p:custDataLst>
              <p:tags r:id="rId1"/>
            </p:custDataLst>
          </p:nvPr>
        </p:nvPicPr>
        <p:blipFill>
          <a:blip r:embed="rId5"/>
          <a:stretch>
            <a:fillRect/>
          </a:stretch>
        </p:blipFill>
        <p:spPr>
          <a:xfrm>
            <a:off x="1022292" y="627717"/>
            <a:ext cx="6882458" cy="5877732"/>
          </a:xfrm>
          <a:prstGeom prst="rect">
            <a:avLst/>
          </a:prstGeom>
        </p:spPr>
      </p:pic>
      <p:sp>
        <p:nvSpPr>
          <p:cNvPr id="2" name="Rectangle 1"/>
          <p:cNvSpPr/>
          <p:nvPr>
            <p:custDataLst>
              <p:tags r:id="rId2"/>
            </p:custDataLst>
          </p:nvPr>
        </p:nvSpPr>
        <p:spPr>
          <a:xfrm>
            <a:off x="5213131" y="2806262"/>
            <a:ext cx="4719145" cy="2312276"/>
          </a:xfrm>
          <a:prstGeom prst="wedgeRectCallout">
            <a:avLst>
              <a:gd name="adj1" fmla="val -94552"/>
              <a:gd name="adj2" fmla="val -520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Dans l’onglet « Enseignement » d’un chercheur donné, la section « Conseillers (PR) », le menu déroulant présente « </a:t>
            </a:r>
            <a:r>
              <a:rPr lang="fr-CA" err="1"/>
              <a:t>Other</a:t>
            </a:r>
            <a:r>
              <a:rPr lang="fr-CA"/>
              <a:t> » comme option. Idéalement, il faudrait que ce soit inscrit « Autre » et que ce terme soit à la fin de l’ordre alphabétique.</a:t>
            </a:r>
          </a:p>
          <a:p>
            <a:pPr algn="ctr"/>
            <a:r>
              <a:rPr lang="fr-CA"/>
              <a:t>Note: Le label « conseillers (PR) » est en cours de validation.</a:t>
            </a:r>
          </a:p>
        </p:txBody>
      </p:sp>
      <p:sp>
        <p:nvSpPr>
          <p:cNvPr id="4" name="Rectangle 2">
            <a:extLst>
              <a:ext uri="{FF2B5EF4-FFF2-40B4-BE49-F238E27FC236}">
                <a16:creationId xmlns:a16="http://schemas.microsoft.com/office/drawing/2014/main" id="{491C0D1F-00C1-4680-A4FF-F0377EE8D7C7}"/>
              </a:ext>
            </a:extLst>
          </p:cNvPr>
          <p:cNvSpPr/>
          <p:nvPr>
            <p:custDataLst>
              <p:tags r:id="rId3"/>
            </p:custDataLst>
          </p:nvPr>
        </p:nvSpPr>
        <p:spPr>
          <a:xfrm>
            <a:off x="4294894" y="1727863"/>
            <a:ext cx="4262374" cy="877833"/>
          </a:xfrm>
          <a:prstGeom prst="wedgeRectCallout">
            <a:avLst>
              <a:gd name="adj1" fmla="val -71447"/>
              <a:gd name="adj2" fmla="val 510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Le terme est maintenant </a:t>
            </a:r>
            <a:r>
              <a:rPr lang="fr-CA" err="1"/>
              <a:t>internationalizé</a:t>
            </a:r>
            <a:r>
              <a:rPr lang="fr-CA"/>
              <a:t> … pour l'ordre alphabétique c'est plus compliqué… voir la priorité pour cette demande</a:t>
            </a:r>
          </a:p>
        </p:txBody>
      </p:sp>
    </p:spTree>
    <p:extLst>
      <p:ext uri="{BB962C8B-B14F-4D97-AF65-F5344CB8AC3E}">
        <p14:creationId xmlns:p14="http://schemas.microsoft.com/office/powerpoint/2010/main" val="2082875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a:blip r:embed="rId12"/>
          <a:stretch>
            <a:fillRect/>
          </a:stretch>
        </p:blipFill>
        <p:spPr>
          <a:xfrm>
            <a:off x="1166812" y="39688"/>
            <a:ext cx="9606291" cy="6636230"/>
          </a:xfrm>
          <a:prstGeom prst="rect">
            <a:avLst/>
          </a:prstGeom>
        </p:spPr>
      </p:pic>
      <p:sp>
        <p:nvSpPr>
          <p:cNvPr id="8" name="Rectangle 2">
            <a:extLst>
              <a:ext uri="{FF2B5EF4-FFF2-40B4-BE49-F238E27FC236}">
                <a16:creationId xmlns:a16="http://schemas.microsoft.com/office/drawing/2014/main" id="{6E0B51FA-FAEA-48B1-96C5-996A1BED4BD1}"/>
              </a:ext>
            </a:extLst>
          </p:cNvPr>
          <p:cNvSpPr/>
          <p:nvPr>
            <p:custDataLst>
              <p:tags r:id="rId1"/>
            </p:custDataLst>
          </p:nvPr>
        </p:nvSpPr>
        <p:spPr>
          <a:xfrm>
            <a:off x="9081040" y="1425841"/>
            <a:ext cx="1231744" cy="382321"/>
          </a:xfrm>
          <a:prstGeom prst="wedgeRectCallout">
            <a:avLst>
              <a:gd name="adj1" fmla="val -115793"/>
              <a:gd name="adj2" fmla="val -636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Expertises</a:t>
            </a:r>
          </a:p>
        </p:txBody>
      </p:sp>
      <p:sp>
        <p:nvSpPr>
          <p:cNvPr id="9" name="Rectangle 2">
            <a:extLst>
              <a:ext uri="{FF2B5EF4-FFF2-40B4-BE49-F238E27FC236}">
                <a16:creationId xmlns:a16="http://schemas.microsoft.com/office/drawing/2014/main" id="{6E0B51FA-FAEA-48B1-96C5-996A1BED4BD1}"/>
              </a:ext>
            </a:extLst>
          </p:cNvPr>
          <p:cNvSpPr/>
          <p:nvPr>
            <p:custDataLst>
              <p:tags r:id="rId2"/>
            </p:custDataLst>
          </p:nvPr>
        </p:nvSpPr>
        <p:spPr>
          <a:xfrm>
            <a:off x="3616748" y="3166909"/>
            <a:ext cx="2256502" cy="382321"/>
          </a:xfrm>
          <a:prstGeom prst="wedgeRectCallout">
            <a:avLst>
              <a:gd name="adj1" fmla="val -79779"/>
              <a:gd name="adj2" fmla="val 54572"/>
            </a:avLst>
          </a:prstGeom>
          <a:solidFill>
            <a:srgbClr val="0070C0"/>
          </a:solidFill>
          <a:ln>
            <a:solidFill>
              <a:srgbClr val="4472C4"/>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Coordonnées</a:t>
            </a:r>
          </a:p>
        </p:txBody>
      </p:sp>
      <p:sp>
        <p:nvSpPr>
          <p:cNvPr id="10" name="Rectangle 2">
            <a:extLst>
              <a:ext uri="{FF2B5EF4-FFF2-40B4-BE49-F238E27FC236}">
                <a16:creationId xmlns:a16="http://schemas.microsoft.com/office/drawing/2014/main" id="{6E0B51FA-FAEA-48B1-96C5-996A1BED4BD1}"/>
              </a:ext>
            </a:extLst>
          </p:cNvPr>
          <p:cNvSpPr/>
          <p:nvPr>
            <p:custDataLst>
              <p:tags r:id="rId3"/>
            </p:custDataLst>
          </p:nvPr>
        </p:nvSpPr>
        <p:spPr>
          <a:xfrm>
            <a:off x="6626786" y="2703629"/>
            <a:ext cx="2256502" cy="382321"/>
          </a:xfrm>
          <a:prstGeom prst="wedgeRectCallout">
            <a:avLst>
              <a:gd name="adj1" fmla="val -83505"/>
              <a:gd name="adj2" fmla="val -121370"/>
            </a:avLst>
          </a:prstGeom>
          <a:solidFill>
            <a:srgbClr val="0070C0"/>
          </a:solidFill>
          <a:ln>
            <a:solidFill>
              <a:srgbClr val="4472C4"/>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La propriété de verbosité est</a:t>
            </a:r>
          </a:p>
        </p:txBody>
      </p:sp>
      <p:sp>
        <p:nvSpPr>
          <p:cNvPr id="11" name="Rectangle 10"/>
          <p:cNvSpPr/>
          <p:nvPr>
            <p:custDataLst>
              <p:tags r:id="rId4"/>
            </p:custDataLst>
          </p:nvPr>
        </p:nvSpPr>
        <p:spPr>
          <a:xfrm>
            <a:off x="7020052" y="1067143"/>
            <a:ext cx="1741469"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p:cNvSpPr/>
          <p:nvPr>
            <p:custDataLst>
              <p:tags r:id="rId5"/>
            </p:custDataLst>
          </p:nvPr>
        </p:nvSpPr>
        <p:spPr>
          <a:xfrm>
            <a:off x="1807778" y="3549230"/>
            <a:ext cx="1198179"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12"/>
          <p:cNvSpPr/>
          <p:nvPr>
            <p:custDataLst>
              <p:tags r:id="rId6"/>
            </p:custDataLst>
          </p:nvPr>
        </p:nvSpPr>
        <p:spPr>
          <a:xfrm>
            <a:off x="4885317" y="2052343"/>
            <a:ext cx="1841304"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7"/>
            </p:custDataLst>
          </p:nvPr>
        </p:nvSpPr>
        <p:spPr>
          <a:xfrm>
            <a:off x="3646922" y="3492267"/>
            <a:ext cx="2476791" cy="382321"/>
          </a:xfrm>
          <a:prstGeom prst="wedgeRectCallout">
            <a:avLst>
              <a:gd name="adj1" fmla="val -79779"/>
              <a:gd name="adj2" fmla="val 54572"/>
            </a:avLst>
          </a:prstGeom>
          <a:solidFill>
            <a:srgbClr val="0070C0"/>
          </a:solidFill>
          <a:ln>
            <a:solidFill>
              <a:srgbClr val="4472C4"/>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Courriel principal</a:t>
            </a:r>
          </a:p>
        </p:txBody>
      </p:sp>
      <p:sp>
        <p:nvSpPr>
          <p:cNvPr id="16" name="Rectangle 15"/>
          <p:cNvSpPr/>
          <p:nvPr>
            <p:custDataLst>
              <p:tags r:id="rId8"/>
            </p:custDataLst>
          </p:nvPr>
        </p:nvSpPr>
        <p:spPr>
          <a:xfrm>
            <a:off x="1807778" y="3874588"/>
            <a:ext cx="134532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9"/>
            </p:custDataLst>
          </p:nvPr>
        </p:nvSpPr>
        <p:spPr>
          <a:xfrm>
            <a:off x="3616748" y="3874844"/>
            <a:ext cx="2256502" cy="382321"/>
          </a:xfrm>
          <a:prstGeom prst="wedgeRectCallout">
            <a:avLst>
              <a:gd name="adj1" fmla="val -79779"/>
              <a:gd name="adj2" fmla="val 54572"/>
            </a:avLst>
          </a:prstGeom>
          <a:solidFill>
            <a:srgbClr val="0070C0"/>
          </a:solidFill>
          <a:ln>
            <a:solidFill>
              <a:srgbClr val="4472C4"/>
            </a:solidFill>
          </a:ln>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Autres courriels</a:t>
            </a:r>
          </a:p>
        </p:txBody>
      </p:sp>
      <p:sp>
        <p:nvSpPr>
          <p:cNvPr id="18" name="Rectangle 17"/>
          <p:cNvSpPr/>
          <p:nvPr>
            <p:custDataLst>
              <p:tags r:id="rId10"/>
            </p:custDataLst>
          </p:nvPr>
        </p:nvSpPr>
        <p:spPr>
          <a:xfrm>
            <a:off x="1807778" y="4257165"/>
            <a:ext cx="1198179"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 coins arrondis 4">
            <a:extLst>
              <a:ext uri="{FF2B5EF4-FFF2-40B4-BE49-F238E27FC236}">
                <a16:creationId xmlns:a16="http://schemas.microsoft.com/office/drawing/2014/main" id="{168B1D61-1A14-4304-AF4A-1619A6CB5958}"/>
              </a:ext>
            </a:extLst>
          </p:cNvPr>
          <p:cNvSpPr/>
          <p:nvPr/>
        </p:nvSpPr>
        <p:spPr>
          <a:xfrm rot="-1260000">
            <a:off x="4352925" y="4464050"/>
            <a:ext cx="4540249" cy="9128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cs typeface="Calibri"/>
              </a:rPr>
              <a:t>Complété</a:t>
            </a:r>
            <a:endParaRPr lang="fr-FR" dirty="0"/>
          </a:p>
        </p:txBody>
      </p:sp>
    </p:spTree>
    <p:extLst>
      <p:ext uri="{BB962C8B-B14F-4D97-AF65-F5344CB8AC3E}">
        <p14:creationId xmlns:p14="http://schemas.microsoft.com/office/powerpoint/2010/main" val="255338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4"/>
          <a:stretch>
            <a:fillRect/>
          </a:stretch>
        </p:blipFill>
        <p:spPr>
          <a:xfrm>
            <a:off x="1557337" y="852487"/>
            <a:ext cx="9077325" cy="5153025"/>
          </a:xfrm>
          <a:prstGeom prst="rect">
            <a:avLst/>
          </a:prstGeom>
        </p:spPr>
      </p:pic>
      <p:sp>
        <p:nvSpPr>
          <p:cNvPr id="8" name="Rectangle 2">
            <a:extLst>
              <a:ext uri="{FF2B5EF4-FFF2-40B4-BE49-F238E27FC236}">
                <a16:creationId xmlns:a16="http://schemas.microsoft.com/office/drawing/2014/main" id="{6E0B51FA-FAEA-48B1-96C5-996A1BED4BD1}"/>
              </a:ext>
            </a:extLst>
          </p:cNvPr>
          <p:cNvSpPr/>
          <p:nvPr>
            <p:custDataLst>
              <p:tags r:id="rId1"/>
            </p:custDataLst>
          </p:nvPr>
        </p:nvSpPr>
        <p:spPr>
          <a:xfrm>
            <a:off x="5053444" y="360801"/>
            <a:ext cx="1231744" cy="382321"/>
          </a:xfrm>
          <a:prstGeom prst="wedgeRectCallout">
            <a:avLst>
              <a:gd name="adj1" fmla="val 123981"/>
              <a:gd name="adj2" fmla="val 10680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Coordonnées</a:t>
            </a:r>
          </a:p>
        </p:txBody>
      </p:sp>
      <p:sp>
        <p:nvSpPr>
          <p:cNvPr id="9" name="Rectangle 2">
            <a:extLst>
              <a:ext uri="{FF2B5EF4-FFF2-40B4-BE49-F238E27FC236}">
                <a16:creationId xmlns:a16="http://schemas.microsoft.com/office/drawing/2014/main" id="{6E0B51FA-FAEA-48B1-96C5-996A1BED4BD1}"/>
              </a:ext>
            </a:extLst>
          </p:cNvPr>
          <p:cNvSpPr/>
          <p:nvPr>
            <p:custDataLst>
              <p:tags r:id="rId2"/>
            </p:custDataLst>
          </p:nvPr>
        </p:nvSpPr>
        <p:spPr>
          <a:xfrm>
            <a:off x="357352" y="1861182"/>
            <a:ext cx="1199985" cy="382321"/>
          </a:xfrm>
          <a:prstGeom prst="wedgeRectCallout">
            <a:avLst>
              <a:gd name="adj1" fmla="val 69585"/>
              <a:gd name="adj2" fmla="val -190162"/>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Affiliations</a:t>
            </a:r>
          </a:p>
        </p:txBody>
      </p:sp>
      <p:sp>
        <p:nvSpPr>
          <p:cNvPr id="10" name="Rectangle 2">
            <a:extLst>
              <a:ext uri="{FF2B5EF4-FFF2-40B4-BE49-F238E27FC236}">
                <a16:creationId xmlns:a16="http://schemas.microsoft.com/office/drawing/2014/main" id="{6E0B51FA-FAEA-48B1-96C5-996A1BED4BD1}"/>
              </a:ext>
            </a:extLst>
          </p:cNvPr>
          <p:cNvSpPr/>
          <p:nvPr>
            <p:custDataLst>
              <p:tags r:id="rId3"/>
            </p:custDataLst>
          </p:nvPr>
        </p:nvSpPr>
        <p:spPr>
          <a:xfrm>
            <a:off x="6884302" y="1670021"/>
            <a:ext cx="1245462" cy="382321"/>
          </a:xfrm>
          <a:prstGeom prst="wedgeRectCallout">
            <a:avLst>
              <a:gd name="adj1" fmla="val 59112"/>
              <a:gd name="adj2" fmla="val -15161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Identifiants</a:t>
            </a:r>
          </a:p>
        </p:txBody>
      </p:sp>
      <p:sp>
        <p:nvSpPr>
          <p:cNvPr id="11" name="Rectangle 10"/>
          <p:cNvSpPr/>
          <p:nvPr>
            <p:custDataLst>
              <p:tags r:id="rId4"/>
            </p:custDataLst>
          </p:nvPr>
        </p:nvSpPr>
        <p:spPr>
          <a:xfrm>
            <a:off x="7141819" y="963685"/>
            <a:ext cx="730429"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p:cNvSpPr/>
          <p:nvPr>
            <p:custDataLst>
              <p:tags r:id="rId5"/>
            </p:custDataLst>
          </p:nvPr>
        </p:nvSpPr>
        <p:spPr>
          <a:xfrm>
            <a:off x="1807778" y="963685"/>
            <a:ext cx="77776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12"/>
          <p:cNvSpPr/>
          <p:nvPr>
            <p:custDataLst>
              <p:tags r:id="rId6"/>
            </p:custDataLst>
          </p:nvPr>
        </p:nvSpPr>
        <p:spPr>
          <a:xfrm>
            <a:off x="7872248" y="976765"/>
            <a:ext cx="693683"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7"/>
            </p:custDataLst>
          </p:nvPr>
        </p:nvSpPr>
        <p:spPr>
          <a:xfrm>
            <a:off x="4879345" y="3503557"/>
            <a:ext cx="1579942" cy="382321"/>
          </a:xfrm>
          <a:prstGeom prst="wedgeRectCallout">
            <a:avLst>
              <a:gd name="adj1" fmla="val -154890"/>
              <a:gd name="adj2" fmla="val -7463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Collaborateurs</a:t>
            </a:r>
          </a:p>
        </p:txBody>
      </p:sp>
      <p:sp>
        <p:nvSpPr>
          <p:cNvPr id="16" name="Rectangle 15"/>
          <p:cNvSpPr/>
          <p:nvPr>
            <p:custDataLst>
              <p:tags r:id="rId8"/>
            </p:custDataLst>
          </p:nvPr>
        </p:nvSpPr>
        <p:spPr>
          <a:xfrm>
            <a:off x="9226869" y="983546"/>
            <a:ext cx="999698"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9"/>
            </p:custDataLst>
          </p:nvPr>
        </p:nvSpPr>
        <p:spPr>
          <a:xfrm>
            <a:off x="9323865" y="2027592"/>
            <a:ext cx="1575363" cy="382321"/>
          </a:xfrm>
          <a:prstGeom prst="wedgeRectCallout">
            <a:avLst>
              <a:gd name="adj1" fmla="val -29074"/>
              <a:gd name="adj2" fmla="val -231333"/>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Tout afficher</a:t>
            </a:r>
          </a:p>
        </p:txBody>
      </p:sp>
      <p:sp>
        <p:nvSpPr>
          <p:cNvPr id="18" name="Rectangle 17"/>
          <p:cNvSpPr/>
          <p:nvPr>
            <p:custDataLst>
              <p:tags r:id="rId10"/>
            </p:custDataLst>
          </p:nvPr>
        </p:nvSpPr>
        <p:spPr>
          <a:xfrm>
            <a:off x="2070536" y="3339013"/>
            <a:ext cx="1198179"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Rectangle 2">
            <a:extLst>
              <a:ext uri="{FF2B5EF4-FFF2-40B4-BE49-F238E27FC236}">
                <a16:creationId xmlns:a16="http://schemas.microsoft.com/office/drawing/2014/main" id="{6E0B51FA-FAEA-48B1-96C5-996A1BED4BD1}"/>
              </a:ext>
            </a:extLst>
          </p:cNvPr>
          <p:cNvSpPr/>
          <p:nvPr>
            <p:custDataLst>
              <p:tags r:id="rId11"/>
            </p:custDataLst>
          </p:nvPr>
        </p:nvSpPr>
        <p:spPr>
          <a:xfrm>
            <a:off x="4900365" y="5148426"/>
            <a:ext cx="1384823" cy="382321"/>
          </a:xfrm>
          <a:prstGeom prst="wedgeRectCallout">
            <a:avLst>
              <a:gd name="adj1" fmla="val -98939"/>
              <a:gd name="adj2" fmla="val -25151"/>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Événements</a:t>
            </a:r>
          </a:p>
        </p:txBody>
      </p:sp>
      <p:sp>
        <p:nvSpPr>
          <p:cNvPr id="20" name="Rectangle 19"/>
          <p:cNvSpPr/>
          <p:nvPr>
            <p:custDataLst>
              <p:tags r:id="rId12"/>
            </p:custDataLst>
          </p:nvPr>
        </p:nvSpPr>
        <p:spPr>
          <a:xfrm>
            <a:off x="2091556" y="4983882"/>
            <a:ext cx="2154623"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Rectangle : coins arrondis 2">
            <a:extLst>
              <a:ext uri="{FF2B5EF4-FFF2-40B4-BE49-F238E27FC236}">
                <a16:creationId xmlns:a16="http://schemas.microsoft.com/office/drawing/2014/main" id="{9DAA8643-3566-4A15-92B2-FD5AE850A5DA}"/>
              </a:ext>
            </a:extLst>
          </p:cNvPr>
          <p:cNvSpPr/>
          <p:nvPr/>
        </p:nvSpPr>
        <p:spPr>
          <a:xfrm rot="20340000">
            <a:off x="4543425" y="3662363"/>
            <a:ext cx="4540249" cy="9128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cs typeface="Calibri"/>
              </a:rPr>
              <a:t>Complété</a:t>
            </a:r>
            <a:endParaRPr lang="fr-FR" dirty="0"/>
          </a:p>
        </p:txBody>
      </p:sp>
    </p:spTree>
    <p:extLst>
      <p:ext uri="{BB962C8B-B14F-4D97-AF65-F5344CB8AC3E}">
        <p14:creationId xmlns:p14="http://schemas.microsoft.com/office/powerpoint/2010/main" val="92138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custDataLst>
              <p:tags r:id="rId1"/>
            </p:custDataLst>
          </p:nvPr>
        </p:nvSpPr>
        <p:spPr>
          <a:xfrm>
            <a:off x="11018089" y="392322"/>
            <a:ext cx="992037" cy="4658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 name="Image 1"/>
          <p:cNvPicPr>
            <a:picLocks noChangeAspect="1"/>
          </p:cNvPicPr>
          <p:nvPr>
            <p:custDataLst>
              <p:tags r:id="rId2"/>
            </p:custDataLst>
          </p:nvPr>
        </p:nvPicPr>
        <p:blipFill>
          <a:blip r:embed="rId6"/>
          <a:stretch>
            <a:fillRect/>
          </a:stretch>
        </p:blipFill>
        <p:spPr>
          <a:xfrm>
            <a:off x="1533525" y="957262"/>
            <a:ext cx="9124950" cy="4943475"/>
          </a:xfrm>
          <a:prstGeom prst="rect">
            <a:avLst/>
          </a:prstGeom>
        </p:spPr>
      </p:pic>
      <p:sp>
        <p:nvSpPr>
          <p:cNvPr id="3" name="Rectangle 2"/>
          <p:cNvSpPr/>
          <p:nvPr>
            <p:custDataLst>
              <p:tags r:id="rId3"/>
            </p:custDataLst>
          </p:nvPr>
        </p:nvSpPr>
        <p:spPr>
          <a:xfrm>
            <a:off x="4762500" y="3562350"/>
            <a:ext cx="6110909" cy="1428750"/>
          </a:xfrm>
          <a:prstGeom prst="wedgeRectCallout">
            <a:avLst>
              <a:gd name="adj1" fmla="val -73984"/>
              <a:gd name="adj2" fmla="val -35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normAutofit fontScale="85000" lnSpcReduction="20000"/>
          </a:bodyPr>
          <a:lstStyle/>
          <a:p>
            <a:r>
              <a:rPr lang="fr-CA"/>
              <a:t>Tous ces termes devraient être au pluriel</a:t>
            </a:r>
          </a:p>
          <a:p>
            <a:r>
              <a:rPr lang="fr-CA"/>
              <a:t>(MH) Il y a deux possibilités</a:t>
            </a:r>
          </a:p>
          <a:p>
            <a:r>
              <a:rPr lang="fr-CA"/>
              <a:t>1-  on modifie le code pour une insertion automatique de ‘s’ à la fin de la </a:t>
            </a:r>
            <a:r>
              <a:rPr lang="fr-CA" err="1"/>
              <a:t>chaïne</a:t>
            </a:r>
            <a:r>
              <a:rPr lang="fr-CA"/>
              <a:t> de caractères</a:t>
            </a:r>
          </a:p>
          <a:p>
            <a:r>
              <a:rPr lang="fr-CA"/>
              <a:t>2- on change de texte dans l’ontologie</a:t>
            </a:r>
          </a:p>
          <a:p>
            <a:r>
              <a:rPr lang="fr-CA"/>
              <a:t>(Je préconise la solution 2 – plus rapide et moins de risque d’induire des erreurs grammaticales du style ‘Document Audios’</a:t>
            </a:r>
          </a:p>
        </p:txBody>
      </p:sp>
      <p:sp>
        <p:nvSpPr>
          <p:cNvPr id="6" name="Rectangle 2">
            <a:extLst>
              <a:ext uri="{FF2B5EF4-FFF2-40B4-BE49-F238E27FC236}">
                <a16:creationId xmlns:a16="http://schemas.microsoft.com/office/drawing/2014/main" id="{6E0B51FA-FAEA-48B1-96C5-996A1BED4BD1}"/>
              </a:ext>
            </a:extLst>
          </p:cNvPr>
          <p:cNvSpPr/>
          <p:nvPr>
            <p:custDataLst>
              <p:tags r:id="rId4"/>
            </p:custDataLst>
          </p:nvPr>
        </p:nvSpPr>
        <p:spPr>
          <a:xfrm>
            <a:off x="4580477" y="1183720"/>
            <a:ext cx="5024927" cy="1468993"/>
          </a:xfrm>
          <a:prstGeom prst="wedgeRectCallout">
            <a:avLst>
              <a:gd name="adj1" fmla="val -84221"/>
              <a:gd name="adj2" fmla="val 12830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20000"/>
          </a:bodyPr>
          <a:lstStyle/>
          <a:p>
            <a:r>
              <a:rPr lang="fr-CA"/>
              <a:t>Il n'existe pas de façon simple d'automatiser la mise en pluriel. Il faut faire les </a:t>
            </a:r>
            <a:r>
              <a:rPr lang="fr-CA" err="1"/>
              <a:t>modifs</a:t>
            </a:r>
            <a:r>
              <a:rPr lang="fr-CA"/>
              <a:t> dans </a:t>
            </a:r>
            <a:r>
              <a:rPr lang="fr-CA" b="1" err="1"/>
              <a:t>vivo_fr_CA.ttl</a:t>
            </a:r>
            <a:r>
              <a:rPr lang="fr-CA"/>
              <a:t>. Mais attention, on ne voie ici que les titres qui ont des éléments. Il en existe d'autres (des titres) qui n'apparaissent pas puisqu'il ne contiennent aucun élément. Je suggère de laisser au singulier, puis on adaptera au fur et à mesure du contenu et des sections qui intéressent l'UQAM.</a:t>
            </a:r>
          </a:p>
        </p:txBody>
      </p:sp>
    </p:spTree>
    <p:extLst>
      <p:ext uri="{BB962C8B-B14F-4D97-AF65-F5344CB8AC3E}">
        <p14:creationId xmlns:p14="http://schemas.microsoft.com/office/powerpoint/2010/main" val="30486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custDataLst>
              <p:tags r:id="rId1"/>
            </p:custDataLst>
          </p:nvPr>
        </p:nvPicPr>
        <p:blipFill>
          <a:blip r:embed="rId6"/>
          <a:stretch>
            <a:fillRect/>
          </a:stretch>
        </p:blipFill>
        <p:spPr>
          <a:xfrm>
            <a:off x="6235591" y="2328370"/>
            <a:ext cx="2495550" cy="3009900"/>
          </a:xfrm>
          <a:prstGeom prst="rect">
            <a:avLst/>
          </a:prstGeom>
        </p:spPr>
      </p:pic>
      <p:pic>
        <p:nvPicPr>
          <p:cNvPr id="5" name="Image 4"/>
          <p:cNvPicPr>
            <a:picLocks noChangeAspect="1"/>
          </p:cNvPicPr>
          <p:nvPr>
            <p:custDataLst>
              <p:tags r:id="rId2"/>
            </p:custDataLst>
          </p:nvPr>
        </p:nvPicPr>
        <p:blipFill>
          <a:blip r:embed="rId7"/>
          <a:stretch>
            <a:fillRect/>
          </a:stretch>
        </p:blipFill>
        <p:spPr>
          <a:xfrm>
            <a:off x="3376448" y="2375995"/>
            <a:ext cx="2286000" cy="2962275"/>
          </a:xfrm>
          <a:prstGeom prst="rect">
            <a:avLst/>
          </a:prstGeom>
        </p:spPr>
      </p:pic>
      <p:sp>
        <p:nvSpPr>
          <p:cNvPr id="6" name="ZoneTexte 5"/>
          <p:cNvSpPr txBox="1"/>
          <p:nvPr>
            <p:custDataLst>
              <p:tags r:id="rId3"/>
            </p:custDataLst>
          </p:nvPr>
        </p:nvSpPr>
        <p:spPr>
          <a:xfrm>
            <a:off x="638354" y="370935"/>
            <a:ext cx="6550721" cy="369332"/>
          </a:xfrm>
          <a:prstGeom prst="rect">
            <a:avLst/>
          </a:prstGeom>
          <a:noFill/>
        </p:spPr>
        <p:txBody>
          <a:bodyPr wrap="square" rtlCol="0">
            <a:spAutoFit/>
          </a:bodyPr>
          <a:lstStyle/>
          <a:p>
            <a:r>
              <a:rPr lang="fr-CA"/>
              <a:t>Les listes en français sont triées selon le label anglais</a:t>
            </a:r>
          </a:p>
        </p:txBody>
      </p:sp>
      <p:sp>
        <p:nvSpPr>
          <p:cNvPr id="2" name="Légende : encadrée 1">
            <a:extLst>
              <a:ext uri="{FF2B5EF4-FFF2-40B4-BE49-F238E27FC236}">
                <a16:creationId xmlns:a16="http://schemas.microsoft.com/office/drawing/2014/main" id="{9834E1AD-24AA-4EE8-A8DF-69B37CDEDD89}"/>
              </a:ext>
            </a:extLst>
          </p:cNvPr>
          <p:cNvSpPr/>
          <p:nvPr>
            <p:custDataLst>
              <p:tags r:id="rId4"/>
            </p:custDataLst>
          </p:nvPr>
        </p:nvSpPr>
        <p:spPr>
          <a:xfrm>
            <a:off x="7979079" y="1622121"/>
            <a:ext cx="1691014" cy="95197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Trier par ordre alphabétique</a:t>
            </a:r>
          </a:p>
        </p:txBody>
      </p:sp>
    </p:spTree>
    <p:extLst>
      <p:ext uri="{BB962C8B-B14F-4D97-AF65-F5344CB8AC3E}">
        <p14:creationId xmlns:p14="http://schemas.microsoft.com/office/powerpoint/2010/main" val="387109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custDataLst>
              <p:tags r:id="rId1"/>
            </p:custDataLst>
          </p:nvPr>
        </p:nvSpPr>
        <p:spPr>
          <a:xfrm>
            <a:off x="1794492" y="2672700"/>
            <a:ext cx="8053701" cy="646331"/>
          </a:xfrm>
          <a:prstGeom prst="rect">
            <a:avLst/>
          </a:prstGeom>
          <a:noFill/>
        </p:spPr>
        <p:txBody>
          <a:bodyPr wrap="square" rtlCol="0">
            <a:spAutoFit/>
          </a:bodyPr>
          <a:lstStyle/>
          <a:p>
            <a:r>
              <a:rPr lang="fr-CA" sz="3600"/>
              <a:t>Corrections linguistiques</a:t>
            </a:r>
          </a:p>
        </p:txBody>
      </p:sp>
    </p:spTree>
    <p:extLst>
      <p:ext uri="{BB962C8B-B14F-4D97-AF65-F5344CB8AC3E}">
        <p14:creationId xmlns:p14="http://schemas.microsoft.com/office/powerpoint/2010/main" val="392241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10"/>
          <a:stretch>
            <a:fillRect/>
          </a:stretch>
        </p:blipFill>
        <p:spPr>
          <a:xfrm>
            <a:off x="1304925" y="305950"/>
            <a:ext cx="9582150" cy="5105400"/>
          </a:xfrm>
          <a:prstGeom prst="rect">
            <a:avLst/>
          </a:prstGeom>
        </p:spPr>
      </p:pic>
      <p:sp>
        <p:nvSpPr>
          <p:cNvPr id="8" name="Rectangle 2">
            <a:extLst>
              <a:ext uri="{FF2B5EF4-FFF2-40B4-BE49-F238E27FC236}">
                <a16:creationId xmlns:a16="http://schemas.microsoft.com/office/drawing/2014/main" id="{6E0B51FA-FAEA-48B1-96C5-996A1BED4BD1}"/>
              </a:ext>
            </a:extLst>
          </p:cNvPr>
          <p:cNvSpPr/>
          <p:nvPr>
            <p:custDataLst>
              <p:tags r:id="rId1"/>
            </p:custDataLst>
          </p:nvPr>
        </p:nvSpPr>
        <p:spPr>
          <a:xfrm>
            <a:off x="9152478" y="1727466"/>
            <a:ext cx="1231744" cy="382321"/>
          </a:xfrm>
          <a:prstGeom prst="wedgeRectCallout">
            <a:avLst>
              <a:gd name="adj1" fmla="val -115793"/>
              <a:gd name="adj2" fmla="val -636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CA"/>
              <a:t>Expertises</a:t>
            </a:r>
          </a:p>
        </p:txBody>
      </p:sp>
      <p:sp>
        <p:nvSpPr>
          <p:cNvPr id="9" name="Rectangle 2">
            <a:extLst>
              <a:ext uri="{FF2B5EF4-FFF2-40B4-BE49-F238E27FC236}">
                <a16:creationId xmlns:a16="http://schemas.microsoft.com/office/drawing/2014/main" id="{6E0B51FA-FAEA-48B1-96C5-996A1BED4BD1}"/>
              </a:ext>
            </a:extLst>
          </p:cNvPr>
          <p:cNvSpPr/>
          <p:nvPr>
            <p:custDataLst>
              <p:tags r:id="rId2"/>
            </p:custDataLst>
          </p:nvPr>
        </p:nvSpPr>
        <p:spPr>
          <a:xfrm>
            <a:off x="5657788" y="2133600"/>
            <a:ext cx="2256502" cy="382321"/>
          </a:xfrm>
          <a:prstGeom prst="wedgeRectCallout">
            <a:avLst>
              <a:gd name="adj1" fmla="val -79779"/>
              <a:gd name="adj2" fmla="val 5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CA"/>
              <a:t>Bienvenue dans VIVO</a:t>
            </a:r>
          </a:p>
        </p:txBody>
      </p:sp>
      <p:sp>
        <p:nvSpPr>
          <p:cNvPr id="10" name="Rectangle 2">
            <a:extLst>
              <a:ext uri="{FF2B5EF4-FFF2-40B4-BE49-F238E27FC236}">
                <a16:creationId xmlns:a16="http://schemas.microsoft.com/office/drawing/2014/main" id="{6E0B51FA-FAEA-48B1-96C5-996A1BED4BD1}"/>
              </a:ext>
            </a:extLst>
          </p:cNvPr>
          <p:cNvSpPr/>
          <p:nvPr>
            <p:custDataLst>
              <p:tags r:id="rId3"/>
            </p:custDataLst>
          </p:nvPr>
        </p:nvSpPr>
        <p:spPr>
          <a:xfrm>
            <a:off x="5873250" y="4319759"/>
            <a:ext cx="2256502" cy="382321"/>
          </a:xfrm>
          <a:prstGeom prst="wedgeRectCallout">
            <a:avLst>
              <a:gd name="adj1" fmla="val -79779"/>
              <a:gd name="adj2" fmla="val 54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fr-CA"/>
              <a:t>Filtrer la recherche</a:t>
            </a:r>
          </a:p>
        </p:txBody>
      </p:sp>
      <p:sp>
        <p:nvSpPr>
          <p:cNvPr id="11" name="Rectangle 10"/>
          <p:cNvSpPr/>
          <p:nvPr>
            <p:custDataLst>
              <p:tags r:id="rId4"/>
            </p:custDataLst>
          </p:nvPr>
        </p:nvSpPr>
        <p:spPr>
          <a:xfrm>
            <a:off x="7234365" y="1400518"/>
            <a:ext cx="1741469"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p:cNvSpPr/>
          <p:nvPr>
            <p:custDataLst>
              <p:tags r:id="rId5"/>
            </p:custDataLst>
          </p:nvPr>
        </p:nvSpPr>
        <p:spPr>
          <a:xfrm>
            <a:off x="1889855" y="2340540"/>
            <a:ext cx="3144600"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12"/>
          <p:cNvSpPr/>
          <p:nvPr>
            <p:custDataLst>
              <p:tags r:id="rId6"/>
            </p:custDataLst>
          </p:nvPr>
        </p:nvSpPr>
        <p:spPr>
          <a:xfrm>
            <a:off x="3718655" y="4702079"/>
            <a:ext cx="1741469"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p:cNvSpPr/>
          <p:nvPr>
            <p:custDataLst>
              <p:tags r:id="rId7"/>
            </p:custDataLst>
          </p:nvPr>
        </p:nvSpPr>
        <p:spPr>
          <a:xfrm>
            <a:off x="4922089" y="2722861"/>
            <a:ext cx="1363097" cy="3507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8"/>
            </p:custDataLst>
          </p:nvPr>
        </p:nvSpPr>
        <p:spPr>
          <a:xfrm>
            <a:off x="6566932" y="3243102"/>
            <a:ext cx="2871358" cy="382321"/>
          </a:xfrm>
          <a:prstGeom prst="wedgeRectCallout">
            <a:avLst>
              <a:gd name="adj1" fmla="val -75587"/>
              <a:gd name="adj2" fmla="val -82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a:bodyPr>
          <a:lstStyle/>
          <a:p>
            <a:r>
              <a:rPr lang="fr-CA"/>
              <a:t>Enlever « des métadonnées »</a:t>
            </a:r>
          </a:p>
        </p:txBody>
      </p:sp>
      <p:pic>
        <p:nvPicPr>
          <p:cNvPr id="5" name="Image 4" descr="Une image contenant rouge, plein, assis, orange&#10;&#10;Description générée automatiquement">
            <a:extLst>
              <a:ext uri="{FF2B5EF4-FFF2-40B4-BE49-F238E27FC236}">
                <a16:creationId xmlns:a16="http://schemas.microsoft.com/office/drawing/2014/main" id="{D870FA9B-7DBF-4771-AE6A-96340F2A1B3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4802532" y="4616910"/>
            <a:ext cx="1439326" cy="382321"/>
          </a:xfrm>
          <a:prstGeom prst="rect">
            <a:avLst/>
          </a:prstGeom>
        </p:spPr>
      </p:pic>
      <p:pic>
        <p:nvPicPr>
          <p:cNvPr id="16" name="Image 15" descr="Une image contenant rouge, plein, assis, orange&#10;&#10;Description générée automatiquement">
            <a:extLst>
              <a:ext uri="{FF2B5EF4-FFF2-40B4-BE49-F238E27FC236}">
                <a16:creationId xmlns:a16="http://schemas.microsoft.com/office/drawing/2014/main" id="{15D4C3A2-5872-4283-9855-9A8B193A49DF}"/>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6768494" y="3237839"/>
            <a:ext cx="1439326" cy="382321"/>
          </a:xfrm>
          <a:prstGeom prst="rect">
            <a:avLst/>
          </a:prstGeom>
        </p:spPr>
      </p:pic>
      <p:pic>
        <p:nvPicPr>
          <p:cNvPr id="17" name="Image 16" descr="Une image contenant rouge, plein, assis, orange&#10;&#10;Description générée automatiquement">
            <a:extLst>
              <a:ext uri="{FF2B5EF4-FFF2-40B4-BE49-F238E27FC236}">
                <a16:creationId xmlns:a16="http://schemas.microsoft.com/office/drawing/2014/main" id="{5296F6B3-2AA7-4114-BACC-DD9AA5D535EE}"/>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5640243" y="2263451"/>
            <a:ext cx="1439326" cy="382321"/>
          </a:xfrm>
          <a:prstGeom prst="rect">
            <a:avLst/>
          </a:prstGeom>
        </p:spPr>
      </p:pic>
      <p:pic>
        <p:nvPicPr>
          <p:cNvPr id="18" name="Image 17" descr="Une image contenant rouge, plein, assis, orange&#10;&#10;Description générée automatiquement">
            <a:extLst>
              <a:ext uri="{FF2B5EF4-FFF2-40B4-BE49-F238E27FC236}">
                <a16:creationId xmlns:a16="http://schemas.microsoft.com/office/drawing/2014/main" id="{8346C801-C7F4-45F9-872B-AD9C1780226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8804062" y="1818543"/>
            <a:ext cx="1439326" cy="382321"/>
          </a:xfrm>
          <a:prstGeom prst="rect">
            <a:avLst/>
          </a:prstGeom>
        </p:spPr>
      </p:pic>
    </p:spTree>
    <p:extLst>
      <p:ext uri="{BB962C8B-B14F-4D97-AF65-F5344CB8AC3E}">
        <p14:creationId xmlns:p14="http://schemas.microsoft.com/office/powerpoint/2010/main" val="5132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custDataLst>
              <p:tags r:id="rId1"/>
            </p:custDataLst>
          </p:nvPr>
        </p:nvPicPr>
        <p:blipFill>
          <a:blip r:embed="rId7"/>
          <a:stretch>
            <a:fillRect/>
          </a:stretch>
        </p:blipFill>
        <p:spPr>
          <a:xfrm>
            <a:off x="3524250" y="2800350"/>
            <a:ext cx="4781550" cy="2209800"/>
          </a:xfrm>
          <a:prstGeom prst="rect">
            <a:avLst/>
          </a:prstGeom>
        </p:spPr>
      </p:pic>
      <p:sp>
        <p:nvSpPr>
          <p:cNvPr id="5" name="Rectangle 4"/>
          <p:cNvSpPr/>
          <p:nvPr>
            <p:custDataLst>
              <p:tags r:id="rId2"/>
            </p:custDataLst>
          </p:nvPr>
        </p:nvSpPr>
        <p:spPr>
          <a:xfrm>
            <a:off x="5207839" y="2706897"/>
            <a:ext cx="1412036" cy="3792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 name="ZoneTexte 1"/>
          <p:cNvSpPr txBox="1"/>
          <p:nvPr>
            <p:custDataLst>
              <p:tags r:id="rId3"/>
            </p:custDataLst>
          </p:nvPr>
        </p:nvSpPr>
        <p:spPr>
          <a:xfrm>
            <a:off x="1266825" y="485775"/>
            <a:ext cx="6019800" cy="1477328"/>
          </a:xfrm>
          <a:prstGeom prst="rect">
            <a:avLst/>
          </a:prstGeom>
          <a:noFill/>
        </p:spPr>
        <p:txBody>
          <a:bodyPr wrap="square" rtlCol="0">
            <a:spAutoFit/>
          </a:bodyPr>
          <a:lstStyle/>
          <a:p>
            <a:r>
              <a:rPr lang="fr-CA"/>
              <a:t>Page d’accueil (FR), Non connecté</a:t>
            </a:r>
          </a:p>
          <a:p>
            <a:r>
              <a:rPr lang="fr-CA"/>
              <a:t>Cliquer sur « Article de recherches »</a:t>
            </a:r>
          </a:p>
          <a:p>
            <a:r>
              <a:rPr lang="fr-CA"/>
              <a:t>Cliquer sur le premier titre d’article</a:t>
            </a:r>
          </a:p>
          <a:p>
            <a:r>
              <a:rPr lang="fr-CA"/>
              <a:t>Problème: Le contexte linguistique est perdu</a:t>
            </a:r>
          </a:p>
          <a:p>
            <a:endParaRPr lang="fr-CA"/>
          </a:p>
        </p:txBody>
      </p:sp>
      <p:sp>
        <p:nvSpPr>
          <p:cNvPr id="6" name="Rectangle 2">
            <a:extLst>
              <a:ext uri="{FF2B5EF4-FFF2-40B4-BE49-F238E27FC236}">
                <a16:creationId xmlns:a16="http://schemas.microsoft.com/office/drawing/2014/main" id="{A73318F1-C7AB-43E3-B5E9-D10345523A76}"/>
              </a:ext>
            </a:extLst>
          </p:cNvPr>
          <p:cNvSpPr/>
          <p:nvPr>
            <p:custDataLst>
              <p:tags r:id="rId4"/>
            </p:custDataLst>
          </p:nvPr>
        </p:nvSpPr>
        <p:spPr>
          <a:xfrm>
            <a:off x="5496030" y="627806"/>
            <a:ext cx="6110909" cy="1428750"/>
          </a:xfrm>
          <a:prstGeom prst="wedgeRectCallout">
            <a:avLst>
              <a:gd name="adj1" fmla="val -48168"/>
              <a:gd name="adj2" fmla="val 91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chorCtr="1">
            <a:normAutofit/>
          </a:bodyPr>
          <a:lstStyle/>
          <a:p>
            <a:r>
              <a:rPr lang="fr-CA"/>
              <a:t>Sur cotechnoe.com:8080/vivo, le problème n’est pas là. Il faudrait vérifier après avoir remonter ta version locale à neuf</a:t>
            </a:r>
          </a:p>
        </p:txBody>
      </p:sp>
      <p:sp>
        <p:nvSpPr>
          <p:cNvPr id="4" name="Rectangle 3"/>
          <p:cNvSpPr/>
          <p:nvPr>
            <p:custDataLst>
              <p:tags r:id="rId5"/>
            </p:custDataLst>
          </p:nvPr>
        </p:nvSpPr>
        <p:spPr>
          <a:xfrm>
            <a:off x="6696075" y="1152525"/>
            <a:ext cx="3086100" cy="1752600"/>
          </a:xfrm>
          <a:prstGeom prst="wedgeRectCallout">
            <a:avLst>
              <a:gd name="adj1" fmla="val -76791"/>
              <a:gd name="adj2" fmla="val 3573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a:t>Problème de traitement </a:t>
            </a:r>
            <a:r>
              <a:rPr lang="fr-CA" err="1"/>
              <a:t>desapostrophe</a:t>
            </a:r>
            <a:r>
              <a:rPr lang="fr-CA"/>
              <a:t> par le code lui-même. </a:t>
            </a:r>
            <a:r>
              <a:rPr lang="fr-CA" err="1"/>
              <a:t>Workaround</a:t>
            </a:r>
            <a:r>
              <a:rPr lang="fr-CA"/>
              <a:t>:  enlever l’apostrophe et remplacer par un espace</a:t>
            </a:r>
          </a:p>
        </p:txBody>
      </p:sp>
      <p:pic>
        <p:nvPicPr>
          <p:cNvPr id="7" name="Image 6" descr="Une image contenant rouge, plein, assis, orange&#10;&#10;Description générée automatiquement">
            <a:extLst>
              <a:ext uri="{FF2B5EF4-FFF2-40B4-BE49-F238E27FC236}">
                <a16:creationId xmlns:a16="http://schemas.microsoft.com/office/drawing/2014/main" id="{B0090895-ADBD-494B-BE91-0B417E2EC9CE}"/>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6618007" y="1531501"/>
            <a:ext cx="1439326" cy="382321"/>
          </a:xfrm>
          <a:prstGeom prst="rect">
            <a:avLst/>
          </a:prstGeom>
        </p:spPr>
      </p:pic>
    </p:spTree>
    <p:extLst>
      <p:ext uri="{BB962C8B-B14F-4D97-AF65-F5344CB8AC3E}">
        <p14:creationId xmlns:p14="http://schemas.microsoft.com/office/powerpoint/2010/main" val="107438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13"/>
          <a:stretch>
            <a:fillRect/>
          </a:stretch>
        </p:blipFill>
        <p:spPr>
          <a:xfrm>
            <a:off x="2511601" y="131544"/>
            <a:ext cx="9260435" cy="6266258"/>
          </a:xfrm>
          <a:prstGeom prst="rect">
            <a:avLst/>
          </a:prstGeom>
        </p:spPr>
      </p:pic>
      <p:sp>
        <p:nvSpPr>
          <p:cNvPr id="9" name="Rectangle 2">
            <a:extLst>
              <a:ext uri="{FF2B5EF4-FFF2-40B4-BE49-F238E27FC236}">
                <a16:creationId xmlns:a16="http://schemas.microsoft.com/office/drawing/2014/main" id="{6E0B51FA-FAEA-48B1-96C5-996A1BED4BD1}"/>
              </a:ext>
            </a:extLst>
          </p:cNvPr>
          <p:cNvSpPr/>
          <p:nvPr>
            <p:custDataLst>
              <p:tags r:id="rId1"/>
            </p:custDataLst>
          </p:nvPr>
        </p:nvSpPr>
        <p:spPr>
          <a:xfrm>
            <a:off x="6799341" y="5271003"/>
            <a:ext cx="1587914" cy="382321"/>
          </a:xfrm>
          <a:prstGeom prst="wedgeRectCallout">
            <a:avLst>
              <a:gd name="adj1" fmla="val -222072"/>
              <a:gd name="adj2" fmla="val -93944"/>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début</a:t>
            </a:r>
          </a:p>
        </p:txBody>
      </p:sp>
      <p:sp>
        <p:nvSpPr>
          <p:cNvPr id="16" name="Rectangle 15"/>
          <p:cNvSpPr/>
          <p:nvPr>
            <p:custDataLst>
              <p:tags r:id="rId2"/>
            </p:custDataLst>
          </p:nvPr>
        </p:nvSpPr>
        <p:spPr>
          <a:xfrm>
            <a:off x="2892279" y="5381172"/>
            <a:ext cx="999698"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Rectangle 17"/>
          <p:cNvSpPr/>
          <p:nvPr>
            <p:custDataLst>
              <p:tags r:id="rId3"/>
            </p:custDataLst>
          </p:nvPr>
        </p:nvSpPr>
        <p:spPr>
          <a:xfrm>
            <a:off x="2892279" y="2364864"/>
            <a:ext cx="2394424"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Rectangle 2">
            <a:extLst>
              <a:ext uri="{FF2B5EF4-FFF2-40B4-BE49-F238E27FC236}">
                <a16:creationId xmlns:a16="http://schemas.microsoft.com/office/drawing/2014/main" id="{6E0B51FA-FAEA-48B1-96C5-996A1BED4BD1}"/>
              </a:ext>
            </a:extLst>
          </p:cNvPr>
          <p:cNvSpPr/>
          <p:nvPr>
            <p:custDataLst>
              <p:tags r:id="rId4"/>
            </p:custDataLst>
          </p:nvPr>
        </p:nvSpPr>
        <p:spPr>
          <a:xfrm>
            <a:off x="5792473" y="2852923"/>
            <a:ext cx="2961373" cy="740519"/>
          </a:xfrm>
          <a:prstGeom prst="wedgeRectCallout">
            <a:avLst>
              <a:gd name="adj1" fmla="val -68316"/>
              <a:gd name="adj2" fmla="val -8447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Liste des types d’organisations manquante</a:t>
            </a:r>
          </a:p>
        </p:txBody>
      </p:sp>
      <p:sp>
        <p:nvSpPr>
          <p:cNvPr id="20" name="Rectangle 19"/>
          <p:cNvSpPr/>
          <p:nvPr>
            <p:custDataLst>
              <p:tags r:id="rId5"/>
            </p:custDataLst>
          </p:nvPr>
        </p:nvSpPr>
        <p:spPr>
          <a:xfrm>
            <a:off x="2892279" y="4950271"/>
            <a:ext cx="118573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6"/>
            </p:custDataLst>
          </p:nvPr>
        </p:nvSpPr>
        <p:spPr>
          <a:xfrm>
            <a:off x="199431" y="863272"/>
            <a:ext cx="2312170" cy="1015663"/>
          </a:xfrm>
          <a:prstGeom prst="rect">
            <a:avLst/>
          </a:prstGeom>
          <a:noFill/>
        </p:spPr>
        <p:txBody>
          <a:bodyPr wrap="square" rtlCol="0">
            <a:spAutoFit/>
          </a:bodyPr>
          <a:lstStyle/>
          <a:p>
            <a:r>
              <a:rPr lang="fr-CA" sz="2000"/>
              <a:t>Onglet « Affiliations » /</a:t>
            </a:r>
          </a:p>
          <a:p>
            <a:r>
              <a:rPr lang="fr-CA" sz="2000"/>
              <a:t>« Direction de »</a:t>
            </a:r>
          </a:p>
        </p:txBody>
      </p:sp>
      <p:sp>
        <p:nvSpPr>
          <p:cNvPr id="22" name="Rectangle 2">
            <a:extLst>
              <a:ext uri="{FF2B5EF4-FFF2-40B4-BE49-F238E27FC236}">
                <a16:creationId xmlns:a16="http://schemas.microsoft.com/office/drawing/2014/main" id="{6E0B51FA-FAEA-48B1-96C5-996A1BED4BD1}"/>
              </a:ext>
            </a:extLst>
          </p:cNvPr>
          <p:cNvSpPr/>
          <p:nvPr>
            <p:custDataLst>
              <p:tags r:id="rId7"/>
            </p:custDataLst>
          </p:nvPr>
        </p:nvSpPr>
        <p:spPr>
          <a:xfrm>
            <a:off x="5468918" y="5834402"/>
            <a:ext cx="1330423" cy="382321"/>
          </a:xfrm>
          <a:prstGeom prst="wedgeRectCallout">
            <a:avLst>
              <a:gd name="adj1" fmla="val -165149"/>
              <a:gd name="adj2" fmla="val -9119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fin</a:t>
            </a:r>
          </a:p>
        </p:txBody>
      </p:sp>
      <p:sp>
        <p:nvSpPr>
          <p:cNvPr id="23" name="Rectangle 22"/>
          <p:cNvSpPr/>
          <p:nvPr>
            <p:custDataLst>
              <p:tags r:id="rId8"/>
            </p:custDataLst>
          </p:nvPr>
        </p:nvSpPr>
        <p:spPr>
          <a:xfrm>
            <a:off x="2892279" y="2815765"/>
            <a:ext cx="2394424"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Rectangle 2">
            <a:extLst>
              <a:ext uri="{FF2B5EF4-FFF2-40B4-BE49-F238E27FC236}">
                <a16:creationId xmlns:a16="http://schemas.microsoft.com/office/drawing/2014/main" id="{6E0B51FA-FAEA-48B1-96C5-996A1BED4BD1}"/>
              </a:ext>
            </a:extLst>
          </p:cNvPr>
          <p:cNvSpPr/>
          <p:nvPr>
            <p:custDataLst>
              <p:tags r:id="rId9"/>
            </p:custDataLst>
          </p:nvPr>
        </p:nvSpPr>
        <p:spPr>
          <a:xfrm>
            <a:off x="397362" y="3910313"/>
            <a:ext cx="2251246" cy="456111"/>
          </a:xfrm>
          <a:prstGeom prst="wedgeRectCallout">
            <a:avLst>
              <a:gd name="adj1" fmla="val 76715"/>
              <a:gd name="adj2" fmla="val -218539"/>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Nom de l’organisation</a:t>
            </a:r>
          </a:p>
        </p:txBody>
      </p:sp>
      <p:sp>
        <p:nvSpPr>
          <p:cNvPr id="25" name="Rectangle 24"/>
          <p:cNvSpPr/>
          <p:nvPr>
            <p:custDataLst>
              <p:tags r:id="rId10"/>
            </p:custDataLst>
          </p:nvPr>
        </p:nvSpPr>
        <p:spPr>
          <a:xfrm>
            <a:off x="2954825" y="3541544"/>
            <a:ext cx="1753809"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Rectangle 2">
            <a:extLst>
              <a:ext uri="{FF2B5EF4-FFF2-40B4-BE49-F238E27FC236}">
                <a16:creationId xmlns:a16="http://schemas.microsoft.com/office/drawing/2014/main" id="{6E0B51FA-FAEA-48B1-96C5-996A1BED4BD1}"/>
              </a:ext>
            </a:extLst>
          </p:cNvPr>
          <p:cNvSpPr/>
          <p:nvPr>
            <p:custDataLst>
              <p:tags r:id="rId11"/>
            </p:custDataLst>
          </p:nvPr>
        </p:nvSpPr>
        <p:spPr>
          <a:xfrm>
            <a:off x="5297457" y="4366424"/>
            <a:ext cx="2251246" cy="456111"/>
          </a:xfrm>
          <a:prstGeom prst="wedgeRectCallout">
            <a:avLst>
              <a:gd name="adj1" fmla="val -82954"/>
              <a:gd name="adj2" fmla="val -16323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dirty="0"/>
              <a:t>Rôle dans l’organisation</a:t>
            </a:r>
          </a:p>
        </p:txBody>
      </p:sp>
      <p:pic>
        <p:nvPicPr>
          <p:cNvPr id="14" name="Image 13" descr="Une image contenant rouge, plein, assis, orange&#10;&#10;Description générée automatiquement">
            <a:extLst>
              <a:ext uri="{FF2B5EF4-FFF2-40B4-BE49-F238E27FC236}">
                <a16:creationId xmlns:a16="http://schemas.microsoft.com/office/drawing/2014/main" id="{4D816EB4-BD30-4513-87C3-E4E4FAFA4A5E}"/>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6815551" y="2984723"/>
            <a:ext cx="1439326" cy="382321"/>
          </a:xfrm>
          <a:prstGeom prst="rect">
            <a:avLst/>
          </a:prstGeom>
        </p:spPr>
      </p:pic>
      <p:pic>
        <p:nvPicPr>
          <p:cNvPr id="15" name="Image 14" descr="Une image contenant rouge, plein, assis, orange&#10;&#10;Description générée automatiquement">
            <a:extLst>
              <a:ext uri="{FF2B5EF4-FFF2-40B4-BE49-F238E27FC236}">
                <a16:creationId xmlns:a16="http://schemas.microsoft.com/office/drawing/2014/main" id="{D6FE97A7-2ABD-4AA2-B331-5D63431F2304}"/>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835989" y="3996861"/>
            <a:ext cx="1439326" cy="382321"/>
          </a:xfrm>
          <a:prstGeom prst="rect">
            <a:avLst/>
          </a:prstGeom>
        </p:spPr>
      </p:pic>
      <p:pic>
        <p:nvPicPr>
          <p:cNvPr id="17" name="Image 16" descr="Une image contenant rouge, plein, assis, orange&#10;&#10;Description générée automatiquement">
            <a:extLst>
              <a:ext uri="{FF2B5EF4-FFF2-40B4-BE49-F238E27FC236}">
                <a16:creationId xmlns:a16="http://schemas.microsoft.com/office/drawing/2014/main" id="{059B146C-843A-44B9-A0D5-220A2183FD58}"/>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5714405" y="4414148"/>
            <a:ext cx="1439326" cy="382321"/>
          </a:xfrm>
          <a:prstGeom prst="rect">
            <a:avLst/>
          </a:prstGeom>
        </p:spPr>
      </p:pic>
      <p:pic>
        <p:nvPicPr>
          <p:cNvPr id="27" name="Image 26" descr="Une image contenant rouge, plein, assis, orange&#10;&#10;Description générée automatiquement">
            <a:extLst>
              <a:ext uri="{FF2B5EF4-FFF2-40B4-BE49-F238E27FC236}">
                <a16:creationId xmlns:a16="http://schemas.microsoft.com/office/drawing/2014/main" id="{9C789CD0-BFCC-4572-8393-801E83CF38BC}"/>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7185671" y="5271002"/>
            <a:ext cx="1439326" cy="382321"/>
          </a:xfrm>
          <a:prstGeom prst="rect">
            <a:avLst/>
          </a:prstGeom>
        </p:spPr>
      </p:pic>
      <p:pic>
        <p:nvPicPr>
          <p:cNvPr id="28" name="Image 27" descr="Une image contenant rouge, plein, assis, orange&#10;&#10;Description générée automatiquement">
            <a:extLst>
              <a:ext uri="{FF2B5EF4-FFF2-40B4-BE49-F238E27FC236}">
                <a16:creationId xmlns:a16="http://schemas.microsoft.com/office/drawing/2014/main" id="{45A33DD9-8252-4857-AEDE-0A1328E14BD0}"/>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5387991" y="5742860"/>
            <a:ext cx="1439326" cy="382321"/>
          </a:xfrm>
          <a:prstGeom prst="rect">
            <a:avLst/>
          </a:prstGeom>
        </p:spPr>
      </p:pic>
    </p:spTree>
    <p:extLst>
      <p:ext uri="{BB962C8B-B14F-4D97-AF65-F5344CB8AC3E}">
        <p14:creationId xmlns:p14="http://schemas.microsoft.com/office/powerpoint/2010/main" val="14828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9"/>
          <a:stretch>
            <a:fillRect/>
          </a:stretch>
        </p:blipFill>
        <p:spPr>
          <a:xfrm>
            <a:off x="2418857" y="-209874"/>
            <a:ext cx="9477375" cy="6019800"/>
          </a:xfrm>
          <a:prstGeom prst="rect">
            <a:avLst/>
          </a:prstGeom>
        </p:spPr>
      </p:pic>
      <p:sp>
        <p:nvSpPr>
          <p:cNvPr id="18" name="Rectangle 17"/>
          <p:cNvSpPr/>
          <p:nvPr>
            <p:custDataLst>
              <p:tags r:id="rId1"/>
            </p:custDataLst>
          </p:nvPr>
        </p:nvSpPr>
        <p:spPr>
          <a:xfrm>
            <a:off x="2634516" y="2020866"/>
            <a:ext cx="8821759" cy="5295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Rectangle 2">
            <a:extLst>
              <a:ext uri="{FF2B5EF4-FFF2-40B4-BE49-F238E27FC236}">
                <a16:creationId xmlns:a16="http://schemas.microsoft.com/office/drawing/2014/main" id="{6E0B51FA-FAEA-48B1-96C5-996A1BED4BD1}"/>
              </a:ext>
            </a:extLst>
          </p:cNvPr>
          <p:cNvSpPr/>
          <p:nvPr>
            <p:custDataLst>
              <p:tags r:id="rId2"/>
            </p:custDataLst>
          </p:nvPr>
        </p:nvSpPr>
        <p:spPr>
          <a:xfrm>
            <a:off x="7715866" y="3080977"/>
            <a:ext cx="3929596" cy="986526"/>
          </a:xfrm>
          <a:prstGeom prst="wedgeRectCallout">
            <a:avLst>
              <a:gd name="adj1" fmla="val -68316"/>
              <a:gd name="adj2" fmla="val -8447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dirty="0"/>
              <a:t>Utilisez pour une simple affirmation qu'une autre personne est un collaborateur permanent ; pour décrire la relation plus en détail, entrez un rôle pour chaque collaborateur dans une entreprise commune.</a:t>
            </a:r>
          </a:p>
        </p:txBody>
      </p:sp>
      <p:sp>
        <p:nvSpPr>
          <p:cNvPr id="21" name="ZoneTexte 20"/>
          <p:cNvSpPr txBox="1"/>
          <p:nvPr>
            <p:custDataLst>
              <p:tags r:id="rId3"/>
            </p:custDataLst>
          </p:nvPr>
        </p:nvSpPr>
        <p:spPr>
          <a:xfrm>
            <a:off x="199431" y="863272"/>
            <a:ext cx="2312170" cy="1015663"/>
          </a:xfrm>
          <a:prstGeom prst="rect">
            <a:avLst/>
          </a:prstGeom>
          <a:noFill/>
        </p:spPr>
        <p:txBody>
          <a:bodyPr wrap="square" rtlCol="0">
            <a:spAutoFit/>
          </a:bodyPr>
          <a:lstStyle/>
          <a:p>
            <a:r>
              <a:rPr lang="fr-CA" sz="2000"/>
              <a:t>Onglet « Affiliations » /</a:t>
            </a:r>
          </a:p>
          <a:p>
            <a:r>
              <a:rPr lang="fr-CA" sz="2000"/>
              <a:t>« Collaborateurs »</a:t>
            </a:r>
          </a:p>
        </p:txBody>
      </p:sp>
      <p:sp>
        <p:nvSpPr>
          <p:cNvPr id="23" name="Rectangle 22"/>
          <p:cNvSpPr/>
          <p:nvPr>
            <p:custDataLst>
              <p:tags r:id="rId4"/>
            </p:custDataLst>
          </p:nvPr>
        </p:nvSpPr>
        <p:spPr>
          <a:xfrm>
            <a:off x="4319751" y="2911365"/>
            <a:ext cx="554593" cy="2334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Rectangle 2">
            <a:extLst>
              <a:ext uri="{FF2B5EF4-FFF2-40B4-BE49-F238E27FC236}">
                <a16:creationId xmlns:a16="http://schemas.microsoft.com/office/drawing/2014/main" id="{6E0B51FA-FAEA-48B1-96C5-996A1BED4BD1}"/>
              </a:ext>
            </a:extLst>
          </p:cNvPr>
          <p:cNvSpPr/>
          <p:nvPr>
            <p:custDataLst>
              <p:tags r:id="rId5"/>
            </p:custDataLst>
          </p:nvPr>
        </p:nvSpPr>
        <p:spPr>
          <a:xfrm>
            <a:off x="1986455" y="4169114"/>
            <a:ext cx="464222" cy="456111"/>
          </a:xfrm>
          <a:prstGeom prst="wedgeRectCallout">
            <a:avLst>
              <a:gd name="adj1" fmla="val 468400"/>
              <a:gd name="adj2" fmla="val -149409"/>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Ou</a:t>
            </a:r>
          </a:p>
        </p:txBody>
      </p:sp>
      <p:sp>
        <p:nvSpPr>
          <p:cNvPr id="25" name="Rectangle 24"/>
          <p:cNvSpPr/>
          <p:nvPr>
            <p:custDataLst>
              <p:tags r:id="rId6"/>
            </p:custDataLst>
          </p:nvPr>
        </p:nvSpPr>
        <p:spPr>
          <a:xfrm>
            <a:off x="4465860" y="3389313"/>
            <a:ext cx="40848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7"/>
            </p:custDataLst>
          </p:nvPr>
        </p:nvSpPr>
        <p:spPr>
          <a:xfrm>
            <a:off x="1524001" y="3490345"/>
            <a:ext cx="894856" cy="456111"/>
          </a:xfrm>
          <a:prstGeom prst="wedgeRectCallout">
            <a:avLst>
              <a:gd name="adj1" fmla="val 261449"/>
              <a:gd name="adj2" fmla="val -130974"/>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Personne</a:t>
            </a:r>
          </a:p>
        </p:txBody>
      </p:sp>
      <p:pic>
        <p:nvPicPr>
          <p:cNvPr id="10" name="Image 9" descr="Une image contenant rouge, plein, assis, orange&#10;&#10;Description générée automatiquement">
            <a:extLst>
              <a:ext uri="{FF2B5EF4-FFF2-40B4-BE49-F238E27FC236}">
                <a16:creationId xmlns:a16="http://schemas.microsoft.com/office/drawing/2014/main" id="{B5280D60-F0AE-4D76-83B3-BD40B07ECD21}"/>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7880428" y="1898967"/>
            <a:ext cx="1439326" cy="382321"/>
          </a:xfrm>
          <a:prstGeom prst="rect">
            <a:avLst/>
          </a:prstGeom>
        </p:spPr>
      </p:pic>
      <p:pic>
        <p:nvPicPr>
          <p:cNvPr id="11" name="Image 10" descr="Une image contenant rouge, plein, assis, orange&#10;&#10;Description générée automatiquement">
            <a:extLst>
              <a:ext uri="{FF2B5EF4-FFF2-40B4-BE49-F238E27FC236}">
                <a16:creationId xmlns:a16="http://schemas.microsoft.com/office/drawing/2014/main" id="{12167C7A-176B-42EA-8AB4-531760B931F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3584790" y="2652708"/>
            <a:ext cx="1439326" cy="382321"/>
          </a:xfrm>
          <a:prstGeom prst="rect">
            <a:avLst/>
          </a:prstGeom>
        </p:spPr>
      </p:pic>
      <p:pic>
        <p:nvPicPr>
          <p:cNvPr id="12" name="Image 11" descr="Une image contenant rouge, plein, assis, orange&#10;&#10;Description générée automatiquement">
            <a:extLst>
              <a:ext uri="{FF2B5EF4-FFF2-40B4-BE49-F238E27FC236}">
                <a16:creationId xmlns:a16="http://schemas.microsoft.com/office/drawing/2014/main" id="{AD9F076C-B2F5-428E-9ECF-109F089108B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4419612" y="3421415"/>
            <a:ext cx="1439326" cy="382321"/>
          </a:xfrm>
          <a:prstGeom prst="rect">
            <a:avLst/>
          </a:prstGeom>
        </p:spPr>
      </p:pic>
    </p:spTree>
    <p:extLst>
      <p:ext uri="{BB962C8B-B14F-4D97-AF65-F5344CB8AC3E}">
        <p14:creationId xmlns:p14="http://schemas.microsoft.com/office/powerpoint/2010/main" val="384640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13"/>
          <a:stretch>
            <a:fillRect/>
          </a:stretch>
        </p:blipFill>
        <p:spPr>
          <a:xfrm>
            <a:off x="2418857" y="149115"/>
            <a:ext cx="9305925" cy="5524500"/>
          </a:xfrm>
          <a:prstGeom prst="rect">
            <a:avLst/>
          </a:prstGeom>
        </p:spPr>
      </p:pic>
      <p:sp>
        <p:nvSpPr>
          <p:cNvPr id="18" name="Rectangle 17"/>
          <p:cNvSpPr/>
          <p:nvPr>
            <p:custDataLst>
              <p:tags r:id="rId1"/>
            </p:custDataLst>
          </p:nvPr>
        </p:nvSpPr>
        <p:spPr>
          <a:xfrm>
            <a:off x="4465860" y="1524991"/>
            <a:ext cx="852374" cy="343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323439"/>
          </a:xfrm>
          <a:prstGeom prst="rect">
            <a:avLst/>
          </a:prstGeom>
          <a:noFill/>
        </p:spPr>
        <p:txBody>
          <a:bodyPr wrap="square" rtlCol="0">
            <a:spAutoFit/>
          </a:bodyPr>
          <a:lstStyle/>
          <a:p>
            <a:r>
              <a:rPr lang="fr-CA" sz="2000"/>
              <a:t>Onglet « Affiliations » /</a:t>
            </a:r>
          </a:p>
          <a:p>
            <a:r>
              <a:rPr lang="fr-CA" sz="2000"/>
              <a:t>« Activités cliniques »</a:t>
            </a:r>
          </a:p>
        </p:txBody>
      </p:sp>
      <p:sp>
        <p:nvSpPr>
          <p:cNvPr id="23" name="Rectangle 22"/>
          <p:cNvSpPr/>
          <p:nvPr>
            <p:custDataLst>
              <p:tags r:id="rId3"/>
            </p:custDataLst>
          </p:nvPr>
        </p:nvSpPr>
        <p:spPr>
          <a:xfrm>
            <a:off x="2613763" y="2039007"/>
            <a:ext cx="1852097"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4" name="Rectangle 2">
            <a:extLst>
              <a:ext uri="{FF2B5EF4-FFF2-40B4-BE49-F238E27FC236}">
                <a16:creationId xmlns:a16="http://schemas.microsoft.com/office/drawing/2014/main" id="{6E0B51FA-FAEA-48B1-96C5-996A1BED4BD1}"/>
              </a:ext>
            </a:extLst>
          </p:cNvPr>
          <p:cNvSpPr/>
          <p:nvPr>
            <p:custDataLst>
              <p:tags r:id="rId4"/>
            </p:custDataLst>
          </p:nvPr>
        </p:nvSpPr>
        <p:spPr>
          <a:xfrm>
            <a:off x="4992414" y="3702106"/>
            <a:ext cx="2249214" cy="456111"/>
          </a:xfrm>
          <a:prstGeom prst="wedgeRectCallout">
            <a:avLst>
              <a:gd name="adj1" fmla="val -103754"/>
              <a:gd name="adj2" fmla="val -177061"/>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Rôle dans l’activité clinique</a:t>
            </a:r>
          </a:p>
        </p:txBody>
      </p:sp>
      <p:sp>
        <p:nvSpPr>
          <p:cNvPr id="25" name="Rectangle 24"/>
          <p:cNvSpPr/>
          <p:nvPr>
            <p:custDataLst>
              <p:tags r:id="rId5"/>
            </p:custDataLst>
          </p:nvPr>
        </p:nvSpPr>
        <p:spPr>
          <a:xfrm>
            <a:off x="2613763" y="2767381"/>
            <a:ext cx="2126403"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6"/>
            </p:custDataLst>
          </p:nvPr>
        </p:nvSpPr>
        <p:spPr>
          <a:xfrm>
            <a:off x="504497" y="3474051"/>
            <a:ext cx="1835040" cy="456111"/>
          </a:xfrm>
          <a:prstGeom prst="wedgeRectCallout">
            <a:avLst>
              <a:gd name="adj1" fmla="val 78222"/>
              <a:gd name="adj2" fmla="val -292278"/>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Nom de l’activité clinique</a:t>
            </a:r>
          </a:p>
        </p:txBody>
      </p:sp>
      <p:sp>
        <p:nvSpPr>
          <p:cNvPr id="11" name="Rectangle 2">
            <a:extLst>
              <a:ext uri="{FF2B5EF4-FFF2-40B4-BE49-F238E27FC236}">
                <a16:creationId xmlns:a16="http://schemas.microsoft.com/office/drawing/2014/main" id="{6E0B51FA-FAEA-48B1-96C5-996A1BED4BD1}"/>
              </a:ext>
            </a:extLst>
          </p:cNvPr>
          <p:cNvSpPr/>
          <p:nvPr>
            <p:custDataLst>
              <p:tags r:id="rId7"/>
            </p:custDataLst>
          </p:nvPr>
        </p:nvSpPr>
        <p:spPr>
          <a:xfrm>
            <a:off x="7593725" y="1736737"/>
            <a:ext cx="2012730" cy="456111"/>
          </a:xfrm>
          <a:prstGeom prst="wedgeRectCallout">
            <a:avLst>
              <a:gd name="adj1" fmla="val -162004"/>
              <a:gd name="adj2" fmla="val -57236"/>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Liste des activités cliniques</a:t>
            </a:r>
          </a:p>
        </p:txBody>
      </p:sp>
      <p:sp>
        <p:nvSpPr>
          <p:cNvPr id="12" name="Rectangle 2">
            <a:extLst>
              <a:ext uri="{FF2B5EF4-FFF2-40B4-BE49-F238E27FC236}">
                <a16:creationId xmlns:a16="http://schemas.microsoft.com/office/drawing/2014/main" id="{6E0B51FA-FAEA-48B1-96C5-996A1BED4BD1}"/>
              </a:ext>
            </a:extLst>
          </p:cNvPr>
          <p:cNvSpPr/>
          <p:nvPr>
            <p:custDataLst>
              <p:tags r:id="rId8"/>
            </p:custDataLst>
          </p:nvPr>
        </p:nvSpPr>
        <p:spPr>
          <a:xfrm>
            <a:off x="6489294" y="4573311"/>
            <a:ext cx="1587914" cy="382321"/>
          </a:xfrm>
          <a:prstGeom prst="wedgeRectCallout">
            <a:avLst>
              <a:gd name="adj1" fmla="val -222072"/>
              <a:gd name="adj2" fmla="val -93944"/>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début</a:t>
            </a:r>
          </a:p>
        </p:txBody>
      </p:sp>
      <p:sp>
        <p:nvSpPr>
          <p:cNvPr id="13" name="Rectangle 12"/>
          <p:cNvSpPr/>
          <p:nvPr>
            <p:custDataLst>
              <p:tags r:id="rId9"/>
            </p:custDataLst>
          </p:nvPr>
        </p:nvSpPr>
        <p:spPr>
          <a:xfrm>
            <a:off x="2582232" y="4683480"/>
            <a:ext cx="999698"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p:cNvSpPr/>
          <p:nvPr>
            <p:custDataLst>
              <p:tags r:id="rId10"/>
            </p:custDataLst>
          </p:nvPr>
        </p:nvSpPr>
        <p:spPr>
          <a:xfrm>
            <a:off x="2582232" y="4252579"/>
            <a:ext cx="118573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2">
            <a:extLst>
              <a:ext uri="{FF2B5EF4-FFF2-40B4-BE49-F238E27FC236}">
                <a16:creationId xmlns:a16="http://schemas.microsoft.com/office/drawing/2014/main" id="{6E0B51FA-FAEA-48B1-96C5-996A1BED4BD1}"/>
              </a:ext>
            </a:extLst>
          </p:cNvPr>
          <p:cNvSpPr/>
          <p:nvPr>
            <p:custDataLst>
              <p:tags r:id="rId11"/>
            </p:custDataLst>
          </p:nvPr>
        </p:nvSpPr>
        <p:spPr>
          <a:xfrm>
            <a:off x="5158871" y="5136710"/>
            <a:ext cx="1330423" cy="382321"/>
          </a:xfrm>
          <a:prstGeom prst="wedgeRectCallout">
            <a:avLst>
              <a:gd name="adj1" fmla="val -165149"/>
              <a:gd name="adj2" fmla="val -9119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fin</a:t>
            </a:r>
          </a:p>
        </p:txBody>
      </p:sp>
      <p:pic>
        <p:nvPicPr>
          <p:cNvPr id="17" name="Image 16" descr="Une image contenant rouge, plein, assis, orange&#10;&#10;Description générée automatiquement">
            <a:extLst>
              <a:ext uri="{FF2B5EF4-FFF2-40B4-BE49-F238E27FC236}">
                <a16:creationId xmlns:a16="http://schemas.microsoft.com/office/drawing/2014/main" id="{32050082-48AF-4F9F-A004-67596DB6DBB9}"/>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7880428" y="1898967"/>
            <a:ext cx="1439326" cy="382321"/>
          </a:xfrm>
          <a:prstGeom prst="rect">
            <a:avLst/>
          </a:prstGeom>
        </p:spPr>
      </p:pic>
      <p:pic>
        <p:nvPicPr>
          <p:cNvPr id="19" name="Image 18" descr="Une image contenant rouge, plein, assis, orange&#10;&#10;Description générée automatiquement">
            <a:extLst>
              <a:ext uri="{FF2B5EF4-FFF2-40B4-BE49-F238E27FC236}">
                <a16:creationId xmlns:a16="http://schemas.microsoft.com/office/drawing/2014/main" id="{8C59606B-106F-4B13-9D4C-3F09D5EA516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3631156" y="2101604"/>
            <a:ext cx="1439326" cy="382321"/>
          </a:xfrm>
          <a:prstGeom prst="rect">
            <a:avLst/>
          </a:prstGeom>
        </p:spPr>
      </p:pic>
      <p:pic>
        <p:nvPicPr>
          <p:cNvPr id="20" name="Image 19" descr="Une image contenant rouge, plein, assis, orange&#10;&#10;Description générée automatiquement">
            <a:extLst>
              <a:ext uri="{FF2B5EF4-FFF2-40B4-BE49-F238E27FC236}">
                <a16:creationId xmlns:a16="http://schemas.microsoft.com/office/drawing/2014/main" id="{0EA598A0-FC2A-487B-9E67-832FDFA2626A}"/>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5690310" y="3744030"/>
            <a:ext cx="1439326" cy="382321"/>
          </a:xfrm>
          <a:prstGeom prst="rect">
            <a:avLst/>
          </a:prstGeom>
        </p:spPr>
      </p:pic>
      <p:pic>
        <p:nvPicPr>
          <p:cNvPr id="22" name="Image 21" descr="Une image contenant rouge, plein, assis, orange&#10;&#10;Description générée automatiquement">
            <a:extLst>
              <a:ext uri="{FF2B5EF4-FFF2-40B4-BE49-F238E27FC236}">
                <a16:creationId xmlns:a16="http://schemas.microsoft.com/office/drawing/2014/main" id="{E1B0CD03-0A61-4AE5-9901-CB03466277B3}"/>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7128445" y="4573309"/>
            <a:ext cx="1439326" cy="382321"/>
          </a:xfrm>
          <a:prstGeom prst="rect">
            <a:avLst/>
          </a:prstGeom>
        </p:spPr>
      </p:pic>
      <p:pic>
        <p:nvPicPr>
          <p:cNvPr id="26" name="Image 25" descr="Une image contenant rouge, plein, assis, orange&#10;&#10;Description générée automatiquement">
            <a:extLst>
              <a:ext uri="{FF2B5EF4-FFF2-40B4-BE49-F238E27FC236}">
                <a16:creationId xmlns:a16="http://schemas.microsoft.com/office/drawing/2014/main" id="{33848C85-A3E8-4007-9EB2-BEF6CF05365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5163999" y="5133955"/>
            <a:ext cx="1439326" cy="382321"/>
          </a:xfrm>
          <a:prstGeom prst="rect">
            <a:avLst/>
          </a:prstGeom>
        </p:spPr>
      </p:pic>
    </p:spTree>
    <p:extLst>
      <p:ext uri="{BB962C8B-B14F-4D97-AF65-F5344CB8AC3E}">
        <p14:creationId xmlns:p14="http://schemas.microsoft.com/office/powerpoint/2010/main" val="3955756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1"/>
          <a:stretch>
            <a:fillRect/>
          </a:stretch>
        </p:blipFill>
        <p:spPr>
          <a:xfrm>
            <a:off x="2511601" y="200869"/>
            <a:ext cx="9305925" cy="5791200"/>
          </a:xfrm>
          <a:prstGeom prst="rect">
            <a:avLst/>
          </a:prstGeom>
        </p:spPr>
      </p:pic>
      <p:sp>
        <p:nvSpPr>
          <p:cNvPr id="18" name="Rectangle 17"/>
          <p:cNvSpPr/>
          <p:nvPr>
            <p:custDataLst>
              <p:tags r:id="rId1"/>
            </p:custDataLst>
          </p:nvPr>
        </p:nvSpPr>
        <p:spPr>
          <a:xfrm>
            <a:off x="4004441" y="2483719"/>
            <a:ext cx="809298" cy="483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015663"/>
          </a:xfrm>
          <a:prstGeom prst="rect">
            <a:avLst/>
          </a:prstGeom>
          <a:noFill/>
        </p:spPr>
        <p:txBody>
          <a:bodyPr wrap="square" rtlCol="0">
            <a:spAutoFit/>
          </a:bodyPr>
          <a:lstStyle/>
          <a:p>
            <a:r>
              <a:rPr lang="fr-CA" sz="2000" dirty="0"/>
              <a:t>Onglet « Affiliations » /</a:t>
            </a:r>
          </a:p>
          <a:p>
            <a:r>
              <a:rPr lang="fr-CA" sz="2000" dirty="0"/>
              <a:t>«Événement »</a:t>
            </a:r>
          </a:p>
        </p:txBody>
      </p:sp>
      <p:sp>
        <p:nvSpPr>
          <p:cNvPr id="24" name="Rectangle 2">
            <a:extLst>
              <a:ext uri="{FF2B5EF4-FFF2-40B4-BE49-F238E27FC236}">
                <a16:creationId xmlns:a16="http://schemas.microsoft.com/office/drawing/2014/main" id="{6E0B51FA-FAEA-48B1-96C5-996A1BED4BD1}"/>
              </a:ext>
            </a:extLst>
          </p:cNvPr>
          <p:cNvSpPr/>
          <p:nvPr>
            <p:custDataLst>
              <p:tags r:id="rId3"/>
            </p:custDataLst>
          </p:nvPr>
        </p:nvSpPr>
        <p:spPr>
          <a:xfrm>
            <a:off x="5065987" y="3902320"/>
            <a:ext cx="2249214" cy="456111"/>
          </a:xfrm>
          <a:prstGeom prst="wedgeRectCallout">
            <a:avLst>
              <a:gd name="adj1" fmla="val -103754"/>
              <a:gd name="adj2" fmla="val -177061"/>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Nom de l’événement</a:t>
            </a:r>
          </a:p>
        </p:txBody>
      </p:sp>
      <p:sp>
        <p:nvSpPr>
          <p:cNvPr id="25" name="Rectangle 24"/>
          <p:cNvSpPr/>
          <p:nvPr>
            <p:custDataLst>
              <p:tags r:id="rId4"/>
            </p:custDataLst>
          </p:nvPr>
        </p:nvSpPr>
        <p:spPr>
          <a:xfrm>
            <a:off x="2687336" y="2967595"/>
            <a:ext cx="2126403"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2">
            <a:extLst>
              <a:ext uri="{FF2B5EF4-FFF2-40B4-BE49-F238E27FC236}">
                <a16:creationId xmlns:a16="http://schemas.microsoft.com/office/drawing/2014/main" id="{6E0B51FA-FAEA-48B1-96C5-996A1BED4BD1}"/>
              </a:ext>
            </a:extLst>
          </p:cNvPr>
          <p:cNvSpPr/>
          <p:nvPr>
            <p:custDataLst>
              <p:tags r:id="rId5"/>
            </p:custDataLst>
          </p:nvPr>
        </p:nvSpPr>
        <p:spPr>
          <a:xfrm>
            <a:off x="7593725" y="1736737"/>
            <a:ext cx="2548758" cy="456111"/>
          </a:xfrm>
          <a:prstGeom prst="wedgeRectCallout">
            <a:avLst>
              <a:gd name="adj1" fmla="val -157880"/>
              <a:gd name="adj2" fmla="val 157068"/>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Liste des types d’événements</a:t>
            </a:r>
          </a:p>
        </p:txBody>
      </p:sp>
      <p:sp>
        <p:nvSpPr>
          <p:cNvPr id="12" name="Rectangle 2">
            <a:extLst>
              <a:ext uri="{FF2B5EF4-FFF2-40B4-BE49-F238E27FC236}">
                <a16:creationId xmlns:a16="http://schemas.microsoft.com/office/drawing/2014/main" id="{6E0B51FA-FAEA-48B1-96C5-996A1BED4BD1}"/>
              </a:ext>
            </a:extLst>
          </p:cNvPr>
          <p:cNvSpPr/>
          <p:nvPr>
            <p:custDataLst>
              <p:tags r:id="rId6"/>
            </p:custDataLst>
          </p:nvPr>
        </p:nvSpPr>
        <p:spPr>
          <a:xfrm>
            <a:off x="6520825" y="4841594"/>
            <a:ext cx="1587914" cy="382321"/>
          </a:xfrm>
          <a:prstGeom prst="wedgeRectCallout">
            <a:avLst>
              <a:gd name="adj1" fmla="val -222072"/>
              <a:gd name="adj2" fmla="val -93944"/>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début</a:t>
            </a:r>
          </a:p>
        </p:txBody>
      </p:sp>
      <p:sp>
        <p:nvSpPr>
          <p:cNvPr id="13" name="Rectangle 12"/>
          <p:cNvSpPr/>
          <p:nvPr>
            <p:custDataLst>
              <p:tags r:id="rId7"/>
            </p:custDataLst>
          </p:nvPr>
        </p:nvSpPr>
        <p:spPr>
          <a:xfrm>
            <a:off x="2613763" y="4951763"/>
            <a:ext cx="999698"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4" name="Rectangle 13"/>
          <p:cNvSpPr/>
          <p:nvPr>
            <p:custDataLst>
              <p:tags r:id="rId8"/>
            </p:custDataLst>
          </p:nvPr>
        </p:nvSpPr>
        <p:spPr>
          <a:xfrm>
            <a:off x="2613763" y="4520862"/>
            <a:ext cx="1185735" cy="3290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2">
            <a:extLst>
              <a:ext uri="{FF2B5EF4-FFF2-40B4-BE49-F238E27FC236}">
                <a16:creationId xmlns:a16="http://schemas.microsoft.com/office/drawing/2014/main" id="{6E0B51FA-FAEA-48B1-96C5-996A1BED4BD1}"/>
              </a:ext>
            </a:extLst>
          </p:cNvPr>
          <p:cNvSpPr/>
          <p:nvPr>
            <p:custDataLst>
              <p:tags r:id="rId9"/>
            </p:custDataLst>
          </p:nvPr>
        </p:nvSpPr>
        <p:spPr>
          <a:xfrm>
            <a:off x="5190402" y="5404993"/>
            <a:ext cx="1330423" cy="382321"/>
          </a:xfrm>
          <a:prstGeom prst="wedgeRectCallout">
            <a:avLst>
              <a:gd name="adj1" fmla="val -165149"/>
              <a:gd name="adj2" fmla="val -91195"/>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Année de fin</a:t>
            </a:r>
          </a:p>
        </p:txBody>
      </p:sp>
      <p:pic>
        <p:nvPicPr>
          <p:cNvPr id="15" name="Image 14" descr="Une image contenant rouge, plein, assis, orange&#10;&#10;Description générée automatiquement">
            <a:extLst>
              <a:ext uri="{FF2B5EF4-FFF2-40B4-BE49-F238E27FC236}">
                <a16:creationId xmlns:a16="http://schemas.microsoft.com/office/drawing/2014/main" id="{C7AC743B-7B53-4A82-A7A9-DB00EE2AA622}"/>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rot="18877548">
            <a:off x="8148440" y="1773631"/>
            <a:ext cx="1439326" cy="382321"/>
          </a:xfrm>
          <a:prstGeom prst="rect">
            <a:avLst/>
          </a:prstGeom>
        </p:spPr>
      </p:pic>
      <p:pic>
        <p:nvPicPr>
          <p:cNvPr id="17" name="Image 16" descr="Une image contenant rouge, plein, assis, orange&#10;&#10;Description générée automatiquement">
            <a:extLst>
              <a:ext uri="{FF2B5EF4-FFF2-40B4-BE49-F238E27FC236}">
                <a16:creationId xmlns:a16="http://schemas.microsoft.com/office/drawing/2014/main" id="{6D67D36F-F223-4AC7-ADE9-613C8DF0E638}"/>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rot="18877548">
            <a:off x="6750072" y="4769910"/>
            <a:ext cx="1439326" cy="382321"/>
          </a:xfrm>
          <a:prstGeom prst="rect">
            <a:avLst/>
          </a:prstGeom>
        </p:spPr>
      </p:pic>
      <p:pic>
        <p:nvPicPr>
          <p:cNvPr id="19" name="Image 18" descr="Une image contenant rouge, plein, assis, orange&#10;&#10;Description générée automatiquement">
            <a:extLst>
              <a:ext uri="{FF2B5EF4-FFF2-40B4-BE49-F238E27FC236}">
                <a16:creationId xmlns:a16="http://schemas.microsoft.com/office/drawing/2014/main" id="{FF0C9B42-E0C4-42FB-848A-8D1E31DFC6D9}"/>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rot="18877548">
            <a:off x="4981090" y="5493787"/>
            <a:ext cx="1439326" cy="382321"/>
          </a:xfrm>
          <a:prstGeom prst="rect">
            <a:avLst/>
          </a:prstGeom>
        </p:spPr>
      </p:pic>
    </p:spTree>
    <p:extLst>
      <p:ext uri="{BB962C8B-B14F-4D97-AF65-F5344CB8AC3E}">
        <p14:creationId xmlns:p14="http://schemas.microsoft.com/office/powerpoint/2010/main" val="357333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13"/>
          <a:stretch>
            <a:fillRect/>
          </a:stretch>
        </p:blipFill>
        <p:spPr>
          <a:xfrm>
            <a:off x="2247243" y="276882"/>
            <a:ext cx="8294633" cy="6125534"/>
          </a:xfrm>
          <a:prstGeom prst="rect">
            <a:avLst/>
          </a:prstGeom>
        </p:spPr>
      </p:pic>
      <p:sp>
        <p:nvSpPr>
          <p:cNvPr id="18" name="Rectangle 17"/>
          <p:cNvSpPr/>
          <p:nvPr>
            <p:custDataLst>
              <p:tags r:id="rId1"/>
            </p:custDataLst>
          </p:nvPr>
        </p:nvSpPr>
        <p:spPr>
          <a:xfrm flipH="1">
            <a:off x="2753710" y="2768392"/>
            <a:ext cx="2049518" cy="365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707886"/>
          </a:xfrm>
          <a:prstGeom prst="rect">
            <a:avLst/>
          </a:prstGeom>
          <a:noFill/>
        </p:spPr>
        <p:txBody>
          <a:bodyPr wrap="square" rtlCol="0">
            <a:spAutoFit/>
          </a:bodyPr>
          <a:lstStyle/>
          <a:p>
            <a:r>
              <a:rPr lang="fr-CA" sz="2000"/>
              <a:t>Onglet « Publications »</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755628" y="2098861"/>
            <a:ext cx="2071655" cy="365333"/>
          </a:xfrm>
          <a:prstGeom prst="wedgeRectCallout">
            <a:avLst>
              <a:gd name="adj1" fmla="val 61459"/>
              <a:gd name="adj2" fmla="val 13693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Responsable de collection</a:t>
            </a:r>
          </a:p>
        </p:txBody>
      </p:sp>
      <p:sp>
        <p:nvSpPr>
          <p:cNvPr id="15" name="Rectangle 14"/>
          <p:cNvSpPr/>
          <p:nvPr>
            <p:custDataLst>
              <p:tags r:id="rId4"/>
            </p:custDataLst>
          </p:nvPr>
        </p:nvSpPr>
        <p:spPr>
          <a:xfrm flipH="1">
            <a:off x="8626364" y="1238234"/>
            <a:ext cx="1802527" cy="4497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5"/>
            </p:custDataLst>
          </p:nvPr>
        </p:nvSpPr>
        <p:spPr>
          <a:xfrm>
            <a:off x="9141374" y="2768393"/>
            <a:ext cx="2575034" cy="365333"/>
          </a:xfrm>
          <a:prstGeom prst="wedgeRectCallout">
            <a:avLst>
              <a:gd name="adj1" fmla="val -23186"/>
              <a:gd name="adj2" fmla="val -352147"/>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Gérer les publications</a:t>
            </a:r>
          </a:p>
        </p:txBody>
      </p:sp>
      <p:sp>
        <p:nvSpPr>
          <p:cNvPr id="9" name="Rectangle 8"/>
          <p:cNvSpPr/>
          <p:nvPr>
            <p:custDataLst>
              <p:tags r:id="rId6"/>
            </p:custDataLst>
          </p:nvPr>
        </p:nvSpPr>
        <p:spPr>
          <a:xfrm flipH="1">
            <a:off x="2590800" y="3581106"/>
            <a:ext cx="1350579" cy="365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7"/>
            </p:custDataLst>
          </p:nvPr>
        </p:nvSpPr>
        <p:spPr>
          <a:xfrm>
            <a:off x="592718" y="2951059"/>
            <a:ext cx="1365167" cy="365333"/>
          </a:xfrm>
          <a:prstGeom prst="wedgeRectCallout">
            <a:avLst>
              <a:gd name="adj1" fmla="val 94564"/>
              <a:gd name="adj2" fmla="val 165699"/>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Éditeur</a:t>
            </a:r>
          </a:p>
        </p:txBody>
      </p:sp>
      <p:sp>
        <p:nvSpPr>
          <p:cNvPr id="12" name="Rectangle 11"/>
          <p:cNvSpPr/>
          <p:nvPr>
            <p:custDataLst>
              <p:tags r:id="rId8"/>
            </p:custDataLst>
          </p:nvPr>
        </p:nvSpPr>
        <p:spPr>
          <a:xfrm flipH="1">
            <a:off x="2827283" y="5063352"/>
            <a:ext cx="1350579" cy="365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2">
            <a:extLst>
              <a:ext uri="{FF2B5EF4-FFF2-40B4-BE49-F238E27FC236}">
                <a16:creationId xmlns:a16="http://schemas.microsoft.com/office/drawing/2014/main" id="{6E0B51FA-FAEA-48B1-96C5-996A1BED4BD1}"/>
              </a:ext>
            </a:extLst>
          </p:cNvPr>
          <p:cNvSpPr/>
          <p:nvPr>
            <p:custDataLst>
              <p:tags r:id="rId9"/>
            </p:custDataLst>
          </p:nvPr>
        </p:nvSpPr>
        <p:spPr>
          <a:xfrm>
            <a:off x="592719" y="4433305"/>
            <a:ext cx="1601650" cy="365333"/>
          </a:xfrm>
          <a:prstGeom prst="wedgeRectCallout">
            <a:avLst>
              <a:gd name="adj1" fmla="val 94564"/>
              <a:gd name="adj2" fmla="val 165699"/>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Mentionné dans</a:t>
            </a:r>
          </a:p>
        </p:txBody>
      </p:sp>
      <p:sp>
        <p:nvSpPr>
          <p:cNvPr id="14" name="Rectangle 13"/>
          <p:cNvSpPr/>
          <p:nvPr>
            <p:custDataLst>
              <p:tags r:id="rId10"/>
            </p:custDataLst>
          </p:nvPr>
        </p:nvSpPr>
        <p:spPr>
          <a:xfrm flipH="1">
            <a:off x="2827282" y="5803243"/>
            <a:ext cx="1755227" cy="3653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6" name="Rectangle 2">
            <a:extLst>
              <a:ext uri="{FF2B5EF4-FFF2-40B4-BE49-F238E27FC236}">
                <a16:creationId xmlns:a16="http://schemas.microsoft.com/office/drawing/2014/main" id="{6E0B51FA-FAEA-48B1-96C5-996A1BED4BD1}"/>
              </a:ext>
            </a:extLst>
          </p:cNvPr>
          <p:cNvSpPr/>
          <p:nvPr>
            <p:custDataLst>
              <p:tags r:id="rId11"/>
            </p:custDataLst>
          </p:nvPr>
        </p:nvSpPr>
        <p:spPr>
          <a:xfrm>
            <a:off x="592719" y="5173196"/>
            <a:ext cx="1601650" cy="365333"/>
          </a:xfrm>
          <a:prstGeom prst="wedgeRectCallout">
            <a:avLst>
              <a:gd name="adj1" fmla="val 94564"/>
              <a:gd name="adj2" fmla="val 165699"/>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brevets</a:t>
            </a:r>
          </a:p>
        </p:txBody>
      </p:sp>
      <p:pic>
        <p:nvPicPr>
          <p:cNvPr id="19" name="Image 18" descr="Une image contenant rouge, plein, assis, orange&#10;&#10;Description générée automatiquement">
            <a:extLst>
              <a:ext uri="{FF2B5EF4-FFF2-40B4-BE49-F238E27FC236}">
                <a16:creationId xmlns:a16="http://schemas.microsoft.com/office/drawing/2014/main" id="{25BE93E2-6349-4A25-9591-52D5576E0395}"/>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930461" y="2019559"/>
            <a:ext cx="1439326" cy="382321"/>
          </a:xfrm>
          <a:prstGeom prst="rect">
            <a:avLst/>
          </a:prstGeom>
        </p:spPr>
      </p:pic>
      <p:pic>
        <p:nvPicPr>
          <p:cNvPr id="20" name="Image 19" descr="Une image contenant rouge, plein, assis, orange&#10;&#10;Description générée automatiquement">
            <a:extLst>
              <a:ext uri="{FF2B5EF4-FFF2-40B4-BE49-F238E27FC236}">
                <a16:creationId xmlns:a16="http://schemas.microsoft.com/office/drawing/2014/main" id="{3BA0D76E-DA98-47E9-A7F1-D563332B7B8B}"/>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833112" y="3108802"/>
            <a:ext cx="1439326" cy="382321"/>
          </a:xfrm>
          <a:prstGeom prst="rect">
            <a:avLst/>
          </a:prstGeom>
        </p:spPr>
      </p:pic>
      <p:pic>
        <p:nvPicPr>
          <p:cNvPr id="22" name="Image 21" descr="Une image contenant rouge, plein, assis, orange&#10;&#10;Description générée automatiquement">
            <a:extLst>
              <a:ext uri="{FF2B5EF4-FFF2-40B4-BE49-F238E27FC236}">
                <a16:creationId xmlns:a16="http://schemas.microsoft.com/office/drawing/2014/main" id="{FB8EF8F1-02BF-4BD0-825B-89502D54060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939522" y="4401754"/>
            <a:ext cx="1439326" cy="382321"/>
          </a:xfrm>
          <a:prstGeom prst="rect">
            <a:avLst/>
          </a:prstGeom>
        </p:spPr>
      </p:pic>
      <p:pic>
        <p:nvPicPr>
          <p:cNvPr id="23" name="Image 22" descr="Une image contenant rouge, plein, assis, orange&#10;&#10;Description générée automatiquement">
            <a:extLst>
              <a:ext uri="{FF2B5EF4-FFF2-40B4-BE49-F238E27FC236}">
                <a16:creationId xmlns:a16="http://schemas.microsoft.com/office/drawing/2014/main" id="{FA70D09F-28EE-4CF5-836D-1C27BC6E0BDE}"/>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rot="18877548">
            <a:off x="978121" y="5347368"/>
            <a:ext cx="1439326" cy="382321"/>
          </a:xfrm>
          <a:prstGeom prst="rect">
            <a:avLst/>
          </a:prstGeom>
        </p:spPr>
      </p:pic>
    </p:spTree>
    <p:extLst>
      <p:ext uri="{BB962C8B-B14F-4D97-AF65-F5344CB8AC3E}">
        <p14:creationId xmlns:p14="http://schemas.microsoft.com/office/powerpoint/2010/main" val="147537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7"/>
          <a:stretch>
            <a:fillRect/>
          </a:stretch>
        </p:blipFill>
        <p:spPr>
          <a:xfrm>
            <a:off x="2161682" y="206729"/>
            <a:ext cx="9382125" cy="5867400"/>
          </a:xfrm>
          <a:prstGeom prst="rect">
            <a:avLst/>
          </a:prstGeom>
        </p:spPr>
      </p:pic>
      <p:sp>
        <p:nvSpPr>
          <p:cNvPr id="18" name="Rectangle 17"/>
          <p:cNvSpPr/>
          <p:nvPr>
            <p:custDataLst>
              <p:tags r:id="rId1"/>
            </p:custDataLst>
          </p:nvPr>
        </p:nvSpPr>
        <p:spPr>
          <a:xfrm flipH="1">
            <a:off x="2806261" y="2543502"/>
            <a:ext cx="409904" cy="4497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323439"/>
          </a:xfrm>
          <a:prstGeom prst="rect">
            <a:avLst/>
          </a:prstGeom>
          <a:noFill/>
        </p:spPr>
        <p:txBody>
          <a:bodyPr wrap="square" rtlCol="0">
            <a:spAutoFit/>
          </a:bodyPr>
          <a:lstStyle/>
          <a:p>
            <a:r>
              <a:rPr lang="fr-CA" sz="2000"/>
              <a:t>Onglet « Publications </a:t>
            </a:r>
          </a:p>
          <a:p>
            <a:r>
              <a:rPr lang="fr-CA" sz="2000"/>
              <a:t>/ Publications choisies»</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3757449" y="1668651"/>
            <a:ext cx="467709" cy="365333"/>
          </a:xfrm>
          <a:prstGeom prst="wedgeRectCallout">
            <a:avLst>
              <a:gd name="adj1" fmla="val -164621"/>
              <a:gd name="adj2" fmla="val 226114"/>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de</a:t>
            </a:r>
          </a:p>
        </p:txBody>
      </p:sp>
      <p:sp>
        <p:nvSpPr>
          <p:cNvPr id="15" name="Rectangle 14"/>
          <p:cNvSpPr/>
          <p:nvPr>
            <p:custDataLst>
              <p:tags r:id="rId4"/>
            </p:custDataLst>
          </p:nvPr>
        </p:nvSpPr>
        <p:spPr>
          <a:xfrm flipH="1">
            <a:off x="4314492" y="2543502"/>
            <a:ext cx="1802527" cy="4497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5"/>
            </p:custDataLst>
          </p:nvPr>
        </p:nvSpPr>
        <p:spPr>
          <a:xfrm>
            <a:off x="8240111" y="1916195"/>
            <a:ext cx="2575034" cy="365333"/>
          </a:xfrm>
          <a:prstGeom prst="wedgeRectCallout">
            <a:avLst>
              <a:gd name="adj1" fmla="val -132574"/>
              <a:gd name="adj2" fmla="val 17433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Liste des types de publications</a:t>
            </a:r>
          </a:p>
        </p:txBody>
      </p:sp>
      <p:pic>
        <p:nvPicPr>
          <p:cNvPr id="8" name="Image 7" descr="Une image contenant rouge, plein, assis, orange&#10;&#10;Description générée automatiquement">
            <a:extLst>
              <a:ext uri="{FF2B5EF4-FFF2-40B4-BE49-F238E27FC236}">
                <a16:creationId xmlns:a16="http://schemas.microsoft.com/office/drawing/2014/main" id="{DE199F69-C81A-4E00-BA31-1A5478968B56}"/>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8666076" y="1995550"/>
            <a:ext cx="1439326" cy="382321"/>
          </a:xfrm>
          <a:prstGeom prst="rect">
            <a:avLst/>
          </a:prstGeom>
        </p:spPr>
      </p:pic>
      <p:pic>
        <p:nvPicPr>
          <p:cNvPr id="9" name="Image 8" descr="Une image contenant rouge, plein, assis, orange&#10;&#10;Description générée automatiquement">
            <a:extLst>
              <a:ext uri="{FF2B5EF4-FFF2-40B4-BE49-F238E27FC236}">
                <a16:creationId xmlns:a16="http://schemas.microsoft.com/office/drawing/2014/main" id="{0CC69B6E-67D7-4BA6-B2CE-03DECF39093B}"/>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2933145" y="1601296"/>
            <a:ext cx="1439326" cy="382321"/>
          </a:xfrm>
          <a:prstGeom prst="rect">
            <a:avLst/>
          </a:prstGeom>
        </p:spPr>
      </p:pic>
    </p:spTree>
    <p:extLst>
      <p:ext uri="{BB962C8B-B14F-4D97-AF65-F5344CB8AC3E}">
        <p14:creationId xmlns:p14="http://schemas.microsoft.com/office/powerpoint/2010/main" val="190242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8"/>
          <a:stretch>
            <a:fillRect/>
          </a:stretch>
        </p:blipFill>
        <p:spPr>
          <a:xfrm>
            <a:off x="2290598" y="117912"/>
            <a:ext cx="9334500" cy="6496050"/>
          </a:xfrm>
          <a:prstGeom prst="rect">
            <a:avLst/>
          </a:prstGeom>
        </p:spPr>
      </p:pic>
      <p:sp>
        <p:nvSpPr>
          <p:cNvPr id="18" name="Rectangle 17"/>
          <p:cNvSpPr/>
          <p:nvPr>
            <p:custDataLst>
              <p:tags r:id="rId1"/>
            </p:custDataLst>
          </p:nvPr>
        </p:nvSpPr>
        <p:spPr>
          <a:xfrm flipH="1">
            <a:off x="3237185" y="2768392"/>
            <a:ext cx="1313794" cy="4497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323439"/>
          </a:xfrm>
          <a:prstGeom prst="rect">
            <a:avLst/>
          </a:prstGeom>
          <a:noFill/>
        </p:spPr>
        <p:txBody>
          <a:bodyPr wrap="square" rtlCol="0">
            <a:spAutoFit/>
          </a:bodyPr>
          <a:lstStyle/>
          <a:p>
            <a:r>
              <a:rPr lang="fr-CA" sz="2000" dirty="0"/>
              <a:t>Onglet « Publications </a:t>
            </a:r>
          </a:p>
          <a:p>
            <a:r>
              <a:rPr lang="fr-CA" sz="2000" dirty="0"/>
              <a:t>/ Responsable de collection»</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6797211" y="3515986"/>
            <a:ext cx="2643351" cy="518060"/>
          </a:xfrm>
          <a:prstGeom prst="wedgeRectCallout">
            <a:avLst>
              <a:gd name="adj1" fmla="val -135631"/>
              <a:gd name="adj2" fmla="val -163392"/>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Enlever OR </a:t>
            </a:r>
            <a:r>
              <a:rPr lang="fr-CA" err="1"/>
              <a:t>Series</a:t>
            </a:r>
            <a:r>
              <a:rPr lang="fr-CA"/>
              <a:t> et mettre « Titre de la collection »</a:t>
            </a:r>
          </a:p>
        </p:txBody>
      </p:sp>
      <p:sp>
        <p:nvSpPr>
          <p:cNvPr id="15" name="Rectangle 14"/>
          <p:cNvSpPr/>
          <p:nvPr>
            <p:custDataLst>
              <p:tags r:id="rId4"/>
            </p:custDataLst>
          </p:nvPr>
        </p:nvSpPr>
        <p:spPr>
          <a:xfrm flipH="1">
            <a:off x="4839616" y="3218174"/>
            <a:ext cx="510149" cy="3726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5"/>
            </p:custDataLst>
          </p:nvPr>
        </p:nvSpPr>
        <p:spPr>
          <a:xfrm>
            <a:off x="8394570" y="4436974"/>
            <a:ext cx="2575034" cy="365333"/>
          </a:xfrm>
          <a:prstGeom prst="wedgeRectCallout">
            <a:avLst>
              <a:gd name="adj1" fmla="val -169088"/>
              <a:gd name="adj2" fmla="val -298748"/>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a:t>Enlever « or </a:t>
            </a:r>
            <a:r>
              <a:rPr lang="fr-CA" err="1"/>
              <a:t>series</a:t>
            </a:r>
            <a:r>
              <a:rPr lang="fr-CA"/>
              <a:t> »</a:t>
            </a:r>
          </a:p>
        </p:txBody>
      </p:sp>
      <p:sp>
        <p:nvSpPr>
          <p:cNvPr id="8" name="Rectangle 2">
            <a:extLst>
              <a:ext uri="{FF2B5EF4-FFF2-40B4-BE49-F238E27FC236}">
                <a16:creationId xmlns:a16="http://schemas.microsoft.com/office/drawing/2014/main" id="{1EA8AAA4-CB52-4A62-A06D-EDECE08D392A}"/>
              </a:ext>
            </a:extLst>
          </p:cNvPr>
          <p:cNvSpPr/>
          <p:nvPr>
            <p:custDataLst>
              <p:tags r:id="rId6"/>
            </p:custDataLst>
          </p:nvPr>
        </p:nvSpPr>
        <p:spPr>
          <a:xfrm>
            <a:off x="7595500" y="2321909"/>
            <a:ext cx="2575034" cy="365333"/>
          </a:xfrm>
          <a:prstGeom prst="wedgeRectCallout">
            <a:avLst>
              <a:gd name="adj1" fmla="val -171247"/>
              <a:gd name="adj2" fmla="val 3272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lnSpcReduction="10000"/>
          </a:bodyPr>
          <a:lstStyle/>
          <a:p>
            <a:r>
              <a:rPr lang="fr-CA" dirty="0"/>
              <a:t>Problème</a:t>
            </a:r>
          </a:p>
        </p:txBody>
      </p:sp>
      <p:pic>
        <p:nvPicPr>
          <p:cNvPr id="9" name="Image 8" descr="Une image contenant rouge, plein, assis, orange&#10;&#10;Description générée automatiquement">
            <a:extLst>
              <a:ext uri="{FF2B5EF4-FFF2-40B4-BE49-F238E27FC236}">
                <a16:creationId xmlns:a16="http://schemas.microsoft.com/office/drawing/2014/main" id="{A03E1633-7ED2-4421-B784-5BBD53CAC8E4}"/>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18877548">
            <a:off x="8388653" y="2275423"/>
            <a:ext cx="1439326" cy="382321"/>
          </a:xfrm>
          <a:prstGeom prst="rect">
            <a:avLst/>
          </a:prstGeom>
        </p:spPr>
      </p:pic>
      <p:pic>
        <p:nvPicPr>
          <p:cNvPr id="10" name="Image 9" descr="Une image contenant rouge, plein, assis, orange&#10;&#10;Description générée automatiquement">
            <a:extLst>
              <a:ext uri="{FF2B5EF4-FFF2-40B4-BE49-F238E27FC236}">
                <a16:creationId xmlns:a16="http://schemas.microsoft.com/office/drawing/2014/main" id="{20724CDB-4DC6-4F81-B301-ED9661E26B35}"/>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18877548">
            <a:off x="7968030" y="3423701"/>
            <a:ext cx="1439326" cy="382321"/>
          </a:xfrm>
          <a:prstGeom prst="rect">
            <a:avLst/>
          </a:prstGeom>
        </p:spPr>
      </p:pic>
      <p:pic>
        <p:nvPicPr>
          <p:cNvPr id="12" name="Image 11" descr="Une image contenant rouge, plein, assis, orange&#10;&#10;Description générée automatiquement">
            <a:extLst>
              <a:ext uri="{FF2B5EF4-FFF2-40B4-BE49-F238E27FC236}">
                <a16:creationId xmlns:a16="http://schemas.microsoft.com/office/drawing/2014/main" id="{6CAE3EDF-E09B-4308-8488-99A97B0A0330}"/>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rot="18877548">
            <a:off x="9251220" y="4489362"/>
            <a:ext cx="1439326" cy="382321"/>
          </a:xfrm>
          <a:prstGeom prst="rect">
            <a:avLst/>
          </a:prstGeom>
        </p:spPr>
      </p:pic>
    </p:spTree>
    <p:extLst>
      <p:ext uri="{BB962C8B-B14F-4D97-AF65-F5344CB8AC3E}">
        <p14:creationId xmlns:p14="http://schemas.microsoft.com/office/powerpoint/2010/main" val="268283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5"/>
          <a:stretch>
            <a:fillRect/>
          </a:stretch>
        </p:blipFill>
        <p:spPr>
          <a:xfrm>
            <a:off x="1994009" y="621558"/>
            <a:ext cx="9086850" cy="4743450"/>
          </a:xfrm>
          <a:prstGeom prst="rect">
            <a:avLst/>
          </a:prstGeom>
        </p:spPr>
      </p:pic>
      <p:sp>
        <p:nvSpPr>
          <p:cNvPr id="18" name="Rectangle 17"/>
          <p:cNvSpPr/>
          <p:nvPr>
            <p:custDataLst>
              <p:tags r:id="rId1"/>
            </p:custDataLst>
          </p:nvPr>
        </p:nvSpPr>
        <p:spPr>
          <a:xfrm flipH="1">
            <a:off x="3878317" y="2953406"/>
            <a:ext cx="175522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015663"/>
          </a:xfrm>
          <a:prstGeom prst="rect">
            <a:avLst/>
          </a:prstGeom>
          <a:noFill/>
        </p:spPr>
        <p:txBody>
          <a:bodyPr wrap="square" rtlCol="0">
            <a:spAutoFit/>
          </a:bodyPr>
          <a:lstStyle/>
          <a:p>
            <a:r>
              <a:rPr lang="fr-CA" sz="2000"/>
              <a:t>Onglet « Publications </a:t>
            </a:r>
          </a:p>
          <a:p>
            <a:r>
              <a:rPr lang="fr-CA" sz="2000"/>
              <a:t>/ Éditeur»</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3757449" y="1668651"/>
            <a:ext cx="2643351" cy="518060"/>
          </a:xfrm>
          <a:prstGeom prst="wedgeRectCallout">
            <a:avLst>
              <a:gd name="adj1" fmla="val -19705"/>
              <a:gd name="adj2" fmla="val 188931"/>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Liste des types de documents manquante</a:t>
            </a:r>
          </a:p>
        </p:txBody>
      </p:sp>
      <p:pic>
        <p:nvPicPr>
          <p:cNvPr id="6" name="Image 5" descr="Une image contenant rouge, plein, assis, orange&#10;&#10;Description générée automatiquement">
            <a:extLst>
              <a:ext uri="{FF2B5EF4-FFF2-40B4-BE49-F238E27FC236}">
                <a16:creationId xmlns:a16="http://schemas.microsoft.com/office/drawing/2014/main" id="{094E636E-922B-474D-B2CF-57679C476956}"/>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8877548">
            <a:off x="3800249" y="2155647"/>
            <a:ext cx="1439326" cy="382321"/>
          </a:xfrm>
          <a:prstGeom prst="rect">
            <a:avLst/>
          </a:prstGeom>
        </p:spPr>
      </p:pic>
    </p:spTree>
    <p:extLst>
      <p:ext uri="{BB962C8B-B14F-4D97-AF65-F5344CB8AC3E}">
        <p14:creationId xmlns:p14="http://schemas.microsoft.com/office/powerpoint/2010/main" val="379200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9"/>
          <a:stretch>
            <a:fillRect/>
          </a:stretch>
        </p:blipFill>
        <p:spPr>
          <a:xfrm>
            <a:off x="2004026" y="298849"/>
            <a:ext cx="9382125" cy="5762625"/>
          </a:xfrm>
          <a:prstGeom prst="rect">
            <a:avLst/>
          </a:prstGeom>
        </p:spPr>
      </p:pic>
      <p:sp>
        <p:nvSpPr>
          <p:cNvPr id="18" name="Rectangle 17"/>
          <p:cNvSpPr/>
          <p:nvPr>
            <p:custDataLst>
              <p:tags r:id="rId1"/>
            </p:custDataLst>
          </p:nvPr>
        </p:nvSpPr>
        <p:spPr>
          <a:xfrm flipH="1">
            <a:off x="7378261" y="2606565"/>
            <a:ext cx="872359"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015663"/>
          </a:xfrm>
          <a:prstGeom prst="rect">
            <a:avLst/>
          </a:prstGeom>
          <a:noFill/>
        </p:spPr>
        <p:txBody>
          <a:bodyPr wrap="square" rtlCol="0">
            <a:spAutoFit/>
          </a:bodyPr>
          <a:lstStyle/>
          <a:p>
            <a:r>
              <a:rPr lang="fr-CA" sz="2000" dirty="0"/>
              <a:t>Onglet « Publications </a:t>
            </a:r>
          </a:p>
          <a:p>
            <a:r>
              <a:rPr lang="fr-CA" sz="2000" dirty="0"/>
              <a:t>/ Enregistrement»</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3757449" y="1668651"/>
            <a:ext cx="2643351" cy="518060"/>
          </a:xfrm>
          <a:prstGeom prst="wedgeRectCallout">
            <a:avLst>
              <a:gd name="adj1" fmla="val 84470"/>
              <a:gd name="adj2" fmla="val 140240"/>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Remplacer « en vedette » par « portant »</a:t>
            </a:r>
          </a:p>
        </p:txBody>
      </p:sp>
      <p:sp>
        <p:nvSpPr>
          <p:cNvPr id="7" name="Rectangle 6"/>
          <p:cNvSpPr/>
          <p:nvPr>
            <p:custDataLst>
              <p:tags r:id="rId4"/>
            </p:custDataLst>
          </p:nvPr>
        </p:nvSpPr>
        <p:spPr>
          <a:xfrm flipH="1">
            <a:off x="3915101" y="3253735"/>
            <a:ext cx="205477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2">
            <a:extLst>
              <a:ext uri="{FF2B5EF4-FFF2-40B4-BE49-F238E27FC236}">
                <a16:creationId xmlns:a16="http://schemas.microsoft.com/office/drawing/2014/main" id="{6E0B51FA-FAEA-48B1-96C5-996A1BED4BD1}"/>
              </a:ext>
            </a:extLst>
          </p:cNvPr>
          <p:cNvSpPr/>
          <p:nvPr>
            <p:custDataLst>
              <p:tags r:id="rId5"/>
            </p:custDataLst>
          </p:nvPr>
        </p:nvSpPr>
        <p:spPr>
          <a:xfrm>
            <a:off x="6579477" y="3460664"/>
            <a:ext cx="2643351" cy="518060"/>
          </a:xfrm>
          <a:prstGeom prst="wedgeRectCallout">
            <a:avLst>
              <a:gd name="adj1" fmla="val -80142"/>
              <a:gd name="adj2" fmla="val -32207"/>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77500" lnSpcReduction="20000"/>
          </a:bodyPr>
          <a:lstStyle/>
          <a:p>
            <a:r>
              <a:rPr lang="fr-CA"/>
              <a:t>Remplacer « Information content </a:t>
            </a:r>
            <a:r>
              <a:rPr lang="fr-CA" err="1"/>
              <a:t>entity</a:t>
            </a:r>
            <a:r>
              <a:rPr lang="fr-CA"/>
              <a:t> » par « ressource »</a:t>
            </a:r>
          </a:p>
        </p:txBody>
      </p:sp>
      <p:sp>
        <p:nvSpPr>
          <p:cNvPr id="9" name="Rectangle 8"/>
          <p:cNvSpPr/>
          <p:nvPr>
            <p:custDataLst>
              <p:tags r:id="rId6"/>
            </p:custDataLst>
          </p:nvPr>
        </p:nvSpPr>
        <p:spPr>
          <a:xfrm flipH="1">
            <a:off x="2187956" y="2865591"/>
            <a:ext cx="251016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7"/>
            </p:custDataLst>
          </p:nvPr>
        </p:nvSpPr>
        <p:spPr>
          <a:xfrm>
            <a:off x="2806262" y="4235393"/>
            <a:ext cx="1324304" cy="518060"/>
          </a:xfrm>
          <a:prstGeom prst="wedgeRectCallout">
            <a:avLst>
              <a:gd name="adj1" fmla="val 4550"/>
              <a:gd name="adj2" fmla="val -257403"/>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Ressource</a:t>
            </a:r>
          </a:p>
        </p:txBody>
      </p:sp>
      <p:pic>
        <p:nvPicPr>
          <p:cNvPr id="12" name="Image 11" descr="Une image contenant rouge, plein, assis, orange&#10;&#10;Description générée automatiquement">
            <a:extLst>
              <a:ext uri="{FF2B5EF4-FFF2-40B4-BE49-F238E27FC236}">
                <a16:creationId xmlns:a16="http://schemas.microsoft.com/office/drawing/2014/main" id="{3F29CDF6-CF39-4EEB-9D6D-C2F340041DB4}"/>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4910306" y="1707933"/>
            <a:ext cx="1439326" cy="382321"/>
          </a:xfrm>
          <a:prstGeom prst="rect">
            <a:avLst/>
          </a:prstGeom>
        </p:spPr>
      </p:pic>
      <p:pic>
        <p:nvPicPr>
          <p:cNvPr id="13" name="Image 12" descr="Une image contenant rouge, plein, assis, orange&#10;&#10;Description générée automatiquement">
            <a:extLst>
              <a:ext uri="{FF2B5EF4-FFF2-40B4-BE49-F238E27FC236}">
                <a16:creationId xmlns:a16="http://schemas.microsoft.com/office/drawing/2014/main" id="{9C58C281-36DE-40EE-A6CA-AC56B4AEB4A9}"/>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2723377" y="4264555"/>
            <a:ext cx="1439326" cy="382321"/>
          </a:xfrm>
          <a:prstGeom prst="rect">
            <a:avLst/>
          </a:prstGeom>
        </p:spPr>
      </p:pic>
      <p:pic>
        <p:nvPicPr>
          <p:cNvPr id="14" name="Image 13" descr="Une image contenant rouge, plein, assis, orange&#10;&#10;Description générée automatiquement">
            <a:extLst>
              <a:ext uri="{FF2B5EF4-FFF2-40B4-BE49-F238E27FC236}">
                <a16:creationId xmlns:a16="http://schemas.microsoft.com/office/drawing/2014/main" id="{208DEACB-75C9-4B7A-ACE7-41133F4EA38D}"/>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8301637" y="3585674"/>
            <a:ext cx="1439326" cy="382321"/>
          </a:xfrm>
          <a:prstGeom prst="rect">
            <a:avLst/>
          </a:prstGeom>
        </p:spPr>
      </p:pic>
    </p:spTree>
    <p:extLst>
      <p:ext uri="{BB962C8B-B14F-4D97-AF65-F5344CB8AC3E}">
        <p14:creationId xmlns:p14="http://schemas.microsoft.com/office/powerpoint/2010/main" val="3076980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7"/>
          <a:stretch>
            <a:fillRect/>
          </a:stretch>
        </p:blipFill>
        <p:spPr>
          <a:xfrm>
            <a:off x="2036545" y="535761"/>
            <a:ext cx="9401175" cy="4924425"/>
          </a:xfrm>
          <a:prstGeom prst="rect">
            <a:avLst/>
          </a:prstGeom>
        </p:spPr>
      </p:pic>
      <p:sp>
        <p:nvSpPr>
          <p:cNvPr id="18" name="Rectangle 17"/>
          <p:cNvSpPr/>
          <p:nvPr>
            <p:custDataLst>
              <p:tags r:id="rId1"/>
            </p:custDataLst>
          </p:nvPr>
        </p:nvSpPr>
        <p:spPr>
          <a:xfrm flipH="1">
            <a:off x="5764924" y="2375581"/>
            <a:ext cx="872359"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2312170" cy="1015663"/>
          </a:xfrm>
          <a:prstGeom prst="rect">
            <a:avLst/>
          </a:prstGeom>
          <a:noFill/>
        </p:spPr>
        <p:txBody>
          <a:bodyPr wrap="square" rtlCol="0">
            <a:spAutoFit/>
          </a:bodyPr>
          <a:lstStyle/>
          <a:p>
            <a:r>
              <a:rPr lang="fr-CA" sz="2000"/>
              <a:t>Onglet « Publications </a:t>
            </a:r>
          </a:p>
          <a:p>
            <a:r>
              <a:rPr lang="fr-CA" sz="2000"/>
              <a:t>/ Brevets»</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7378261" y="3647699"/>
            <a:ext cx="2643351" cy="518060"/>
          </a:xfrm>
          <a:prstGeom prst="wedgeRectCallout">
            <a:avLst>
              <a:gd name="adj1" fmla="val -90480"/>
              <a:gd name="adj2" fmla="val -235086"/>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brevet</a:t>
            </a:r>
          </a:p>
        </p:txBody>
      </p:sp>
      <p:sp>
        <p:nvSpPr>
          <p:cNvPr id="7" name="Rectangle 6"/>
          <p:cNvSpPr/>
          <p:nvPr>
            <p:custDataLst>
              <p:tags r:id="rId4"/>
            </p:custDataLst>
          </p:nvPr>
        </p:nvSpPr>
        <p:spPr>
          <a:xfrm flipH="1">
            <a:off x="2318792" y="3691065"/>
            <a:ext cx="1149622"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2">
            <a:extLst>
              <a:ext uri="{FF2B5EF4-FFF2-40B4-BE49-F238E27FC236}">
                <a16:creationId xmlns:a16="http://schemas.microsoft.com/office/drawing/2014/main" id="{6E0B51FA-FAEA-48B1-96C5-996A1BED4BD1}"/>
              </a:ext>
            </a:extLst>
          </p:cNvPr>
          <p:cNvSpPr/>
          <p:nvPr>
            <p:custDataLst>
              <p:tags r:id="rId5"/>
            </p:custDataLst>
          </p:nvPr>
        </p:nvSpPr>
        <p:spPr>
          <a:xfrm>
            <a:off x="3993932" y="4480167"/>
            <a:ext cx="2643351" cy="518060"/>
          </a:xfrm>
          <a:prstGeom prst="wedgeRectCallout">
            <a:avLst>
              <a:gd name="adj1" fmla="val -85709"/>
              <a:gd name="adj2" fmla="val -157992"/>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 Brevet »</a:t>
            </a:r>
          </a:p>
        </p:txBody>
      </p:sp>
      <p:pic>
        <p:nvPicPr>
          <p:cNvPr id="9" name="Image 8" descr="Une image contenant rouge, plein, assis, orange&#10;&#10;Description générée automatiquement">
            <a:extLst>
              <a:ext uri="{FF2B5EF4-FFF2-40B4-BE49-F238E27FC236}">
                <a16:creationId xmlns:a16="http://schemas.microsoft.com/office/drawing/2014/main" id="{5B42592D-E864-4B60-8D3B-0362BEE975E4}"/>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7663051" y="3499904"/>
            <a:ext cx="1439326" cy="382321"/>
          </a:xfrm>
          <a:prstGeom prst="rect">
            <a:avLst/>
          </a:prstGeom>
        </p:spPr>
      </p:pic>
      <p:pic>
        <p:nvPicPr>
          <p:cNvPr id="10" name="Image 9" descr="Une image contenant rouge, plein, assis, orange&#10;&#10;Description générée automatiquement">
            <a:extLst>
              <a:ext uri="{FF2B5EF4-FFF2-40B4-BE49-F238E27FC236}">
                <a16:creationId xmlns:a16="http://schemas.microsoft.com/office/drawing/2014/main" id="{2D207955-E24C-46EA-999C-38A5FB8C1493}"/>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4456851" y="4411147"/>
            <a:ext cx="1439326" cy="382321"/>
          </a:xfrm>
          <a:prstGeom prst="rect">
            <a:avLst/>
          </a:prstGeom>
        </p:spPr>
      </p:pic>
    </p:spTree>
    <p:extLst>
      <p:ext uri="{BB962C8B-B14F-4D97-AF65-F5344CB8AC3E}">
        <p14:creationId xmlns:p14="http://schemas.microsoft.com/office/powerpoint/2010/main" val="18341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custDataLst>
              <p:tags r:id="rId1"/>
            </p:custDataLst>
          </p:nvPr>
        </p:nvPicPr>
        <p:blipFill>
          <a:blip r:embed="rId5"/>
          <a:stretch>
            <a:fillRect/>
          </a:stretch>
        </p:blipFill>
        <p:spPr>
          <a:xfrm>
            <a:off x="1438275" y="280987"/>
            <a:ext cx="9315450" cy="6296025"/>
          </a:xfrm>
          <a:prstGeom prst="rect">
            <a:avLst/>
          </a:prstGeom>
        </p:spPr>
      </p:pic>
      <p:sp>
        <p:nvSpPr>
          <p:cNvPr id="5" name="Rectangle 4"/>
          <p:cNvSpPr/>
          <p:nvPr>
            <p:custDataLst>
              <p:tags r:id="rId2"/>
            </p:custDataLst>
          </p:nvPr>
        </p:nvSpPr>
        <p:spPr>
          <a:xfrm>
            <a:off x="2664664" y="1687722"/>
            <a:ext cx="2059736" cy="531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ectangle 5"/>
          <p:cNvSpPr/>
          <p:nvPr>
            <p:custDataLst>
              <p:tags r:id="rId3"/>
            </p:custDataLst>
          </p:nvPr>
        </p:nvSpPr>
        <p:spPr>
          <a:xfrm>
            <a:off x="7105650" y="1020972"/>
            <a:ext cx="2171700" cy="531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8" name="Image 7" descr="Une image contenant rouge, plein, assis, orange&#10;&#10;Description générée automatiquement">
            <a:extLst>
              <a:ext uri="{FF2B5EF4-FFF2-40B4-BE49-F238E27FC236}">
                <a16:creationId xmlns:a16="http://schemas.microsoft.com/office/drawing/2014/main" id="{64467C69-2726-41F8-BA1D-9EEDE29DB8E3}"/>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8877548">
            <a:off x="3800249" y="2155647"/>
            <a:ext cx="1439326" cy="382321"/>
          </a:xfrm>
          <a:prstGeom prst="rect">
            <a:avLst/>
          </a:prstGeom>
        </p:spPr>
      </p:pic>
    </p:spTree>
    <p:extLst>
      <p:ext uri="{BB962C8B-B14F-4D97-AF65-F5344CB8AC3E}">
        <p14:creationId xmlns:p14="http://schemas.microsoft.com/office/powerpoint/2010/main" val="2310706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6"/>
          <a:stretch>
            <a:fillRect/>
          </a:stretch>
        </p:blipFill>
        <p:spPr>
          <a:xfrm>
            <a:off x="2173343" y="553927"/>
            <a:ext cx="9505950" cy="5476875"/>
          </a:xfrm>
          <a:prstGeom prst="rect">
            <a:avLst/>
          </a:prstGeom>
        </p:spPr>
      </p:pic>
      <p:sp>
        <p:nvSpPr>
          <p:cNvPr id="18" name="Rectangle 17"/>
          <p:cNvSpPr/>
          <p:nvPr>
            <p:custDataLst>
              <p:tags r:id="rId1"/>
            </p:custDataLst>
          </p:nvPr>
        </p:nvSpPr>
        <p:spPr>
          <a:xfrm flipH="1">
            <a:off x="3026979" y="1438774"/>
            <a:ext cx="1881351"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681921" cy="707886"/>
          </a:xfrm>
          <a:prstGeom prst="rect">
            <a:avLst/>
          </a:prstGeom>
          <a:noFill/>
        </p:spPr>
        <p:txBody>
          <a:bodyPr wrap="square" rtlCol="0">
            <a:spAutoFit/>
          </a:bodyPr>
          <a:lstStyle/>
          <a:p>
            <a:r>
              <a:rPr lang="fr-CA" sz="2000"/>
              <a:t>Onglet «Recherche»</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5938343" y="2573794"/>
            <a:ext cx="2643351" cy="518060"/>
          </a:xfrm>
          <a:prstGeom prst="wedgeRectCallout">
            <a:avLst>
              <a:gd name="adj1" fmla="val -90480"/>
              <a:gd name="adj2" fmla="val -23508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dirty="0"/>
              <a:t>Aperçu de la recherche</a:t>
            </a:r>
          </a:p>
        </p:txBody>
      </p:sp>
      <p:pic>
        <p:nvPicPr>
          <p:cNvPr id="6" name="Image 5" descr="Une image contenant rouge, plein, assis, orange&#10;&#10;Description générée automatiquement">
            <a:extLst>
              <a:ext uri="{FF2B5EF4-FFF2-40B4-BE49-F238E27FC236}">
                <a16:creationId xmlns:a16="http://schemas.microsoft.com/office/drawing/2014/main" id="{C8AC0F97-832D-4972-B358-F01A7C622536}"/>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18877548">
            <a:off x="6679374" y="2641663"/>
            <a:ext cx="1439326" cy="382321"/>
          </a:xfrm>
          <a:prstGeom prst="rect">
            <a:avLst/>
          </a:prstGeom>
        </p:spPr>
      </p:pic>
      <p:sp>
        <p:nvSpPr>
          <p:cNvPr id="8" name="Rectangle 2">
            <a:extLst>
              <a:ext uri="{FF2B5EF4-FFF2-40B4-BE49-F238E27FC236}">
                <a16:creationId xmlns:a16="http://schemas.microsoft.com/office/drawing/2014/main" id="{794D9A51-D08F-4F94-824D-80F29687F7BC}"/>
              </a:ext>
            </a:extLst>
          </p:cNvPr>
          <p:cNvSpPr/>
          <p:nvPr>
            <p:custDataLst>
              <p:tags r:id="rId4"/>
            </p:custDataLst>
          </p:nvPr>
        </p:nvSpPr>
        <p:spPr>
          <a:xfrm>
            <a:off x="6926318" y="4553076"/>
            <a:ext cx="2643351" cy="518060"/>
          </a:xfrm>
          <a:prstGeom prst="wedgeRectCallout">
            <a:avLst>
              <a:gd name="adj1" fmla="val -190751"/>
              <a:gd name="adj2" fmla="val -29352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dirty="0"/>
              <a:t>Titre première lettre en </a:t>
            </a:r>
            <a:r>
              <a:rPr lang="fr-CA" dirty="0" err="1"/>
              <a:t>Majsucule</a:t>
            </a:r>
            <a:endParaRPr lang="fr-CA" dirty="0"/>
          </a:p>
        </p:txBody>
      </p:sp>
      <p:pic>
        <p:nvPicPr>
          <p:cNvPr id="9" name="Image 8" descr="Une image contenant rouge, plein, assis, orange&#10;&#10;Description générée automatiquement">
            <a:extLst>
              <a:ext uri="{FF2B5EF4-FFF2-40B4-BE49-F238E27FC236}">
                <a16:creationId xmlns:a16="http://schemas.microsoft.com/office/drawing/2014/main" id="{BBF39CA9-ED0A-4612-9A19-D347D03D2181}"/>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18877548">
            <a:off x="7704229" y="4682187"/>
            <a:ext cx="1439326" cy="382321"/>
          </a:xfrm>
          <a:prstGeom prst="rect">
            <a:avLst/>
          </a:prstGeom>
        </p:spPr>
      </p:pic>
    </p:spTree>
    <p:extLst>
      <p:ext uri="{BB962C8B-B14F-4D97-AF65-F5344CB8AC3E}">
        <p14:creationId xmlns:p14="http://schemas.microsoft.com/office/powerpoint/2010/main" val="4167262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5"/>
          <a:stretch>
            <a:fillRect/>
          </a:stretch>
        </p:blipFill>
        <p:spPr>
          <a:xfrm>
            <a:off x="2325906" y="258166"/>
            <a:ext cx="9305925" cy="5667375"/>
          </a:xfrm>
          <a:prstGeom prst="rect">
            <a:avLst/>
          </a:prstGeom>
        </p:spPr>
      </p:pic>
      <p:sp>
        <p:nvSpPr>
          <p:cNvPr id="18" name="Rectangle 17"/>
          <p:cNvSpPr/>
          <p:nvPr>
            <p:custDataLst>
              <p:tags r:id="rId1"/>
            </p:custDataLst>
          </p:nvPr>
        </p:nvSpPr>
        <p:spPr>
          <a:xfrm flipH="1">
            <a:off x="4225159" y="2827086"/>
            <a:ext cx="45194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681921" cy="707886"/>
          </a:xfrm>
          <a:prstGeom prst="rect">
            <a:avLst/>
          </a:prstGeom>
          <a:noFill/>
        </p:spPr>
        <p:txBody>
          <a:bodyPr wrap="square" rtlCol="0">
            <a:spAutoFit/>
          </a:bodyPr>
          <a:lstStyle/>
          <a:p>
            <a:r>
              <a:rPr lang="fr-CA" sz="2000"/>
              <a:t>Onglet «Recherche»</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7336219" y="4024222"/>
            <a:ext cx="1324306" cy="518060"/>
          </a:xfrm>
          <a:prstGeom prst="wedgeRectCallout">
            <a:avLst>
              <a:gd name="adj1" fmla="val -249210"/>
              <a:gd name="adj2" fmla="val -22697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Subvention</a:t>
            </a:r>
          </a:p>
        </p:txBody>
      </p:sp>
    </p:spTree>
    <p:extLst>
      <p:ext uri="{BB962C8B-B14F-4D97-AF65-F5344CB8AC3E}">
        <p14:creationId xmlns:p14="http://schemas.microsoft.com/office/powerpoint/2010/main" val="331314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9"/>
          <a:stretch>
            <a:fillRect/>
          </a:stretch>
        </p:blipFill>
        <p:spPr>
          <a:xfrm>
            <a:off x="2382235" y="245186"/>
            <a:ext cx="8821792" cy="6294811"/>
          </a:xfrm>
          <a:prstGeom prst="rect">
            <a:avLst/>
          </a:prstGeom>
        </p:spPr>
      </p:pic>
      <p:sp>
        <p:nvSpPr>
          <p:cNvPr id="18" name="Rectangle 17"/>
          <p:cNvSpPr/>
          <p:nvPr>
            <p:custDataLst>
              <p:tags r:id="rId1"/>
            </p:custDataLst>
          </p:nvPr>
        </p:nvSpPr>
        <p:spPr>
          <a:xfrm flipH="1">
            <a:off x="4908332" y="2501265"/>
            <a:ext cx="45194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681921" cy="1631216"/>
          </a:xfrm>
          <a:prstGeom prst="rect">
            <a:avLst/>
          </a:prstGeom>
          <a:noFill/>
        </p:spPr>
        <p:txBody>
          <a:bodyPr wrap="square" rtlCol="0">
            <a:spAutoFit/>
          </a:bodyPr>
          <a:lstStyle/>
          <a:p>
            <a:r>
              <a:rPr lang="fr-CA" sz="2000"/>
              <a:t>Onglet «Recherche /Autres activités de recherche»</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8387253" y="3287488"/>
            <a:ext cx="2259726" cy="518060"/>
          </a:xfrm>
          <a:prstGeom prst="wedgeRectCallout">
            <a:avLst>
              <a:gd name="adj1" fmla="val -182979"/>
              <a:gd name="adj2" fmla="val -1579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Liste des types d’activités de recherche</a:t>
            </a:r>
          </a:p>
        </p:txBody>
      </p:sp>
      <p:sp>
        <p:nvSpPr>
          <p:cNvPr id="7" name="Rectangle 6"/>
          <p:cNvSpPr/>
          <p:nvPr>
            <p:custDataLst>
              <p:tags r:id="rId4"/>
            </p:custDataLst>
          </p:nvPr>
        </p:nvSpPr>
        <p:spPr>
          <a:xfrm flipH="1">
            <a:off x="2515421" y="2955620"/>
            <a:ext cx="2088110"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2">
            <a:extLst>
              <a:ext uri="{FF2B5EF4-FFF2-40B4-BE49-F238E27FC236}">
                <a16:creationId xmlns:a16="http://schemas.microsoft.com/office/drawing/2014/main" id="{6E0B51FA-FAEA-48B1-96C5-996A1BED4BD1}"/>
              </a:ext>
            </a:extLst>
          </p:cNvPr>
          <p:cNvSpPr/>
          <p:nvPr>
            <p:custDataLst>
              <p:tags r:id="rId5"/>
            </p:custDataLst>
          </p:nvPr>
        </p:nvSpPr>
        <p:spPr>
          <a:xfrm>
            <a:off x="5994342" y="3741843"/>
            <a:ext cx="2259726" cy="518060"/>
          </a:xfrm>
          <a:prstGeom prst="wedgeRectCallout">
            <a:avLst>
              <a:gd name="adj1" fmla="val -136002"/>
              <a:gd name="adj2" fmla="val -14581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Nom de l’activité de recherche</a:t>
            </a:r>
          </a:p>
        </p:txBody>
      </p:sp>
      <p:sp>
        <p:nvSpPr>
          <p:cNvPr id="9" name="Rectangle 8"/>
          <p:cNvSpPr/>
          <p:nvPr>
            <p:custDataLst>
              <p:tags r:id="rId6"/>
            </p:custDataLst>
          </p:nvPr>
        </p:nvSpPr>
        <p:spPr>
          <a:xfrm flipH="1">
            <a:off x="2515420" y="3717828"/>
            <a:ext cx="2550565"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7"/>
            </p:custDataLst>
          </p:nvPr>
        </p:nvSpPr>
        <p:spPr>
          <a:xfrm>
            <a:off x="5994341" y="4504051"/>
            <a:ext cx="2119645" cy="518060"/>
          </a:xfrm>
          <a:prstGeom prst="wedgeRectCallout">
            <a:avLst>
              <a:gd name="adj1" fmla="val -136002"/>
              <a:gd name="adj2" fmla="val -14581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Rôle dans l’activité de recherche</a:t>
            </a:r>
          </a:p>
        </p:txBody>
      </p:sp>
      <p:pic>
        <p:nvPicPr>
          <p:cNvPr id="12" name="Image 11" descr="Une image contenant rouge, plein, assis, orange&#10;&#10;Description générée automatiquement">
            <a:extLst>
              <a:ext uri="{FF2B5EF4-FFF2-40B4-BE49-F238E27FC236}">
                <a16:creationId xmlns:a16="http://schemas.microsoft.com/office/drawing/2014/main" id="{CA75A7AE-CDE8-4661-BBD4-2BA5DD58A929}"/>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rot="18877548">
            <a:off x="9179294" y="3221348"/>
            <a:ext cx="1439326" cy="382321"/>
          </a:xfrm>
          <a:prstGeom prst="rect">
            <a:avLst/>
          </a:prstGeom>
        </p:spPr>
      </p:pic>
    </p:spTree>
    <p:extLst>
      <p:ext uri="{BB962C8B-B14F-4D97-AF65-F5344CB8AC3E}">
        <p14:creationId xmlns:p14="http://schemas.microsoft.com/office/powerpoint/2010/main" val="355038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7"/>
          <a:stretch>
            <a:fillRect/>
          </a:stretch>
        </p:blipFill>
        <p:spPr>
          <a:xfrm>
            <a:off x="2185659" y="1002995"/>
            <a:ext cx="8829675" cy="3905250"/>
          </a:xfrm>
          <a:prstGeom prst="rect">
            <a:avLst/>
          </a:prstGeom>
        </p:spPr>
      </p:pic>
      <p:sp>
        <p:nvSpPr>
          <p:cNvPr id="18" name="Rectangle 17"/>
          <p:cNvSpPr/>
          <p:nvPr>
            <p:custDataLst>
              <p:tags r:id="rId1"/>
            </p:custDataLst>
          </p:nvPr>
        </p:nvSpPr>
        <p:spPr>
          <a:xfrm flipH="1">
            <a:off x="2680139" y="1846924"/>
            <a:ext cx="300595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986228" cy="707886"/>
          </a:xfrm>
          <a:prstGeom prst="rect">
            <a:avLst/>
          </a:prstGeom>
          <a:noFill/>
        </p:spPr>
        <p:txBody>
          <a:bodyPr wrap="square" rtlCol="0">
            <a:spAutoFit/>
          </a:bodyPr>
          <a:lstStyle/>
          <a:p>
            <a:r>
              <a:rPr lang="fr-CA" sz="2000"/>
              <a:t>Onglet «Enseignement »</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8912771" y="2595828"/>
            <a:ext cx="2259726" cy="518060"/>
          </a:xfrm>
          <a:prstGeom prst="wedgeRectCallout">
            <a:avLst>
              <a:gd name="adj1" fmla="val -182979"/>
              <a:gd name="adj2" fmla="val -1579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Aperçu de l’enseignement</a:t>
            </a:r>
          </a:p>
        </p:txBody>
      </p:sp>
      <p:sp>
        <p:nvSpPr>
          <p:cNvPr id="9" name="Rectangle 8"/>
          <p:cNvSpPr/>
          <p:nvPr>
            <p:custDataLst>
              <p:tags r:id="rId4"/>
            </p:custDataLst>
          </p:nvPr>
        </p:nvSpPr>
        <p:spPr>
          <a:xfrm flipH="1">
            <a:off x="2557460" y="3507621"/>
            <a:ext cx="1825353"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5"/>
            </p:custDataLst>
          </p:nvPr>
        </p:nvSpPr>
        <p:spPr>
          <a:xfrm>
            <a:off x="5994341" y="4504051"/>
            <a:ext cx="2119645" cy="518060"/>
          </a:xfrm>
          <a:prstGeom prst="wedgeRectCallout">
            <a:avLst>
              <a:gd name="adj1" fmla="val -134514"/>
              <a:gd name="adj2" fmla="val -19248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Direction et mentorat</a:t>
            </a:r>
          </a:p>
        </p:txBody>
      </p:sp>
    </p:spTree>
    <p:extLst>
      <p:ext uri="{BB962C8B-B14F-4D97-AF65-F5344CB8AC3E}">
        <p14:creationId xmlns:p14="http://schemas.microsoft.com/office/powerpoint/2010/main" val="3000014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9"/>
          <a:stretch>
            <a:fillRect/>
          </a:stretch>
        </p:blipFill>
        <p:spPr>
          <a:xfrm>
            <a:off x="1992349" y="342113"/>
            <a:ext cx="9648825" cy="5543550"/>
          </a:xfrm>
          <a:prstGeom prst="rect">
            <a:avLst/>
          </a:prstGeom>
        </p:spPr>
      </p:pic>
      <p:sp>
        <p:nvSpPr>
          <p:cNvPr id="18" name="Rectangle 17"/>
          <p:cNvSpPr/>
          <p:nvPr>
            <p:custDataLst>
              <p:tags r:id="rId1"/>
            </p:custDataLst>
          </p:nvPr>
        </p:nvSpPr>
        <p:spPr>
          <a:xfrm flipH="1">
            <a:off x="4382812" y="1792484"/>
            <a:ext cx="1232679"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979178" cy="1323439"/>
          </a:xfrm>
          <a:prstGeom prst="rect">
            <a:avLst/>
          </a:prstGeom>
          <a:noFill/>
        </p:spPr>
        <p:txBody>
          <a:bodyPr wrap="square" rtlCol="0">
            <a:spAutoFit/>
          </a:bodyPr>
          <a:lstStyle/>
          <a:p>
            <a:r>
              <a:rPr lang="fr-CA" sz="2000"/>
              <a:t>Onglet «Enseignement / activités d’enseignement»</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8912771" y="2595828"/>
            <a:ext cx="2259726" cy="518060"/>
          </a:xfrm>
          <a:prstGeom prst="wedgeRectCallout">
            <a:avLst>
              <a:gd name="adj1" fmla="val -182979"/>
              <a:gd name="adj2" fmla="val -1579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Liste des types d’activité</a:t>
            </a:r>
          </a:p>
        </p:txBody>
      </p:sp>
      <p:sp>
        <p:nvSpPr>
          <p:cNvPr id="9" name="Rectangle 8"/>
          <p:cNvSpPr/>
          <p:nvPr>
            <p:custDataLst>
              <p:tags r:id="rId4"/>
            </p:custDataLst>
          </p:nvPr>
        </p:nvSpPr>
        <p:spPr>
          <a:xfrm flipH="1">
            <a:off x="2178609" y="2217782"/>
            <a:ext cx="228581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5"/>
            </p:custDataLst>
          </p:nvPr>
        </p:nvSpPr>
        <p:spPr>
          <a:xfrm>
            <a:off x="5615491" y="3214212"/>
            <a:ext cx="2654344" cy="518060"/>
          </a:xfrm>
          <a:prstGeom prst="wedgeRectCallout">
            <a:avLst>
              <a:gd name="adj1" fmla="val -134514"/>
              <a:gd name="adj2" fmla="val -19248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Nom de l’activité d’enseignement</a:t>
            </a:r>
          </a:p>
        </p:txBody>
      </p:sp>
      <p:sp>
        <p:nvSpPr>
          <p:cNvPr id="12" name="Rectangle 11"/>
          <p:cNvSpPr/>
          <p:nvPr>
            <p:custDataLst>
              <p:tags r:id="rId6"/>
            </p:custDataLst>
          </p:nvPr>
        </p:nvSpPr>
        <p:spPr>
          <a:xfrm flipH="1">
            <a:off x="1992349" y="3001563"/>
            <a:ext cx="279480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2">
            <a:extLst>
              <a:ext uri="{FF2B5EF4-FFF2-40B4-BE49-F238E27FC236}">
                <a16:creationId xmlns:a16="http://schemas.microsoft.com/office/drawing/2014/main" id="{6E0B51FA-FAEA-48B1-96C5-996A1BED4BD1}"/>
              </a:ext>
            </a:extLst>
          </p:cNvPr>
          <p:cNvSpPr/>
          <p:nvPr>
            <p:custDataLst>
              <p:tags r:id="rId7"/>
            </p:custDataLst>
          </p:nvPr>
        </p:nvSpPr>
        <p:spPr>
          <a:xfrm>
            <a:off x="5429231" y="3997993"/>
            <a:ext cx="2654344" cy="518060"/>
          </a:xfrm>
          <a:prstGeom prst="wedgeRectCallout">
            <a:avLst>
              <a:gd name="adj1" fmla="val -134514"/>
              <a:gd name="adj2" fmla="val -19248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Rôle dans l’activité d’enseignement</a:t>
            </a:r>
          </a:p>
        </p:txBody>
      </p:sp>
    </p:spTree>
    <p:extLst>
      <p:ext uri="{BB962C8B-B14F-4D97-AF65-F5344CB8AC3E}">
        <p14:creationId xmlns:p14="http://schemas.microsoft.com/office/powerpoint/2010/main" val="1808028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19"/>
          <a:stretch>
            <a:fillRect/>
          </a:stretch>
        </p:blipFill>
        <p:spPr>
          <a:xfrm>
            <a:off x="2203424" y="37978"/>
            <a:ext cx="8888187" cy="6820022"/>
          </a:xfrm>
          <a:prstGeom prst="rect">
            <a:avLst/>
          </a:prstGeom>
        </p:spPr>
      </p:pic>
      <p:sp>
        <p:nvSpPr>
          <p:cNvPr id="18" name="Rectangle 17"/>
          <p:cNvSpPr/>
          <p:nvPr>
            <p:custDataLst>
              <p:tags r:id="rId1"/>
            </p:custDataLst>
          </p:nvPr>
        </p:nvSpPr>
        <p:spPr>
          <a:xfrm flipH="1">
            <a:off x="4649487" y="3302598"/>
            <a:ext cx="2285814" cy="1616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681921" cy="1323439"/>
          </a:xfrm>
          <a:prstGeom prst="rect">
            <a:avLst/>
          </a:prstGeom>
          <a:noFill/>
        </p:spPr>
        <p:txBody>
          <a:bodyPr wrap="square" rtlCol="0">
            <a:spAutoFit/>
          </a:bodyPr>
          <a:lstStyle/>
          <a:p>
            <a:r>
              <a:rPr lang="fr-CA" sz="2000"/>
              <a:t>Onglet «Enseignement / Direction et mentorat»</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8912771" y="2595828"/>
            <a:ext cx="2259726" cy="518060"/>
          </a:xfrm>
          <a:prstGeom prst="wedgeRectCallout">
            <a:avLst>
              <a:gd name="adj1" fmla="val -138705"/>
              <a:gd name="adj2" fmla="val 932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Direction d’étudiants de premier cycle</a:t>
            </a:r>
          </a:p>
        </p:txBody>
      </p:sp>
      <p:sp>
        <p:nvSpPr>
          <p:cNvPr id="9" name="Rectangle 8"/>
          <p:cNvSpPr/>
          <p:nvPr>
            <p:custDataLst>
              <p:tags r:id="rId4"/>
            </p:custDataLst>
          </p:nvPr>
        </p:nvSpPr>
        <p:spPr>
          <a:xfrm flipH="1">
            <a:off x="4649488" y="3458489"/>
            <a:ext cx="228581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5"/>
            </p:custDataLst>
          </p:nvPr>
        </p:nvSpPr>
        <p:spPr>
          <a:xfrm>
            <a:off x="9151027" y="3723257"/>
            <a:ext cx="2654344" cy="518060"/>
          </a:xfrm>
          <a:prstGeom prst="wedgeRectCallout">
            <a:avLst>
              <a:gd name="adj1" fmla="val -139377"/>
              <a:gd name="adj2" fmla="val -7411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Direction d’étudiants de cycles supérieurs</a:t>
            </a:r>
          </a:p>
        </p:txBody>
      </p:sp>
      <p:sp>
        <p:nvSpPr>
          <p:cNvPr id="12" name="Rectangle 11"/>
          <p:cNvSpPr/>
          <p:nvPr>
            <p:custDataLst>
              <p:tags r:id="rId6"/>
            </p:custDataLst>
          </p:nvPr>
        </p:nvSpPr>
        <p:spPr>
          <a:xfrm flipH="1">
            <a:off x="4649488" y="3717520"/>
            <a:ext cx="279480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2">
            <a:extLst>
              <a:ext uri="{FF2B5EF4-FFF2-40B4-BE49-F238E27FC236}">
                <a16:creationId xmlns:a16="http://schemas.microsoft.com/office/drawing/2014/main" id="{6E0B51FA-FAEA-48B1-96C5-996A1BED4BD1}"/>
              </a:ext>
            </a:extLst>
          </p:cNvPr>
          <p:cNvSpPr/>
          <p:nvPr>
            <p:custDataLst>
              <p:tags r:id="rId7"/>
            </p:custDataLst>
          </p:nvPr>
        </p:nvSpPr>
        <p:spPr>
          <a:xfrm>
            <a:off x="8161673" y="4777076"/>
            <a:ext cx="2654344" cy="518060"/>
          </a:xfrm>
          <a:prstGeom prst="wedgeRectCallout">
            <a:avLst>
              <a:gd name="adj1" fmla="val -134514"/>
              <a:gd name="adj2" fmla="val -19248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Mentorat entre professeurs</a:t>
            </a:r>
          </a:p>
        </p:txBody>
      </p:sp>
      <p:sp>
        <p:nvSpPr>
          <p:cNvPr id="14" name="Rectangle 13"/>
          <p:cNvSpPr/>
          <p:nvPr>
            <p:custDataLst>
              <p:tags r:id="rId8"/>
            </p:custDataLst>
          </p:nvPr>
        </p:nvSpPr>
        <p:spPr>
          <a:xfrm flipH="1">
            <a:off x="4746306" y="3037831"/>
            <a:ext cx="3364960"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9"/>
            </p:custDataLst>
          </p:nvPr>
        </p:nvSpPr>
        <p:spPr>
          <a:xfrm>
            <a:off x="8161673" y="1592132"/>
            <a:ext cx="3284463" cy="486103"/>
          </a:xfrm>
          <a:prstGeom prst="wedgeRectCallout">
            <a:avLst>
              <a:gd name="adj1" fmla="val -100119"/>
              <a:gd name="adj2" fmla="val 24929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20000"/>
          </a:bodyPr>
          <a:lstStyle/>
          <a:p>
            <a:r>
              <a:rPr lang="fr-CA"/>
              <a:t>Direction de stagiaires </a:t>
            </a:r>
            <a:r>
              <a:rPr lang="fr-CA" err="1"/>
              <a:t>post-doctoraux</a:t>
            </a:r>
            <a:r>
              <a:rPr lang="fr-CA"/>
              <a:t> ou boursiers</a:t>
            </a:r>
          </a:p>
        </p:txBody>
      </p:sp>
      <p:sp>
        <p:nvSpPr>
          <p:cNvPr id="16" name="Rectangle 15"/>
          <p:cNvSpPr/>
          <p:nvPr>
            <p:custDataLst>
              <p:tags r:id="rId10"/>
            </p:custDataLst>
          </p:nvPr>
        </p:nvSpPr>
        <p:spPr>
          <a:xfrm flipH="1">
            <a:off x="2452744" y="2663701"/>
            <a:ext cx="71709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11"/>
            </p:custDataLst>
          </p:nvPr>
        </p:nvSpPr>
        <p:spPr>
          <a:xfrm>
            <a:off x="517994" y="3723257"/>
            <a:ext cx="1151625" cy="518060"/>
          </a:xfrm>
          <a:prstGeom prst="wedgeRectCallout">
            <a:avLst>
              <a:gd name="adj1" fmla="val 139581"/>
              <a:gd name="adj2" fmla="val -2049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Enlever « </a:t>
            </a:r>
            <a:r>
              <a:rPr lang="fr-CA" err="1"/>
              <a:t>Advisee</a:t>
            </a:r>
            <a:r>
              <a:rPr lang="fr-CA"/>
              <a:t> »</a:t>
            </a:r>
          </a:p>
        </p:txBody>
      </p:sp>
      <p:sp>
        <p:nvSpPr>
          <p:cNvPr id="19" name="Rectangle 18"/>
          <p:cNvSpPr/>
          <p:nvPr>
            <p:custDataLst>
              <p:tags r:id="rId12"/>
            </p:custDataLst>
          </p:nvPr>
        </p:nvSpPr>
        <p:spPr>
          <a:xfrm flipH="1">
            <a:off x="3875679" y="3037830"/>
            <a:ext cx="71709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2">
            <a:extLst>
              <a:ext uri="{FF2B5EF4-FFF2-40B4-BE49-F238E27FC236}">
                <a16:creationId xmlns:a16="http://schemas.microsoft.com/office/drawing/2014/main" id="{6E0B51FA-FAEA-48B1-96C5-996A1BED4BD1}"/>
              </a:ext>
            </a:extLst>
          </p:cNvPr>
          <p:cNvSpPr/>
          <p:nvPr>
            <p:custDataLst>
              <p:tags r:id="rId13"/>
            </p:custDataLst>
          </p:nvPr>
        </p:nvSpPr>
        <p:spPr>
          <a:xfrm>
            <a:off x="1944017" y="4041060"/>
            <a:ext cx="1151625" cy="518060"/>
          </a:xfrm>
          <a:prstGeom prst="wedgeRectCallout">
            <a:avLst>
              <a:gd name="adj1" fmla="val 139581"/>
              <a:gd name="adj2" fmla="val -2049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10000"/>
          </a:bodyPr>
          <a:lstStyle/>
          <a:p>
            <a:r>
              <a:rPr lang="fr-CA"/>
              <a:t>Enlever « </a:t>
            </a:r>
            <a:r>
              <a:rPr lang="fr-CA" err="1"/>
              <a:t>Advisee</a:t>
            </a:r>
            <a:r>
              <a:rPr lang="fr-CA"/>
              <a:t> »</a:t>
            </a:r>
          </a:p>
        </p:txBody>
      </p:sp>
      <p:sp>
        <p:nvSpPr>
          <p:cNvPr id="25" name="Rectangle 24"/>
          <p:cNvSpPr/>
          <p:nvPr>
            <p:custDataLst>
              <p:tags r:id="rId14"/>
            </p:custDataLst>
          </p:nvPr>
        </p:nvSpPr>
        <p:spPr>
          <a:xfrm flipH="1">
            <a:off x="3984674" y="3746763"/>
            <a:ext cx="717098"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Rectangle 2">
            <a:extLst>
              <a:ext uri="{FF2B5EF4-FFF2-40B4-BE49-F238E27FC236}">
                <a16:creationId xmlns:a16="http://schemas.microsoft.com/office/drawing/2014/main" id="{6E0B51FA-FAEA-48B1-96C5-996A1BED4BD1}"/>
              </a:ext>
            </a:extLst>
          </p:cNvPr>
          <p:cNvSpPr/>
          <p:nvPr>
            <p:custDataLst>
              <p:tags r:id="rId15"/>
            </p:custDataLst>
          </p:nvPr>
        </p:nvSpPr>
        <p:spPr>
          <a:xfrm>
            <a:off x="5738752" y="5059995"/>
            <a:ext cx="1151625" cy="518060"/>
          </a:xfrm>
          <a:prstGeom prst="wedgeRectCallout">
            <a:avLst>
              <a:gd name="adj1" fmla="val -156538"/>
              <a:gd name="adj2" fmla="val -26100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Sujet de recherche</a:t>
            </a:r>
          </a:p>
        </p:txBody>
      </p:sp>
      <p:sp>
        <p:nvSpPr>
          <p:cNvPr id="27" name="Rectangle 26"/>
          <p:cNvSpPr/>
          <p:nvPr>
            <p:custDataLst>
              <p:tags r:id="rId16"/>
            </p:custDataLst>
          </p:nvPr>
        </p:nvSpPr>
        <p:spPr>
          <a:xfrm flipH="1">
            <a:off x="2557455" y="4667358"/>
            <a:ext cx="1551966"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8" name="Rectangle 2">
            <a:extLst>
              <a:ext uri="{FF2B5EF4-FFF2-40B4-BE49-F238E27FC236}">
                <a16:creationId xmlns:a16="http://schemas.microsoft.com/office/drawing/2014/main" id="{6E0B51FA-FAEA-48B1-96C5-996A1BED4BD1}"/>
              </a:ext>
            </a:extLst>
          </p:cNvPr>
          <p:cNvSpPr/>
          <p:nvPr>
            <p:custDataLst>
              <p:tags r:id="rId17"/>
            </p:custDataLst>
          </p:nvPr>
        </p:nvSpPr>
        <p:spPr>
          <a:xfrm>
            <a:off x="4311533" y="5980590"/>
            <a:ext cx="1151625" cy="518060"/>
          </a:xfrm>
          <a:prstGeom prst="wedgeRectCallout">
            <a:avLst>
              <a:gd name="adj1" fmla="val -156538"/>
              <a:gd name="adj2" fmla="val -26100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lnSpcReduction="20000"/>
          </a:bodyPr>
          <a:lstStyle/>
          <a:p>
            <a:r>
              <a:rPr lang="fr-CA"/>
              <a:t>Liste des diplômes</a:t>
            </a:r>
          </a:p>
        </p:txBody>
      </p:sp>
    </p:spTree>
    <p:extLst>
      <p:ext uri="{BB962C8B-B14F-4D97-AF65-F5344CB8AC3E}">
        <p14:creationId xmlns:p14="http://schemas.microsoft.com/office/powerpoint/2010/main" val="1026465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15"/>
          <a:stretch>
            <a:fillRect/>
          </a:stretch>
        </p:blipFill>
        <p:spPr>
          <a:xfrm>
            <a:off x="2803824" y="100625"/>
            <a:ext cx="8513221" cy="6660556"/>
          </a:xfrm>
          <a:prstGeom prst="rect">
            <a:avLst/>
          </a:prstGeom>
        </p:spPr>
      </p:pic>
      <p:sp>
        <p:nvSpPr>
          <p:cNvPr id="18" name="Rectangle 17"/>
          <p:cNvSpPr/>
          <p:nvPr>
            <p:custDataLst>
              <p:tags r:id="rId1"/>
            </p:custDataLst>
          </p:nvPr>
        </p:nvSpPr>
        <p:spPr>
          <a:xfrm flipH="1">
            <a:off x="3321515" y="863272"/>
            <a:ext cx="1992762" cy="3156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p:cNvSpPr txBox="1"/>
          <p:nvPr>
            <p:custDataLst>
              <p:tags r:id="rId2"/>
            </p:custDataLst>
          </p:nvPr>
        </p:nvSpPr>
        <p:spPr>
          <a:xfrm>
            <a:off x="199431" y="863272"/>
            <a:ext cx="1979178" cy="1323439"/>
          </a:xfrm>
          <a:prstGeom prst="rect">
            <a:avLst/>
          </a:prstGeom>
          <a:noFill/>
        </p:spPr>
        <p:txBody>
          <a:bodyPr wrap="square" rtlCol="0">
            <a:spAutoFit/>
          </a:bodyPr>
          <a:lstStyle/>
          <a:p>
            <a:r>
              <a:rPr lang="fr-CA" sz="2000"/>
              <a:t>Onglet «Enseignement / activités d’enseignement»</a:t>
            </a:r>
          </a:p>
        </p:txBody>
      </p:sp>
      <p:sp>
        <p:nvSpPr>
          <p:cNvPr id="11" name="Rectangle 2">
            <a:extLst>
              <a:ext uri="{FF2B5EF4-FFF2-40B4-BE49-F238E27FC236}">
                <a16:creationId xmlns:a16="http://schemas.microsoft.com/office/drawing/2014/main" id="{6E0B51FA-FAEA-48B1-96C5-996A1BED4BD1}"/>
              </a:ext>
            </a:extLst>
          </p:cNvPr>
          <p:cNvSpPr/>
          <p:nvPr>
            <p:custDataLst>
              <p:tags r:id="rId3"/>
            </p:custDataLst>
          </p:nvPr>
        </p:nvSpPr>
        <p:spPr>
          <a:xfrm>
            <a:off x="8269835" y="1699722"/>
            <a:ext cx="2259726" cy="518060"/>
          </a:xfrm>
          <a:prstGeom prst="wedgeRectCallout">
            <a:avLst>
              <a:gd name="adj1" fmla="val -182979"/>
              <a:gd name="adj2" fmla="val -15799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liste des services</a:t>
            </a:r>
          </a:p>
        </p:txBody>
      </p:sp>
      <p:sp>
        <p:nvSpPr>
          <p:cNvPr id="9" name="Rectangle 8"/>
          <p:cNvSpPr/>
          <p:nvPr>
            <p:custDataLst>
              <p:tags r:id="rId4"/>
            </p:custDataLst>
          </p:nvPr>
        </p:nvSpPr>
        <p:spPr>
          <a:xfrm flipH="1">
            <a:off x="3174989" y="1592133"/>
            <a:ext cx="2285814" cy="350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2">
            <a:extLst>
              <a:ext uri="{FF2B5EF4-FFF2-40B4-BE49-F238E27FC236}">
                <a16:creationId xmlns:a16="http://schemas.microsoft.com/office/drawing/2014/main" id="{6E0B51FA-FAEA-48B1-96C5-996A1BED4BD1}"/>
              </a:ext>
            </a:extLst>
          </p:cNvPr>
          <p:cNvSpPr/>
          <p:nvPr>
            <p:custDataLst>
              <p:tags r:id="rId5"/>
            </p:custDataLst>
          </p:nvPr>
        </p:nvSpPr>
        <p:spPr>
          <a:xfrm>
            <a:off x="7519595" y="2654922"/>
            <a:ext cx="1441525" cy="518060"/>
          </a:xfrm>
          <a:prstGeom prst="wedgeRectCallout">
            <a:avLst>
              <a:gd name="adj1" fmla="val -187499"/>
              <a:gd name="adj2" fmla="val -186251"/>
            </a:avLst>
          </a:prstGeom>
          <a:solidFill>
            <a:srgbClr val="0070C0"/>
          </a:solidFill>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évaluateur</a:t>
            </a:r>
          </a:p>
        </p:txBody>
      </p:sp>
      <p:sp>
        <p:nvSpPr>
          <p:cNvPr id="12" name="Rectangle 11"/>
          <p:cNvSpPr/>
          <p:nvPr>
            <p:custDataLst>
              <p:tags r:id="rId6"/>
            </p:custDataLst>
          </p:nvPr>
        </p:nvSpPr>
        <p:spPr>
          <a:xfrm flipH="1">
            <a:off x="3321515" y="2390155"/>
            <a:ext cx="279480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Rectangle 2">
            <a:extLst>
              <a:ext uri="{FF2B5EF4-FFF2-40B4-BE49-F238E27FC236}">
                <a16:creationId xmlns:a16="http://schemas.microsoft.com/office/drawing/2014/main" id="{6E0B51FA-FAEA-48B1-96C5-996A1BED4BD1}"/>
              </a:ext>
            </a:extLst>
          </p:cNvPr>
          <p:cNvSpPr/>
          <p:nvPr>
            <p:custDataLst>
              <p:tags r:id="rId7"/>
            </p:custDataLst>
          </p:nvPr>
        </p:nvSpPr>
        <p:spPr>
          <a:xfrm>
            <a:off x="8072526" y="3610122"/>
            <a:ext cx="2654344" cy="518060"/>
          </a:xfrm>
          <a:prstGeom prst="wedgeRectCallout">
            <a:avLst>
              <a:gd name="adj1" fmla="val -140999"/>
              <a:gd name="adj2" fmla="val -23193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fournisseur de service</a:t>
            </a:r>
          </a:p>
        </p:txBody>
      </p:sp>
      <p:sp>
        <p:nvSpPr>
          <p:cNvPr id="14" name="Rectangle 13"/>
          <p:cNvSpPr/>
          <p:nvPr>
            <p:custDataLst>
              <p:tags r:id="rId8"/>
            </p:custDataLst>
          </p:nvPr>
        </p:nvSpPr>
        <p:spPr>
          <a:xfrm flipH="1">
            <a:off x="3276309" y="3194571"/>
            <a:ext cx="2794804"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Rectangle 2">
            <a:extLst>
              <a:ext uri="{FF2B5EF4-FFF2-40B4-BE49-F238E27FC236}">
                <a16:creationId xmlns:a16="http://schemas.microsoft.com/office/drawing/2014/main" id="{6E0B51FA-FAEA-48B1-96C5-996A1BED4BD1}"/>
              </a:ext>
            </a:extLst>
          </p:cNvPr>
          <p:cNvSpPr/>
          <p:nvPr>
            <p:custDataLst>
              <p:tags r:id="rId9"/>
            </p:custDataLst>
          </p:nvPr>
        </p:nvSpPr>
        <p:spPr>
          <a:xfrm>
            <a:off x="8027320" y="4414538"/>
            <a:ext cx="2654344" cy="518060"/>
          </a:xfrm>
          <a:prstGeom prst="wedgeRectCallout">
            <a:avLst>
              <a:gd name="adj1" fmla="val -140999"/>
              <a:gd name="adj2" fmla="val -23193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organisateur d’événements</a:t>
            </a:r>
          </a:p>
        </p:txBody>
      </p:sp>
      <p:sp>
        <p:nvSpPr>
          <p:cNvPr id="16" name="Rectangle 15"/>
          <p:cNvSpPr/>
          <p:nvPr>
            <p:custDataLst>
              <p:tags r:id="rId10"/>
            </p:custDataLst>
          </p:nvPr>
        </p:nvSpPr>
        <p:spPr>
          <a:xfrm flipH="1">
            <a:off x="3287065" y="4772079"/>
            <a:ext cx="4232529" cy="2647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2">
            <a:extLst>
              <a:ext uri="{FF2B5EF4-FFF2-40B4-BE49-F238E27FC236}">
                <a16:creationId xmlns:a16="http://schemas.microsoft.com/office/drawing/2014/main" id="{6E0B51FA-FAEA-48B1-96C5-996A1BED4BD1}"/>
              </a:ext>
            </a:extLst>
          </p:cNvPr>
          <p:cNvSpPr/>
          <p:nvPr>
            <p:custDataLst>
              <p:tags r:id="rId11"/>
            </p:custDataLst>
          </p:nvPr>
        </p:nvSpPr>
        <p:spPr>
          <a:xfrm>
            <a:off x="8038077" y="5992046"/>
            <a:ext cx="3008329" cy="518060"/>
          </a:xfrm>
          <a:prstGeom prst="wedgeRectCallout">
            <a:avLst>
              <a:gd name="adj1" fmla="val -140999"/>
              <a:gd name="adj2" fmla="val -23193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92500"/>
          </a:bodyPr>
          <a:lstStyle/>
          <a:p>
            <a:r>
              <a:rPr lang="fr-CA"/>
              <a:t>mobilisation des connaissances</a:t>
            </a:r>
          </a:p>
        </p:txBody>
      </p:sp>
      <p:sp>
        <p:nvSpPr>
          <p:cNvPr id="19" name="Rectangle 18"/>
          <p:cNvSpPr/>
          <p:nvPr>
            <p:custDataLst>
              <p:tags r:id="rId12"/>
            </p:custDataLst>
          </p:nvPr>
        </p:nvSpPr>
        <p:spPr>
          <a:xfrm flipH="1">
            <a:off x="2827905" y="5576495"/>
            <a:ext cx="2632898" cy="2738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Rectangle 2">
            <a:extLst>
              <a:ext uri="{FF2B5EF4-FFF2-40B4-BE49-F238E27FC236}">
                <a16:creationId xmlns:a16="http://schemas.microsoft.com/office/drawing/2014/main" id="{6E0B51FA-FAEA-48B1-96C5-996A1BED4BD1}"/>
              </a:ext>
            </a:extLst>
          </p:cNvPr>
          <p:cNvSpPr/>
          <p:nvPr>
            <p:custDataLst>
              <p:tags r:id="rId13"/>
            </p:custDataLst>
          </p:nvPr>
        </p:nvSpPr>
        <p:spPr>
          <a:xfrm>
            <a:off x="849109" y="5992046"/>
            <a:ext cx="1642108" cy="488352"/>
          </a:xfrm>
          <a:prstGeom prst="wedgeRectCallout">
            <a:avLst>
              <a:gd name="adj1" fmla="val 66016"/>
              <a:gd name="adj2" fmla="val -11298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enlever le (PR)</a:t>
            </a:r>
          </a:p>
        </p:txBody>
      </p:sp>
    </p:spTree>
    <p:extLst>
      <p:ext uri="{BB962C8B-B14F-4D97-AF65-F5344CB8AC3E}">
        <p14:creationId xmlns:p14="http://schemas.microsoft.com/office/powerpoint/2010/main" val="26322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custDataLst>
              <p:tags r:id="rId1"/>
            </p:custDataLst>
          </p:nvPr>
        </p:nvPicPr>
        <p:blipFill>
          <a:blip r:embed="rId9"/>
          <a:stretch>
            <a:fillRect/>
          </a:stretch>
        </p:blipFill>
        <p:spPr>
          <a:xfrm>
            <a:off x="237541" y="1235554"/>
            <a:ext cx="6370293" cy="3773074"/>
          </a:xfrm>
          <a:prstGeom prst="rect">
            <a:avLst/>
          </a:prstGeom>
        </p:spPr>
      </p:pic>
      <p:sp>
        <p:nvSpPr>
          <p:cNvPr id="4" name="AutoShape 2" descr="data:image/jpeg;base64,/9j/4AAQSkZJRgABAQEAYABgAAD/2wBDAAgGBgcGBQgHBwcJCQgKDBQNDAsLDBkSEw8UHRofHh0aHBwgJC4nICIsIxwcKDcpLDAxNDQ0Hyc5PTgyPC4zNDL/2wBDAQkJCQwLDBgNDRgyIRwhMjIyMjIyMjIyMjIyMjIyMjIyMjIyMjIyMjIyMjIyMjIyMjIyMjIyMjIyMjIyMjIyMjL/wAARCAJ9Ay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meYo//AFUeavv+VAD6KQEEZFLQAUUUUAFFFFABRRRQAUUUUAFFFFABRRRQAUUUUAFFFFABRRRQAUUUUAFFFFABRRRQAUUUUAFFFFABRRRQAUUUUAFFFFABRRRQAUUUUAFFFFABRRRQAUUUUAFFFFABRRRQAUUUUAFFFFABRRRQAUUUUAFFFGaACiiigAooprSKpAOeaAHUUzzV9/yo81ff8qdmFx9FM81ff8qPNX3/ACoswuPopnmr7/lR5q+/5UWYXH0UzzV9/wAqPNX3/KizC4+imeavv+VHmr7/AJUWYXH0UzzV9/yo81ff8qLMLj6KZ5q+/wCVHmr7/lRZhcfRTPNX3/KjzV9/yoswuPopnmr7/lR5q+/5UWYXH0UzzV9/yo81ff8AKizC4+imeavv+VIZkHr+VFmBJRRRSAKKKKACijPOKKACiiigAooooAKKKKAKx6/gKSlPX8BSUyieP7gp9Mj+4KfSJCiiigAooooAKKKKACiiigAooooAKKKKACiiigAooooAKKKKACiiigAooooAKKKKACiiigAooooAKKKKACiiigAooooAKKKKACiiigAooooAKKKKACiiigAooooAKKKKACiiigAooooAKKKKACiiigApD1X60tIeq/WgBaKKKACkZVYYYZpaKAGeTH/dFHkx/wB0U+igBnkx/wB0UeTH/dFPooAZ5Mf90UeTH/dFPooAZ5Mf90UeTH/dFPooAZ5Mf90UeTH/AHRT6KAGeTH/AHRR5Mf90U+igBnkx/3RR5Mf90U+igBnkx/3RR5Mf90U+igBnkx/3RR5Mf8AdFPooAZ5Mf8AdFHkx/3RT6KAGeTH/dFAjQHIUZp9FABRRRQAUUUUAIPvGlpB940tABRRRQAUUUUAFFFFAFY9fwFJSnr+ApKZRPH9wU+mR/cFPpEhRRRQAUVma/qM2laS91AiPIHRAHzj5mC9vrUQ1G8tdZtLC8EEgu1cxvCCCpUZOQT0Iq1BtXM3Uipcr/q5sUVS/taw+3fY/tK+fu2bcHG7Gduemcds5pbnVLO0nEEsp84rv2IjOQvqQoOBU8r7Fc8e5corDOtGLxHc2szgWqWscqKIyXLMzZ4HJ4HTFaS6jZtYG+Fwn2ULuMueAKbg0KNSL6lqiqcWq2M1pPcpOPKgBMpKkFMDJyCMjilj1Kzlt5LhJ1MMah2kOQoBGevTpS5X2Hzx7luisPVdcVPD9/eae7ebBAZEaSFgPbqBmrttqtpPJFb+ePtDpkDaQGwOdp6HHtT5JWuT7SN7XL9FUptXsLe7FrLcqsxKjGDgFugJ6AntmrNwZRbSGAKZgpKBuhPalZ9S+ZPYkorO0vVV1DRItQdRGxQmVM52MPvD8CDWe+t37Xa20VtEZX097tFJPLBsKv4iqUJXsQ6sUk+50NFULPVIbrQ49T4WNofNYZ+7gcj8DkVVXVbu4uksLeFBdLCJbh3yUhz0Xjq3/wCulyMbqR08zZorLg1KaLVE06/RFlljLwyx52SY6jB6EenpWpSaaHGSlsFFFFIoKKKKACiiigAooooAKKKKACiiigAooooAKKKKACiiigAooooAKKKKACiiigAooooAKKKKACiiigAooooAKKKKACiiigApD1X60tIeq/WgBaKKKACiiuW8Xaxeae1tDayeV5gLMwHPGOKyrVo0YOcgZ1NFeX/8JHq//P8Ay/kP8KP+Ej1f/n/l/If4Vw/2rS7MnmPUKK8v/wCEj1f/AJ/5PyH+FH/CR6v/AM/8v5D/AAo/tWl2Ycx6hRXl/wDwker/APP/AC/kP8KP+Ej1f/n/AJfyH+FH9q0uzDmPUKK8v/4SPV/+f+X8h/hR/wAJHq//AD/y/kP8KP7VpdmHMeoUV5f/AMJHq/8Az/y/kP8ACj/hI9X/AOf+X8h/hR/atLsw5j1CivNrPxNqqXkJe6aVC4DIwGCK9Jrqw+KhXTceg07hRRRXSMKKKKACiiigAooooAKKKKACiiigAooooAQfeNLSD7xpaACiiigAooooAKKKKAKx6/gKSlPX8BSUyieP7gp9Mj+4KfSJCiiigDB8Yo0nhyVFDEmaH7vX/WLUaL/Y2ul7xmnhvMRW9y/LRH/nmx9CeQfwPauiowD1FaKpaPKZSpXnz310/X/M4awsYTox0rVNRlt545T5sW0bi27cGVsZOeORzWtps8WlanqqX7+XJcT+fDI4J8yPaAAD6gg/L2z710W0E5IGfXFBAPUA4purzXv1IjQ5bWexgWyB/HN5NsOPsEW1iv8AtNxWGba4fS5ZVWQRW+tyTzbVyfLBPIX+LBIP4ZrvKKFVsEqCkt+/4nJXdvay2er3sOoPeXD6e8bBQMYwSMgDr9akvrSRvCOk+TCTHbtbzTxIvLRqAWG3v64rqAoHQAfhS0e1eg/YLXzOd8RX1tf+E9UW0lEx+zE/ICev9famavFtbw0sceFS7ThV4UeW35V0gUDoAPwpaSqW0Q5UnJ3b7fg7nFQWiLFqmnapfvatPPI7KVB8xGPylWI54/IiuwtkWO1hRWZlVAAz9SAOp96kKg9QD9RS0TnzDp0lA5QxS22v3mkIj/Z9RkW6DgHAH/LUZHTOAPq1XHQjx3blUIQaawyBwP3g4rfoodQSo269bnJ20EttrdzoYRvsk032xWKnBQ8upP8Av4/Mirqg6R4lvbidSLS+RGE2PljdBja3pkcg1v0EAjBGaHUuCo22ez0/yMB86t4ksZ7cE2liru0+Pld2G0KvrgZJIrfoAAGAMUVMpXsXGPLd9woooqSwooooAKKKKACiiigAooooAKKKKACiiigAooooAKKKKACiiigAooooAKKKKACiiigAooooAKKKKACiiigAooooAKKKKACkPVfrS0h6r9aAFooooAK4Xx62Lyy/65t/MV3VcD8Qji9seP8Alm/8xXBmTthpfL8xS2OV3+9WbPazyuwDGKJpFU9CR61nb/anJO0bq6EqynIIr5qM0ndmZpRTzajNHbyMhLuAJNgG3P0qWCC1uV89fNSFQ4ZdwLEqu7IPvWfJqE0m0fJHtO4eUgTn14ofUZ3bOVX5SuFUAcjB4Hc+taKpHrqO5pGC0S3+0sspRhGUjDjjdkcn8Kk/stFYo0gJaR0VzIq7NpxkqeT+FYzXszQiIt8gCgDH93OP5mn/ANpXBMhLAs7FixUEqT1we34VSq0+qC6NK3tImNvL5jhZm2IuOVODkn1HHH19qiit4nEMTFvOuFLo4Pyrgngjv901SXUrhH3K+MAADAwMdMDtTUv5kgMSkbTnBwNyg9QD1FT7SHYLmjPb26Qy+X5nmRRRyszMMHdgYx+NZ+/3prXsz+ZubPmIqNx1Axj+QqHf7VM5pvQC5bv/AKVD/vr/ADr2SvFLd83UIA/5aL/Ova69jJ3dT+X6lRCiiivaKCiiigAooooAKKKKACiiigAooooAKKKKAEH3jS0g+8aWgAooooAKKKKACiiigCsev4CkpT1/AUlMonj+4KfTI/uCn0iQooooAQkDqaTevrSP95aWmMN6+tG9fWiigLBvX1o3r60UUBYN6+tG9fWiigLBvX1o3r60UUBYN6+tG9fWiigLBvX1o3r60UUBYN6+tG9fWiigLBvX1o3r60UUBYN6+tG9fWiigLBvX1o3r60UUBYN6+tG9fWiigLBvX1o3r60UUBYN6+tG9fWiigLBvX1o3r60UUBYN6+tG9fWiigLBvX1o3r60UUBYN6+tG9fWiigLEF5f2un2ct3dzpDbwrukkc4Cj1NYH/AAsfwd/0MVj/AN/KPiH/AMk+1z/r1b+Yr5XHQfSkS3Zn1R/wsfwd/wBDFY/9/KP+Fj+Dv+hisf8Av5XyxRQTzM+q4viB4SnYrFr9k7AZID1L/wAJt4Z/6DVp/wB918w6J/x9yf8AXP8AqK3aaHzM+gf+E28M/wDQatP++6P+E28M/wDQatP++6+fqUqygFlZQ3QspGfpRYLn0B/wm3hn/oNWn/fdH/CbeGf+g1af9918/kEHBBB9CMUlFguz6B/4Tbwz/wBBq0/77o/4Tbwz/wBBq0/77r5+pcHGcHHrjiiwXPoD/hNvDP8A0GrT/vuj/hNvDP8A0GrT/vuvn6iiwXPpHTda0zWA5069hufL+/5bZxV+vIvhF/yGtS/69k/9CNeu0hoKKKKBhSHqv1paQ9V+tAC0UUUAFU7/AEuy1SNUvbdZVU5XPBH4irlFKUVJWkroDD/4RDQv+fBf++2/xo/4RDQv+fBf++2/xrcorH6rQ/kX3ILIw/8AhENC/wCfBf8Avtv8aP8AhENC/wCfBf8Avtv8a3KKPqtD+RfcgsjD/wCEQ0L/AJ8F/wC+2/xo/wCEQ0L/AJ8F/wC+2/xrcoo+q0P5F9yCyMP/AIRDQv8AnwX/AL7b/Gj/AIRDQv8AnwX/AL7b/Gtyij6rQ/kX3ILIw/8AhENC/wCfBf8Avtv8aP8AhENC/wCfBf8Avtv8a3KKPqtD+RfcgsjIt/DGjWtwk8NigkQ5Ukk4P4mteiitIU4QVoK3oAUUUVYBRRRQAUUUUAFFFFABRRRQAUUUUAFFFFACD7xpaQfeNLQAUUUUAFFFFABRRRQBWPX8BSUp6/gKSmUTx/cFPpkf3BT6RIUUUUAMf7y0tI/3lpaY0FFFFAwooooAKKKKACiiigAooooAKKKKACiiigAooooAKKKKACiiigAooooAKKKKACiiigAooooAKKKKACiiigAooooA5n4h/wDJPtc/69W/mK+WB0H0r6n+If8AyT7XP+vVv5ivlgdB9KRnLc7PSvhtqmu+F7fWNJuLe6llm8uS1VsNEM4yT69yPSsrxd4YfwnrP9myXsF2/lh2MR5Qnsw7H+lReHvFOr+FriabSrny/OQpIjDKn0OPUdjWTNNLczyTzyNLNIxZ3c5LE9zQToX9FP8Apj+6H+YrdrC0X/j8b/cP8xW7TQGv4Wtba98T2FvdhTC0mSrdHIBKqfqQB+NWrjxHrupJqNteRC6j2N5kEkPFpg/eX+5jpXPo7RurozK6nKspwQfUVqXviTV9RszaXV3vibHmYRVaXHTeQMt+NMZ1XiK20q+1HXIvscq3trZR3H2rzuCdqDbs6YwevWo9b8L6Pp+nzwRSxLe2qxPvNzukmyRuBj/h68GuTl1rUJrm7uJJwZbuIQzttHzIMce3QVLceItWurCOynuy8KBR90b2C9AzdWA9DQO50N3pWgwarq6pp9wbfSITJJH55zcMSABn+FRnt1pkE+jxeG9UnOl3LWRvoTHayTbWDFD1brt6kfhXPxa9qcOrS6nHc7bubIlbaCrg8EFehFMvNb1HUEuFurjzBcSLLJ8oGWUYXHoAOMUCOxi8LaLBdapcXCK1rDPFFFFPdeSqB0Dk78ckZwBWXeaVo+l6TqU7xPeyJfG2tpElKqFKbgT64/WsqHxPrEF3PcpdKZLhVWUPGrI20YX5TxkY61Tm1O9ubaS3nuGkjkn+0Pu5LSYxnP0oC53Hwi/5DWpf9eyf+hGvXa8i+EX/ACG9S/69k/8AQjXrtSylsFFFFAwpD1X60tIeq/WgBaKKKACiiigAooooAKKKKACiiigAooooAKKKKACiiigAooooAKKKKACiiigAooooAKKKKACiiigAooooAQfeNLSD7xpaACiiigAooooAKKKKAKx6/gKSlPX8BSUyieP7gp9Mj+4KfSJCiiigBj9jSb/cVJRTuBHv9xRv9xUlFFwI9/uKN/uKkoouBHv9xRv9xUlFFwI9/uKN/uKkoouBHv8AcUb/AHFSUUXAj3+4o3+4qSii4Ee/3FG/3FSUUXAj3+4o3+4qSii4Ee/3FG/3FSUUXAj3+4o3+4qSii4Ee/3FG/3FSUUXAj3+4o3+4qSii4Ee/wBxRv8AcVJRRcCPf7ijf7ipKKLgR7/cUb/cVJRRcCPf7ijf7ipKKLgR7/cUb/cVJRRcDlfiEc/D/XMc/wCit0+or5aAbA+Vunoa+ziARggEHsab5MX/ADzT/vkUiWrnxphv7rfkaMN/db8jX2X5MX/PNP8AvkUeTF/zzT/vkUBynyLoob7Y/wArfcPY+orewf7rflX055UY/wCWaf8AfIo8qP8AuL+VO4cp8x4P91vyowf7rflX055Uf9xfyo8qP+4v5UXDlPmPB/ut+VGD/db8q+nPKj/uL+VHlR/3F/Ki4cp8x4P91vyowf7rflX055Uf9xfyo8qP+4v5UXDlPmPB/ut+VGD/AHW/Kvpzyo/7i/lR5Uf9xfyouHKeUfCKKT+1dSl8thH5CLuI4zuJxXrVIFC/dAH0FLSKQUUUUAFGAetFFACbR6CjaPQUtFACbR6CjaPQUtFACbR6CjaPQUtFACbR6CjaPQUtFACbR6CjaPQUtFACbR6CjaPQUtFACbR6CjaPQUtFACbR6CjaPQUtFACbR6CjaPQUtFACbR6CjaPQUtFACbR6CjaPQUtFACbR6CjaPQUtFACbR6CjaPQUtFACbR6CjaPQUtFACbR6CjaPQUtFACAAdBS0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Jg+tGD60tFACYPrWJ4n8SW/hfT47y6illSSQRgR4zk59a3K89+L/wDyLFr/ANfa/wAjV00nJJkzbUW0R/8AC39I/wCfG8/8do/4W/pH/Pjef+O15boOmprGu2mnyyvFHOxVnQAkYBPGfpVi50VH0+zvdNNxILm4e1W3mUeaZF5yuOCpHf14rq9lTvY5fa1LXPSv+Fv6R/z43n/jtH/C39I/58bz/wAdry2TQ9RQwhIBN50nkp5Dh/3n9w46N7Grmj6Ct3rX2G7ZXzbyyBbaUMQyqSAcd8jpR7KmHtah6N/wt/SP+fG8/wDHaP8Ahb+kf8+N5/47XljaHqSm0X7N5jXe4Q+Uwbcy/eXjoR3FSR+HtTmubaCCGOdrrcIXilVkYqMkbugIA6Ueyph7Woen/wDC39I/58bz/wAdo/4W/pH/AD43n/jteVx6PeSGUjyBHEwR5mmURhiMhd3TPtV+Pw813oGn3doubm4upYXZ5AsfGNoBPGST+NHsqYe1qM9F/wCFv6R/z43n/jtH/C39I/58bz/x2vLINEv53dfKWLZMYCZpAg80fwAnq3tVGeKS3lkhmjaOWMlXRhgqR2o9jTF7aZ9NaXfpqul21/EGSO4jEiq3UA1cwfWsTwb/AMibpH/Xqn8q3K45aOx2Rd1cTB9aMH+9S0UhiYPrRg+tLRQAmD60YP8AepaKAEwfWjB9aWigBMH1owfWlooATB9aMH1paKAEwf71LRRQAh+tGD60tFACYPrRg+tLRQB55L8W9JimkiNjeEo5U/d7HFM/4W/pH/Pjef8AjteR3n/IQuv+uz/+hGt628N2VymkQfarlb7VLZpojtXykYEgKe+Dt612OlTW5xqrN7Hff8Lf0j/nxvP/AB2j/hb+kf8APjef+O15ZHoeoywCVIVO6MypHvHmSIOrKvVh16elSp4c1ST7IFgQteIJIF81cuvJ3Y9Bg5NP2VMPa1D07/hb+kf8+N5/47R/wt/SP+fG8/8AHa8oXTLmS9W0g8ueUrv/AHMgdQB1JI4471Mmg6jLd2ttDEkrXTFYHjkDI7AZIDdMij2VMPa1D1H/AIW/pH/Pjef+O0f8Lf0j/nxvP/Ha8uOgakPsv7gH7TN9njw44k/uN/dOPWm3Gh6jaw+bLb4AmEDKGBZXPQEdRntR7KmHtah6n/wt/SP+fG8/8do/4W/pH/Pjef8AjteYf8I5qpdY0thJIZRAyRyBmjc9FcD7p+tUru0ezl8uSSF25z5MocDBxgkd6PZUw9rUPefC/jey8VXlxbWtvPE0MYkJkxggnHauowfWvHfg7/yHdS/69l/9CNex1zVYqMrI6KUnKN2Jg+tGD60tFZmgmD60YPrS0UAJg/3qMH1paKAEwfWjB9aWigBMH1owfWlooATB9aMH1paKAEwfWgA+tLRQAUmD60tFACYPrRg/3qWigDmfFPjOz8KS20d1BPKbgMV8vHGMev1rn/8Ahb+kf8+N5/47WV8Zf+P3SP8Ack/mK4PSNMTU01EvK0f2SykuV2gHcVxwfbmuqFODgmzmnUmpNI9R/wCFv6R/z43n/jtH/C39I/58bz/x2vNYfD8t3pWk3FoWlutQuZYFhOABsAPB96iXQb5XtDLATHcTi3AR13B/7p/ut9ar2VMj2tQ9P/4W/pH/AD43n/jtH/C39I/58bz/AMdrzS78Py2uhtqrTxKi3clqYGYbwV/mfYfWpJtFuE0pY000m8Rw9wxlDSIrcIBGOVU5HJ9RR7KmHtah6P8A8Lf0n/nxvP8Ax2tXw78QtP8AEerrp1tbXMUjIzhpMYwK8S1DTbjTJjDctCJVYq8aShmQjqGA6Guo+Fn/ACPEX/XvJ/IUpUoKLaHGrNySZ7rg/wB6jB9aWiuQ6xMH+9Rg+tLRQAmD60YPrS0UAJg+tGD60tFACYPrRg/3qWigBMH1owfWlooATB9aMH1paKAEwfWjB9aWigBMH1owfWlooAKKKKACiiigAooooArHr+ApKU9fwFJTKJ4/uCn0yP7gp9IkKKKKACvPfi//AMixa/8AX2v8jXoVc94w8M/8JTpcVn5/k+XKJN30Bq6bSmmyKl3B2PDPDN/BpfiWxvrlmWGFyzsoyR8pHT8a19N8UwCaxvtSaSS/0+RljfGfOgbOV9N6k5BPXoa6j/hTv/US/T/61H/Cnf8AqJfp/wDWrrcqb6nGlUX2WcxY+JRpd7FI2opd2ZkYvbwWixMAVK7iQBlgG496z9EutP0TWTN9taaI20yeYsZGGZSFH15GTXb/APCnf+ol+n/1qP8AhTv/AFEv0/8ArUc1PuH7z+VnLaP4ltNM0vRoG3tJB9rS42oCUWUABlzwTx0p2ma/HY6pYtd6pHcWcLyOY7e0EaozRlc4AGScgV0//Cnf+ol+n/1qP+FPf9RL9P8A61K9PuH7z+VnB295aXHhmPSLqY2zwXbXKSbCyuGXBUgd+OKsW+rWkel6FbGR91nqLXEw29EJXB9zwa7T/hTv/US/T/61H/Cnf+ol+n/1qfNT7hap/Kc3d+JLe9imt4bqK1KX89xFLNaiVZEdsjggkMD+lcvqNzJeahcXMtw1xJKxZpmXaXPrjtXpn/Cnf+ol+n/1qT/hTvH/ACEv0/8ArUKdNdQaqPeLO68G/wDIm6R/16p/KtyqOjaf/ZOjWdhv3/Z4hHu9cVeriluzujsgooopDCiiigAooooAKKKKACiiigAooooAKKKKACiiigAooooA+Xbz/kIXX/XZ/wD0I1s33iGT+xdJsrCcxtDZNBcMIwGBLHIDYyBg9jXbzfCHzbiWX+0cb3ZsY9Tn0pn/AAp3/qJfp/8AWrv54Pdnn8s19lnMT+JjcG0u7bUY7Ce3tVgdDaK75VdpMb4zgj1Pc1SuNYjN9olxY3slrLZ2SwtOEz5bjPbuOa7T/hTv/US/T/61H/Cnf+ol+n/1qXNT7j/efys5Ztd0tb2Rgiq93YvbXk9rF5aFycq6J24+9680/Qtc07Q5NKtWuGnhgvWu57hIyFXMZUBQee/NdN/wp3/qJfp/9aj/AIU7/wBRL9P/AK1HNTta4fvL35TkdJ1uytdO0yGeRxJb619tl+Un91txn3Oe1OsPEdtYLdzDdLM2rx3kaMD86KWzk+vNdZ/wp3/qJfp/9aj/AIU7/wBRL9P/AK1HNTfUP3n8rOTuNdcTzyWeueTDPOJAkVmqSrhtylyAMlfrVHX7+z1AW0ieVJqA3fariCHyo5h/Cdv97rk967r/AIU7/wBRL9P/AK1H/Cnf+ol+n/1qFKmuoNVH9llH4O/8h3Uv+vZf/QjXsdcb4O8Df8Irf3Nz9r87zohHj0wc12Vc1ZpzujqopqGoUUUVkahRRRQAUUUUAFFFFABRRRQAUUUUAFFFFABRRRQAUUUUAeSfGX/j90j/AHJP5iuH0DULexmvYroskV7aSWplUZ8stjDEdxxXsvjPwV/wlk1nJ9q8n7OrD65x/hXMf8Kd/wCol+n/ANauynOHIk2cdRT520jmdM1zTtLn8O2xuGmh0+5luZ7hIyBlxjaoPJxxz71V0vWbO20+wimkcSQ6yLyT5Sf3eBz7n2rsP+FO/wDUS/T/AOtR/wAKd/6iX6f/AFqrmp9yP3n8px99rFnc6NJDFJieHV5L+NHQ4lRugz2PHOasap4j+2Xd7e2mqC2S7GGgW0UTAHGV3gdMjI5zwK6j/hTv/US/T/61H/Cnf+ol+n/1qOan3D95/Kzitc1S11GxiM00d3qiyZN5FD5e+LHST+8+e/pWp8LP+R4i/wCveT+Qrof+FO/9RL9P/rVteFfh3/wjeuLqP23zdsbJt+tKU4cjSZUVNzTaO7oooriO0KKKKACiiigAooooAKKKKACiiigAooooAKKKKACiiigAooooAKKKKACiiigCsev4CkpT1/AUlMonj+4KfTI/uCn0iQoooJAGTwBQAUVjS+LfD0MrRyaxZq6nBHmjimf8Jl4b/wCg1Zf9/RQBuUVh/wDCZeG/+g1Zf9/RR/wmXhv/AKDVl/39FAG5RWH/AMJl4b/6DVl/39FTW3ijQrydYLfVrSSVuFRZRk0Aa1FFFABRRRQAUUUUAFFFFABRRRQAUUUUAFFFFABRRRQAUUUUAFFFFABRRRQAUUUhOKAFopM+x/KjPsfyoAWikz7H8qM+x/KgBaKTPsfyoBzQAtFFFABRRRQAUUUUAFFFFABRRRQAUUUUAFFFFABRRRQAUUUUAFFFFABRRRQAUUUUAFFFFABRRRQAUUUUAFFFFABRRRQAUUUUAFFFFABRRRQAUUUUAFFFFABRRRQAUUUUAFFFFABRRRQAUUUUAFFFFABRRRQBWPX8BSUp6/gKSmUTx/cFPpkf3BT6RIVz3jqeW38FanJC5R/LC7gecFgD+hNdDXNfED/kRtT/ANxP/Q1oA8E6DAoooqjMmtbWe9nEFum+VgSFyBn86h6Eg9RwataZLHBqtnNKwWOOZWYnsAaruQZXI6FiR+dAxtISVG4HDLyCOxpaR/uN9KBH0po8rz6JYSyMWd7eNmJ7kqKuEgAknAHJNUNB/wCRe03/AK9Y/wD0EU3XpCmkyIsscLTER+ZI2FQHqT+GaSV3YqUuWNy7DcQ3EKzRSK8bdGB4oNzAN371CVwWAOSM9K5Rp4DHNazXtjLDJcRzDynCqBwGXGfYH8TTrqfTVnvzby2gMyQ7HR1HCsMrn6fyrX2Wph7fQ6i4uobWJpJXChRuI74+lSB1YLgj5hkD1FcpeX+nt9sRpIJ55ixhuA6EIpHC5JyMe1D3lr/a8cz6mpjJj2GJkIjAABUknIBOc49aPZOw/bq51busa7nYKPc0yC4iuIY5Y2+WQZXPBP4VgalqemyXIkee3u4PKKLEsina+fvcn04z2rMgngie0MuoBVVI1VYWjYxEfeBJORn1HWhUroJV0pWR2xZV+8wH1NAYEkAjI6j0rBnvtLn1q3uJLu1eKKJsEyjAbIxxnrWXDcxJNcg6sondHAl3II2yeMsDkkDgelJUm0N10mdW17bpMkRlXc4JHPAx1ye1TlgMZIGTgZ71ycd1otxe2rGO2hhiD+YsjIAzEDB4PPfrVeW5ha2svN1IYS3VCkTI7o+eW+Y8fUU/ZE/WLHabl3bdwzjOM1B9tt/PEPmruK7uvGM461zqz2C2l8UvbVbiWdm3GYbnTI4znjIFRm50e5uGkRLaGNbZ0RHZF+ckYOAcZ96FSG6/ax1pYAgEgE9B60B1LFQwLDqM8iuNkuoDPayS6mCBFEo8pkZo2A+bJJ4ye461paTeWzazPFazI8b7mYvt3k5/hIOWHXr04pOk0rjjXTdjoaKKKyNwooooAKKKKACkP3hS0h+8KAFriPHnjpfDsP2GwKvqcq555EQ9T7+grsrmQxWs0gOCiMwP0FfMF3dzXl3NdXErSzSuWdmPJOaqKuTJ2Org+KHie3XD3EE3/XSIf0rrfCfxSfVNUi07VreKFpjtimjJA3ehB9a8eZu9RmQggqSrA5BB5BqmkyU2j6xpB941heC9Un1nwjp97c8zPHhz6kHGf0rdH3jUGhn3Grrb3ckJtpWji2eZKCMLu4HGcn8BU7alaJNJE06h41LN6ADk8+vtWbJEsWuXF3Jp9zOxCCNkUEDAPq3v6VWAudyRNp939ljmadSFXeSSTg/NjHzGtOSLOf2kkzb/ALSs/MljFwm+LZvGfu7/ALv51HdapBBBcOhErwDLIDjPOOtYFrZSW8tpIbO+LRMTJhF+fH3f4u3Tn3pi2EkcM0MelXPzIVSduW5IJyN2PyqvZxvuS607bHUW119okuE2bfJk8vOevAOf1pk995V7HapA8juNxIIAAzjuefoKz7Z75Z5DBaOgmug8nnqBiMjnGCeeKj1O4vLsCOHS5wB0ldV3Rt/eXmpUFct1HymwLu3JAEq5MhiH+/jOPrxUUeqWctwYFl/eAE7WUjgdetYg+2i8RhY3P2dbo3Jyi7zlSMfex3pRLqbi682wnEkykCZAMgZ4ABPAxT9mhe2fb8DYOsWCxeY1wAC20Ag5J64A60smrWMSRu9wuJVLIACSQOvHt3rn7K2urfUBcNps6x71cIg3EYUr1ZverEKzxOGNhdnEcyf6tervuB+9Q6cRKrNrVG897bxtEGlX979z3pl1qENnLHHLuBkVipAz0xx9ea5yS0dvIZtJuJ2SFIXWT5RhSTkYb37+1Xr1nvbq3lbTr5RCr4IRdwY4wR83bFLkVx+1lZ6GtJfQwRRvcZi8zorDJH1xUA1vTyJiZ9ohl8piykfN6D1/CsTUkv8AUYtr2Nw7GIx/Mu1Vbn5gA3OeOD6VJEt2pUPYXO1blbjhF64wR9716U/ZxtqJ1ZX0WhtPqtpGrNLKEUMEBPckZAx1zjtTzqNp5UUvmgrKdqYBJJ+nWsZxO175/wBgu9v2lZ8eWvQIVx97rzUU0dy1mYU0y4aQzSSLIQFMe4kgjDdRmjkiP2stTcj1GJpp43+RopCgGclgFDE/rU6XMMrqiSKzMnmDH931rBtvtFtezXK2N4xnceYGReV2qP73ByPpzVvRbeS3lnEkcuCdsTsuAI1Pyr69yamUElcqNSTdmbFFFFZmwUUUUAFFFFAHMeMfEN54dXTJrSOO48+6EL2uD5swP9z3HU5rpHkKwNIEJIXds7njpQ0UbsjOisyHKkjJU+3pSyKzRsqPsYjAYDOKYjIt1mk0/wC3vfyO8kTMUUgIODwB6j168VDa6tc2thuvEWUpZpcL5eckHjBz1Oe/H0p6+HmSYyrelXIIOIUA568dM+9Sro9whBXUCMRiIfuE+4Og6dK1vE57VOiI11TUJBDELZI5pJSm+VGVSNuchc59qifWLwWzSyRwhXjmCBCcho85OfQ46dvU1NDoMtuV8rUHG1ty5iU4OMcZ9qU6HK0YjN+So3YHkJ/F97t3yaLwuFqtv+GC71K6t3mBCRJ5JMLshYO+3I+bOB0PHXinW95qMk1tbk2xdrbzpJNrAZzgADP9aadDlNz9obUHaXGMmFSMYx06U630ee1dGj1BhtG3Hkr93OSM+lHuWGlUvqTadqT38u0RqoSMGXnJWQk/L+GP1FaNU7OxNpNNIJMiZy7IFAGT79elXKzla+htDmt7wUUUVJQUUUUAFFFFABRRRQAUUUUAFFFFABRRRQAUUUUAFFFFABRRRQAUUUUAFFFFAFY9fwFJSnr+ApKZRPH9wU+mR/cFPpEhUF7ZwahZTWdym+GZCjr6g1PRQB5vJ8IbIyMY9WuUQnhTGpx+NN/4U/a/9Bm4/wC/K16VRQKyPNf+FP2v/QZuP+/K0f8ACn7X/oM3H/fla9KooCyPNf8AhT9r/wBBm4/78rUtr8I9PiuEe41K4niU5MexV3e2RXotFAWQ1EWKNY0UKigKoHYCnUUUDCiiigAooooAKKKKACiiigAooooAKKKKACiiigAooooAKKKKACiiigApD94UtIfvCgCtqas2lXir94wOB/3ya+WycZHcGvq6vC/in4XOj6t/asHlizvXxsUY2Pjn8DVRZMkcAzU1VeaVIYl3SSMERR3J6UxnxXQeA9EPiDxhZ25kKRwt9okYdcLzj8TirZB7/wCFNIfQvDFhp0pBlhiAcjpuPJ/nWwPvGlpB941kamNqOstaavb2yPCIhtNwHPzfOdq45455qV/EFpHHcOY5ysEnlcKPnbOMDnjkdTgVZl0uxnaVpbaN3lxvZhk8dOe2Pao20WxcTho3JnIMjeY25gO2c5x7dKAIm1y3hYhxKzNKsaoFAwSobrnHQ+v0zUTeJIIrSa5uLW4hjinaH5tuW2kgsOegxVuTRrCSPyzbgRllcorEKSAAMgdRgDjpTbjQ9PuRIJIWw7FjtkZeT1xg8Z7460AQTeI7WMT7IbiTygcEJgOwTftBJ67efwpNR1WZNItbqFXt2uJEUh4t7IG/2V6mrkekWMUSRrACqNuAZieduzv1+U4qRbC3WCCHYSkDBo9zEkEdOaAM+HXRHEEvYJkmSHzpmVPlROcE+hOOnXmmS66Wu7WJIZYEJkNw0qAmMIoYg4PcEHIzWo9lbyvMzxBjMnlyZ/iX0/U1FFpNlCFCw7iu7l2LE7gA2STzkADmgClH4nsZbT7QiTkeYIwmwAkkZBznGMe9TTa9ZwNd+YJQtqoMj4GMnHA5yTyO2PennRLE2rWzJK0DMGKNMxB9uvT26U99IspJJpHh3NMmxizE4X0Hp0B49KAIE8QWT2wn2zBfKaQgpyArBSOvXJFWrTUI72adIopgsLmNpGXClgcED1qGTQ7CaCOGaJ5ETIG+RiSCc4JzkjIHB9KuwwRW6sIl2h3Ltz1YnJNAElFFFABRRRQAUUUUAFFFFABRRRQAUUUUAFFc/wCKvEp8Lw2V1Ja+day3CwzMr/Om7gFV/i57CtuWUraySp1CFhke1OwrktFcxFq1+9jHOkguFYw5ZYvLwzOAUGevB61qRavyouIDERKYZDuyEbbuHPoR+tU6ckZxrRZp0VlQ6wZbmGJrdollj3qznGc9AOOtLDqc08VsLeDzZnhSaQM2wKGH86XIyvaRNSiqNjqP2yaeNo/KaNsBGPzEepH/AOur1Jpp2ZSkmroKKKKQwooooAKKKKACiiigAooooAKKKKACiiigAooooAKKKKACiiigAooooAKKKKACiiigCsev4CkpT1/AUlMonj+4KfTI/uCn0iQrF8XajPpXhXUL22bbNHGAjehJAz+tbVc18QP+RG1P/cT/ANDWgDwmS6uZpGkluZndjlmaQkmm+dN/z2k/77NMoqiCQSzscLJKT6BiTSedN/z1k/77NX9GgvJ7mX7HLLFtTdK0P39uei+5NV9Rkkl1G4eWHyZC3zRnqv196AIPOm/57Sf99mprbUr2xnW5trqaOWM7lYOarUj/AHG+lAH0vplw95pVpcyAB5oUdsepANWulZ+g/wDIvab/ANesf/oIpNbYJppckhVmiJI7DzFzSSu7Dk7RuaORnGeaKw7m5lubuSSwkZgtqWUqvVg4OPqRximwSXd9qEEjS3EVvLvcRj5eFICg/U5PuCKrk0I9qr2SN6iueguNRe9uFmuYYCRJlCWJUD7rBcYHHPU5rQ0ad5rNlfcxjbb5m8uH75BIB74/ChwaVxxqKTsaNFFFQaBRRRQAUUUUAFFFFABRRRQAUUUUAFFFFABRRRQAU1uCCeg6mnVg+LPDs3ibS0sotTmsAJNztEud4x908jigDP8AEPxG0HQN0Zn+13Q/5Y253YPuegrxLxZ4v1DxXfia6IjgjJ8mBT8qD+p969BPwQjP/MwSe/8Aoo/+Kph+BsZ/5mGT/wABB/8AFVSsiHdnjrPgU6y1O80u9W8sLmS3uE+7JGcEV66fgRGf+Zil/wDAQf8AxVMPwFiP/Mxyf+Ag/wDiqd0CTOLg+LXjC1GP7Rjm/wCusKmvVfhV4y1XxhY6lJqvkF7aVEQxJtyCuea5s/AGI/8AMyS/+AY/+KrtvAPgRfA1tfQrqLXv2uRXy0Ij24GMdTmpdilc7CiiikMKKKKACiiigAooooAKKKKACiiigAooooAKKKKACiiigAooooAKKKKACiiigCtdadZ3s1vNc20csls++FnXJRsYyPepbiNpbeSNSAXUqCenNSUUAYx0/UWtYrcz2vlxFCo8tv4SCO/sKR9IuZ7W6hmkgJndXyqkYIIyfyFbVFX7RmfsomJLpeoyTRsbqHy4yNkWw7RjofXP400aRqKrCIruGExIIw0aEEqOgOetbtFHtGL2MTLsbC7gvWubq5SdipUHbyoznA9q1KKKltvcuMVFWQUUUUigooooAKKKKACiiigAooooAKKKKACiiigAooooAKKKKACiiigAooooAKKKKACiiigCsev4CkpT1/AUlMonj+4KfTI/uCn0iQqjrOmR6zo91p0rFUnTbuHY9QfzAq9RQB4vJ8KtfWRljms3QHhi5GfwxTf+FV+Iv79l/wB/T/hXtVFO4rI8W/4VZ4iHSSzH0lP+FJ/wqzxF/wA9LL/v6f8ACvaqKLhZHiv/AAqvxF/fsv8Av6f8KmtfhRrUlwi3VxaxQE/OyMWOPYYr2Sii4WRFbQJa2sNvH9yJAi/QDFJc2sF5F5VxGJEznafWpqKV7DaT0Znf2FpY6WcY+maP7C0z/nzT8zWjRVc8u5Hs4dkZ39g6X/z5R/rVm1sbWxDC2hWIN1C96sUUOUnuxqEU7pBRRRUlBRRRQAUUUUAFFFFABRRRQAUUUUAFFFFABRRRQAUhPIA70tIfvCgA59qCSBk4AFLXkXxG8dPcSyaJpM2IVO25nQ8sf7oPp600ribsetJIsgyjow9Qc07n2r5div7y2A8i8uI/9yUiuq8I/EDUtK1eGPUb2W40+VtkglbcY8/xA03ESke8c+1AJyQaEZXRXRgysMgjoRQPvGpKForCu9Ru01mS3jk2onlBVMXyHdnO5+3Tirg1XMylocWryGFJt3JcEgjbjgZB5z2q3BmaqxbsaNFZSaw5lgL2u23uFZ45fMH3QueR2J+tQReITOwihtRJM0gQKsvygEEgkkf7JzgH8aPZyD2sO5uUVRsLy4up7tJoI40hk2IyyFi3APIxx1qPWNRNjHEkbxJNKx2mU4XCjJ/w/Glyu9h865eY0qKyW1lpBAbS2Eyy2/2jc0gUKvp0PNJdatI9nK9jAZGS385yzBSgZSVwO59uPrT5JC9rE16KyItZK21xPcQlYLYBXl3ZLsVU8L/wKo/+EjjFu0hgO4K+ArcM4GQoOOcjv68UezkHtYdzboqjp2pLqKsyRlQqpuy2cORkr+GRz71eqWmnZlpqSugooopDCiiigAooooAKKKKACiiigAooooAx9f8AEdr4cS1mvopfss8wie4UZWEnoW9ieK1JJQlu8w+YKhYe/GapapodhrT2hv4jMtrL5scZY7C3bcOhx71cuEZ7WWNACzIVAJwOnrT0E7mLH4hlktLBzbKJ55ljlTccICQCQcc9Rj1rTXUoH8vAf55mhHH8QBJ/D5TWUNMvFCEWMAkURAv9qPPlkEfwd8DNCafqiXccoii8qOZplh+0cbiCDk7MnrWrjB7HPGVRb6/I0I9WjmjSREYK8wiUsQc574B4/HFTw3ouLgpFDI0QyPP42Ejgjrnr7VjJpupi5NxJb27SeYr/ACz7QcEnkBOTz161d0+31CC6IdYorM7mESybyGJyedoOMk0pRjbQqM5t6mtRRRWRuFFFFABRRRQAUUUUAFFFFABRRRQAUUUUAFFFFABRRRQAUUUUAFFFFABRRRQAUUUUAFFFFAFY9fwFJSnr+ApKZRPH9wU+mR/cFPpEhWZ4i1U6J4fvNRVA7QJlVPQkkAfqa065r4gf8iNqf+4n/oa0AeTy+PPE8sjP/asibjnaiKAPpxTP+E48T/8AQYm/75X/AArn6Koi50H/AAnPif8A6DE3/fK/4Uf8Jx4n/wCgxN/3yv8AhWbo2w6zaJJDHKkkgjZJFyCD/WqbgCVwOgYgfnQBvf8ACceJ/wDoMTf98r/hU1r8QfEtrcJM+oNOinLRyIMMPwFczSP9xvpQFz6asrkXljb3SjAmjWQD0yM1PWfoP/Ivab/16x/+gipNUnkttOkkiYK/C7yMhASAWP0Bz+FJK7sU3ZXLlFYd/DNaWqGC+llkkmjx5r5A+brx29qe2p3K28sPD3azmFdiZ34UMSBkdAfXtVcl9iPaJOzRs0Vz1trF9eKzR+REsUAlcOMsx3MCODx92nNqV3PNH9ndYle5jQiRd3ytEGx7c0/ZsXto2ujforFbVLuO1urlo0cLceRDHGOfv7QTk+9D6hqEdnDNNbNEqOfPcqCQo/i27uAee5xjpS5GP2sTaopAQygjkEZFLUGgUUUUAFFFFABRRRQAUUUUAFFFFABRRRQAUh+8KWkP3hQBDfNs0+5bONsTH9DXy2zcse5JP619R38LXGnXMKjLSRMo+pBr5cuoJrO5ltriNopomKujDBBq4kTGFqiZs0hai3jN1eQWqsFaaRYwx6DJxmqJPoz4d3Etz4E0uSZy7CMrk9cAkCunH3jVHRdLh0TRrTTYCTHbxhAT1Pqfzq8PvGszVGLe6PdXOoSXEc8Qjfbuibdtbb03AH1pY9LvlvVneW1Kbt3lBX2gnqwGeCcmoWikbxNeXLozwW0UbAB33Zwxwqg4P41UtvEd1OrRPLaxMswVrjduRVK5Gfcniq9pK1jP2Mb3LjaJLNK7EKiRhlhjeVnTDcdONox2FNh0O/huhc/aoZJQQd0m9skAgd/QmodR1mdo5rMDbLulB2Bgyooypz2zTV1rULMOlw8M8jzPBDGEKsr5/dg/7w5z7U/aSF7GG5fOk3sxm826SJZnR2+z7lIZSDkZPcDBqSexvprz7QTYvtUpGJImO1Sc+vXgflVPX5Lu2vrG7txNM1rDNK0EWcTfcXGB1OGJHvWfBf6jpVt5SskjSXczPJdS7VHIIQE/7xx9KXOx+yiasWk30BPlvZKNrIFCPgBjkgfN60ybRL6aFYvPto0EYibyw670AwA3zc019U1RryWKNYFTzZUQlSSAgByfUnOKrWes3P26QiSM+bNGRasSZMMi5I9AOT+Bp+0kL2MLWNFNNv0hmh3WLRync6tG5ycAf3vQCmDSdSKIstzbz7JBIplVmII7dentVO313VLiNsR2iyNMkapv3NHuJB3KORjFdPGHESiRgzgfMQMAml7Rh7KJR02zuLMyiQ2+yRi/7pGB3H6k8VoUUVLd3dmkYqKsgooopDCiiigAooooAKKKKACiiigAooooAKKqXep2VjPbQ3VzHDJdP5cKucb2xnAqzI4jjaRvuqCT9BQA6iqNvqkc8PnSQzW0JUMsk+1VbPTHJqdb21a1NytxGYByZAw2j8abi0SpJk9FUW1W2DqEcSoY3cujAgbcZH15qd7yBHMZlQy7DII9w3ED2o5WHNHuT0VVsdQt7+FXgkRm2hmQMCVyOhq1Q01oxppq6CiiikMKKKKACiiigAooooAKKKKACiiigAooooAKKKKACiiigAooooAKKKKACiiigAooooArHr+ApKU9fwFJTKJ4/uCn0yP7gp9IkKyvEulvrXhy90+Jgsk0eEJ6ZBBH8q1aKAPniTwj4iikZG0e7JU4JVMj86b/AMIr4g/6A17/AN+6+iaKdxWPniPwz4jikWSPSL5XU5VhHyDTT4W8QkknRr3J5P7uvomii4WPnb/hFfEH/QGvf+/dTW3gvxFeXCwDSriLecF5V2qo9Sa+g6KLhYr2Ft9i062td27yYljz64GKW7tzdQGLzXjB6lAOR6cgjFT0Uk7A1dWMaPw9FFny7y5XJB/g6jp/DTpNBWVWWS+uWDNvb7nLdM/d68Vr0VftJEeyh2MRfDNqoIEkg4UKwCgrhiT2xg56Y7VK+hiQMHv7o7mDN9zkjofu+wrWoo9pIPZQ7GX/AGMfLeP+0LrY5JZcJgk9f4ahPhyExpGby6KISVUlcAn8K2qKPaSD2UH0GopRFUsWwANx6mnUUVBoFFFFABRRRQAUUUUAFFFFABRRRQAUUUUAFIfvClqtfX1pp1ubm9uI4IV6vI2BQBZrxj4w6LZWd9b6tFNturs7JYSeuBww/lWt4i+MNnbBodDtzdSdPPl+VB9B1NeRaxrN9rmoSXuoTtNO/c9APQDsKpJkSaKbP6V0/wAOLGw1DxrapqEsaxQgzKrtgO46D+tci74+tQFjnIJB9RVMSPscMGAKkEHoQaB9418gQa3qlkf9F1K8hP8AsTMP617Z8EtZ1PV9N1g6lf3F2YZ41jM7lioK5IBNRaxaZ6pSbVxjaPypaKQxMD0prwxSOjuisyHcpI6HGM0+igApCAeoBpaKACk2jOcDPrilooATABzgc0tFFABRRRQAUUUUAFFFFABRRRQAUUUUAFFFFABRRRQBgeKfDQ8TwWdrNcmK1iuFmmVUG99vIAb+HnuK2LkbbGZRniMgYGT0qeincTRyFuyDTY7RtMmh2vCznazh9jAnjHoKthl23FyFZViuRcBJUKK427cdOuTn8BXSUVo6l+hiqNupyBSRoZ5GgZPtIuNgjQsPnCgHp7GrE9yHvlkgtbmMFdssuxsSDBGNvr05rp6KPa+Qex8zn9KKpe2arFIgjtPJOYio3ZB/Lg10FFFRKXM7mkI8qsFFFFSWFFFFABRRRQAUUUUAFFFFABRRRQAUUUUAFFFFABRRRQAUUUUAFFFFABRRRQAUUUUAVj1/AUlKev4CkplE8f3BT6ZH9wU+kSFU9V1KHSNLuNQuM+VAm4gdT6D8TVyua+IH/Ijan/uJ/wChrQBw0nxc1UyMYtOtFjz8oZmJA96Z/wALb1j/AJ8LL/x7/GuAopkXZ3//AAtvWP8Anwsv/Hv8aP8Ahbesf8+Fl/49/jXE2SwvcBJoJ5y3CRQsFLN9SDj8qbexRQXs0UEnmRK2FagLs7j/AIW3rH/PhZf+Pf41Na/Fy/Fwn2zTrcwZ+fymYMB6jNedUj/cb6UWC7Pp2CZLm3jniOY5EDqfUEZFSVn6D/yL2m/9esf/AKCKs3jzx2kj2yB5QPlB/X68du9FtbFN2Vyeis+21AP9ljdxLJMHy6IUAK9ipJIPNVU1e4luomgtnlhktVn2ZAK5Pr3OO1PkZLqRNqis0a1btHvVWILqq+4YZDfTH8qrJ4ltZYneKN5CCuxUIJYMcA+3Pan7OXYXtYdzborJOrzeZBGlkTI9wYJVMg+T5S2c9+BT01Vnhj8qEyzyM4WMELwpwTk/h+dLkY/aRNOish9eQZaK2kkjSLzpHyBsUEg/UjB4qyupI2qGy2bSF3BmbG76Dv8AWjkkCqRfUvUUUVJYUUUUAFFFFABRRRQAUUUUAFFFFABWR4h8Nad4ns47XUkkaKN/MURuVOfwrXpDnIGaAOFPwi8KH/ljd/8AgS1NPwf8JH/ljd/+BLV3mD61Fc3ENnbyXFzMsUMYyzucACndisjhj8G/CJ/5YXn/AIEtTT8GPB5/5YXn/gS1dRbeKtBuxmHV7VvrIB/OtSGeK4TfBOkq+qMCP0o1DQ4H/hS3g4/8sLz/AMCmrpPC/g3SPB8NzFpKTIty4eTzZS/IGBjNb2D60DOSM0DsLRRRSAKKKKACiiigAooooAKKKKACiiigAooooAKKKKACiiigAooooAKKKKACiiigBjzRRuiPIivIcIrMAWPt60+uZ8Y+HLnxGmmw20sduYLpZmuufNiA/wCefuenNdBPIbazkk+8Y0J+bvgd6dhXFjuYJpJY45VZ4jhwD90+9PV0ckKytg4ODnFchazra7C+pWkoe3eOQIpUhj8wJOTnnIqWz8gp9msbiKOR7FEwrdZBnOffHetXSMFXv0Olku4IxGS4IkcRrt55NSNNGm7c4yg3MM8gVyZktl1MXEcC2tuhiDEsNpIZs9MjOKq3N4st7LIJwWkSdH27QnIwmD949B16GmqNyXiLHb+Ym4LuG4jIXPOKdXNxX1q2uxNazhnkwshcAqRj+E9c8Djp1rpKylHlN4T5rhRRRUlhRRRQAUUUUAFFFFABRRRQAUUUUAFFFFABRRRQAUUUUAFFFFABRRRQAUUUUAFFFFAFY9fwFJSnr+ApKZRPH9wU+mR/cFPpEhWF4ysZ9R8I6ja2yF5njBVR1OGBx+lbtFAHzAysjFXRlYcEEEEUn4H8q+mms7V2LPbQsx6koCTTfsNn/wA+sH/fsU7k8p842N8bFpT9njm8xNhEgIwO+CORnpVeV1eVnSJYlJyEQHC+wzX0t9hs/wDn1g/79ij7DZ/8+sH/AH7FFwsfM/4H8qfFbzXUqwQRPJLIdqqqkkk19K/YbP8A59YP+/Yp6WtvE26OCJG9VQA0XDlIdKt3tdIs7eT/AFkUCI31CgGnX0d1LaslpKkUpI+dhnAqzRQnZ3G1dWOe/sjUxhhcW4mDlzMA24kgA+3QD8qRdF1KMQ+TcQxeVCIBtLfMg9ff3roqKv2kjL2ETC/sm8+0RTBLEGKPylXD7QuCOmfQn86aNL1QIImuLZoVZWSMhsJtOQAeuOK36KPaMfsYmG2m6kZDIHtFkM3nBgG4bbt/LGR+NN/svUljRYpbWJ0Zisihtw3HJHPb/Ct6il7Rh7GJgf2RfeXLGPsgWWEwtjf905yevXJNT/YdTlvoZria3aGNgwiUNgEDGR78mtiij2jBUooKKKKg1CiiigAooooAKKKKACiiigAooooAKQ/eFLSH7woAGYKpZjgAZJPavCvH3jOTxFetZWbsumQNgAcecw/iPt6V7bqD+Xpt05/hhc/oa+XC2c+5NXGxEn0BsdMCtjwv4lufDOsw3cTubctieIHh078eorELcVEzVT8yUfV9rcw3lrFc27h4ZUDow7g1IPvGuV+G+8+AdLL5/wBWcZ9Nxrqh941mao529muDrs0aS3CBTCEcPiKPOSdwzznHp6Vcm1G4SaaVSvkwTLCYSPmfOPmB/wCBfoaW5tLSe/kibUZI55lG6BZFBI+mM0p0KMzrOb27MqjAfeMgflWvNF2uc/LNN2KVje3NraRSPKk8TyyRiNR8wwW5z36Uqarqb2gk+zrH5zxiN5NuBubGMKxJwO/FTwaLaJcyGC+uFmX7+yRcjPPPHGaevh+BHZ1u7sMxDEhxyRyD0p80L3EoVErDUm1IXeoRieOUwxp5cZQL8xGSc1c068FxbIJH/fglHVgFO4deASPyJqu+hRyMzPe3jMy7GJkHK+nSnQaJbQeUQ8rPCHETswzHuGDjipbi0XFTT/4JT/0ufXrlYnuAIpI/n8weUq4BYbc5JIz27+1VrzW73dKtuwjSRHaCRkXjaQM4zk5yeoFaw0fazMNQvQzfeO8c/pUH/CN23mGT7Rc7znLbhnnr271SlC+pDhUtoNnvLxTqA82Mx2tqHyFwXYqxznsOKke7uZnlWKVIVgjVmDLkyZXPHpThocYRkF7d7WUIRvHKjjHTpUVzo1qDHJdahcAghUZ5VHJ6AcfpSvAfLU/ple71m4t7C3lhXcyQpNMOMYY4GSSOuD0yeK6EHIzWNP4ftZQiz3dwwxsQO6/l0rXTYm2EMNyqMAnnHTNTNxtoXTU03zD6KKKzNQooooAKKKKACiiigAooooAKKKKACiiigApCAQQQCDwQaXI9aKAGRQxQJshiSNM52ooA/Sn0UZ5xQAUUUUAFFFFABRRRQAUUUUAFFFFABRRRQAUUUUAFFFFABRRRQAUUUUAFFFFABRRRQAUUUUAFFFFAFY9fwFJSnr+ApKZRPH9wU+mR/cFPpEhRRRQAUUUUAFFFFABRRRQAUUUUAFFFFABRRRQAUUUUAFFFFABRUNylw8YFvMsT5+8ybhj6ZFZdlqF2NPt7idkuJ7pQYYY02c4JPJJ4xVKN1chzSdmbVFZ6atG52+U4dY5Hdcj5ShAK/rSWepS3d8YRa7YfISYSmQZ+btijkYe0jsaNFZUutNHPKi2UrxxSiEuGHLnGAB35I+lKurtIgRLRjd72Qwbxxtxn5umORRySD2kTUorIfXVyxitZZI44/NlfIGwZIIx3IweKG1mWNrsvZMY4ZVijKSAmQsFxx2+9T5JC9rDua9FZU+uQW1zFbzoVlIUyqGz5e7gfXn0q1Y3rXvmt9naONHKKzMPmIJB49OKTi0rjU4t2RboooqSwpD94UtIfvCgCK7h+02c8GceZGyZPuMV8w6vp1zo2qXGn3ahZoWw2DkH0I/CvqSvGvjJ/Y4vbRoSn9rH/AFwT/nnjjd7+lVFkyWh5eWp1lELzUrW1YsFmmWMlRzgnBxVdmz9K6X4e6ho+neMbe61mRY4I0Yxu4yqydiaohH0dY2UGnWMFnbIEghQIi+gFTj7xrKtfE+g3ozbavZSfSZc1owzwz5aGWORfVGBH6VmamSdKln8QXN1IzLbjymRQo+dlDd+oxnpVNotaisbUtNdyzvFufbsys2BgN/sdc4rp6KAOUms9YtbKT7M86vLeSSSsgDvtI+XaP7ue3pVuX+1/tlyUe4KfZhscIAqvgdFz8xznuMdK6CigDliNdzp5zcxRgfOMCVi27+Ppxtx9KklbXXxBGs6MgYNN8pBJkXGPXCZrpaKAMjV4tQi0mOKwmmaRXAkk4aQpznHTnOKh0uC+TU2mu5ruRZbdMBsCMMPvZXs3T9a3aKAOUhn1ef7U8D3jODcIC6qIwAWCbO5OccmpLqy1T7fp4aWWaGPa5dolciTPzEjjAx0x05rp6KAOcjGtGSYjzj/pHyvJtClcN0Xso+XnPNU/s+sb554VvRMbdEZ5ypIO/LiMD2ziuvooA5pI9bMccnn3B8uBSFKKu995B3D2XH1rR0OC4trWWK6kuZJVlb5p2DAgkkbT6YxWpRQAUUUUAFFFFABRRRQAUUUUAFFFFAHLeNBrZ/so6B9o+2C6GduPJ2fxeb7Y6e9dFdZ+wTbvveU2cfSp6bIiyxsjjKsMEZxTuJo5rGoLY6W00sLRgAgIhDf6psZzUouZkaxJut3mQIv2eNwrglcbtuOR37YxWl/Ymn/88X/7/P8A40f2Jp+c+S2f+ur/AONa88Tn9lNbfmZdtM6abYxTahMkJVvPuGkG9XGMIWI479aR7u+aKdi7RTGOIK4QZwZcZx7rzj3rV/sTT/8Ani3/AH9f/Gj+xLD/AJ4v/wB/n/xo54B7Opa36lC+mvra+ihS6jihRV2SXMmPNYk7geOcDHHHWt+s/wDsTTz1hY/9tX/xq+AAAB0FRJppWNYRkm7i0UUVBoFFFFABRRRQAUUUUAFFFFABRRRQAUUUUAFFFFABRRRQAUUUUAFFFFABRRRQAUUUUAVj1/AUlKev4CkplE8f3BT6ZH9wU+kSFFJn2P5UbvY/lQAtFJu9j+VG72P5UALRSbvY/lRu9j+VAC0Um72P5UbvY/lQAtFJu9j+VG72P5UALRSbvY/lRu9j+VAC0Um72P5UbvY/lQAtFJu9j+VG72P5UALRSbvY/lRu9j+VAEVz9p8v/RREZM8+aSBj8KyP7N1IWcNun2RPIGIpVdt6cYz0x09q3N3sfyo3ex/KqUmiJQUtzn5NI1F41VXt422srukjbnDfeydvcgHIx0qaCx1O2mSSL7INsSxFd7EMF6Z46jn862t3sfyo3ex/Kq9oyVSincxDp+pNvytn88yzn52+8MY7dOKY2mamWZ42topWkaTzEdsgnGQMqRg4Fb272P5UbvY/lR7Rh7KJg/2TfCOaNUs1WWLymAkfpzz068nmlfTNSd3J+yhXZXZA7Y3LjB6Z6AD8K3d3sfyo3ex/Kj2jD2MTFmstWkuRcI9pDJwGMbH5wOgOVPv0q3ptvd2oaOYW4iJZh5bMTuJz3HTk1f3ex/Kjd7H8qTm2rFKmk7i0Um72P5Uo5FQWFZHiHxFp3hqwF7qUrJGW2IFXJZvQVr1VvtNsdUiWK/tIbmNW3KsqBgD680AeMeIvi/qV8rQ6RGLGE8eaxDSH+grza4unuZnmmlaSVzlndslj7mvqD/hEPDn/AEA9P/8AAdf8KT/hDvDR66Fp/wD4Dr/hVXRLi2fK7yjoGH51Azj1H519Xf8ACGeGf+gDp3/gOv8AhSf8IX4YP/MA03/wGX/CjmDlPktmT2r2/wCALZ0zXBuJAuI8DOcfJXon/CFeF/8AoX9N/wDAZf8ACtDTdG0zR0kXTbC2tFlIZxBGE3EdCcUmxpF6iiikMKKKKACiiigAooooAKKKKACiiigAooooAKKKKACiiigAooooAKKKKACiiigAooooAKKKKACiiigAooooAKKKKACiiigAooooAKKKKACvFNJg8VeKdd1iCx8SXNstpOeHuJMYLMABj0xXtdeXfC7/AJGjxR/12H/ob1y4hc04RfW572U1XRw2JrRScoqNrpPrbqL/AMIL45/6HCT/AMCJaP8AhBfHP/Q4Sf8AgRLXqFFP6rDz+9mX9u4rtH/wGP8AkeX/APCC+Of+hwk/8CJaP+EF8c/9DhJ/4ES16hRR9Vh5/ew/t3Fdo/8AgMf8jy//AIQXxz/0OEn/AIES0f8ACC+Of+hwk/8AAiWvTYpY54llicPGwyGHQ1GLy3N2bUSr54GSlP6pDz+9h/b2J7R/8Bj/AJHm3/CC+Of+hwk/8CJaP+EF8c/9DhJ/4ES16hRS+qw8/vYf27iu0f8AwGP+R5f/AMIL45/6HCT/AMCJaP8AhBfHP/Q4Sf8AgRLXpqSxyM6o4YxttYDseuKfT+qw8/vYf29iu0f/AAGP+R5DrHhjxro2kXWozeLJnjt03sqXEuT9K7T4dXlzf+CbK4u7iWedmk3SSsWY4dgOTVnx3/yI+r/9e5/mKofC/wD5ECw/3pf/AEY1ZwgqdflXb9TpxOJlisqdWoldVEtElpyvsdhRRRXYfOhRRRQBWPX8BSUp6/gKSmUTx/cFPpkf3BT6RIUUUUAFFFFABRRRQAUUUUAFFFFABRRRQAUUUUAFFFFABRRRQAUUUUAFFFFABRRRQAUUUUAFFFFABRRRQAUh6ilpD94UAG0Vn61rNhoGnPfX8uyJeAByzH0A7mr8jiONpG+6oLH8K+dvFvie58Uau08mUtoiVghzwo9T7mqirkydj1K3+KnhqYZla5gP+3ET/Kuh0fxLouvFl02+jmkUZZOQwH0NfNbGrOl6tcaLqlvqNo2JYG3Yz94dwfY03HsSpPqfUW0UD7xqno+qQazpFtqNsf3U6BwPT1H4Grg+8ak0GmWNZBGZFDnopPJp9YEti95r14NkSxgQkykfvFxk4U9qrTy3876hDJdLHI0coW3RyJMDOwqO2RjJ75q/Z36mLqtbo6iiuanubpHtRDfRR2wiQxTTyEiV8ncCf4uO3HX2qf8AffYL64l1F4WM7orSNtREDkAD0yO/Wj2fmHtV2N6kyMkZ6dazdN1KGZYbVmYXDRl1DEtvVTjcG7g5H51n3lw8V3qKrJ5QkmjUy79oQeWD17Z6fjSUG3YbqpJM6OiuYstRnkGnzSXXmSHKNbByrk7iu7HfAwTn0JpbC8uHjje3upbq7YuJoZD8qqN2DjjHIA96p0mhKunY6akJA6nGa5eK4vpYVibUF3vPGJBExMkZJO4HI+Ue3atbUk2RWCBmbbdR8k5J68mk4WdhqrdXSNOiiiszUKKKKACiiigAooooAKKKKACiiigAooooAKKKKACiiigAooooAKKKKACiiigAooooAKKKKACiiigAry74Xf8AI0eKP+uw/wDQ3r1GvLvhd/yNHij/AK7D/wBDeuar/Fp/P8j2sv8A9wxXpH/0o9RrP1iUw20UocoqTIzkHHy55+taFRywRTqFmiSRQcgOoIz+NdUXZ3PDkm1ZHOLMt/dL5k8i2z3UhIMm3KbBjPPQmnLcp9ntFvZ2NuocMFf5t4b5M4OcYz+lbf8AZth/z423/fpf8KP7NsM5+xW3/fpf8K19pEx9lI5e3lmjg08NfLbRpCnl71LsHyd2cMO2Oue9XIhHBqUs0cgXzb12Y+ZwR5LYPXpmtz+zbAf8uVt/36X/AAo/syw/58bb/v0v+FDqJiVGSMG1MtvBE0Fzm4ltJC5llB/e8bc5PHU023nK2jq2oLLF5i+eigoyrg7sEsScnGce9dB/Zlh/z423/fpf8KP7Nsf+fK24/wCmS/4Ue0QexkUNAMRW9MBcxG4yhc5ONo/StmoobeC3DCGGOPdydigZ/Kpazk7u5vCPLGxz3jv/AJEfV/8Ar3P8xVD4X/8AIgWH+9L/AOjGq/47/wCRH1f/AK9z/MVQ+F//ACIFh/vS/wDoxq5H/vC9P1Pcj/yJpf8AXxf+ks7Ciiiuk8UKKKKAKx6/gKSlPX8BSUyieP7gp9Mj+4KfSJCiiigAooooAKKKKACiiigAooooAKKKKACiiigAooooAKKKKACiiigAooooAKKKKACiiigAooooAKKKKACkP3hS0h+8KAK2pOY9Lu3HVYXP/jpr5cLdT6mvqqaJZ4JIn+66lT9CMV81+K9Ck8N69caexdogd0UjLjep/wAOlXEiRis1Rs2ASaRmq3oVlLqniCws4oTMZJ13R+qg859sVRJ9B/DqCS38B6WkqlWMZbB9CSRXTj7xoVVRFRFCqowAOgFA+8azNTHuv7HfVWt7iNjcNt3NhwoJ+6CemTirH9jab08gdcf6xv8AGmDSEfWri/mUPuWMRDccKVB5I6Z561mt4dmjsLSGIRPIsOyQsx4kIH70HqSMcU+aXcnki+hfhsdInlmSOHPktsdtzY3emc8mp/7F03OPIGf99v8AGsi68OTtZGKJhzdSTukb7PM3DAJODyOvSp5dHuXu7mRc+XJbCPJl/eE4AwrY+Ucc9cnmjnl3F7OHY17e0tbYDyUVcggHOfr1ph0uyMPk+QNm7fgMeT65zWGdAvC1g8jAiFcGOBxEEO7OehyccHGM4p8uh6hPiB5YxAgZQwdgz7pFbnHTgEUuZ9yuWPY1f7H04Dd5AwOc+Y3+NB0vTpCIzGrNGMBd5yATn1qHV9KN1pcdpafu0jcN5SNtDqM/LnBx1z07VFpejtY6gbkwoTJAiM7PudSvbOOc56+1Pnl3FyR7E0unaRFNFC8QEkpKou9uTjPrUo0bTeogH/fbf41lPoN3Je+YPIRg0x+15JlbeCF+m3IH4Co5NI1CGBTbxpFJJKIzHG52pGy7XbPr/F9cUc8u4ezh2OoBHQEce9KCD0rln8OXP2i92yOfORlSTzsAA4wu0DPHrmtmysJLJLuOJlSN2zAOSE+UD+eT+NSUX9y4zuGPXNG4ZxkevWuSj0DU1tZ4G2EPOkse6QMoOCGJXaAVzzt/XirsujXj3N86GMLMFxuOWfBBK5/hQgEbeetAHQblwDkc9OetV5L+CJrdX3hrh9ka7CST7+g9zWRb6RcxTW0jwwyRqzEQFvlgycgrxzjpUUOg3ceoWc8sryLEqg7JtoTBOeMEnOR3HSgDpaKKKACiiigAooooAKTb9aWigBNvufzo2/WlooATb7mjb7mlooATb7n86NvuaWigBMe5o2+5/OlooATb7mjb7mlooATb9aNvufzpaKAE2+5o2+5/OlooATb7mjb7n86WigBMe5ry/wCF4/4qfxR/12H/AKG9eo14l4R8V6b4W8SeIH1HzsXE5CeUm7o75zz7iuWvJRqQcvP8j3sqo1K2DxVOmrtqOi/xHtm33P50bfc/nXC/8Lc8M/8AT7/35H+NH/C3PDP/AE+/9+R/jWn1ml/Mjk/sbMP+fMvuO62+5ox9a4X/AIW54Z/6ff8AvyP8aP8Ahbnhn/p9/wC/I/xo+s0v5kH9jZh/z5l9x3W33P50bfrXC/8AC3PDP/T7/wB+R/jR/wALc8M/9Pv/AH5H+NH1ml/Mg/sbMP8AnzL7jutvuaNvua4X/hbnhn/p9/78j/Gj/hbnhn/p9/78j/Gj6zS/mQf2NmH/AD5l9x3W33P50bfc1wv/AAtzwz/0+/8Afkf40f8AC3PDP/T7/wB+R/jR9ZpfzIP7GzD/AJ8y+42vHX/Ij6v/ANe5/mKofC//AJECw/3pf/RjVz3if4laBq3hnULC2+1+dPEUTdFgZ9+a6H4X/wDIgWH+9L/6MasozjPEXi76fqd1bC1sNlDjWi4t1Fv/AIWdhRRRXWfPBRRRQBWPX8BSUp6/gKSmUTx/cFPpkf3BT6RIUUUUAFFFFABRRRQAUUUUAFFFFABRRRQAUUUUAFFFFABRRRQAUUUUAFFFFABRRRQAUUUUAFFFFABRRRQAUh+8KWuf8XaxqmjaWk2k6W+oXLvsCKCdgx94gUAbskscMbSSuqIoyWY4Arw/4p+L9O12e30/Twsy2rlnuR0JxjavqPesvXv+E98Qvu1DTtTaPPywpEVQfgKwT4T8S/8AQB1D/vyatKxDbZjs1bXg7xSnhTxEmpyWv2mMRtGyg4YZ7iq7+EvEx6aBqOP+uJqJvCHif/oX9R/78mmxJHs1v8bfDUg/0iC9g+sYb+RrrPDPi7SPFsNxPpM0kiwMEkDxlSpIyOtfNDeD/FB/5l7Uv+/Br2D4I6Rqek6frK6lp9xZtJPGUE6bdwC9RUNFpnqtFFFIYUUUUAFFFFABRRRQAUUUUAFchqHxK8PaZqNxY3MlyJoHMbhYSRkV19eS+HtOstT+LXiKG/tILmNRIwSZAwB3rzg9+TWFec4uKh1Z62V4bD1lVniE2oRvo7dbHRf8LZ8L/wDPW6/78Gj/AIWz4X/563X/AH4Nb/8AwiXhz/oBad/4DJ/hR/wiXhz/AKAWnf8AgMn+FTy4jujT2uUf8+5/ev8AIwP+Fs+F/wDnrdf9+DR/wtnwv/z1uv8Avwa3/wDhEvDn/QC07/wGT/Cj/hEvDn/QC07/AMBk/wAKOXEd0Htco/59z+9f5GB/wtnwv/z1uv8AvwaP+Fs+F/8Anrdf9+DW/wD8Il4c/wCgFp3/AIDJ/hR/wiXhz/oBad/4DJ/hRy4jug9rlH/Puf3r/IwP+Fs+F/8Anrdf9+DR/wALZ8L/APPW6/78Gt//AIRLw5/0AtO/8Bk/wo/4RLw5/wBALTv/AAGT/CjlxHdB7XKP+fc/vX+Rgf8AC2fC/wDz1uv+/Bo/4Wz4X/563X/fg1v/APCJeHP+gFp3/gMn+FH/AAiXhz/oBad/4DJ/hRy4jug9rlH/AD7n96/yMD/hbPhf/nrdf9+DXSaDr9j4k09r3T2kMKyGMl02nIAP9RWZrfhbQIdB1GWPRbBJEtZGVlt1BBCnBHFY/wAH/wDkTZf+vx//AEFKIzqqooTtqVXw+BqYKeIw8ZJxaWrT39Ed/RRRXSeGFFFFABRRRQAUUUUAFFFFABRRRQAUUUUAFFFFABWW/hvQpHZ30bT2djlmNshJPr0rUopNJ7lwqTh8Da9DK/4RjQP+gJp3/gKn+FH/AAjGgf8AQE07/wABU/wrVopckexp9Zr/AM7+9mV/wjGgf9ATTv8AwFT/AAo/4RjQP+gJp3/gKn+FatFHJHsH1mv/ADv72ZX/AAjGgf8AQE07/wABU/wo/wCEY0D/AKAmnf8AgKn+FatFHJHsH1mv/O/vZlf8IxoH/QE07/wFT/Cj/hGNA/6Amnf+Aqf4Vq0UckewfWa/87+9mV/wjGgf9ATTv/AVP8KP+EY0D/oCad/4Cp/hWrRRyR7B9Zr/AM7+9mV/wjGgf9ATTv8AwFT/AAq/bWtvZW6wWsEUEK52xxIFUZ5PAqaimopbIidapNWnJv5hRRRTMwooooArHr+ApKU9fwFJTKJ4/uCn0yP7gp9IkKKKKACiiigAooooAKKKKACiiigAooooAKKKKACiiigAooooAKKKKACiiigAooooAKKKKACiiigAooooAKKKKACiiigAooooAKKKKACiiigAooooAKKKKACiiigAooooAK8v8If8lg8Sf7kv/oxK9Qry/wAIf8lg8Sf7kv8A6MSuav8AHD1PZyv/AHfE/wCD9UeoUUVjXWqSQT3cfmRqY5oEjDdSHK5+vU11Ri3seJKSirs2aKxI768+2hnmQwtetbCIJjA2k5z1zxVS4v53exummVt0rsLQDDDarcZ6545zVqmyHWVjpqOvSuYuLzULvRLoyHyAwjZZAUJG5hlcAnjHc81NBJcR+TY2sqQqbqWEtsyQqqTwOmc0ezdtxe2V9joaK55tYvntrIwxBpJY2kZgVAJU42/MRjPtzTNXvLiWyvczpbCJVUxHBL5AJwevfAx6UKm72B1o2ujpKKKKzNjO1/8A5FzVP+vSX/0A1yPwf/5E2X/r8f8A9BSuu1//AJFzVP8Ar0l/9ANcj8H/APkTZf8Ar8f/ANBSueX8ePoz2aH/ACKq3+KP6nf0UUV0HjBRRRQAUUUUAFFFFABRRRQAUUUUAFFFFABRRRQAUUUUAFFFFABRRRQAUUUUAFFFFABRRRQAUUUUAFFFFABRRRQBWPX8BSUp6/gKSmUTx/cFPpkf3BT6RIUUUUAFFFFABRRRQAUUUUAFFFFABRRRQAUUUUAFFFFABRRRQAUUUUAFFFFABRRRQAUUUUAFFFFABRRRQAUUh5ox7mgBaKTHuaMe5oAWikx7mjHuaAFopMe5ox7mgBaKTHuaMe5oAWikx7mjHuaAFopMe5ox7mgBaKTHuaMe5oAWikx7mjHuaAFry/wh/wAlg8Sf7kv/AKMSvT8e5ry/wiP+Lv8AiT/cl/8ARiVzV/jh6ns5X/u+J/wfqj1Gs640WC5ujcPNcCTttkwF+npWhj3NGPc11JtbHiyipbmb/YkWc/bL3ru/13f1+tNGgW4lMoubvzT1fzefzrUx7mjHuarnl3J9nDsZS+H7ZS5W4uwXOXxL94+9P/sWLIIvL3IOc+d39a0se5ox7mjnl3D2UOxlvoFvLEIpLm7aMHIUy8Ckfw/bSMrPcXblRhS0ucD0rVx7mjHuaOeXcXsodgAwoGScDqaWkx7mgDHc1BoZ+v8A/Iuap/16S/8AoBrkfg//AMibL/1+P/6Clddr/wDyLmqf9ekv/oBrkfg//wAibL/1+P8A+gpXPL+PH0Z7ND/kVVv8Uf1O/oooroPGCiiigAooooAKKKKACiiigAooooAKKKKACiiigAooooAKKKKACiiigAooooAKKKKACiiigAooooAKKKKACiiigCsev4CkpT1/AUlMonj+4KfTI/uCn0iQooooAKKKKACiiigAooooAKKKKACiiigAooooAKKKKACiiigAooooAKKKKACiiigAooooAKKKKACiiigAooooAKKKKACiiigAooooAKKKKACiiigAooooAKKKKACiiigArzPU/hrrFz4iv9VsNdWzN1Izfu96sFJzgkGvTKKzqUo1FaR2YPH18HJyovdWd0n+Z5d/wrnxX/0OE/8A39l/xo/4Vz4r/wChwn/7+y/416jRWX1Wn5/ezu/t/G/3f/AY/wCR5d/wrnxX/wBDhP8A9/Zf8aP+Fc+K/wDocJ/+/sv+Neo0UfVafn97D+38b/d/8Bj/AJHl3/CufFf/AEOE/wD39l/xo/4Vz4r/AOhwn/7+y/416jRR9Vp+f3sP7fxv93/wGP8AkeXf8K58V/8AQ4T/APf2X/Gj/hXPiv8A6HCf/v7L/jXqNFH1Wn5/ew/t/G/3f/AY/wCR5d/wrnxX/wBDhP8A9/Zf8aP+Fc+K/wDocJ/+/sv+Neo0UfVafn97D+38b/d/8Bj/AJHlj/DbxRJG0cni6ZkYEMrSSkEHsea7DwT4am8K6G+nzXCTs07Sh0UgYIUY5+ldHRVww8IS5luYYnN8ViaXsajXLvokvyQUUUVseYFFFFABRRRQAUUUUAFFFFABRRRQAUUUUAFFFFABRRRQAUUUUAFFFFABRRRQAUUUUAFFFFABRRRQAUUUUAFFFFAFY9fwFJSnr+ApKZRPH9wU+mR/cFPpEhRSY9z+dG33P50ALRSbfc/nXO+MPE3/AAiulxXv2Y3PmSiPbv24yDzTSbdkJtJXZ0dFeU/8Lj/6gp/8CP8A61H/AAuP/qCt/wCBH/1q09jPsZ+2h3PVqK8p/wCFx/8AUFP/AIEf/Wo/4XH/ANQU/wDgR/8AWo9jPsHtodz1aivKf+Fx/wDUFP8A4Ef/AFqP+Fx/9QU/+BH/ANaj2M+we2h3PVqK8p/4XH/1BT/4Ef8A1qP+Fx/9QU/+BH/1qPYz7B7aHc9Woryn/hcf/UFP/gR/9aj/AIXH/wBQVv8AwI/+tR7GfYPbQ7nq1FeU/wDC4/8AqCt/4Ef/AFq7Dwb4q/4Syyubn7IbbyJRHt8zdngHP60pU5RV2VGpGTsjpqKTb7n86NvufzrMs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iigAooooAKKKKAKx6/gKSlPX8BSUyieP7gp9Mj+4KfSJCiiigArz34v8A/IsWv/X2v8jXoVee/F//AJFi1/6+1/ka0pfGiKvwM8r0DToNV1eO1uJSiFGcKpAaVgMiNSehbpVvTtGg1TxLHpksc+l5Ry8cpLMpUE8ZHt396xrcQGYC5eVI8ffiALKexx3/ADFdJF4otodU0iUpcXMdhFJHJcS4E0u8EevRc8DNdkr9DiVupkadpDapf/Y7e9tvNeTy4d2/96fb5cge7YFTDRYv+EVutXkvBHPBefZjAVJydpPUDrx64rQ0HxDYaEsPlpcl4bzzmeNFU3MeMBWJztxycDOaoy6paSeH9S0v98DNffbIJNg5+Ujawzx1680Xdx6WJrjwxcJ5srPBbW8FtBNLIWeQDzBleApP14wPWq1vo0E/hvUdUa+RXtbhIVTa2HDAnPTqccfritCXxJFJq8N7b3V7ZGOzggPlxq4kKLhgyk4IPY/pVabWrC40/W7RLR7OK+uUuYEjw4jKgjYenBznP6ULmD3SOXw9c7oNqxRRmxS8llMhKoh43HjOf9kZ9qcvhe8eW1SK5tZFurWW7idWO0pHnOeODx0/PFW5PEdnc2hsZop0t5dNhtJZFUFkeNiwYDOCCfoaunWNP0xfD0sbSTQLp1zbSYx5ib2IyV/XGeneleQ7ROfttAvry20+a3VJPt5kES7sFfL+8WzwBVmDwre3apLazQTWrJIzXCh9qbBllKld2cc4A5q7Z+KLTTLbSYLS3uClmtxFMWYBpFlxyDztPGfaqP8AayrNCV1vVm8slll2BfKOOy5+bPQ8ineQrRMeaNIpmSOdJ1HSRAwB/wC+gD+leufBz/kCal/19D/0AV5jrmow6pfrcQwlG8pUlkICmdx1kIHAJ9K9O+Dn/IE1L/r6H/oAqK38Muj8Z6TRRRXEdgUUUUAFFFFABRRRQAUUUUAFFFFABRRRQAUUUUAFFFFABRRRQAUUUUAFFFFABRRRQAUUUUAFFFFABRRRQAUUUUAFFFFABRRRQAUUUUAFFFFABRRRQAUUUUAFFFFABRRRQAUUUUAFFFFABRRRQAUUUUAFFFFABRRRQAUUUUAFFFFABRRRQAUUUUAFFFFABRRRQAUUUUAFFFFABRRRQBWPX8BSUp6/gKSmUTx/cFPpkf3BT6RIUUUUAFYnifw3b+J9Pjs7mRkRJBICvqK26KabTuhSipKzPOv+FRaV/wA/U1H/AAqLSv8An6mr0Witfb1O5j9Xp/02edf8Ki0r/n6mo/4VFpX/AD9TV6LRR7ep3D6vT/ps86/4VFpX/P1NR/wqLSv+fqavRaKPb1O4fV6f9NnnX/CotK/5+pqP+FRaV/z9TV6LRR7ep3D6vT/ps86/4VFpX/P1NR/wqLSv+fqavRaKPb1O4fV6f9NnnX/CotK/5+pq6jwv4XtvC1pPb20jOs0nmEt2OAP6Vu0VMqs5KzKjRhF3X5sKKKKzNQooooAKKKKACiiigAooooAKKKKACiiigAooooAKKKKACiiigAooooAKKKKACiiigAooooAKKKKACiiigAooooAKKKKACiiigAooooAKKKKACiiigAooooAKKKKACiiigAooooAKKKKACiiigAooooAKKKKACiiigAooooAKKKKACiiigAooooAKKKKACiiigAooooAKKKKACiiigCsev4CkpT1/AUlMonj+4KfTI/uCn0iQooooAKKKKACiiigAooooAKKKKACiiigAooooAKKKKACiiigAooooAKKKKACiiigAooooAKKKKACiiigAooooAKKKKACiiigAooooAKKKKACiiigAooooAKKKKACiiigAooooAKKKKACiiigAooooAKKKKACiiigAooooAKKKKACiiigAooooAKKKKACiiigAooooAKKKKACiiigAooooAKKKKACiiigAooooAKKKKACiiigAooooAKKKKACiiigCsev4CkpT1/AUlMonj+4KfTI/uCn0iQooooAKKKKACiiigArzb4ga7fw6qmnW87wQpGHYxtgsT6n2r0mvIviJn/hK2/64JQJmB/auo/8AQQuv+/rUDVNR/wCghdf9/TVTAxSmmItnVdRH/MQuv+/ppP7U1L/oIXX/AH9NVOp6UvFAFn+1dS/5/wC6/wC/pp39qaj/ANBC6/7+tVSkzQBbOq6j/wBBC6/7+mlGqaj31C6/7+mqmKQmgC2dV1H/AKCF1/39NbfhTxDqVvr9rE11LNDPII3SRtw57/WuZFaWgf8AIxab/wBfCfzoA91ooopFHmfj7Xr+PWf7Ot7h4IIkVj5bYLE88muPOq6j/wBBC6/7+mtz4gH/AIq6f/rlH/KuYAFMllwapqP/AEELr/v6aP7V1Ef8xC6/7+mqhpOpoAtf2pqP/P8A3X/f00v9q6j/ANBC6/7+mqv8qOlAFv8AtTUQP+Qhdf8Af00h1XUc/wDIQuv+/pqoT+VLgUAW/wC1NRz/AMhC6/7+mkOq6j/0ELr/AL+mqhNAoA6rwf4g1KLxBa28l1LNBcP5bpI278RmvXa8P8Mf8jRpn/Xcf1r3CkNBXl/jzXtQXXX0+C4kgggVTiNsFiRnJP416hXjfjsn/hMLz/dj/wDQRQDMc6rqP/QQuv8Av6aUapqPX+0Lr/v6apgClJ5piLX9q6jji/uv+/rUn9q6j/0ELr/v6aq96WgC1/ampH/mIXX/AH9NL/amoY/5CF1/39NVOKTOaALf9q6j/wBBC6/7+mlGqaj/ANBC6/7+mqgFITQBcOq6j/0ELr/v6a6LwVr+op4gt7SW5lmguCVZZG3YOM5Fcj9a2/COP+Et03/rr/Q0Ae2UUUUijyzxxr+oHX5bGG5kggtwoCxtjcSAck/jXLHVdR/6CF1/39NanjY/8Vhf/VP/AEAVgYFMkuDVNR6/2hdf9/TR/auo/wDQQuv+/rVUPtSDrQBb/tXUf+ghdf8Af00f2pqPT+0Lr/v6aq+1HagC3/amof8AQQuv+/ppP7V1H/oIXX/f01Uz60oFAFsanqP/AEELr/v6aT+1dR/6CF1/39NVM+lGKAOy8Da9qI8QQ2M1zJNb3AYFZG3bSBnIr1WvGPBX/I32H1b/ANBNez0hoK8o8a6/qD+ILiziuZIYLYhVWJsZOAST+der14n4wP8AxV2pf9dB/wCgigGZ/wDauo/9BC6/7+mlGqaj1/tC6/7+mqgAoJpiLR1XUf8AoIXX/f00f2pqXX+0Lr/v6aqUtAFr+1NRPH9oXX/f1qX+1NRH/MQuv+/pqpxSZoAt/wBq6j/0ELr/AL+mlGqaj/0ELr/v6aqYpM8+1AFs6rqP/QQuv+/prq/AWu6g2upYT3Ek0EyMcSNkqQM5FcUK6PwJj/hMLT/ck/8AQaAPY6KKKRQUUUUAFFFFABRRRQAUUUUAFFFFABRRRQAUUUUAFFFFABRRRQAUUUUAFFFFABRRRQBWPX8BSUp6/gKSmUTx/cFPpkf3BT6RIUUUUAFFFFABRRRQAV5H8Q/+Rrb/AK4J/WvXK8j+IZ/4qtv+uCUCZyvSk5o60vQUyQ6VcstI1LUkaSyspZ0Q4YoM4NUuTWhp+t6npUTx2N28CudzBQOT+IoGT/8ACLa9/wBAm5/75rPurO4sbhoLqFoZlwSjjkZrsfDWta3fXUt5farIunWS+ZOSq/N6KOOprl9b1V9a1ee/dQnmHCqOyjgfjigChSAZoApc0AFaPh//AJGTTf8Ar4T+dZvWtLQBjxFpv/Xwn86APdaKKKRR4/4/H/FX3H/XKP8A9Brma6f4gHHi6f8A65J/KuXxmmSA5pelHSk60AGTnNWl02+ksGvxayG0XrNj5fSrOh6NJrV95IYR28Y8y4lJwI4+5+tdzqWpW+pfD/U/scYS0t5BBDj+JV28/jmgDzQUE0E0mKAClozik60Aa3hc/wDFU6Z/13Fe414f4YH/ABVGmf8AXcf1r3ChjQV4547/AORwvP8Adj/9BFex14547P8AxV95/up/6CKSBnOZxSUAZpTjGD0piL9vomq3aM8Gn3DqBknYQMHvzWfnnNeg+BNZ1G/nvba7u3lhhtf3aMBhe3p6V58B8tAE1ra3F9cLb20LTTMDtReprSHhbXv+gVc/981c8CDHi+1/3H/lVrXfEPiXT9VulN1dQW/nuIS8QClQTjBI5oA5ORGikeJwVdDtZT1BHamgGnyO80zyysWd2LMx6knqabQAE1s+ECf+Et03/rqf5GsWtvwiMeLdN/66n+RoA9sooopFHjHjX/kcNQ+qf+gCsCt/xsf+Kwv/AKp/6AK5/FMkO1aEOh6rcRNLDp9wyIMsdhAHfPNZ5xjBr0LwXrGoalDqkN5dPNHDa/IrAYXr7UAee579qs2VhealK0VnbPPIo3FUGSB61VQfu1+lXdP1K90qZpbG4aCR12sygHIznHNAFv8A4RbXf+gVc/8AfNU77Tb3TWRL22kgZwSocYzjrXQ6JrfiXWtVhso9WkVT80jlVwqDqelU/F2t/wBt6uPL5t7UGKJj95vUn6kUAc+BS9BQTSUAb/gr/kcLD6t/6Ca9orxfwX/yN+n/AFb/ANBNe0UMaCvFPF4/4q3Uv+uo/wDQRXtdeJ+Lz/xVupf9dR/6CKEDKWm6Ve6vcm3sYDLIBlucBR6k9q0Z/Bev28DStZBlXkiORWP5Cse2vLq0EgtriSESABzG23IHvW34Nkvn8T2a20s23dmYBjgoOuaBHPHI9iO1auneGtY1WITWtkzQkErI5Cqe3BNL4omt7jxPfyWpUwmTAKjgkDBI/HPNVJdTvprSG1a6lEEShEjViFwPbuaAJNT0PUtIcC+tXjU9HHzIfxHFU4IJLidIIUaSVztRVHJPpXaaDPLL4C1pb9i9qgxAZCThscAc9jiuLhuJbadJoJDHKhyrr1B9aAN//hBfEJH/AB5p06ecuf51hXNrcWdw0F1C8UyfeRxginLdXst0siXNw9ySArB2LE9BXV+P5lLaVBKytfx24+0EAZyQOp+uaAON6V0XgM/8Vjaf7sn/AKDXOY5rpPAn/I4Wf+5J/wCgmgD2OiiikUFFFFABRRRQAUUUUAFFFFABRRRQAUUUUAFFFFABRRRQAUUUUAFFFFABRRRQAUUUUAVj1/AUlKev4CkplE8f3BT6ZH9wU+kSFFFFABRRRQAUUUUAFeR/EP8A5Gxv+uCf1r1yvI/iH/yNbf8AXFKaEzleBSc0dTSigQY4p8UbzzxwxqWkkYKoz1JqPOa3fCN1p9hrqXmpSiOKFCUym7LngfTHJoAv+KGXRNKtPDUDq7KPPu3A+856D+v5VyYq1qN21/qd1dkt++lZxuOSBnj9MVWoAM0lFO6UAJ0rR8P/APIx6b/18J/Os3rWl4f/AORj03/r5T+dAHutFFFIo8f8f8+L5/8ArlH/ACrmTxXT+P8A/kbp/wDrlH/KuX70yQ5pegOBmjGKTvQB6BBY2kfhSOw0/XbG3lugJLuSWT5jkfcGOg7Vcs9Cjj8B32njVrFkklLG5Vv3afd4P5frXmWBjoK6ey1Wxh8AX+lvLi7lmLJHt6j5e/4UDOfuoBbXk0AlSYRuVEiH5Wx3HtUXajpSUCCl6UdKQ8igDX8L/wDI06b/ANdxXuFeHeGP+Rp0z/ruK9xpDQV4547/AORwvP8AdT/0EV7HXjnjv/kb7z/dT/0EU0DOczxSUd6UcUCOz+HIxqGpf9ev9a4sHpXTeC9XstJvb2S9l8pZLfYh2k5OelcyB8tAE9reXFhcLcWkrQzLnDrjIzXYeGPE93qV/HpGsKt/b3RKgyqNynGfxHFcxo9pZXl28F9efZFZP3UpGQH9D7V0mlQ6D4Yuf7RudWiv7iNW8iG3XIz6/XrQNHNazZrputXlkhysUpVfp2/SqFWL+8k1LUbi8lAEkzlyB29qg6UCDoK2vCP/ACNum/8AXQ/yNYnWtvwh/wAjbpv/AF1P8jQB7ZRRRSKPF/Gv/I4ah9U/9AFYPSt/xr/yN+ofVP8A0Ba5/vTJDmu1+Hv/ADGf+vYf1ri+ldN4P1ey0r+0/tkvl+fBsj+XO488frQBy6n5V+lKT7UijCDPpV3Sfso1e1a+fZarIGkO3dwOcY9zxQB0c0f/AAjPhAR7salqwBfjDRxen4/1rkeBwK2/FmrRax4gmubd2e3VVSMn0HUj2zWH1oAKWjoKTrQBv+Cv+RwsPq3/AKCa9orxfwV/yN9h9W/9BNe0UmNBXifi/wD5G7Uv+uo/9BFe2V4p4v8A+Rt1L/rqP/QRTQMybec21zFOERzG4YI4yrY7EV12neLYdQb+y72whtbe7cRtNZkxFc9M468/zrn9EstNv55odQv/ALF8oMMhGQT3B/Ctqx0bQdLuo7zUddguI4mDLFbgksw5GfbpQIxvEOjf2FrM1krl4wA8bHqVPr71NoOgnVDJdXUn2fTLcbp5zx0/hHv/ACqt4g1h9d1ee+8vYrDbGh6hR0z712P9qeFLvwzZ6VcahPBFGimRIcjc2OQeDnnn8qAOc1/xGuo20em2FuLXS4D8kY6vjoT/AIVgda6u9svBa2M7Weo3b3IQmJWPBbsPu+tc3ZLbPfQJeSGO2ZgJXXqq+tAHQaZ41k00QD+yrFxEmzeibZDgYzupvijR7aG1s9ZsZpZLe+5YSvuZWx0yeT3p7eGdGWYt/wAJPam2HJwv7zH09aj8T61ZXVtZ6VpSt/Z9mPldurtj+XWgZzfQV0fgT/kcLT/ck/8AQa5uuj8Cf8jhZ/7kn/oJoEeyUUUUigooooAKKKKACiiigAooooAKKKKACiiigAooooAKKKKACiiigAooooAKKKKACiiigCsev4CkpT1/AUlMonj+4KfTI/uCn0iQooooAKKKKACiiigDIvvFOhaZdvaXuqW8FwgBaN2wRkZH6V5V431vTNQ8RtPaX0M0XkqN6nIyKv6vpNnrfxrewv4zJbyQgsoYrnEORyOeornPHOg6bofiVrKwtykAhV8NIzcn3JrljUrTb5UrJ26nvVcHluHp0/bynzSipaKNtfUo/bbX/nvH+dBvrX/nun51k+RD/wA8x+Zo8iH/AJ5j8zV3xHaP4mHLk381T7o/5msL21/57p+dL9ttf+fhPzrI8iH/AJ5j8zR5EP8AzzH5mi+I7R/EOXJv5qn3R/zNb7da/wDPdPzo+22v/PdPzrJ8iH/nmPzNHkQ/88x+Zo/2jtH8Q5cm/mqfdH/M1/ttr/z8J+dIb61/57p+dZPkQ/8APMfmaPIh/wCeY/M0XxHaP4hy5N/NU+6P+ZrC9tf+fhPzq/omp2MGu2E0t1EkaTqzMTwBXNeRD/zzH5mr+iafaXuvWFrPDuhmnVHAcjIJ9aP9o7R/EOXJv5qn3R/zPdf+E48Mf9Bu0/77o/4Tjwx/0G7T/vus7/hV3hP/AKB8n/gRJ/jR/wAKu8J/9A+T/wACJP8AGpviOy/Evlyf+ap90f8AM4HxprWm3/iaa4tb2KaExoA6nI4HNYH220H/AC3j/OrfjbQ9O0XxRNY2NuUgSNGCl2bkjnkmue8iH/nmPzNVfEdl+JDjk381T7o/5mt9utf+e6fnQL21/wCe6fnWT5EP/PMfmaPIh/55j8zRfEdo/iHLk381T7o/5mv9utc/8fCfnSG+tcf69KyfIh/55j8zR5EP/PMfmaP9o7R/EOXJv5qn3R/zNb7ba/8APdPzpfttrj/j4T86yPIh/wCeY/M0eRD/AM8x+Zo/2jtH8Q5cm/mqfdH/ADNY3tr/AM90/OgXtr/z8J+dZPkQ/wDPMfmaPIh/55j8zR/tHaP4hy5N/NU+6P8AmdT4f1SwtvEWnzzXcUcUcwZ3Y8AV63/wnHhj/oN2n/fdeHeHdMs9Q8R6fZ3MO6CaYI6hyMj65r2D/hV3hP8A6B8n/gRJ/jSbxHZfiNRyb+ap90f8zR/4Tjwx/wBBu0/77ry3xhrGm33ii6uLW9ilhZU2up4OFGa9B/4Vd4T/AOgfJ/4ESf415V4y0XT9H8U3VjZQFLeNUKqXZjyoJ5JoTxHZfiNxyf8AmqfdH/Mg+22g/wCW6fnSfbrX/nun51k+RD/zzH5mjyIf+eY/M074ntH8SeXJv5qn3R/zNYXtr/z3T86X7da5/wCPhPzrI8iH/nmPzNHkQ/8APMfmaL4jtH8Q5cm/mqfdH/M1jfWuP9elJ9ttf+e8f51leRD/AM8x+Zo8iH/nmPzNF8R2j+IcuTfzVPuj/ma3221A4uE/Oj7ba/8APeP86yfIh/55j8zR5EP/ADzH5mi+I7R/EOXJv5qn3R/zNYX1r/z8J+da3hnVtPtPEtjPcXcUcUbks7HgcGuT8iH/AJ5j8zWv4X0qx1PxNYWV1BugmkKuocgkYPcGi+I7R/EOXJv5qn3R/wAz23/hOPDH/QbtP++6P+E48Mf9Bu0/77rO/wCFXeE/+gfJ/wCBEn+NH/CrvCf/AED5P/AiT/GpviOy/Evlyf8AmqfdH/M878Wavp174nvbi2vIpYXK7XU8H5QKx/ttp/z8J+dSeLtHsNJ8U3tjZwbLeIqEUuxIyoJ5J9TWJ5EP/PMfmaq+I7L8SHHJv5qn3R/zNY31r/z3T86Be2v/AD3T86yfIh/55j8zR5EP/PMfmaL4jtH8Q5cm/mqfdH/M1/t1r/z8J+dH261/57p+dZHkQ/8APMfmaPIh/wCeY/M0XxHaP4hy5N/NU+6P+ZrfbbXP/Hwn50fbbQD/AF6fnWT5EP8AzzH5mjyIf+eY/M0f7R2X4hy5N/NU+6P+ZrfbbX/nun50fbbX/n4T86yfIh/55j8zR5EP/PMfmaL4jtH8Q5cm/mqfdH/M7Dwpq+nWfiezuLi8iihQtudjgD5TXqn/AAnHhj/oN2n/AH3Xi3hLR7DVvFFlY3kG+3lLb1DsCcKT1Br1j/hV3hP/AKB8n/gRJ/jSbxHZfiUo5P8AzVPuj/maP/CceGP+g3af9915P4n1bT7zxNf3FveRSQvICrqeD8oFej/8Ku8J/wDQPk/8CJP8a8j8UaTY6Z4n1CytYNsEMgVFLkkDaD1J96E8R2X4iccn/mqfdH/MT7ba8/6RH+dJ9tte08dZXkQ/88x+Zo8iH/nmPzNO+I7R/EXLk381T7o/5msL21/5+E/Ol+3Wv/PdPzrI8iH/AJ5j8zR5EP8AzzH5mi+I7R/EOXJv5qn3R/zNb7da/wDPdPzo+22v/Pwn51k+RD/zzH5mjyIf+eY/M0f7R2j+IcuTfzVPuj/ma32y0x/r46De2uf9en51k+RD/wA8x+Zo8iH/AJ5j8zRfEdl+IcuTfzVPuj/mawvrX/n4T863fB+sabY+KLa4ur2GKFVfc7NwMriuM8iH/nmPzNb3gzRdP1jxTa2N7AXt5FcsodlPC5HINF8R2X4go5N/NU+6P+Z7N/wnHhj/AKDdp/33V/TNd0vWTKNNvobkxY3+W2duc4z+Rrn/APhV3hP/AKB8n/gRJ/jXOfCOJINY8SQxjCRuiqM5wA0gFQqlWM4xmlr2NpYPAVcLVrYaU7wt8Vurt0PVKKKK6jwgooooAKKKKACiiigAooooAKKKKACiiigAooooAKKKKACiiigAooooAKKKKAKx6/gKSlPX8BSUyieP7gp9Mj+4KfSJCiiigAooooAKKKKAPLz/AMl8H/XH/wBoVg/FD/kc2/690/rW8f8Akvg/64/+0Ky/ipp9zH4jjvzExtpYVUSAZAI6g1z4b7fqz2M62w//AF6h+pwdFH4H8qPwP5V1HiGjolvBdaiUuVRo1hkfEjFVyBkZK84+lXm0exurd7uG6hhjA2ELJ+7EgUscFyGIxgcZOTWFHK8TFo2ZSVKkjuD1FSwXtzbRyRwTOkcgw67QQfzFAGnHocMsy263MizoYvOLINoEmMbecnGR1pP7PtEsbu5hd5oxDIqmVApV0ZMkY7YaqlvrF5DJbFpnkjt3DpG3Tjpk4yfxqO51K8u3dpriRt6lSMYG0nOMAf5xQBb1fSE0tIwLlJJd210DKSDgHIAJIHOOcGsqp5725uYo455nkSP7gYDj8cZP41B+B/KgArV8M/8AI06V/wBfSfzrK/A/lW94N0+5v/FWn/Z4mZYZllkbHCqPU0AfQVFFFSWeG/Ev/kd7n/rlH/6DXI13HxR0+5h8UG+aJvs88SBJAMjIGCPrXD/gfyqiHuFaOi29vcXsouVjaOO3eT967KuRjGSvOOe1Z34H8qltrqezm862leKTBXco7HqOaANJ9Oiu2+0QNFHbqXExhLMke1d2QW5+boM96sP4dhjmijkvgrFWaUDazABN+QoOcducc1kS393OZTLPI3mgCQYwGA6ZAFK2pXrxojXMhVAVXgZAIwRnGTx60AX5dMsYtIlvfPuSWWNrcFFHDFl+fn1U9Kq6jYJaCF4ZDNDIP9blSpbuBg8dRwcGq63lysZjWaQRmPyivbbnOPzJpbm9ubvZ9omeTYMKCAAPwAoAgoo/A/lR+B/KgDa8If8AI4aT/wBfK/1r6GrwLwLp9ze+LrB4ImaOCTzZHxwoHvXvtJlIK8J+I3/I833+7H/6AK92rxL4m6fc2/iya8eJvs9wiGOQDg4UAj68UIHsc+Ba2dvZiSyW6a6TeXaRlKZYrhccZ4zznrVqTQbeO4jg+1yGSWSUKBGMBEJySc9SB+dZdvqV7aRNFb3EkcbHJUAHn2yOPwpkV1LHJA2+QiFsoASCMnJwfc0yTUi0WC5ks3gmnFtcRGQvMqoVO7aByccn3pJNEhiURNdObsxyyBRH8gEZIOT152nFQ3OvXst4k8MskPlpsjGdxC5zzkYPPtxVSW/u5pjNLcSNKVZdx64bqPxyaANA6bYx3l8l1NPDFbvjfGgK9OByc5J7VYsfD8MsdvNdzSojlhIiBd6/IzrxnI4XvjqMVlxavqEHmeXdSDzG3vlQdzYxnkdcUDV9RWBYRdyiNGDKuBwR05xmgCxHp0EkEM7SOsBtpLhyq5cqrlRxnGelT/2LaqqPJdzBJpIkhCxgsfMXcC3OBjvWYl/dpMkyTyCRM7Tjpk5IxjGCSaSS+upX3yTyM3mCTJ/vDofwoAtXGmLDYNMkplljkKTBCMRgMV5Gd3XHOMc1e8Ef8jtpX/XU/wDoJrIe/u5bf7O87tDu3FcDk5zycZPNdD8PtPubvxfZTQxMYrdjJI+OFGCOv40B1Pd6KKKks8E8f/8AI86n/vJ/6Atc1XXfEiwubXxfdXMkTCC5CtHJjg4UAjPrxXI/gfyqiHuXNJgjutYs7eYbopJQrjOMj61qvpFrdXQWPy4USAzSNBJmNl3BRtaQjnnnNYEcrwyrJEzJIpyrDqDUtvfXVrjyJ5I8EsABkZPXg0AXZNJjFvcNDci4likK4iK42g/ePOSMc5GRVi68Ppb3sVut0HO5hPhkJjCjluDgA5x82KzDqN40MkJnfy5GLOoUDcT15AzTjql80kUhuZC8QwjbRkD8ufxzQBpSeH4op47d7tvPmuTBEFQFeincTn0bt3qGCDSnsNQlL3PlRGIK5jXzASxBAGcYqjcaje3Uqyz3MskiHcrHgg+ox9BSXF/d3W7z53feAG+UAHHTOB2oAS9tTZX89qzBjC5TcO+Kgp0ssk0rSyszyOcsx6k038D+VAHS+AP+R4036v8A+gmve68N+HFhc3Xi+2uY4mMNuGaR8cDIIAz6817lSZSCvn/xx/yO2rf9dh/6CtfQFeEfELT7m08X3s8sTCK5YSRPjhhtA6+vFCBnLVbs4I5rXUJHBLQwB056HcBVT8D+VTWt5c2UjSW0rxOy7WIGcj05FMku2mmQ3FvAXmkWe5EhhCqCo2ddx6/lSSabCLqCyjkme6baZPkGxVK5yDnPA9agbVr9llU3Um2X74wBn9OPwxSf2le7IU+0ybYTmPgZX8cZP40AalzolpaQgtPK8zzxLFt2lCjrnkg9evSoho8Bl8p5pFlmnmigCICo8skfMSc9qpS6tqE5JlupXJCqcgdFOR27UxNSvY45Y0uZQkxLSD+8T1OccZ9qAL0ukWqIyreOJIo4pZS8eEVXx+JIzVPUbMWVyEQu0TLuR2Knd64KkioheXIdnE0m5goJ9QuNo/DApLm7uLyXzLiVpHxgEjGB9BxQBFXVfDj/AJHqy/3JP/QTXK/gfyrs/hlYXM/i2K8SJvs9vG++QjjkYA+tALc9try74U/8h7xP/wBdV/8AQpK9Rry74U/8h7xP/wBdV/8AQpK5Kv8AFp/P8j3cB/yL8X6Q/wDSj1Giiiuk8UKKKKACiiigAooooAKKKKACiiigAooooAKKKKACiiigAooooAKKKKACiiigCsev4CkpT1/AUlMonj+4KfTI/uCn0iQooooAKKKKACiiigDzTxL4O8T3XjabXdEuLeAlFWN2kww+QKeNp96gbQfic67W1m2YHsXU/wDslepUVzvDRu2m1fzPZjndZQjCUIS5UkrxTdkeU/8ACNfEj/oKWX5r/wDEUf8ACNfEj/oKWX5r/wDEV6tRR9WX8z+8P7aqf8+qf/gCPKf+Ea+JH/QUsvzX/wCIo/4Rr4kf9BSy/Nf/AIivVqKPqy/mf3h/bVT/AJ9U/wDwBHlP/CNfEj/oKWX5r/8AEUf8I18SP+gpZfmv/wARXq1FH1ZfzP7w/tqp/wA+qf8A4Ajyn/hGviR/0FLL81/+Io/4Rr4kf9BSy/Nf/iK9Woo+rL+Z/eH9tVP+fVP/AMAR5T/wjXxI/wCgpZfmv/xFPTw/8TYwQmsWqZ67WUf+yV6nRS+rL+Z/eH9tVP8An1T/APAEeXf2H8UP+g3B/wB/B/8AEUf2H8UP+g3B/wB/B/8AEV6jRR9WX8z+8f8AbdT/AJ9U/wDwBHljaB8TnXa+s2zD0Z1P/slM/wCEa+JH/QUsvzX/AOIr1aij6sv5n94v7aqf8+qf/gCPKf8AhGviR/0FLL81/wDiKP8AhGviR/0FLL81/wDiK9Wop/Vl/M/vD+2qn/Pqn/4Ajyn/AIRr4kf9BSy/Nf8A4ij/AIRr4kf9BSy/Nf8A4ivVqKPqy/mf3h/bVT/n1T/8AR5T/wAI18SP+gpZfmv/AMRR/wAI18SP+gpZfmv/AMRXq1FH1ZfzP7w/tqp/z6p/+AI8p/4Rr4kf9BSy/Nf/AIij/hGviR/0FLL81/8AiK9Woo+rL+Z/eH9tVP8An1T/APAEeWJ4f+JsYwmsWqg/3XUf+yU7+w/ih/0G4P8Av4P/AIivUaKX1ZfzP7w/tup/z6p/+AI8u/sP4of9BuD/AL+D/wCIpraB8TnXa+s2zD0Z1P8A7JXqdFH1ZfzP7w/tup/z6p/+AI8p/wCEa+JH/QUsvzX/AOIo/wCEa+JH/QUsvzX/AOIr1ain9WX8z+8P7aqf8+qf/gCPKf8AhGviR/0FLL81/wDiKP8AhGviR/0FLL81/wDiK9Woo+rL+Z/eH9tVP+fVP/wBHlP/AAjXxI/6Cll+a/8AxFH/AAjXxI/6Cll+a/8AxFerUUfVl/M/vD+2qn/Pqn/4Ajyn/hGviR/0FLL81/8AiKP+Ea+JH/QUsvzX/wCIr1aij6sv5n94f21U/wCfVP8A8AR5T/wjXxI/6Cll+a//ABFPTw/8TYxhNYtVHorqP/ZK9TopfVl/M/vD+2qn/Pqn/wCAI8u/sP4of9BuD/v4P/iKP7D+KH/Qbg/7+D/4ivUaKPqy/mf3j/tup/z6p/8AgCPLH0D4myDD6zbMPRnU/wDslM/4Rr4kf9BSy/Nf/iK9Woo+rL+Z/eL+2qn/AD6p/wDgCPKf+Ea+JH/QUsvzX/4ij/hGviR/0FLL81/+Ir1ain9WX8z+8P7aqf8APqn/AOAI8p/4Rr4kf9BSy/Nf/iKP+Ea+JH/QUsvzX/4ivVqKPqy/mf3h/bVT/n1T/wDAEeU/8I18SP8AoKWX5r/8RR/wjXxI/wCgpZfmv/xFerUUfVl/M/vD+2qn/Pqn/wCAI8p/4Rr4kf8AQUsvzX/4ij/hGviR/wBBSy/Nf/iK9Woo+rL+Z/eH9tVP+fVP/wAAR5YmgfE2MYTWbZR6K6j/ANkp39h/FD/oNwf9/B/8RXqNFL6sv5n94f23U/59U/8AwBHl39h/FD/oNwf9/B/8RTX0D4myDD6xbMPRnU/+yV6nRR9WX8z+8P7bqf8APqn/AOAI8p/4Rr4kf9BSy/Nf/iKP+Ea+JH/QUsvzX/4ivVqKf1ZfzP7w/tqp/wA+qf8A4Ajyn/hGviR/0FLL81/+Io/4Rr4kf9BSy/Nf/iK9Woo+rL+Z/eH9tVP+fVP/AMAR5T/wjXxI/wCgpZfmv/xFH/CNfEj/AKCll+a//EV6tRR9WX8z+8P7aqf8+qf/AIAjyn/hGviR/wBBSy/Nf/iKP+Ea+JH/AEFLL81/+Ir1aij6sv5n94f21U/59U//AABHlP8AwjXxI/6Cll+a/wDxFPXQPici7U1m2Ueiuo/9kr1Oil9WX8z+8P7aqf8APqn/AOAI8u/sP4of9BuD/v4P/iK1vh74T1bw3dapPqrwO13sIMT7skFic8D+9Xd0VUcPGMlK7dvMitnFarRlR5IxUrXtG2zuFFFFbnkhRRRQAUUUUAFFFFABRRRQAUUUUAFFFFABRRRQAUUUUAFFFFABRRRQAUUUUAVj1/AUlKQc9D0FGD6GmUTR/cFPpsf3BTqRIUUUUAFFFFABRRRQAUUUUAFFFFABRRRQAUUUUAFFFFABRRRQAUUUUAFFFFABRRRQAUUUUAFFFFABRRRQAUUUUAFFFFABRRRQAUUUUAFFFFABRRRQAUUUUAFFFFABRRRQAUUUUAFFFFABRRRQAUUUUAFFFFABRRRQAUUUUAFFFFABRRRQAUUUUAFFFFABRRRQAUUUUAFFFFABRRRQAUUUUAFFFFABRRRQAUUUUAFFFFABRRRQAUUUUAFFFFABRRRQAUUl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UAf/2Q=="/>
          <p:cNvSpPr>
            <a:spLocks noChangeAspect="1" noChangeArrowheads="1"/>
          </p:cNvSpPr>
          <p:nvPr>
            <p:custDataLst>
              <p:tags r:id="rId2"/>
            </p:custDataLst>
          </p:nvPr>
        </p:nvSpPr>
        <p:spPr bwMode="auto">
          <a:xfrm>
            <a:off x="155575" y="-144463"/>
            <a:ext cx="5473700" cy="54737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5" name="AutoShape 4" descr="data:image/jpeg;base64,/9j/4AAQSkZJRgABAQEAYABgAAD/2wBDAAgGBgcGBQgHBwcJCQgKDBQNDAsLDBkSEw8UHRofHh0aHBwgJC4nICIsIxwcKDcpLDAxNDQ0Hyc5PTgyPC4zNDL/2wBDAQkJCQwLDBgNDRgyIRwhMjIyMjIyMjIyMjIyMjIyMjIyMjIyMjIyMjIyMjIyMjIyMjIyMjIyMjIyMjIyMjIyMjL/wAARCAJ9Ay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meYo//AFUeavv+VAD6KQEEZFLQAUUUUAFFFFABRRRQAUUUUAFFFFABRRRQAUUUUAFFFFABRRRQAUUUUAFFFFABRRRQAUUUUAFFFFABRRRQAUUUUAFFFFABRRRQAUUUUAFFFFABRRRQAUUUUAFFFFABRRRQAUUUUAFFFFABRRRQAUUUUAFFFGaACiiigAooprSKpAOeaAHUUzzV9/yo81ff8qdmFx9FM81ff8qPNX3/ACoswuPopnmr7/lR5q+/5UWYXH0UzzV9/wAqPNX3/KizC4+imeavv+VHmr7/AJUWYXH0UzzV9/yo81ff8qLMLj6KZ5q+/wCVHmr7/lRZhcfRTPNX3/KjzV9/yoswuPopnmr7/lR5q+/5UWYXH0UzzV9/yo81ff8AKizC4+imeavv+VIZkHr+VFmBJRRRSAKKKKACijPOKKACiiigAooooAKKKKAKx6/gKSlPX8BSUyieP7gp9Mj+4KfSJCiiigAooooAKKKKACiiigAooooAKKKKACiiigAooooAKKKKACiiigAooooAKKKKACiiigAooooAKKKKACiiigAooooAKKKKACiiigAooooAKKKKACiiigAooooAKKKKACiiigAooooAKKKKACiiigApD1X60tIeq/WgBaKKKACkZVYYYZpaKAGeTH/dFHkx/wB0U+igBnkx/wB0UeTH/dFPooAZ5Mf90UeTH/dFPooAZ5Mf90UeTH/dFPooAZ5Mf90UeTH/AHRT6KAGeTH/AHRR5Mf90U+igBnkx/3RR5Mf90U+igBnkx/3RR5Mf90U+igBnkx/3RR5Mf8AdFPooAZ5Mf8AdFHkx/3RT6KAGeTH/dFAjQHIUZp9FABRRRQAUUUUAIPvGlpB940tABRRRQAUUUUAFFFFAFY9fwFJSnr+ApKZRPH9wU+mR/cFPpEhRRRQAUVma/qM2laS91AiPIHRAHzj5mC9vrUQ1G8tdZtLC8EEgu1cxvCCCpUZOQT0Iq1BtXM3Uipcr/q5sUVS/taw+3fY/tK+fu2bcHG7Gduemcds5pbnVLO0nEEsp84rv2IjOQvqQoOBU8r7Fc8e5corDOtGLxHc2szgWqWscqKIyXLMzZ4HJ4HTFaS6jZtYG+Fwn2ULuMueAKbg0KNSL6lqiqcWq2M1pPcpOPKgBMpKkFMDJyCMjilj1Kzlt5LhJ1MMah2kOQoBGevTpS5X2Hzx7luisPVdcVPD9/eae7ebBAZEaSFgPbqBmrttqtpPJFb+ePtDpkDaQGwOdp6HHtT5JWuT7SN7XL9FUptXsLe7FrLcqsxKjGDgFugJ6AntmrNwZRbSGAKZgpKBuhPalZ9S+ZPYkorO0vVV1DRItQdRGxQmVM52MPvD8CDWe+t37Xa20VtEZX097tFJPLBsKv4iqUJXsQ6sUk+50NFULPVIbrQ49T4WNofNYZ+7gcj8DkVVXVbu4uksLeFBdLCJbh3yUhz0Xjq3/wCulyMbqR08zZorLg1KaLVE06/RFlljLwyx52SY6jB6EenpWpSaaHGSlsFFFFIoKKKKACiiigAooooAKKKKACiiigAooooAKKKKACiiigAooooAKKKKACiiigAooooAKKKKACiiigAooooAKKKKACiiigApD1X60tIeq/WgBaKKKACiiuW8Xaxeae1tDayeV5gLMwHPGOKyrVo0YOcgZ1NFeX/8JHq//P8Ay/kP8KP+Ej1f/n/l/If4Vw/2rS7MnmPUKK8v/wCEj1f/AJ/5PyH+FH/CR6v/AM/8v5D/AAo/tWl2Ycx6hRXl/wDwker/APP/AC/kP8KP+Ej1f/n/AJfyH+FH9q0uzDmPUKK8v/4SPV/+f+X8h/hR/wAJHq//AD/y/kP8KP7VpdmHMeoUV5f/AMJHq/8Az/y/kP8ACj/hI9X/AOf+X8h/hR/atLsw5j1CivNrPxNqqXkJe6aVC4DIwGCK9Jrqw+KhXTceg07hRRRXSMKKKKACiiigAooooAKKKKACiiigAooooAQfeNLSD7xpaACiiigAooooAKKKKAKx6/gKSlPX8BSUyieP7gp9Mj+4KfSJCiiigDB8Yo0nhyVFDEmaH7vX/WLUaL/Y2ul7xmnhvMRW9y/LRH/nmx9CeQfwPauiowD1FaKpaPKZSpXnz310/X/M4awsYTox0rVNRlt545T5sW0bi27cGVsZOeORzWtps8WlanqqX7+XJcT+fDI4J8yPaAAD6gg/L2z710W0E5IGfXFBAPUA4purzXv1IjQ5bWexgWyB/HN5NsOPsEW1iv8AtNxWGba4fS5ZVWQRW+tyTzbVyfLBPIX+LBIP4ZrvKKFVsEqCkt+/4nJXdvay2er3sOoPeXD6e8bBQMYwSMgDr9akvrSRvCOk+TCTHbtbzTxIvLRqAWG3v64rqAoHQAfhS0e1eg/YLXzOd8RX1tf+E9UW0lEx+zE/ICev9famavFtbw0sceFS7ThV4UeW35V0gUDoAPwpaSqW0Q5UnJ3b7fg7nFQWiLFqmnapfvatPPI7KVB8xGPylWI54/IiuwtkWO1hRWZlVAAz9SAOp96kKg9QD9RS0TnzDp0lA5QxS22v3mkIj/Z9RkW6DgHAH/LUZHTOAPq1XHQjx3blUIQaawyBwP3g4rfoodQSo269bnJ20EttrdzoYRvsk032xWKnBQ8upP8Av4/Mirqg6R4lvbidSLS+RGE2PljdBja3pkcg1v0EAjBGaHUuCo22ez0/yMB86t4ksZ7cE2liru0+Pld2G0KvrgZJIrfoAAGAMUVMpXsXGPLd9woooqSwooooAKKKKACiiigAooooAKKKKACiiigAooooAKKKKACiiigAooooAKKKKACiiigAooooAKKKKACiiigAooooAKKKKACkPVfrS0h6r9aAFooooAK4Xx62Lyy/65t/MV3VcD8Qji9seP8Alm/8xXBmTthpfL8xS2OV3+9WbPazyuwDGKJpFU9CR61nb/anJO0bq6EqynIIr5qM0ndmZpRTzajNHbyMhLuAJNgG3P0qWCC1uV89fNSFQ4ZdwLEqu7IPvWfJqE0m0fJHtO4eUgTn14ofUZ3bOVX5SuFUAcjB4Hc+taKpHrqO5pGC0S3+0sspRhGUjDjjdkcn8Kk/stFYo0gJaR0VzIq7NpxkqeT+FYzXszQiIt8gCgDH93OP5mn/ANpXBMhLAs7FixUEqT1we34VSq0+qC6NK3tImNvL5jhZm2IuOVODkn1HHH19qiit4nEMTFvOuFLo4Pyrgngjv901SXUrhH3K+MAADAwMdMDtTUv5kgMSkbTnBwNyg9QD1FT7SHYLmjPb26Qy+X5nmRRRyszMMHdgYx+NZ+/3prXsz+ZubPmIqNx1Axj+QqHf7VM5pvQC5bv/AKVD/vr/ADr2SvFLd83UIA/5aL/Ova69jJ3dT+X6lRCiiivaKCiiigAooooAKKKKACiiigAooooAKKKKAEH3jS0g+8aWgAooooAKKKKACiiigCsev4CkpT1/AUlMonj+4KfTI/uCn0iQooooAQkDqaTevrSP95aWmMN6+tG9fWiigLBvX1o3r60UUBYN6+tG9fWiigLBvX1o3r60UUBYN6+tG9fWiigLBvX1o3r60UUBYN6+tG9fWiigLBvX1o3r60UUBYN6+tG9fWiigLBvX1o3r60UUBYN6+tG9fWiigLBvX1o3r60UUBYN6+tG9fWiigLBvX1o3r60UUBYN6+tG9fWiigLBvX1o3r60UUBYN6+tG9fWiigLEF5f2un2ct3dzpDbwrukkc4Cj1NYH/AAsfwd/0MVj/AN/KPiH/AMk+1z/r1b+Yr5XHQfSkS3Zn1R/wsfwd/wBDFY/9/KP+Fj+Dv+hisf8Av5XyxRQTzM+q4viB4SnYrFr9k7AZID1L/wAJt4Z/6DVp/wB918w6J/x9yf8AXP8AqK3aaHzM+gf+E28M/wDQatP++6P+E28M/wDQatP++6+fqUqygFlZQ3QspGfpRYLn0B/wm3hn/oNWn/fdH/CbeGf+g1af9918/kEHBBB9CMUlFguz6B/4Tbwz/wBBq0/77o/4Tbwz/wBBq0/77r5+pcHGcHHrjiiwXPoD/hNvDP8A0GrT/vuj/hNvDP8A0GrT/vuvn6iiwXPpHTda0zWA5069hufL+/5bZxV+vIvhF/yGtS/69k/9CNeu0hoKKKKBhSHqv1paQ9V+tAC0UUUAFU7/AEuy1SNUvbdZVU5XPBH4irlFKUVJWkroDD/4RDQv+fBf++2/xo/4RDQv+fBf++2/xrcorH6rQ/kX3ILIw/8AhENC/wCfBf8Avtv8aP8AhENC/wCfBf8Avtv8a3KKPqtD+RfcgsjD/wCEQ0L/AJ8F/wC+2/xo/wCEQ0L/AJ8F/wC+2/xrcoo+q0P5F9yCyMP/AIRDQv8AnwX/AL7b/Gj/AIRDQv8AnwX/AL7b/Gtyij6rQ/kX3ILIw/8AhENC/wCfBf8Avtv8aP8AhENC/wCfBf8Avtv8a3KKPqtD+RfcgsjIt/DGjWtwk8NigkQ5Ukk4P4mteiitIU4QVoK3oAUUUVYBRRRQAUUUUAFFFFABRRRQAUUUUAFFFFACD7xpaQfeNLQAUUUUAFFFFABRRRQBWPX8BSUp6/gKSmUTx/cFPpkf3BT6RIUUUUAMf7y0tI/3lpaY0FFFFAwooooAKKKKACiiigAooooAKKKKACiiigAooooAKKKKACiiigAooooAKKKKACiiigAooooAKKKKACiiigAooooA5n4h/wDJPtc/69W/mK+WB0H0r6n+If8AyT7XP+vVv5ivlgdB9KRnLc7PSvhtqmu+F7fWNJuLe6llm8uS1VsNEM4yT69yPSsrxd4YfwnrP9myXsF2/lh2MR5Qnsw7H+lReHvFOr+FriabSrny/OQpIjDKn0OPUdjWTNNLczyTzyNLNIxZ3c5LE9zQToX9FP8Apj+6H+YrdrC0X/j8b/cP8xW7TQGv4Wtba98T2FvdhTC0mSrdHIBKqfqQB+NWrjxHrupJqNteRC6j2N5kEkPFpg/eX+5jpXPo7RurozK6nKspwQfUVqXviTV9RszaXV3vibHmYRVaXHTeQMt+NMZ1XiK20q+1HXIvscq3trZR3H2rzuCdqDbs6YwevWo9b8L6Pp+nzwRSxLe2qxPvNzukmyRuBj/h68GuTl1rUJrm7uJJwZbuIQzttHzIMce3QVLceItWurCOynuy8KBR90b2C9AzdWA9DQO50N3pWgwarq6pp9wbfSITJJH55zcMSABn+FRnt1pkE+jxeG9UnOl3LWRvoTHayTbWDFD1brt6kfhXPxa9qcOrS6nHc7bubIlbaCrg8EFehFMvNb1HUEuFurjzBcSLLJ8oGWUYXHoAOMUCOxi8LaLBdapcXCK1rDPFFFFPdeSqB0Dk78ckZwBWXeaVo+l6TqU7xPeyJfG2tpElKqFKbgT64/WsqHxPrEF3PcpdKZLhVWUPGrI20YX5TxkY61Tm1O9ubaS3nuGkjkn+0Pu5LSYxnP0oC53Hwi/5DWpf9eyf+hGvXa8i+EX/ACG9S/69k/8AQjXrtSylsFFFFAwpD1X60tIeq/WgBaKKKACiiigAooooAKKKKACiiigAooooAKKKKACiiigAooooAKKKKACiiigAooooAKKKKACiiigAooooAQfeNLSD7xpaACiiigAooooAKKKKAKx6/gKSlPX8BSUyieP7gp9Mj+4KfSJCiiigBj9jSb/cVJRTuBHv9xRv9xUlFFwI9/uKN/uKkoouBHv9xRv9xUlFFwI9/uKN/uKkoouBHv8AcUb/AHFSUUXAj3+4o3+4qSii4Ee/3FG/3FSUUXAj3+4o3+4qSii4Ee/3FG/3FSUUXAj3+4o3+4qSii4Ee/3FG/3FSUUXAj3+4o3+4qSii4Ee/wBxRv8AcVJRRcCPf7ijf7ipKKLgR7/cUb/cVJRRcCPf7ijf7ipKKLgR7/cUb/cVJRRcDlfiEc/D/XMc/wCit0+or5aAbA+Vunoa+ziARggEHsab5MX/ADzT/vkUiWrnxphv7rfkaMN/db8jX2X5MX/PNP8AvkUeTF/zzT/vkUBynyLoob7Y/wArfcPY+orewf7rflX055UY/wCWaf8AfIo8qP8AuL+VO4cp8x4P91vyowf7rflX055Uf9xfyo8qP+4v5UXDlPmPB/ut+VGD/db8q+nPKj/uL+VHlR/3F/Ki4cp8x4P91vyowf7rflX055Uf9xfyo8qP+4v5UXDlPmPB/ut+VGD/AHW/Kvpzyo/7i/lR5Uf9xfyouHKeUfCKKT+1dSl8thH5CLuI4zuJxXrVIFC/dAH0FLSKQUUUUAFGAetFFACbR6CjaPQUtFACbR6CjaPQUtFACbR6CjaPQUtFACbR6CjaPQUtFACbR6CjaPQUtFACbR6CjaPQUtFACbR6CjaPQUtFACbR6CjaPQUtFACbR6CjaPQUtFACbR6CjaPQUtFACbR6CjaPQUtFACbR6CjaPQUtFACbR6CjaPQUtFACbR6CjaPQUtFACbR6CjaPQUtFACAAdBS0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Jg+tGD60tFACYPrWJ4n8SW/hfT47y6illSSQRgR4zk59a3K89+L/wDyLFr/ANfa/wAjV00nJJkzbUW0R/8AC39I/wCfG8/8do/4W/pH/Pjef+O15boOmprGu2mnyyvFHOxVnQAkYBPGfpVi50VH0+zvdNNxILm4e1W3mUeaZF5yuOCpHf14rq9lTvY5fa1LXPSv+Fv6R/z43n/jtH/C39I/58bz/wAdry2TQ9RQwhIBN50nkp5Dh/3n9w46N7Grmj6Ct3rX2G7ZXzbyyBbaUMQyqSAcd8jpR7KmHtah6N/wt/SP+fG8/wDHaP8Ahb+kf8+N5/47XljaHqSm0X7N5jXe4Q+Uwbcy/eXjoR3FSR+HtTmubaCCGOdrrcIXilVkYqMkbugIA6Ueyph7Woen/wDC39I/58bz/wAdo/4W/pH/AD43n/jteVx6PeSGUjyBHEwR5mmURhiMhd3TPtV+Pw813oGn3doubm4upYXZ5AsfGNoBPGST+NHsqYe1qM9F/wCFv6R/z43n/jtH/C39I/58bz/x2vLINEv53dfKWLZMYCZpAg80fwAnq3tVGeKS3lkhmjaOWMlXRhgqR2o9jTF7aZ9NaXfpqul21/EGSO4jEiq3UA1cwfWsTwb/AMibpH/Xqn8q3K45aOx2Rd1cTB9aMH+9S0UhiYPrRg+tLRQAmD60YP8AepaKAEwfWjB9aWigBMH1owfWlooATB9aMH1paKAEwf71LRRQAh+tGD60tFACYPrRg+tLRQB55L8W9JimkiNjeEo5U/d7HFM/4W/pH/Pjef8AjteR3n/IQuv+uz/+hGt628N2VymkQfarlb7VLZpojtXykYEgKe+Dt612OlTW5xqrN7Hff8Lf0j/nxvP/AB2j/hb+kf8APjef+O15ZHoeoywCVIVO6MypHvHmSIOrKvVh16elSp4c1ST7IFgQteIJIF81cuvJ3Y9Bg5NP2VMPa1D07/hb+kf8+N5/47R/wt/SP+fG8/8AHa8oXTLmS9W0g8ueUrv/AHMgdQB1JI4471Mmg6jLd2ttDEkrXTFYHjkDI7AZIDdMij2VMPa1D1H/AIW/pH/Pjef+O0f8Lf0j/nxvP/Ha8uOgakPsv7gH7TN9njw44k/uN/dOPWm3Gh6jaw+bLb4AmEDKGBZXPQEdRntR7KmHtah6n/wt/SP+fG8/8do/4W/pH/Pjef8AjteYf8I5qpdY0thJIZRAyRyBmjc9FcD7p+tUru0ezl8uSSF25z5MocDBxgkd6PZUw9rUPefC/jey8VXlxbWtvPE0MYkJkxggnHauowfWvHfg7/yHdS/69l/9CNex1zVYqMrI6KUnKN2Jg+tGD60tFZmgmD60YPrS0UAJg/3qMH1paKAEwfWjB9aWigBMH1owfWlooATB9aMH1paKAEwfWgA+tLRQAUmD60tFACYPrRg/3qWigDmfFPjOz8KS20d1BPKbgMV8vHGMev1rn/8Ahb+kf8+N5/47WV8Zf+P3SP8Ack/mK4PSNMTU01EvK0f2SykuV2gHcVxwfbmuqFODgmzmnUmpNI9R/wCFv6R/z43n/jtH/C39I/58bz/x2vNYfD8t3pWk3FoWlutQuZYFhOABsAPB96iXQb5XtDLATHcTi3AR13B/7p/ut9ar2VMj2tQ9P/4W/pH/AD43n/jtH/C39I/58bz/AMdrzS78Py2uhtqrTxKi3clqYGYbwV/mfYfWpJtFuE0pY000m8Rw9wxlDSIrcIBGOVU5HJ9RR7KmHtah6P8A8Lf0n/nxvP8Ax2tXw78QtP8AEerrp1tbXMUjIzhpMYwK8S1DTbjTJjDctCJVYq8aShmQjqGA6Guo+Fn/ACPEX/XvJ/IUpUoKLaHGrNySZ7rg/wB6jB9aWiuQ6xMH+9Rg+tLRQAmD60YPrS0UAJg+tGD60tFACYPrRg/3qWigBMH1owfWlooATB9aMH1paKAEwfWjB9aWigBMH1owfWlooAKKKKACiiigAooooArHr+ApKU9fwFJTKJ4/uCn0yP7gp9IkKKKKACvPfi//AMixa/8AX2v8jXoVc94w8M/8JTpcVn5/k+XKJN30Bq6bSmmyKl3B2PDPDN/BpfiWxvrlmWGFyzsoyR8pHT8a19N8UwCaxvtSaSS/0+RljfGfOgbOV9N6k5BPXoa6j/hTv/US/T/61H/Cnf8AqJfp/wDWrrcqb6nGlUX2WcxY+JRpd7FI2opd2ZkYvbwWixMAVK7iQBlgG496z9EutP0TWTN9taaI20yeYsZGGZSFH15GTXb/APCnf+ol+n/1qP8AhTv/AFEv0/8ArUc1PuH7z+VnLaP4ltNM0vRoG3tJB9rS42oCUWUABlzwTx0p2ma/HY6pYtd6pHcWcLyOY7e0EaozRlc4AGScgV0//Cnf+ol+n/1qP+FPf9RL9P8A61K9PuH7z+VnB295aXHhmPSLqY2zwXbXKSbCyuGXBUgd+OKsW+rWkel6FbGR91nqLXEw29EJXB9zwa7T/hTv/US/T/61H/Cnf+ol+n/1qfNT7hap/Kc3d+JLe9imt4bqK1KX89xFLNaiVZEdsjggkMD+lcvqNzJeahcXMtw1xJKxZpmXaXPrjtXpn/Cnf+ol+n/1qT/hTvH/ACEv0/8ArUKdNdQaqPeLO68G/wDIm6R/16p/KtyqOjaf/ZOjWdhv3/Z4hHu9cVeriluzujsgooopDCiiigAooooAKKKKACiiigAooooAKKKKACiiigAooooA+Xbz/kIXX/XZ/wD0I1s33iGT+xdJsrCcxtDZNBcMIwGBLHIDYyBg9jXbzfCHzbiWX+0cb3ZsY9Tn0pn/AAp3/qJfp/8AWrv54Pdnn8s19lnMT+JjcG0u7bUY7Ce3tVgdDaK75VdpMb4zgj1Pc1SuNYjN9olxY3slrLZ2SwtOEz5bjPbuOa7T/hTv/US/T/61H/Cnf+ol+n/1qXNT7j/efys5Ztd0tb2Rgiq93YvbXk9rF5aFycq6J24+9680/Qtc07Q5NKtWuGnhgvWu57hIyFXMZUBQee/NdN/wp3/qJfp/9aj/AIU7/wBRL9P/AK1HNTta4fvL35TkdJ1uytdO0yGeRxJb619tl+Un91txn3Oe1OsPEdtYLdzDdLM2rx3kaMD86KWzk+vNdZ/wp3/qJfp/9aj/AIU7/wBRL9P/AK1HNTfUP3n8rOTuNdcTzyWeueTDPOJAkVmqSrhtylyAMlfrVHX7+z1AW0ieVJqA3fariCHyo5h/Cdv97rk967r/AIU7/wBRL9P/AK1H/Cnf+ol+n/1qFKmuoNVH9llH4O/8h3Uv+vZf/QjXsdcb4O8Df8Irf3Nz9r87zohHj0wc12Vc1ZpzujqopqGoUUUVkahRRRQAUUUUAFFFFABRRRQAUUUUAFFFFABRRRQAUUUUAeSfGX/j90j/AHJP5iuH0DULexmvYroskV7aSWplUZ8stjDEdxxXsvjPwV/wlk1nJ9q8n7OrD65x/hXMf8Kd/wCol+n/ANauynOHIk2cdRT520jmdM1zTtLn8O2xuGmh0+5luZ7hIyBlxjaoPJxxz71V0vWbO20+wimkcSQ6yLyT5Sf3eBz7n2rsP+FO/wDUS/T/AOtR/wAKd/6iX6f/AFqrmp9yP3n8px99rFnc6NJDFJieHV5L+NHQ4lRugz2PHOasap4j+2Xd7e2mqC2S7GGgW0UTAHGV3gdMjI5zwK6j/hTv/US/T/61H/Cnf+ol+n/1qOan3D95/Kzitc1S11GxiM00d3qiyZN5FD5e+LHST+8+e/pWp8LP+R4i/wCveT+Qrof+FO/9RL9P/rVteFfh3/wjeuLqP23zdsbJt+tKU4cjSZUVNzTaO7oooriO0KKKKACiiigAooooAKKKKACiiigAooooAKKKKACiiigAooooAKKKKACiiigCsev4CkpT1/AUlMonj+4KfTI/uCn0iQoooJAGTwBQAUVjS+LfD0MrRyaxZq6nBHmjimf8Jl4b/wCg1Zf9/RQBuUVh/wDCZeG/+g1Zf9/RR/wmXhv/AKDVl/39FAG5RWH/AMJl4b/6DVl/39FTW3ijQrydYLfVrSSVuFRZRk0Aa1FFFABRRRQAUUUUAFFFFABRRRQAUUUUAFFFFABRRRQAUUUUAFFFFABRRRQAUUUhOKAFopM+x/KjPsfyoAWikz7H8qM+x/KgBaKTPsfyoBzQAtFFFABRRRQAUUUUAFFFFABRRRQAUUUUAFFFFABRRRQAUUUUAFFFFABRRRQAUUUUAFFFFABRRRQAUUUUAFFFFABRRRQAUUUUAFFFFABRRRQAUUUUAFFFFABRRRQAUUUUAFFFFABRRRQAUUUUAFFFFABRRRQBWPX8BSUp6/gKSmUTx/cFPpkf3BT6RIVz3jqeW38FanJC5R/LC7gecFgD+hNdDXNfED/kRtT/ANxP/Q1oA8E6DAoooqjMmtbWe9nEFum+VgSFyBn86h6Eg9RwataZLHBqtnNKwWOOZWYnsAaruQZXI6FiR+dAxtISVG4HDLyCOxpaR/uN9KBH0po8rz6JYSyMWd7eNmJ7kqKuEgAknAHJNUNB/wCRe03/AK9Y/wD0EU3XpCmkyIsscLTER+ZI2FQHqT+GaSV3YqUuWNy7DcQ3EKzRSK8bdGB4oNzAN371CVwWAOSM9K5Rp4DHNazXtjLDJcRzDynCqBwGXGfYH8TTrqfTVnvzby2gMyQ7HR1HCsMrn6fyrX2Wph7fQ6i4uobWJpJXChRuI74+lSB1YLgj5hkD1FcpeX+nt9sRpIJ55ixhuA6EIpHC5JyMe1D3lr/a8cz6mpjJj2GJkIjAABUknIBOc49aPZOw/bq51busa7nYKPc0yC4iuIY5Y2+WQZXPBP4VgalqemyXIkee3u4PKKLEsina+fvcn04z2rMgngie0MuoBVVI1VYWjYxEfeBJORn1HWhUroJV0pWR2xZV+8wH1NAYEkAjI6j0rBnvtLn1q3uJLu1eKKJsEyjAbIxxnrWXDcxJNcg6sondHAl3II2yeMsDkkDgelJUm0N10mdW17bpMkRlXc4JHPAx1ye1TlgMZIGTgZ71ycd1otxe2rGO2hhiD+YsjIAzEDB4PPfrVeW5ha2svN1IYS3VCkTI7o+eW+Y8fUU/ZE/WLHabl3bdwzjOM1B9tt/PEPmruK7uvGM461zqz2C2l8UvbVbiWdm3GYbnTI4znjIFRm50e5uGkRLaGNbZ0RHZF+ckYOAcZ96FSG6/ax1pYAgEgE9B60B1LFQwLDqM8iuNkuoDPayS6mCBFEo8pkZo2A+bJJ4ye461paTeWzazPFazI8b7mYvt3k5/hIOWHXr04pOk0rjjXTdjoaKKKyNwooooAKKKKACkP3hS0h+8KAFriPHnjpfDsP2GwKvqcq555EQ9T7+grsrmQxWs0gOCiMwP0FfMF3dzXl3NdXErSzSuWdmPJOaqKuTJ2Org+KHie3XD3EE3/XSIf0rrfCfxSfVNUi07VreKFpjtimjJA3ehB9a8eZu9RmQggqSrA5BB5BqmkyU2j6xpB941heC9Un1nwjp97c8zPHhz6kHGf0rdH3jUGhn3Grrb3ckJtpWji2eZKCMLu4HGcn8BU7alaJNJE06h41LN6ADk8+vtWbJEsWuXF3Jp9zOxCCNkUEDAPq3v6VWAudyRNp939ljmadSFXeSSTg/NjHzGtOSLOf2kkzb/ALSs/MljFwm+LZvGfu7/ALv51HdapBBBcOhErwDLIDjPOOtYFrZSW8tpIbO+LRMTJhF+fH3f4u3Tn3pi2EkcM0MelXPzIVSduW5IJyN2PyqvZxvuS607bHUW119okuE2bfJk8vOevAOf1pk995V7HapA8juNxIIAAzjuefoKz7Z75Z5DBaOgmug8nnqBiMjnGCeeKj1O4vLsCOHS5wB0ldV3Rt/eXmpUFct1HymwLu3JAEq5MhiH+/jOPrxUUeqWctwYFl/eAE7WUjgdetYg+2i8RhY3P2dbo3Jyi7zlSMfex3pRLqbi682wnEkykCZAMgZ4ABPAxT9mhe2fb8DYOsWCxeY1wAC20Ag5J64A60smrWMSRu9wuJVLIACSQOvHt3rn7K2urfUBcNps6x71cIg3EYUr1ZverEKzxOGNhdnEcyf6tervuB+9Q6cRKrNrVG897bxtEGlX979z3pl1qENnLHHLuBkVipAz0xx9ea5yS0dvIZtJuJ2SFIXWT5RhSTkYb37+1Xr1nvbq3lbTr5RCr4IRdwY4wR83bFLkVx+1lZ6GtJfQwRRvcZi8zorDJH1xUA1vTyJiZ9ohl8piykfN6D1/CsTUkv8AUYtr2Nw7GIx/Mu1Vbn5gA3OeOD6VJEt2pUPYXO1blbjhF64wR9716U/ZxtqJ1ZX0WhtPqtpGrNLKEUMEBPckZAx1zjtTzqNp5UUvmgrKdqYBJJ+nWsZxO175/wBgu9v2lZ8eWvQIVx97rzUU0dy1mYU0y4aQzSSLIQFMe4kgjDdRmjkiP2stTcj1GJpp43+RopCgGclgFDE/rU6XMMrqiSKzMnmDH931rBtvtFtezXK2N4xnceYGReV2qP73ByPpzVvRbeS3lnEkcuCdsTsuAI1Pyr69yamUElcqNSTdmbFFFFZmwUUUUAFFFFAHMeMfEN54dXTJrSOO48+6EL2uD5swP9z3HU5rpHkKwNIEJIXds7njpQ0UbsjOisyHKkjJU+3pSyKzRsqPsYjAYDOKYjIt1mk0/wC3vfyO8kTMUUgIODwB6j168VDa6tc2thuvEWUpZpcL5eckHjBz1Oe/H0p6+HmSYyrelXIIOIUA568dM+9Sro9whBXUCMRiIfuE+4Og6dK1vE57VOiI11TUJBDELZI5pJSm+VGVSNuchc59qifWLwWzSyRwhXjmCBCcho85OfQ46dvU1NDoMtuV8rUHG1ty5iU4OMcZ9qU6HK0YjN+So3YHkJ/F97t3yaLwuFqtv+GC71K6t3mBCRJ5JMLshYO+3I+bOB0PHXinW95qMk1tbk2xdrbzpJNrAZzgADP9aadDlNz9obUHaXGMmFSMYx06U630ee1dGj1BhtG3Hkr93OSM+lHuWGlUvqTadqT38u0RqoSMGXnJWQk/L+GP1FaNU7OxNpNNIJMiZy7IFAGT79elXKzla+htDmt7wUUUVJQUUUUAFFFFABRRRQAUUUUAFFFFABRRRQAUUUUAFFFFABRRRQAUUUUAFFFFAFY9fwFJSnr+ApKZRPH9wU+mR/cFPpEhUF7ZwahZTWdym+GZCjr6g1PRQB5vJ8IbIyMY9WuUQnhTGpx+NN/4U/a/9Bm4/wC/K16VRQKyPNf+FP2v/QZuP+/K0f8ACn7X/oM3H/fla9KooCyPNf8AhT9r/wBBm4/78rUtr8I9PiuEe41K4niU5MexV3e2RXotFAWQ1EWKNY0UKigKoHYCnUUUDCiiigAooooAKKKKACiiigAooooAKKKKACiiigAooooAKKKKACiiigApD94UtIfvCgCtqas2lXir94wOB/3ya+WycZHcGvq6vC/in4XOj6t/asHlizvXxsUY2Pjn8DVRZMkcAzU1VeaVIYl3SSMERR3J6UxnxXQeA9EPiDxhZ25kKRwt9okYdcLzj8TirZB7/wCFNIfQvDFhp0pBlhiAcjpuPJ/nWwPvGlpB941kamNqOstaavb2yPCIhtNwHPzfOdq45455qV/EFpHHcOY5ysEnlcKPnbOMDnjkdTgVZl0uxnaVpbaN3lxvZhk8dOe2Pao20WxcTho3JnIMjeY25gO2c5x7dKAIm1y3hYhxKzNKsaoFAwSobrnHQ+v0zUTeJIIrSa5uLW4hjinaH5tuW2kgsOegxVuTRrCSPyzbgRllcorEKSAAMgdRgDjpTbjQ9PuRIJIWw7FjtkZeT1xg8Z7460AQTeI7WMT7IbiTygcEJgOwTftBJ67efwpNR1WZNItbqFXt2uJEUh4t7IG/2V6mrkekWMUSRrACqNuAZieduzv1+U4qRbC3WCCHYSkDBo9zEkEdOaAM+HXRHEEvYJkmSHzpmVPlROcE+hOOnXmmS66Wu7WJIZYEJkNw0qAmMIoYg4PcEHIzWo9lbyvMzxBjMnlyZ/iX0/U1FFpNlCFCw7iu7l2LE7gA2STzkADmgClH4nsZbT7QiTkeYIwmwAkkZBznGMe9TTa9ZwNd+YJQtqoMj4GMnHA5yTyO2PennRLE2rWzJK0DMGKNMxB9uvT26U99IspJJpHh3NMmxizE4X0Hp0B49KAIE8QWT2wn2zBfKaQgpyArBSOvXJFWrTUI72adIopgsLmNpGXClgcED1qGTQ7CaCOGaJ5ETIG+RiSCc4JzkjIHB9KuwwRW6sIl2h3Ltz1YnJNAElFFFABRRRQAUUUUAFFFFABRRRQAUUUUAFFc/wCKvEp8Lw2V1Ja+day3CwzMr/Om7gFV/i57CtuWUraySp1CFhke1OwrktFcxFq1+9jHOkguFYw5ZYvLwzOAUGevB61qRavyouIDERKYZDuyEbbuHPoR+tU6ckZxrRZp0VlQ6wZbmGJrdollj3qznGc9AOOtLDqc08VsLeDzZnhSaQM2wKGH86XIyvaRNSiqNjqP2yaeNo/KaNsBGPzEepH/AOur1Jpp2ZSkmroKKKKQwooooAKKKKACiiigAooooAKKKKACiiigAooooAKKKKACiiigAooooAKKKKACiiigCsev4CkpT1/AUlMonj+4KfTI/uCn0iQrF8XajPpXhXUL22bbNHGAjehJAz+tbVc18QP+RG1P/cT/ANDWgDwmS6uZpGkluZndjlmaQkmm+dN/z2k/77NMoqiCQSzscLJKT6BiTSedN/z1k/77NX9GgvJ7mX7HLLFtTdK0P39uei+5NV9Rkkl1G4eWHyZC3zRnqv196AIPOm/57Sf99mprbUr2xnW5trqaOWM7lYOarUj/AHG+lAH0vplw95pVpcyAB5oUdsepANWulZ+g/wDIvab/ANesf/oIpNbYJppckhVmiJI7DzFzSSu7Dk7RuaORnGeaKw7m5lubuSSwkZgtqWUqvVg4OPqRximwSXd9qEEjS3EVvLvcRj5eFICg/U5PuCKrk0I9qr2SN6iueguNRe9uFmuYYCRJlCWJUD7rBcYHHPU5rQ0ad5rNlfcxjbb5m8uH75BIB74/ChwaVxxqKTsaNFFFQaBRRRQAUUUUAFFFFABRRRQAUUUUAFFFFABRRRQAU1uCCeg6mnVg+LPDs3ibS0sotTmsAJNztEud4x908jigDP8AEPxG0HQN0Zn+13Q/5Y253YPuegrxLxZ4v1DxXfia6IjgjJ8mBT8qD+p969BPwQjP/MwSe/8Aoo/+Kph+BsZ/5mGT/wABB/8AFVSsiHdnjrPgU6y1O80u9W8sLmS3uE+7JGcEV66fgRGf+Zil/wDAQf8AxVMPwFiP/Mxyf+Ag/wDiqd0CTOLg+LXjC1GP7Rjm/wCusKmvVfhV4y1XxhY6lJqvkF7aVEQxJtyCuea5s/AGI/8AMyS/+AY/+KrtvAPgRfA1tfQrqLXv2uRXy0Ij24GMdTmpdilc7CiiikMKKKKACiiigAooooAKKKKACiiigAooooAKKKKACiiigAooooAKKKKACiiigCtdadZ3s1vNc20csls++FnXJRsYyPepbiNpbeSNSAXUqCenNSUUAYx0/UWtYrcz2vlxFCo8tv4SCO/sKR9IuZ7W6hmkgJndXyqkYIIyfyFbVFX7RmfsomJLpeoyTRsbqHy4yNkWw7RjofXP400aRqKrCIruGExIIw0aEEqOgOetbtFHtGL2MTLsbC7gvWubq5SdipUHbyoznA9q1KKKltvcuMVFWQUUUUigooooAKKKKACiiigAooooAKKKKACiiigAooooAKKKKACiiigAooooAKKKKACiiigCsev4CkpT1/AUlMonj+4KfTI/uCn0iQqjrOmR6zo91p0rFUnTbuHY9QfzAq9RQB4vJ8KtfWRljms3QHhi5GfwxTf+FV+Iv79l/wB/T/hXtVFO4rI8W/4VZ4iHSSzH0lP+FJ/wqzxF/wA9LL/v6f8ACvaqKLhZHiv/AAqvxF/fsv8Av6f8KmtfhRrUlwi3VxaxQE/OyMWOPYYr2Sii4WRFbQJa2sNvH9yJAi/QDFJc2sF5F5VxGJEznafWpqKV7DaT0Znf2FpY6WcY+maP7C0z/nzT8zWjRVc8u5Hs4dkZ39g6X/z5R/rVm1sbWxDC2hWIN1C96sUUOUnuxqEU7pBRRRUlBRRRQAUUUUAFFFFABRRRQAUUUUAFFFFABRRRQAUhPIA70tIfvCgA59qCSBk4AFLXkXxG8dPcSyaJpM2IVO25nQ8sf7oPp600ribsetJIsgyjow9Qc07n2r5div7y2A8i8uI/9yUiuq8I/EDUtK1eGPUb2W40+VtkglbcY8/xA03ESke8c+1AJyQaEZXRXRgysMgjoRQPvGpKForCu9Ru01mS3jk2onlBVMXyHdnO5+3Tirg1XMylocWryGFJt3JcEgjbjgZB5z2q3BmaqxbsaNFZSaw5lgL2u23uFZ45fMH3QueR2J+tQReITOwihtRJM0gQKsvygEEgkkf7JzgH8aPZyD2sO5uUVRsLy4up7tJoI40hk2IyyFi3APIxx1qPWNRNjHEkbxJNKx2mU4XCjJ/w/Glyu9h865eY0qKyW1lpBAbS2Eyy2/2jc0gUKvp0PNJdatI9nK9jAZGS385yzBSgZSVwO59uPrT5JC9rE16KyItZK21xPcQlYLYBXl3ZLsVU8L/wKo/+EjjFu0hgO4K+ArcM4GQoOOcjv68UezkHtYdzboqjp2pLqKsyRlQqpuy2cORkr+GRz71eqWmnZlpqSugooopDCiiigAooooAKKKKACiiigAooooAx9f8AEdr4cS1mvopfss8wie4UZWEnoW9ieK1JJQlu8w+YKhYe/GapapodhrT2hv4jMtrL5scZY7C3bcOhx71cuEZ7WWNACzIVAJwOnrT0E7mLH4hlktLBzbKJ55ljlTccICQCQcc9Rj1rTXUoH8vAf55mhHH8QBJ/D5TWUNMvFCEWMAkURAv9qPPlkEfwd8DNCafqiXccoii8qOZplh+0cbiCDk7MnrWrjB7HPGVRb6/I0I9WjmjSREYK8wiUsQc574B4/HFTw3ouLgpFDI0QyPP42Ejgjrnr7VjJpupi5NxJb27SeYr/ACz7QcEnkBOTz161d0+31CC6IdYorM7mESybyGJyedoOMk0pRjbQqM5t6mtRRRWRuFFFFABRRRQAUUUUAFFFFABRRRQAUUUUAFFFFABRRRQAUUUUAFFFFABRRRQAUUUUAFFFFAFY9fwFJSnr+ApKZRPH9wU+mR/cFPpEhWZ4i1U6J4fvNRVA7QJlVPQkkAfqa065r4gf8iNqf+4n/oa0AeTy+PPE8sjP/asibjnaiKAPpxTP+E48T/8AQYm/75X/AArn6Koi50H/AAnPif8A6DE3/fK/4Uf8Jx4n/wCgxN/3yv8AhWbo2w6zaJJDHKkkgjZJFyCD/WqbgCVwOgYgfnQBvf8ACceJ/wDoMTf98r/hU1r8QfEtrcJM+oNOinLRyIMMPwFczSP9xvpQFz6asrkXljb3SjAmjWQD0yM1PWfoP/Ivab/16x/+gipNUnkttOkkiYK/C7yMhASAWP0Bz+FJK7sU3ZXLlFYd/DNaWqGC+llkkmjx5r5A+brx29qe2p3K28sPD3azmFdiZ34UMSBkdAfXtVcl9iPaJOzRs0Vz1trF9eKzR+REsUAlcOMsx3MCODx92nNqV3PNH9ndYle5jQiRd3ytEGx7c0/ZsXto2ujforFbVLuO1urlo0cLceRDHGOfv7QTk+9D6hqEdnDNNbNEqOfPcqCQo/i27uAee5xjpS5GP2sTaopAQygjkEZFLUGgUUUUAFFFFABRRRQAUUUUAFFFFABRRRQAUh+8KWkP3hQBDfNs0+5bONsTH9DXy2zcse5JP619R38LXGnXMKjLSRMo+pBr5cuoJrO5ltriNopomKujDBBq4kTGFqiZs0hai3jN1eQWqsFaaRYwx6DJxmqJPoz4d3Etz4E0uSZy7CMrk9cAkCunH3jVHRdLh0TRrTTYCTHbxhAT1Pqfzq8PvGszVGLe6PdXOoSXEc8Qjfbuibdtbb03AH1pY9LvlvVneW1Kbt3lBX2gnqwGeCcmoWikbxNeXLozwW0UbAB33Zwxwqg4P41UtvEd1OrRPLaxMswVrjduRVK5Gfcniq9pK1jP2Mb3LjaJLNK7EKiRhlhjeVnTDcdONox2FNh0O/huhc/aoZJQQd0m9skAgd/QmodR1mdo5rMDbLulB2Bgyooypz2zTV1rULMOlw8M8jzPBDGEKsr5/dg/7w5z7U/aSF7GG5fOk3sxm826SJZnR2+z7lIZSDkZPcDBqSexvprz7QTYvtUpGJImO1Sc+vXgflVPX5Lu2vrG7txNM1rDNK0EWcTfcXGB1OGJHvWfBf6jpVt5SskjSXczPJdS7VHIIQE/7xx9KXOx+yiasWk30BPlvZKNrIFCPgBjkgfN60ybRL6aFYvPto0EYibyw670AwA3zc019U1RryWKNYFTzZUQlSSAgByfUnOKrWes3P26QiSM+bNGRasSZMMi5I9AOT+Bp+0kL2MLWNFNNv0hmh3WLRync6tG5ycAf3vQCmDSdSKIstzbz7JBIplVmII7dentVO313VLiNsR2iyNMkapv3NHuJB3KORjFdPGHESiRgzgfMQMAml7Rh7KJR02zuLMyiQ2+yRi/7pGB3H6k8VoUUVLd3dmkYqKsgooopDCiiigAooooAKKKKACiiigAooooAKKqXep2VjPbQ3VzHDJdP5cKucb2xnAqzI4jjaRvuqCT9BQA6iqNvqkc8PnSQzW0JUMsk+1VbPTHJqdb21a1NytxGYByZAw2j8abi0SpJk9FUW1W2DqEcSoY3cujAgbcZH15qd7yBHMZlQy7DII9w3ED2o5WHNHuT0VVsdQt7+FXgkRm2hmQMCVyOhq1Q01oxppq6CiiikMKKKKACiiigAooooAKKKKACiiigAooooAKKKKACiiigAooooAKKKKACiiigAooooArHr+ApKU9fwFJTKJ4/uCn0yP7gp9IkKyvEulvrXhy90+Jgsk0eEJ6ZBBH8q1aKAPniTwj4iikZG0e7JU4JVMj86b/AMIr4g/6A17/AN+6+iaKdxWPniPwz4jikWSPSL5XU5VhHyDTT4W8QkknRr3J5P7uvomii4WPnb/hFfEH/QGvf+/dTW3gvxFeXCwDSriLecF5V2qo9Sa+g6KLhYr2Ft9i062td27yYljz64GKW7tzdQGLzXjB6lAOR6cgjFT0Uk7A1dWMaPw9FFny7y5XJB/g6jp/DTpNBWVWWS+uWDNvb7nLdM/d68Vr0VftJEeyh2MRfDNqoIEkg4UKwCgrhiT2xg56Y7VK+hiQMHv7o7mDN9zkjofu+wrWoo9pIPZQ7GX/AGMfLeP+0LrY5JZcJgk9f4ahPhyExpGby6KISVUlcAn8K2qKPaSD2UH0GopRFUsWwANx6mnUUVBoFFFFABRRRQAUUUUAFFFFABRRRQAUUUUAFIfvClqtfX1pp1ubm9uI4IV6vI2BQBZrxj4w6LZWd9b6tFNturs7JYSeuBww/lWt4i+MNnbBodDtzdSdPPl+VB9B1NeRaxrN9rmoSXuoTtNO/c9APQDsKpJkSaKbP6V0/wAOLGw1DxrapqEsaxQgzKrtgO46D+tci74+tQFjnIJB9RVMSPscMGAKkEHoQaB9418gQa3qlkf9F1K8hP8AsTMP617Z8EtZ1PV9N1g6lf3F2YZ41jM7lioK5IBNRaxaZ6pSbVxjaPypaKQxMD0prwxSOjuisyHcpI6HGM0+igApCAeoBpaKACk2jOcDPrilooATABzgc0tFFABRRRQAUUUUAFFFFABRRRQAUUUUAFFFFABRRRQBgeKfDQ8TwWdrNcmK1iuFmmVUG99vIAb+HnuK2LkbbGZRniMgYGT0qeincTRyFuyDTY7RtMmh2vCznazh9jAnjHoKthl23FyFZViuRcBJUKK427cdOuTn8BXSUVo6l+hiqNupyBSRoZ5GgZPtIuNgjQsPnCgHp7GrE9yHvlkgtbmMFdssuxsSDBGNvr05rp6KPa+Qex8zn9KKpe2arFIgjtPJOYio3ZB/Lg10FFFRKXM7mkI8qsFFFFSWFFFFABRRRQAUUUUAFFFFABRRRQAUUUUAFFFFABRRRQAUUUUAFFFFABRRRQAUUUUAVj1/AUlKev4CkplE8f3BT6ZH9wU+kSFU9V1KHSNLuNQuM+VAm4gdT6D8TVyua+IH/Ijan/uJ/wChrQBw0nxc1UyMYtOtFjz8oZmJA96Z/wALb1j/AJ8LL/x7/GuAopkXZ3//AAtvWP8Anwsv/Hv8aP8Ahbesf8+Fl/49/jXE2SwvcBJoJ5y3CRQsFLN9SDj8qbexRQXs0UEnmRK2FagLs7j/AIW3rH/PhZf+Pf41Na/Fy/Fwn2zTrcwZ+fymYMB6jNedUj/cb6UWC7Pp2CZLm3jniOY5EDqfUEZFSVn6D/yL2m/9esf/AKCKs3jzx2kj2yB5QPlB/X68du9FtbFN2Vyeis+21AP9ljdxLJMHy6IUAK9ipJIPNVU1e4luomgtnlhktVn2ZAK5Pr3OO1PkZLqRNqis0a1btHvVWILqq+4YZDfTH8qrJ4ltZYneKN5CCuxUIJYMcA+3Pan7OXYXtYdzborJOrzeZBGlkTI9wYJVMg+T5S2c9+BT01Vnhj8qEyzyM4WMELwpwTk/h+dLkY/aRNOish9eQZaK2kkjSLzpHyBsUEg/UjB4qyupI2qGy2bSF3BmbG76Dv8AWjkkCqRfUvUUUVJYUUUUAFFFFABRRRQAUUUUAFFFFABWR4h8Nad4ns47XUkkaKN/MURuVOfwrXpDnIGaAOFPwi8KH/ljd/8AgS1NPwf8JH/ljd/+BLV3mD61Fc3ENnbyXFzMsUMYyzucACndisjhj8G/CJ/5YXn/AIEtTT8GPB5/5YXn/gS1dRbeKtBuxmHV7VvrIB/OtSGeK4TfBOkq+qMCP0o1DQ4H/hS3g4/8sLz/AMCmrpPC/g3SPB8NzFpKTIty4eTzZS/IGBjNb2D60DOSM0DsLRRRSAKKKKACiiigAooooAKKKKACiiigAooooAKKKKACiiigAooooAKKKKACiiigBjzRRuiPIivIcIrMAWPt60+uZ8Y+HLnxGmmw20sduYLpZmuufNiA/wCefuenNdBPIbazkk+8Y0J+bvgd6dhXFjuYJpJY45VZ4jhwD90+9PV0ckKytg4ODnFchazra7C+pWkoe3eOQIpUhj8wJOTnnIqWz8gp9msbiKOR7FEwrdZBnOffHetXSMFXv0Olku4IxGS4IkcRrt55NSNNGm7c4yg3MM8gVyZktl1MXEcC2tuhiDEsNpIZs9MjOKq3N4st7LIJwWkSdH27QnIwmD949B16GmqNyXiLHb+Ym4LuG4jIXPOKdXNxX1q2uxNazhnkwshcAqRj+E9c8Djp1rpKylHlN4T5rhRRRUlhRRRQAUUUUAFFFFABRRRQAUUUUAFFFFABRRRQAUUUUAFFFFABRRRQAUUUUAFFFFAFY9fwFJSnr+ApKZRPH9wU+mR/cFPpEhWF4ysZ9R8I6ja2yF5njBVR1OGBx+lbtFAHzAysjFXRlYcEEEEUn4H8q+mms7V2LPbQsx6koCTTfsNn/wA+sH/fsU7k8p842N8bFpT9njm8xNhEgIwO+CORnpVeV1eVnSJYlJyEQHC+wzX0t9hs/wDn1g/79ij7DZ/8+sH/AH7FFwsfM/4H8qfFbzXUqwQRPJLIdqqqkkk19K/YbP8A59YP+/Yp6WtvE26OCJG9VQA0XDlIdKt3tdIs7eT/AFkUCI31CgGnX0d1LaslpKkUpI+dhnAqzRQnZ3G1dWOe/sjUxhhcW4mDlzMA24kgA+3QD8qRdF1KMQ+TcQxeVCIBtLfMg9ff3roqKv2kjL2ETC/sm8+0RTBLEGKPylXD7QuCOmfQn86aNL1QIImuLZoVZWSMhsJtOQAeuOK36KPaMfsYmG2m6kZDIHtFkM3nBgG4bbt/LGR+NN/svUljRYpbWJ0Zisihtw3HJHPb/Ct6il7Rh7GJgf2RfeXLGPsgWWEwtjf905yevXJNT/YdTlvoZria3aGNgwiUNgEDGR78mtiij2jBUooKKKKg1CiiigAooooAKKKKACiiigAooooAKQ/eFLSH7woAGYKpZjgAZJPavCvH3jOTxFetZWbsumQNgAcecw/iPt6V7bqD+Xpt05/hhc/oa+XC2c+5NXGxEn0BsdMCtjwv4lufDOsw3cTubctieIHh078eorELcVEzVT8yUfV9rcw3lrFc27h4ZUDow7g1IPvGuV+G+8+AdLL5/wBWcZ9Nxrqh941mao529muDrs0aS3CBTCEcPiKPOSdwzznHp6Vcm1G4SaaVSvkwTLCYSPmfOPmB/wCBfoaW5tLSe/kibUZI55lG6BZFBI+mM0p0KMzrOb27MqjAfeMgflWvNF2uc/LNN2KVje3NraRSPKk8TyyRiNR8wwW5z36Uqarqb2gk+zrH5zxiN5NuBubGMKxJwO/FTwaLaJcyGC+uFmX7+yRcjPPPHGaevh+BHZ1u7sMxDEhxyRyD0p80L3EoVErDUm1IXeoRieOUwxp5cZQL8xGSc1c068FxbIJH/fglHVgFO4deASPyJqu+hRyMzPe3jMy7GJkHK+nSnQaJbQeUQ8rPCHETswzHuGDjipbi0XFTT/4JT/0ufXrlYnuAIpI/n8weUq4BYbc5JIz27+1VrzW73dKtuwjSRHaCRkXjaQM4zk5yeoFaw0fazMNQvQzfeO8c/pUH/CN23mGT7Rc7znLbhnnr271SlC+pDhUtoNnvLxTqA82Mx2tqHyFwXYqxznsOKke7uZnlWKVIVgjVmDLkyZXPHpThocYRkF7d7WUIRvHKjjHTpUVzo1qDHJdahcAghUZ5VHJ6AcfpSvAfLU/ple71m4t7C3lhXcyQpNMOMYY4GSSOuD0yeK6EHIzWNP4ftZQiz3dwwxsQO6/l0rXTYm2EMNyqMAnnHTNTNxtoXTU03zD6KKKzNQooooAKKKKACiiigAooooAKKKKACiiigApCAQQQCDwQaXI9aKAGRQxQJshiSNM52ooA/Sn0UZ5xQAUUUUAFFFFABRRRQAUUUUAFFFFABRRRQAUUUUAFFFFABRRRQAUUUUAFFFFABRRRQAUUUUAFFFFAFY9fwFJSnr+ApKZRPH9wU+mR/cFPpEhRRRQAUUUUAFFFFABRRRQAUUUUAFFFFABRRRQAUUUUAFFFFABRUNylw8YFvMsT5+8ybhj6ZFZdlqF2NPt7idkuJ7pQYYY02c4JPJJ4xVKN1chzSdmbVFZ6atG52+U4dY5Hdcj5ShAK/rSWepS3d8YRa7YfISYSmQZ+btijkYe0jsaNFZUutNHPKi2UrxxSiEuGHLnGAB35I+lKurtIgRLRjd72Qwbxxtxn5umORRySD2kTUorIfXVyxitZZI44/NlfIGwZIIx3IweKG1mWNrsvZMY4ZVijKSAmQsFxx2+9T5JC9rDua9FZU+uQW1zFbzoVlIUyqGz5e7gfXn0q1Y3rXvmt9naONHKKzMPmIJB49OKTi0rjU4t2RboooqSwpD94UtIfvCgCK7h+02c8GceZGyZPuMV8w6vp1zo2qXGn3ahZoWw2DkH0I/CvqSvGvjJ/Y4vbRoSn9rH/AFwT/nnjjd7+lVFkyWh5eWp1lELzUrW1YsFmmWMlRzgnBxVdmz9K6X4e6ho+neMbe61mRY4I0Yxu4yqydiaohH0dY2UGnWMFnbIEghQIi+gFTj7xrKtfE+g3ozbavZSfSZc1owzwz5aGWORfVGBH6VmamSdKln8QXN1IzLbjymRQo+dlDd+oxnpVNotaisbUtNdyzvFufbsys2BgN/sdc4rp6KAOUms9YtbKT7M86vLeSSSsgDvtI+XaP7ue3pVuX+1/tlyUe4KfZhscIAqvgdFz8xznuMdK6CigDliNdzp5zcxRgfOMCVi27+Ppxtx9KklbXXxBGs6MgYNN8pBJkXGPXCZrpaKAMjV4tQi0mOKwmmaRXAkk4aQpznHTnOKh0uC+TU2mu5ruRZbdMBsCMMPvZXs3T9a3aKAOUhn1ef7U8D3jODcIC6qIwAWCbO5OccmpLqy1T7fp4aWWaGPa5dolciTPzEjjAx0x05rp6KAOcjGtGSYjzj/pHyvJtClcN0Xso+XnPNU/s+sb554VvRMbdEZ5ypIO/LiMD2ziuvooA5pI9bMccnn3B8uBSFKKu995B3D2XH1rR0OC4trWWK6kuZJVlb5p2DAgkkbT6YxWpRQAUUUUAFFFFABRRRQAUUUUAFFFFAHLeNBrZ/so6B9o+2C6GduPJ2fxeb7Y6e9dFdZ+wTbvveU2cfSp6bIiyxsjjKsMEZxTuJo5rGoLY6W00sLRgAgIhDf6psZzUouZkaxJut3mQIv2eNwrglcbtuOR37YxWl/Ymn/88X/7/P8A40f2Jp+c+S2f+ur/AONa88Tn9lNbfmZdtM6abYxTahMkJVvPuGkG9XGMIWI479aR7u+aKdi7RTGOIK4QZwZcZx7rzj3rV/sTT/8Ani3/AH9f/Gj+xLD/AJ4v/wB/n/xo54B7Opa36lC+mvra+ihS6jihRV2SXMmPNYk7geOcDHHHWt+s/wDsTTz1hY/9tX/xq+AAAB0FRJppWNYRkm7i0UUVBoFFFFABRRRQAUUUUAFFFFABRRRQAUUUUAFFFFABRRRQAUUUUAFFFFABRRRQAUUUUAVj1/AUlKev4CkplE8f3BT6ZH9wU+kSFFJn2P5UbvY/lQAtFJu9j+VG72P5UALRSbvY/lRu9j+VAC0Um72P5UbvY/lQAtFJu9j+VG72P5UALRSbvY/lRu9j+VAC0Um72P5UbvY/lQAtFJu9j+VG72P5UALRSbvY/lRu9j+VAEVz9p8v/RREZM8+aSBj8KyP7N1IWcNun2RPIGIpVdt6cYz0x09q3N3sfyo3ex/KqUmiJQUtzn5NI1F41VXt422srukjbnDfeydvcgHIx0qaCx1O2mSSL7INsSxFd7EMF6Z46jn862t3sfyo3ex/Kq9oyVSincxDp+pNvytn88yzn52+8MY7dOKY2mamWZ42topWkaTzEdsgnGQMqRg4Fb272P5UbvY/lR7Rh7KJg/2TfCOaNUs1WWLymAkfpzz068nmlfTNSd3J+yhXZXZA7Y3LjB6Z6AD8K3d3sfyo3ex/Kj2jD2MTFmstWkuRcI9pDJwGMbH5wOgOVPv0q3ptvd2oaOYW4iJZh5bMTuJz3HTk1f3ex/Kjd7H8qTm2rFKmk7i0Um72P5Uo5FQWFZHiHxFp3hqwF7qUrJGW2IFXJZvQVr1VvtNsdUiWK/tIbmNW3KsqBgD680AeMeIvi/qV8rQ6RGLGE8eaxDSH+grza4unuZnmmlaSVzlndslj7mvqD/hEPDn/AEA9P/8AAdf8KT/hDvDR66Fp/wD4Dr/hVXRLi2fK7yjoGH51Azj1H519Xf8ACGeGf+gDp3/gOv8AhSf8IX4YP/MA03/wGX/CjmDlPktmT2r2/wCALZ0zXBuJAuI8DOcfJXon/CFeF/8AoX9N/wDAZf8ACtDTdG0zR0kXTbC2tFlIZxBGE3EdCcUmxpF6iiikMKKKKACiiigAooooAKKKKACiiigAooooAKKKKACiiigAooooAKKKKACiiigAooooAKKKKACiiigAooooAKKKKACiiigAooooAKKKKACvFNJg8VeKdd1iCx8SXNstpOeHuJMYLMABj0xXtdeXfC7/AJGjxR/12H/ob1y4hc04RfW572U1XRw2JrRScoqNrpPrbqL/AMIL45/6HCT/AMCJaP8AhBfHP/Q4Sf8AgRLXqFFP6rDz+9mX9u4rtH/wGP8AkeX/APCC+Of+hwk/8CJaP+EF8c/9DhJ/4ES16hRR9Vh5/ew/t3Fdo/8AgMf8jy//AIQXxz/0OEn/AIES0f8ACC+Of+hwk/8AAiWvTYpY54llicPGwyGHQ1GLy3N2bUSr54GSlP6pDz+9h/b2J7R/8Bj/AJHm3/CC+Of+hwk/8CJaP+EF8c/9DhJ/4ES16hRS+qw8/vYf27iu0f8AwGP+R5f/AMIL45/6HCT/AMCJaP8AhBfHP/Q4Sf8AgRLXpqSxyM6o4YxttYDseuKfT+qw8/vYf29iu0f/AAGP+R5DrHhjxro2kXWozeLJnjt03sqXEuT9K7T4dXlzf+CbK4u7iWedmk3SSsWY4dgOTVnx3/yI+r/9e5/mKofC/wD5ECw/3pf/AEY1ZwgqdflXb9TpxOJlisqdWoldVEtElpyvsdhRRRXYfOhRRRQBWPX8BSUp6/gKSmUTx/cFPpkf3BT6RIUUUUAFFFFABRRRQAUUUUAFFFFABRRRQAUUUUAFFFFABRRRQAUUUUAFFFFABRRRQAUUUUAFFFFABRRRQAUh6ilpD94UAG0Vn61rNhoGnPfX8uyJeAByzH0A7mr8jiONpG+6oLH8K+dvFvie58Uau08mUtoiVghzwo9T7mqirkydj1K3+KnhqYZla5gP+3ET/Kuh0fxLouvFl02+jmkUZZOQwH0NfNbGrOl6tcaLqlvqNo2JYG3Yz94dwfY03HsSpPqfUW0UD7xqno+qQazpFtqNsf3U6BwPT1H4Grg+8ak0GmWNZBGZFDnopPJp9YEti95r14NkSxgQkykfvFxk4U9qrTy3876hDJdLHI0coW3RyJMDOwqO2RjJ75q/Z36mLqtbo6iiuanubpHtRDfRR2wiQxTTyEiV8ncCf4uO3HX2qf8AffYL64l1F4WM7orSNtREDkAD0yO/Wj2fmHtV2N6kyMkZ6dazdN1KGZYbVmYXDRl1DEtvVTjcG7g5H51n3lw8V3qKrJ5QkmjUy79oQeWD17Z6fjSUG3YbqpJM6OiuYstRnkGnzSXXmSHKNbByrk7iu7HfAwTn0JpbC8uHjje3upbq7YuJoZD8qqN2DjjHIA96p0mhKunY6akJA6nGa5eK4vpYVibUF3vPGJBExMkZJO4HI+Ue3atbUk2RWCBmbbdR8k5J68mk4WdhqrdXSNOiiiszUKKKKACiiigAooooAKKKKACiiigAooooAKKKKACiiigAooooAKKKKACiiigAooooAKKKKACiiigAry74Xf8AI0eKP+uw/wDQ3r1GvLvhd/yNHij/AK7D/wBDeuar/Fp/P8j2sv8A9wxXpH/0o9RrP1iUw20UocoqTIzkHHy55+taFRywRTqFmiSRQcgOoIz+NdUXZ3PDkm1ZHOLMt/dL5k8i2z3UhIMm3KbBjPPQmnLcp9ntFvZ2NuocMFf5t4b5M4OcYz+lbf8AZth/z423/fpf8KP7NsM5+xW3/fpf8K19pEx9lI5e3lmjg08NfLbRpCnl71LsHyd2cMO2Oue9XIhHBqUs0cgXzb12Y+ZwR5LYPXpmtz+zbAf8uVt/36X/AAo/syw/58bb/v0v+FDqJiVGSMG1MtvBE0Fzm4ltJC5llB/e8bc5PHU023nK2jq2oLLF5i+eigoyrg7sEsScnGce9dB/Zlh/z423/fpf8KP7Nsf+fK24/wCmS/4Ue0QexkUNAMRW9MBcxG4yhc5ONo/StmoobeC3DCGGOPdydigZ/Kpazk7u5vCPLGxz3jv/AJEfV/8Ar3P8xVD4X/8AIgWH+9L/AOjGq/47/wCRH1f/AK9z/MVQ+F//ACIFh/vS/wDoxq5H/vC9P1Pcj/yJpf8AXxf+ks7Ciiiuk8UKKKKAKx6/gKSlPX8BSUyieP7gp9Mj+4KfSJCiiigAooooAKKKKACiiigAooooAKKKKACiiigAooooAKKKKACiiigAooooAKKKKACiiigAooooAKKKKACkP3hS0h+8KAK2pOY9Lu3HVYXP/jpr5cLdT6mvqqaJZ4JIn+66lT9CMV81+K9Ck8N69caexdogd0UjLjep/wAOlXEiRis1Rs2ASaRmq3oVlLqniCws4oTMZJ13R+qg859sVRJ9B/DqCS38B6WkqlWMZbB9CSRXTj7xoVVRFRFCqowAOgFA+8azNTHuv7HfVWt7iNjcNt3NhwoJ+6CemTirH9jab08gdcf6xv8AGmDSEfWri/mUPuWMRDccKVB5I6Z561mt4dmjsLSGIRPIsOyQsx4kIH70HqSMcU+aXcnki+hfhsdInlmSOHPktsdtzY3emc8mp/7F03OPIGf99v8AGsi68OTtZGKJhzdSTukb7PM3DAJODyOvSp5dHuXu7mRc+XJbCPJl/eE4AwrY+Ucc9cnmjnl3F7OHY17e0tbYDyUVcggHOfr1ph0uyMPk+QNm7fgMeT65zWGdAvC1g8jAiFcGOBxEEO7OehyccHGM4p8uh6hPiB5YxAgZQwdgz7pFbnHTgEUuZ9yuWPY1f7H04Dd5AwOc+Y3+NB0vTpCIzGrNGMBd5yATn1qHV9KN1pcdpafu0jcN5SNtDqM/LnBx1z07VFpejtY6gbkwoTJAiM7PudSvbOOc56+1Pnl3FyR7E0unaRFNFC8QEkpKou9uTjPrUo0bTeogH/fbf41lPoN3Je+YPIRg0x+15JlbeCF+m3IH4Co5NI1CGBTbxpFJJKIzHG52pGy7XbPr/F9cUc8u4ezh2OoBHQEce9KCD0rln8OXP2i92yOfORlSTzsAA4wu0DPHrmtmysJLJLuOJlSN2zAOSE+UD+eT+NSUX9y4zuGPXNG4ZxkevWuSj0DU1tZ4G2EPOkse6QMoOCGJXaAVzzt/XirsujXj3N86GMLMFxuOWfBBK5/hQgEbeetAHQblwDkc9OetV5L+CJrdX3hrh9ka7CST7+g9zWRb6RcxTW0jwwyRqzEQFvlgycgrxzjpUUOg3ceoWc8sryLEqg7JtoTBOeMEnOR3HSgDpaKKKACiiigAooooAKTb9aWigBNvufzo2/WlooATb7mjb7mlooATb7n86NvuaWigBMe5o2+5/OlooATb7mjb7mlooATb9aNvufzpaKAE2+5o2+5/OlooATb7mjb7n86WigBMe5ry/wCF4/4qfxR/12H/AKG9eo14l4R8V6b4W8SeIH1HzsXE5CeUm7o75zz7iuWvJRqQcvP8j3sqo1K2DxVOmrtqOi/xHtm33P50bfc/nXC/8Lc8M/8AT7/35H+NH/C3PDP/AE+/9+R/jWn1ml/Mjk/sbMP+fMvuO62+5ox9a4X/AIW54Z/6ff8AvyP8aP8Ahbnhn/p9/wC/I/xo+s0v5kH9jZh/z5l9x3W33P50bfrXC/8AC3PDP/T7/wB+R/jR/wALc8M/9Pv/AH5H+NH1ml/Mg/sbMP8AnzL7jutvuaNvua4X/hbnhn/p9/78j/Gj/hbnhn/p9/78j/Gj6zS/mQf2NmH/AD5l9x3W33P50bfc1wv/AAtzwz/0+/8Afkf40f8AC3PDP/T7/wB+R/jR9ZpfzIP7GzD/AJ8y+42vHX/Ij6v/ANe5/mKofC//AJECw/3pf/RjVz3if4laBq3hnULC2+1+dPEUTdFgZ9+a6H4X/wDIgWH+9L/6MasozjPEXi76fqd1bC1sNlDjWi4t1Fv/AIWdhRRRXWfPBRRRQBWPX8BSUp6/gKSmUTx/cFPpkf3BT6RIUUUUAFFFFABRRRQAUUUUAFFFFABRRRQAUUUUAFFFFABRRRQAUUUUAFFFFABRRRQAUUUUAFFFFABRRRQAUh+8KWuf8XaxqmjaWk2k6W+oXLvsCKCdgx94gUAbskscMbSSuqIoyWY4Arw/4p+L9O12e30/Twsy2rlnuR0JxjavqPesvXv+E98Qvu1DTtTaPPywpEVQfgKwT4T8S/8AQB1D/vyatKxDbZjs1bXg7xSnhTxEmpyWv2mMRtGyg4YZ7iq7+EvEx6aBqOP+uJqJvCHif/oX9R/78mmxJHs1v8bfDUg/0iC9g+sYb+RrrPDPi7SPFsNxPpM0kiwMEkDxlSpIyOtfNDeD/FB/5l7Uv+/Br2D4I6Rqek6frK6lp9xZtJPGUE6bdwC9RUNFpnqtFFFIYUUUUAFFFFABRRRQAUUUUAFchqHxK8PaZqNxY3MlyJoHMbhYSRkV19eS+HtOstT+LXiKG/tILmNRIwSZAwB3rzg9+TWFec4uKh1Z62V4bD1lVniE2oRvo7dbHRf8LZ8L/wDPW6/78Gj/AIWz4X/563X/AH4Nb/8AwiXhz/oBad/4DJ/hR/wiXhz/AKAWnf8AgMn+FTy4jujT2uUf8+5/ev8AIwP+Fs+F/wDnrdf9+DR/wtnwv/z1uv8Avwa3/wDhEvDn/QC07/wGT/Cj/hEvDn/QC07/AMBk/wAKOXEd0Htco/59z+9f5GB/wtnwv/z1uv8AvwaP+Fs+F/8Anrdf9+DW/wD8Il4c/wCgFp3/AIDJ/hR/wiXhz/oBad/4DJ/hRy4jug9rlH/Puf3r/IwP+Fs+F/8Anrdf9+DR/wALZ8L/APPW6/78Gt//AIRLw5/0AtO/8Bk/wo/4RLw5/wBALTv/AAGT/CjlxHdB7XKP+fc/vX+Rgf8AC2fC/wDz1uv+/Bo/4Wz4X/563X/fg1v/APCJeHP+gFp3/gMn+FH/AAiXhz/oBad/4DJ/hRy4jug9rlH/AD7n96/yMD/hbPhf/nrdf9+DXSaDr9j4k09r3T2kMKyGMl02nIAP9RWZrfhbQIdB1GWPRbBJEtZGVlt1BBCnBHFY/wAH/wDkTZf+vx//AEFKIzqqooTtqVXw+BqYKeIw8ZJxaWrT39Ed/RRRXSeGFFFFABRRRQAUUUUAFFFFABRRRQAUUUUAFFFFABWW/hvQpHZ30bT2djlmNshJPr0rUopNJ7lwqTh8Da9DK/4RjQP+gJp3/gKn+FH/AAjGgf8AQE07/wABU/wrVopckexp9Zr/AM7+9mV/wjGgf9ATTv8AwFT/AAo/4RjQP+gJp3/gKn+FatFHJHsH1mv/ADv72ZX/AAjGgf8AQE07/wABU/wo/wCEY0D/AKAmnf8AgKn+FatFHJHsH1mv/O/vZlf8IxoH/QE07/wFT/Cj/hGNA/6Amnf+Aqf4Vq0UckewfWa/87+9mV/wjGgf9ATTv/AVP8KP+EY0D/oCad/4Cp/hWrRRyR7B9Zr/AM7+9mV/wjGgf9ATTv8AwFT/AAq/bWtvZW6wWsEUEK52xxIFUZ5PAqaimopbIidapNWnJv5hRRRTMwooooArHr+ApKU9fwFJTKJ4/uCn0yP7gp9IkKKKKACiiigAooooAKKKKACiiigAooooAKKKKACiiigAooooAKKKKACiiigAooooAKKKKACiiigAooooAKKKKACiiigAooooAKKKKACiiigAooooAKKKKACiiigAooooAK8v8If8lg8Sf7kv/oxK9Qry/wAIf8lg8Sf7kv8A6MSuav8AHD1PZyv/AHfE/wCD9UeoUUVjXWqSQT3cfmRqY5oEjDdSHK5+vU11Ri3seJKSirs2aKxI768+2hnmQwtetbCIJjA2k5z1zxVS4v53exummVt0rsLQDDDarcZ6545zVqmyHWVjpqOvSuYuLzULvRLoyHyAwjZZAUJG5hlcAnjHc81NBJcR+TY2sqQqbqWEtsyQqqTwOmc0ezdtxe2V9joaK55tYvntrIwxBpJY2kZgVAJU42/MRjPtzTNXvLiWyvczpbCJVUxHBL5AJwevfAx6UKm72B1o2ujpKKKKzNjO1/8A5FzVP+vSX/0A1yPwf/5E2X/r8f8A9BSuu1//AJFzVP8Ar0l/9ANcj8H/APkTZf8Ar8f/ANBSueX8ePoz2aH/ACKq3+KP6nf0UUV0HjBRRRQAUUUUAFFFFABRRRQAUUUUAFFFFABRRRQAUUUUAFFFFABRRRQAUUUUAFFFFABRRRQAUUUUAFFFFABRRRQBWPX8BSUp6/gKSmUTx/cFPpkf3BT6RIUUUUAFFFFABRRRQAUUUUAFFFFABRRRQAUUUUAFFFFABRRRQAUUUUAFFFFABRRRQAUUUUAFFFFABRRRQAUUh5ox7mgBaKTHuaMe5oAWikx7mjHuaAFopMe5ox7mgBaKTHuaMe5oAWikx7mjHuaAFopMe5ox7mgBaKTHuaMe5oAWikx7mjHuaAFry/wh/wAlg8Sf7kv/AKMSvT8e5ry/wiP+Lv8AiT/cl/8ARiVzV/jh6ns5X/u+J/wfqj1Gs640WC5ujcPNcCTttkwF+npWhj3NGPc11JtbHiyipbmb/YkWc/bL3ru/13f1+tNGgW4lMoubvzT1fzefzrUx7mjHuarnl3J9nDsZS+H7ZS5W4uwXOXxL94+9P/sWLIIvL3IOc+d39a0se5ox7mjnl3D2UOxlvoFvLEIpLm7aMHIUy8Ckfw/bSMrPcXblRhS0ucD0rVx7mjHuaOeXcXsodgAwoGScDqaWkx7mgDHc1BoZ+v8A/Iuap/16S/8AoBrkfg//AMibL/1+P/6Clddr/wDyLmqf9ekv/oBrkfg//wAibL/1+P8A+gpXPL+PH0Z7ND/kVVv8Uf1O/oooroPGCiiigAooooAKKKKACiiigAooooAKKKKACiiigAooooAKKKKACiiigAooooAKKKKACiiigAooooAKKKKACiiigCsev4CkpT1/AUlMonj+4KfTI/uCn0iQooooAKKKKACiiigAooooAKKKKACiiigAooooAKKKKACiiigAooooAKKKKACiiigAooooAKKKKACiiigAooooAKKKKACiiigAooooAKKKKACiiigAooooAKKKKACiiigArzPU/hrrFz4iv9VsNdWzN1Izfu96sFJzgkGvTKKzqUo1FaR2YPH18HJyovdWd0n+Z5d/wrnxX/0OE/8A39l/xo/4Vz4r/wChwn/7+y/416jRWX1Wn5/ezu/t/G/3f/AY/wCR5d/wrnxX/wBDhP8A9/Zf8aP+Fc+K/wDocJ/+/sv+Neo0UfVafn97D+38b/d/8Bj/AJHl3/CufFf/AEOE/wD39l/xo/4Vz4r/AOhwn/7+y/416jRR9Vp+f3sP7fxv93/wGP8AkeXf8K58V/8AQ4T/APf2X/Gj/hXPiv8A6HCf/v7L/jXqNFH1Wn5/ew/t/G/3f/AY/wCR5d/wrnxX/wBDhP8A9/Zf8aP+Fc+K/wDocJ/+/sv+Neo0UfVafn97D+38b/d/8Bj/AJHlj/DbxRJG0cni6ZkYEMrSSkEHsea7DwT4am8K6G+nzXCTs07Sh0UgYIUY5+ldHRVww8IS5luYYnN8ViaXsajXLvokvyQUUUVseYFFFFABRRRQAUUUUAFFFFABRRRQAUUUUAFFFFABRRRQAUUUUAFFFFABRRRQAUUUUAFFFFABRRRQAUUUUAFFFFAFY9fwFJSnr+ApKZRPH9wU+mR/cFPpEhRSY9z+dG33P50ALRSbfc/nXO+MPE3/AAiulxXv2Y3PmSiPbv24yDzTSbdkJtJXZ0dFeU/8Lj/6gp/8CP8A61H/AAuP/qCt/wCBH/1q09jPsZ+2h3PVqK8p/wCFx/8AUFP/AIEf/Wo/4XH/ANQU/wDgR/8AWo9jPsHtodz1aivKf+Fx/wDUFP8A4Ef/AFqP+Fx/9QU/+BH/ANaj2M+we2h3PVqK8p/4XH/1BT/4Ef8A1qP+Fx/9QU/+BH/1qPYz7B7aHc9Woryn/hcf/UFP/gR/9aj/AIXH/wBQVv8AwI/+tR7GfYPbQ7nq1FeU/wDC4/8AqCt/4Ef/AFq7Dwb4q/4Syyubn7IbbyJRHt8zdngHP60pU5RV2VGpGTsjpqKTb7n86NvufzrMs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iigAooooAKKKKAKx6/gKSlPX8BSUyieP7gp9Mj+4KfSJCiiigArz34v8A/IsWv/X2v8jXoVee/F//AJFi1/6+1/ka0pfGiKvwM8r0DToNV1eO1uJSiFGcKpAaVgMiNSehbpVvTtGg1TxLHpksc+l5Ry8cpLMpUE8ZHt396xrcQGYC5eVI8ffiALKexx3/ADFdJF4otodU0iUpcXMdhFJHJcS4E0u8EevRc8DNdkr9DiVupkadpDapf/Y7e9tvNeTy4d2/96fb5cge7YFTDRYv+EVutXkvBHPBefZjAVJydpPUDrx64rQ0HxDYaEsPlpcl4bzzmeNFU3MeMBWJztxycDOaoy6paSeH9S0v98DNffbIJNg5+Ujawzx1680Xdx6WJrjwxcJ5srPBbW8FtBNLIWeQDzBleApP14wPWq1vo0E/hvUdUa+RXtbhIVTa2HDAnPTqccfritCXxJFJq8N7b3V7ZGOzggPlxq4kKLhgyk4IPY/pVabWrC40/W7RLR7OK+uUuYEjw4jKgjYenBznP6ULmD3SOXw9c7oNqxRRmxS8llMhKoh43HjOf9kZ9qcvhe8eW1SK5tZFurWW7idWO0pHnOeODx0/PFW5PEdnc2hsZop0t5dNhtJZFUFkeNiwYDOCCfoaunWNP0xfD0sbSTQLp1zbSYx5ib2IyV/XGeneleQ7ROfttAvry20+a3VJPt5kES7sFfL+8WzwBVmDwre3apLazQTWrJIzXCh9qbBllKld2cc4A5q7Z+KLTTLbSYLS3uClmtxFMWYBpFlxyDztPGfaqP8AayrNCV1vVm8slll2BfKOOy5+bPQ8ineQrRMeaNIpmSOdJ1HSRAwB/wC+gD+leufBz/kCal/19D/0AV5jrmow6pfrcQwlG8pUlkICmdx1kIHAJ9K9O+Dn/IE1L/r6H/oAqK38Muj8Z6TRRRXEdgUUUUAFFFFABRRRQAUUUUAFFFFABRRRQAUUUUAFFFFABRRRQAUUUUAFFFFABRRRQAUUUUAFFFFABRRRQAUUUUAFFFFABRRRQAUUUUAFFFFABRRRQAUUUUAFFFFABRRRQAUUUUAFFFFABRRRQAUUUUAFFFFABRRRQAUUUUAFFFFABRRRQAUUUUAFFFFABRRRQAUUUUAFFFFABRRRQBWPX8BSUp6/gKSmUTx/cFPpkf3BT6RIUUUUAFYnifw3b+J9Pjs7mRkRJBICvqK26KabTuhSipKzPOv+FRaV/wA/U1H/AAqLSv8An6mr0Witfb1O5j9Xp/02edf8Ki0r/n6mo/4VFpX/AD9TV6LRR7ep3D6vT/ps86/4VFpX/P1NR/wqLSv+fqavRaKPb1O4fV6f9NnnX/CotK/5+pqP+FRaV/z9TV6LRR7ep3D6vT/ps86/4VFpX/P1NR/wqLSv+fqavRaKPb1O4fV6f9NnnX/CotK/5+pq6jwv4XtvC1pPb20jOs0nmEt2OAP6Vu0VMqs5KzKjRhF3X5sKKKKzNQooooAKKKKACiiigAooooAKKKKACiiigAooooAKKKKACiiigAooooAKKKKACiiigAooooAKKKKACiiigAooooAKKKKACiiigAooooAKKKKACiiigAooooAKKKKACiiigAooooAKKKKACiiigAooooAKKKKACiiigAooooAKKKKACiiigAooooAKKKKACiiigAooooAKKKKACiiigCsev4CkpT1/AUlMonj+4KfTI/uCn0iQooooAKKKKACiiigAooooAKKKKACiiigAooooAKKKKACiiigAooooAKKKKACiiigAooooAKKKKACiiigAooooAKKKKACiiigAooooAKKKKACiiigAooooAKKKKACiiigAooooAKKKKACiiigAooooAKKKKACiiigAooooAKKKKACiiigAooooAKKKKACiiigAooooAKKKKACiiigAooooAKKKKACiiigAooooAKKKKACiiigAooooAKKKKACiiigCsev4CkpT1/AUlMonj+4KfTI/uCn0iQooooAKKKKACiiigArzb4ga7fw6qmnW87wQpGHYxtgsT6n2r0mvIviJn/hK2/64JQJmB/auo/8AQQuv+/rUDVNR/wCghdf9/TVTAxSmmItnVdRH/MQuv+/ppP7U1L/oIXX/AH9NVOp6UvFAFn+1dS/5/wC6/wC/pp39qaj/ANBC6/7+tVSkzQBbOq6j/wBBC6/7+mlGqaj31C6/7+mqmKQmgC2dV1H/AKCF1/39NbfhTxDqVvr9rE11LNDPII3SRtw57/WuZFaWgf8AIxab/wBfCfzoA91ooopFHmfj7Xr+PWf7Ot7h4IIkVj5bYLE88muPOq6j/wBBC6/7+mtz4gH/AIq6f/rlH/KuYAFMllwapqP/AEELr/v6aP7V1Ef8xC6/7+mqhpOpoAtf2pqP/P8A3X/f00v9q6j/ANBC6/7+mqv8qOlAFv8AtTUQP+Qhdf8Af00h1XUc/wDIQuv+/pqoT+VLgUAW/wC1NRz/AMhC6/7+mkOq6j/0ELr/AL+mqhNAoA6rwf4g1KLxBa28l1LNBcP5bpI278RmvXa8P8Mf8jRpn/Xcf1r3CkNBXl/jzXtQXXX0+C4kgggVTiNsFiRnJP416hXjfjsn/hMLz/dj/wDQRQDMc6rqP/QQuv8Av6aUapqPX+0Lr/v6apgClJ5piLX9q6jji/uv+/rUn9q6j/0ELr/v6aq96WgC1/ampH/mIXX/AH9NL/amoY/5CF1/39NVOKTOaALf9q6j/wBBC6/7+mlGqaj/ANBC6/7+mqgFITQBcOq6j/0ELr/v6a6LwVr+op4gt7SW5lmguCVZZG3YOM5Fcj9a2/COP+Et03/rr/Q0Ae2UUUUijyzxxr+oHX5bGG5kggtwoCxtjcSAck/jXLHVdR/6CF1/39NanjY/8Vhf/VP/AEAVgYFMkuDVNR6/2hdf9/TR/auo/wDQQuv+/rVUPtSDrQBb/tXUf+ghdf8Af00f2pqPT+0Lr/v6aq+1HagC3/amof8AQQuv+/ppP7V1H/oIXX/f01Uz60oFAFsanqP/AEELr/v6aT+1dR/6CF1/39NVM+lGKAOy8Da9qI8QQ2M1zJNb3AYFZG3bSBnIr1WvGPBX/I32H1b/ANBNez0hoK8o8a6/qD+ILiziuZIYLYhVWJsZOAST+der14n4wP8AxV2pf9dB/wCgigGZ/wDauo/9BC6/7+mlGqaj1/tC6/7+mqgAoJpiLR1XUf8AoIXX/f00f2pqXX+0Lr/v6aqUtAFr+1NRPH9oXX/f1qX+1NRH/MQuv+/pqpxSZoAt/wBq6j/0ELr/AL+mlGqaj/0ELr/v6aqYpM8+1AFs6rqP/QQuv+/prq/AWu6g2upYT3Ek0EyMcSNkqQM5FcUK6PwJj/hMLT/ck/8AQaAPY6KKKRQUUUUAFFFFABRRRQAUUUUAFFFFABRRRQAUUUUAFFFFABRRRQAUUUUAFFFFABRRRQBWPX8BSUp6/gKSmUTx/cFPpkf3BT6RIUUUUAFFFFABRRRQAV5H8Q/+Rrb/AK4J/WvXK8j+IZ/4qtv+uCUCZyvSk5o60vQUyQ6VcstI1LUkaSyspZ0Q4YoM4NUuTWhp+t6npUTx2N28CudzBQOT+IoGT/8ACLa9/wBAm5/75rPurO4sbhoLqFoZlwSjjkZrsfDWta3fXUt5farIunWS+ZOSq/N6KOOprl9b1V9a1ee/dQnmHCqOyjgfjigChSAZoApc0AFaPh//AJGTTf8Ar4T+dZvWtLQBjxFpv/Xwn86APdaKKKRR4/4/H/FX3H/XKP8A9Brma6f4gHHi6f8A65J/KuXxmmSA5pelHSk60AGTnNWl02+ksGvxayG0XrNj5fSrOh6NJrV95IYR28Y8y4lJwI4+5+tdzqWpW+pfD/U/scYS0t5BBDj+JV28/jmgDzQUE0E0mKAClozik60Aa3hc/wDFU6Z/13Fe414f4YH/ABVGmf8AXcf1r3ChjQV4547/AORwvP8Adj/9BFex14547P8AxV95/up/6CKSBnOZxSUAZpTjGD0piL9vomq3aM8Gn3DqBknYQMHvzWfnnNeg+BNZ1G/nvba7u3lhhtf3aMBhe3p6V58B8tAE1ra3F9cLb20LTTMDtReprSHhbXv+gVc/981c8CDHi+1/3H/lVrXfEPiXT9VulN1dQW/nuIS8QClQTjBI5oA5ORGikeJwVdDtZT1BHamgGnyO80zyysWd2LMx6knqabQAE1s+ECf+Et03/rqf5GsWtvwiMeLdN/66n+RoA9sooopFHjHjX/kcNQ+qf+gCsCt/xsf+Kwv/AKp/6AK5/FMkO1aEOh6rcRNLDp9wyIMsdhAHfPNZ5xjBr0LwXrGoalDqkN5dPNHDa/IrAYXr7UAee579qs2VhealK0VnbPPIo3FUGSB61VQfu1+lXdP1K90qZpbG4aCR12sygHIznHNAFv8A4RbXf+gVc/8AfNU77Tb3TWRL22kgZwSocYzjrXQ6JrfiXWtVhso9WkVT80jlVwqDqelU/F2t/wBt6uPL5t7UGKJj95vUn6kUAc+BS9BQTSUAb/gr/kcLD6t/6Ca9orxfwX/yN+n/AFb/ANBNe0UMaCvFPF4/4q3Uv+uo/wDQRXtdeJ+Lz/xVupf9dR/6CKEDKWm6Ve6vcm3sYDLIBlucBR6k9q0Z/Bev28DStZBlXkiORWP5Cse2vLq0EgtriSESABzG23IHvW34Nkvn8T2a20s23dmYBjgoOuaBHPHI9iO1auneGtY1WITWtkzQkErI5Cqe3BNL4omt7jxPfyWpUwmTAKjgkDBI/HPNVJdTvprSG1a6lEEShEjViFwPbuaAJNT0PUtIcC+tXjU9HHzIfxHFU4IJLidIIUaSVztRVHJPpXaaDPLL4C1pb9i9qgxAZCThscAc9jiuLhuJbadJoJDHKhyrr1B9aAN//hBfEJH/AB5p06ecuf51hXNrcWdw0F1C8UyfeRxginLdXst0siXNw9ySArB2LE9BXV+P5lLaVBKytfx24+0EAZyQOp+uaAON6V0XgM/8Vjaf7sn/AKDXOY5rpPAn/I4Wf+5J/wCgmgD2OiiikUFFFFABRRRQAUUUUAFFFFABRRRQAUUUUAFFFFABRRRQAUUUUAFFFFABRRRQAUUUUAVj1/AUlKev4CkplE8f3BT6ZH9wU+kSFFFFABRRRQAUUUUAFeR/EP8A5Gxv+uCf1r1yvI/iH/yNbf8AXFKaEzleBSc0dTSigQY4p8UbzzxwxqWkkYKoz1JqPOa3fCN1p9hrqXmpSiOKFCUym7LngfTHJoAv+KGXRNKtPDUDq7KPPu3A+856D+v5VyYq1qN21/qd1dkt++lZxuOSBnj9MVWoAM0lFO6UAJ0rR8P/APIx6b/18J/Os3rWl4f/AORj03/r5T+dAHutFFFIo8f8f8+L5/8ArlH/ACrmTxXT+P8A/kbp/wDrlH/KuX70yQ5pegOBmjGKTvQB6BBY2kfhSOw0/XbG3lugJLuSWT5jkfcGOg7Vcs9Cjj8B32njVrFkklLG5Vv3afd4P5frXmWBjoK6ey1Wxh8AX+lvLi7lmLJHt6j5e/4UDOfuoBbXk0AlSYRuVEiH5Wx3HtUXajpSUCCl6UdKQ8igDX8L/wDI06b/ANdxXuFeHeGP+Rp0z/ruK9xpDQV4547/AORwvP8AdT/0EV7HXjnjv/kb7z/dT/0EU0DOczxSUd6UcUCOz+HIxqGpf9ev9a4sHpXTeC9XstJvb2S9l8pZLfYh2k5OelcyB8tAE9reXFhcLcWkrQzLnDrjIzXYeGPE93qV/HpGsKt/b3RKgyqNynGfxHFcxo9pZXl28F9efZFZP3UpGQH9D7V0mlQ6D4Yuf7RudWiv7iNW8iG3XIz6/XrQNHNazZrputXlkhysUpVfp2/SqFWL+8k1LUbi8lAEkzlyB29qg6UCDoK2vCP/ACNum/8AXQ/yNYnWtvwh/wAjbpv/AF1P8jQB7ZRRRSKPF/Gv/I4ah9U/9AFYPSt/xr/yN+ofVP8A0Ba5/vTJDmu1+Hv/ADGf+vYf1ri+ldN4P1ey0r+0/tkvl+fBsj+XO488frQBy6n5V+lKT7UijCDPpV3Sfso1e1a+fZarIGkO3dwOcY9zxQB0c0f/AAjPhAR7salqwBfjDRxen4/1rkeBwK2/FmrRax4gmubd2e3VVSMn0HUj2zWH1oAKWjoKTrQBv+Cv+RwsPq3/AKCa9orxfwV/yN9h9W/9BNe0UmNBXifi/wD5G7Uv+uo/9BFe2V4p4v8A+Rt1L/rqP/QRTQMybec21zFOERzG4YI4yrY7EV12neLYdQb+y72whtbe7cRtNZkxFc9M468/zrn9EstNv55odQv/ALF8oMMhGQT3B/Ctqx0bQdLuo7zUddguI4mDLFbgksw5GfbpQIxvEOjf2FrM1krl4wA8bHqVPr71NoOgnVDJdXUn2fTLcbp5zx0/hHv/ACqt4g1h9d1ee+8vYrDbGh6hR0z712P9qeFLvwzZ6VcahPBFGimRIcjc2OQeDnnn8qAOc1/xGuo20em2FuLXS4D8kY6vjoT/AIVgda6u9svBa2M7Weo3b3IQmJWPBbsPu+tc3ZLbPfQJeSGO2ZgJXXqq+tAHQaZ41k00QD+yrFxEmzeibZDgYzupvijR7aG1s9ZsZpZLe+5YSvuZWx0yeT3p7eGdGWYt/wAJPam2HJwv7zH09aj8T61ZXVtZ6VpSt/Z9mPldurtj+XWgZzfQV0fgT/kcLT/ck/8AQa5uuj8Cf8jhZ/7kn/oJoEeyUUUUigooooAKKKKACiiigAooooAKKKKACiiigAooooAKKKKACiiigAooooAKKKKACiiigCsev4CkpT1/AUlMonj+4KfTI/uCn0iQooooAKKKKACiiigDIvvFOhaZdvaXuqW8FwgBaN2wRkZH6V5V431vTNQ8RtPaX0M0XkqN6nIyKv6vpNnrfxrewv4zJbyQgsoYrnEORyOeornPHOg6bofiVrKwtykAhV8NIzcn3JrljUrTb5UrJ26nvVcHluHp0/bynzSipaKNtfUo/bbX/nvH+dBvrX/nun51k+RD/wA8x+Zo8iH/AJ5j8zV3xHaP4mHLk381T7o/5msL21/57p+dL9ttf+fhPzrI8iH/AJ5j8zR5EP8AzzH5mi+I7R/EOXJv5qn3R/zNb7da/wDPdPzo+22v/PdPzrJ8iH/nmPzNHkQ/88x+Zo/2jtH8Q5cm/mqfdH/M1/ttr/z8J+dIb61/57p+dZPkQ/8APMfmaPIh/wCeY/M0XxHaP4hy5N/NU+6P+ZrC9tf+fhPzq/omp2MGu2E0t1EkaTqzMTwBXNeRD/zzH5mr+iafaXuvWFrPDuhmnVHAcjIJ9aP9o7R/EOXJv5qn3R/zPdf+E48Mf9Bu0/77o/4Tjwx/0G7T/vus7/hV3hP/AKB8n/gRJ/jR/wAKu8J/9A+T/wACJP8AGpviOy/Evlyf+ap90f8AM4HxprWm3/iaa4tb2KaExoA6nI4HNYH220H/AC3j/OrfjbQ9O0XxRNY2NuUgSNGCl2bkjnkmue8iH/nmPzNVfEdl+JDjk381T7o/5mt9utf+e6fnQL21/wCe6fnWT5EP/PMfmaPIh/55j8zRfEdo/iHLk381T7o/5mv9utc/8fCfnSG+tcf69KyfIh/55j8zR5EP/PMfmaP9o7R/EOXJv5qn3R/zNb7ba/8APdPzpfttrj/j4T86yPIh/wCeY/M0eRD/AM8x+Zo/2jtH8Q5cm/mqfdH/ADNY3tr/AM90/OgXtr/z8J+dZPkQ/wDPMfmaPIh/55j8zR/tHaP4hy5N/NU+6P8AmdT4f1SwtvEWnzzXcUcUcwZ3Y8AV63/wnHhj/oN2n/fdeHeHdMs9Q8R6fZ3MO6CaYI6hyMj65r2D/hV3hP8A6B8n/gRJ/jSbxHZfiNRyb+ap90f8zR/4Tjwx/wBBu0/77ry3xhrGm33ii6uLW9ilhZU2up4OFGa9B/4Vd4T/AOgfJ/4ESf415V4y0XT9H8U3VjZQFLeNUKqXZjyoJ5JoTxHZfiNxyf8AmqfdH/Mg+22g/wCW6fnSfbrX/nun51k+RD/zzH5mjyIf+eY/M074ntH8SeXJv5qn3R/zNYXtr/z3T86X7da5/wCPhPzrI8iH/nmPzNHkQ/8APMfmaL4jtH8Q5cm/mqfdH/M1jfWuP9elJ9ttf+e8f51leRD/AM8x+Zo8iH/nmPzNF8R2j+IcuTfzVPuj/ma3221A4uE/Oj7ba/8APeP86yfIh/55j8zR5EP/ADzH5mi+I7R/EOXJv5qn3R/zNYX1r/z8J+da3hnVtPtPEtjPcXcUcUbks7HgcGuT8iH/AJ5j8zWv4X0qx1PxNYWV1BugmkKuocgkYPcGi+I7R/EOXJv5qn3R/wAz23/hOPDH/QbtP++6P+E48Mf9Bu0/77rO/wCFXeE/+gfJ/wCBEn+NH/CrvCf/AED5P/AiT/GpviOy/Evlyf8AmqfdH/M878Wavp174nvbi2vIpYXK7XU8H5QKx/ttp/z8J+dSeLtHsNJ8U3tjZwbLeIqEUuxIyoJ5J9TWJ5EP/PMfmaq+I7L8SHHJv5qn3R/zNY31r/z3T86Be2v/AD3T86yfIh/55j8zR5EP/PMfmaL4jtH8Q5cm/mqfdH/M1/t1r/z8J+dH261/57p+dZHkQ/8APMfmaPIh/wCeY/M0XxHaP4hy5N/NU+6P+ZrfbbXP/Hwn50fbbQD/AF6fnWT5EP8AzzH5mjyIf+eY/M0f7R2X4hy5N/NU+6P+ZrfbbX/nun50fbbX/n4T86yfIh/55j8zR5EP/PMfmaL4jtH8Q5cm/mqfdH/M7Dwpq+nWfiezuLi8iihQtudjgD5TXqn/AAnHhj/oN2n/AH3Xi3hLR7DVvFFlY3kG+3lLb1DsCcKT1Br1j/hV3hP/AKB8n/gRJ/jSbxHZfiUo5P8AzVPuj/maP/CceGP+g3af9915P4n1bT7zxNf3FveRSQvICrqeD8oFej/8Ku8J/wDQPk/8CJP8a8j8UaTY6Z4n1CytYNsEMgVFLkkDaD1J96E8R2X4iccn/mqfdH/MT7ba8/6RH+dJ9tte08dZXkQ/88x+Zo8iH/nmPzNO+I7R/EXLk381T7o/5msL21/5+E/Ol+3Wv/PdPzrI8iH/AJ5j8zR5EP8AzzH5mi+I7R/EOXJv5qn3R/zNb7da/wDPdPzo+22v/Pwn51k+RD/zzH5mjyIf+eY/M0f7R2j+IcuTfzVPuj/ma32y0x/r46De2uf9en51k+RD/wA8x+Zo8iH/AJ5j8zRfEdl+IcuTfzVPuj/mawvrX/n4T863fB+sabY+KLa4ur2GKFVfc7NwMriuM8iH/nmPzNb3gzRdP1jxTa2N7AXt5FcsodlPC5HINF8R2X4go5N/NU+6P+Z7N/wnHhj/AKDdp/33V/TNd0vWTKNNvobkxY3+W2duc4z+Rrn/APhV3hP/AKB8n/gRJ/jXOfCOJINY8SQxjCRuiqM5wA0gFQqlWM4xmlr2NpYPAVcLVrYaU7wt8Vurt0PVKKKK6jwgooooAKKKKACiiigAooooAKKKKACiiigAooooAKKKKACiiigAooooAKKKKAKx6/gKSlPX8BSUyieP7gp9Mj+4KfSJCiiigAooooAKKKKAPLz/AMl8H/XH/wBoVg/FD/kc2/690/rW8f8Akvg/64/+0Ky/ipp9zH4jjvzExtpYVUSAZAI6g1z4b7fqz2M62w//AF6h+pwdFH4H8qPwP5V1HiGjolvBdaiUuVRo1hkfEjFVyBkZK84+lXm0exurd7uG6hhjA2ELJ+7EgUscFyGIxgcZOTWFHK8TFo2ZSVKkjuD1FSwXtzbRyRwTOkcgw67QQfzFAGnHocMsy263MizoYvOLINoEmMbecnGR1pP7PtEsbu5hd5oxDIqmVApV0ZMkY7YaqlvrF5DJbFpnkjt3DpG3Tjpk4yfxqO51K8u3dpriRt6lSMYG0nOMAf5xQBb1fSE0tIwLlJJd210DKSDgHIAJIHOOcGsqp5725uYo455nkSP7gYDj8cZP41B+B/KgArV8M/8AI06V/wBfSfzrK/A/lW94N0+5v/FWn/Z4mZYZllkbHCqPU0AfQVFFFSWeG/Ev/kd7n/rlH/6DXI13HxR0+5h8UG+aJvs88SBJAMjIGCPrXD/gfyqiHuFaOi29vcXsouVjaOO3eT967KuRjGSvOOe1Z34H8qltrqezm862leKTBXco7HqOaANJ9Oiu2+0QNFHbqXExhLMke1d2QW5+boM96sP4dhjmijkvgrFWaUDazABN+QoOcducc1kS393OZTLPI3mgCQYwGA6ZAFK2pXrxojXMhVAVXgZAIwRnGTx60AX5dMsYtIlvfPuSWWNrcFFHDFl+fn1U9Kq6jYJaCF4ZDNDIP9blSpbuBg8dRwcGq63lysZjWaQRmPyivbbnOPzJpbm9ubvZ9omeTYMKCAAPwAoAgoo/A/lR+B/KgDa8If8AI4aT/wBfK/1r6GrwLwLp9ze+LrB4ImaOCTzZHxwoHvXvtJlIK8J+I3/I833+7H/6AK92rxL4m6fc2/iya8eJvs9wiGOQDg4UAj68UIHsc+Ba2dvZiSyW6a6TeXaRlKZYrhccZ4zznrVqTQbeO4jg+1yGSWSUKBGMBEJySc9SB+dZdvqV7aRNFb3EkcbHJUAHn2yOPwpkV1LHJA2+QiFsoASCMnJwfc0yTUi0WC5ks3gmnFtcRGQvMqoVO7aByccn3pJNEhiURNdObsxyyBRH8gEZIOT152nFQ3OvXst4k8MskPlpsjGdxC5zzkYPPtxVSW/u5pjNLcSNKVZdx64bqPxyaANA6bYx3l8l1NPDFbvjfGgK9OByc5J7VYsfD8MsdvNdzSojlhIiBd6/IzrxnI4XvjqMVlxavqEHmeXdSDzG3vlQdzYxnkdcUDV9RWBYRdyiNGDKuBwR05xmgCxHp0EkEM7SOsBtpLhyq5cqrlRxnGelT/2LaqqPJdzBJpIkhCxgsfMXcC3OBjvWYl/dpMkyTyCRM7Tjpk5IxjGCSaSS+upX3yTyM3mCTJ/vDofwoAtXGmLDYNMkplljkKTBCMRgMV5Gd3XHOMc1e8Ef8jtpX/XU/wDoJrIe/u5bf7O87tDu3FcDk5zycZPNdD8PtPubvxfZTQxMYrdjJI+OFGCOv40B1Pd6KKKks8E8f/8AI86n/vJ/6Atc1XXfEiwubXxfdXMkTCC5CtHJjg4UAjPrxXI/gfyqiHuXNJgjutYs7eYbopJQrjOMj61qvpFrdXQWPy4USAzSNBJmNl3BRtaQjnnnNYEcrwyrJEzJIpyrDqDUtvfXVrjyJ5I8EsABkZPXg0AXZNJjFvcNDci4likK4iK42g/ePOSMc5GRVi68Ppb3sVut0HO5hPhkJjCjluDgA5x82KzDqN40MkJnfy5GLOoUDcT15AzTjql80kUhuZC8QwjbRkD8ufxzQBpSeH4op47d7tvPmuTBEFQFeincTn0bt3qGCDSnsNQlL3PlRGIK5jXzASxBAGcYqjcaje3Uqyz3MskiHcrHgg+ox9BSXF/d3W7z53feAG+UAHHTOB2oAS9tTZX89qzBjC5TcO+Kgp0ssk0rSyszyOcsx6k038D+VAHS+AP+R4036v8A+gmve68N+HFhc3Xi+2uY4mMNuGaR8cDIIAz6817lSZSCvn/xx/yO2rf9dh/6CtfQFeEfELT7m08X3s8sTCK5YSRPjhhtA6+vFCBnLVbs4I5rXUJHBLQwB056HcBVT8D+VTWt5c2UjSW0rxOy7WIGcj05FMku2mmQ3FvAXmkWe5EhhCqCo2ddx6/lSSabCLqCyjkme6baZPkGxVK5yDnPA9agbVr9llU3Um2X74wBn9OPwxSf2le7IU+0ybYTmPgZX8cZP40AalzolpaQgtPK8zzxLFt2lCjrnkg9evSoho8Bl8p5pFlmnmigCICo8skfMSc9qpS6tqE5JlupXJCqcgdFOR27UxNSvY45Y0uZQkxLSD+8T1OccZ9qAL0ukWqIyreOJIo4pZS8eEVXx+JIzVPUbMWVyEQu0TLuR2Knd64KkioheXIdnE0m5goJ9QuNo/DApLm7uLyXzLiVpHxgEjGB9BxQBFXVfDj/AJHqy/3JP/QTXK/gfyrs/hlYXM/i2K8SJvs9vG++QjjkYA+tALc9try74U/8h7xP/wBdV/8AQpK9Rry74U/8h7xP/wBdV/8AQpK5Kv8AFp/P8j3cB/yL8X6Q/wDSj1Giiiuk8UKKKKACiiigAooooAKKKKACiiigAooooAKKKKACiiigAooooAKKKKACiiigCsev4CkpT1/AUlMonj+4KfTI/uCn0iQooooAKKKKACiiigDzTxL4O8T3XjabXdEuLeAlFWN2kww+QKeNp96gbQfic67W1m2YHsXU/wDslepUVzvDRu2m1fzPZjndZQjCUIS5UkrxTdkeU/8ACNfEj/oKWX5r/wDEUf8ACNfEj/oKWX5r/wDEV6tRR9WX8z+8P7aqf8+qf/gCPKf+Ea+JH/QUsvzX/wCIo/4Rr4kf9BSy/Nf/AIivVqKPqy/mf3h/bVT/AJ9U/wDwBHlP/CNfEj/oKWX5r/8AEUf8I18SP+gpZfmv/wARXq1FH1ZfzP7w/tqp/wA+qf8A4Ajyn/hGviR/0FLL81/+Io/4Rr4kf9BSy/Nf/iK9Woo+rL+Z/eH9tVP+fVP/AMAR5T/wjXxI/wCgpZfmv/xFPTw/8TYwQmsWqZ67WUf+yV6nRS+rL+Z/eH9tVP8An1T/APAEeXf2H8UP+g3B/wB/B/8AEUf2H8UP+g3B/wB/B/8AEV6jRR9WX8z+8f8AbdT/AJ9U/wDwBHljaB8TnXa+s2zD0Z1P/slM/wCEa+JH/QUsvzX/AOIr1aij6sv5n94v7aqf8+qf/gCPKf8AhGviR/0FLL81/wDiKP8AhGviR/0FLL81/wDiK9Wop/Vl/M/vD+2qn/Pqn/4Ajyn/AIRr4kf9BSy/Nf8A4ij/AIRr4kf9BSy/Nf8A4ivVqKPqy/mf3h/bVT/n1T/8AR5T/wAI18SP+gpZfmv/AMRR/wAI18SP+gpZfmv/AMRXq1FH1ZfzP7w/tqp/z6p/+AI8p/4Rr4kf9BSy/Nf/AIij/hGviR/0FLL81/8AiK9Woo+rL+Z/eH9tVP8An1T/APAEeWJ4f+JsYwmsWqg/3XUf+yU7+w/ih/0G4P8Av4P/AIivUaKX1ZfzP7w/tup/z6p/+AI8u/sP4of9BuD/AL+D/wCIpraB8TnXa+s2zD0Z1P8A7JXqdFH1ZfzP7w/tup/z6p/+AI8p/wCEa+JH/QUsvzX/AOIo/wCEa+JH/QUsvzX/AOIr1ain9WX8z+8P7aqf8+qf/gCPKf8AhGviR/0FLL81/wDiKP8AhGviR/0FLL81/wDiK9Woo+rL+Z/eH9tVP+fVP/wBHlP/AAjXxI/6Cll+a/8AxFH/AAjXxI/6Cll+a/8AxFerUUfVl/M/vD+2qn/Pqn/4Ajyn/hGviR/0FLL81/8AiKP+Ea+JH/QUsvzX/wCIr1aij6sv5n94f21U/wCfVP8A8AR5T/wjXxI/6Cll+a//ABFPTw/8TYxhNYtVHorqP/ZK9TopfVl/M/vD+2qn/Pqn/wCAI8u/sP4of9BuD/v4P/iKP7D+KH/Qbg/7+D/4ivUaKPqy/mf3j/tup/z6p/8AgCPLH0D4myDD6zbMPRnU/wDslM/4Rr4kf9BSy/Nf/iK9Woo+rL+Z/eL+2qn/AD6p/wDgCPKf+Ea+JH/QUsvzX/4ij/hGviR/0FLL81/+Ir1ain9WX8z+8P7aqf8APqn/AOAI8p/4Rr4kf9BSy/Nf/iKP+Ea+JH/QUsvzX/4ivVqKPqy/mf3h/bVT/n1T/wDAEeU/8I18SP8AoKWX5r/8RR/wjXxI/wCgpZfmv/xFerUUfVl/M/vD+2qn/Pqn/wCAI8p/4Rr4kf8AQUsvzX/4ij/hGviR/wBBSy/Nf/iK9Woo+rL+Z/eH9tVP+fVP/wAAR5YmgfE2MYTWbZR6K6j/ANkp39h/FD/oNwf9/B/8RXqNFL6sv5n94f23U/59U/8AwBHl39h/FD/oNwf9/B/8RTX0D4myDD6xbMPRnU/+yV6nRR9WX8z+8P7bqf8APqn/AOAI8p/4Rr4kf9BSy/Nf/iKP+Ea+JH/QUsvzX/4ivVqKf1ZfzP7w/tqp/wA+qf8A4Ajyn/hGviR/0FLL81/+Io/4Rr4kf9BSy/Nf/iK9Woo+rL+Z/eH9tVP+fVP/AMAR5T/wjXxI/wCgpZfmv/xFH/CNfEj/AKCll+a//EV6tRR9WX8z+8P7aqf8+qf/AIAjyn/hGviR/wBBSy/Nf/iKP+Ea+JH/AEFLL81/+Ir1aij6sv5n94f21U/59U//AABHlP8AwjXxI/6Cll+a/wDxFPXQPici7U1m2Ueiuo/9kr1Oil9WX8z+8P7aqf8APqn/AOAI8u/sP4of9BuD/v4P/iK1vh74T1bw3dapPqrwO13sIMT7skFic8D+9Xd0VUcPGMlK7dvMitnFarRlR5IxUrXtG2zuFFFFbnkhRRRQAUUUUAFFFFABRRRQAUUUUAFFFFABRRRQAUUUUAFFFFABRRRQAUUUUAVj1/AUlKQc9D0FGD6GmUTR/cFPpsf3BTqRIUUUUAFFFFABRRRQAUUUUAFFFFABRRRQAUUUUAFFFFABRRRQAUUUUAFFFFABRRRQAUUUUAFFFFABRRRQAUUUUAFFFFABRRRQAUUUUAFFFFABRRRQAUUUUAFFFFABRRRQAUUUUAFFFFABRRRQAUUUUAFFFFABRRRQAUUUUAFFFFABRRRQAUUUUAFFFFABRRRQAUUUUAFFFFABRRRQAUUUUAFFFFABRRRQAUUUUAFFFFABRRRQAUUUUAFFFFABRRRQAUUl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UAf/2Q=="/>
          <p:cNvSpPr>
            <a:spLocks noChangeAspect="1" noChangeArrowheads="1"/>
          </p:cNvSpPr>
          <p:nvPr>
            <p:custDataLst>
              <p:tags r:id="rId3"/>
            </p:custDataLst>
          </p:nvPr>
        </p:nvSpPr>
        <p:spPr bwMode="auto">
          <a:xfrm>
            <a:off x="526211" y="196880"/>
            <a:ext cx="4770408" cy="47704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2" name="ZoneTexte 1"/>
          <p:cNvSpPr txBox="1"/>
          <p:nvPr>
            <p:custDataLst>
              <p:tags r:id="rId4"/>
            </p:custDataLst>
          </p:nvPr>
        </p:nvSpPr>
        <p:spPr>
          <a:xfrm>
            <a:off x="638355" y="370935"/>
            <a:ext cx="3329796" cy="646331"/>
          </a:xfrm>
          <a:prstGeom prst="rect">
            <a:avLst/>
          </a:prstGeom>
          <a:noFill/>
        </p:spPr>
        <p:txBody>
          <a:bodyPr wrap="square" rtlCol="0">
            <a:spAutoFit/>
          </a:bodyPr>
          <a:lstStyle/>
          <a:p>
            <a:r>
              <a:rPr lang="fr-CA"/>
              <a:t>Bouton ajouter un concept ne fonctionne pas</a:t>
            </a:r>
          </a:p>
        </p:txBody>
      </p:sp>
      <p:pic>
        <p:nvPicPr>
          <p:cNvPr id="3" name="Image 2"/>
          <p:cNvPicPr>
            <a:picLocks noChangeAspect="1"/>
          </p:cNvPicPr>
          <p:nvPr>
            <p:custDataLst>
              <p:tags r:id="rId5"/>
            </p:custDataLst>
          </p:nvPr>
        </p:nvPicPr>
        <p:blipFill>
          <a:blip r:embed="rId10"/>
          <a:stretch>
            <a:fillRect/>
          </a:stretch>
        </p:blipFill>
        <p:spPr>
          <a:xfrm>
            <a:off x="4113003" y="1969024"/>
            <a:ext cx="7791153" cy="4341456"/>
          </a:xfrm>
          <a:prstGeom prst="rect">
            <a:avLst/>
          </a:prstGeom>
        </p:spPr>
      </p:pic>
      <p:sp>
        <p:nvSpPr>
          <p:cNvPr id="6" name="Rectangle 5"/>
          <p:cNvSpPr/>
          <p:nvPr>
            <p:custDataLst>
              <p:tags r:id="rId6"/>
            </p:custDataLst>
          </p:nvPr>
        </p:nvSpPr>
        <p:spPr>
          <a:xfrm>
            <a:off x="4237457" y="4016854"/>
            <a:ext cx="1391818" cy="4430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Flèche gauche 7"/>
          <p:cNvSpPr/>
          <p:nvPr>
            <p:custDataLst>
              <p:tags r:id="rId7"/>
            </p:custDataLst>
          </p:nvPr>
        </p:nvSpPr>
        <p:spPr>
          <a:xfrm>
            <a:off x="3258898" y="3769743"/>
            <a:ext cx="483079" cy="29886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0" name="Image 9" descr="Une image contenant rouge, plein, assis, orange&#10;&#10;Description générée automatiquement">
            <a:extLst>
              <a:ext uri="{FF2B5EF4-FFF2-40B4-BE49-F238E27FC236}">
                <a16:creationId xmlns:a16="http://schemas.microsoft.com/office/drawing/2014/main" id="{8095A70F-5531-4B4B-9FF3-03362AC21E5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4757296" y="4268696"/>
            <a:ext cx="1439326" cy="382321"/>
          </a:xfrm>
          <a:prstGeom prst="rect">
            <a:avLst/>
          </a:prstGeom>
        </p:spPr>
      </p:pic>
    </p:spTree>
    <p:extLst>
      <p:ext uri="{BB962C8B-B14F-4D97-AF65-F5344CB8AC3E}">
        <p14:creationId xmlns:p14="http://schemas.microsoft.com/office/powerpoint/2010/main" val="259280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custDataLst>
              <p:tags r:id="rId1"/>
            </p:custDataLst>
          </p:nvPr>
        </p:nvPicPr>
        <p:blipFill>
          <a:blip r:embed="rId9"/>
          <a:stretch>
            <a:fillRect/>
          </a:stretch>
        </p:blipFill>
        <p:spPr>
          <a:xfrm>
            <a:off x="359833" y="1191321"/>
            <a:ext cx="5685704" cy="3345739"/>
          </a:xfrm>
          <a:prstGeom prst="rect">
            <a:avLst/>
          </a:prstGeom>
          <a:ln>
            <a:solidFill>
              <a:schemeClr val="accent1"/>
            </a:solidFill>
          </a:ln>
        </p:spPr>
      </p:pic>
      <p:pic>
        <p:nvPicPr>
          <p:cNvPr id="11" name="Image 10"/>
          <p:cNvPicPr>
            <a:picLocks noChangeAspect="1"/>
          </p:cNvPicPr>
          <p:nvPr>
            <p:custDataLst>
              <p:tags r:id="rId2"/>
            </p:custDataLst>
          </p:nvPr>
        </p:nvPicPr>
        <p:blipFill>
          <a:blip r:embed="rId10"/>
          <a:stretch>
            <a:fillRect/>
          </a:stretch>
        </p:blipFill>
        <p:spPr>
          <a:xfrm>
            <a:off x="5462997" y="3050272"/>
            <a:ext cx="5514431" cy="3321685"/>
          </a:xfrm>
          <a:prstGeom prst="rect">
            <a:avLst/>
          </a:prstGeom>
          <a:ln>
            <a:solidFill>
              <a:schemeClr val="accent1"/>
            </a:solidFill>
          </a:ln>
        </p:spPr>
      </p:pic>
      <p:sp>
        <p:nvSpPr>
          <p:cNvPr id="4" name="AutoShape 2" descr="data:image/jpeg;base64,/9j/4AAQSkZJRgABAQEAYABgAAD/2wBDAAgGBgcGBQgHBwcJCQgKDBQNDAsLDBkSEw8UHRofHh0aHBwgJC4nICIsIxwcKDcpLDAxNDQ0Hyc5PTgyPC4zNDL/2wBDAQkJCQwLDBgNDRgyIRwhMjIyMjIyMjIyMjIyMjIyMjIyMjIyMjIyMjIyMjIyMjIyMjIyMjIyMjIyMjIyMjIyMjL/wAARCAJ9Ay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meYo//AFUeavv+VAD6KQEEZFLQAUUUUAFFFFABRRRQAUUUUAFFFFABRRRQAUUUUAFFFFABRRRQAUUUUAFFFFABRRRQAUUUUAFFFFABRRRQAUUUUAFFFFABRRRQAUUUUAFFFFABRRRQAUUUUAFFFFABRRRQAUUUUAFFFFABRRRQAUUUUAFFFGaACiiigAooprSKpAOeaAHUUzzV9/yo81ff8qdmFx9FM81ff8qPNX3/ACoswuPopnmr7/lR5q+/5UWYXH0UzzV9/wAqPNX3/KizC4+imeavv+VHmr7/AJUWYXH0UzzV9/yo81ff8qLMLj6KZ5q+/wCVHmr7/lRZhcfRTPNX3/KjzV9/yoswuPopnmr7/lR5q+/5UWYXH0UzzV9/yo81ff8AKizC4+imeavv+VIZkHr+VFmBJRRRSAKKKKACijPOKKACiiigAooooAKKKKAKx6/gKSlPX8BSUyieP7gp9Mj+4KfSJCiiigAooooAKKKKACiiigAooooAKKKKACiiigAooooAKKKKACiiigAooooAKKKKACiiigAooooAKKKKACiiigAooooAKKKKACiiigAooooAKKKKACiiigAooooAKKKKACiiigAooooAKKKKACiiigApD1X60tIeq/WgBaKKKACkZVYYYZpaKAGeTH/dFHkx/wB0U+igBnkx/wB0UeTH/dFPooAZ5Mf90UeTH/dFPooAZ5Mf90UeTH/dFPooAZ5Mf90UeTH/AHRT6KAGeTH/AHRR5Mf90U+igBnkx/3RR5Mf90U+igBnkx/3RR5Mf90U+igBnkx/3RR5Mf8AdFPooAZ5Mf8AdFHkx/3RT6KAGeTH/dFAjQHIUZp9FABRRRQAUUUUAIPvGlpB940tABRRRQAUUUUAFFFFAFY9fwFJSnr+ApKZRPH9wU+mR/cFPpEhRRRQAUVma/qM2laS91AiPIHRAHzj5mC9vrUQ1G8tdZtLC8EEgu1cxvCCCpUZOQT0Iq1BtXM3Uipcr/q5sUVS/taw+3fY/tK+fu2bcHG7Gduemcds5pbnVLO0nEEsp84rv2IjOQvqQoOBU8r7Fc8e5corDOtGLxHc2szgWqWscqKIyXLMzZ4HJ4HTFaS6jZtYG+Fwn2ULuMueAKbg0KNSL6lqiqcWq2M1pPcpOPKgBMpKkFMDJyCMjilj1Kzlt5LhJ1MMah2kOQoBGevTpS5X2Hzx7luisPVdcVPD9/eae7ebBAZEaSFgPbqBmrttqtpPJFb+ePtDpkDaQGwOdp6HHtT5JWuT7SN7XL9FUptXsLe7FrLcqsxKjGDgFugJ6AntmrNwZRbSGAKZgpKBuhPalZ9S+ZPYkorO0vVV1DRItQdRGxQmVM52MPvD8CDWe+t37Xa20VtEZX097tFJPLBsKv4iqUJXsQ6sUk+50NFULPVIbrQ49T4WNofNYZ+7gcj8DkVVXVbu4uksLeFBdLCJbh3yUhz0Xjq3/wCulyMbqR08zZorLg1KaLVE06/RFlljLwyx52SY6jB6EenpWpSaaHGSlsFFFFIoKKKKACiiigAooooAKKKKACiiigAooooAKKKKACiiigAooooAKKKKACiiigAooooAKKKKACiiigAooooAKKKKACiiigApD1X60tIeq/WgBaKKKACiiuW8Xaxeae1tDayeV5gLMwHPGOKyrVo0YOcgZ1NFeX/8JHq//P8Ay/kP8KP+Ej1f/n/l/If4Vw/2rS7MnmPUKK8v/wCEj1f/AJ/5PyH+FH/CR6v/AM/8v5D/AAo/tWl2Ycx6hRXl/wDwker/APP/AC/kP8KP+Ej1f/n/AJfyH+FH9q0uzDmPUKK8v/4SPV/+f+X8h/hR/wAJHq//AD/y/kP8KP7VpdmHMeoUV5f/AMJHq/8Az/y/kP8ACj/hI9X/AOf+X8h/hR/atLsw5j1CivNrPxNqqXkJe6aVC4DIwGCK9Jrqw+KhXTceg07hRRRXSMKKKKACiiigAooooAKKKKACiiigAooooAQfeNLSD7xpaACiiigAooooAKKKKAKx6/gKSlPX8BSUyieP7gp9Mj+4KfSJCiiigDB8Yo0nhyVFDEmaH7vX/WLUaL/Y2ul7xmnhvMRW9y/LRH/nmx9CeQfwPauiowD1FaKpaPKZSpXnz310/X/M4awsYTox0rVNRlt545T5sW0bi27cGVsZOeORzWtps8WlanqqX7+XJcT+fDI4J8yPaAAD6gg/L2z710W0E5IGfXFBAPUA4purzXv1IjQ5bWexgWyB/HN5NsOPsEW1iv8AtNxWGba4fS5ZVWQRW+tyTzbVyfLBPIX+LBIP4ZrvKKFVsEqCkt+/4nJXdvay2er3sOoPeXD6e8bBQMYwSMgDr9akvrSRvCOk+TCTHbtbzTxIvLRqAWG3v64rqAoHQAfhS0e1eg/YLXzOd8RX1tf+E9UW0lEx+zE/ICev9famavFtbw0sceFS7ThV4UeW35V0gUDoAPwpaSqW0Q5UnJ3b7fg7nFQWiLFqmnapfvatPPI7KVB8xGPylWI54/IiuwtkWO1hRWZlVAAz9SAOp96kKg9QD9RS0TnzDp0lA5QxS22v3mkIj/Z9RkW6DgHAH/LUZHTOAPq1XHQjx3blUIQaawyBwP3g4rfoodQSo269bnJ20EttrdzoYRvsk032xWKnBQ8upP8Av4/Mirqg6R4lvbidSLS+RGE2PljdBja3pkcg1v0EAjBGaHUuCo22ez0/yMB86t4ksZ7cE2liru0+Pld2G0KvrgZJIrfoAAGAMUVMpXsXGPLd9woooqSwooooAKKKKACiiigAooooAKKKKACiiigAooooAKKKKACiiigAooooAKKKKACiiigAooooAKKKKACiiigAooooAKKKKACkPVfrS0h6r9aAFooooAK4Xx62Lyy/65t/MV3VcD8Qji9seP8Alm/8xXBmTthpfL8xS2OV3+9WbPazyuwDGKJpFU9CR61nb/anJO0bq6EqynIIr5qM0ndmZpRTzajNHbyMhLuAJNgG3P0qWCC1uV89fNSFQ4ZdwLEqu7IPvWfJqE0m0fJHtO4eUgTn14ofUZ3bOVX5SuFUAcjB4Hc+taKpHrqO5pGC0S3+0sspRhGUjDjjdkcn8Kk/stFYo0gJaR0VzIq7NpxkqeT+FYzXszQiIt8gCgDH93OP5mn/ANpXBMhLAs7FixUEqT1we34VSq0+qC6NK3tImNvL5jhZm2IuOVODkn1HHH19qiit4nEMTFvOuFLo4Pyrgngjv901SXUrhH3K+MAADAwMdMDtTUv5kgMSkbTnBwNyg9QD1FT7SHYLmjPb26Qy+X5nmRRRyszMMHdgYx+NZ+/3prXsz+ZubPmIqNx1Axj+QqHf7VM5pvQC5bv/AKVD/vr/ADr2SvFLd83UIA/5aL/Ova69jJ3dT+X6lRCiiivaKCiiigAooooAKKKKACiiigAooooAKKKKAEH3jS0g+8aWgAooooAKKKKACiiigCsev4CkpT1/AUlMonj+4KfTI/uCn0iQooooAQkDqaTevrSP95aWmMN6+tG9fWiigLBvX1o3r60UUBYN6+tG9fWiigLBvX1o3r60UUBYN6+tG9fWiigLBvX1o3r60UUBYN6+tG9fWiigLBvX1o3r60UUBYN6+tG9fWiigLBvX1o3r60UUBYN6+tG9fWiigLBvX1o3r60UUBYN6+tG9fWiigLBvX1o3r60UUBYN6+tG9fWiigLBvX1o3r60UUBYN6+tG9fWiigLEF5f2un2ct3dzpDbwrukkc4Cj1NYH/AAsfwd/0MVj/AN/KPiH/AMk+1z/r1b+Yr5XHQfSkS3Zn1R/wsfwd/wBDFY/9/KP+Fj+Dv+hisf8Av5XyxRQTzM+q4viB4SnYrFr9k7AZID1L/wAJt4Z/6DVp/wB918w6J/x9yf8AXP8AqK3aaHzM+gf+E28M/wDQatP++6P+E28M/wDQatP++6+fqUqygFlZQ3QspGfpRYLn0B/wm3hn/oNWn/fdH/CbeGf+g1af9918/kEHBBB9CMUlFguz6B/4Tbwz/wBBq0/77o/4Tbwz/wBBq0/77r5+pcHGcHHrjiiwXPoD/hNvDP8A0GrT/vuj/hNvDP8A0GrT/vuvn6iiwXPpHTda0zWA5069hufL+/5bZxV+vIvhF/yGtS/69k/9CNeu0hoKKKKBhSHqv1paQ9V+tAC0UUUAFU7/AEuy1SNUvbdZVU5XPBH4irlFKUVJWkroDD/4RDQv+fBf++2/xo/4RDQv+fBf++2/xrcorH6rQ/kX3ILIw/8AhENC/wCfBf8Avtv8aP8AhENC/wCfBf8Avtv8a3KKPqtD+RfcgsjD/wCEQ0L/AJ8F/wC+2/xo/wCEQ0L/AJ8F/wC+2/xrcoo+q0P5F9yCyMP/AIRDQv8AnwX/AL7b/Gj/AIRDQv8AnwX/AL7b/Gtyij6rQ/kX3ILIw/8AhENC/wCfBf8Avtv8aP8AhENC/wCfBf8Avtv8a3KKPqtD+RfcgsjIt/DGjWtwk8NigkQ5Ukk4P4mteiitIU4QVoK3oAUUUVYBRRRQAUUUUAFFFFABRRRQAUUUUAFFFFACD7xpaQfeNLQAUUUUAFFFFABRRRQBWPX8BSUp6/gKSmUTx/cFPpkf3BT6RIUUUUAMf7y0tI/3lpaY0FFFFAwooooAKKKKACiiigAooooAKKKKACiiigAooooAKKKKACiiigAooooAKKKKACiiigAooooAKKKKACiiigAooooA5n4h/wDJPtc/69W/mK+WB0H0r6n+If8AyT7XP+vVv5ivlgdB9KRnLc7PSvhtqmu+F7fWNJuLe6llm8uS1VsNEM4yT69yPSsrxd4YfwnrP9myXsF2/lh2MR5Qnsw7H+lReHvFOr+FriabSrny/OQpIjDKn0OPUdjWTNNLczyTzyNLNIxZ3c5LE9zQToX9FP8Apj+6H+YrdrC0X/j8b/cP8xW7TQGv4Wtba98T2FvdhTC0mSrdHIBKqfqQB+NWrjxHrupJqNteRC6j2N5kEkPFpg/eX+5jpXPo7RurozK6nKspwQfUVqXviTV9RszaXV3vibHmYRVaXHTeQMt+NMZ1XiK20q+1HXIvscq3trZR3H2rzuCdqDbs6YwevWo9b8L6Pp+nzwRSxLe2qxPvNzukmyRuBj/h68GuTl1rUJrm7uJJwZbuIQzttHzIMce3QVLceItWurCOynuy8KBR90b2C9AzdWA9DQO50N3pWgwarq6pp9wbfSITJJH55zcMSABn+FRnt1pkE+jxeG9UnOl3LWRvoTHayTbWDFD1brt6kfhXPxa9qcOrS6nHc7bubIlbaCrg8EFehFMvNb1HUEuFurjzBcSLLJ8oGWUYXHoAOMUCOxi8LaLBdapcXCK1rDPFFFFPdeSqB0Dk78ckZwBWXeaVo+l6TqU7xPeyJfG2tpElKqFKbgT64/WsqHxPrEF3PcpdKZLhVWUPGrI20YX5TxkY61Tm1O9ubaS3nuGkjkn+0Pu5LSYxnP0oC53Hwi/5DWpf9eyf+hGvXa8i+EX/ACG9S/69k/8AQjXrtSylsFFFFAwpD1X60tIeq/WgBaKKKACiiigAooooAKKKKACiiigAooooAKKKKACiiigAooooAKKKKACiiigAooooAKKKKACiiigAooooAQfeNLSD7xpaACiiigAooooAKKKKAKx6/gKSlPX8BSUyieP7gp9Mj+4KfSJCiiigBj9jSb/cVJRTuBHv9xRv9xUlFFwI9/uKN/uKkoouBHv9xRv9xUlFFwI9/uKN/uKkoouBHv8AcUb/AHFSUUXAj3+4o3+4qSii4Ee/3FG/3FSUUXAj3+4o3+4qSii4Ee/3FG/3FSUUXAj3+4o3+4qSii4Ee/3FG/3FSUUXAj3+4o3+4qSii4Ee/wBxRv8AcVJRRcCPf7ijf7ipKKLgR7/cUb/cVJRRcCPf7ijf7ipKKLgR7/cUb/cVJRRcDlfiEc/D/XMc/wCit0+or5aAbA+Vunoa+ziARggEHsab5MX/ADzT/vkUiWrnxphv7rfkaMN/db8jX2X5MX/PNP8AvkUeTF/zzT/vkUBynyLoob7Y/wArfcPY+orewf7rflX055UY/wCWaf8AfIo8qP8AuL+VO4cp8x4P91vyowf7rflX055Uf9xfyo8qP+4v5UXDlPmPB/ut+VGD/db8q+nPKj/uL+VHlR/3F/Ki4cp8x4P91vyowf7rflX055Uf9xfyo8qP+4v5UXDlPmPB/ut+VGD/AHW/Kvpzyo/7i/lR5Uf9xfyouHKeUfCKKT+1dSl8thH5CLuI4zuJxXrVIFC/dAH0FLSKQUUUUAFGAetFFACbR6CjaPQUtFACbR6CjaPQUtFACbR6CjaPQUtFACbR6CjaPQUtFACbR6CjaPQUtFACbR6CjaPQUtFACbR6CjaPQUtFACbR6CjaPQUtFACbR6CjaPQUtFACbR6CjaPQUtFACbR6CjaPQUtFACbR6CjaPQUtFACbR6CjaPQUtFACbR6CjaPQUtFACbR6CjaPQUtFACAAdBS0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Jg+tGD60tFACYPrWJ4n8SW/hfT47y6illSSQRgR4zk59a3K89+L/wDyLFr/ANfa/wAjV00nJJkzbUW0R/8AC39I/wCfG8/8do/4W/pH/Pjef+O15boOmprGu2mnyyvFHOxVnQAkYBPGfpVi50VH0+zvdNNxILm4e1W3mUeaZF5yuOCpHf14rq9lTvY5fa1LXPSv+Fv6R/z43n/jtH/C39I/58bz/wAdry2TQ9RQwhIBN50nkp5Dh/3n9w46N7Grmj6Ct3rX2G7ZXzbyyBbaUMQyqSAcd8jpR7KmHtah6N/wt/SP+fG8/wDHaP8Ahb+kf8+N5/47XljaHqSm0X7N5jXe4Q+Uwbcy/eXjoR3FSR+HtTmubaCCGOdrrcIXilVkYqMkbugIA6Ueyph7Woen/wDC39I/58bz/wAdo/4W/pH/AD43n/jteVx6PeSGUjyBHEwR5mmURhiMhd3TPtV+Pw813oGn3doubm4upYXZ5AsfGNoBPGST+NHsqYe1qM9F/wCFv6R/z43n/jtH/C39I/58bz/x2vLINEv53dfKWLZMYCZpAg80fwAnq3tVGeKS3lkhmjaOWMlXRhgqR2o9jTF7aZ9NaXfpqul21/EGSO4jEiq3UA1cwfWsTwb/AMibpH/Xqn8q3K45aOx2Rd1cTB9aMH+9S0UhiYPrRg+tLRQAmD60YP8AepaKAEwfWjB9aWigBMH1owfWlooATB9aMH1paKAEwf71LRRQAh+tGD60tFACYPrRg+tLRQB55L8W9JimkiNjeEo5U/d7HFM/4W/pH/Pjef8AjteR3n/IQuv+uz/+hGt628N2VymkQfarlb7VLZpojtXykYEgKe+Dt612OlTW5xqrN7Hff8Lf0j/nxvP/AB2j/hb+kf8APjef+O15ZHoeoywCVIVO6MypHvHmSIOrKvVh16elSp4c1ST7IFgQteIJIF81cuvJ3Y9Bg5NP2VMPa1D07/hb+kf8+N5/47R/wt/SP+fG8/8AHa8oXTLmS9W0g8ueUrv/AHMgdQB1JI4471Mmg6jLd2ttDEkrXTFYHjkDI7AZIDdMij2VMPa1D1H/AIW/pH/Pjef+O0f8Lf0j/nxvP/Ha8uOgakPsv7gH7TN9njw44k/uN/dOPWm3Gh6jaw+bLb4AmEDKGBZXPQEdRntR7KmHtah6n/wt/SP+fG8/8do/4W/pH/Pjef8AjteYf8I5qpdY0thJIZRAyRyBmjc9FcD7p+tUru0ezl8uSSF25z5MocDBxgkd6PZUw9rUPefC/jey8VXlxbWtvPE0MYkJkxggnHauowfWvHfg7/yHdS/69l/9CNex1zVYqMrI6KUnKN2Jg+tGD60tFZmgmD60YPrS0UAJg/3qMH1paKAEwfWjB9aWigBMH1owfWlooATB9aMH1paKAEwfWgA+tLRQAUmD60tFACYPrRg/3qWigDmfFPjOz8KS20d1BPKbgMV8vHGMev1rn/8Ahb+kf8+N5/47WV8Zf+P3SP8Ack/mK4PSNMTU01EvK0f2SykuV2gHcVxwfbmuqFODgmzmnUmpNI9R/wCFv6R/z43n/jtH/C39I/58bz/x2vNYfD8t3pWk3FoWlutQuZYFhOABsAPB96iXQb5XtDLATHcTi3AR13B/7p/ut9ar2VMj2tQ9P/4W/pH/AD43n/jtH/C39I/58bz/AMdrzS78Py2uhtqrTxKi3clqYGYbwV/mfYfWpJtFuE0pY000m8Rw9wxlDSIrcIBGOVU5HJ9RR7KmHtah6P8A8Lf0n/nxvP8Ax2tXw78QtP8AEerrp1tbXMUjIzhpMYwK8S1DTbjTJjDctCJVYq8aShmQjqGA6Guo+Fn/ACPEX/XvJ/IUpUoKLaHGrNySZ7rg/wB6jB9aWiuQ6xMH+9Rg+tLRQAmD60YPrS0UAJg+tGD60tFACYPrRg/3qWigBMH1owfWlooATB9aMH1paKAEwfWjB9aWigBMH1owfWlooAKKKKACiiigAooooArHr+ApKU9fwFJTKJ4/uCn0yP7gp9IkKKKKACvPfi//AMixa/8AX2v8jXoVc94w8M/8JTpcVn5/k+XKJN30Bq6bSmmyKl3B2PDPDN/BpfiWxvrlmWGFyzsoyR8pHT8a19N8UwCaxvtSaSS/0+RljfGfOgbOV9N6k5BPXoa6j/hTv/US/T/61H/Cnf8AqJfp/wDWrrcqb6nGlUX2WcxY+JRpd7FI2opd2ZkYvbwWixMAVK7iQBlgG496z9EutP0TWTN9taaI20yeYsZGGZSFH15GTXb/APCnf+ol+n/1qP8AhTv/AFEv0/8ArUc1PuH7z+VnLaP4ltNM0vRoG3tJB9rS42oCUWUABlzwTx0p2ma/HY6pYtd6pHcWcLyOY7e0EaozRlc4AGScgV0//Cnf+ol+n/1qP+FPf9RL9P8A61K9PuH7z+VnB295aXHhmPSLqY2zwXbXKSbCyuGXBUgd+OKsW+rWkel6FbGR91nqLXEw29EJXB9zwa7T/hTv/US/T/61H/Cnf+ol+n/1qfNT7hap/Kc3d+JLe9imt4bqK1KX89xFLNaiVZEdsjggkMD+lcvqNzJeahcXMtw1xJKxZpmXaXPrjtXpn/Cnf+ol+n/1qT/hTvH/ACEv0/8ArUKdNdQaqPeLO68G/wDIm6R/16p/KtyqOjaf/ZOjWdhv3/Z4hHu9cVeriluzujsgooopDCiiigAooooAKKKKACiiigAooooAKKKKACiiigAooooA+Xbz/kIXX/XZ/wD0I1s33iGT+xdJsrCcxtDZNBcMIwGBLHIDYyBg9jXbzfCHzbiWX+0cb3ZsY9Tn0pn/AAp3/qJfp/8AWrv54Pdnn8s19lnMT+JjcG0u7bUY7Ce3tVgdDaK75VdpMb4zgj1Pc1SuNYjN9olxY3slrLZ2SwtOEz5bjPbuOa7T/hTv/US/T/61H/Cnf+ol+n/1qXNT7j/efys5Ztd0tb2Rgiq93YvbXk9rF5aFycq6J24+9680/Qtc07Q5NKtWuGnhgvWu57hIyFXMZUBQee/NdN/wp3/qJfp/9aj/AIU7/wBRL9P/AK1HNTta4fvL35TkdJ1uytdO0yGeRxJb619tl+Un91txn3Oe1OsPEdtYLdzDdLM2rx3kaMD86KWzk+vNdZ/wp3/qJfp/9aj/AIU7/wBRL9P/AK1HNTfUP3n8rOTuNdcTzyWeueTDPOJAkVmqSrhtylyAMlfrVHX7+z1AW0ieVJqA3fariCHyo5h/Cdv97rk967r/AIU7/wBRL9P/AK1H/Cnf+ol+n/1qFKmuoNVH9llH4O/8h3Uv+vZf/QjXsdcb4O8Df8Irf3Nz9r87zohHj0wc12Vc1ZpzujqopqGoUUUVkahRRRQAUUUUAFFFFABRRRQAUUUUAFFFFABRRRQAUUUUAeSfGX/j90j/AHJP5iuH0DULexmvYroskV7aSWplUZ8stjDEdxxXsvjPwV/wlk1nJ9q8n7OrD65x/hXMf8Kd/wCol+n/ANauynOHIk2cdRT520jmdM1zTtLn8O2xuGmh0+5luZ7hIyBlxjaoPJxxz71V0vWbO20+wimkcSQ6yLyT5Sf3eBz7n2rsP+FO/wDUS/T/AOtR/wAKd/6iX6f/AFqrmp9yP3n8px99rFnc6NJDFJieHV5L+NHQ4lRugz2PHOasap4j+2Xd7e2mqC2S7GGgW0UTAHGV3gdMjI5zwK6j/hTv/US/T/61H/Cnf+ol+n/1qOan3D95/Kzitc1S11GxiM00d3qiyZN5FD5e+LHST+8+e/pWp8LP+R4i/wCveT+Qrof+FO/9RL9P/rVteFfh3/wjeuLqP23zdsbJt+tKU4cjSZUVNzTaO7oooriO0KKKKACiiigAooooAKKKKACiiigAooooAKKKKACiiigAooooAKKKKACiiigCsev4CkpT1/AUlMonj+4KfTI/uCn0iQoooJAGTwBQAUVjS+LfD0MrRyaxZq6nBHmjimf8Jl4b/wCg1Zf9/RQBuUVh/wDCZeG/+g1Zf9/RR/wmXhv/AKDVl/39FAG5RWH/AMJl4b/6DVl/39FTW3ijQrydYLfVrSSVuFRZRk0Aa1FFFABRRRQAUUUUAFFFFABRRRQAUUUUAFFFFABRRRQAUUUUAFFFFABRRRQAUUUhOKAFopM+x/KjPsfyoAWikz7H8qM+x/KgBaKTPsfyoBzQAtFFFABRRRQAUUUUAFFFFABRRRQAUUUUAFFFFABRRRQAUUUUAFFFFABRRRQAUUUUAFFFFABRRRQAUUUUAFFFFABRRRQAUUUUAFFFFABRRRQAUUUUAFFFFABRRRQAUUUUAFFFFABRRRQAUUUUAFFFFABRRRQBWPX8BSUp6/gKSmUTx/cFPpkf3BT6RIVz3jqeW38FanJC5R/LC7gecFgD+hNdDXNfED/kRtT/ANxP/Q1oA8E6DAoooqjMmtbWe9nEFum+VgSFyBn86h6Eg9RwataZLHBqtnNKwWOOZWYnsAaruQZXI6FiR+dAxtISVG4HDLyCOxpaR/uN9KBH0po8rz6JYSyMWd7eNmJ7kqKuEgAknAHJNUNB/wCRe03/AK9Y/wD0EU3XpCmkyIsscLTER+ZI2FQHqT+GaSV3YqUuWNy7DcQ3EKzRSK8bdGB4oNzAN371CVwWAOSM9K5Rp4DHNazXtjLDJcRzDynCqBwGXGfYH8TTrqfTVnvzby2gMyQ7HR1HCsMrn6fyrX2Wph7fQ6i4uobWJpJXChRuI74+lSB1YLgj5hkD1FcpeX+nt9sRpIJ55ixhuA6EIpHC5JyMe1D3lr/a8cz6mpjJj2GJkIjAABUknIBOc49aPZOw/bq51busa7nYKPc0yC4iuIY5Y2+WQZXPBP4VgalqemyXIkee3u4PKKLEsina+fvcn04z2rMgngie0MuoBVVI1VYWjYxEfeBJORn1HWhUroJV0pWR2xZV+8wH1NAYEkAjI6j0rBnvtLn1q3uJLu1eKKJsEyjAbIxxnrWXDcxJNcg6sondHAl3II2yeMsDkkDgelJUm0N10mdW17bpMkRlXc4JHPAx1ye1TlgMZIGTgZ71ycd1otxe2rGO2hhiD+YsjIAzEDB4PPfrVeW5ha2svN1IYS3VCkTI7o+eW+Y8fUU/ZE/WLHabl3bdwzjOM1B9tt/PEPmruK7uvGM461zqz2C2l8UvbVbiWdm3GYbnTI4znjIFRm50e5uGkRLaGNbZ0RHZF+ckYOAcZ96FSG6/ax1pYAgEgE9B60B1LFQwLDqM8iuNkuoDPayS6mCBFEo8pkZo2A+bJJ4ye461paTeWzazPFazI8b7mYvt3k5/hIOWHXr04pOk0rjjXTdjoaKKKyNwooooAKKKKACkP3hS0h+8KAFriPHnjpfDsP2GwKvqcq555EQ9T7+grsrmQxWs0gOCiMwP0FfMF3dzXl3NdXErSzSuWdmPJOaqKuTJ2Org+KHie3XD3EE3/XSIf0rrfCfxSfVNUi07VreKFpjtimjJA3ehB9a8eZu9RmQggqSrA5BB5BqmkyU2j6xpB941heC9Un1nwjp97c8zPHhz6kHGf0rdH3jUGhn3Grrb3ckJtpWji2eZKCMLu4HGcn8BU7alaJNJE06h41LN6ADk8+vtWbJEsWuXF3Jp9zOxCCNkUEDAPq3v6VWAudyRNp939ljmadSFXeSSTg/NjHzGtOSLOf2kkzb/ALSs/MljFwm+LZvGfu7/ALv51HdapBBBcOhErwDLIDjPOOtYFrZSW8tpIbO+LRMTJhF+fH3f4u3Tn3pi2EkcM0MelXPzIVSduW5IJyN2PyqvZxvuS607bHUW119okuE2bfJk8vOevAOf1pk995V7HapA8juNxIIAAzjuefoKz7Z75Z5DBaOgmug8nnqBiMjnGCeeKj1O4vLsCOHS5wB0ldV3Rt/eXmpUFct1HymwLu3JAEq5MhiH+/jOPrxUUeqWctwYFl/eAE7WUjgdetYg+2i8RhY3P2dbo3Jyi7zlSMfex3pRLqbi682wnEkykCZAMgZ4ABPAxT9mhe2fb8DYOsWCxeY1wAC20Ag5J64A60smrWMSRu9wuJVLIACSQOvHt3rn7K2urfUBcNps6x71cIg3EYUr1ZverEKzxOGNhdnEcyf6tervuB+9Q6cRKrNrVG897bxtEGlX979z3pl1qENnLHHLuBkVipAz0xx9ea5yS0dvIZtJuJ2SFIXWT5RhSTkYb37+1Xr1nvbq3lbTr5RCr4IRdwY4wR83bFLkVx+1lZ6GtJfQwRRvcZi8zorDJH1xUA1vTyJiZ9ohl8piykfN6D1/CsTUkv8AUYtr2Nw7GIx/Mu1Vbn5gA3OeOD6VJEt2pUPYXO1blbjhF64wR9716U/ZxtqJ1ZX0WhtPqtpGrNLKEUMEBPckZAx1zjtTzqNp5UUvmgrKdqYBJJ+nWsZxO175/wBgu9v2lZ8eWvQIVx97rzUU0dy1mYU0y4aQzSSLIQFMe4kgjDdRmjkiP2stTcj1GJpp43+RopCgGclgFDE/rU6XMMrqiSKzMnmDH931rBtvtFtezXK2N4xnceYGReV2qP73ByPpzVvRbeS3lnEkcuCdsTsuAI1Pyr69yamUElcqNSTdmbFFFFZmwUUUUAFFFFAHMeMfEN54dXTJrSOO48+6EL2uD5swP9z3HU5rpHkKwNIEJIXds7njpQ0UbsjOisyHKkjJU+3pSyKzRsqPsYjAYDOKYjIt1mk0/wC3vfyO8kTMUUgIODwB6j168VDa6tc2thuvEWUpZpcL5eckHjBz1Oe/H0p6+HmSYyrelXIIOIUA568dM+9Sro9whBXUCMRiIfuE+4Og6dK1vE57VOiI11TUJBDELZI5pJSm+VGVSNuchc59qifWLwWzSyRwhXjmCBCcho85OfQ46dvU1NDoMtuV8rUHG1ty5iU4OMcZ9qU6HK0YjN+So3YHkJ/F97t3yaLwuFqtv+GC71K6t3mBCRJ5JMLshYO+3I+bOB0PHXinW95qMk1tbk2xdrbzpJNrAZzgADP9aadDlNz9obUHaXGMmFSMYx06U630ee1dGj1BhtG3Hkr93OSM+lHuWGlUvqTadqT38u0RqoSMGXnJWQk/L+GP1FaNU7OxNpNNIJMiZy7IFAGT79elXKzla+htDmt7wUUUVJQUUUUAFFFFABRRRQAUUUUAFFFFABRRRQAUUUUAFFFFABRRRQAUUUUAFFFFAFY9fwFJSnr+ApKZRPH9wU+mR/cFPpEhUF7ZwahZTWdym+GZCjr6g1PRQB5vJ8IbIyMY9WuUQnhTGpx+NN/4U/a/9Bm4/wC/K16VRQKyPNf+FP2v/QZuP+/K0f8ACn7X/oM3H/fla9KooCyPNf8AhT9r/wBBm4/78rUtr8I9PiuEe41K4niU5MexV3e2RXotFAWQ1EWKNY0UKigKoHYCnUUUDCiiigAooooAKKKKACiiigAooooAKKKKACiiigAooooAKKKKACiiigApD94UtIfvCgCtqas2lXir94wOB/3ya+WycZHcGvq6vC/in4XOj6t/asHlizvXxsUY2Pjn8DVRZMkcAzU1VeaVIYl3SSMERR3J6UxnxXQeA9EPiDxhZ25kKRwt9okYdcLzj8TirZB7/wCFNIfQvDFhp0pBlhiAcjpuPJ/nWwPvGlpB941kamNqOstaavb2yPCIhtNwHPzfOdq45455qV/EFpHHcOY5ysEnlcKPnbOMDnjkdTgVZl0uxnaVpbaN3lxvZhk8dOe2Pao20WxcTho3JnIMjeY25gO2c5x7dKAIm1y3hYhxKzNKsaoFAwSobrnHQ+v0zUTeJIIrSa5uLW4hjinaH5tuW2kgsOegxVuTRrCSPyzbgRllcorEKSAAMgdRgDjpTbjQ9PuRIJIWw7FjtkZeT1xg8Z7460AQTeI7WMT7IbiTygcEJgOwTftBJ67efwpNR1WZNItbqFXt2uJEUh4t7IG/2V6mrkekWMUSRrACqNuAZieduzv1+U4qRbC3WCCHYSkDBo9zEkEdOaAM+HXRHEEvYJkmSHzpmVPlROcE+hOOnXmmS66Wu7WJIZYEJkNw0qAmMIoYg4PcEHIzWo9lbyvMzxBjMnlyZ/iX0/U1FFpNlCFCw7iu7l2LE7gA2STzkADmgClH4nsZbT7QiTkeYIwmwAkkZBznGMe9TTa9ZwNd+YJQtqoMj4GMnHA5yTyO2PennRLE2rWzJK0DMGKNMxB9uvT26U99IspJJpHh3NMmxizE4X0Hp0B49KAIE8QWT2wn2zBfKaQgpyArBSOvXJFWrTUI72adIopgsLmNpGXClgcED1qGTQ7CaCOGaJ5ETIG+RiSCc4JzkjIHB9KuwwRW6sIl2h3Ltz1YnJNAElFFFABRRRQAUUUUAFFFFABRRRQAUUUUAFFc/wCKvEp8Lw2V1Ja+day3CwzMr/Om7gFV/i57CtuWUraySp1CFhke1OwrktFcxFq1+9jHOkguFYw5ZYvLwzOAUGevB61qRavyouIDERKYZDuyEbbuHPoR+tU6ckZxrRZp0VlQ6wZbmGJrdollj3qznGc9AOOtLDqc08VsLeDzZnhSaQM2wKGH86XIyvaRNSiqNjqP2yaeNo/KaNsBGPzEepH/AOur1Jpp2ZSkmroKKKKQwooooAKKKKACiiigAooooAKKKKACiiigAooooAKKKKACiiigAooooAKKKKACiiigCsev4CkpT1/AUlMonj+4KfTI/uCn0iQrF8XajPpXhXUL22bbNHGAjehJAz+tbVc18QP+RG1P/cT/ANDWgDwmS6uZpGkluZndjlmaQkmm+dN/z2k/77NMoqiCQSzscLJKT6BiTSedN/z1k/77NX9GgvJ7mX7HLLFtTdK0P39uei+5NV9Rkkl1G4eWHyZC3zRnqv196AIPOm/57Sf99mprbUr2xnW5trqaOWM7lYOarUj/AHG+lAH0vplw95pVpcyAB5oUdsepANWulZ+g/wDIvab/ANesf/oIpNbYJppckhVmiJI7DzFzSSu7Dk7RuaORnGeaKw7m5lubuSSwkZgtqWUqvVg4OPqRximwSXd9qEEjS3EVvLvcRj5eFICg/U5PuCKrk0I9qr2SN6iueguNRe9uFmuYYCRJlCWJUD7rBcYHHPU5rQ0ad5rNlfcxjbb5m8uH75BIB74/ChwaVxxqKTsaNFFFQaBRRRQAUUUUAFFFFABRRRQAUUUUAFFFFABRRRQAU1uCCeg6mnVg+LPDs3ibS0sotTmsAJNztEud4x908jigDP8AEPxG0HQN0Zn+13Q/5Y253YPuegrxLxZ4v1DxXfia6IjgjJ8mBT8qD+p969BPwQjP/MwSe/8Aoo/+Kph+BsZ/5mGT/wABB/8AFVSsiHdnjrPgU6y1O80u9W8sLmS3uE+7JGcEV66fgRGf+Zil/wDAQf8AxVMPwFiP/Mxyf+Ag/wDiqd0CTOLg+LXjC1GP7Rjm/wCusKmvVfhV4y1XxhY6lJqvkF7aVEQxJtyCuea5s/AGI/8AMyS/+AY/+KrtvAPgRfA1tfQrqLXv2uRXy0Ij24GMdTmpdilc7CiiikMKKKKACiiigAooooAKKKKACiiigAooooAKKKKACiiigAooooAKKKKACiiigCtdadZ3s1vNc20csls++FnXJRsYyPepbiNpbeSNSAXUqCenNSUUAYx0/UWtYrcz2vlxFCo8tv4SCO/sKR9IuZ7W6hmkgJndXyqkYIIyfyFbVFX7RmfsomJLpeoyTRsbqHy4yNkWw7RjofXP400aRqKrCIruGExIIw0aEEqOgOetbtFHtGL2MTLsbC7gvWubq5SdipUHbyoznA9q1KKKltvcuMVFWQUUUUigooooAKKKKACiiigAooooAKKKKACiiigAooooAKKKKACiiigAooooAKKKKACiiigCsev4CkpT1/AUlMonj+4KfTI/uCn0iQqjrOmR6zo91p0rFUnTbuHY9QfzAq9RQB4vJ8KtfWRljms3QHhi5GfwxTf+FV+Iv79l/wB/T/hXtVFO4rI8W/4VZ4iHSSzH0lP+FJ/wqzxF/wA9LL/v6f8ACvaqKLhZHiv/AAqvxF/fsv8Av6f8KmtfhRrUlwi3VxaxQE/OyMWOPYYr2Sii4WRFbQJa2sNvH9yJAi/QDFJc2sF5F5VxGJEznafWpqKV7DaT0Znf2FpY6WcY+maP7C0z/nzT8zWjRVc8u5Hs4dkZ39g6X/z5R/rVm1sbWxDC2hWIN1C96sUUOUnuxqEU7pBRRRUlBRRRQAUUUUAFFFFABRRRQAUUUUAFFFFABRRRQAUhPIA70tIfvCgA59qCSBk4AFLXkXxG8dPcSyaJpM2IVO25nQ8sf7oPp600ribsetJIsgyjow9Qc07n2r5div7y2A8i8uI/9yUiuq8I/EDUtK1eGPUb2W40+VtkglbcY8/xA03ESke8c+1AJyQaEZXRXRgysMgjoRQPvGpKForCu9Ru01mS3jk2onlBVMXyHdnO5+3Tirg1XMylocWryGFJt3JcEgjbjgZB5z2q3BmaqxbsaNFZSaw5lgL2u23uFZ45fMH3QueR2J+tQReITOwihtRJM0gQKsvygEEgkkf7JzgH8aPZyD2sO5uUVRsLy4up7tJoI40hk2IyyFi3APIxx1qPWNRNjHEkbxJNKx2mU4XCjJ/w/Glyu9h865eY0qKyW1lpBAbS2Eyy2/2jc0gUKvp0PNJdatI9nK9jAZGS385yzBSgZSVwO59uPrT5JC9rE16KyItZK21xPcQlYLYBXl3ZLsVU8L/wKo/+EjjFu0hgO4K+ArcM4GQoOOcjv68UezkHtYdzboqjp2pLqKsyRlQqpuy2cORkr+GRz71eqWmnZlpqSugooopDCiiigAooooAKKKKACiiigAooooAx9f8AEdr4cS1mvopfss8wie4UZWEnoW9ieK1JJQlu8w+YKhYe/GapapodhrT2hv4jMtrL5scZY7C3bcOhx71cuEZ7WWNACzIVAJwOnrT0E7mLH4hlktLBzbKJ55ljlTccICQCQcc9Rj1rTXUoH8vAf55mhHH8QBJ/D5TWUNMvFCEWMAkURAv9qPPlkEfwd8DNCafqiXccoii8qOZplh+0cbiCDk7MnrWrjB7HPGVRb6/I0I9WjmjSREYK8wiUsQc574B4/HFTw3ouLgpFDI0QyPP42Ejgjrnr7VjJpupi5NxJb27SeYr/ACz7QcEnkBOTz161d0+31CC6IdYorM7mESybyGJyedoOMk0pRjbQqM5t6mtRRRWRuFFFFABRRRQAUUUUAFFFFABRRRQAUUUUAFFFFABRRRQAUUUUAFFFFABRRRQAUUUUAFFFFAFY9fwFJSnr+ApKZRPH9wU+mR/cFPpEhWZ4i1U6J4fvNRVA7QJlVPQkkAfqa065r4gf8iNqf+4n/oa0AeTy+PPE8sjP/asibjnaiKAPpxTP+E48T/8AQYm/75X/AArn6Koi50H/AAnPif8A6DE3/fK/4Uf8Jx4n/wCgxN/3yv8AhWbo2w6zaJJDHKkkgjZJFyCD/WqbgCVwOgYgfnQBvf8ACceJ/wDoMTf98r/hU1r8QfEtrcJM+oNOinLRyIMMPwFczSP9xvpQFz6asrkXljb3SjAmjWQD0yM1PWfoP/Ivab/16x/+gipNUnkttOkkiYK/C7yMhASAWP0Bz+FJK7sU3ZXLlFYd/DNaWqGC+llkkmjx5r5A+brx29qe2p3K28sPD3azmFdiZ34UMSBkdAfXtVcl9iPaJOzRs0Vz1trF9eKzR+REsUAlcOMsx3MCODx92nNqV3PNH9ndYle5jQiRd3ytEGx7c0/ZsXto2ujforFbVLuO1urlo0cLceRDHGOfv7QTk+9D6hqEdnDNNbNEqOfPcqCQo/i27uAee5xjpS5GP2sTaopAQygjkEZFLUGgUUUUAFFFFABRRRQAUUUUAFFFFABRRRQAUh+8KWkP3hQBDfNs0+5bONsTH9DXy2zcse5JP619R38LXGnXMKjLSRMo+pBr5cuoJrO5ltriNopomKujDBBq4kTGFqiZs0hai3jN1eQWqsFaaRYwx6DJxmqJPoz4d3Etz4E0uSZy7CMrk9cAkCunH3jVHRdLh0TRrTTYCTHbxhAT1Pqfzq8PvGszVGLe6PdXOoSXEc8Qjfbuibdtbb03AH1pY9LvlvVneW1Kbt3lBX2gnqwGeCcmoWikbxNeXLozwW0UbAB33Zwxwqg4P41UtvEd1OrRPLaxMswVrjduRVK5Gfcniq9pK1jP2Mb3LjaJLNK7EKiRhlhjeVnTDcdONox2FNh0O/huhc/aoZJQQd0m9skAgd/QmodR1mdo5rMDbLulB2Bgyooypz2zTV1rULMOlw8M8jzPBDGEKsr5/dg/7w5z7U/aSF7GG5fOk3sxm826SJZnR2+z7lIZSDkZPcDBqSexvprz7QTYvtUpGJImO1Sc+vXgflVPX5Lu2vrG7txNM1rDNK0EWcTfcXGB1OGJHvWfBf6jpVt5SskjSXczPJdS7VHIIQE/7xx9KXOx+yiasWk30BPlvZKNrIFCPgBjkgfN60ybRL6aFYvPto0EYibyw670AwA3zc019U1RryWKNYFTzZUQlSSAgByfUnOKrWes3P26QiSM+bNGRasSZMMi5I9AOT+Bp+0kL2MLWNFNNv0hmh3WLRync6tG5ycAf3vQCmDSdSKIstzbz7JBIplVmII7dentVO313VLiNsR2iyNMkapv3NHuJB3KORjFdPGHESiRgzgfMQMAml7Rh7KJR02zuLMyiQ2+yRi/7pGB3H6k8VoUUVLd3dmkYqKsgooopDCiiigAooooAKKKKACiiigAooooAKKqXep2VjPbQ3VzHDJdP5cKucb2xnAqzI4jjaRvuqCT9BQA6iqNvqkc8PnSQzW0JUMsk+1VbPTHJqdb21a1NytxGYByZAw2j8abi0SpJk9FUW1W2DqEcSoY3cujAgbcZH15qd7yBHMZlQy7DII9w3ED2o5WHNHuT0VVsdQt7+FXgkRm2hmQMCVyOhq1Q01oxppq6CiiikMKKKKACiiigAooooAKKKKACiiigAooooAKKKKACiiigAooooAKKKKACiiigAooooArHr+ApKU9fwFJTKJ4/uCn0yP7gp9IkKyvEulvrXhy90+Jgsk0eEJ6ZBBH8q1aKAPniTwj4iikZG0e7JU4JVMj86b/AMIr4g/6A17/AN+6+iaKdxWPniPwz4jikWSPSL5XU5VhHyDTT4W8QkknRr3J5P7uvomii4WPnb/hFfEH/QGvf+/dTW3gvxFeXCwDSriLecF5V2qo9Sa+g6KLhYr2Ft9i062td27yYljz64GKW7tzdQGLzXjB6lAOR6cgjFT0Uk7A1dWMaPw9FFny7y5XJB/g6jp/DTpNBWVWWS+uWDNvb7nLdM/d68Vr0VftJEeyh2MRfDNqoIEkg4UKwCgrhiT2xg56Y7VK+hiQMHv7o7mDN9zkjofu+wrWoo9pIPZQ7GX/AGMfLeP+0LrY5JZcJgk9f4ahPhyExpGby6KISVUlcAn8K2qKPaSD2UH0GopRFUsWwANx6mnUUVBoFFFFABRRRQAUUUUAFFFFABRRRQAUUUUAFIfvClqtfX1pp1ubm9uI4IV6vI2BQBZrxj4w6LZWd9b6tFNturs7JYSeuBww/lWt4i+MNnbBodDtzdSdPPl+VB9B1NeRaxrN9rmoSXuoTtNO/c9APQDsKpJkSaKbP6V0/wAOLGw1DxrapqEsaxQgzKrtgO46D+tci74+tQFjnIJB9RVMSPscMGAKkEHoQaB9418gQa3qlkf9F1K8hP8AsTMP617Z8EtZ1PV9N1g6lf3F2YZ41jM7lioK5IBNRaxaZ6pSbVxjaPypaKQxMD0prwxSOjuisyHcpI6HGM0+igApCAeoBpaKACk2jOcDPrilooATABzgc0tFFABRRRQAUUUUAFFFFABRRRQAUUUUAFFFFABRRRQBgeKfDQ8TwWdrNcmK1iuFmmVUG99vIAb+HnuK2LkbbGZRniMgYGT0qeincTRyFuyDTY7RtMmh2vCznazh9jAnjHoKthl23FyFZViuRcBJUKK427cdOuTn8BXSUVo6l+hiqNupyBSRoZ5GgZPtIuNgjQsPnCgHp7GrE9yHvlkgtbmMFdssuxsSDBGNvr05rp6KPa+Qex8zn9KKpe2arFIgjtPJOYio3ZB/Lg10FFFRKXM7mkI8qsFFFFSWFFFFABRRRQAUUUUAFFFFABRRRQAUUUUAFFFFABRRRQAUUUUAFFFFABRRRQAUUUUAVj1/AUlKev4CkplE8f3BT6ZH9wU+kSFU9V1KHSNLuNQuM+VAm4gdT6D8TVyua+IH/Ijan/uJ/wChrQBw0nxc1UyMYtOtFjz8oZmJA96Z/wALb1j/AJ8LL/x7/GuAopkXZ3//AAtvWP8Anwsv/Hv8aP8Ahbesf8+Fl/49/jXE2SwvcBJoJ5y3CRQsFLN9SDj8qbexRQXs0UEnmRK2FagLs7j/AIW3rH/PhZf+Pf41Na/Fy/Fwn2zTrcwZ+fymYMB6jNedUj/cb6UWC7Pp2CZLm3jniOY5EDqfUEZFSVn6D/yL2m/9esf/AKCKs3jzx2kj2yB5QPlB/X68du9FtbFN2Vyeis+21AP9ljdxLJMHy6IUAK9ipJIPNVU1e4luomgtnlhktVn2ZAK5Pr3OO1PkZLqRNqis0a1btHvVWILqq+4YZDfTH8qrJ4ltZYneKN5CCuxUIJYMcA+3Pan7OXYXtYdzborJOrzeZBGlkTI9wYJVMg+T5S2c9+BT01Vnhj8qEyzyM4WMELwpwTk/h+dLkY/aRNOish9eQZaK2kkjSLzpHyBsUEg/UjB4qyupI2qGy2bSF3BmbG76Dv8AWjkkCqRfUvUUUVJYUUUUAFFFFABRRRQAUUUUAFFFFABWR4h8Nad4ns47XUkkaKN/MURuVOfwrXpDnIGaAOFPwi8KH/ljd/8AgS1NPwf8JH/ljd/+BLV3mD61Fc3ENnbyXFzMsUMYyzucACndisjhj8G/CJ/5YXn/AIEtTT8GPB5/5YXn/gS1dRbeKtBuxmHV7VvrIB/OtSGeK4TfBOkq+qMCP0o1DQ4H/hS3g4/8sLz/AMCmrpPC/g3SPB8NzFpKTIty4eTzZS/IGBjNb2D60DOSM0DsLRRRSAKKKKACiiigAooooAKKKKACiiigAooooAKKKKACiiigAooooAKKKKACiiigBjzRRuiPIivIcIrMAWPt60+uZ8Y+HLnxGmmw20sduYLpZmuufNiA/wCefuenNdBPIbazkk+8Y0J+bvgd6dhXFjuYJpJY45VZ4jhwD90+9PV0ckKytg4ODnFchazra7C+pWkoe3eOQIpUhj8wJOTnnIqWz8gp9msbiKOR7FEwrdZBnOffHetXSMFXv0Olku4IxGS4IkcRrt55NSNNGm7c4yg3MM8gVyZktl1MXEcC2tuhiDEsNpIZs9MjOKq3N4st7LIJwWkSdH27QnIwmD949B16GmqNyXiLHb+Ym4LuG4jIXPOKdXNxX1q2uxNazhnkwshcAqRj+E9c8Djp1rpKylHlN4T5rhRRRUlhRRRQAUUUUAFFFFABRRRQAUUUUAFFFFABRRRQAUUUUAFFFFABRRRQAUUUUAFFFFAFY9fwFJSnr+ApKZRPH9wU+mR/cFPpEhWF4ysZ9R8I6ja2yF5njBVR1OGBx+lbtFAHzAysjFXRlYcEEEEUn4H8q+mms7V2LPbQsx6koCTTfsNn/wA+sH/fsU7k8p842N8bFpT9njm8xNhEgIwO+CORnpVeV1eVnSJYlJyEQHC+wzX0t9hs/wDn1g/79ij7DZ/8+sH/AH7FFwsfM/4H8qfFbzXUqwQRPJLIdqqqkkk19K/YbP8A59YP+/Yp6WtvE26OCJG9VQA0XDlIdKt3tdIs7eT/AFkUCI31CgGnX0d1LaslpKkUpI+dhnAqzRQnZ3G1dWOe/sjUxhhcW4mDlzMA24kgA+3QD8qRdF1KMQ+TcQxeVCIBtLfMg9ff3roqKv2kjL2ETC/sm8+0RTBLEGKPylXD7QuCOmfQn86aNL1QIImuLZoVZWSMhsJtOQAeuOK36KPaMfsYmG2m6kZDIHtFkM3nBgG4bbt/LGR+NN/svUljRYpbWJ0Zisihtw3HJHPb/Ct6il7Rh7GJgf2RfeXLGPsgWWEwtjf905yevXJNT/YdTlvoZria3aGNgwiUNgEDGR78mtiij2jBUooKKKKg1CiiigAooooAKKKKACiiigAooooAKQ/eFLSH7woAGYKpZjgAZJPavCvH3jOTxFetZWbsumQNgAcecw/iPt6V7bqD+Xpt05/hhc/oa+XC2c+5NXGxEn0BsdMCtjwv4lufDOsw3cTubctieIHh078eorELcVEzVT8yUfV9rcw3lrFc27h4ZUDow7g1IPvGuV+G+8+AdLL5/wBWcZ9Nxrqh941mao529muDrs0aS3CBTCEcPiKPOSdwzznHp6Vcm1G4SaaVSvkwTLCYSPmfOPmB/wCBfoaW5tLSe/kibUZI55lG6BZFBI+mM0p0KMzrOb27MqjAfeMgflWvNF2uc/LNN2KVje3NraRSPKk8TyyRiNR8wwW5z36Uqarqb2gk+zrH5zxiN5NuBubGMKxJwO/FTwaLaJcyGC+uFmX7+yRcjPPPHGaevh+BHZ1u7sMxDEhxyRyD0p80L3EoVErDUm1IXeoRieOUwxp5cZQL8xGSc1c068FxbIJH/fglHVgFO4deASPyJqu+hRyMzPe3jMy7GJkHK+nSnQaJbQeUQ8rPCHETswzHuGDjipbi0XFTT/4JT/0ufXrlYnuAIpI/n8weUq4BYbc5JIz27+1VrzW73dKtuwjSRHaCRkXjaQM4zk5yeoFaw0fazMNQvQzfeO8c/pUH/CN23mGT7Rc7znLbhnnr271SlC+pDhUtoNnvLxTqA82Mx2tqHyFwXYqxznsOKke7uZnlWKVIVgjVmDLkyZXPHpThocYRkF7d7WUIRvHKjjHTpUVzo1qDHJdahcAghUZ5VHJ6AcfpSvAfLU/ple71m4t7C3lhXcyQpNMOMYY4GSSOuD0yeK6EHIzWNP4ftZQiz3dwwxsQO6/l0rXTYm2EMNyqMAnnHTNTNxtoXTU03zD6KKKzNQooooAKKKKACiiigAooooAKKKKACiiigApCAQQQCDwQaXI9aKAGRQxQJshiSNM52ooA/Sn0UZ5xQAUUUUAFFFFABRRRQAUUUUAFFFFABRRRQAUUUUAFFFFABRRRQAUUUUAFFFFABRRRQAUUUUAFFFFAFY9fwFJSnr+ApKZRPH9wU+mR/cFPpEhRRRQAUUUUAFFFFABRRRQAUUUUAFFFFABRRRQAUUUUAFFFFABRUNylw8YFvMsT5+8ybhj6ZFZdlqF2NPt7idkuJ7pQYYY02c4JPJJ4xVKN1chzSdmbVFZ6atG52+U4dY5Hdcj5ShAK/rSWepS3d8YRa7YfISYSmQZ+btijkYe0jsaNFZUutNHPKi2UrxxSiEuGHLnGAB35I+lKurtIgRLRjd72Qwbxxtxn5umORRySD2kTUorIfXVyxitZZI44/NlfIGwZIIx3IweKG1mWNrsvZMY4ZVijKSAmQsFxx2+9T5JC9rDua9FZU+uQW1zFbzoVlIUyqGz5e7gfXn0q1Y3rXvmt9naONHKKzMPmIJB49OKTi0rjU4t2RboooqSwpD94UtIfvCgCK7h+02c8GceZGyZPuMV8w6vp1zo2qXGn3ahZoWw2DkH0I/CvqSvGvjJ/Y4vbRoSn9rH/AFwT/nnjjd7+lVFkyWh5eWp1lELzUrW1YsFmmWMlRzgnBxVdmz9K6X4e6ho+neMbe61mRY4I0Yxu4yqydiaohH0dY2UGnWMFnbIEghQIi+gFTj7xrKtfE+g3ozbavZSfSZc1owzwz5aGWORfVGBH6VmamSdKln8QXN1IzLbjymRQo+dlDd+oxnpVNotaisbUtNdyzvFufbsys2BgN/sdc4rp6KAOUms9YtbKT7M86vLeSSSsgDvtI+XaP7ue3pVuX+1/tlyUe4KfZhscIAqvgdFz8xznuMdK6CigDliNdzp5zcxRgfOMCVi27+Ppxtx9KklbXXxBGs6MgYNN8pBJkXGPXCZrpaKAMjV4tQi0mOKwmmaRXAkk4aQpznHTnOKh0uC+TU2mu5ruRZbdMBsCMMPvZXs3T9a3aKAOUhn1ef7U8D3jODcIC6qIwAWCbO5OccmpLqy1T7fp4aWWaGPa5dolciTPzEjjAx0x05rp6KAOcjGtGSYjzj/pHyvJtClcN0Xso+XnPNU/s+sb554VvRMbdEZ5ypIO/LiMD2ziuvooA5pI9bMccnn3B8uBSFKKu995B3D2XH1rR0OC4trWWK6kuZJVlb5p2DAgkkbT6YxWpRQAUUUUAFFFFABRRRQAUUUUAFFFFAHLeNBrZ/so6B9o+2C6GduPJ2fxeb7Y6e9dFdZ+wTbvveU2cfSp6bIiyxsjjKsMEZxTuJo5rGoLY6W00sLRgAgIhDf6psZzUouZkaxJut3mQIv2eNwrglcbtuOR37YxWl/Ymn/88X/7/P8A40f2Jp+c+S2f+ur/AONa88Tn9lNbfmZdtM6abYxTahMkJVvPuGkG9XGMIWI479aR7u+aKdi7RTGOIK4QZwZcZx7rzj3rV/sTT/8Ani3/AH9f/Gj+xLD/AJ4v/wB/n/xo54B7Opa36lC+mvra+ihS6jihRV2SXMmPNYk7geOcDHHHWt+s/wDsTTz1hY/9tX/xq+AAAB0FRJppWNYRkm7i0UUVBoFFFFABRRRQAUUUUAFFFFABRRRQAUUUUAFFFFABRRRQAUUUUAFFFFABRRRQAUUUUAVj1/AUlKev4CkplE8f3BT6ZH9wU+kSFFJn2P5UbvY/lQAtFJu9j+VG72P5UALRSbvY/lRu9j+VAC0Um72P5UbvY/lQAtFJu9j+VG72P5UALRSbvY/lRu9j+VAC0Um72P5UbvY/lQAtFJu9j+VG72P5UALRSbvY/lRu9j+VAEVz9p8v/RREZM8+aSBj8KyP7N1IWcNun2RPIGIpVdt6cYz0x09q3N3sfyo3ex/KqUmiJQUtzn5NI1F41VXt422srukjbnDfeydvcgHIx0qaCx1O2mSSL7INsSxFd7EMF6Z46jn862t3sfyo3ex/Kq9oyVSincxDp+pNvytn88yzn52+8MY7dOKY2mamWZ42topWkaTzEdsgnGQMqRg4Fb272P5UbvY/lR7Rh7KJg/2TfCOaNUs1WWLymAkfpzz068nmlfTNSd3J+yhXZXZA7Y3LjB6Z6AD8K3d3sfyo3ex/Kj2jD2MTFmstWkuRcI9pDJwGMbH5wOgOVPv0q3ptvd2oaOYW4iJZh5bMTuJz3HTk1f3ex/Kjd7H8qTm2rFKmk7i0Um72P5Uo5FQWFZHiHxFp3hqwF7qUrJGW2IFXJZvQVr1VvtNsdUiWK/tIbmNW3KsqBgD680AeMeIvi/qV8rQ6RGLGE8eaxDSH+grza4unuZnmmlaSVzlndslj7mvqD/hEPDn/AEA9P/8AAdf8KT/hDvDR66Fp/wD4Dr/hVXRLi2fK7yjoGH51Azj1H519Xf8ACGeGf+gDp3/gOv8AhSf8IX4YP/MA03/wGX/CjmDlPktmT2r2/wCALZ0zXBuJAuI8DOcfJXon/CFeF/8AoX9N/wDAZf8ACtDTdG0zR0kXTbC2tFlIZxBGE3EdCcUmxpF6iiikMKKKKACiiigAooooAKKKKACiiigAooooAKKKKACiiigAooooAKKKKACiiigAooooAKKKKACiiigAooooAKKKKACiiigAooooAKKKKACvFNJg8VeKdd1iCx8SXNstpOeHuJMYLMABj0xXtdeXfC7/AJGjxR/12H/ob1y4hc04RfW572U1XRw2JrRScoqNrpPrbqL/AMIL45/6HCT/AMCJaP8AhBfHP/Q4Sf8AgRLXqFFP6rDz+9mX9u4rtH/wGP8AkeX/APCC+Of+hwk/8CJaP+EF8c/9DhJ/4ES16hRR9Vh5/ew/t3Fdo/8AgMf8jy//AIQXxz/0OEn/AIES0f8ACC+Of+hwk/8AAiWvTYpY54llicPGwyGHQ1GLy3N2bUSr54GSlP6pDz+9h/b2J7R/8Bj/AJHm3/CC+Of+hwk/8CJaP+EF8c/9DhJ/4ES16hRS+qw8/vYf27iu0f8AwGP+R5f/AMIL45/6HCT/AMCJaP8AhBfHP/Q4Sf8AgRLXpqSxyM6o4YxttYDseuKfT+qw8/vYf29iu0f/AAGP+R5DrHhjxro2kXWozeLJnjt03sqXEuT9K7T4dXlzf+CbK4u7iWedmk3SSsWY4dgOTVnx3/yI+r/9e5/mKofC/wD5ECw/3pf/AEY1ZwgqdflXb9TpxOJlisqdWoldVEtElpyvsdhRRRXYfOhRRRQBWPX8BSUp6/gKSmUTx/cFPpkf3BT6RIUUUUAFFFFABRRRQAUUUUAFFFFABRRRQAUUUUAFFFFABRRRQAUUUUAFFFFABRRRQAUUUUAFFFFABRRRQAUh6ilpD94UAG0Vn61rNhoGnPfX8uyJeAByzH0A7mr8jiONpG+6oLH8K+dvFvie58Uau08mUtoiVghzwo9T7mqirkydj1K3+KnhqYZla5gP+3ET/Kuh0fxLouvFl02+jmkUZZOQwH0NfNbGrOl6tcaLqlvqNo2JYG3Yz94dwfY03HsSpPqfUW0UD7xqno+qQazpFtqNsf3U6BwPT1H4Grg+8ak0GmWNZBGZFDnopPJp9YEti95r14NkSxgQkykfvFxk4U9qrTy3876hDJdLHI0coW3RyJMDOwqO2RjJ75q/Z36mLqtbo6iiuanubpHtRDfRR2wiQxTTyEiV8ncCf4uO3HX2qf8AffYL64l1F4WM7orSNtREDkAD0yO/Wj2fmHtV2N6kyMkZ6dazdN1KGZYbVmYXDRl1DEtvVTjcG7g5H51n3lw8V3qKrJ5QkmjUy79oQeWD17Z6fjSUG3YbqpJM6OiuYstRnkGnzSXXmSHKNbByrk7iu7HfAwTn0JpbC8uHjje3upbq7YuJoZD8qqN2DjjHIA96p0mhKunY6akJA6nGa5eK4vpYVibUF3vPGJBExMkZJO4HI+Ue3atbUk2RWCBmbbdR8k5J68mk4WdhqrdXSNOiiiszUKKKKACiiigAooooAKKKKACiiigAooooAKKKKACiiigAooooAKKKKACiiigAooooAKKKKACiiigAry74Xf8AI0eKP+uw/wDQ3r1GvLvhd/yNHij/AK7D/wBDeuar/Fp/P8j2sv8A9wxXpH/0o9RrP1iUw20UocoqTIzkHHy55+taFRywRTqFmiSRQcgOoIz+NdUXZ3PDkm1ZHOLMt/dL5k8i2z3UhIMm3KbBjPPQmnLcp9ntFvZ2NuocMFf5t4b5M4OcYz+lbf8AZth/z423/fpf8KP7NsM5+xW3/fpf8K19pEx9lI5e3lmjg08NfLbRpCnl71LsHyd2cMO2Oue9XIhHBqUs0cgXzb12Y+ZwR5LYPXpmtz+zbAf8uVt/36X/AAo/syw/58bb/v0v+FDqJiVGSMG1MtvBE0Fzm4ltJC5llB/e8bc5PHU023nK2jq2oLLF5i+eigoyrg7sEsScnGce9dB/Zlh/z423/fpf8KP7Nsf+fK24/wCmS/4Ue0QexkUNAMRW9MBcxG4yhc5ONo/StmoobeC3DCGGOPdydigZ/Kpazk7u5vCPLGxz3jv/AJEfV/8Ar3P8xVD4X/8AIgWH+9L/AOjGq/47/wCRH1f/AK9z/MVQ+F//ACIFh/vS/wDoxq5H/vC9P1Pcj/yJpf8AXxf+ks7Ciiiuk8UKKKKAKx6/gKSlPX8BSUyieP7gp9Mj+4KfSJCiiigAooooAKKKKACiiigAooooAKKKKACiiigAooooAKKKKACiiigAooooAKKKKACiiigAooooAKKKKACkP3hS0h+8KAK2pOY9Lu3HVYXP/jpr5cLdT6mvqqaJZ4JIn+66lT9CMV81+K9Ck8N69caexdogd0UjLjep/wAOlXEiRis1Rs2ASaRmq3oVlLqniCws4oTMZJ13R+qg859sVRJ9B/DqCS38B6WkqlWMZbB9CSRXTj7xoVVRFRFCqowAOgFA+8azNTHuv7HfVWt7iNjcNt3NhwoJ+6CemTirH9jab08gdcf6xv8AGmDSEfWri/mUPuWMRDccKVB5I6Z561mt4dmjsLSGIRPIsOyQsx4kIH70HqSMcU+aXcnki+hfhsdInlmSOHPktsdtzY3emc8mp/7F03OPIGf99v8AGsi68OTtZGKJhzdSTukb7PM3DAJODyOvSp5dHuXu7mRc+XJbCPJl/eE4AwrY+Ucc9cnmjnl3F7OHY17e0tbYDyUVcggHOfr1ph0uyMPk+QNm7fgMeT65zWGdAvC1g8jAiFcGOBxEEO7OehyccHGM4p8uh6hPiB5YxAgZQwdgz7pFbnHTgEUuZ9yuWPY1f7H04Dd5AwOc+Y3+NB0vTpCIzGrNGMBd5yATn1qHV9KN1pcdpafu0jcN5SNtDqM/LnBx1z07VFpejtY6gbkwoTJAiM7PudSvbOOc56+1Pnl3FyR7E0unaRFNFC8QEkpKou9uTjPrUo0bTeogH/fbf41lPoN3Je+YPIRg0x+15JlbeCF+m3IH4Co5NI1CGBTbxpFJJKIzHG52pGy7XbPr/F9cUc8u4ezh2OoBHQEce9KCD0rln8OXP2i92yOfORlSTzsAA4wu0DPHrmtmysJLJLuOJlSN2zAOSE+UD+eT+NSUX9y4zuGPXNG4ZxkevWuSj0DU1tZ4G2EPOkse6QMoOCGJXaAVzzt/XirsujXj3N86GMLMFxuOWfBBK5/hQgEbeetAHQblwDkc9OetV5L+CJrdX3hrh9ka7CST7+g9zWRb6RcxTW0jwwyRqzEQFvlgycgrxzjpUUOg3ceoWc8sryLEqg7JtoTBOeMEnOR3HSgDpaKKKACiiigAooooAKTb9aWigBNvufzo2/WlooATb7mjb7mlooATb7n86NvuaWigBMe5o2+5/OlooATb7mjb7mlooATb9aNvufzpaKAE2+5o2+5/OlooATb7mjb7n86WigBMe5ry/wCF4/4qfxR/12H/AKG9eo14l4R8V6b4W8SeIH1HzsXE5CeUm7o75zz7iuWvJRqQcvP8j3sqo1K2DxVOmrtqOi/xHtm33P50bfc/nXC/8Lc8M/8AT7/35H+NH/C3PDP/AE+/9+R/jWn1ml/Mjk/sbMP+fMvuO62+5ox9a4X/AIW54Z/6ff8AvyP8aP8Ahbnhn/p9/wC/I/xo+s0v5kH9jZh/z5l9x3W33P50bfrXC/8AC3PDP/T7/wB+R/jR/wALc8M/9Pv/AH5H+NH1ml/Mg/sbMP8AnzL7jutvuaNvua4X/hbnhn/p9/78j/Gj/hbnhn/p9/78j/Gj6zS/mQf2NmH/AD5l9x3W33P50bfc1wv/AAtzwz/0+/8Afkf40f8AC3PDP/T7/wB+R/jR9ZpfzIP7GzD/AJ8y+42vHX/Ij6v/ANe5/mKofC//AJECw/3pf/RjVz3if4laBq3hnULC2+1+dPEUTdFgZ9+a6H4X/wDIgWH+9L/6MasozjPEXi76fqd1bC1sNlDjWi4t1Fv/AIWdhRRRXWfPBRRRQBWPX8BSUp6/gKSmUTx/cFPpkf3BT6RIUUUUAFFFFABRRRQAUUUUAFFFFABRRRQAUUUUAFFFFABRRRQAUUUUAFFFFABRRRQAUUUUAFFFFABRRRQAUh+8KWuf8XaxqmjaWk2k6W+oXLvsCKCdgx94gUAbskscMbSSuqIoyWY4Arw/4p+L9O12e30/Twsy2rlnuR0JxjavqPesvXv+E98Qvu1DTtTaPPywpEVQfgKwT4T8S/8AQB1D/vyatKxDbZjs1bXg7xSnhTxEmpyWv2mMRtGyg4YZ7iq7+EvEx6aBqOP+uJqJvCHif/oX9R/78mmxJHs1v8bfDUg/0iC9g+sYb+RrrPDPi7SPFsNxPpM0kiwMEkDxlSpIyOtfNDeD/FB/5l7Uv+/Br2D4I6Rqek6frK6lp9xZtJPGUE6bdwC9RUNFpnqtFFFIYUUUUAFFFFABRRRQAUUUUAFchqHxK8PaZqNxY3MlyJoHMbhYSRkV19eS+HtOstT+LXiKG/tILmNRIwSZAwB3rzg9+TWFec4uKh1Z62V4bD1lVniE2oRvo7dbHRf8LZ8L/wDPW6/78Gj/AIWz4X/563X/AH4Nb/8AwiXhz/oBad/4DJ/hR/wiXhz/AKAWnf8AgMn+FTy4jujT2uUf8+5/ev8AIwP+Fs+F/wDnrdf9+DR/wtnwv/z1uv8Avwa3/wDhEvDn/QC07/wGT/Cj/hEvDn/QC07/AMBk/wAKOXEd0Htco/59z+9f5GB/wtnwv/z1uv8AvwaP+Fs+F/8Anrdf9+DW/wD8Il4c/wCgFp3/AIDJ/hR/wiXhz/oBad/4DJ/hRy4jug9rlH/Puf3r/IwP+Fs+F/8Anrdf9+DR/wALZ8L/APPW6/78Gt//AIRLw5/0AtO/8Bk/wo/4RLw5/wBALTv/AAGT/CjlxHdB7XKP+fc/vX+Rgf8AC2fC/wDz1uv+/Bo/4Wz4X/563X/fg1v/APCJeHP+gFp3/gMn+FH/AAiXhz/oBad/4DJ/hRy4jug9rlH/AD7n96/yMD/hbPhf/nrdf9+DXSaDr9j4k09r3T2kMKyGMl02nIAP9RWZrfhbQIdB1GWPRbBJEtZGVlt1BBCnBHFY/wAH/wDkTZf+vx//AEFKIzqqooTtqVXw+BqYKeIw8ZJxaWrT39Ed/RRRXSeGFFFFABRRRQAUUUUAFFFFABRRRQAUUUUAFFFFABWW/hvQpHZ30bT2djlmNshJPr0rUopNJ7lwqTh8Da9DK/4RjQP+gJp3/gKn+FH/AAjGgf8AQE07/wABU/wrVopckexp9Zr/AM7+9mV/wjGgf9ATTv8AwFT/AAo/4RjQP+gJp3/gKn+FatFHJHsH1mv/ADv72ZX/AAjGgf8AQE07/wABU/wo/wCEY0D/AKAmnf8AgKn+FatFHJHsH1mv/O/vZlf8IxoH/QE07/wFT/Cj/hGNA/6Amnf+Aqf4Vq0UckewfWa/87+9mV/wjGgf9ATTv/AVP8KP+EY0D/oCad/4Cp/hWrRRyR7B9Zr/AM7+9mV/wjGgf9ATTv8AwFT/AAq/bWtvZW6wWsEUEK52xxIFUZ5PAqaimopbIidapNWnJv5hRRRTMwooooArHr+ApKU9fwFJTKJ4/uCn0yP7gp9IkKKKKACiiigAooooAKKKKACiiigAooooAKKKKACiiigAooooAKKKKACiiigAooooAKKKKACiiigAooooAKKKKACiiigAooooAKKKKACiiigAooooAKKKKACiiigAooooAK8v8If8lg8Sf7kv/oxK9Qry/wAIf8lg8Sf7kv8A6MSuav8AHD1PZyv/AHfE/wCD9UeoUUVjXWqSQT3cfmRqY5oEjDdSHK5+vU11Ri3seJKSirs2aKxI768+2hnmQwtetbCIJjA2k5z1zxVS4v53exummVt0rsLQDDDarcZ6545zVqmyHWVjpqOvSuYuLzULvRLoyHyAwjZZAUJG5hlcAnjHc81NBJcR+TY2sqQqbqWEtsyQqqTwOmc0ezdtxe2V9joaK55tYvntrIwxBpJY2kZgVAJU42/MRjPtzTNXvLiWyvczpbCJVUxHBL5AJwevfAx6UKm72B1o2ujpKKKKzNjO1/8A5FzVP+vSX/0A1yPwf/5E2X/r8f8A9BSuu1//AJFzVP8Ar0l/9ANcj8H/APkTZf8Ar8f/ANBSueX8ePoz2aH/ACKq3+KP6nf0UUV0HjBRRRQAUUUUAFFFFABRRRQAUUUUAFFFFABRRRQAUUUUAFFFFABRRRQAUUUUAFFFFABRRRQAUUUUAFFFFABRRRQBWPX8BSUp6/gKSmUTx/cFPpkf3BT6RIUUUUAFFFFABRRRQAUUUUAFFFFABRRRQAUUUUAFFFFABRRRQAUUUUAFFFFABRRRQAUUUUAFFFFABRRRQAUUh5ox7mgBaKTHuaMe5oAWikx7mjHuaAFopMe5ox7mgBaKTHuaMe5oAWikx7mjHuaAFopMe5ox7mgBaKTHuaMe5oAWikx7mjHuaAFry/wh/wAlg8Sf7kv/AKMSvT8e5ry/wiP+Lv8AiT/cl/8ARiVzV/jh6ns5X/u+J/wfqj1Gs640WC5ujcPNcCTttkwF+npWhj3NGPc11JtbHiyipbmb/YkWc/bL3ru/13f1+tNGgW4lMoubvzT1fzefzrUx7mjHuarnl3J9nDsZS+H7ZS5W4uwXOXxL94+9P/sWLIIvL3IOc+d39a0se5ox7mjnl3D2UOxlvoFvLEIpLm7aMHIUy8Ckfw/bSMrPcXblRhS0ucD0rVx7mjHuaOeXcXsodgAwoGScDqaWkx7mgDHc1BoZ+v8A/Iuap/16S/8AoBrkfg//AMibL/1+P/6Clddr/wDyLmqf9ekv/oBrkfg//wAibL/1+P8A+gpXPL+PH0Z7ND/kVVv8Uf1O/oooroPGCiiigAooooAKKKKACiiigAooooAKKKKACiiigAooooAKKKKACiiigAooooAKKKKACiiigAooooAKKKKACiiigCsev4CkpT1/AUlMonj+4KfTI/uCn0iQooooAKKKKACiiigAooooAKKKKACiiigAooooAKKKKACiiigAooooAKKKKACiiigAooooAKKKKACiiigAooooAKKKKACiiigAooooAKKKKACiiigAooooAKKKKACiiigArzPU/hrrFz4iv9VsNdWzN1Izfu96sFJzgkGvTKKzqUo1FaR2YPH18HJyovdWd0n+Z5d/wrnxX/0OE/8A39l/xo/4Vz4r/wChwn/7+y/416jRWX1Wn5/ezu/t/G/3f/AY/wCR5d/wrnxX/wBDhP8A9/Zf8aP+Fc+K/wDocJ/+/sv+Neo0UfVafn97D+38b/d/8Bj/AJHl3/CufFf/AEOE/wD39l/xo/4Vz4r/AOhwn/7+y/416jRR9Vp+f3sP7fxv93/wGP8AkeXf8K58V/8AQ4T/APf2X/Gj/hXPiv8A6HCf/v7L/jXqNFH1Wn5/ew/t/G/3f/AY/wCR5d/wrnxX/wBDhP8A9/Zf8aP+Fc+K/wDocJ/+/sv+Neo0UfVafn97D+38b/d/8Bj/AJHlj/DbxRJG0cni6ZkYEMrSSkEHsea7DwT4am8K6G+nzXCTs07Sh0UgYIUY5+ldHRVww8IS5luYYnN8ViaXsajXLvokvyQUUUVseYFFFFABRRRQAUUUUAFFFFABRRRQAUUUUAFFFFABRRRQAUUUUAFFFFABRRRQAUUUUAFFFFABRRRQAUUUUAFFFFAFY9fwFJSnr+ApKZRPH9wU+mR/cFPpEhRSY9z+dG33P50ALRSbfc/nXO+MPE3/AAiulxXv2Y3PmSiPbv24yDzTSbdkJtJXZ0dFeU/8Lj/6gp/8CP8A61H/AAuP/qCt/wCBH/1q09jPsZ+2h3PVqK8p/wCFx/8AUFP/AIEf/Wo/4XH/ANQU/wDgR/8AWo9jPsHtodz1aivKf+Fx/wDUFP8A4Ef/AFqP+Fx/9QU/+BH/ANaj2M+we2h3PVqK8p/4XH/1BT/4Ef8A1qP+Fx/9QU/+BH/1qPYz7B7aHc9Woryn/hcf/UFP/gR/9aj/AIXH/wBQVv8AwI/+tR7GfYPbQ7nq1FeU/wDC4/8AqCt/4Ef/AFq7Dwb4q/4Syyubn7IbbyJRHt8zdngHP60pU5RV2VGpGTsjpqKTb7n86NvufzrMs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iigAooooAKKKKAKx6/gKSlPX8BSUyieP7gp9Mj+4KfSJCiiigArz34v8A/IsWv/X2v8jXoVee/F//AJFi1/6+1/ka0pfGiKvwM8r0DToNV1eO1uJSiFGcKpAaVgMiNSehbpVvTtGg1TxLHpksc+l5Ry8cpLMpUE8ZHt396xrcQGYC5eVI8ffiALKexx3/ADFdJF4otodU0iUpcXMdhFJHJcS4E0u8EevRc8DNdkr9DiVupkadpDapf/Y7e9tvNeTy4d2/96fb5cge7YFTDRYv+EVutXkvBHPBefZjAVJydpPUDrx64rQ0HxDYaEsPlpcl4bzzmeNFU3MeMBWJztxycDOaoy6paSeH9S0v98DNffbIJNg5+Ujawzx1680Xdx6WJrjwxcJ5srPBbW8FtBNLIWeQDzBleApP14wPWq1vo0E/hvUdUa+RXtbhIVTa2HDAnPTqccfritCXxJFJq8N7b3V7ZGOzggPlxq4kKLhgyk4IPY/pVabWrC40/W7RLR7OK+uUuYEjw4jKgjYenBznP6ULmD3SOXw9c7oNqxRRmxS8llMhKoh43HjOf9kZ9qcvhe8eW1SK5tZFurWW7idWO0pHnOeODx0/PFW5PEdnc2hsZop0t5dNhtJZFUFkeNiwYDOCCfoaunWNP0xfD0sbSTQLp1zbSYx5ib2IyV/XGeneleQ7ROfttAvry20+a3VJPt5kES7sFfL+8WzwBVmDwre3apLazQTWrJIzXCh9qbBllKld2cc4A5q7Z+KLTTLbSYLS3uClmtxFMWYBpFlxyDztPGfaqP8AayrNCV1vVm8slll2BfKOOy5+bPQ8ineQrRMeaNIpmSOdJ1HSRAwB/wC+gD+leufBz/kCal/19D/0AV5jrmow6pfrcQwlG8pUlkICmdx1kIHAJ9K9O+Dn/IE1L/r6H/oAqK38Muj8Z6TRRRXEdgUUUUAFFFFABRRRQAUUUUAFFFFABRRRQAUUUUAFFFFABRRRQAUUUUAFFFFABRRRQAUUUUAFFFFABRRRQAUUUUAFFFFABRRRQAUUUUAFFFFABRRRQAUUUUAFFFFABRRRQAUUUUAFFFFABRRRQAUUUUAFFFFABRRRQAUUUUAFFFFABRRRQAUUUUAFFFFABRRRQAUUUUAFFFFABRRRQBWPX8BSUp6/gKSmUTx/cFPpkf3BT6RIUUUUAFYnifw3b+J9Pjs7mRkRJBICvqK26KabTuhSipKzPOv+FRaV/wA/U1H/AAqLSv8An6mr0Witfb1O5j9Xp/02edf8Ki0r/n6mo/4VFpX/AD9TV6LRR7ep3D6vT/ps86/4VFpX/P1NR/wqLSv+fqavRaKPb1O4fV6f9NnnX/CotK/5+pqP+FRaV/z9TV6LRR7ep3D6vT/ps86/4VFpX/P1NR/wqLSv+fqavRaKPb1O4fV6f9NnnX/CotK/5+pq6jwv4XtvC1pPb20jOs0nmEt2OAP6Vu0VMqs5KzKjRhF3X5sKKKKzNQooooAKKKKACiiigAooooAKKKKACiiigAooooAKKKKACiiigAooooAKKKKACiiigAooooAKKKKACiiigAooooAKKKKACiiigAooooAKKKKACiiigAooooAKKKKACiiigAooooAKKKKACiiigAooooAKKKKACiiigAooooAKKKKACiiigAooooAKKKKACiiigAooooAKKKKACiiigCsev4CkpT1/AUlMonj+4KfTI/uCn0iQooooAKKKKACiiigAooooAKKKKACiiigAooooAKKKKACiiigAooooAKKKKACiiigAooooAKKKKACiiigAooooAKKKKACiiigAooooAKKKKACiiigAooooAKKKKACiiigAooooAKKKKACiiigAooooAKKKKACiiigAooooAKKKKACiiigAooooAKKKKACiiigAooooAKKKKACiiigAooooAKKKKACiiigAooooAKKKKACiiigAooooAKKKKACiiigCsev4CkpT1/AUlMonj+4KfTI/uCn0iQooooAKKKKACiiigArzb4ga7fw6qmnW87wQpGHYxtgsT6n2r0mvIviJn/hK2/64JQJmB/auo/8AQQuv+/rUDVNR/wCghdf9/TVTAxSmmItnVdRH/MQuv+/ppP7U1L/oIXX/AH9NVOp6UvFAFn+1dS/5/wC6/wC/pp39qaj/ANBC6/7+tVSkzQBbOq6j/wBBC6/7+mlGqaj31C6/7+mqmKQmgC2dV1H/AKCF1/39NbfhTxDqVvr9rE11LNDPII3SRtw57/WuZFaWgf8AIxab/wBfCfzoA91ooopFHmfj7Xr+PWf7Ot7h4IIkVj5bYLE88muPOq6j/wBBC6/7+mtz4gH/AIq6f/rlH/KuYAFMllwapqP/AEELr/v6aP7V1Ef8xC6/7+mqhpOpoAtf2pqP/P8A3X/f00v9q6j/ANBC6/7+mqv8qOlAFv8AtTUQP+Qhdf8Af00h1XUc/wDIQuv+/pqoT+VLgUAW/wC1NRz/AMhC6/7+mkOq6j/0ELr/AL+mqhNAoA6rwf4g1KLxBa28l1LNBcP5bpI278RmvXa8P8Mf8jRpn/Xcf1r3CkNBXl/jzXtQXXX0+C4kgggVTiNsFiRnJP416hXjfjsn/hMLz/dj/wDQRQDMc6rqP/QQuv8Av6aUapqPX+0Lr/v6apgClJ5piLX9q6jji/uv+/rUn9q6j/0ELr/v6aq96WgC1/ampH/mIXX/AH9NL/amoY/5CF1/39NVOKTOaALf9q6j/wBBC6/7+mlGqaj/ANBC6/7+mqgFITQBcOq6j/0ELr/v6a6LwVr+op4gt7SW5lmguCVZZG3YOM5Fcj9a2/COP+Et03/rr/Q0Ae2UUUUijyzxxr+oHX5bGG5kggtwoCxtjcSAck/jXLHVdR/6CF1/39NanjY/8Vhf/VP/AEAVgYFMkuDVNR6/2hdf9/TR/auo/wDQQuv+/rVUPtSDrQBb/tXUf+ghdf8Af00f2pqPT+0Lr/v6aq+1HagC3/amof8AQQuv+/ppP7V1H/oIXX/f01Uz60oFAFsanqP/AEELr/v6aT+1dR/6CF1/39NVM+lGKAOy8Da9qI8QQ2M1zJNb3AYFZG3bSBnIr1WvGPBX/I32H1b/ANBNez0hoK8o8a6/qD+ILiziuZIYLYhVWJsZOAST+der14n4wP8AxV2pf9dB/wCgigGZ/wDauo/9BC6/7+mlGqaj1/tC6/7+mqgAoJpiLR1XUf8AoIXX/f00f2pqXX+0Lr/v6aqUtAFr+1NRPH9oXX/f1qX+1NRH/MQuv+/pqpxSZoAt/wBq6j/0ELr/AL+mlGqaj/0ELr/v6aqYpM8+1AFs6rqP/QQuv+/prq/AWu6g2upYT3Ek0EyMcSNkqQM5FcUK6PwJj/hMLT/ck/8AQaAPY6KKKRQUUUUAFFFFABRRRQAUUUUAFFFFABRRRQAUUUUAFFFFABRRRQAUUUUAFFFFABRRRQBWPX8BSUp6/gKSmUTx/cFPpkf3BT6RIUUUUAFFFFABRRRQAV5H8Q/+Rrb/AK4J/WvXK8j+IZ/4qtv+uCUCZyvSk5o60vQUyQ6VcstI1LUkaSyspZ0Q4YoM4NUuTWhp+t6npUTx2N28CudzBQOT+IoGT/8ACLa9/wBAm5/75rPurO4sbhoLqFoZlwSjjkZrsfDWta3fXUt5farIunWS+ZOSq/N6KOOprl9b1V9a1ee/dQnmHCqOyjgfjigChSAZoApc0AFaPh//AJGTTf8Ar4T+dZvWtLQBjxFpv/Xwn86APdaKKKRR4/4/H/FX3H/XKP8A9Brma6f4gHHi6f8A65J/KuXxmmSA5pelHSk60AGTnNWl02+ksGvxayG0XrNj5fSrOh6NJrV95IYR28Y8y4lJwI4+5+tdzqWpW+pfD/U/scYS0t5BBDj+JV28/jmgDzQUE0E0mKAClozik60Aa3hc/wDFU6Z/13Fe414f4YH/ABVGmf8AXcf1r3ChjQV4547/AORwvP8Adj/9BFex14547P8AxV95/up/6CKSBnOZxSUAZpTjGD0piL9vomq3aM8Gn3DqBknYQMHvzWfnnNeg+BNZ1G/nvba7u3lhhtf3aMBhe3p6V58B8tAE1ra3F9cLb20LTTMDtReprSHhbXv+gVc/981c8CDHi+1/3H/lVrXfEPiXT9VulN1dQW/nuIS8QClQTjBI5oA5ORGikeJwVdDtZT1BHamgGnyO80zyysWd2LMx6knqabQAE1s+ECf+Et03/rqf5GsWtvwiMeLdN/66n+RoA9sooopFHjHjX/kcNQ+qf+gCsCt/xsf+Kwv/AKp/6AK5/FMkO1aEOh6rcRNLDp9wyIMsdhAHfPNZ5xjBr0LwXrGoalDqkN5dPNHDa/IrAYXr7UAee579qs2VhealK0VnbPPIo3FUGSB61VQfu1+lXdP1K90qZpbG4aCR12sygHIznHNAFv8A4RbXf+gVc/8AfNU77Tb3TWRL22kgZwSocYzjrXQ6JrfiXWtVhso9WkVT80jlVwqDqelU/F2t/wBt6uPL5t7UGKJj95vUn6kUAc+BS9BQTSUAb/gr/kcLD6t/6Ca9orxfwX/yN+n/AFb/ANBNe0UMaCvFPF4/4q3Uv+uo/wDQRXtdeJ+Lz/xVupf9dR/6CKEDKWm6Ve6vcm3sYDLIBlucBR6k9q0Z/Bev28DStZBlXkiORWP5Cse2vLq0EgtriSESABzG23IHvW34Nkvn8T2a20s23dmYBjgoOuaBHPHI9iO1auneGtY1WITWtkzQkErI5Cqe3BNL4omt7jxPfyWpUwmTAKjgkDBI/HPNVJdTvprSG1a6lEEShEjViFwPbuaAJNT0PUtIcC+tXjU9HHzIfxHFU4IJLidIIUaSVztRVHJPpXaaDPLL4C1pb9i9qgxAZCThscAc9jiuLhuJbadJoJDHKhyrr1B9aAN//hBfEJH/AB5p06ecuf51hXNrcWdw0F1C8UyfeRxginLdXst0siXNw9ySArB2LE9BXV+P5lLaVBKytfx24+0EAZyQOp+uaAON6V0XgM/8Vjaf7sn/AKDXOY5rpPAn/I4Wf+5J/wCgmgD2OiiikUFFFFABRRRQAUUUUAFFFFABRRRQAUUUUAFFFFABRRRQAUUUUAFFFFABRRRQAUUUUAVj1/AUlKev4CkplE8f3BT6ZH9wU+kSFFFFABRRRQAUUUUAFeR/EP8A5Gxv+uCf1r1yvI/iH/yNbf8AXFKaEzleBSc0dTSigQY4p8UbzzxwxqWkkYKoz1JqPOa3fCN1p9hrqXmpSiOKFCUym7LngfTHJoAv+KGXRNKtPDUDq7KPPu3A+856D+v5VyYq1qN21/qd1dkt++lZxuOSBnj9MVWoAM0lFO6UAJ0rR8P/APIx6b/18J/Os3rWl4f/AORj03/r5T+dAHutFFFIo8f8f8+L5/8ArlH/ACrmTxXT+P8A/kbp/wDrlH/KuX70yQ5pegOBmjGKTvQB6BBY2kfhSOw0/XbG3lugJLuSWT5jkfcGOg7Vcs9Cjj8B32njVrFkklLG5Vv3afd4P5frXmWBjoK6ey1Wxh8AX+lvLi7lmLJHt6j5e/4UDOfuoBbXk0AlSYRuVEiH5Wx3HtUXajpSUCCl6UdKQ8igDX8L/wDI06b/ANdxXuFeHeGP+Rp0z/ruK9xpDQV4547/AORwvP8AdT/0EV7HXjnjv/kb7z/dT/0EU0DOczxSUd6UcUCOz+HIxqGpf9ev9a4sHpXTeC9XstJvb2S9l8pZLfYh2k5OelcyB8tAE9reXFhcLcWkrQzLnDrjIzXYeGPE93qV/HpGsKt/b3RKgyqNynGfxHFcxo9pZXl28F9efZFZP3UpGQH9D7V0mlQ6D4Yuf7RudWiv7iNW8iG3XIz6/XrQNHNazZrputXlkhysUpVfp2/SqFWL+8k1LUbi8lAEkzlyB29qg6UCDoK2vCP/ACNum/8AXQ/yNYnWtvwh/wAjbpv/AF1P8jQB7ZRRRSKPF/Gv/I4ah9U/9AFYPSt/xr/yN+ofVP8A0Ba5/vTJDmu1+Hv/ADGf+vYf1ri+ldN4P1ey0r+0/tkvl+fBsj+XO488frQBy6n5V+lKT7UijCDPpV3Sfso1e1a+fZarIGkO3dwOcY9zxQB0c0f/AAjPhAR7salqwBfjDRxen4/1rkeBwK2/FmrRax4gmubd2e3VVSMn0HUj2zWH1oAKWjoKTrQBv+Cv+RwsPq3/AKCa9orxfwV/yN9h9W/9BNe0UmNBXifi/wD5G7Uv+uo/9BFe2V4p4v8A+Rt1L/rqP/QRTQMybec21zFOERzG4YI4yrY7EV12neLYdQb+y72whtbe7cRtNZkxFc9M468/zrn9EstNv55odQv/ALF8oMMhGQT3B/Ctqx0bQdLuo7zUddguI4mDLFbgksw5GfbpQIxvEOjf2FrM1krl4wA8bHqVPr71NoOgnVDJdXUn2fTLcbp5zx0/hHv/ACqt4g1h9d1ee+8vYrDbGh6hR0z712P9qeFLvwzZ6VcahPBFGimRIcjc2OQeDnnn8qAOc1/xGuo20em2FuLXS4D8kY6vjoT/AIVgda6u9svBa2M7Weo3b3IQmJWPBbsPu+tc3ZLbPfQJeSGO2ZgJXXqq+tAHQaZ41k00QD+yrFxEmzeibZDgYzupvijR7aG1s9ZsZpZLe+5YSvuZWx0yeT3p7eGdGWYt/wAJPam2HJwv7zH09aj8T61ZXVtZ6VpSt/Z9mPldurtj+XWgZzfQV0fgT/kcLT/ck/8AQa5uuj8Cf8jhZ/7kn/oJoEeyUUUUigooooAKKKKACiiigAooooAKKKKACiiigAooooAKKKKACiiigAooooAKKKKACiiigCsev4CkpT1/AUlMonj+4KfTI/uCn0iQooooAKKKKACiiigDIvvFOhaZdvaXuqW8FwgBaN2wRkZH6V5V431vTNQ8RtPaX0M0XkqN6nIyKv6vpNnrfxrewv4zJbyQgsoYrnEORyOeornPHOg6bofiVrKwtykAhV8NIzcn3JrljUrTb5UrJ26nvVcHluHp0/bynzSipaKNtfUo/bbX/nvH+dBvrX/nun51k+RD/wA8x+Zo8iH/AJ5j8zV3xHaP4mHLk381T7o/5msL21/57p+dL9ttf+fhPzrI8iH/AJ5j8zR5EP8AzzH5mi+I7R/EOXJv5qn3R/zNb7da/wDPdPzo+22v/PdPzrJ8iH/nmPzNHkQ/88x+Zo/2jtH8Q5cm/mqfdH/M1/ttr/z8J+dIb61/57p+dZPkQ/8APMfmaPIh/wCeY/M0XxHaP4hy5N/NU+6P+ZrC9tf+fhPzq/omp2MGu2E0t1EkaTqzMTwBXNeRD/zzH5mr+iafaXuvWFrPDuhmnVHAcjIJ9aP9o7R/EOXJv5qn3R/zPdf+E48Mf9Bu0/77o/4Tjwx/0G7T/vus7/hV3hP/AKB8n/gRJ/jR/wAKu8J/9A+T/wACJP8AGpviOy/Evlyf+ap90f8AM4HxprWm3/iaa4tb2KaExoA6nI4HNYH220H/AC3j/OrfjbQ9O0XxRNY2NuUgSNGCl2bkjnkmue8iH/nmPzNVfEdl+JDjk381T7o/5mt9utf+e6fnQL21/wCe6fnWT5EP/PMfmaPIh/55j8zRfEdo/iHLk381T7o/5mv9utc/8fCfnSG+tcf69KyfIh/55j8zR5EP/PMfmaP9o7R/EOXJv5qn3R/zNb7ba/8APdPzpfttrj/j4T86yPIh/wCeY/M0eRD/AM8x+Zo/2jtH8Q5cm/mqfdH/ADNY3tr/AM90/OgXtr/z8J+dZPkQ/wDPMfmaPIh/55j8zR/tHaP4hy5N/NU+6P8AmdT4f1SwtvEWnzzXcUcUcwZ3Y8AV63/wnHhj/oN2n/fdeHeHdMs9Q8R6fZ3MO6CaYI6hyMj65r2D/hV3hP8A6B8n/gRJ/jSbxHZfiNRyb+ap90f8zR/4Tjwx/wBBu0/77ry3xhrGm33ii6uLW9ilhZU2up4OFGa9B/4Vd4T/AOgfJ/4ESf415V4y0XT9H8U3VjZQFLeNUKqXZjyoJ5JoTxHZfiNxyf8AmqfdH/Mg+22g/wCW6fnSfbrX/nun51k+RD/zzH5mjyIf+eY/M074ntH8SeXJv5qn3R/zNYXtr/z3T86X7da5/wCPhPzrI8iH/nmPzNHkQ/8APMfmaL4jtH8Q5cm/mqfdH/M1jfWuP9elJ9ttf+e8f51leRD/AM8x+Zo8iH/nmPzNF8R2j+IcuTfzVPuj/ma3221A4uE/Oj7ba/8APeP86yfIh/55j8zR5EP/ADzH5mi+I7R/EOXJv5qn3R/zNYX1r/z8J+da3hnVtPtPEtjPcXcUcUbks7HgcGuT8iH/AJ5j8zWv4X0qx1PxNYWV1BugmkKuocgkYPcGi+I7R/EOXJv5qn3R/wAz23/hOPDH/QbtP++6P+E48Mf9Bu0/77rO/wCFXeE/+gfJ/wCBEn+NH/CrvCf/AED5P/AiT/GpviOy/Evlyf8AmqfdH/M878Wavp174nvbi2vIpYXK7XU8H5QKx/ttp/z8J+dSeLtHsNJ8U3tjZwbLeIqEUuxIyoJ5J9TWJ5EP/PMfmaq+I7L8SHHJv5qn3R/zNY31r/z3T86Be2v/AD3T86yfIh/55j8zR5EP/PMfmaL4jtH8Q5cm/mqfdH/M1/t1r/z8J+dH261/57p+dZHkQ/8APMfmaPIh/wCeY/M0XxHaP4hy5N/NU+6P+ZrfbbXP/Hwn50fbbQD/AF6fnWT5EP8AzzH5mjyIf+eY/M0f7R2X4hy5N/NU+6P+ZrfbbX/nun50fbbX/n4T86yfIh/55j8zR5EP/PMfmaL4jtH8Q5cm/mqfdH/M7Dwpq+nWfiezuLi8iihQtudjgD5TXqn/AAnHhj/oN2n/AH3Xi3hLR7DVvFFlY3kG+3lLb1DsCcKT1Br1j/hV3hP/AKB8n/gRJ/jSbxHZfiUo5P8AzVPuj/maP/CceGP+g3af9915P4n1bT7zxNf3FveRSQvICrqeD8oFej/8Ku8J/wDQPk/8CJP8a8j8UaTY6Z4n1CytYNsEMgVFLkkDaD1J96E8R2X4iccn/mqfdH/MT7ba8/6RH+dJ9tte08dZXkQ/88x+Zo8iH/nmPzNO+I7R/EXLk381T7o/5msL21/5+E/Ol+3Wv/PdPzrI8iH/AJ5j8zR5EP8AzzH5mi+I7R/EOXJv5qn3R/zNb7da/wDPdPzo+22v/Pwn51k+RD/zzH5mjyIf+eY/M0f7R2j+IcuTfzVPuj/ma32y0x/r46De2uf9en51k+RD/wA8x+Zo8iH/AJ5j8zRfEdl+IcuTfzVPuj/mawvrX/n4T863fB+sabY+KLa4ur2GKFVfc7NwMriuM8iH/nmPzNb3gzRdP1jxTa2N7AXt5FcsodlPC5HINF8R2X4go5N/NU+6P+Z7N/wnHhj/AKDdp/33V/TNd0vWTKNNvobkxY3+W2duc4z+Rrn/APhV3hP/AKB8n/gRJ/jXOfCOJINY8SQxjCRuiqM5wA0gFQqlWM4xmlr2NpYPAVcLVrYaU7wt8Vurt0PVKKKK6jwgooooAKKKKACiiigAooooAKKKKACiiigAooooAKKKKACiiigAooooAKKKKAKx6/gKSlPX8BSUyieP7gp9Mj+4KfSJCiiigAooooAKKKKAPLz/AMl8H/XH/wBoVg/FD/kc2/690/rW8f8Akvg/64/+0Ky/ipp9zH4jjvzExtpYVUSAZAI6g1z4b7fqz2M62w//AF6h+pwdFH4H8qPwP5V1HiGjolvBdaiUuVRo1hkfEjFVyBkZK84+lXm0exurd7uG6hhjA2ELJ+7EgUscFyGIxgcZOTWFHK8TFo2ZSVKkjuD1FSwXtzbRyRwTOkcgw67QQfzFAGnHocMsy263MizoYvOLINoEmMbecnGR1pP7PtEsbu5hd5oxDIqmVApV0ZMkY7YaqlvrF5DJbFpnkjt3DpG3Tjpk4yfxqO51K8u3dpriRt6lSMYG0nOMAf5xQBb1fSE0tIwLlJJd210DKSDgHIAJIHOOcGsqp5725uYo455nkSP7gYDj8cZP41B+B/KgArV8M/8AI06V/wBfSfzrK/A/lW94N0+5v/FWn/Z4mZYZllkbHCqPU0AfQVFFFSWeG/Ev/kd7n/rlH/6DXI13HxR0+5h8UG+aJvs88SBJAMjIGCPrXD/gfyqiHuFaOi29vcXsouVjaOO3eT967KuRjGSvOOe1Z34H8qltrqezm862leKTBXco7HqOaANJ9Oiu2+0QNFHbqXExhLMke1d2QW5+boM96sP4dhjmijkvgrFWaUDazABN+QoOcducc1kS393OZTLPI3mgCQYwGA6ZAFK2pXrxojXMhVAVXgZAIwRnGTx60AX5dMsYtIlvfPuSWWNrcFFHDFl+fn1U9Kq6jYJaCF4ZDNDIP9blSpbuBg8dRwcGq63lysZjWaQRmPyivbbnOPzJpbm9ubvZ9omeTYMKCAAPwAoAgoo/A/lR+B/KgDa8If8AI4aT/wBfK/1r6GrwLwLp9ze+LrB4ImaOCTzZHxwoHvXvtJlIK8J+I3/I833+7H/6AK92rxL4m6fc2/iya8eJvs9wiGOQDg4UAj68UIHsc+Ba2dvZiSyW6a6TeXaRlKZYrhccZ4zznrVqTQbeO4jg+1yGSWSUKBGMBEJySc9SB+dZdvqV7aRNFb3EkcbHJUAHn2yOPwpkV1LHJA2+QiFsoASCMnJwfc0yTUi0WC5ks3gmnFtcRGQvMqoVO7aByccn3pJNEhiURNdObsxyyBRH8gEZIOT152nFQ3OvXst4k8MskPlpsjGdxC5zzkYPPtxVSW/u5pjNLcSNKVZdx64bqPxyaANA6bYx3l8l1NPDFbvjfGgK9OByc5J7VYsfD8MsdvNdzSojlhIiBd6/IzrxnI4XvjqMVlxavqEHmeXdSDzG3vlQdzYxnkdcUDV9RWBYRdyiNGDKuBwR05xmgCxHp0EkEM7SOsBtpLhyq5cqrlRxnGelT/2LaqqPJdzBJpIkhCxgsfMXcC3OBjvWYl/dpMkyTyCRM7Tjpk5IxjGCSaSS+upX3yTyM3mCTJ/vDofwoAtXGmLDYNMkplljkKTBCMRgMV5Gd3XHOMc1e8Ef8jtpX/XU/wDoJrIe/u5bf7O87tDu3FcDk5zycZPNdD8PtPubvxfZTQxMYrdjJI+OFGCOv40B1Pd6KKKks8E8f/8AI86n/vJ/6Atc1XXfEiwubXxfdXMkTCC5CtHJjg4UAjPrxXI/gfyqiHuXNJgjutYs7eYbopJQrjOMj61qvpFrdXQWPy4USAzSNBJmNl3BRtaQjnnnNYEcrwyrJEzJIpyrDqDUtvfXVrjyJ5I8EsABkZPXg0AXZNJjFvcNDci4likK4iK42g/ePOSMc5GRVi68Ppb3sVut0HO5hPhkJjCjluDgA5x82KzDqN40MkJnfy5GLOoUDcT15AzTjql80kUhuZC8QwjbRkD8ufxzQBpSeH4op47d7tvPmuTBEFQFeincTn0bt3qGCDSnsNQlL3PlRGIK5jXzASxBAGcYqjcaje3Uqyz3MskiHcrHgg+ox9BSXF/d3W7z53feAG+UAHHTOB2oAS9tTZX89qzBjC5TcO+Kgp0ssk0rSyszyOcsx6k038D+VAHS+AP+R4036v8A+gmve68N+HFhc3Xi+2uY4mMNuGaR8cDIIAz6817lSZSCvn/xx/yO2rf9dh/6CtfQFeEfELT7m08X3s8sTCK5YSRPjhhtA6+vFCBnLVbs4I5rXUJHBLQwB056HcBVT8D+VTWt5c2UjSW0rxOy7WIGcj05FMku2mmQ3FvAXmkWe5EhhCqCo2ddx6/lSSabCLqCyjkme6baZPkGxVK5yDnPA9agbVr9llU3Um2X74wBn9OPwxSf2le7IU+0ybYTmPgZX8cZP40AalzolpaQgtPK8zzxLFt2lCjrnkg9evSoho8Bl8p5pFlmnmigCICo8skfMSc9qpS6tqE5JlupXJCqcgdFOR27UxNSvY45Y0uZQkxLSD+8T1OccZ9qAL0ukWqIyreOJIo4pZS8eEVXx+JIzVPUbMWVyEQu0TLuR2Knd64KkioheXIdnE0m5goJ9QuNo/DApLm7uLyXzLiVpHxgEjGB9BxQBFXVfDj/AJHqy/3JP/QTXK/gfyrs/hlYXM/i2K8SJvs9vG++QjjkYA+tALc9try74U/8h7xP/wBdV/8AQpK9Rry74U/8h7xP/wBdV/8AQpK5Kv8AFp/P8j3cB/yL8X6Q/wDSj1Giiiuk8UKKKKACiiigAooooAKKKKACiiigAooooAKKKKACiiigAooooAKKKKACiiigCsev4CkpT1/AUlMonj+4KfTI/uCn0iQooooAKKKKACiiigDzTxL4O8T3XjabXdEuLeAlFWN2kww+QKeNp96gbQfic67W1m2YHsXU/wDslepUVzvDRu2m1fzPZjndZQjCUIS5UkrxTdkeU/8ACNfEj/oKWX5r/wDEUf8ACNfEj/oKWX5r/wDEV6tRR9WX8z+8P7aqf8+qf/gCPKf+Ea+JH/QUsvzX/wCIo/4Rr4kf9BSy/Nf/AIivVqKPqy/mf3h/bVT/AJ9U/wDwBHlP/CNfEj/oKWX5r/8AEUf8I18SP+gpZfmv/wARXq1FH1ZfzP7w/tqp/wA+qf8A4Ajyn/hGviR/0FLL81/+Io/4Rr4kf9BSy/Nf/iK9Woo+rL+Z/eH9tVP+fVP/AMAR5T/wjXxI/wCgpZfmv/xFPTw/8TYwQmsWqZ67WUf+yV6nRS+rL+Z/eH9tVP8An1T/APAEeXf2H8UP+g3B/wB/B/8AEUf2H8UP+g3B/wB/B/8AEV6jRR9WX8z+8f8AbdT/AJ9U/wDwBHljaB8TnXa+s2zD0Z1P/slM/wCEa+JH/QUsvzX/AOIr1aij6sv5n94v7aqf8+qf/gCPKf8AhGviR/0FLL81/wDiKP8AhGviR/0FLL81/wDiK9Wop/Vl/M/vD+2qn/Pqn/4Ajyn/AIRr4kf9BSy/Nf8A4ij/AIRr4kf9BSy/Nf8A4ivVqKPqy/mf3h/bVT/n1T/8AR5T/wAI18SP+gpZfmv/AMRR/wAI18SP+gpZfmv/AMRXq1FH1ZfzP7w/tqp/z6p/+AI8p/4Rr4kf9BSy/Nf/AIij/hGviR/0FLL81/8AiK9Woo+rL+Z/eH9tVP8An1T/APAEeWJ4f+JsYwmsWqg/3XUf+yU7+w/ih/0G4P8Av4P/AIivUaKX1ZfzP7w/tup/z6p/+AI8u/sP4of9BuD/AL+D/wCIpraB8TnXa+s2zD0Z1P8A7JXqdFH1ZfzP7w/tup/z6p/+AI8p/wCEa+JH/QUsvzX/AOIo/wCEa+JH/QUsvzX/AOIr1ain9WX8z+8P7aqf8+qf/gCPKf8AhGviR/0FLL81/wDiKP8AhGviR/0FLL81/wDiK9Woo+rL+Z/eH9tVP+fVP/wBHlP/AAjXxI/6Cll+a/8AxFH/AAjXxI/6Cll+a/8AxFerUUfVl/M/vD+2qn/Pqn/4Ajyn/hGviR/0FLL81/8AiKP+Ea+JH/QUsvzX/wCIr1aij6sv5n94f21U/wCfVP8A8AR5T/wjXxI/6Cll+a//ABFPTw/8TYxhNYtVHorqP/ZK9TopfVl/M/vD+2qn/Pqn/wCAI8u/sP4of9BuD/v4P/iKP7D+KH/Qbg/7+D/4ivUaKPqy/mf3j/tup/z6p/8AgCPLH0D4myDD6zbMPRnU/wDslM/4Rr4kf9BSy/Nf/iK9Woo+rL+Z/eL+2qn/AD6p/wDgCPKf+Ea+JH/QUsvzX/4ij/hGviR/0FLL81/+Ir1ain9WX8z+8P7aqf8APqn/AOAI8p/4Rr4kf9BSy/Nf/iKP+Ea+JH/QUsvzX/4ivVqKPqy/mf3h/bVT/n1T/wDAEeU/8I18SP8AoKWX5r/8RR/wjXxI/wCgpZfmv/xFerUUfVl/M/vD+2qn/Pqn/wCAI8p/4Rr4kf8AQUsvzX/4ij/hGviR/wBBSy/Nf/iK9Woo+rL+Z/eH9tVP+fVP/wAAR5YmgfE2MYTWbZR6K6j/ANkp39h/FD/oNwf9/B/8RXqNFL6sv5n94f23U/59U/8AwBHl39h/FD/oNwf9/B/8RTX0D4myDD6xbMPRnU/+yV6nRR9WX8z+8P7bqf8APqn/AOAI8p/4Rr4kf9BSy/Nf/iKP+Ea+JH/QUsvzX/4ivVqKf1ZfzP7w/tqp/wA+qf8A4Ajyn/hGviR/0FLL81/+Io/4Rr4kf9BSy/Nf/iK9Woo+rL+Z/eH9tVP+fVP/AMAR5T/wjXxI/wCgpZfmv/xFH/CNfEj/AKCll+a//EV6tRR9WX8z+8P7aqf8+qf/AIAjyn/hGviR/wBBSy/Nf/iKP+Ea+JH/AEFLL81/+Ir1aij6sv5n94f21U/59U//AABHlP8AwjXxI/6Cll+a/wDxFPXQPici7U1m2Ueiuo/9kr1Oil9WX8z+8P7aqf8APqn/AOAI8u/sP4of9BuD/v4P/iK1vh74T1bw3dapPqrwO13sIMT7skFic8D+9Xd0VUcPGMlK7dvMitnFarRlR5IxUrXtG2zuFFFFbnkhRRRQAUUUUAFFFFABRRRQAUUUUAFFFFABRRRQAUUUUAFFFFABRRRQAUUUUAVj1/AUlKQc9D0FGD6GmUTR/cFPpsf3BTqRIUUUUAFFFFABRRRQAUUUUAFFFFABRRRQAUUUUAFFFFABRRRQAUUUUAFFFFABRRRQAUUUUAFFFFABRRRQAUUUUAFFFFABRRRQAUUUUAFFFFABRRRQAUUUUAFFFFABRRRQAUUUUAFFFFABRRRQAUUUUAFFFFABRRRQAUUUUAFFFFABRRRQAUUUUAFFFFABRRRQAUUUUAFFFFABRRRQAUUUUAFFFFABRRRQAUUUUAFFFFABRRRQAUUUUAFFFFABRRRQAUUl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UAf/2Q=="/>
          <p:cNvSpPr>
            <a:spLocks noChangeAspect="1" noChangeArrowheads="1"/>
          </p:cNvSpPr>
          <p:nvPr>
            <p:custDataLst>
              <p:tags r:id="rId3"/>
            </p:custDataLst>
          </p:nvPr>
        </p:nvSpPr>
        <p:spPr bwMode="auto">
          <a:xfrm>
            <a:off x="155575" y="-144463"/>
            <a:ext cx="5473700" cy="54737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5" name="AutoShape 4" descr="data:image/jpeg;base64,/9j/4AAQSkZJRgABAQEAYABgAAD/2wBDAAgGBgcGBQgHBwcJCQgKDBQNDAsLDBkSEw8UHRofHh0aHBwgJC4nICIsIxwcKDcpLDAxNDQ0Hyc5PTgyPC4zNDL/2wBDAQkJCQwLDBgNDRgyIRwhMjIyMjIyMjIyMjIyMjIyMjIyMjIyMjIyMjIyMjIyMjIyMjIyMjIyMjIyMjIyMjIyMjL/wAARCAJ9Ay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meYo//AFUeavv+VAD6KQEEZFLQAUUUUAFFFFABRRRQAUUUUAFFFFABRRRQAUUUUAFFFFABRRRQAUUUUAFFFFABRRRQAUUUUAFFFFABRRRQAUUUUAFFFFABRRRQAUUUUAFFFFABRRRQAUUUUAFFFFABRRRQAUUUUAFFFFABRRRQAUUUUAFFFGaACiiigAooprSKpAOeaAHUUzzV9/yo81ff8qdmFx9FM81ff8qPNX3/ACoswuPopnmr7/lR5q+/5UWYXH0UzzV9/wAqPNX3/KizC4+imeavv+VHmr7/AJUWYXH0UzzV9/yo81ff8qLMLj6KZ5q+/wCVHmr7/lRZhcfRTPNX3/KjzV9/yoswuPopnmr7/lR5q+/5UWYXH0UzzV9/yo81ff8AKizC4+imeavv+VIZkHr+VFmBJRRRSAKKKKACijPOKKACiiigAooooAKKKKAKx6/gKSlPX8BSUyieP7gp9Mj+4KfSJCiiigAooooAKKKKACiiigAooooAKKKKACiiigAooooAKKKKACiiigAooooAKKKKACiiigAooooAKKKKACiiigAooooAKKKKACiiigAooooAKKKKACiiigAooooAKKKKACiiigAooooAKKKKACiiigApD1X60tIeq/WgBaKKKACkZVYYYZpaKAGeTH/dFHkx/wB0U+igBnkx/wB0UeTH/dFPooAZ5Mf90UeTH/dFPooAZ5Mf90UeTH/dFPooAZ5Mf90UeTH/AHRT6KAGeTH/AHRR5Mf90U+igBnkx/3RR5Mf90U+igBnkx/3RR5Mf90U+igBnkx/3RR5Mf8AdFPooAZ5Mf8AdFHkx/3RT6KAGeTH/dFAjQHIUZp9FABRRRQAUUUUAIPvGlpB940tABRRRQAUUUUAFFFFAFY9fwFJSnr+ApKZRPH9wU+mR/cFPpEhRRRQAUVma/qM2laS91AiPIHRAHzj5mC9vrUQ1G8tdZtLC8EEgu1cxvCCCpUZOQT0Iq1BtXM3Uipcr/q5sUVS/taw+3fY/tK+fu2bcHG7Gduemcds5pbnVLO0nEEsp84rv2IjOQvqQoOBU8r7Fc8e5corDOtGLxHc2szgWqWscqKIyXLMzZ4HJ4HTFaS6jZtYG+Fwn2ULuMueAKbg0KNSL6lqiqcWq2M1pPcpOPKgBMpKkFMDJyCMjilj1Kzlt5LhJ1MMah2kOQoBGevTpS5X2Hzx7luisPVdcVPD9/eae7ebBAZEaSFgPbqBmrttqtpPJFb+ePtDpkDaQGwOdp6HHtT5JWuT7SN7XL9FUptXsLe7FrLcqsxKjGDgFugJ6AntmrNwZRbSGAKZgpKBuhPalZ9S+ZPYkorO0vVV1DRItQdRGxQmVM52MPvD8CDWe+t37Xa20VtEZX097tFJPLBsKv4iqUJXsQ6sUk+50NFULPVIbrQ49T4WNofNYZ+7gcj8DkVVXVbu4uksLeFBdLCJbh3yUhz0Xjq3/wCulyMbqR08zZorLg1KaLVE06/RFlljLwyx52SY6jB6EenpWpSaaHGSlsFFFFIoKKKKACiiigAooooAKKKKACiiigAooooAKKKKACiiigAooooAKKKKACiiigAooooAKKKKACiiigAooooAKKKKACiiigApD1X60tIeq/WgBaKKKACiiuW8Xaxeae1tDayeV5gLMwHPGOKyrVo0YOcgZ1NFeX/8JHq//P8Ay/kP8KP+Ej1f/n/l/If4Vw/2rS7MnmPUKK8v/wCEj1f/AJ/5PyH+FH/CR6v/AM/8v5D/AAo/tWl2Ycx6hRXl/wDwker/APP/AC/kP8KP+Ej1f/n/AJfyH+FH9q0uzDmPUKK8v/4SPV/+f+X8h/hR/wAJHq//AD/y/kP8KP7VpdmHMeoUV5f/AMJHq/8Az/y/kP8ACj/hI9X/AOf+X8h/hR/atLsw5j1CivNrPxNqqXkJe6aVC4DIwGCK9Jrqw+KhXTceg07hRRRXSMKKKKACiiigAooooAKKKKACiiigAooooAQfeNLSD7xpaACiiigAooooAKKKKAKx6/gKSlPX8BSUyieP7gp9Mj+4KfSJCiiigDB8Yo0nhyVFDEmaH7vX/WLUaL/Y2ul7xmnhvMRW9y/LRH/nmx9CeQfwPauiowD1FaKpaPKZSpXnz310/X/M4awsYTox0rVNRlt545T5sW0bi27cGVsZOeORzWtps8WlanqqX7+XJcT+fDI4J8yPaAAD6gg/L2z710W0E5IGfXFBAPUA4purzXv1IjQ5bWexgWyB/HN5NsOPsEW1iv8AtNxWGba4fS5ZVWQRW+tyTzbVyfLBPIX+LBIP4ZrvKKFVsEqCkt+/4nJXdvay2er3sOoPeXD6e8bBQMYwSMgDr9akvrSRvCOk+TCTHbtbzTxIvLRqAWG3v64rqAoHQAfhS0e1eg/YLXzOd8RX1tf+E9UW0lEx+zE/ICev9famavFtbw0sceFS7ThV4UeW35V0gUDoAPwpaSqW0Q5UnJ3b7fg7nFQWiLFqmnapfvatPPI7KVB8xGPylWI54/IiuwtkWO1hRWZlVAAz9SAOp96kKg9QD9RS0TnzDp0lA5QxS22v3mkIj/Z9RkW6DgHAH/LUZHTOAPq1XHQjx3blUIQaawyBwP3g4rfoodQSo269bnJ20EttrdzoYRvsk032xWKnBQ8upP8Av4/Mirqg6R4lvbidSLS+RGE2PljdBja3pkcg1v0EAjBGaHUuCo22ez0/yMB86t4ksZ7cE2liru0+Pld2G0KvrgZJIrfoAAGAMUVMpXsXGPLd9woooqSwooooAKKKKACiiigAooooAKKKKACiiigAooooAKKKKACiiigAooooAKKKKACiiigAooooAKKKKACiiigAooooAKKKKACkPVfrS0h6r9aAFooooAK4Xx62Lyy/65t/MV3VcD8Qji9seP8Alm/8xXBmTthpfL8xS2OV3+9WbPazyuwDGKJpFU9CR61nb/anJO0bq6EqynIIr5qM0ndmZpRTzajNHbyMhLuAJNgG3P0qWCC1uV89fNSFQ4ZdwLEqu7IPvWfJqE0m0fJHtO4eUgTn14ofUZ3bOVX5SuFUAcjB4Hc+taKpHrqO5pGC0S3+0sspRhGUjDjjdkcn8Kk/stFYo0gJaR0VzIq7NpxkqeT+FYzXszQiIt8gCgDH93OP5mn/ANpXBMhLAs7FixUEqT1we34VSq0+qC6NK3tImNvL5jhZm2IuOVODkn1HHH19qiit4nEMTFvOuFLo4Pyrgngjv901SXUrhH3K+MAADAwMdMDtTUv5kgMSkbTnBwNyg9QD1FT7SHYLmjPb26Qy+X5nmRRRyszMMHdgYx+NZ+/3prXsz+ZubPmIqNx1Axj+QqHf7VM5pvQC5bv/AKVD/vr/ADr2SvFLd83UIA/5aL/Ova69jJ3dT+X6lRCiiivaKCiiigAooooAKKKKACiiigAooooAKKKKAEH3jS0g+8aWgAooooAKKKKACiiigCsev4CkpT1/AUlMonj+4KfTI/uCn0iQooooAQkDqaTevrSP95aWmMN6+tG9fWiigLBvX1o3r60UUBYN6+tG9fWiigLBvX1o3r60UUBYN6+tG9fWiigLBvX1o3r60UUBYN6+tG9fWiigLBvX1o3r60UUBYN6+tG9fWiigLBvX1o3r60UUBYN6+tG9fWiigLBvX1o3r60UUBYN6+tG9fWiigLBvX1o3r60UUBYN6+tG9fWiigLBvX1o3r60UUBYN6+tG9fWiigLEF5f2un2ct3dzpDbwrukkc4Cj1NYH/AAsfwd/0MVj/AN/KPiH/AMk+1z/r1b+Yr5XHQfSkS3Zn1R/wsfwd/wBDFY/9/KP+Fj+Dv+hisf8Av5XyxRQTzM+q4viB4SnYrFr9k7AZID1L/wAJt4Z/6DVp/wB918w6J/x9yf8AXP8AqK3aaHzM+gf+E28M/wDQatP++6P+E28M/wDQatP++6+fqUqygFlZQ3QspGfpRYLn0B/wm3hn/oNWn/fdH/CbeGf+g1af9918/kEHBBB9CMUlFguz6B/4Tbwz/wBBq0/77o/4Tbwz/wBBq0/77r5+pcHGcHHrjiiwXPoD/hNvDP8A0GrT/vuj/hNvDP8A0GrT/vuvn6iiwXPpHTda0zWA5069hufL+/5bZxV+vIvhF/yGtS/69k/9CNeu0hoKKKKBhSHqv1paQ9V+tAC0UUUAFU7/AEuy1SNUvbdZVU5XPBH4irlFKUVJWkroDD/4RDQv+fBf++2/xo/4RDQv+fBf++2/xrcorH6rQ/kX3ILIw/8AhENC/wCfBf8Avtv8aP8AhENC/wCfBf8Avtv8a3KKPqtD+RfcgsjD/wCEQ0L/AJ8F/wC+2/xo/wCEQ0L/AJ8F/wC+2/xrcoo+q0P5F9yCyMP/AIRDQv8AnwX/AL7b/Gj/AIRDQv8AnwX/AL7b/Gtyij6rQ/kX3ILIw/8AhENC/wCfBf8Avtv8aP8AhENC/wCfBf8Avtv8a3KKPqtD+RfcgsjIt/DGjWtwk8NigkQ5Ukk4P4mteiitIU4QVoK3oAUUUVYBRRRQAUUUUAFFFFABRRRQAUUUUAFFFFACD7xpaQfeNLQAUUUUAFFFFABRRRQBWPX8BSUp6/gKSmUTx/cFPpkf3BT6RIUUUUAMf7y0tI/3lpaY0FFFFAwooooAKKKKACiiigAooooAKKKKACiiigAooooAKKKKACiiigAooooAKKKKACiiigAooooAKKKKACiiigAooooA5n4h/wDJPtc/69W/mK+WB0H0r6n+If8AyT7XP+vVv5ivlgdB9KRnLc7PSvhtqmu+F7fWNJuLe6llm8uS1VsNEM4yT69yPSsrxd4YfwnrP9myXsF2/lh2MR5Qnsw7H+lReHvFOr+FriabSrny/OQpIjDKn0OPUdjWTNNLczyTzyNLNIxZ3c5LE9zQToX9FP8Apj+6H+YrdrC0X/j8b/cP8xW7TQGv4Wtba98T2FvdhTC0mSrdHIBKqfqQB+NWrjxHrupJqNteRC6j2N5kEkPFpg/eX+5jpXPo7RurozK6nKspwQfUVqXviTV9RszaXV3vibHmYRVaXHTeQMt+NMZ1XiK20q+1HXIvscq3trZR3H2rzuCdqDbs6YwevWo9b8L6Pp+nzwRSxLe2qxPvNzukmyRuBj/h68GuTl1rUJrm7uJJwZbuIQzttHzIMce3QVLceItWurCOynuy8KBR90b2C9AzdWA9DQO50N3pWgwarq6pp9wbfSITJJH55zcMSABn+FRnt1pkE+jxeG9UnOl3LWRvoTHayTbWDFD1brt6kfhXPxa9qcOrS6nHc7bubIlbaCrg8EFehFMvNb1HUEuFurjzBcSLLJ8oGWUYXHoAOMUCOxi8LaLBdapcXCK1rDPFFFFPdeSqB0Dk78ckZwBWXeaVo+l6TqU7xPeyJfG2tpElKqFKbgT64/WsqHxPrEF3PcpdKZLhVWUPGrI20YX5TxkY61Tm1O9ubaS3nuGkjkn+0Pu5LSYxnP0oC53Hwi/5DWpf9eyf+hGvXa8i+EX/ACG9S/69k/8AQjXrtSylsFFFFAwpD1X60tIeq/WgBaKKKACiiigAooooAKKKKACiiigAooooAKKKKACiiigAooooAKKKKACiiigAooooAKKKKACiiigAooooAQfeNLSD7xpaACiiigAooooAKKKKAKx6/gKSlPX8BSUyieP7gp9Mj+4KfSJCiiigBj9jSb/cVJRTuBHv9xRv9xUlFFwI9/uKN/uKkoouBHv9xRv9xUlFFwI9/uKN/uKkoouBHv8AcUb/AHFSUUXAj3+4o3+4qSii4Ee/3FG/3FSUUXAj3+4o3+4qSii4Ee/3FG/3FSUUXAj3+4o3+4qSii4Ee/3FG/3FSUUXAj3+4o3+4qSii4Ee/wBxRv8AcVJRRcCPf7ijf7ipKKLgR7/cUb/cVJRRcCPf7ijf7ipKKLgR7/cUb/cVJRRcDlfiEc/D/XMc/wCit0+or5aAbA+Vunoa+ziARggEHsab5MX/ADzT/vkUiWrnxphv7rfkaMN/db8jX2X5MX/PNP8AvkUeTF/zzT/vkUBynyLoob7Y/wArfcPY+orewf7rflX055UY/wCWaf8AfIo8qP8AuL+VO4cp8x4P91vyowf7rflX055Uf9xfyo8qP+4v5UXDlPmPB/ut+VGD/db8q+nPKj/uL+VHlR/3F/Ki4cp8x4P91vyowf7rflX055Uf9xfyo8qP+4v5UXDlPmPB/ut+VGD/AHW/Kvpzyo/7i/lR5Uf9xfyouHKeUfCKKT+1dSl8thH5CLuI4zuJxXrVIFC/dAH0FLSKQUUUUAFGAetFFACbR6CjaPQUtFACbR6CjaPQUtFACbR6CjaPQUtFACbR6CjaPQUtFACbR6CjaPQUtFACbR6CjaPQUtFACbR6CjaPQUtFACbR6CjaPQUtFACbR6CjaPQUtFACbR6CjaPQUtFACbR6CjaPQUtFACbR6CjaPQUtFACbR6CjaPQUtFACbR6CjaPQUtFACbR6CjaPQUtFACAAdBS0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FFFFABRRRQAUUUUAFFFFABRRRQAUUUUAFFFFABRRRQAUUUUAFFFFABRRRQAUUUUAFFFFABRRRQAUUUUAFFFFABRRRQAUUUUAFFFFABRRRQAUUUUAFFFFABRRRQAUUUUAFFFFABRRRQAUUUUAFFFFABRRRQAUUUUAFFFFABRRRQAUUUUAFFFFABRRRQAUUUUAFFFFABRRRQAUUUUAFFFFABRRRQAUUUUAFFFFABRRRQAUUUUAFFFFABRRRQAUUUUAVj1/AUlKev4CkplE8f3BT6ZH9wU+kSJg+tGD60tFACYPrWJ4n8SW/hfT47y6illSSQRgR4zk59a3K89+L/wDyLFr/ANfa/wAjV00nJJkzbUW0R/8AC39I/wCfG8/8do/4W/pH/Pjef+O15boOmprGu2mnyyvFHOxVnQAkYBPGfpVi50VH0+zvdNNxILm4e1W3mUeaZF5yuOCpHf14rq9lTvY5fa1LXPSv+Fv6R/z43n/jtH/C39I/58bz/wAdry2TQ9RQwhIBN50nkp5Dh/3n9w46N7Grmj6Ct3rX2G7ZXzbyyBbaUMQyqSAcd8jpR7KmHtah6N/wt/SP+fG8/wDHaP8Ahb+kf8+N5/47XljaHqSm0X7N5jXe4Q+Uwbcy/eXjoR3FSR+HtTmubaCCGOdrrcIXilVkYqMkbugIA6Ueyph7Woen/wDC39I/58bz/wAdo/4W/pH/AD43n/jteVx6PeSGUjyBHEwR5mmURhiMhd3TPtV+Pw813oGn3doubm4upYXZ5AsfGNoBPGST+NHsqYe1qM9F/wCFv6R/z43n/jtH/C39I/58bz/x2vLINEv53dfKWLZMYCZpAg80fwAnq3tVGeKS3lkhmjaOWMlXRhgqR2o9jTF7aZ9NaXfpqul21/EGSO4jEiq3UA1cwfWsTwb/AMibpH/Xqn8q3K45aOx2Rd1cTB9aMH+9S0UhiYPrRg+tLRQAmD60YP8AepaKAEwfWjB9aWigBMH1owfWlooATB9aMH1paKAEwf71LRRQAh+tGD60tFACYPrRg+tLRQB55L8W9JimkiNjeEo5U/d7HFM/4W/pH/Pjef8AjteR3n/IQuv+uz/+hGt628N2VymkQfarlb7VLZpojtXykYEgKe+Dt612OlTW5xqrN7Hff8Lf0j/nxvP/AB2j/hb+kf8APjef+O15ZHoeoywCVIVO6MypHvHmSIOrKvVh16elSp4c1ST7IFgQteIJIF81cuvJ3Y9Bg5NP2VMPa1D07/hb+kf8+N5/47R/wt/SP+fG8/8AHa8oXTLmS9W0g8ueUrv/AHMgdQB1JI4471Mmg6jLd2ttDEkrXTFYHjkDI7AZIDdMij2VMPa1D1H/AIW/pH/Pjef+O0f8Lf0j/nxvP/Ha8uOgakPsv7gH7TN9njw44k/uN/dOPWm3Gh6jaw+bLb4AmEDKGBZXPQEdRntR7KmHtah6n/wt/SP+fG8/8do/4W/pH/Pjef8AjteYf8I5qpdY0thJIZRAyRyBmjc9FcD7p+tUru0ezl8uSSF25z5MocDBxgkd6PZUw9rUPefC/jey8VXlxbWtvPE0MYkJkxggnHauowfWvHfg7/yHdS/69l/9CNex1zVYqMrI6KUnKN2Jg+tGD60tFZmgmD60YPrS0UAJg/3qMH1paKAEwfWjB9aWigBMH1owfWlooATB9aMH1paKAEwfWgA+tLRQAUmD60tFACYPrRg/3qWigDmfFPjOz8KS20d1BPKbgMV8vHGMev1rn/8Ahb+kf8+N5/47WV8Zf+P3SP8Ack/mK4PSNMTU01EvK0f2SykuV2gHcVxwfbmuqFODgmzmnUmpNI9R/wCFv6R/z43n/jtH/C39I/58bz/x2vNYfD8t3pWk3FoWlutQuZYFhOABsAPB96iXQb5XtDLATHcTi3AR13B/7p/ut9ar2VMj2tQ9P/4W/pH/AD43n/jtH/C39I/58bz/AMdrzS78Py2uhtqrTxKi3clqYGYbwV/mfYfWpJtFuE0pY000m8Rw9wxlDSIrcIBGOVU5HJ9RR7KmHtah6P8A8Lf0n/nxvP8Ax2tXw78QtP8AEerrp1tbXMUjIzhpMYwK8S1DTbjTJjDctCJVYq8aShmQjqGA6Guo+Fn/ACPEX/XvJ/IUpUoKLaHGrNySZ7rg/wB6jB9aWiuQ6xMH+9Rg+tLRQAmD60YPrS0UAJg+tGD60tFACYPrRg/3qWigBMH1owfWlooATB9aMH1paKAEwfWjB9aWigBMH1owfWlooAKKKKACiiigAooooArHr+ApKU9fwFJTKJ4/uCn0yP7gp9IkKKKKACvPfi//AMixa/8AX2v8jXoVc94w8M/8JTpcVn5/k+XKJN30Bq6bSmmyKl3B2PDPDN/BpfiWxvrlmWGFyzsoyR8pHT8a19N8UwCaxvtSaSS/0+RljfGfOgbOV9N6k5BPXoa6j/hTv/US/T/61H/Cnf8AqJfp/wDWrrcqb6nGlUX2WcxY+JRpd7FI2opd2ZkYvbwWixMAVK7iQBlgG496z9EutP0TWTN9taaI20yeYsZGGZSFH15GTXb/APCnf+ol+n/1qP8AhTv/AFEv0/8ArUc1PuH7z+VnLaP4ltNM0vRoG3tJB9rS42oCUWUABlzwTx0p2ma/HY6pYtd6pHcWcLyOY7e0EaozRlc4AGScgV0//Cnf+ol+n/1qP+FPf9RL9P8A61K9PuH7z+VnB295aXHhmPSLqY2zwXbXKSbCyuGXBUgd+OKsW+rWkel6FbGR91nqLXEw29EJXB9zwa7T/hTv/US/T/61H/Cnf+ol+n/1qfNT7hap/Kc3d+JLe9imt4bqK1KX89xFLNaiVZEdsjggkMD+lcvqNzJeahcXMtw1xJKxZpmXaXPrjtXpn/Cnf+ol+n/1qT/hTvH/ACEv0/8ArUKdNdQaqPeLO68G/wDIm6R/16p/KtyqOjaf/ZOjWdhv3/Z4hHu9cVeriluzujsgooopDCiiigAooooAKKKKACiiigAooooAKKKKACiiigAooooA+Xbz/kIXX/XZ/wD0I1s33iGT+xdJsrCcxtDZNBcMIwGBLHIDYyBg9jXbzfCHzbiWX+0cb3ZsY9Tn0pn/AAp3/qJfp/8AWrv54Pdnn8s19lnMT+JjcG0u7bUY7Ce3tVgdDaK75VdpMb4zgj1Pc1SuNYjN9olxY3slrLZ2SwtOEz5bjPbuOa7T/hTv/US/T/61H/Cnf+ol+n/1qXNT7j/efys5Ztd0tb2Rgiq93YvbXk9rF5aFycq6J24+9680/Qtc07Q5NKtWuGnhgvWu57hIyFXMZUBQee/NdN/wp3/qJfp/9aj/AIU7/wBRL9P/AK1HNTta4fvL35TkdJ1uytdO0yGeRxJb619tl+Un91txn3Oe1OsPEdtYLdzDdLM2rx3kaMD86KWzk+vNdZ/wp3/qJfp/9aj/AIU7/wBRL9P/AK1HNTfUP3n8rOTuNdcTzyWeueTDPOJAkVmqSrhtylyAMlfrVHX7+z1AW0ieVJqA3fariCHyo5h/Cdv97rk967r/AIU7/wBRL9P/AK1H/Cnf+ol+n/1qFKmuoNVH9llH4O/8h3Uv+vZf/QjXsdcb4O8Df8Irf3Nz9r87zohHj0wc12Vc1ZpzujqopqGoUUUVkahRRRQAUUUUAFFFFABRRRQAUUUUAFFFFABRRRQAUUUUAeSfGX/j90j/AHJP5iuH0DULexmvYroskV7aSWplUZ8stjDEdxxXsvjPwV/wlk1nJ9q8n7OrD65x/hXMf8Kd/wCol+n/ANauynOHIk2cdRT520jmdM1zTtLn8O2xuGmh0+5luZ7hIyBlxjaoPJxxz71V0vWbO20+wimkcSQ6yLyT5Sf3eBz7n2rsP+FO/wDUS/T/AOtR/wAKd/6iX6f/AFqrmp9yP3n8px99rFnc6NJDFJieHV5L+NHQ4lRugz2PHOasap4j+2Xd7e2mqC2S7GGgW0UTAHGV3gdMjI5zwK6j/hTv/US/T/61H/Cnf+ol+n/1qOan3D95/Kzitc1S11GxiM00d3qiyZN5FD5e+LHST+8+e/pWp8LP+R4i/wCveT+Qrof+FO/9RL9P/rVteFfh3/wjeuLqP23zdsbJt+tKU4cjSZUVNzTaO7oooriO0KKKKACiiigAooooAKKKKACiiigAooooAKKKKACiiigAooooAKKKKACiiigCsev4CkpT1/AUlMonj+4KfTI/uCn0iQoooJAGTwBQAUVjS+LfD0MrRyaxZq6nBHmjimf8Jl4b/wCg1Zf9/RQBuUVh/wDCZeG/+g1Zf9/RR/wmXhv/AKDVl/39FAG5RWH/AMJl4b/6DVl/39FTW3ijQrydYLfVrSSVuFRZRk0Aa1FFFABRRRQAUUUUAFFFFABRRRQAUUUUAFFFFABRRRQAUUUUAFFFFABRRRQAUUUhOKAFopM+x/KjPsfyoAWikz7H8qM+x/KgBaKTPsfyoBzQAtFFFABRRRQAUUUUAFFFFABRRRQAUUUUAFFFFABRRRQAUUUUAFFFFABRRRQAUUUUAFFFFABRRRQAUUUUAFFFFABRRRQAUUUUAFFFFABRRRQAUUUUAFFFFABRRRQAUUUUAFFFFABRRRQAUUUUAFFFFABRRRQBWPX8BSUp6/gKSmUTx/cFPpkf3BT6RIVz3jqeW38FanJC5R/LC7gecFgD+hNdDXNfED/kRtT/ANxP/Q1oA8E6DAoooqjMmtbWe9nEFum+VgSFyBn86h6Eg9RwataZLHBqtnNKwWOOZWYnsAaruQZXI6FiR+dAxtISVG4HDLyCOxpaR/uN9KBH0po8rz6JYSyMWd7eNmJ7kqKuEgAknAHJNUNB/wCRe03/AK9Y/wD0EU3XpCmkyIsscLTER+ZI2FQHqT+GaSV3YqUuWNy7DcQ3EKzRSK8bdGB4oNzAN371CVwWAOSM9K5Rp4DHNazXtjLDJcRzDynCqBwGXGfYH8TTrqfTVnvzby2gMyQ7HR1HCsMrn6fyrX2Wph7fQ6i4uobWJpJXChRuI74+lSB1YLgj5hkD1FcpeX+nt9sRpIJ55ixhuA6EIpHC5JyMe1D3lr/a8cz6mpjJj2GJkIjAABUknIBOc49aPZOw/bq51busa7nYKPc0yC4iuIY5Y2+WQZXPBP4VgalqemyXIkee3u4PKKLEsina+fvcn04z2rMgngie0MuoBVVI1VYWjYxEfeBJORn1HWhUroJV0pWR2xZV+8wH1NAYEkAjI6j0rBnvtLn1q3uJLu1eKKJsEyjAbIxxnrWXDcxJNcg6sondHAl3II2yeMsDkkDgelJUm0N10mdW17bpMkRlXc4JHPAx1ye1TlgMZIGTgZ71ycd1otxe2rGO2hhiD+YsjIAzEDB4PPfrVeW5ha2svN1IYS3VCkTI7o+eW+Y8fUU/ZE/WLHabl3bdwzjOM1B9tt/PEPmruK7uvGM461zqz2C2l8UvbVbiWdm3GYbnTI4znjIFRm50e5uGkRLaGNbZ0RHZF+ckYOAcZ96FSG6/ax1pYAgEgE9B60B1LFQwLDqM8iuNkuoDPayS6mCBFEo8pkZo2A+bJJ4ye461paTeWzazPFazI8b7mYvt3k5/hIOWHXr04pOk0rjjXTdjoaKKKyNwooooAKKKKACkP3hS0h+8KAFriPHnjpfDsP2GwKvqcq555EQ9T7+grsrmQxWs0gOCiMwP0FfMF3dzXl3NdXErSzSuWdmPJOaqKuTJ2Org+KHie3XD3EE3/XSIf0rrfCfxSfVNUi07VreKFpjtimjJA3ehB9a8eZu9RmQggqSrA5BB5BqmkyU2j6xpB941heC9Un1nwjp97c8zPHhz6kHGf0rdH3jUGhn3Grrb3ckJtpWji2eZKCMLu4HGcn8BU7alaJNJE06h41LN6ADk8+vtWbJEsWuXF3Jp9zOxCCNkUEDAPq3v6VWAudyRNp939ljmadSFXeSSTg/NjHzGtOSLOf2kkzb/ALSs/MljFwm+LZvGfu7/ALv51HdapBBBcOhErwDLIDjPOOtYFrZSW8tpIbO+LRMTJhF+fH3f4u3Tn3pi2EkcM0MelXPzIVSduW5IJyN2PyqvZxvuS607bHUW119okuE2bfJk8vOevAOf1pk995V7HapA8juNxIIAAzjuefoKz7Z75Z5DBaOgmug8nnqBiMjnGCeeKj1O4vLsCOHS5wB0ldV3Rt/eXmpUFct1HymwLu3JAEq5MhiH+/jOPrxUUeqWctwYFl/eAE7WUjgdetYg+2i8RhY3P2dbo3Jyi7zlSMfex3pRLqbi682wnEkykCZAMgZ4ABPAxT9mhe2fb8DYOsWCxeY1wAC20Ag5J64A60smrWMSRu9wuJVLIACSQOvHt3rn7K2urfUBcNps6x71cIg3EYUr1ZverEKzxOGNhdnEcyf6tervuB+9Q6cRKrNrVG897bxtEGlX979z3pl1qENnLHHLuBkVipAz0xx9ea5yS0dvIZtJuJ2SFIXWT5RhSTkYb37+1Xr1nvbq3lbTr5RCr4IRdwY4wR83bFLkVx+1lZ6GtJfQwRRvcZi8zorDJH1xUA1vTyJiZ9ohl8piykfN6D1/CsTUkv8AUYtr2Nw7GIx/Mu1Vbn5gA3OeOD6VJEt2pUPYXO1blbjhF64wR9716U/ZxtqJ1ZX0WhtPqtpGrNLKEUMEBPckZAx1zjtTzqNp5UUvmgrKdqYBJJ+nWsZxO175/wBgu9v2lZ8eWvQIVx97rzUU0dy1mYU0y4aQzSSLIQFMe4kgjDdRmjkiP2stTcj1GJpp43+RopCgGclgFDE/rU6XMMrqiSKzMnmDH931rBtvtFtezXK2N4xnceYGReV2qP73ByPpzVvRbeS3lnEkcuCdsTsuAI1Pyr69yamUElcqNSTdmbFFFFZmwUUUUAFFFFAHMeMfEN54dXTJrSOO48+6EL2uD5swP9z3HU5rpHkKwNIEJIXds7njpQ0UbsjOisyHKkjJU+3pSyKzRsqPsYjAYDOKYjIt1mk0/wC3vfyO8kTMUUgIODwB6j168VDa6tc2thuvEWUpZpcL5eckHjBz1Oe/H0p6+HmSYyrelXIIOIUA568dM+9Sro9whBXUCMRiIfuE+4Og6dK1vE57VOiI11TUJBDELZI5pJSm+VGVSNuchc59qifWLwWzSyRwhXjmCBCcho85OfQ46dvU1NDoMtuV8rUHG1ty5iU4OMcZ9qU6HK0YjN+So3YHkJ/F97t3yaLwuFqtv+GC71K6t3mBCRJ5JMLshYO+3I+bOB0PHXinW95qMk1tbk2xdrbzpJNrAZzgADP9aadDlNz9obUHaXGMmFSMYx06U630ee1dGj1BhtG3Hkr93OSM+lHuWGlUvqTadqT38u0RqoSMGXnJWQk/L+GP1FaNU7OxNpNNIJMiZy7IFAGT79elXKzla+htDmt7wUUUVJQUUUUAFFFFABRRRQAUUUUAFFFFABRRRQAUUUUAFFFFABRRRQAUUUUAFFFFAFY9fwFJSnr+ApKZRPH9wU+mR/cFPpEhUF7ZwahZTWdym+GZCjr6g1PRQB5vJ8IbIyMY9WuUQnhTGpx+NN/4U/a/9Bm4/wC/K16VRQKyPNf+FP2v/QZuP+/K0f8ACn7X/oM3H/fla9KooCyPNf8AhT9r/wBBm4/78rUtr8I9PiuEe41K4niU5MexV3e2RXotFAWQ1EWKNY0UKigKoHYCnUUUDCiiigAooooAKKKKACiiigAooooAKKKKACiiigAooooAKKKKACiiigApD94UtIfvCgCtqas2lXir94wOB/3ya+WycZHcGvq6vC/in4XOj6t/asHlizvXxsUY2Pjn8DVRZMkcAzU1VeaVIYl3SSMERR3J6UxnxXQeA9EPiDxhZ25kKRwt9okYdcLzj8TirZB7/wCFNIfQvDFhp0pBlhiAcjpuPJ/nWwPvGlpB941kamNqOstaavb2yPCIhtNwHPzfOdq45455qV/EFpHHcOY5ysEnlcKPnbOMDnjkdTgVZl0uxnaVpbaN3lxvZhk8dOe2Pao20WxcTho3JnIMjeY25gO2c5x7dKAIm1y3hYhxKzNKsaoFAwSobrnHQ+v0zUTeJIIrSa5uLW4hjinaH5tuW2kgsOegxVuTRrCSPyzbgRllcorEKSAAMgdRgDjpTbjQ9PuRIJIWw7FjtkZeT1xg8Z7460AQTeI7WMT7IbiTygcEJgOwTftBJ67efwpNR1WZNItbqFXt2uJEUh4t7IG/2V6mrkekWMUSRrACqNuAZieduzv1+U4qRbC3WCCHYSkDBo9zEkEdOaAM+HXRHEEvYJkmSHzpmVPlROcE+hOOnXmmS66Wu7WJIZYEJkNw0qAmMIoYg4PcEHIzWo9lbyvMzxBjMnlyZ/iX0/U1FFpNlCFCw7iu7l2LE7gA2STzkADmgClH4nsZbT7QiTkeYIwmwAkkZBznGMe9TTa9ZwNd+YJQtqoMj4GMnHA5yTyO2PennRLE2rWzJK0DMGKNMxB9uvT26U99IspJJpHh3NMmxizE4X0Hp0B49KAIE8QWT2wn2zBfKaQgpyArBSOvXJFWrTUI72adIopgsLmNpGXClgcED1qGTQ7CaCOGaJ5ETIG+RiSCc4JzkjIHB9KuwwRW6sIl2h3Ltz1YnJNAElFFFABRRRQAUUUUAFFFFABRRRQAUUUUAFFc/wCKvEp8Lw2V1Ja+day3CwzMr/Om7gFV/i57CtuWUraySp1CFhke1OwrktFcxFq1+9jHOkguFYw5ZYvLwzOAUGevB61qRavyouIDERKYZDuyEbbuHPoR+tU6ckZxrRZp0VlQ6wZbmGJrdollj3qznGc9AOOtLDqc08VsLeDzZnhSaQM2wKGH86XIyvaRNSiqNjqP2yaeNo/KaNsBGPzEepH/AOur1Jpp2ZSkmroKKKKQwooooAKKKKACiiigAooooAKKKKACiiigAooooAKKKKACiiigAooooAKKKKACiiigCsev4CkpT1/AUlMonj+4KfTI/uCn0iQrF8XajPpXhXUL22bbNHGAjehJAz+tbVc18QP+RG1P/cT/ANDWgDwmS6uZpGkluZndjlmaQkmm+dN/z2k/77NMoqiCQSzscLJKT6BiTSedN/z1k/77NX9GgvJ7mX7HLLFtTdK0P39uei+5NV9Rkkl1G4eWHyZC3zRnqv196AIPOm/57Sf99mprbUr2xnW5trqaOWM7lYOarUj/AHG+lAH0vplw95pVpcyAB5oUdsepANWulZ+g/wDIvab/ANesf/oIpNbYJppckhVmiJI7DzFzSSu7Dk7RuaORnGeaKw7m5lubuSSwkZgtqWUqvVg4OPqRximwSXd9qEEjS3EVvLvcRj5eFICg/U5PuCKrk0I9qr2SN6iueguNRe9uFmuYYCRJlCWJUD7rBcYHHPU5rQ0ad5rNlfcxjbb5m8uH75BIB74/ChwaVxxqKTsaNFFFQaBRRRQAUUUUAFFFFABRRRQAUUUUAFFFFABRRRQAU1uCCeg6mnVg+LPDs3ibS0sotTmsAJNztEud4x908jigDP8AEPxG0HQN0Zn+13Q/5Y253YPuegrxLxZ4v1DxXfia6IjgjJ8mBT8qD+p969BPwQjP/MwSe/8Aoo/+Kph+BsZ/5mGT/wABB/8AFVSsiHdnjrPgU6y1O80u9W8sLmS3uE+7JGcEV66fgRGf+Zil/wDAQf8AxVMPwFiP/Mxyf+Ag/wDiqd0CTOLg+LXjC1GP7Rjm/wCusKmvVfhV4y1XxhY6lJqvkF7aVEQxJtyCuea5s/AGI/8AMyS/+AY/+KrtvAPgRfA1tfQrqLXv2uRXy0Ij24GMdTmpdilc7CiiikMKKKKACiiigAooooAKKKKACiiigAooooAKKKKACiiigAooooAKKKKACiiigCtdadZ3s1vNc20csls++FnXJRsYyPepbiNpbeSNSAXUqCenNSUUAYx0/UWtYrcz2vlxFCo8tv4SCO/sKR9IuZ7W6hmkgJndXyqkYIIyfyFbVFX7RmfsomJLpeoyTRsbqHy4yNkWw7RjofXP400aRqKrCIruGExIIw0aEEqOgOetbtFHtGL2MTLsbC7gvWubq5SdipUHbyoznA9q1KKKltvcuMVFWQUUUUigooooAKKKKACiiigAooooAKKKKACiiigAooooAKKKKACiiigAooooAKKKKACiiigCsev4CkpT1/AUlMonj+4KfTI/uCn0iQqjrOmR6zo91p0rFUnTbuHY9QfzAq9RQB4vJ8KtfWRljms3QHhi5GfwxTf+FV+Iv79l/wB/T/hXtVFO4rI8W/4VZ4iHSSzH0lP+FJ/wqzxF/wA9LL/v6f8ACvaqKLhZHiv/AAqvxF/fsv8Av6f8KmtfhRrUlwi3VxaxQE/OyMWOPYYr2Sii4WRFbQJa2sNvH9yJAi/QDFJc2sF5F5VxGJEznafWpqKV7DaT0Znf2FpY6WcY+maP7C0z/nzT8zWjRVc8u5Hs4dkZ39g6X/z5R/rVm1sbWxDC2hWIN1C96sUUOUnuxqEU7pBRRRUlBRRRQAUUUUAFFFFABRRRQAUUUUAFFFFABRRRQAUhPIA70tIfvCgA59qCSBk4AFLXkXxG8dPcSyaJpM2IVO25nQ8sf7oPp600ribsetJIsgyjow9Qc07n2r5div7y2A8i8uI/9yUiuq8I/EDUtK1eGPUb2W40+VtkglbcY8/xA03ESke8c+1AJyQaEZXRXRgysMgjoRQPvGpKForCu9Ru01mS3jk2onlBVMXyHdnO5+3Tirg1XMylocWryGFJt3JcEgjbjgZB5z2q3BmaqxbsaNFZSaw5lgL2u23uFZ45fMH3QueR2J+tQReITOwihtRJM0gQKsvygEEgkkf7JzgH8aPZyD2sO5uUVRsLy4up7tJoI40hk2IyyFi3APIxx1qPWNRNjHEkbxJNKx2mU4XCjJ/w/Glyu9h865eY0qKyW1lpBAbS2Eyy2/2jc0gUKvp0PNJdatI9nK9jAZGS385yzBSgZSVwO59uPrT5JC9rE16KyItZK21xPcQlYLYBXl3ZLsVU8L/wKo/+EjjFu0hgO4K+ArcM4GQoOOcjv68UezkHtYdzboqjp2pLqKsyRlQqpuy2cORkr+GRz71eqWmnZlpqSugooopDCiiigAooooAKKKKACiiigAooooAx9f8AEdr4cS1mvopfss8wie4UZWEnoW9ieK1JJQlu8w+YKhYe/GapapodhrT2hv4jMtrL5scZY7C3bcOhx71cuEZ7WWNACzIVAJwOnrT0E7mLH4hlktLBzbKJ55ljlTccICQCQcc9Rj1rTXUoH8vAf55mhHH8QBJ/D5TWUNMvFCEWMAkURAv9qPPlkEfwd8DNCafqiXccoii8qOZplh+0cbiCDk7MnrWrjB7HPGVRb6/I0I9WjmjSREYK8wiUsQc574B4/HFTw3ouLgpFDI0QyPP42Ejgjrnr7VjJpupi5NxJb27SeYr/ACz7QcEnkBOTz161d0+31CC6IdYorM7mESybyGJyedoOMk0pRjbQqM5t6mtRRRWRuFFFFABRRRQAUUUUAFFFFABRRRQAUUUUAFFFFABRRRQAUUUUAFFFFABRRRQAUUUUAFFFFAFY9fwFJSnr+ApKZRPH9wU+mR/cFPpEhWZ4i1U6J4fvNRVA7QJlVPQkkAfqa065r4gf8iNqf+4n/oa0AeTy+PPE8sjP/asibjnaiKAPpxTP+E48T/8AQYm/75X/AArn6Koi50H/AAnPif8A6DE3/fK/4Uf8Jx4n/wCgxN/3yv8AhWbo2w6zaJJDHKkkgjZJFyCD/WqbgCVwOgYgfnQBvf8ACceJ/wDoMTf98r/hU1r8QfEtrcJM+oNOinLRyIMMPwFczSP9xvpQFz6asrkXljb3SjAmjWQD0yM1PWfoP/Ivab/16x/+gipNUnkttOkkiYK/C7yMhASAWP0Bz+FJK7sU3ZXLlFYd/DNaWqGC+llkkmjx5r5A+brx29qe2p3K28sPD3azmFdiZ34UMSBkdAfXtVcl9iPaJOzRs0Vz1trF9eKzR+REsUAlcOMsx3MCODx92nNqV3PNH9ndYle5jQiRd3ytEGx7c0/ZsXto2ujforFbVLuO1urlo0cLceRDHGOfv7QTk+9D6hqEdnDNNbNEqOfPcqCQo/i27uAee5xjpS5GP2sTaopAQygjkEZFLUGgUUUUAFFFFABRRRQAUUUUAFFFFABRRRQAUh+8KWkP3hQBDfNs0+5bONsTH9DXy2zcse5JP619R38LXGnXMKjLSRMo+pBr5cuoJrO5ltriNopomKujDBBq4kTGFqiZs0hai3jN1eQWqsFaaRYwx6DJxmqJPoz4d3Etz4E0uSZy7CMrk9cAkCunH3jVHRdLh0TRrTTYCTHbxhAT1Pqfzq8PvGszVGLe6PdXOoSXEc8Qjfbuibdtbb03AH1pY9LvlvVneW1Kbt3lBX2gnqwGeCcmoWikbxNeXLozwW0UbAB33Zwxwqg4P41UtvEd1OrRPLaxMswVrjduRVK5Gfcniq9pK1jP2Mb3LjaJLNK7EKiRhlhjeVnTDcdONox2FNh0O/huhc/aoZJQQd0m9skAgd/QmodR1mdo5rMDbLulB2Bgyooypz2zTV1rULMOlw8M8jzPBDGEKsr5/dg/7w5z7U/aSF7GG5fOk3sxm826SJZnR2+z7lIZSDkZPcDBqSexvprz7QTYvtUpGJImO1Sc+vXgflVPX5Lu2vrG7txNM1rDNK0EWcTfcXGB1OGJHvWfBf6jpVt5SskjSXczPJdS7VHIIQE/7xx9KXOx+yiasWk30BPlvZKNrIFCPgBjkgfN60ybRL6aFYvPto0EYibyw670AwA3zc019U1RryWKNYFTzZUQlSSAgByfUnOKrWes3P26QiSM+bNGRasSZMMi5I9AOT+Bp+0kL2MLWNFNNv0hmh3WLRync6tG5ycAf3vQCmDSdSKIstzbz7JBIplVmII7dentVO313VLiNsR2iyNMkapv3NHuJB3KORjFdPGHESiRgzgfMQMAml7Rh7KJR02zuLMyiQ2+yRi/7pGB3H6k8VoUUVLd3dmkYqKsgooopDCiiigAooooAKKKKACiiigAooooAKKqXep2VjPbQ3VzHDJdP5cKucb2xnAqzI4jjaRvuqCT9BQA6iqNvqkc8PnSQzW0JUMsk+1VbPTHJqdb21a1NytxGYByZAw2j8abi0SpJk9FUW1W2DqEcSoY3cujAgbcZH15qd7yBHMZlQy7DII9w3ED2o5WHNHuT0VVsdQt7+FXgkRm2hmQMCVyOhq1Q01oxppq6CiiikMKKKKACiiigAooooAKKKKACiiigAooooAKKKKACiiigAooooAKKKKACiiigAooooArHr+ApKU9fwFJTKJ4/uCn0yP7gp9IkKyvEulvrXhy90+Jgsk0eEJ6ZBBH8q1aKAPniTwj4iikZG0e7JU4JVMj86b/AMIr4g/6A17/AN+6+iaKdxWPniPwz4jikWSPSL5XU5VhHyDTT4W8QkknRr3J5P7uvomii4WPnb/hFfEH/QGvf+/dTW3gvxFeXCwDSriLecF5V2qo9Sa+g6KLhYr2Ft9i062td27yYljz64GKW7tzdQGLzXjB6lAOR6cgjFT0Uk7A1dWMaPw9FFny7y5XJB/g6jp/DTpNBWVWWS+uWDNvb7nLdM/d68Vr0VftJEeyh2MRfDNqoIEkg4UKwCgrhiT2xg56Y7VK+hiQMHv7o7mDN9zkjofu+wrWoo9pIPZQ7GX/AGMfLeP+0LrY5JZcJgk9f4ahPhyExpGby6KISVUlcAn8K2qKPaSD2UH0GopRFUsWwANx6mnUUVBoFFFFABRRRQAUUUUAFFFFABRRRQAUUUUAFIfvClqtfX1pp1ubm9uI4IV6vI2BQBZrxj4w6LZWd9b6tFNturs7JYSeuBww/lWt4i+MNnbBodDtzdSdPPl+VB9B1NeRaxrN9rmoSXuoTtNO/c9APQDsKpJkSaKbP6V0/wAOLGw1DxrapqEsaxQgzKrtgO46D+tci74+tQFjnIJB9RVMSPscMGAKkEHoQaB9418gQa3qlkf9F1K8hP8AsTMP617Z8EtZ1PV9N1g6lf3F2YZ41jM7lioK5IBNRaxaZ6pSbVxjaPypaKQxMD0prwxSOjuisyHcpI6HGM0+igApCAeoBpaKACk2jOcDPrilooATABzgc0tFFABRRRQAUUUUAFFFFABRRRQAUUUUAFFFFABRRRQBgeKfDQ8TwWdrNcmK1iuFmmVUG99vIAb+HnuK2LkbbGZRniMgYGT0qeincTRyFuyDTY7RtMmh2vCznazh9jAnjHoKthl23FyFZViuRcBJUKK427cdOuTn8BXSUVo6l+hiqNupyBSRoZ5GgZPtIuNgjQsPnCgHp7GrE9yHvlkgtbmMFdssuxsSDBGNvr05rp6KPa+Qex8zn9KKpe2arFIgjtPJOYio3ZB/Lg10FFFRKXM7mkI8qsFFFFSWFFFFABRRRQAUUUUAFFFFABRRRQAUUUUAFFFFABRRRQAUUUUAFFFFABRRRQAUUUUAVj1/AUlKev4CkplE8f3BT6ZH9wU+kSFU9V1KHSNLuNQuM+VAm4gdT6D8TVyua+IH/Ijan/uJ/wChrQBw0nxc1UyMYtOtFjz8oZmJA96Z/wALb1j/AJ8LL/x7/GuAopkXZ3//AAtvWP8Anwsv/Hv8aP8Ahbesf8+Fl/49/jXE2SwvcBJoJ5y3CRQsFLN9SDj8qbexRQXs0UEnmRK2FagLs7j/AIW3rH/PhZf+Pf41Na/Fy/Fwn2zTrcwZ+fymYMB6jNedUj/cb6UWC7Pp2CZLm3jniOY5EDqfUEZFSVn6D/yL2m/9esf/AKCKs3jzx2kj2yB5QPlB/X68du9FtbFN2Vyeis+21AP9ljdxLJMHy6IUAK9ipJIPNVU1e4luomgtnlhktVn2ZAK5Pr3OO1PkZLqRNqis0a1btHvVWILqq+4YZDfTH8qrJ4ltZYneKN5CCuxUIJYMcA+3Pan7OXYXtYdzborJOrzeZBGlkTI9wYJVMg+T5S2c9+BT01Vnhj8qEyzyM4WMELwpwTk/h+dLkY/aRNOish9eQZaK2kkjSLzpHyBsUEg/UjB4qyupI2qGy2bSF3BmbG76Dv8AWjkkCqRfUvUUUVJYUUUUAFFFFABRRRQAUUUUAFFFFABWR4h8Nad4ns47XUkkaKN/MURuVOfwrXpDnIGaAOFPwi8KH/ljd/8AgS1NPwf8JH/ljd/+BLV3mD61Fc3ENnbyXFzMsUMYyzucACndisjhj8G/CJ/5YXn/AIEtTT8GPB5/5YXn/gS1dRbeKtBuxmHV7VvrIB/OtSGeK4TfBOkq+qMCP0o1DQ4H/hS3g4/8sLz/AMCmrpPC/g3SPB8NzFpKTIty4eTzZS/IGBjNb2D60DOSM0DsLRRRSAKKKKACiiigAooooAKKKKACiiigAooooAKKKKACiiigAooooAKKKKACiiigBjzRRuiPIivIcIrMAWPt60+uZ8Y+HLnxGmmw20sduYLpZmuufNiA/wCefuenNdBPIbazkk+8Y0J+bvgd6dhXFjuYJpJY45VZ4jhwD90+9PV0ckKytg4ODnFchazra7C+pWkoe3eOQIpUhj8wJOTnnIqWz8gp9msbiKOR7FEwrdZBnOffHetXSMFXv0Olku4IxGS4IkcRrt55NSNNGm7c4yg3MM8gVyZktl1MXEcC2tuhiDEsNpIZs9MjOKq3N4st7LIJwWkSdH27QnIwmD949B16GmqNyXiLHb+Ym4LuG4jIXPOKdXNxX1q2uxNazhnkwshcAqRj+E9c8Djp1rpKylHlN4T5rhRRRUlhRRRQAUUUUAFFFFABRRRQAUUUUAFFFFABRRRQAUUUUAFFFFABRRRQAUUUUAFFFFAFY9fwFJSnr+ApKZRPH9wU+mR/cFPpEhWF4ysZ9R8I6ja2yF5njBVR1OGBx+lbtFAHzAysjFXRlYcEEEEUn4H8q+mms7V2LPbQsx6koCTTfsNn/wA+sH/fsU7k8p842N8bFpT9njm8xNhEgIwO+CORnpVeV1eVnSJYlJyEQHC+wzX0t9hs/wDn1g/79ij7DZ/8+sH/AH7FFwsfM/4H8qfFbzXUqwQRPJLIdqqqkkk19K/YbP8A59YP+/Yp6WtvE26OCJG9VQA0XDlIdKt3tdIs7eT/AFkUCI31CgGnX0d1LaslpKkUpI+dhnAqzRQnZ3G1dWOe/sjUxhhcW4mDlzMA24kgA+3QD8qRdF1KMQ+TcQxeVCIBtLfMg9ff3roqKv2kjL2ETC/sm8+0RTBLEGKPylXD7QuCOmfQn86aNL1QIImuLZoVZWSMhsJtOQAeuOK36KPaMfsYmG2m6kZDIHtFkM3nBgG4bbt/LGR+NN/svUljRYpbWJ0Zisihtw3HJHPb/Ct6il7Rh7GJgf2RfeXLGPsgWWEwtjf905yevXJNT/YdTlvoZria3aGNgwiUNgEDGR78mtiij2jBUooKKKKg1CiiigAooooAKKKKACiiigAooooAKQ/eFLSH7woAGYKpZjgAZJPavCvH3jOTxFetZWbsumQNgAcecw/iPt6V7bqD+Xpt05/hhc/oa+XC2c+5NXGxEn0BsdMCtjwv4lufDOsw3cTubctieIHh078eorELcVEzVT8yUfV9rcw3lrFc27h4ZUDow7g1IPvGuV+G+8+AdLL5/wBWcZ9Nxrqh941mao529muDrs0aS3CBTCEcPiKPOSdwzznHp6Vcm1G4SaaVSvkwTLCYSPmfOPmB/wCBfoaW5tLSe/kibUZI55lG6BZFBI+mM0p0KMzrOb27MqjAfeMgflWvNF2uc/LNN2KVje3NraRSPKk8TyyRiNR8wwW5z36Uqarqb2gk+zrH5zxiN5NuBubGMKxJwO/FTwaLaJcyGC+uFmX7+yRcjPPPHGaevh+BHZ1u7sMxDEhxyRyD0p80L3EoVErDUm1IXeoRieOUwxp5cZQL8xGSc1c068FxbIJH/fglHVgFO4deASPyJqu+hRyMzPe3jMy7GJkHK+nSnQaJbQeUQ8rPCHETswzHuGDjipbi0XFTT/4JT/0ufXrlYnuAIpI/n8weUq4BYbc5JIz27+1VrzW73dKtuwjSRHaCRkXjaQM4zk5yeoFaw0fazMNQvQzfeO8c/pUH/CN23mGT7Rc7znLbhnnr271SlC+pDhUtoNnvLxTqA82Mx2tqHyFwXYqxznsOKke7uZnlWKVIVgjVmDLkyZXPHpThocYRkF7d7WUIRvHKjjHTpUVzo1qDHJdahcAghUZ5VHJ6AcfpSvAfLU/ple71m4t7C3lhXcyQpNMOMYY4GSSOuD0yeK6EHIzWNP4ftZQiz3dwwxsQO6/l0rXTYm2EMNyqMAnnHTNTNxtoXTU03zD6KKKzNQooooAKKKKACiiigAooooAKKKKACiiigApCAQQQCDwQaXI9aKAGRQxQJshiSNM52ooA/Sn0UZ5xQAUUUUAFFFFABRRRQAUUUUAFFFFABRRRQAUUUUAFFFFABRRRQAUUUUAFFFFABRRRQAUUUUAFFFFAFY9fwFJSnr+ApKZRPH9wU+mR/cFPpEhRRRQAUUUUAFFFFABRRRQAUUUUAFFFFABRRRQAUUUUAFFFFABRUNylw8YFvMsT5+8ybhj6ZFZdlqF2NPt7idkuJ7pQYYY02c4JPJJ4xVKN1chzSdmbVFZ6atG52+U4dY5Hdcj5ShAK/rSWepS3d8YRa7YfISYSmQZ+btijkYe0jsaNFZUutNHPKi2UrxxSiEuGHLnGAB35I+lKurtIgRLRjd72Qwbxxtxn5umORRySD2kTUorIfXVyxitZZI44/NlfIGwZIIx3IweKG1mWNrsvZMY4ZVijKSAmQsFxx2+9T5JC9rDua9FZU+uQW1zFbzoVlIUyqGz5e7gfXn0q1Y3rXvmt9naONHKKzMPmIJB49OKTi0rjU4t2RboooqSwpD94UtIfvCgCK7h+02c8GceZGyZPuMV8w6vp1zo2qXGn3ahZoWw2DkH0I/CvqSvGvjJ/Y4vbRoSn9rH/AFwT/nnjjd7+lVFkyWh5eWp1lELzUrW1YsFmmWMlRzgnBxVdmz9K6X4e6ho+neMbe61mRY4I0Yxu4yqydiaohH0dY2UGnWMFnbIEghQIi+gFTj7xrKtfE+g3ozbavZSfSZc1owzwz5aGWORfVGBH6VmamSdKln8QXN1IzLbjymRQo+dlDd+oxnpVNotaisbUtNdyzvFufbsys2BgN/sdc4rp6KAOUms9YtbKT7M86vLeSSSsgDvtI+XaP7ue3pVuX+1/tlyUe4KfZhscIAqvgdFz8xznuMdK6CigDliNdzp5zcxRgfOMCVi27+Ppxtx9KklbXXxBGs6MgYNN8pBJkXGPXCZrpaKAMjV4tQi0mOKwmmaRXAkk4aQpznHTnOKh0uC+TU2mu5ruRZbdMBsCMMPvZXs3T9a3aKAOUhn1ef7U8D3jODcIC6qIwAWCbO5OccmpLqy1T7fp4aWWaGPa5dolciTPzEjjAx0x05rp6KAOcjGtGSYjzj/pHyvJtClcN0Xso+XnPNU/s+sb554VvRMbdEZ5ypIO/LiMD2ziuvooA5pI9bMccnn3B8uBSFKKu995B3D2XH1rR0OC4trWWK6kuZJVlb5p2DAgkkbT6YxWpRQAUUUUAFFFFABRRRQAUUUUAFFFFAHLeNBrZ/so6B9o+2C6GduPJ2fxeb7Y6e9dFdZ+wTbvveU2cfSp6bIiyxsjjKsMEZxTuJo5rGoLY6W00sLRgAgIhDf6psZzUouZkaxJut3mQIv2eNwrglcbtuOR37YxWl/Ymn/88X/7/P8A40f2Jp+c+S2f+ur/AONa88Tn9lNbfmZdtM6abYxTahMkJVvPuGkG9XGMIWI479aR7u+aKdi7RTGOIK4QZwZcZx7rzj3rV/sTT/8Ani3/AH9f/Gj+xLD/AJ4v/wB/n/xo54B7Opa36lC+mvra+ihS6jihRV2SXMmPNYk7geOcDHHHWt+s/wDsTTz1hY/9tX/xq+AAAB0FRJppWNYRkm7i0UUVBoFFFFABRRRQAUUUUAFFFFABRRRQAUUUUAFFFFABRRRQAUUUUAFFFFABRRRQAUUUUAVj1/AUlKev4CkplE8f3BT6ZH9wU+kSFFJn2P5UbvY/lQAtFJu9j+VG72P5UALRSbvY/lRu9j+VAC0Um72P5UbvY/lQAtFJu9j+VG72P5UALRSbvY/lRu9j+VAC0Um72P5UbvY/lQAtFJu9j+VG72P5UALRSbvY/lRu9j+VAEVz9p8v/RREZM8+aSBj8KyP7N1IWcNun2RPIGIpVdt6cYz0x09q3N3sfyo3ex/KqUmiJQUtzn5NI1F41VXt422srukjbnDfeydvcgHIx0qaCx1O2mSSL7INsSxFd7EMF6Z46jn862t3sfyo3ex/Kq9oyVSincxDp+pNvytn88yzn52+8MY7dOKY2mamWZ42topWkaTzEdsgnGQMqRg4Fb272P5UbvY/lR7Rh7KJg/2TfCOaNUs1WWLymAkfpzz068nmlfTNSd3J+yhXZXZA7Y3LjB6Z6AD8K3d3sfyo3ex/Kj2jD2MTFmstWkuRcI9pDJwGMbH5wOgOVPv0q3ptvd2oaOYW4iJZh5bMTuJz3HTk1f3ex/Kjd7H8qTm2rFKmk7i0Um72P5Uo5FQWFZHiHxFp3hqwF7qUrJGW2IFXJZvQVr1VvtNsdUiWK/tIbmNW3KsqBgD680AeMeIvi/qV8rQ6RGLGE8eaxDSH+grza4unuZnmmlaSVzlndslj7mvqD/hEPDn/AEA9P/8AAdf8KT/hDvDR66Fp/wD4Dr/hVXRLi2fK7yjoGH51Azj1H519Xf8ACGeGf+gDp3/gOv8AhSf8IX4YP/MA03/wGX/CjmDlPktmT2r2/wCALZ0zXBuJAuI8DOcfJXon/CFeF/8AoX9N/wDAZf8ACtDTdG0zR0kXTbC2tFlIZxBGE3EdCcUmxpF6iiikMKKKKACiiigAooooAKKKKACiiigAooooAKKKKACiiigAooooAKKKKACiiigAooooAKKKKACiiigAooooAKKKKACiiigAooooAKKKKACvFNJg8VeKdd1iCx8SXNstpOeHuJMYLMABj0xXtdeXfC7/AJGjxR/12H/ob1y4hc04RfW572U1XRw2JrRScoqNrpPrbqL/AMIL45/6HCT/AMCJaP8AhBfHP/Q4Sf8AgRLXqFFP6rDz+9mX9u4rtH/wGP8AkeX/APCC+Of+hwk/8CJaP+EF8c/9DhJ/4ES16hRR9Vh5/ew/t3Fdo/8AgMf8jy//AIQXxz/0OEn/AIES0f8ACC+Of+hwk/8AAiWvTYpY54llicPGwyGHQ1GLy3N2bUSr54GSlP6pDz+9h/b2J7R/8Bj/AJHm3/CC+Of+hwk/8CJaP+EF8c/9DhJ/4ES16hRS+qw8/vYf27iu0f8AwGP+R5f/AMIL45/6HCT/AMCJaP8AhBfHP/Q4Sf8AgRLXpqSxyM6o4YxttYDseuKfT+qw8/vYf29iu0f/AAGP+R5DrHhjxro2kXWozeLJnjt03sqXEuT9K7T4dXlzf+CbK4u7iWedmk3SSsWY4dgOTVnx3/yI+r/9e5/mKofC/wD5ECw/3pf/AEY1ZwgqdflXb9TpxOJlisqdWoldVEtElpyvsdhRRRXYfOhRRRQBWPX8BSUp6/gKSmUTx/cFPpkf3BT6RIUUUUAFFFFABRRRQAUUUUAFFFFABRRRQAUUUUAFFFFABRRRQAUUUUAFFFFABRRRQAUUUUAFFFFABRRRQAUh6ilpD94UAG0Vn61rNhoGnPfX8uyJeAByzH0A7mr8jiONpG+6oLH8K+dvFvie58Uau08mUtoiVghzwo9T7mqirkydj1K3+KnhqYZla5gP+3ET/Kuh0fxLouvFl02+jmkUZZOQwH0NfNbGrOl6tcaLqlvqNo2JYG3Yz94dwfY03HsSpPqfUW0UD7xqno+qQazpFtqNsf3U6BwPT1H4Grg+8ak0GmWNZBGZFDnopPJp9YEti95r14NkSxgQkykfvFxk4U9qrTy3876hDJdLHI0coW3RyJMDOwqO2RjJ75q/Z36mLqtbo6iiuanubpHtRDfRR2wiQxTTyEiV8ncCf4uO3HX2qf8AffYL64l1F4WM7orSNtREDkAD0yO/Wj2fmHtV2N6kyMkZ6dazdN1KGZYbVmYXDRl1DEtvVTjcG7g5H51n3lw8V3qKrJ5QkmjUy79oQeWD17Z6fjSUG3YbqpJM6OiuYstRnkGnzSXXmSHKNbByrk7iu7HfAwTn0JpbC8uHjje3upbq7YuJoZD8qqN2DjjHIA96p0mhKunY6akJA6nGa5eK4vpYVibUF3vPGJBExMkZJO4HI+Ue3atbUk2RWCBmbbdR8k5J68mk4WdhqrdXSNOiiiszUKKKKACiiigAooooAKKKKACiiigAooooAKKKKACiiigAooooAKKKKACiiigAooooAKKKKACiiigAry74Xf8AI0eKP+uw/wDQ3r1GvLvhd/yNHij/AK7D/wBDeuar/Fp/P8j2sv8A9wxXpH/0o9RrP1iUw20UocoqTIzkHHy55+taFRywRTqFmiSRQcgOoIz+NdUXZ3PDkm1ZHOLMt/dL5k8i2z3UhIMm3KbBjPPQmnLcp9ntFvZ2NuocMFf5t4b5M4OcYz+lbf8AZth/z423/fpf8KP7NsM5+xW3/fpf8K19pEx9lI5e3lmjg08NfLbRpCnl71LsHyd2cMO2Oue9XIhHBqUs0cgXzb12Y+ZwR5LYPXpmtz+zbAf8uVt/36X/AAo/syw/58bb/v0v+FDqJiVGSMG1MtvBE0Fzm4ltJC5llB/e8bc5PHU023nK2jq2oLLF5i+eigoyrg7sEsScnGce9dB/Zlh/z423/fpf8KP7Nsf+fK24/wCmS/4Ue0QexkUNAMRW9MBcxG4yhc5ONo/StmoobeC3DCGGOPdydigZ/Kpazk7u5vCPLGxz3jv/AJEfV/8Ar3P8xVD4X/8AIgWH+9L/AOjGq/47/wCRH1f/AK9z/MVQ+F//ACIFh/vS/wDoxq5H/vC9P1Pcj/yJpf8AXxf+ks7Ciiiuk8UKKKKAKx6/gKSlPX8BSUyieP7gp9Mj+4KfSJCiiigAooooAKKKKACiiigAooooAKKKKACiiigAooooAKKKKACiiigAooooAKKKKACiiigAooooAKKKKACkP3hS0h+8KAK2pOY9Lu3HVYXP/jpr5cLdT6mvqqaJZ4JIn+66lT9CMV81+K9Ck8N69caexdogd0UjLjep/wAOlXEiRis1Rs2ASaRmq3oVlLqniCws4oTMZJ13R+qg859sVRJ9B/DqCS38B6WkqlWMZbB9CSRXTj7xoVVRFRFCqowAOgFA+8azNTHuv7HfVWt7iNjcNt3NhwoJ+6CemTirH9jab08gdcf6xv8AGmDSEfWri/mUPuWMRDccKVB5I6Z561mt4dmjsLSGIRPIsOyQsx4kIH70HqSMcU+aXcnki+hfhsdInlmSOHPktsdtzY3emc8mp/7F03OPIGf99v8AGsi68OTtZGKJhzdSTukb7PM3DAJODyOvSp5dHuXu7mRc+XJbCPJl/eE4AwrY+Ucc9cnmjnl3F7OHY17e0tbYDyUVcggHOfr1ph0uyMPk+QNm7fgMeT65zWGdAvC1g8jAiFcGOBxEEO7OehyccHGM4p8uh6hPiB5YxAgZQwdgz7pFbnHTgEUuZ9yuWPY1f7H04Dd5AwOc+Y3+NB0vTpCIzGrNGMBd5yATn1qHV9KN1pcdpafu0jcN5SNtDqM/LnBx1z07VFpejtY6gbkwoTJAiM7PudSvbOOc56+1Pnl3FyR7E0unaRFNFC8QEkpKou9uTjPrUo0bTeogH/fbf41lPoN3Je+YPIRg0x+15JlbeCF+m3IH4Co5NI1CGBTbxpFJJKIzHG52pGy7XbPr/F9cUc8u4ezh2OoBHQEce9KCD0rln8OXP2i92yOfORlSTzsAA4wu0DPHrmtmysJLJLuOJlSN2zAOSE+UD+eT+NSUX9y4zuGPXNG4ZxkevWuSj0DU1tZ4G2EPOkse6QMoOCGJXaAVzzt/XirsujXj3N86GMLMFxuOWfBBK5/hQgEbeetAHQblwDkc9OetV5L+CJrdX3hrh9ka7CST7+g9zWRb6RcxTW0jwwyRqzEQFvlgycgrxzjpUUOg3ceoWc8sryLEqg7JtoTBOeMEnOR3HSgDpaKKKACiiigAooooAKTb9aWigBNvufzo2/WlooATb7mjb7mlooATb7n86NvuaWigBMe5o2+5/OlooATb7mjb7mlooATb9aNvufzpaKAE2+5o2+5/OlooATb7mjb7n86WigBMe5ry/wCF4/4qfxR/12H/AKG9eo14l4R8V6b4W8SeIH1HzsXE5CeUm7o75zz7iuWvJRqQcvP8j3sqo1K2DxVOmrtqOi/xHtm33P50bfc/nXC/8Lc8M/8AT7/35H+NH/C3PDP/AE+/9+R/jWn1ml/Mjk/sbMP+fMvuO62+5ox9a4X/AIW54Z/6ff8AvyP8aP8Ahbnhn/p9/wC/I/xo+s0v5kH9jZh/z5l9x3W33P50bfrXC/8AC3PDP/T7/wB+R/jR/wALc8M/9Pv/AH5H+NH1ml/Mg/sbMP8AnzL7jutvuaNvua4X/hbnhn/p9/78j/Gj/hbnhn/p9/78j/Gj6zS/mQf2NmH/AD5l9x3W33P50bfc1wv/AAtzwz/0+/8Afkf40f8AC3PDP/T7/wB+R/jR9ZpfzIP7GzD/AJ8y+42vHX/Ij6v/ANe5/mKofC//AJECw/3pf/RjVz3if4laBq3hnULC2+1+dPEUTdFgZ9+a6H4X/wDIgWH+9L/6MasozjPEXi76fqd1bC1sNlDjWi4t1Fv/AIWdhRRRXWfPBRRRQBWPX8BSUp6/gKSmUTx/cFPpkf3BT6RIUUUUAFFFFABRRRQAUUUUAFFFFABRRRQAUUUUAFFFFABRRRQAUUUUAFFFFABRRRQAUUUUAFFFFABRRRQAUh+8KWuf8XaxqmjaWk2k6W+oXLvsCKCdgx94gUAbskscMbSSuqIoyWY4Arw/4p+L9O12e30/Twsy2rlnuR0JxjavqPesvXv+E98Qvu1DTtTaPPywpEVQfgKwT4T8S/8AQB1D/vyatKxDbZjs1bXg7xSnhTxEmpyWv2mMRtGyg4YZ7iq7+EvEx6aBqOP+uJqJvCHif/oX9R/78mmxJHs1v8bfDUg/0iC9g+sYb+RrrPDPi7SPFsNxPpM0kiwMEkDxlSpIyOtfNDeD/FB/5l7Uv+/Br2D4I6Rqek6frK6lp9xZtJPGUE6bdwC9RUNFpnqtFFFIYUUUUAFFFFABRRRQAUUUUAFchqHxK8PaZqNxY3MlyJoHMbhYSRkV19eS+HtOstT+LXiKG/tILmNRIwSZAwB3rzg9+TWFec4uKh1Z62V4bD1lVniE2oRvo7dbHRf8LZ8L/wDPW6/78Gj/AIWz4X/563X/AH4Nb/8AwiXhz/oBad/4DJ/hR/wiXhz/AKAWnf8AgMn+FTy4jujT2uUf8+5/ev8AIwP+Fs+F/wDnrdf9+DR/wtnwv/z1uv8Avwa3/wDhEvDn/QC07/wGT/Cj/hEvDn/QC07/AMBk/wAKOXEd0Htco/59z+9f5GB/wtnwv/z1uv8AvwaP+Fs+F/8Anrdf9+DW/wD8Il4c/wCgFp3/AIDJ/hR/wiXhz/oBad/4DJ/hRy4jug9rlH/Puf3r/IwP+Fs+F/8Anrdf9+DR/wALZ8L/APPW6/78Gt//AIRLw5/0AtO/8Bk/wo/4RLw5/wBALTv/AAGT/CjlxHdB7XKP+fc/vX+Rgf8AC2fC/wDz1uv+/Bo/4Wz4X/563X/fg1v/APCJeHP+gFp3/gMn+FH/AAiXhz/oBad/4DJ/hRy4jug9rlH/AD7n96/yMD/hbPhf/nrdf9+DXSaDr9j4k09r3T2kMKyGMl02nIAP9RWZrfhbQIdB1GWPRbBJEtZGVlt1BBCnBHFY/wAH/wDkTZf+vx//AEFKIzqqooTtqVXw+BqYKeIw8ZJxaWrT39Ed/RRRXSeGFFFFABRRRQAUUUUAFFFFABRRRQAUUUUAFFFFABWW/hvQpHZ30bT2djlmNshJPr0rUopNJ7lwqTh8Da9DK/4RjQP+gJp3/gKn+FH/AAjGgf8AQE07/wABU/wrVopckexp9Zr/AM7+9mV/wjGgf9ATTv8AwFT/AAo/4RjQP+gJp3/gKn+FatFHJHsH1mv/ADv72ZX/AAjGgf8AQE07/wABU/wo/wCEY0D/AKAmnf8AgKn+FatFHJHsH1mv/O/vZlf8IxoH/QE07/wFT/Cj/hGNA/6Amnf+Aqf4Vq0UckewfWa/87+9mV/wjGgf9ATTv/AVP8KP+EY0D/oCad/4Cp/hWrRRyR7B9Zr/AM7+9mV/wjGgf9ATTv8AwFT/AAq/bWtvZW6wWsEUEK52xxIFUZ5PAqaimopbIidapNWnJv5hRRRTMwooooArHr+ApKU9fwFJTKJ4/uCn0yP7gp9IkKKKKACiiigAooooAKKKKACiiigAooooAKKKKACiiigAooooAKKKKACiiigAooooAKKKKACiiigAooooAKKKKACiiigAooooAKKKKACiiigAooooAKKKKACiiigAooooAK8v8If8lg8Sf7kv/oxK9Qry/wAIf8lg8Sf7kv8A6MSuav8AHD1PZyv/AHfE/wCD9UeoUUVjXWqSQT3cfmRqY5oEjDdSHK5+vU11Ri3seJKSirs2aKxI768+2hnmQwtetbCIJjA2k5z1zxVS4v53exummVt0rsLQDDDarcZ6545zVqmyHWVjpqOvSuYuLzULvRLoyHyAwjZZAUJG5hlcAnjHc81NBJcR+TY2sqQqbqWEtsyQqqTwOmc0ezdtxe2V9joaK55tYvntrIwxBpJY2kZgVAJU42/MRjPtzTNXvLiWyvczpbCJVUxHBL5AJwevfAx6UKm72B1o2ujpKKKKzNjO1/8A5FzVP+vSX/0A1yPwf/5E2X/r8f8A9BSuu1//AJFzVP8Ar0l/9ANcj8H/APkTZf8Ar8f/ANBSueX8ePoz2aH/ACKq3+KP6nf0UUV0HjBRRRQAUUUUAFFFFABRRRQAUUUUAFFFFABRRRQAUUUUAFFFFABRRRQAUUUUAFFFFABRRRQAUUUUAFFFFABRRRQBWPX8BSUp6/gKSmUTx/cFPpkf3BT6RIUUUUAFFFFABRRRQAUUUUAFFFFABRRRQAUUUUAFFFFABRRRQAUUUUAFFFFABRRRQAUUUUAFFFFABRRRQAUUh5ox7mgBaKTHuaMe5oAWikx7mjHuaAFopMe5ox7mgBaKTHuaMe5oAWikx7mjHuaAFopMe5ox7mgBaKTHuaMe5oAWikx7mjHuaAFry/wh/wAlg8Sf7kv/AKMSvT8e5ry/wiP+Lv8AiT/cl/8ARiVzV/jh6ns5X/u+J/wfqj1Gs640WC5ujcPNcCTttkwF+npWhj3NGPc11JtbHiyipbmb/YkWc/bL3ru/13f1+tNGgW4lMoubvzT1fzefzrUx7mjHuarnl3J9nDsZS+H7ZS5W4uwXOXxL94+9P/sWLIIvL3IOc+d39a0se5ox7mjnl3D2UOxlvoFvLEIpLm7aMHIUy8Ckfw/bSMrPcXblRhS0ucD0rVx7mjHuaOeXcXsodgAwoGScDqaWkx7mgDHc1BoZ+v8A/Iuap/16S/8AoBrkfg//AMibL/1+P/6Clddr/wDyLmqf9ekv/oBrkfg//wAibL/1+P8A+gpXPL+PH0Z7ND/kVVv8Uf1O/oooroPGCiiigAooooAKKKKACiiigAooooAKKKKACiiigAooooAKKKKACiiigAooooAKKKKACiiigAooooAKKKKACiiigCsev4CkpT1/AUlMonj+4KfTI/uCn0iQooooAKKKKACiiigAooooAKKKKACiiigAooooAKKKKACiiigAooooAKKKKACiiigAooooAKKKKACiiigAooooAKKKKACiiigAooooAKKKKACiiigAooooAKKKKACiiigArzPU/hrrFz4iv9VsNdWzN1Izfu96sFJzgkGvTKKzqUo1FaR2YPH18HJyovdWd0n+Z5d/wrnxX/0OE/8A39l/xo/4Vz4r/wChwn/7+y/416jRWX1Wn5/ezu/t/G/3f/AY/wCR5d/wrnxX/wBDhP8A9/Zf8aP+Fc+K/wDocJ/+/sv+Neo0UfVafn97D+38b/d/8Bj/AJHl3/CufFf/AEOE/wD39l/xo/4Vz4r/AOhwn/7+y/416jRR9Vp+f3sP7fxv93/wGP8AkeXf8K58V/8AQ4T/APf2X/Gj/hXPiv8A6HCf/v7L/jXqNFH1Wn5/ew/t/G/3f/AY/wCR5d/wrnxX/wBDhP8A9/Zf8aP+Fc+K/wDocJ/+/sv+Neo0UfVafn97D+38b/d/8Bj/AJHlj/DbxRJG0cni6ZkYEMrSSkEHsea7DwT4am8K6G+nzXCTs07Sh0UgYIUY5+ldHRVww8IS5luYYnN8ViaXsajXLvokvyQUUUVseYFFFFABRRRQAUUUUAFFFFABRRRQAUUUUAFFFFABRRRQAUUUUAFFFFABRRRQAUUUUAFFFFABRRRQAUUUUAFFFFAFY9fwFJSnr+ApKZRPH9wU+mR/cFPpEhRSY9z+dG33P50ALRSbfc/nXO+MPE3/AAiulxXv2Y3PmSiPbv24yDzTSbdkJtJXZ0dFeU/8Lj/6gp/8CP8A61H/AAuP/qCt/wCBH/1q09jPsZ+2h3PVqK8p/wCFx/8AUFP/AIEf/Wo/4XH/ANQU/wDgR/8AWo9jPsHtodz1aivKf+Fx/wDUFP8A4Ef/AFqP+Fx/9QU/+BH/ANaj2M+we2h3PVqK8p/4XH/1BT/4Ef8A1qP+Fx/9QU/+BH/1qPYz7B7aHc9Woryn/hcf/UFP/gR/9aj/AIXH/wBQVv8AwI/+tR7GfYPbQ7nq1FeU/wDC4/8AqCt/4Ef/AFq7Dwb4q/4Syyubn7IbbyJRHt8zdngHP60pU5RV2VGpGTsjpqKTb7n86NvufzrMs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k2+5/Ojb7n86AFopNvufzo2+5/OgBaKTb7n86NvufzoAWiiigAooooAKKKKAKx6/gKSlPX8BSUyieP7gp9Mj+4KfSJCiiigArz34v8A/IsWv/X2v8jXoVee/F//AJFi1/6+1/ka0pfGiKvwM8r0DToNV1eO1uJSiFGcKpAaVgMiNSehbpVvTtGg1TxLHpksc+l5Ry8cpLMpUE8ZHt396xrcQGYC5eVI8ffiALKexx3/ADFdJF4otodU0iUpcXMdhFJHJcS4E0u8EevRc8DNdkr9DiVupkadpDapf/Y7e9tvNeTy4d2/96fb5cge7YFTDRYv+EVutXkvBHPBefZjAVJydpPUDrx64rQ0HxDYaEsPlpcl4bzzmeNFU3MeMBWJztxycDOaoy6paSeH9S0v98DNffbIJNg5+Ujawzx1680Xdx6WJrjwxcJ5srPBbW8FtBNLIWeQDzBleApP14wPWq1vo0E/hvUdUa+RXtbhIVTa2HDAnPTqccfritCXxJFJq8N7b3V7ZGOzggPlxq4kKLhgyk4IPY/pVabWrC40/W7RLR7OK+uUuYEjw4jKgjYenBznP6ULmD3SOXw9c7oNqxRRmxS8llMhKoh43HjOf9kZ9qcvhe8eW1SK5tZFurWW7idWO0pHnOeODx0/PFW5PEdnc2hsZop0t5dNhtJZFUFkeNiwYDOCCfoaunWNP0xfD0sbSTQLp1zbSYx5ib2IyV/XGeneleQ7ROfttAvry20+a3VJPt5kES7sFfL+8WzwBVmDwre3apLazQTWrJIzXCh9qbBllKld2cc4A5q7Z+KLTTLbSYLS3uClmtxFMWYBpFlxyDztPGfaqP8AayrNCV1vVm8slll2BfKOOy5+bPQ8ineQrRMeaNIpmSOdJ1HSRAwB/wC+gD+leufBz/kCal/19D/0AV5jrmow6pfrcQwlG8pUlkICmdx1kIHAJ9K9O+Dn/IE1L/r6H/oAqK38Muj8Z6TRRRXEdgUUUUAFFFFABRRRQAUUUUAFFFFABRRRQAUUUUAFFFFABRRRQAUUUUAFFFFABRRRQAUUUUAFFFFABRRRQAUUUUAFFFFABRRRQAUUUUAFFFFABRRRQAUUUUAFFFFABRRRQAUUUUAFFFFABRRRQAUUUUAFFFFABRRRQAUUUUAFFFFABRRRQAUUUUAFFFFABRRRQAUUUUAFFFFABRRRQBWPX8BSUp6/gKSmUTx/cFPpkf3BT6RIUUUUAFYnifw3b+J9Pjs7mRkRJBICvqK26KabTuhSipKzPOv+FRaV/wA/U1H/AAqLSv8An6mr0Witfb1O5j9Xp/02edf8Ki0r/n6mo/4VFpX/AD9TV6LRR7ep3D6vT/ps86/4VFpX/P1NR/wqLSv+fqavRaKPb1O4fV6f9NnnX/CotK/5+pqP+FRaV/z9TV6LRR7ep3D6vT/ps86/4VFpX/P1NR/wqLSv+fqavRaKPb1O4fV6f9NnnX/CotK/5+pq6jwv4XtvC1pPb20jOs0nmEt2OAP6Vu0VMqs5KzKjRhF3X5sKKKKzNQooooAKKKKACiiigAooooAKKKKACiiigAooooAKKKKACiiigAooooAKKKKACiiigAooooAKKKKACiiigAooooAKKKKACiiigAooooAKKKKACiiigAooooAKKKKACiiigAooooAKKKKACiiigAooooAKKKKACiiigAooooAKKKKACiiigAooooAKKKKACiiigAooooAKKKKACiiigCsev4CkpT1/AUlMonj+4KfTI/uCn0iQooooAKKKKACiiigAooooAKKKKACiiigAooooAKKKKACiiigAooooAKKKKACiiigAooooAKKKKACiiigAooooAKKKKACiiigAooooAKKKKACiiigAooooAKKKKACiiigAooooAKKKKACiiigAooooAKKKKACiiigAooooAKKKKACiiigAooooAKKKKACiiigAooooAKKKKACiiigAooooAKKKKACiiigAooooAKKKKACiiigAooooAKKKKACiiigCsev4CkpT1/AUlMonj+4KfTI/uCn0iQooooAKKKKACiiigArzb4ga7fw6qmnW87wQpGHYxtgsT6n2r0mvIviJn/hK2/64JQJmB/auo/8AQQuv+/rUDVNR/wCghdf9/TVTAxSmmItnVdRH/MQuv+/ppP7U1L/oIXX/AH9NVOp6UvFAFn+1dS/5/wC6/wC/pp39qaj/ANBC6/7+tVSkzQBbOq6j/wBBC6/7+mlGqaj31C6/7+mqmKQmgC2dV1H/AKCF1/39NbfhTxDqVvr9rE11LNDPII3SRtw57/WuZFaWgf8AIxab/wBfCfzoA91ooopFHmfj7Xr+PWf7Ot7h4IIkVj5bYLE88muPOq6j/wBBC6/7+mtz4gH/AIq6f/rlH/KuYAFMllwapqP/AEELr/v6aP7V1Ef8xC6/7+mqhpOpoAtf2pqP/P8A3X/f00v9q6j/ANBC6/7+mqv8qOlAFv8AtTUQP+Qhdf8Af00h1XUc/wDIQuv+/pqoT+VLgUAW/wC1NRz/AMhC6/7+mkOq6j/0ELr/AL+mqhNAoA6rwf4g1KLxBa28l1LNBcP5bpI278RmvXa8P8Mf8jRpn/Xcf1r3CkNBXl/jzXtQXXX0+C4kgggVTiNsFiRnJP416hXjfjsn/hMLz/dj/wDQRQDMc6rqP/QQuv8Av6aUapqPX+0Lr/v6apgClJ5piLX9q6jji/uv+/rUn9q6j/0ELr/v6aq96WgC1/ampH/mIXX/AH9NL/amoY/5CF1/39NVOKTOaALf9q6j/wBBC6/7+mlGqaj/ANBC6/7+mqgFITQBcOq6j/0ELr/v6a6LwVr+op4gt7SW5lmguCVZZG3YOM5Fcj9a2/COP+Et03/rr/Q0Ae2UUUUijyzxxr+oHX5bGG5kggtwoCxtjcSAck/jXLHVdR/6CF1/39NanjY/8Vhf/VP/AEAVgYFMkuDVNR6/2hdf9/TR/auo/wDQQuv+/rVUPtSDrQBb/tXUf+ghdf8Af00f2pqPT+0Lr/v6aq+1HagC3/amof8AQQuv+/ppP7V1H/oIXX/f01Uz60oFAFsanqP/AEELr/v6aT+1dR/6CF1/39NVM+lGKAOy8Da9qI8QQ2M1zJNb3AYFZG3bSBnIr1WvGPBX/I32H1b/ANBNez0hoK8o8a6/qD+ILiziuZIYLYhVWJsZOAST+der14n4wP8AxV2pf9dB/wCgigGZ/wDauo/9BC6/7+mlGqaj1/tC6/7+mqgAoJpiLR1XUf8AoIXX/f00f2pqXX+0Lr/v6aqUtAFr+1NRPH9oXX/f1qX+1NRH/MQuv+/pqpxSZoAt/wBq6j/0ELr/AL+mlGqaj/0ELr/v6aqYpM8+1AFs6rqP/QQuv+/prq/AWu6g2upYT3Ek0EyMcSNkqQM5FcUK6PwJj/hMLT/ck/8AQaAPY6KKKRQUUUUAFFFFABRRRQAUUUUAFFFFABRRRQAUUUUAFFFFABRRRQAUUUUAFFFFABRRRQBWPX8BSUp6/gKSmUTx/cFPpkf3BT6RIUUUUAFFFFABRRRQAV5H8Q/+Rrb/AK4J/WvXK8j+IZ/4qtv+uCUCZyvSk5o60vQUyQ6VcstI1LUkaSyspZ0Q4YoM4NUuTWhp+t6npUTx2N28CudzBQOT+IoGT/8ACLa9/wBAm5/75rPurO4sbhoLqFoZlwSjjkZrsfDWta3fXUt5farIunWS+ZOSq/N6KOOprl9b1V9a1ee/dQnmHCqOyjgfjigChSAZoApc0AFaPh//AJGTTf8Ar4T+dZvWtLQBjxFpv/Xwn86APdaKKKRR4/4/H/FX3H/XKP8A9Brma6f4gHHi6f8A65J/KuXxmmSA5pelHSk60AGTnNWl02+ksGvxayG0XrNj5fSrOh6NJrV95IYR28Y8y4lJwI4+5+tdzqWpW+pfD/U/scYS0t5BBDj+JV28/jmgDzQUE0E0mKAClozik60Aa3hc/wDFU6Z/13Fe414f4YH/ABVGmf8AXcf1r3ChjQV4547/AORwvP8Adj/9BFex14547P8AxV95/up/6CKSBnOZxSUAZpTjGD0piL9vomq3aM8Gn3DqBknYQMHvzWfnnNeg+BNZ1G/nvba7u3lhhtf3aMBhe3p6V58B8tAE1ra3F9cLb20LTTMDtReprSHhbXv+gVc/981c8CDHi+1/3H/lVrXfEPiXT9VulN1dQW/nuIS8QClQTjBI5oA5ORGikeJwVdDtZT1BHamgGnyO80zyysWd2LMx6knqabQAE1s+ECf+Et03/rqf5GsWtvwiMeLdN/66n+RoA9sooopFHjHjX/kcNQ+qf+gCsCt/xsf+Kwv/AKp/6AK5/FMkO1aEOh6rcRNLDp9wyIMsdhAHfPNZ5xjBr0LwXrGoalDqkN5dPNHDa/IrAYXr7UAee579qs2VhealK0VnbPPIo3FUGSB61VQfu1+lXdP1K90qZpbG4aCR12sygHIznHNAFv8A4RbXf+gVc/8AfNU77Tb3TWRL22kgZwSocYzjrXQ6JrfiXWtVhso9WkVT80jlVwqDqelU/F2t/wBt6uPL5t7UGKJj95vUn6kUAc+BS9BQTSUAb/gr/kcLD6t/6Ca9orxfwX/yN+n/AFb/ANBNe0UMaCvFPF4/4q3Uv+uo/wDQRXtdeJ+Lz/xVupf9dR/6CKEDKWm6Ve6vcm3sYDLIBlucBR6k9q0Z/Bev28DStZBlXkiORWP5Cse2vLq0EgtriSESABzG23IHvW34Nkvn8T2a20s23dmYBjgoOuaBHPHI9iO1auneGtY1WITWtkzQkErI5Cqe3BNL4omt7jxPfyWpUwmTAKjgkDBI/HPNVJdTvprSG1a6lEEShEjViFwPbuaAJNT0PUtIcC+tXjU9HHzIfxHFU4IJLidIIUaSVztRVHJPpXaaDPLL4C1pb9i9qgxAZCThscAc9jiuLhuJbadJoJDHKhyrr1B9aAN//hBfEJH/AB5p06ecuf51hXNrcWdw0F1C8UyfeRxginLdXst0siXNw9ySArB2LE9BXV+P5lLaVBKytfx24+0EAZyQOp+uaAON6V0XgM/8Vjaf7sn/AKDXOY5rpPAn/I4Wf+5J/wCgmgD2OiiikUFFFFABRRRQAUUUUAFFFFABRRRQAUUUUAFFFFABRRRQAUUUUAFFFFABRRRQAUUUUAVj1/AUlKev4CkplE8f3BT6ZH9wU+kSFFFFABRRRQAUUUUAFeR/EP8A5Gxv+uCf1r1yvI/iH/yNbf8AXFKaEzleBSc0dTSigQY4p8UbzzxwxqWkkYKoz1JqPOa3fCN1p9hrqXmpSiOKFCUym7LngfTHJoAv+KGXRNKtPDUDq7KPPu3A+856D+v5VyYq1qN21/qd1dkt++lZxuOSBnj9MVWoAM0lFO6UAJ0rR8P/APIx6b/18J/Os3rWl4f/AORj03/r5T+dAHutFFFIo8f8f8+L5/8ArlH/ACrmTxXT+P8A/kbp/wDrlH/KuX70yQ5pegOBmjGKTvQB6BBY2kfhSOw0/XbG3lugJLuSWT5jkfcGOg7Vcs9Cjj8B32njVrFkklLG5Vv3afd4P5frXmWBjoK6ey1Wxh8AX+lvLi7lmLJHt6j5e/4UDOfuoBbXk0AlSYRuVEiH5Wx3HtUXajpSUCCl6UdKQ8igDX8L/wDI06b/ANdxXuFeHeGP+Rp0z/ruK9xpDQV4547/AORwvP8AdT/0EV7HXjnjv/kb7z/dT/0EU0DOczxSUd6UcUCOz+HIxqGpf9ev9a4sHpXTeC9XstJvb2S9l8pZLfYh2k5OelcyB8tAE9reXFhcLcWkrQzLnDrjIzXYeGPE93qV/HpGsKt/b3RKgyqNynGfxHFcxo9pZXl28F9efZFZP3UpGQH9D7V0mlQ6D4Yuf7RudWiv7iNW8iG3XIz6/XrQNHNazZrputXlkhysUpVfp2/SqFWL+8k1LUbi8lAEkzlyB29qg6UCDoK2vCP/ACNum/8AXQ/yNYnWtvwh/wAjbpv/AF1P8jQB7ZRRRSKPF/Gv/I4ah9U/9AFYPSt/xr/yN+ofVP8A0Ba5/vTJDmu1+Hv/ADGf+vYf1ri+ldN4P1ey0r+0/tkvl+fBsj+XO488frQBy6n5V+lKT7UijCDPpV3Sfso1e1a+fZarIGkO3dwOcY9zxQB0c0f/AAjPhAR7salqwBfjDRxen4/1rkeBwK2/FmrRax4gmubd2e3VVSMn0HUj2zWH1oAKWjoKTrQBv+Cv+RwsPq3/AKCa9orxfwV/yN9h9W/9BNe0UmNBXifi/wD5G7Uv+uo/9BFe2V4p4v8A+Rt1L/rqP/QRTQMybec21zFOERzG4YI4yrY7EV12neLYdQb+y72whtbe7cRtNZkxFc9M468/zrn9EstNv55odQv/ALF8oMMhGQT3B/Ctqx0bQdLuo7zUddguI4mDLFbgksw5GfbpQIxvEOjf2FrM1krl4wA8bHqVPr71NoOgnVDJdXUn2fTLcbp5zx0/hHv/ACqt4g1h9d1ee+8vYrDbGh6hR0z712P9qeFLvwzZ6VcahPBFGimRIcjc2OQeDnnn8qAOc1/xGuo20em2FuLXS4D8kY6vjoT/AIVgda6u9svBa2M7Weo3b3IQmJWPBbsPu+tc3ZLbPfQJeSGO2ZgJXXqq+tAHQaZ41k00QD+yrFxEmzeibZDgYzupvijR7aG1s9ZsZpZLe+5YSvuZWx0yeT3p7eGdGWYt/wAJPam2HJwv7zH09aj8T61ZXVtZ6VpSt/Z9mPldurtj+XWgZzfQV0fgT/kcLT/ck/8AQa5uuj8Cf8jhZ/7kn/oJoEeyUUUUigooooAKKKKACiiigAooooAKKKKACiiigAooooAKKKKACiiigAooooAKKKKACiiigCsev4CkpT1/AUlMonj+4KfTI/uCn0iQooooAKKKKACiiigDIvvFOhaZdvaXuqW8FwgBaN2wRkZH6V5V431vTNQ8RtPaX0M0XkqN6nIyKv6vpNnrfxrewv4zJbyQgsoYrnEORyOeornPHOg6bofiVrKwtykAhV8NIzcn3JrljUrTb5UrJ26nvVcHluHp0/bynzSipaKNtfUo/bbX/nvH+dBvrX/nun51k+RD/wA8x+Zo8iH/AJ5j8zV3xHaP4mHLk381T7o/5msL21/57p+dL9ttf+fhPzrI8iH/AJ5j8zR5EP8AzzH5mi+I7R/EOXJv5qn3R/zNb7da/wDPdPzo+22v/PdPzrJ8iH/nmPzNHkQ/88x+Zo/2jtH8Q5cm/mqfdH/M1/ttr/z8J+dIb61/57p+dZPkQ/8APMfmaPIh/wCeY/M0XxHaP4hy5N/NU+6P+ZrC9tf+fhPzq/omp2MGu2E0t1EkaTqzMTwBXNeRD/zzH5mr+iafaXuvWFrPDuhmnVHAcjIJ9aP9o7R/EOXJv5qn3R/zPdf+E48Mf9Bu0/77o/4Tjwx/0G7T/vus7/hV3hP/AKB8n/gRJ/jR/wAKu8J/9A+T/wACJP8AGpviOy/Evlyf+ap90f8AM4HxprWm3/iaa4tb2KaExoA6nI4HNYH220H/AC3j/OrfjbQ9O0XxRNY2NuUgSNGCl2bkjnkmue8iH/nmPzNVfEdl+JDjk381T7o/5mt9utf+e6fnQL21/wCe6fnWT5EP/PMfmaPIh/55j8zRfEdo/iHLk381T7o/5mv9utc/8fCfnSG+tcf69KyfIh/55j8zR5EP/PMfmaP9o7R/EOXJv5qn3R/zNb7ba/8APdPzpfttrj/j4T86yPIh/wCeY/M0eRD/AM8x+Zo/2jtH8Q5cm/mqfdH/ADNY3tr/AM90/OgXtr/z8J+dZPkQ/wDPMfmaPIh/55j8zR/tHaP4hy5N/NU+6P8AmdT4f1SwtvEWnzzXcUcUcwZ3Y8AV63/wnHhj/oN2n/fdeHeHdMs9Q8R6fZ3MO6CaYI6hyMj65r2D/hV3hP8A6B8n/gRJ/jSbxHZfiNRyb+ap90f8zR/4Tjwx/wBBu0/77ry3xhrGm33ii6uLW9ilhZU2up4OFGa9B/4Vd4T/AOgfJ/4ESf415V4y0XT9H8U3VjZQFLeNUKqXZjyoJ5JoTxHZfiNxyf8AmqfdH/Mg+22g/wCW6fnSfbrX/nun51k+RD/zzH5mjyIf+eY/M074ntH8SeXJv5qn3R/zNYXtr/z3T86X7da5/wCPhPzrI8iH/nmPzNHkQ/8APMfmaL4jtH8Q5cm/mqfdH/M1jfWuP9elJ9ttf+e8f51leRD/AM8x+Zo8iH/nmPzNF8R2j+IcuTfzVPuj/ma3221A4uE/Oj7ba/8APeP86yfIh/55j8zR5EP/ADzH5mi+I7R/EOXJv5qn3R/zNYX1r/z8J+da3hnVtPtPEtjPcXcUcUbks7HgcGuT8iH/AJ5j8zWv4X0qx1PxNYWV1BugmkKuocgkYPcGi+I7R/EOXJv5qn3R/wAz23/hOPDH/QbtP++6P+E48Mf9Bu0/77rO/wCFXeE/+gfJ/wCBEn+NH/CrvCf/AED5P/AiT/GpviOy/Evlyf8AmqfdH/M878Wavp174nvbi2vIpYXK7XU8H5QKx/ttp/z8J+dSeLtHsNJ8U3tjZwbLeIqEUuxIyoJ5J9TWJ5EP/PMfmaq+I7L8SHHJv5qn3R/zNY31r/z3T86Be2v/AD3T86yfIh/55j8zR5EP/PMfmaL4jtH8Q5cm/mqfdH/M1/t1r/z8J+dH261/57p+dZHkQ/8APMfmaPIh/wCeY/M0XxHaP4hy5N/NU+6P+ZrfbbXP/Hwn50fbbQD/AF6fnWT5EP8AzzH5mjyIf+eY/M0f7R2X4hy5N/NU+6P+ZrfbbX/nun50fbbX/n4T86yfIh/55j8zR5EP/PMfmaL4jtH8Q5cm/mqfdH/M7Dwpq+nWfiezuLi8iihQtudjgD5TXqn/AAnHhj/oN2n/AH3Xi3hLR7DVvFFlY3kG+3lLb1DsCcKT1Br1j/hV3hP/AKB8n/gRJ/jSbxHZfiUo5P8AzVPuj/maP/CceGP+g3af9915P4n1bT7zxNf3FveRSQvICrqeD8oFej/8Ku8J/wDQPk/8CJP8a8j8UaTY6Z4n1CytYNsEMgVFLkkDaD1J96E8R2X4iccn/mqfdH/MT7ba8/6RH+dJ9tte08dZXkQ/88x+Zo8iH/nmPzNO+I7R/EXLk381T7o/5msL21/5+E/Ol+3Wv/PdPzrI8iH/AJ5j8zR5EP8AzzH5mi+I7R/EOXJv5qn3R/zNb7da/wDPdPzo+22v/Pwn51k+RD/zzH5mjyIf+eY/M0f7R2j+IcuTfzVPuj/ma32y0x/r46De2uf9en51k+RD/wA8x+Zo8iH/AJ5j8zRfEdl+IcuTfzVPuj/mawvrX/n4T863fB+sabY+KLa4ur2GKFVfc7NwMriuM8iH/nmPzNb3gzRdP1jxTa2N7AXt5FcsodlPC5HINF8R2X4go5N/NU+6P+Z7N/wnHhj/AKDdp/33V/TNd0vWTKNNvobkxY3+W2duc4z+Rrn/APhV3hP/AKB8n/gRJ/jXOfCOJINY8SQxjCRuiqM5wA0gFQqlWM4xmlr2NpYPAVcLVrYaU7wt8Vurt0PVKKKK6jwgooooAKKKKACiiigAooooAKKKKACiiigAooooAKKKKACiiigAooooAKKKKAKx6/gKSlPX8BSUyieP7gp9Mj+4KfSJCiiigAooooAKKKKAPLz/AMl8H/XH/wBoVg/FD/kc2/690/rW8f8Akvg/64/+0Ky/ipp9zH4jjvzExtpYVUSAZAI6g1z4b7fqz2M62w//AF6h+pwdFH4H8qPwP5V1HiGjolvBdaiUuVRo1hkfEjFVyBkZK84+lXm0exurd7uG6hhjA2ELJ+7EgUscFyGIxgcZOTWFHK8TFo2ZSVKkjuD1FSwXtzbRyRwTOkcgw67QQfzFAGnHocMsy263MizoYvOLINoEmMbecnGR1pP7PtEsbu5hd5oxDIqmVApV0ZMkY7YaqlvrF5DJbFpnkjt3DpG3Tjpk4yfxqO51K8u3dpriRt6lSMYG0nOMAf5xQBb1fSE0tIwLlJJd210DKSDgHIAJIHOOcGsqp5725uYo455nkSP7gYDj8cZP41B+B/KgArV8M/8AI06V/wBfSfzrK/A/lW94N0+5v/FWn/Z4mZYZllkbHCqPU0AfQVFFFSWeG/Ev/kd7n/rlH/6DXI13HxR0+5h8UG+aJvs88SBJAMjIGCPrXD/gfyqiHuFaOi29vcXsouVjaOO3eT967KuRjGSvOOe1Z34H8qltrqezm862leKTBXco7HqOaANJ9Oiu2+0QNFHbqXExhLMke1d2QW5+boM96sP4dhjmijkvgrFWaUDazABN+QoOcducc1kS393OZTLPI3mgCQYwGA6ZAFK2pXrxojXMhVAVXgZAIwRnGTx60AX5dMsYtIlvfPuSWWNrcFFHDFl+fn1U9Kq6jYJaCF4ZDNDIP9blSpbuBg8dRwcGq63lysZjWaQRmPyivbbnOPzJpbm9ubvZ9omeTYMKCAAPwAoAgoo/A/lR+B/KgDa8If8AI4aT/wBfK/1r6GrwLwLp9ze+LrB4ImaOCTzZHxwoHvXvtJlIK8J+I3/I833+7H/6AK92rxL4m6fc2/iya8eJvs9wiGOQDg4UAj68UIHsc+Ba2dvZiSyW6a6TeXaRlKZYrhccZ4zznrVqTQbeO4jg+1yGSWSUKBGMBEJySc9SB+dZdvqV7aRNFb3EkcbHJUAHn2yOPwpkV1LHJA2+QiFsoASCMnJwfc0yTUi0WC5ks3gmnFtcRGQvMqoVO7aByccn3pJNEhiURNdObsxyyBRH8gEZIOT152nFQ3OvXst4k8MskPlpsjGdxC5zzkYPPtxVSW/u5pjNLcSNKVZdx64bqPxyaANA6bYx3l8l1NPDFbvjfGgK9OByc5J7VYsfD8MsdvNdzSojlhIiBd6/IzrxnI4XvjqMVlxavqEHmeXdSDzG3vlQdzYxnkdcUDV9RWBYRdyiNGDKuBwR05xmgCxHp0EkEM7SOsBtpLhyq5cqrlRxnGelT/2LaqqPJdzBJpIkhCxgsfMXcC3OBjvWYl/dpMkyTyCRM7Tjpk5IxjGCSaSS+upX3yTyM3mCTJ/vDofwoAtXGmLDYNMkplljkKTBCMRgMV5Gd3XHOMc1e8Ef8jtpX/XU/wDoJrIe/u5bf7O87tDu3FcDk5zycZPNdD8PtPubvxfZTQxMYrdjJI+OFGCOv40B1Pd6KKKks8E8f/8AI86n/vJ/6Atc1XXfEiwubXxfdXMkTCC5CtHJjg4UAjPrxXI/gfyqiHuXNJgjutYs7eYbopJQrjOMj61qvpFrdXQWPy4USAzSNBJmNl3BRtaQjnnnNYEcrwyrJEzJIpyrDqDUtvfXVrjyJ5I8EsABkZPXg0AXZNJjFvcNDci4likK4iK42g/ePOSMc5GRVi68Ppb3sVut0HO5hPhkJjCjluDgA5x82KzDqN40MkJnfy5GLOoUDcT15AzTjql80kUhuZC8QwjbRkD8ufxzQBpSeH4op47d7tvPmuTBEFQFeincTn0bt3qGCDSnsNQlL3PlRGIK5jXzASxBAGcYqjcaje3Uqyz3MskiHcrHgg+ox9BSXF/d3W7z53feAG+UAHHTOB2oAS9tTZX89qzBjC5TcO+Kgp0ssk0rSyszyOcsx6k038D+VAHS+AP+R4036v8A+gmve68N+HFhc3Xi+2uY4mMNuGaR8cDIIAz6817lSZSCvn/xx/yO2rf9dh/6CtfQFeEfELT7m08X3s8sTCK5YSRPjhhtA6+vFCBnLVbs4I5rXUJHBLQwB056HcBVT8D+VTWt5c2UjSW0rxOy7WIGcj05FMku2mmQ3FvAXmkWe5EhhCqCo2ddx6/lSSabCLqCyjkme6baZPkGxVK5yDnPA9agbVr9llU3Um2X74wBn9OPwxSf2le7IU+0ybYTmPgZX8cZP40AalzolpaQgtPK8zzxLFt2lCjrnkg9evSoho8Bl8p5pFlmnmigCICo8skfMSc9qpS6tqE5JlupXJCqcgdFOR27UxNSvY45Y0uZQkxLSD+8T1OccZ9qAL0ukWqIyreOJIo4pZS8eEVXx+JIzVPUbMWVyEQu0TLuR2Knd64KkioheXIdnE0m5goJ9QuNo/DApLm7uLyXzLiVpHxgEjGB9BxQBFXVfDj/AJHqy/3JP/QTXK/gfyrs/hlYXM/i2K8SJvs9vG++QjjkYA+tALc9try74U/8h7xP/wBdV/8AQpK9Rry74U/8h7xP/wBdV/8AQpK5Kv8AFp/P8j3cB/yL8X6Q/wDSj1Giiiuk8UKKKKACiiigAooooAKKKKACiiigAooooAKKKKACiiigAooooAKKKKACiiigCsev4CkpT1/AUlMonj+4KfTI/uCn0iQooooAKKKKACiiigDzTxL4O8T3XjabXdEuLeAlFWN2kww+QKeNp96gbQfic67W1m2YHsXU/wDslepUVzvDRu2m1fzPZjndZQjCUIS5UkrxTdkeU/8ACNfEj/oKWX5r/wDEUf8ACNfEj/oKWX5r/wDEV6tRR9WX8z+8P7aqf8+qf/gCPKf+Ea+JH/QUsvzX/wCIo/4Rr4kf9BSy/Nf/AIivVqKPqy/mf3h/bVT/AJ9U/wDwBHlP/CNfEj/oKWX5r/8AEUf8I18SP+gpZfmv/wARXq1FH1ZfzP7w/tqp/wA+qf8A4Ajyn/hGviR/0FLL81/+Io/4Rr4kf9BSy/Nf/iK9Woo+rL+Z/eH9tVP+fVP/AMAR5T/wjXxI/wCgpZfmv/xFPTw/8TYwQmsWqZ67WUf+yV6nRS+rL+Z/eH9tVP8An1T/APAEeXf2H8UP+g3B/wB/B/8AEUf2H8UP+g3B/wB/B/8AEV6jRR9WX8z+8f8AbdT/AJ9U/wDwBHljaB8TnXa+s2zD0Z1P/slM/wCEa+JH/QUsvzX/AOIr1aij6sv5n94v7aqf8+qf/gCPKf8AhGviR/0FLL81/wDiKP8AhGviR/0FLL81/wDiK9Wop/Vl/M/vD+2qn/Pqn/4Ajyn/AIRr4kf9BSy/Nf8A4ij/AIRr4kf9BSy/Nf8A4ivVqKPqy/mf3h/bVT/n1T/8AR5T/wAI18SP+gpZfmv/AMRR/wAI18SP+gpZfmv/AMRXq1FH1ZfzP7w/tqp/z6p/+AI8p/4Rr4kf9BSy/Nf/AIij/hGviR/0FLL81/8AiK9Woo+rL+Z/eH9tVP8An1T/APAEeWJ4f+JsYwmsWqg/3XUf+yU7+w/ih/0G4P8Av4P/AIivUaKX1ZfzP7w/tup/z6p/+AI8u/sP4of9BuD/AL+D/wCIpraB8TnXa+s2zD0Z1P8A7JXqdFH1ZfzP7w/tup/z6p/+AI8p/wCEa+JH/QUsvzX/AOIo/wCEa+JH/QUsvzX/AOIr1ain9WX8z+8P7aqf8+qf/gCPKf8AhGviR/0FLL81/wDiKP8AhGviR/0FLL81/wDiK9Woo+rL+Z/eH9tVP+fVP/wBHlP/AAjXxI/6Cll+a/8AxFH/AAjXxI/6Cll+a/8AxFerUUfVl/M/vD+2qn/Pqn/4Ajyn/hGviR/0FLL81/8AiKP+Ea+JH/QUsvzX/wCIr1aij6sv5n94f21U/wCfVP8A8AR5T/wjXxI/6Cll+a//ABFPTw/8TYxhNYtVHorqP/ZK9TopfVl/M/vD+2qn/Pqn/wCAI8u/sP4of9BuD/v4P/iKP7D+KH/Qbg/7+D/4ivUaKPqy/mf3j/tup/z6p/8AgCPLH0D4myDD6zbMPRnU/wDslM/4Rr4kf9BSy/Nf/iK9Woo+rL+Z/eL+2qn/AD6p/wDgCPKf+Ea+JH/QUsvzX/4ij/hGviR/0FLL81/+Ir1ain9WX8z+8P7aqf8APqn/AOAI8p/4Rr4kf9BSy/Nf/iKP+Ea+JH/QUsvzX/4ivVqKPqy/mf3h/bVT/n1T/wDAEeU/8I18SP8AoKWX5r/8RR/wjXxI/wCgpZfmv/xFerUUfVl/M/vD+2qn/Pqn/wCAI8p/4Rr4kf8AQUsvzX/4ij/hGviR/wBBSy/Nf/iK9Woo+rL+Z/eH9tVP+fVP/wAAR5YmgfE2MYTWbZR6K6j/ANkp39h/FD/oNwf9/B/8RXqNFL6sv5n94f23U/59U/8AwBHl39h/FD/oNwf9/B/8RTX0D4myDD6xbMPRnU/+yV6nRR9WX8z+8P7bqf8APqn/AOAI8p/4Rr4kf9BSy/Nf/iKP+Ea+JH/QUsvzX/4ivVqKf1ZfzP7w/tqp/wA+qf8A4Ajyn/hGviR/0FLL81/+Io/4Rr4kf9BSy/Nf/iK9Woo+rL+Z/eH9tVP+fVP/AMAR5T/wjXxI/wCgpZfmv/xFH/CNfEj/AKCll+a//EV6tRR9WX8z+8P7aqf8+qf/AIAjyn/hGviR/wBBSy/Nf/iKP+Ea+JH/AEFLL81/+Ir1aij6sv5n94f21U/59U//AABHlP8AwjXxI/6Cll+a/wDxFPXQPici7U1m2Ueiuo/9kr1Oil9WX8z+8P7aqf8APqn/AOAI8u/sP4of9BuD/v4P/iK1vh74T1bw3dapPqrwO13sIMT7skFic8D+9Xd0VUcPGMlK7dvMitnFarRlR5IxUrXtG2zuFFFFbnkhRRRQAUUUUAFFFFABRRRQAUUUUAFFFFABRRRQAUUUUAFFFFABRRRQAUUUUAVj1/AUlKQc9D0FGD6GmUTR/cFPpsf3BTqRIUUUUAFFFFABRRRQAUUUUAFFFFABRRRQAUUUUAFFFFABRRRQAUUUUAFFFFABRRRQAUUUUAFFFFABRRRQAUUUUAFFFFABRRRQAUUUUAFFFFABRRRQAUUUUAFFFFABRRRQAUUUUAFFFFABRRRQAUUUUAFFFFABRRRQAUUUUAFFFFABRRRQAUUUUAFFFFABRRRQAUUUUAFFFFABRRRQAUUUUAFFFFABRRRQAUUUUAFFFFABRRRQAUUUUAFFFFABRRRQAUUl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ZoAWikzRmgBaKTNGaAFopM0UAf/2Q=="/>
          <p:cNvSpPr>
            <a:spLocks noChangeAspect="1" noChangeArrowheads="1"/>
          </p:cNvSpPr>
          <p:nvPr>
            <p:custDataLst>
              <p:tags r:id="rId4"/>
            </p:custDataLst>
          </p:nvPr>
        </p:nvSpPr>
        <p:spPr bwMode="auto">
          <a:xfrm>
            <a:off x="526211" y="196880"/>
            <a:ext cx="4770408" cy="47704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2" name="ZoneTexte 1"/>
          <p:cNvSpPr txBox="1"/>
          <p:nvPr>
            <p:custDataLst>
              <p:tags r:id="rId5"/>
            </p:custDataLst>
          </p:nvPr>
        </p:nvSpPr>
        <p:spPr>
          <a:xfrm>
            <a:off x="638355" y="370935"/>
            <a:ext cx="3329796" cy="646331"/>
          </a:xfrm>
          <a:prstGeom prst="rect">
            <a:avLst/>
          </a:prstGeom>
          <a:noFill/>
        </p:spPr>
        <p:txBody>
          <a:bodyPr wrap="square" rtlCol="0">
            <a:spAutoFit/>
          </a:bodyPr>
          <a:lstStyle/>
          <a:p>
            <a:r>
              <a:rPr lang="fr-CA"/>
              <a:t>Impossible d’ajouter une adresse URL</a:t>
            </a:r>
          </a:p>
        </p:txBody>
      </p:sp>
      <p:sp>
        <p:nvSpPr>
          <p:cNvPr id="6" name="Rectangle 5"/>
          <p:cNvSpPr/>
          <p:nvPr>
            <p:custDataLst>
              <p:tags r:id="rId6"/>
            </p:custDataLst>
          </p:nvPr>
        </p:nvSpPr>
        <p:spPr>
          <a:xfrm>
            <a:off x="5462996" y="4853391"/>
            <a:ext cx="2008957" cy="3586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Flèche gauche 7"/>
          <p:cNvSpPr/>
          <p:nvPr>
            <p:custDataLst>
              <p:tags r:id="rId7"/>
            </p:custDataLst>
          </p:nvPr>
        </p:nvSpPr>
        <p:spPr>
          <a:xfrm>
            <a:off x="8220212" y="3610524"/>
            <a:ext cx="483079" cy="29886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descr="Une image contenant rouge, plein, assis, orange&#10;&#10;Description générée automatiquement">
            <a:extLst>
              <a:ext uri="{FF2B5EF4-FFF2-40B4-BE49-F238E27FC236}">
                <a16:creationId xmlns:a16="http://schemas.microsoft.com/office/drawing/2014/main" id="{D46533BD-532B-44DA-967C-6E55AB46C13E}"/>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rot="18877548">
            <a:off x="5921844" y="4776144"/>
            <a:ext cx="1439326" cy="382321"/>
          </a:xfrm>
          <a:prstGeom prst="rect">
            <a:avLst/>
          </a:prstGeom>
        </p:spPr>
      </p:pic>
    </p:spTree>
    <p:extLst>
      <p:ext uri="{BB962C8B-B14F-4D97-AF65-F5344CB8AC3E}">
        <p14:creationId xmlns:p14="http://schemas.microsoft.com/office/powerpoint/2010/main" val="3854885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2314A-A6C5-409D-AB0F-C1B3965C3139}"/>
              </a:ext>
            </a:extLst>
          </p:cNvPr>
          <p:cNvSpPr>
            <a:spLocks noGrp="1"/>
          </p:cNvSpPr>
          <p:nvPr>
            <p:ph type="title"/>
            <p:custDataLst>
              <p:tags r:id="rId1"/>
            </p:custDataLst>
          </p:nvPr>
        </p:nvSpPr>
        <p:spPr/>
        <p:txBody>
          <a:bodyPr/>
          <a:lstStyle/>
          <a:p>
            <a:r>
              <a:rPr lang="fr-CA" err="1"/>
              <a:t>Capability</a:t>
            </a:r>
            <a:r>
              <a:rPr lang="fr-CA"/>
              <a:t> </a:t>
            </a:r>
            <a:r>
              <a:rPr lang="fr-CA" err="1"/>
              <a:t>map</a:t>
            </a:r>
            <a:endParaRPr lang="fr-CA"/>
          </a:p>
        </p:txBody>
      </p:sp>
      <p:sp>
        <p:nvSpPr>
          <p:cNvPr id="3" name="Espace réservé du contenu 2">
            <a:extLst>
              <a:ext uri="{FF2B5EF4-FFF2-40B4-BE49-F238E27FC236}">
                <a16:creationId xmlns:a16="http://schemas.microsoft.com/office/drawing/2014/main" id="{D4ADA3A5-259B-4BF9-9F9C-60E0CEBAA672}"/>
              </a:ext>
            </a:extLst>
          </p:cNvPr>
          <p:cNvSpPr>
            <a:spLocks noGrp="1"/>
          </p:cNvSpPr>
          <p:nvPr>
            <p:ph idx="1"/>
            <p:custDataLst>
              <p:tags r:id="rId2"/>
            </p:custDataLst>
          </p:nvPr>
        </p:nvSpPr>
        <p:spPr/>
        <p:txBody>
          <a:bodyPr/>
          <a:lstStyle/>
          <a:p>
            <a:r>
              <a:rPr lang="fr-CA"/>
              <a:t>Changer le menu pour Graphe d’expertises</a:t>
            </a:r>
          </a:p>
          <a:p>
            <a:r>
              <a:rPr lang="fr-CA"/>
              <a:t>Mettre la version francisée de </a:t>
            </a:r>
            <a:r>
              <a:rPr lang="fr-CA" err="1"/>
              <a:t>capabilityMap_fr_CA.ftl</a:t>
            </a:r>
            <a:endParaRPr lang="fr-CA"/>
          </a:p>
          <a:p>
            <a:r>
              <a:rPr lang="fr-CA">
                <a:solidFill>
                  <a:srgbClr val="FF0000"/>
                </a:solidFill>
              </a:rPr>
              <a:t>Know bugs, ça fonctionne correctement sur Linux, mais sur Windows, Vivo ne traite par l'UTF-8</a:t>
            </a:r>
          </a:p>
        </p:txBody>
      </p:sp>
    </p:spTree>
    <p:extLst>
      <p:ext uri="{BB962C8B-B14F-4D97-AF65-F5344CB8AC3E}">
        <p14:creationId xmlns:p14="http://schemas.microsoft.com/office/powerpoint/2010/main" val="399754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231AA-7A94-407D-8A89-E537BF9F455E}"/>
              </a:ext>
            </a:extLst>
          </p:cNvPr>
          <p:cNvSpPr>
            <a:spLocks noGrp="1"/>
          </p:cNvSpPr>
          <p:nvPr>
            <p:ph type="title"/>
            <p:custDataLst>
              <p:tags r:id="rId1"/>
            </p:custDataLst>
          </p:nvPr>
        </p:nvSpPr>
        <p:spPr>
          <a:xfrm>
            <a:off x="639661" y="16033"/>
            <a:ext cx="5127031" cy="1040607"/>
          </a:xfrm>
        </p:spPr>
        <p:txBody>
          <a:bodyPr>
            <a:normAutofit/>
          </a:bodyPr>
          <a:lstStyle/>
          <a:p>
            <a:r>
              <a:rPr lang="fr-CA"/>
              <a:t>Statistiques</a:t>
            </a:r>
          </a:p>
        </p:txBody>
      </p:sp>
      <p:sp>
        <p:nvSpPr>
          <p:cNvPr id="8" name="Content Placeholder 7">
            <a:extLst>
              <a:ext uri="{FF2B5EF4-FFF2-40B4-BE49-F238E27FC236}">
                <a16:creationId xmlns:a16="http://schemas.microsoft.com/office/drawing/2014/main" id="{55CC738F-352E-4E8E-B411-17C3D5D04BC6}"/>
              </a:ext>
            </a:extLst>
          </p:cNvPr>
          <p:cNvSpPr>
            <a:spLocks noGrp="1"/>
          </p:cNvSpPr>
          <p:nvPr>
            <p:ph idx="1"/>
            <p:custDataLst>
              <p:tags r:id="rId2"/>
            </p:custDataLst>
          </p:nvPr>
        </p:nvSpPr>
        <p:spPr>
          <a:xfrm>
            <a:off x="597879" y="899445"/>
            <a:ext cx="5127029" cy="3785419"/>
          </a:xfrm>
        </p:spPr>
        <p:txBody>
          <a:bodyPr>
            <a:normAutofit/>
          </a:bodyPr>
          <a:lstStyle/>
          <a:p>
            <a:r>
              <a:rPr lang="fr-CA" sz="2400"/>
              <a:t>Même après avoir chargé les textes en français, après le deuxième départ de TOMCAT, le texte revient en anglais ( ne tiens plus compte du contexte linguistique)</a:t>
            </a:r>
          </a:p>
        </p:txBody>
      </p:sp>
      <p:pic>
        <p:nvPicPr>
          <p:cNvPr id="4" name="Espace réservé du contenu 3">
            <a:extLst>
              <a:ext uri="{FF2B5EF4-FFF2-40B4-BE49-F238E27FC236}">
                <a16:creationId xmlns:a16="http://schemas.microsoft.com/office/drawing/2014/main" id="{946FE45D-45F7-47C5-8486-0CC708D77328}"/>
              </a:ext>
            </a:extLst>
          </p:cNvPr>
          <p:cNvPicPr>
            <a:picLocks noChangeAspect="1"/>
          </p:cNvPicPr>
          <p:nvPr>
            <p:custDataLst>
              <p:tags r:id="rId3"/>
            </p:custDataLst>
          </p:nvPr>
        </p:nvPicPr>
        <p:blipFill rotWithShape="1">
          <a:blip r:embed="rId6"/>
          <a:srcRect l="2883" r="35917" b="-2"/>
          <a:stretch/>
        </p:blipFill>
        <p:spPr>
          <a:xfrm>
            <a:off x="6090613" y="640082"/>
            <a:ext cx="5461724" cy="5577837"/>
          </a:xfrm>
          <a:prstGeom prst="rect">
            <a:avLst/>
          </a:prstGeom>
          <a:effectLst/>
        </p:spPr>
      </p:pic>
      <p:sp>
        <p:nvSpPr>
          <p:cNvPr id="5" name="Flèche : droite 4">
            <a:extLst>
              <a:ext uri="{FF2B5EF4-FFF2-40B4-BE49-F238E27FC236}">
                <a16:creationId xmlns:a16="http://schemas.microsoft.com/office/drawing/2014/main" id="{E060B30A-2A95-4EDF-B0F2-2FBF58941F7E}"/>
              </a:ext>
            </a:extLst>
          </p:cNvPr>
          <p:cNvSpPr/>
          <p:nvPr/>
        </p:nvSpPr>
        <p:spPr>
          <a:xfrm rot="1506776">
            <a:off x="5480139" y="5189351"/>
            <a:ext cx="1628383" cy="444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ectangle 2">
            <a:extLst>
              <a:ext uri="{FF2B5EF4-FFF2-40B4-BE49-F238E27FC236}">
                <a16:creationId xmlns:a16="http://schemas.microsoft.com/office/drawing/2014/main" id="{06584A3C-F507-4C6F-94E2-3448A09CD84E}"/>
              </a:ext>
            </a:extLst>
          </p:cNvPr>
          <p:cNvSpPr/>
          <p:nvPr>
            <p:custDataLst>
              <p:tags r:id="rId4"/>
            </p:custDataLst>
          </p:nvPr>
        </p:nvSpPr>
        <p:spPr>
          <a:xfrm>
            <a:off x="275853" y="2792154"/>
            <a:ext cx="5024927" cy="2495072"/>
          </a:xfrm>
          <a:prstGeom prst="wedgeRectCallout">
            <a:avLst>
              <a:gd name="adj1" fmla="val 81423"/>
              <a:gd name="adj2" fmla="val 508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Le bog survient du fait que la balise linguistique du label "</a:t>
            </a:r>
            <a:r>
              <a:rPr lang="fr-CA" err="1"/>
              <a:t>fr</a:t>
            </a:r>
            <a:r>
              <a:rPr lang="fr-CA"/>
              <a:t>-CA" est remplacé par </a:t>
            </a:r>
            <a:r>
              <a:rPr lang="fr-CA" err="1"/>
              <a:t>literalDatatype</a:t>
            </a:r>
            <a:r>
              <a:rPr lang="fr-CA"/>
              <a:t> à l'initialisation de VIVO. Du coup, les labels perdent leur contexte linguistique.</a:t>
            </a:r>
          </a:p>
          <a:p>
            <a:r>
              <a:rPr lang="fr-CA"/>
              <a:t>Solution, Modification de la séquence de validation du type de label à l'initialisation de Vivo</a:t>
            </a:r>
          </a:p>
          <a:p>
            <a:r>
              <a:rPr lang="fr-CA"/>
              <a:t>Voir: RDFServiceGraph.java SparqlGraph.java RDFServiceImpl.java</a:t>
            </a:r>
          </a:p>
        </p:txBody>
      </p:sp>
      <p:pic>
        <p:nvPicPr>
          <p:cNvPr id="7" name="Image 6" descr="Une image contenant rouge, plein, assis, orange&#10;&#10;Description générée automatiquement">
            <a:extLst>
              <a:ext uri="{FF2B5EF4-FFF2-40B4-BE49-F238E27FC236}">
                <a16:creationId xmlns:a16="http://schemas.microsoft.com/office/drawing/2014/main" id="{2CCB02C2-DE23-4F6C-877A-2EF95AF2C948}"/>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rot="18877548">
            <a:off x="6554495" y="4959137"/>
            <a:ext cx="1439326" cy="382321"/>
          </a:xfrm>
          <a:prstGeom prst="rect">
            <a:avLst/>
          </a:prstGeom>
        </p:spPr>
      </p:pic>
    </p:spTree>
    <p:extLst>
      <p:ext uri="{BB962C8B-B14F-4D97-AF65-F5344CB8AC3E}">
        <p14:creationId xmlns:p14="http://schemas.microsoft.com/office/powerpoint/2010/main" val="71890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custDataLst>
              <p:tags r:id="rId1"/>
            </p:custDataLst>
          </p:nvPr>
        </p:nvPicPr>
        <p:blipFill>
          <a:blip r:embed="rId7"/>
          <a:stretch>
            <a:fillRect/>
          </a:stretch>
        </p:blipFill>
        <p:spPr>
          <a:xfrm>
            <a:off x="1456340" y="1219201"/>
            <a:ext cx="5491953" cy="5034290"/>
          </a:xfrm>
          <a:prstGeom prst="rect">
            <a:avLst/>
          </a:prstGeom>
        </p:spPr>
      </p:pic>
      <p:sp>
        <p:nvSpPr>
          <p:cNvPr id="6" name="Rectangle 5"/>
          <p:cNvSpPr/>
          <p:nvPr>
            <p:custDataLst>
              <p:tags r:id="rId2"/>
            </p:custDataLst>
          </p:nvPr>
        </p:nvSpPr>
        <p:spPr>
          <a:xfrm>
            <a:off x="4939862" y="4819827"/>
            <a:ext cx="4719145" cy="908309"/>
          </a:xfrm>
          <a:prstGeom prst="wedgeRectCallout">
            <a:avLst>
              <a:gd name="adj1" fmla="val -88539"/>
              <a:gd name="adj2" fmla="val 65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Sur l’instance « Cotechnoe », il arrive que même en anglais, certaines étiquettes demeurent en français</a:t>
            </a:r>
          </a:p>
        </p:txBody>
      </p:sp>
      <p:sp>
        <p:nvSpPr>
          <p:cNvPr id="5" name="Rectangle 4"/>
          <p:cNvSpPr/>
          <p:nvPr>
            <p:custDataLst>
              <p:tags r:id="rId3"/>
            </p:custDataLst>
          </p:nvPr>
        </p:nvSpPr>
        <p:spPr>
          <a:xfrm>
            <a:off x="1769882" y="3415861"/>
            <a:ext cx="710975" cy="893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6"/>
          <p:cNvSpPr/>
          <p:nvPr>
            <p:custDataLst>
              <p:tags r:id="rId4"/>
            </p:custDataLst>
          </p:nvPr>
        </p:nvSpPr>
        <p:spPr>
          <a:xfrm>
            <a:off x="1664778" y="4960883"/>
            <a:ext cx="1551388" cy="12926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Rectangle 2">
            <a:extLst>
              <a:ext uri="{FF2B5EF4-FFF2-40B4-BE49-F238E27FC236}">
                <a16:creationId xmlns:a16="http://schemas.microsoft.com/office/drawing/2014/main" id="{2F2B7C29-65A3-47C9-BCB6-5387537426E0}"/>
              </a:ext>
            </a:extLst>
          </p:cNvPr>
          <p:cNvSpPr/>
          <p:nvPr>
            <p:custDataLst>
              <p:tags r:id="rId5"/>
            </p:custDataLst>
          </p:nvPr>
        </p:nvSpPr>
        <p:spPr>
          <a:xfrm>
            <a:off x="6358071" y="1435993"/>
            <a:ext cx="5024927" cy="2495072"/>
          </a:xfrm>
          <a:prstGeom prst="wedgeRectCallout">
            <a:avLst>
              <a:gd name="adj1" fmla="val -96304"/>
              <a:gd name="adj2" fmla="val 9120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fontScale="85000" lnSpcReduction="20000"/>
          </a:bodyPr>
          <a:lstStyle/>
          <a:p>
            <a:r>
              <a:rPr lang="fr-CA"/>
              <a:t>Ce bug nécessite une correction dans le code Java. La séquence de publication actuelle est:</a:t>
            </a:r>
          </a:p>
          <a:p>
            <a:r>
              <a:rPr lang="fr-CA"/>
              <a:t>1- Trier l'ensemble des labels</a:t>
            </a:r>
          </a:p>
          <a:p>
            <a:r>
              <a:rPr lang="fr-CA"/>
              <a:t>2- Présenter le premier correspondant au contexte linguistique</a:t>
            </a:r>
          </a:p>
          <a:p>
            <a:r>
              <a:rPr lang="fr-CA"/>
              <a:t>3- s'il n'y a pas de correspondance linguistique, alors présenter le premier de la liste.</a:t>
            </a:r>
          </a:p>
          <a:p>
            <a:r>
              <a:rPr lang="fr-CA"/>
              <a:t>(Le bug vient du fait que 'en-US' &lt;&gt; 'en' ors, l'ensemble des labels de </a:t>
            </a:r>
            <a:r>
              <a:rPr lang="fr-CA" err="1"/>
              <a:t>vivo.owl</a:t>
            </a:r>
            <a:r>
              <a:rPr lang="fr-CA"/>
              <a:t> sont balisé 'en'</a:t>
            </a:r>
          </a:p>
          <a:p>
            <a:r>
              <a:rPr lang="fr-CA"/>
              <a:t>On a donc ajouté la règle : </a:t>
            </a:r>
          </a:p>
          <a:p>
            <a:r>
              <a:rPr lang="fr-CA"/>
              <a:t>4 s'il y a correspondance de région ('en') alors </a:t>
            </a:r>
            <a:r>
              <a:rPr lang="fr-CA" err="1"/>
              <a:t>affichier</a:t>
            </a:r>
            <a:r>
              <a:rPr lang="fr-CA"/>
              <a:t> le label</a:t>
            </a:r>
          </a:p>
          <a:p>
            <a:endParaRPr lang="fr-CA"/>
          </a:p>
          <a:p>
            <a:r>
              <a:rPr lang="fr-CA"/>
              <a:t>Voir JenaBaseDao.java</a:t>
            </a:r>
          </a:p>
        </p:txBody>
      </p:sp>
      <p:pic>
        <p:nvPicPr>
          <p:cNvPr id="9" name="Image 8" descr="Une image contenant rouge, plein, assis, orange&#10;&#10;Description générée automatiquement">
            <a:extLst>
              <a:ext uri="{FF2B5EF4-FFF2-40B4-BE49-F238E27FC236}">
                <a16:creationId xmlns:a16="http://schemas.microsoft.com/office/drawing/2014/main" id="{50AC0382-6CE9-43E3-96A1-10558B97E39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1203703" y="3388829"/>
            <a:ext cx="1439326" cy="382321"/>
          </a:xfrm>
          <a:prstGeom prst="rect">
            <a:avLst/>
          </a:prstGeom>
        </p:spPr>
      </p:pic>
      <p:pic>
        <p:nvPicPr>
          <p:cNvPr id="10" name="Image 9" descr="Une image contenant rouge, plein, assis, orange&#10;&#10;Description générée automatiquement">
            <a:extLst>
              <a:ext uri="{FF2B5EF4-FFF2-40B4-BE49-F238E27FC236}">
                <a16:creationId xmlns:a16="http://schemas.microsoft.com/office/drawing/2014/main" id="{AFE317D9-68E0-469A-8A34-A9332D3A39EB}"/>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rot="18877548">
            <a:off x="1761194" y="5048818"/>
            <a:ext cx="1439326" cy="382321"/>
          </a:xfrm>
          <a:prstGeom prst="rect">
            <a:avLst/>
          </a:prstGeom>
        </p:spPr>
      </p:pic>
    </p:spTree>
    <p:extLst>
      <p:ext uri="{BB962C8B-B14F-4D97-AF65-F5344CB8AC3E}">
        <p14:creationId xmlns:p14="http://schemas.microsoft.com/office/powerpoint/2010/main" val="218528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custDataLst>
              <p:tags r:id="rId1"/>
            </p:custDataLst>
          </p:nvPr>
        </p:nvPicPr>
        <p:blipFill>
          <a:blip r:embed="rId5"/>
          <a:stretch>
            <a:fillRect/>
          </a:stretch>
        </p:blipFill>
        <p:spPr>
          <a:xfrm>
            <a:off x="1442217" y="722586"/>
            <a:ext cx="6818450" cy="5089634"/>
          </a:xfrm>
          <a:prstGeom prst="rect">
            <a:avLst/>
          </a:prstGeom>
        </p:spPr>
      </p:pic>
      <p:sp>
        <p:nvSpPr>
          <p:cNvPr id="6" name="Rectangle 5"/>
          <p:cNvSpPr/>
          <p:nvPr>
            <p:custDataLst>
              <p:tags r:id="rId2"/>
            </p:custDataLst>
          </p:nvPr>
        </p:nvSpPr>
        <p:spPr>
          <a:xfrm>
            <a:off x="5213131" y="2806262"/>
            <a:ext cx="4719145" cy="2312276"/>
          </a:xfrm>
          <a:prstGeom prst="wedgeRectCallout">
            <a:avLst>
              <a:gd name="adj1" fmla="val -88539"/>
              <a:gd name="adj2" fmla="val 656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t>Dans l’interface anglaise, « </a:t>
            </a:r>
            <a:r>
              <a:rPr lang="fr-CA" err="1"/>
              <a:t>Doccuments</a:t>
            </a:r>
            <a:r>
              <a:rPr lang="fr-CA"/>
              <a:t> associés » apparaît en français</a:t>
            </a:r>
          </a:p>
        </p:txBody>
      </p:sp>
      <p:sp>
        <p:nvSpPr>
          <p:cNvPr id="5" name="Rectangle 2">
            <a:extLst>
              <a:ext uri="{FF2B5EF4-FFF2-40B4-BE49-F238E27FC236}">
                <a16:creationId xmlns:a16="http://schemas.microsoft.com/office/drawing/2014/main" id="{439A0629-4134-44A1-9965-71A7DB060DF5}"/>
              </a:ext>
            </a:extLst>
          </p:cNvPr>
          <p:cNvSpPr/>
          <p:nvPr>
            <p:custDataLst>
              <p:tags r:id="rId3"/>
            </p:custDataLst>
          </p:nvPr>
        </p:nvSpPr>
        <p:spPr>
          <a:xfrm>
            <a:off x="4441489" y="1212981"/>
            <a:ext cx="5024927" cy="551443"/>
          </a:xfrm>
          <a:prstGeom prst="wedgeRectCallout">
            <a:avLst>
              <a:gd name="adj1" fmla="val -73011"/>
              <a:gd name="adj2" fmla="val 665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normAutofit/>
          </a:bodyPr>
          <a:lstStyle/>
          <a:p>
            <a:r>
              <a:rPr lang="fr-CA"/>
              <a:t>Idem à la diapo d'avant</a:t>
            </a:r>
          </a:p>
        </p:txBody>
      </p:sp>
      <p:pic>
        <p:nvPicPr>
          <p:cNvPr id="7" name="Image 6" descr="Une image contenant rouge, plein, assis, orange&#10;&#10;Description générée automatiquement">
            <a:extLst>
              <a:ext uri="{FF2B5EF4-FFF2-40B4-BE49-F238E27FC236}">
                <a16:creationId xmlns:a16="http://schemas.microsoft.com/office/drawing/2014/main" id="{3ABFAD41-4FF0-4178-8FB5-CF039864FE93}"/>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rot="18877548">
            <a:off x="3080231" y="4807382"/>
            <a:ext cx="1439326" cy="382321"/>
          </a:xfrm>
          <a:prstGeom prst="rect">
            <a:avLst/>
          </a:prstGeom>
        </p:spPr>
      </p:pic>
    </p:spTree>
    <p:extLst>
      <p:ext uri="{BB962C8B-B14F-4D97-AF65-F5344CB8AC3E}">
        <p14:creationId xmlns:p14="http://schemas.microsoft.com/office/powerpoint/2010/main" val="874537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3"/>
</p:tagLst>
</file>

<file path=ppt/tags/tag100.xml><?xml version="1.0" encoding="utf-8"?>
<p:tagLst xmlns:a="http://schemas.openxmlformats.org/drawingml/2006/main" xmlns:r="http://schemas.openxmlformats.org/officeDocument/2006/relationships" xmlns:p="http://schemas.openxmlformats.org/presentationml/2006/main">
  <p:tag name="NUM" val="4"/>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3"/>
</p:tagLst>
</file>

<file path=ppt/tags/tag103.xml><?xml version="1.0" encoding="utf-8"?>
<p:tagLst xmlns:a="http://schemas.openxmlformats.org/drawingml/2006/main" xmlns:r="http://schemas.openxmlformats.org/officeDocument/2006/relationships" xmlns:p="http://schemas.openxmlformats.org/presentationml/2006/main">
  <p:tag name="NUM" val="4"/>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4"/>
</p:tagLst>
</file>

<file path=ppt/tags/tag106.xml><?xml version="1.0" encoding="utf-8"?>
<p:tagLst xmlns:a="http://schemas.openxmlformats.org/drawingml/2006/main" xmlns:r="http://schemas.openxmlformats.org/officeDocument/2006/relationships" xmlns:p="http://schemas.openxmlformats.org/presentationml/2006/main">
  <p:tag name="NUM" val="1"/>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1"/>
</p:tagLst>
</file>

<file path=ppt/tags/tag109.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10.xml><?xml version="1.0" encoding="utf-8"?>
<p:tagLst xmlns:a="http://schemas.openxmlformats.org/drawingml/2006/main" xmlns:r="http://schemas.openxmlformats.org/officeDocument/2006/relationships" xmlns:p="http://schemas.openxmlformats.org/presentationml/2006/main">
  <p:tag name="NUM" val="3"/>
</p:tagLst>
</file>

<file path=ppt/tags/tag111.xml><?xml version="1.0" encoding="utf-8"?>
<p:tagLst xmlns:a="http://schemas.openxmlformats.org/drawingml/2006/main" xmlns:r="http://schemas.openxmlformats.org/officeDocument/2006/relationships" xmlns:p="http://schemas.openxmlformats.org/presentationml/2006/main">
  <p:tag name="NUM" val="1"/>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4"/>
</p:tagLst>
</file>

<file path=ppt/tags/tag115.xml><?xml version="1.0" encoding="utf-8"?>
<p:tagLst xmlns:a="http://schemas.openxmlformats.org/drawingml/2006/main" xmlns:r="http://schemas.openxmlformats.org/officeDocument/2006/relationships" xmlns:p="http://schemas.openxmlformats.org/presentationml/2006/main">
  <p:tag name="NUM" val="1"/>
</p:tagLst>
</file>

<file path=ppt/tags/tag116.xml><?xml version="1.0" encoding="utf-8"?>
<p:tagLst xmlns:a="http://schemas.openxmlformats.org/drawingml/2006/main" xmlns:r="http://schemas.openxmlformats.org/officeDocument/2006/relationships" xmlns:p="http://schemas.openxmlformats.org/presentationml/2006/main">
  <p:tag name="NUM" val="3"/>
</p:tagLst>
</file>

<file path=ppt/tags/tag117.xml><?xml version="1.0" encoding="utf-8"?>
<p:tagLst xmlns:a="http://schemas.openxmlformats.org/drawingml/2006/main" xmlns:r="http://schemas.openxmlformats.org/officeDocument/2006/relationships" xmlns:p="http://schemas.openxmlformats.org/presentationml/2006/main">
  <p:tag name="NUM" val="1"/>
</p:tagLst>
</file>

<file path=ppt/tags/tag118.xml><?xml version="1.0" encoding="utf-8"?>
<p:tagLst xmlns:a="http://schemas.openxmlformats.org/drawingml/2006/main" xmlns:r="http://schemas.openxmlformats.org/officeDocument/2006/relationships" xmlns:p="http://schemas.openxmlformats.org/presentationml/2006/main">
  <p:tag name="NUM" val="4"/>
</p:tagLst>
</file>

<file path=ppt/tags/tag119.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4"/>
</p:tagLst>
</file>

<file path=ppt/tags/tag121.xml><?xml version="1.0" encoding="utf-8"?>
<p:tagLst xmlns:a="http://schemas.openxmlformats.org/drawingml/2006/main" xmlns:r="http://schemas.openxmlformats.org/officeDocument/2006/relationships" xmlns:p="http://schemas.openxmlformats.org/presentationml/2006/main">
  <p:tag name="NUM" val="4"/>
</p:tagLst>
</file>

<file path=ppt/tags/tag122.xml><?xml version="1.0" encoding="utf-8"?>
<p:tagLst xmlns:a="http://schemas.openxmlformats.org/drawingml/2006/main" xmlns:r="http://schemas.openxmlformats.org/officeDocument/2006/relationships" xmlns:p="http://schemas.openxmlformats.org/presentationml/2006/main">
  <p:tag name="NUM" val="4"/>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1"/>
</p:tagLst>
</file>

<file path=ppt/tags/tag125.xml><?xml version="1.0" encoding="utf-8"?>
<p:tagLst xmlns:a="http://schemas.openxmlformats.org/drawingml/2006/main" xmlns:r="http://schemas.openxmlformats.org/officeDocument/2006/relationships" xmlns:p="http://schemas.openxmlformats.org/presentationml/2006/main">
  <p:tag name="NUM" val="4"/>
</p:tagLst>
</file>

<file path=ppt/tags/tag126.xml><?xml version="1.0" encoding="utf-8"?>
<p:tagLst xmlns:a="http://schemas.openxmlformats.org/drawingml/2006/main" xmlns:r="http://schemas.openxmlformats.org/officeDocument/2006/relationships" xmlns:p="http://schemas.openxmlformats.org/presentationml/2006/main">
  <p:tag name="NUM" val="1"/>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30.xml><?xml version="1.0" encoding="utf-8"?>
<p:tagLst xmlns:a="http://schemas.openxmlformats.org/drawingml/2006/main" xmlns:r="http://schemas.openxmlformats.org/officeDocument/2006/relationships" xmlns:p="http://schemas.openxmlformats.org/presentationml/2006/main">
  <p:tag name="NUM" val="4"/>
</p:tagLst>
</file>

<file path=ppt/tags/tag131.xml><?xml version="1.0" encoding="utf-8"?>
<p:tagLst xmlns:a="http://schemas.openxmlformats.org/drawingml/2006/main" xmlns:r="http://schemas.openxmlformats.org/officeDocument/2006/relationships" xmlns:p="http://schemas.openxmlformats.org/presentationml/2006/main">
  <p:tag name="NUM" val="4"/>
</p:tagLst>
</file>

<file path=ppt/tags/tag132.xml><?xml version="1.0" encoding="utf-8"?>
<p:tagLst xmlns:a="http://schemas.openxmlformats.org/drawingml/2006/main" xmlns:r="http://schemas.openxmlformats.org/officeDocument/2006/relationships" xmlns:p="http://schemas.openxmlformats.org/presentationml/2006/main">
  <p:tag name="NUM" val="1"/>
</p:tagLst>
</file>

<file path=ppt/tags/tag133.xml><?xml version="1.0" encoding="utf-8"?>
<p:tagLst xmlns:a="http://schemas.openxmlformats.org/drawingml/2006/main" xmlns:r="http://schemas.openxmlformats.org/officeDocument/2006/relationships" xmlns:p="http://schemas.openxmlformats.org/presentationml/2006/main">
  <p:tag name="NUM" val="1"/>
</p:tagLst>
</file>

<file path=ppt/tags/tag134.xml><?xml version="1.0" encoding="utf-8"?>
<p:tagLst xmlns:a="http://schemas.openxmlformats.org/drawingml/2006/main" xmlns:r="http://schemas.openxmlformats.org/officeDocument/2006/relationships" xmlns:p="http://schemas.openxmlformats.org/presentationml/2006/main">
  <p:tag name="NUM" val="4"/>
</p:tagLst>
</file>

<file path=ppt/tags/tag135.xml><?xml version="1.0" encoding="utf-8"?>
<p:tagLst xmlns:a="http://schemas.openxmlformats.org/drawingml/2006/main" xmlns:r="http://schemas.openxmlformats.org/officeDocument/2006/relationships" xmlns:p="http://schemas.openxmlformats.org/presentationml/2006/main">
  <p:tag name="NUM" val="1"/>
</p:tagLst>
</file>

<file path=ppt/tags/tag136.xml><?xml version="1.0" encoding="utf-8"?>
<p:tagLst xmlns:a="http://schemas.openxmlformats.org/drawingml/2006/main" xmlns:r="http://schemas.openxmlformats.org/officeDocument/2006/relationships" xmlns:p="http://schemas.openxmlformats.org/presentationml/2006/main">
  <p:tag name="NUM" val="3"/>
</p:tagLst>
</file>

<file path=ppt/tags/tag137.xml><?xml version="1.0" encoding="utf-8"?>
<p:tagLst xmlns:a="http://schemas.openxmlformats.org/drawingml/2006/main" xmlns:r="http://schemas.openxmlformats.org/officeDocument/2006/relationships" xmlns:p="http://schemas.openxmlformats.org/presentationml/2006/main">
  <p:tag name="NUM" val="4"/>
</p:tagLst>
</file>

<file path=ppt/tags/tag138.xml><?xml version="1.0" encoding="utf-8"?>
<p:tagLst xmlns:a="http://schemas.openxmlformats.org/drawingml/2006/main" xmlns:r="http://schemas.openxmlformats.org/officeDocument/2006/relationships" xmlns:p="http://schemas.openxmlformats.org/presentationml/2006/main">
  <p:tag name="NUM" val="1"/>
</p:tagLst>
</file>

<file path=ppt/tags/tag139.xml><?xml version="1.0" encoding="utf-8"?>
<p:tagLst xmlns:a="http://schemas.openxmlformats.org/drawingml/2006/main" xmlns:r="http://schemas.openxmlformats.org/officeDocument/2006/relationships" xmlns:p="http://schemas.openxmlformats.org/presentationml/2006/main">
  <p:tag name="NUM" val="4"/>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40.xml><?xml version="1.0" encoding="utf-8"?>
<p:tagLst xmlns:a="http://schemas.openxmlformats.org/drawingml/2006/main" xmlns:r="http://schemas.openxmlformats.org/officeDocument/2006/relationships" xmlns:p="http://schemas.openxmlformats.org/presentationml/2006/main">
  <p:tag name="NUM" val="1"/>
</p:tagLst>
</file>

<file path=ppt/tags/tag141.xml><?xml version="1.0" encoding="utf-8"?>
<p:tagLst xmlns:a="http://schemas.openxmlformats.org/drawingml/2006/main" xmlns:r="http://schemas.openxmlformats.org/officeDocument/2006/relationships" xmlns:p="http://schemas.openxmlformats.org/presentationml/2006/main">
  <p:tag name="NUM" val="4"/>
</p:tagLst>
</file>

<file path=ppt/tags/tag142.xml><?xml version="1.0" encoding="utf-8"?>
<p:tagLst xmlns:a="http://schemas.openxmlformats.org/drawingml/2006/main" xmlns:r="http://schemas.openxmlformats.org/officeDocument/2006/relationships" xmlns:p="http://schemas.openxmlformats.org/presentationml/2006/main">
  <p:tag name="NUM" val="1"/>
</p:tagLst>
</file>

<file path=ppt/tags/tag143.xml><?xml version="1.0" encoding="utf-8"?>
<p:tagLst xmlns:a="http://schemas.openxmlformats.org/drawingml/2006/main" xmlns:r="http://schemas.openxmlformats.org/officeDocument/2006/relationships" xmlns:p="http://schemas.openxmlformats.org/presentationml/2006/main">
  <p:tag name="NUM" val="4"/>
</p:tagLst>
</file>

<file path=ppt/tags/tag144.xml><?xml version="1.0" encoding="utf-8"?>
<p:tagLst xmlns:a="http://schemas.openxmlformats.org/drawingml/2006/main" xmlns:r="http://schemas.openxmlformats.org/officeDocument/2006/relationships" xmlns:p="http://schemas.openxmlformats.org/presentationml/2006/main">
  <p:tag name="NUM" val="1"/>
</p:tagLst>
</file>

<file path=ppt/tags/tag145.xml><?xml version="1.0" encoding="utf-8"?>
<p:tagLst xmlns:a="http://schemas.openxmlformats.org/drawingml/2006/main" xmlns:r="http://schemas.openxmlformats.org/officeDocument/2006/relationships" xmlns:p="http://schemas.openxmlformats.org/presentationml/2006/main">
  <p:tag name="NUM" val="4"/>
</p:tagLst>
</file>

<file path=ppt/tags/tag146.xml><?xml version="1.0" encoding="utf-8"?>
<p:tagLst xmlns:a="http://schemas.openxmlformats.org/drawingml/2006/main" xmlns:r="http://schemas.openxmlformats.org/officeDocument/2006/relationships" xmlns:p="http://schemas.openxmlformats.org/presentationml/2006/main">
  <p:tag name="NUM" val="1"/>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4"/>
</p:tagLst>
</file>

<file path=ppt/tags/tag149.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50.xml><?xml version="1.0" encoding="utf-8"?>
<p:tagLst xmlns:a="http://schemas.openxmlformats.org/drawingml/2006/main" xmlns:r="http://schemas.openxmlformats.org/officeDocument/2006/relationships" xmlns:p="http://schemas.openxmlformats.org/presentationml/2006/main">
  <p:tag name="NUM" val="4"/>
</p:tagLst>
</file>

<file path=ppt/tags/tag151.xml><?xml version="1.0" encoding="utf-8"?>
<p:tagLst xmlns:a="http://schemas.openxmlformats.org/drawingml/2006/main" xmlns:r="http://schemas.openxmlformats.org/officeDocument/2006/relationships" xmlns:p="http://schemas.openxmlformats.org/presentationml/2006/main">
  <p:tag name="NUM" val="1"/>
</p:tagLst>
</file>

<file path=ppt/tags/tag152.xml><?xml version="1.0" encoding="utf-8"?>
<p:tagLst xmlns:a="http://schemas.openxmlformats.org/drawingml/2006/main" xmlns:r="http://schemas.openxmlformats.org/officeDocument/2006/relationships" xmlns:p="http://schemas.openxmlformats.org/presentationml/2006/main">
  <p:tag name="NUM" val="3"/>
</p:tagLst>
</file>

<file path=ppt/tags/tag153.xml><?xml version="1.0" encoding="utf-8"?>
<p:tagLst xmlns:a="http://schemas.openxmlformats.org/drawingml/2006/main" xmlns:r="http://schemas.openxmlformats.org/officeDocument/2006/relationships" xmlns:p="http://schemas.openxmlformats.org/presentationml/2006/main">
  <p:tag name="NUM" val="4"/>
</p:tagLst>
</file>

<file path=ppt/tags/tag154.xml><?xml version="1.0" encoding="utf-8"?>
<p:tagLst xmlns:a="http://schemas.openxmlformats.org/drawingml/2006/main" xmlns:r="http://schemas.openxmlformats.org/officeDocument/2006/relationships" xmlns:p="http://schemas.openxmlformats.org/presentationml/2006/main">
  <p:tag name="NUM" val="1"/>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NUM" val="1"/>
</p:tagLst>
</file>

<file path=ppt/tags/tag158.xml><?xml version="1.0" encoding="utf-8"?>
<p:tagLst xmlns:a="http://schemas.openxmlformats.org/drawingml/2006/main" xmlns:r="http://schemas.openxmlformats.org/officeDocument/2006/relationships" xmlns:p="http://schemas.openxmlformats.org/presentationml/2006/main">
  <p:tag name="NUM" val="3"/>
</p:tagLst>
</file>

<file path=ppt/tags/tag159.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6"/>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3"/>
</p:tagLst>
</file>

<file path=ppt/tags/tag162.xml><?xml version="1.0" encoding="utf-8"?>
<p:tagLst xmlns:a="http://schemas.openxmlformats.org/drawingml/2006/main" xmlns:r="http://schemas.openxmlformats.org/officeDocument/2006/relationships" xmlns:p="http://schemas.openxmlformats.org/presentationml/2006/main">
  <p:tag name="NUM" val="4"/>
</p:tagLst>
</file>

<file path=ppt/tags/tag163.xml><?xml version="1.0" encoding="utf-8"?>
<p:tagLst xmlns:a="http://schemas.openxmlformats.org/drawingml/2006/main" xmlns:r="http://schemas.openxmlformats.org/officeDocument/2006/relationships" xmlns:p="http://schemas.openxmlformats.org/presentationml/2006/main">
  <p:tag name="NUM" val="1"/>
</p:tagLst>
</file>

<file path=ppt/tags/tag164.xml><?xml version="1.0" encoding="utf-8"?>
<p:tagLst xmlns:a="http://schemas.openxmlformats.org/drawingml/2006/main" xmlns:r="http://schemas.openxmlformats.org/officeDocument/2006/relationships" xmlns:p="http://schemas.openxmlformats.org/presentationml/2006/main">
  <p:tag name="NUM" val="4"/>
</p:tagLst>
</file>

<file path=ppt/tags/tag165.xml><?xml version="1.0" encoding="utf-8"?>
<p:tagLst xmlns:a="http://schemas.openxmlformats.org/drawingml/2006/main" xmlns:r="http://schemas.openxmlformats.org/officeDocument/2006/relationships" xmlns:p="http://schemas.openxmlformats.org/presentationml/2006/main">
  <p:tag name="NUM" val="1"/>
</p:tagLst>
</file>

<file path=ppt/tags/tag166.xml><?xml version="1.0" encoding="utf-8"?>
<p:tagLst xmlns:a="http://schemas.openxmlformats.org/drawingml/2006/main" xmlns:r="http://schemas.openxmlformats.org/officeDocument/2006/relationships" xmlns:p="http://schemas.openxmlformats.org/presentationml/2006/main">
  <p:tag name="NUM" val="4"/>
</p:tagLst>
</file>

<file path=ppt/tags/tag167.xml><?xml version="1.0" encoding="utf-8"?>
<p:tagLst xmlns:a="http://schemas.openxmlformats.org/drawingml/2006/main" xmlns:r="http://schemas.openxmlformats.org/officeDocument/2006/relationships" xmlns:p="http://schemas.openxmlformats.org/presentationml/2006/main">
  <p:tag name="NUM" val="1"/>
</p:tagLst>
</file>

<file path=ppt/tags/tag168.xml><?xml version="1.0" encoding="utf-8"?>
<p:tagLst xmlns:a="http://schemas.openxmlformats.org/drawingml/2006/main" xmlns:r="http://schemas.openxmlformats.org/officeDocument/2006/relationships" xmlns:p="http://schemas.openxmlformats.org/presentationml/2006/main">
  <p:tag name="NUM" val="3"/>
</p:tagLst>
</file>

<file path=ppt/tags/tag169.xml><?xml version="1.0" encoding="utf-8"?>
<p:tagLst xmlns:a="http://schemas.openxmlformats.org/drawingml/2006/main" xmlns:r="http://schemas.openxmlformats.org/officeDocument/2006/relationships" xmlns:p="http://schemas.openxmlformats.org/presentationml/2006/main">
  <p:tag name="NUM" val="4"/>
</p:tagLst>
</file>

<file path=ppt/tags/tag17.xml><?xml version="1.0" encoding="utf-8"?>
<p:tagLst xmlns:a="http://schemas.openxmlformats.org/drawingml/2006/main" xmlns:r="http://schemas.openxmlformats.org/officeDocument/2006/relationships" xmlns:p="http://schemas.openxmlformats.org/presentationml/2006/main">
  <p:tag name="NUM" val="7"/>
</p:tagLst>
</file>

<file path=ppt/tags/tag170.xml><?xml version="1.0" encoding="utf-8"?>
<p:tagLst xmlns:a="http://schemas.openxmlformats.org/drawingml/2006/main" xmlns:r="http://schemas.openxmlformats.org/officeDocument/2006/relationships" xmlns:p="http://schemas.openxmlformats.org/presentationml/2006/main">
  <p:tag name="NUM" val="1"/>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1"/>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4"/>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3"/>
</p:tagLst>
</file>

<file path=ppt/tags/tag178.xml><?xml version="1.0" encoding="utf-8"?>
<p:tagLst xmlns:a="http://schemas.openxmlformats.org/drawingml/2006/main" xmlns:r="http://schemas.openxmlformats.org/officeDocument/2006/relationships" xmlns:p="http://schemas.openxmlformats.org/presentationml/2006/main">
  <p:tag name="NUM" val="4"/>
</p:tagLst>
</file>

<file path=ppt/tags/tag179.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80.xml><?xml version="1.0" encoding="utf-8"?>
<p:tagLst xmlns:a="http://schemas.openxmlformats.org/drawingml/2006/main" xmlns:r="http://schemas.openxmlformats.org/officeDocument/2006/relationships" xmlns:p="http://schemas.openxmlformats.org/presentationml/2006/main">
  <p:tag name="NUM" val="3"/>
</p:tagLst>
</file>

<file path=ppt/tags/tag181.xml><?xml version="1.0" encoding="utf-8"?>
<p:tagLst xmlns:a="http://schemas.openxmlformats.org/drawingml/2006/main" xmlns:r="http://schemas.openxmlformats.org/officeDocument/2006/relationships" xmlns:p="http://schemas.openxmlformats.org/presentationml/2006/main">
  <p:tag name="NUM" val="4"/>
</p:tagLst>
</file>

<file path=ppt/tags/tag182.xml><?xml version="1.0" encoding="utf-8"?>
<p:tagLst xmlns:a="http://schemas.openxmlformats.org/drawingml/2006/main" xmlns:r="http://schemas.openxmlformats.org/officeDocument/2006/relationships" xmlns:p="http://schemas.openxmlformats.org/presentationml/2006/main">
  <p:tag name="NUM" val="1"/>
</p:tagLst>
</file>

<file path=ppt/tags/tag183.xml><?xml version="1.0" encoding="utf-8"?>
<p:tagLst xmlns:a="http://schemas.openxmlformats.org/drawingml/2006/main" xmlns:r="http://schemas.openxmlformats.org/officeDocument/2006/relationships" xmlns:p="http://schemas.openxmlformats.org/presentationml/2006/main">
  <p:tag name="NUM" val="4"/>
</p:tagLst>
</file>

<file path=ppt/tags/tag184.xml><?xml version="1.0" encoding="utf-8"?>
<p:tagLst xmlns:a="http://schemas.openxmlformats.org/drawingml/2006/main" xmlns:r="http://schemas.openxmlformats.org/officeDocument/2006/relationships" xmlns:p="http://schemas.openxmlformats.org/presentationml/2006/main">
  <p:tag name="NUM" val="1"/>
</p:tagLst>
</file>

<file path=ppt/tags/tag185.xml><?xml version="1.0" encoding="utf-8"?>
<p:tagLst xmlns:a="http://schemas.openxmlformats.org/drawingml/2006/main" xmlns:r="http://schemas.openxmlformats.org/officeDocument/2006/relationships" xmlns:p="http://schemas.openxmlformats.org/presentationml/2006/main">
  <p:tag name="NUM" val="4"/>
</p:tagLst>
</file>

<file path=ppt/tags/tag186.xml><?xml version="1.0" encoding="utf-8"?>
<p:tagLst xmlns:a="http://schemas.openxmlformats.org/drawingml/2006/main" xmlns:r="http://schemas.openxmlformats.org/officeDocument/2006/relationships" xmlns:p="http://schemas.openxmlformats.org/presentationml/2006/main">
  <p:tag name="NUM" val="1"/>
</p:tagLst>
</file>

<file path=ppt/tags/tag187.xml><?xml version="1.0" encoding="utf-8"?>
<p:tagLst xmlns:a="http://schemas.openxmlformats.org/drawingml/2006/main" xmlns:r="http://schemas.openxmlformats.org/officeDocument/2006/relationships" xmlns:p="http://schemas.openxmlformats.org/presentationml/2006/main">
  <p:tag name="NUM" val="3"/>
</p:tagLst>
</file>

<file path=ppt/tags/tag188.xml><?xml version="1.0" encoding="utf-8"?>
<p:tagLst xmlns:a="http://schemas.openxmlformats.org/drawingml/2006/main" xmlns:r="http://schemas.openxmlformats.org/officeDocument/2006/relationships" xmlns:p="http://schemas.openxmlformats.org/presentationml/2006/main">
  <p:tag name="NUM" val="4"/>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2"/>
</p:tagLst>
</file>

<file path=ppt/tags/tag190.xml><?xml version="1.0" encoding="utf-8"?>
<p:tagLst xmlns:a="http://schemas.openxmlformats.org/drawingml/2006/main" xmlns:r="http://schemas.openxmlformats.org/officeDocument/2006/relationships" xmlns:p="http://schemas.openxmlformats.org/presentationml/2006/main">
  <p:tag name="NUM" val="4"/>
</p:tagLst>
</file>

<file path=ppt/tags/tag191.xml><?xml version="1.0" encoding="utf-8"?>
<p:tagLst xmlns:a="http://schemas.openxmlformats.org/drawingml/2006/main" xmlns:r="http://schemas.openxmlformats.org/officeDocument/2006/relationships" xmlns:p="http://schemas.openxmlformats.org/presentationml/2006/main">
  <p:tag name="NUM" val="1"/>
</p:tagLst>
</file>

<file path=ppt/tags/tag192.xml><?xml version="1.0" encoding="utf-8"?>
<p:tagLst xmlns:a="http://schemas.openxmlformats.org/drawingml/2006/main" xmlns:r="http://schemas.openxmlformats.org/officeDocument/2006/relationships" xmlns:p="http://schemas.openxmlformats.org/presentationml/2006/main">
  <p:tag name="NUM" val="3"/>
</p:tagLst>
</file>

<file path=ppt/tags/tag193.xml><?xml version="1.0" encoding="utf-8"?>
<p:tagLst xmlns:a="http://schemas.openxmlformats.org/drawingml/2006/main" xmlns:r="http://schemas.openxmlformats.org/officeDocument/2006/relationships" xmlns:p="http://schemas.openxmlformats.org/presentationml/2006/main">
  <p:tag name="NUM" val="4"/>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4"/>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4"/>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3"/>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1"/>
</p:tagLst>
</file>

<file path=ppt/tags/tag202.xml><?xml version="1.0" encoding="utf-8"?>
<p:tagLst xmlns:a="http://schemas.openxmlformats.org/drawingml/2006/main" xmlns:r="http://schemas.openxmlformats.org/officeDocument/2006/relationships" xmlns:p="http://schemas.openxmlformats.org/presentationml/2006/main">
  <p:tag name="NUM" val="4"/>
</p:tagLst>
</file>

<file path=ppt/tags/tag203.xml><?xml version="1.0" encoding="utf-8"?>
<p:tagLst xmlns:a="http://schemas.openxmlformats.org/drawingml/2006/main" xmlns:r="http://schemas.openxmlformats.org/officeDocument/2006/relationships" xmlns:p="http://schemas.openxmlformats.org/presentationml/2006/main">
  <p:tag name="NUM" val="1"/>
</p:tagLst>
</file>

<file path=ppt/tags/tag204.xml><?xml version="1.0" encoding="utf-8"?>
<p:tagLst xmlns:a="http://schemas.openxmlformats.org/drawingml/2006/main" xmlns:r="http://schemas.openxmlformats.org/officeDocument/2006/relationships" xmlns:p="http://schemas.openxmlformats.org/presentationml/2006/main">
  <p:tag name="NUM" val="4"/>
</p:tagLst>
</file>

<file path=ppt/tags/tag205.xml><?xml version="1.0" encoding="utf-8"?>
<p:tagLst xmlns:a="http://schemas.openxmlformats.org/drawingml/2006/main" xmlns:r="http://schemas.openxmlformats.org/officeDocument/2006/relationships" xmlns:p="http://schemas.openxmlformats.org/presentationml/2006/main">
  <p:tag name="NUM" val="1"/>
</p:tagLst>
</file>

<file path=ppt/tags/tag206.xml><?xml version="1.0" encoding="utf-8"?>
<p:tagLst xmlns:a="http://schemas.openxmlformats.org/drawingml/2006/main" xmlns:r="http://schemas.openxmlformats.org/officeDocument/2006/relationships" xmlns:p="http://schemas.openxmlformats.org/presentationml/2006/main">
  <p:tag name="NUM" val="4"/>
</p:tagLst>
</file>

<file path=ppt/tags/tag207.xml><?xml version="1.0" encoding="utf-8"?>
<p:tagLst xmlns:a="http://schemas.openxmlformats.org/drawingml/2006/main" xmlns:r="http://schemas.openxmlformats.org/officeDocument/2006/relationships" xmlns:p="http://schemas.openxmlformats.org/presentationml/2006/main">
  <p:tag name="NUM" val="1"/>
</p:tagLst>
</file>

<file path=ppt/tags/tag208.xml><?xml version="1.0" encoding="utf-8"?>
<p:tagLst xmlns:a="http://schemas.openxmlformats.org/drawingml/2006/main" xmlns:r="http://schemas.openxmlformats.org/officeDocument/2006/relationships" xmlns:p="http://schemas.openxmlformats.org/presentationml/2006/main">
  <p:tag name="NUM" val="4"/>
</p:tagLst>
</file>

<file path=ppt/tags/tag209.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4"/>
</p:tagLst>
</file>

<file path=ppt/tags/tag210.xml><?xml version="1.0" encoding="utf-8"?>
<p:tagLst xmlns:a="http://schemas.openxmlformats.org/drawingml/2006/main" xmlns:r="http://schemas.openxmlformats.org/officeDocument/2006/relationships" xmlns:p="http://schemas.openxmlformats.org/presentationml/2006/main">
  <p:tag name="NUM" val="4"/>
</p:tagLst>
</file>

<file path=ppt/tags/tag211.xml><?xml version="1.0" encoding="utf-8"?>
<p:tagLst xmlns:a="http://schemas.openxmlformats.org/drawingml/2006/main" xmlns:r="http://schemas.openxmlformats.org/officeDocument/2006/relationships" xmlns:p="http://schemas.openxmlformats.org/presentationml/2006/main">
  <p:tag name="NUM" val="1"/>
</p:tagLst>
</file>

<file path=ppt/tags/tag212.xml><?xml version="1.0" encoding="utf-8"?>
<p:tagLst xmlns:a="http://schemas.openxmlformats.org/drawingml/2006/main" xmlns:r="http://schemas.openxmlformats.org/officeDocument/2006/relationships" xmlns:p="http://schemas.openxmlformats.org/presentationml/2006/main">
  <p:tag name="NUM" val="4"/>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4"/>
</p:tagLst>
</file>

<file path=ppt/tags/tag215.xml><?xml version="1.0" encoding="utf-8"?>
<p:tagLst xmlns:a="http://schemas.openxmlformats.org/drawingml/2006/main" xmlns:r="http://schemas.openxmlformats.org/officeDocument/2006/relationships" xmlns:p="http://schemas.openxmlformats.org/presentationml/2006/main">
  <p:tag name="NUM" val="1"/>
</p:tagLst>
</file>

<file path=ppt/tags/tag216.xml><?xml version="1.0" encoding="utf-8"?>
<p:tagLst xmlns:a="http://schemas.openxmlformats.org/drawingml/2006/main" xmlns:r="http://schemas.openxmlformats.org/officeDocument/2006/relationships" xmlns:p="http://schemas.openxmlformats.org/presentationml/2006/main">
  <p:tag name="NUM" val="3"/>
</p:tagLst>
</file>

<file path=ppt/tags/tag217.xml><?xml version="1.0" encoding="utf-8"?>
<p:tagLst xmlns:a="http://schemas.openxmlformats.org/drawingml/2006/main" xmlns:r="http://schemas.openxmlformats.org/officeDocument/2006/relationships" xmlns:p="http://schemas.openxmlformats.org/presentationml/2006/main">
  <p:tag name="NUM" val="4"/>
</p:tagLst>
</file>

<file path=ppt/tags/tag218.xml><?xml version="1.0" encoding="utf-8"?>
<p:tagLst xmlns:a="http://schemas.openxmlformats.org/drawingml/2006/main" xmlns:r="http://schemas.openxmlformats.org/officeDocument/2006/relationships" xmlns:p="http://schemas.openxmlformats.org/presentationml/2006/main">
  <p:tag name="NUM" val="1"/>
</p:tagLst>
</file>

<file path=ppt/tags/tag219.xml><?xml version="1.0" encoding="utf-8"?>
<p:tagLst xmlns:a="http://schemas.openxmlformats.org/drawingml/2006/main" xmlns:r="http://schemas.openxmlformats.org/officeDocument/2006/relationships" xmlns:p="http://schemas.openxmlformats.org/presentationml/2006/main">
  <p:tag name="NUM" val="4"/>
</p:tagLst>
</file>

<file path=ppt/tags/tag22.xml><?xml version="1.0" encoding="utf-8"?>
<p:tagLst xmlns:a="http://schemas.openxmlformats.org/drawingml/2006/main" xmlns:r="http://schemas.openxmlformats.org/officeDocument/2006/relationships" xmlns:p="http://schemas.openxmlformats.org/presentationml/2006/main">
  <p:tag name="NUM" val="5"/>
</p:tagLst>
</file>

<file path=ppt/tags/tag220.xml><?xml version="1.0" encoding="utf-8"?>
<p:tagLst xmlns:a="http://schemas.openxmlformats.org/drawingml/2006/main" xmlns:r="http://schemas.openxmlformats.org/officeDocument/2006/relationships" xmlns:p="http://schemas.openxmlformats.org/presentationml/2006/main">
  <p:tag name="NUM" val="1"/>
</p:tagLst>
</file>

<file path=ppt/tags/tag221.xml><?xml version="1.0" encoding="utf-8"?>
<p:tagLst xmlns:a="http://schemas.openxmlformats.org/drawingml/2006/main" xmlns:r="http://schemas.openxmlformats.org/officeDocument/2006/relationships" xmlns:p="http://schemas.openxmlformats.org/presentationml/2006/main">
  <p:tag name="NUM" val="4"/>
</p:tagLst>
</file>

<file path=ppt/tags/tag222.xml><?xml version="1.0" encoding="utf-8"?>
<p:tagLst xmlns:a="http://schemas.openxmlformats.org/drawingml/2006/main" xmlns:r="http://schemas.openxmlformats.org/officeDocument/2006/relationships" xmlns:p="http://schemas.openxmlformats.org/presentationml/2006/main">
  <p:tag name="NUM" val="1"/>
</p:tagLst>
</file>

<file path=ppt/tags/tag223.xml><?xml version="1.0" encoding="utf-8"?>
<p:tagLst xmlns:a="http://schemas.openxmlformats.org/drawingml/2006/main" xmlns:r="http://schemas.openxmlformats.org/officeDocument/2006/relationships" xmlns:p="http://schemas.openxmlformats.org/presentationml/2006/main">
  <p:tag name="NUM" val="4"/>
</p:tagLst>
</file>

<file path=ppt/tags/tag224.xml><?xml version="1.0" encoding="utf-8"?>
<p:tagLst xmlns:a="http://schemas.openxmlformats.org/drawingml/2006/main" xmlns:r="http://schemas.openxmlformats.org/officeDocument/2006/relationships" xmlns:p="http://schemas.openxmlformats.org/presentationml/2006/main">
  <p:tag name="NUM" val="1"/>
</p:tagLst>
</file>

<file path=ppt/tags/tag225.xml><?xml version="1.0" encoding="utf-8"?>
<p:tagLst xmlns:a="http://schemas.openxmlformats.org/drawingml/2006/main" xmlns:r="http://schemas.openxmlformats.org/officeDocument/2006/relationships" xmlns:p="http://schemas.openxmlformats.org/presentationml/2006/main">
  <p:tag name="NUM" val="4"/>
</p:tagLst>
</file>

<file path=ppt/tags/tag226.xml><?xml version="1.0" encoding="utf-8"?>
<p:tagLst xmlns:a="http://schemas.openxmlformats.org/drawingml/2006/main" xmlns:r="http://schemas.openxmlformats.org/officeDocument/2006/relationships" xmlns:p="http://schemas.openxmlformats.org/presentationml/2006/main">
  <p:tag name="NUM" val="1"/>
</p:tagLst>
</file>

<file path=ppt/tags/tag227.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6"/>
</p:tagLst>
</file>

<file path=ppt/tags/tag24.xml><?xml version="1.0" encoding="utf-8"?>
<p:tagLst xmlns:a="http://schemas.openxmlformats.org/drawingml/2006/main" xmlns:r="http://schemas.openxmlformats.org/officeDocument/2006/relationships" xmlns:p="http://schemas.openxmlformats.org/presentationml/2006/main">
  <p:tag name="NUM" val="7"/>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2"/>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4"/>
</p:tagLst>
</file>

<file path=ppt/tags/tag43.xml><?xml version="1.0" encoding="utf-8"?>
<p:tagLst xmlns:a="http://schemas.openxmlformats.org/drawingml/2006/main" xmlns:r="http://schemas.openxmlformats.org/officeDocument/2006/relationships" xmlns:p="http://schemas.openxmlformats.org/presentationml/2006/main">
  <p:tag name="NUM" val="5"/>
</p:tagLst>
</file>

<file path=ppt/tags/tag44.xml><?xml version="1.0" encoding="utf-8"?>
<p:tagLst xmlns:a="http://schemas.openxmlformats.org/drawingml/2006/main" xmlns:r="http://schemas.openxmlformats.org/officeDocument/2006/relationships" xmlns:p="http://schemas.openxmlformats.org/presentationml/2006/main">
  <p:tag name="NUM" val="6"/>
</p:tagLst>
</file>

<file path=ppt/tags/tag45.xml><?xml version="1.0" encoding="utf-8"?>
<p:tagLst xmlns:a="http://schemas.openxmlformats.org/drawingml/2006/main" xmlns:r="http://schemas.openxmlformats.org/officeDocument/2006/relationships" xmlns:p="http://schemas.openxmlformats.org/presentationml/2006/main">
  <p:tag name="NUM" val="4"/>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2"/>
</p:tagLst>
</file>

<file path=ppt/tags/tag48.xml><?xml version="1.0" encoding="utf-8"?>
<p:tagLst xmlns:a="http://schemas.openxmlformats.org/drawingml/2006/main" xmlns:r="http://schemas.openxmlformats.org/officeDocument/2006/relationships" xmlns:p="http://schemas.openxmlformats.org/presentationml/2006/main">
  <p:tag name="NUM" val="3"/>
</p:tagLst>
</file>

<file path=ppt/tags/tag49.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3"/>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4"/>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2"/>
</p:tagLst>
</file>

<file path=ppt/tags/tag57.xml><?xml version="1.0" encoding="utf-8"?>
<p:tagLst xmlns:a="http://schemas.openxmlformats.org/drawingml/2006/main" xmlns:r="http://schemas.openxmlformats.org/officeDocument/2006/relationships" xmlns:p="http://schemas.openxmlformats.org/presentationml/2006/main">
  <p:tag name="NUM" val="4"/>
</p:tagLst>
</file>

<file path=ppt/tags/tag58.xml><?xml version="1.0" encoding="utf-8"?>
<p:tagLst xmlns:a="http://schemas.openxmlformats.org/drawingml/2006/main" xmlns:r="http://schemas.openxmlformats.org/officeDocument/2006/relationships" xmlns:p="http://schemas.openxmlformats.org/presentationml/2006/main">
  <p:tag name="NUM" val="4"/>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4"/>
</p:tagLst>
</file>

<file path=ppt/tags/tag60.xml><?xml version="1.0" encoding="utf-8"?>
<p:tagLst xmlns:a="http://schemas.openxmlformats.org/drawingml/2006/main" xmlns:r="http://schemas.openxmlformats.org/officeDocument/2006/relationships" xmlns:p="http://schemas.openxmlformats.org/presentationml/2006/main">
  <p:tag name="NUM" val="4"/>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4"/>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NUM" val="5"/>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1"/>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4"/>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4"/>
</p:tagLst>
</file>

<file path=ppt/tags/tag88.xml><?xml version="1.0" encoding="utf-8"?>
<p:tagLst xmlns:a="http://schemas.openxmlformats.org/drawingml/2006/main" xmlns:r="http://schemas.openxmlformats.org/officeDocument/2006/relationships" xmlns:p="http://schemas.openxmlformats.org/presentationml/2006/main">
  <p:tag name="NUM" val="3"/>
</p:tagLst>
</file>

<file path=ppt/tags/tag89.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4"/>
</p:tagLst>
</file>

<file path=ppt/tags/tag92.xml><?xml version="1.0" encoding="utf-8"?>
<p:tagLst xmlns:a="http://schemas.openxmlformats.org/drawingml/2006/main" xmlns:r="http://schemas.openxmlformats.org/officeDocument/2006/relationships" xmlns:p="http://schemas.openxmlformats.org/presentationml/2006/main">
  <p:tag name="NUM" val="1"/>
</p:tagLst>
</file>

<file path=ppt/tags/tag93.xml><?xml version="1.0" encoding="utf-8"?>
<p:tagLst xmlns:a="http://schemas.openxmlformats.org/drawingml/2006/main" xmlns:r="http://schemas.openxmlformats.org/officeDocument/2006/relationships" xmlns:p="http://schemas.openxmlformats.org/presentationml/2006/main">
  <p:tag name="NUM" val="1"/>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4"/>
</p:tagLst>
</file>

<file path=ppt/tags/tag97.xml><?xml version="1.0" encoding="utf-8"?>
<p:tagLst xmlns:a="http://schemas.openxmlformats.org/drawingml/2006/main" xmlns:r="http://schemas.openxmlformats.org/officeDocument/2006/relationships" xmlns:p="http://schemas.openxmlformats.org/presentationml/2006/main">
  <p:tag name="NUM" val="4"/>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2845065CDF8F4DB039756F1E37C72F" ma:contentTypeVersion="13" ma:contentTypeDescription="Crée un document." ma:contentTypeScope="" ma:versionID="70210e3a4a351cc920a11ada3d624c82">
  <xsd:schema xmlns:xsd="http://www.w3.org/2001/XMLSchema" xmlns:xs="http://www.w3.org/2001/XMLSchema" xmlns:p="http://schemas.microsoft.com/office/2006/metadata/properties" xmlns:ns2="b189252f-b2f4-4420-b374-1436490b2f9d" xmlns:ns3="56210129-f583-4187-978a-ab5d7602ef92" targetNamespace="http://schemas.microsoft.com/office/2006/metadata/properties" ma:root="true" ma:fieldsID="34c8ca9771da2d85d1dfd44648fea76b" ns2:_="" ns3:_="">
    <xsd:import namespace="b189252f-b2f4-4420-b374-1436490b2f9d"/>
    <xsd:import namespace="56210129-f583-4187-978a-ab5d7602ef9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Groupe"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89252f-b2f4-4420-b374-1436490b2f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Groupe" ma:index="15" nillable="true" ma:displayName="Groupe" ma:format="Dropdown" ma:list="UserInfo" ma:SharePointGroup="0" ma:internalName="Group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210129-f583-4187-978a-ab5d7602ef9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Groupe xmlns="b189252f-b2f4-4420-b374-1436490b2f9d">
      <UserInfo>
        <DisplayName/>
        <AccountId xsi:nil="true"/>
        <AccountType/>
      </UserInfo>
    </Groupe>
  </documentManagement>
</p:properties>
</file>

<file path=customXml/itemProps1.xml><?xml version="1.0" encoding="utf-8"?>
<ds:datastoreItem xmlns:ds="http://schemas.openxmlformats.org/officeDocument/2006/customXml" ds:itemID="{83D154AB-7877-4978-98FF-0F13A7ACA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89252f-b2f4-4420-b374-1436490b2f9d"/>
    <ds:schemaRef ds:uri="56210129-f583-4187-978a-ab5d7602ef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0907CB-2F14-42F4-8607-31D883B97C1D}">
  <ds:schemaRefs>
    <ds:schemaRef ds:uri="http://schemas.microsoft.com/sharepoint/v3/contenttype/forms"/>
  </ds:schemaRefs>
</ds:datastoreItem>
</file>

<file path=customXml/itemProps3.xml><?xml version="1.0" encoding="utf-8"?>
<ds:datastoreItem xmlns:ds="http://schemas.openxmlformats.org/officeDocument/2006/customXml" ds:itemID="{E17FE96E-17F3-4F48-8BB1-0FD0C0EE8BEA}">
  <ds:schemaRefs>
    <ds:schemaRef ds:uri="http://purl.org/dc/terms/"/>
    <ds:schemaRef ds:uri="http://schemas.openxmlformats.org/package/2006/metadata/core-properties"/>
    <ds:schemaRef ds:uri="b189252f-b2f4-4420-b374-1436490b2f9d"/>
    <ds:schemaRef ds:uri="56210129-f583-4187-978a-ab5d7602ef92"/>
    <ds:schemaRef ds:uri="http://schemas.microsoft.com/office/2006/documentManagement/types"/>
    <ds:schemaRef ds:uri="http://www.w3.org/XML/1998/namespace"/>
    <ds:schemaRef ds:uri="http://purl.org/dc/elements/1.1/"/>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5087</TotalTime>
  <Words>882</Words>
  <Application>Microsoft Office PowerPoint</Application>
  <PresentationFormat>Grand écran</PresentationFormat>
  <Paragraphs>150</Paragraphs>
  <Slides>36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Capability map</vt:lpstr>
      <vt:lpstr>Statistiques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Michel Héon</dc:creator>
  <cp:lastModifiedBy>Michel Héon</cp:lastModifiedBy>
  <cp:revision>50</cp:revision>
  <dcterms:created xsi:type="dcterms:W3CDTF">2020-02-03T18:54:24Z</dcterms:created>
  <dcterms:modified xsi:type="dcterms:W3CDTF">2020-03-20T13:25:09Z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0x010100E52845065CDF8F4DB039756F1E37C72F</vt:lpwstr>
  </property>
</Properties>
</file>