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9"/>
  </p:notesMasterIdLst>
  <p:sldIdLst>
    <p:sldId id="259" r:id="rId3"/>
    <p:sldId id="267" r:id="rId4"/>
    <p:sldId id="274" r:id="rId5"/>
    <p:sldId id="275" r:id="rId6"/>
    <p:sldId id="277" r:id="rId7"/>
    <p:sldId id="260" r:id="rId8"/>
  </p:sldIdLst>
  <p:sldSz cx="12192000" cy="6858000"/>
  <p:notesSz cx="6858000" cy="9144000"/>
  <p:embeddedFontLst>
    <p:embeddedFont>
      <p:font typeface="汉仪大宋简" panose="02010600000101010101" pitchFamily="2" charset="-122"/>
      <p:regular r:id="rId1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F66"/>
    <a:srgbClr val="F2D0B8"/>
    <a:srgbClr val="FFE5D7"/>
    <a:srgbClr val="EA3920"/>
    <a:srgbClr val="F14525"/>
    <a:srgbClr val="FFE6B1"/>
    <a:srgbClr val="FFFCF7"/>
    <a:srgbClr val="FF7F68"/>
    <a:srgbClr val="FF907D"/>
    <a:srgbClr val="FFA0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33" d="100"/>
          <a:sy n="33" d="100"/>
        </p:scale>
        <p:origin x="1872" y="1037"/>
      </p:cViewPr>
      <p:guideLst>
        <p:guide orient="horz" pos="2261"/>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汉仪旗黑-50S" panose="00020600040101010101" pitchFamily="18" charset="-122"/>
                <a:ea typeface="汉仪旗黑-50S"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汉仪旗黑-50S" panose="00020600040101010101" pitchFamily="18" charset="-122"/>
                <a:ea typeface="汉仪旗黑-50S" panose="00020600040101010101" pitchFamily="18" charset="-122"/>
              </a:defRPr>
            </a:lvl1pPr>
          </a:lstStyle>
          <a:p>
            <a:fld id="{00667697-AAFE-4D49-8473-96181D8920D7}"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汉仪旗黑-50S" panose="00020600040101010101" pitchFamily="18" charset="-122"/>
                <a:ea typeface="汉仪旗黑-50S"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汉仪旗黑-50S" panose="00020600040101010101" pitchFamily="18" charset="-122"/>
                <a:ea typeface="汉仪旗黑-50S" panose="00020600040101010101" pitchFamily="18" charset="-122"/>
              </a:defRPr>
            </a:lvl1pPr>
          </a:lstStyle>
          <a:p>
            <a:fld id="{061F2DB3-A9AC-44B3-84B8-9D50B24EAD97}"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汉仪旗黑-50S" panose="00020600040101010101" pitchFamily="18" charset="-122"/>
        <a:ea typeface="汉仪旗黑-50S" panose="00020600040101010101" pitchFamily="18" charset="-122"/>
        <a:cs typeface="+mn-cs"/>
      </a:defRPr>
    </a:lvl1pPr>
    <a:lvl2pPr marL="457200" algn="l" defTabSz="914400" rtl="0" eaLnBrk="1" latinLnBrk="0" hangingPunct="1">
      <a:defRPr sz="1200" kern="1200">
        <a:solidFill>
          <a:schemeClr val="tx1"/>
        </a:solidFill>
        <a:latin typeface="汉仪旗黑-50S" panose="00020600040101010101" pitchFamily="18" charset="-122"/>
        <a:ea typeface="汉仪旗黑-50S" panose="00020600040101010101" pitchFamily="18" charset="-122"/>
        <a:cs typeface="+mn-cs"/>
      </a:defRPr>
    </a:lvl2pPr>
    <a:lvl3pPr marL="914400" algn="l" defTabSz="914400" rtl="0" eaLnBrk="1" latinLnBrk="0" hangingPunct="1">
      <a:defRPr sz="1200" kern="1200">
        <a:solidFill>
          <a:schemeClr val="tx1"/>
        </a:solidFill>
        <a:latin typeface="汉仪旗黑-50S" panose="00020600040101010101" pitchFamily="18" charset="-122"/>
        <a:ea typeface="汉仪旗黑-50S" panose="00020600040101010101" pitchFamily="18" charset="-122"/>
        <a:cs typeface="+mn-cs"/>
      </a:defRPr>
    </a:lvl3pPr>
    <a:lvl4pPr marL="1371600" algn="l" defTabSz="914400" rtl="0" eaLnBrk="1" latinLnBrk="0" hangingPunct="1">
      <a:defRPr sz="1200" kern="1200">
        <a:solidFill>
          <a:schemeClr val="tx1"/>
        </a:solidFill>
        <a:latin typeface="汉仪旗黑-50S" panose="00020600040101010101" pitchFamily="18" charset="-122"/>
        <a:ea typeface="汉仪旗黑-50S" panose="00020600040101010101" pitchFamily="18" charset="-122"/>
        <a:cs typeface="+mn-cs"/>
      </a:defRPr>
    </a:lvl4pPr>
    <a:lvl5pPr marL="1828800" algn="l" defTabSz="914400" rtl="0" eaLnBrk="1" latinLnBrk="0" hangingPunct="1">
      <a:defRPr sz="1200" kern="1200">
        <a:solidFill>
          <a:schemeClr val="tx1"/>
        </a:solidFill>
        <a:latin typeface="汉仪旗黑-50S" panose="00020600040101010101" pitchFamily="18" charset="-122"/>
        <a:ea typeface="汉仪旗黑-50S"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atin typeface="汉仪旗黑-50S" panose="00020600040101010101" pitchFamily="18" charset="-122"/>
                <a:ea typeface="汉仪旗黑-50S" panose="00020600040101010101" pitchFamily="18"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汉仪旗黑-50S" panose="00020600040101010101" pitchFamily="18" charset="-122"/>
                <a:ea typeface="汉仪旗黑-50S" panose="00020600040101010101" pitchFamily="18"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EA9BA524-571A-47F3-9AC4-DE9832C319AA}" type="datetimeFigureOut">
              <a:rPr lang="zh-CN" altLang="en-US" smtClean="0"/>
            </a:fld>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endParaRPr lang="zh-CN" alt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1F40CF54-1DEC-4AA7-A0BE-E46098A8CE0A}"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lvl1pPr>
              <a:defRPr>
                <a:latin typeface="汉仪旗黑-50S" panose="00020600040101010101" pitchFamily="18" charset="-122"/>
                <a:ea typeface="汉仪旗黑-50S" panose="00020600040101010101" pitchFamily="18" charset="-122"/>
              </a:defRPr>
            </a:lvl1pPr>
            <a:lvl2pPr>
              <a:defRPr>
                <a:latin typeface="汉仪旗黑-50S" panose="00020600040101010101" pitchFamily="18" charset="-122"/>
                <a:ea typeface="汉仪旗黑-50S" panose="00020600040101010101" pitchFamily="18" charset="-122"/>
              </a:defRPr>
            </a:lvl2pPr>
            <a:lvl3pPr>
              <a:defRPr>
                <a:latin typeface="汉仪旗黑-50S" panose="00020600040101010101" pitchFamily="18" charset="-122"/>
                <a:ea typeface="汉仪旗黑-50S" panose="00020600040101010101" pitchFamily="18" charset="-122"/>
              </a:defRPr>
            </a:lvl3pPr>
            <a:lvl4pPr>
              <a:defRPr>
                <a:latin typeface="汉仪旗黑-50S" panose="00020600040101010101" pitchFamily="18" charset="-122"/>
                <a:ea typeface="汉仪旗黑-50S" panose="00020600040101010101" pitchFamily="18" charset="-122"/>
              </a:defRPr>
            </a:lvl4pPr>
            <a:lvl5pPr>
              <a:defRPr>
                <a:latin typeface="汉仪旗黑-50S" panose="00020600040101010101" pitchFamily="18" charset="-122"/>
                <a:ea typeface="汉仪旗黑-50S" panose="00020600040101010101" pitchFamily="18"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EA9BA524-571A-47F3-9AC4-DE9832C319AA}" type="datetimeFigureOut">
              <a:rPr lang="zh-CN" altLang="en-US" smtClean="0"/>
            </a:fld>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endParaRPr lang="zh-CN" alt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1F40CF54-1DEC-4AA7-A0BE-E46098A8CE0A}"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lvl1pPr>
              <a:defRPr>
                <a:latin typeface="汉仪旗黑-50S" panose="00020600040101010101" pitchFamily="18" charset="-122"/>
                <a:ea typeface="汉仪旗黑-50S" panose="00020600040101010101" pitchFamily="18" charset="-122"/>
              </a:defRPr>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lvl1pPr>
              <a:defRPr>
                <a:latin typeface="汉仪旗黑-50S" panose="00020600040101010101" pitchFamily="18" charset="-122"/>
                <a:ea typeface="汉仪旗黑-50S" panose="00020600040101010101" pitchFamily="18" charset="-122"/>
              </a:defRPr>
            </a:lvl1pPr>
            <a:lvl2pPr>
              <a:defRPr>
                <a:latin typeface="汉仪旗黑-50S" panose="00020600040101010101" pitchFamily="18" charset="-122"/>
                <a:ea typeface="汉仪旗黑-50S" panose="00020600040101010101" pitchFamily="18" charset="-122"/>
              </a:defRPr>
            </a:lvl2pPr>
            <a:lvl3pPr>
              <a:defRPr>
                <a:latin typeface="汉仪旗黑-50S" panose="00020600040101010101" pitchFamily="18" charset="-122"/>
                <a:ea typeface="汉仪旗黑-50S" panose="00020600040101010101" pitchFamily="18" charset="-122"/>
              </a:defRPr>
            </a:lvl3pPr>
            <a:lvl4pPr>
              <a:defRPr>
                <a:latin typeface="汉仪旗黑-50S" panose="00020600040101010101" pitchFamily="18" charset="-122"/>
                <a:ea typeface="汉仪旗黑-50S" panose="00020600040101010101" pitchFamily="18" charset="-122"/>
              </a:defRPr>
            </a:lvl4pPr>
            <a:lvl5pPr>
              <a:defRPr>
                <a:latin typeface="汉仪旗黑-50S" panose="00020600040101010101" pitchFamily="18" charset="-122"/>
                <a:ea typeface="汉仪旗黑-50S" panose="00020600040101010101" pitchFamily="18"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EA9BA524-571A-47F3-9AC4-DE9832C319AA}" type="datetimeFigureOut">
              <a:rPr lang="zh-CN" altLang="en-US" smtClean="0"/>
            </a:fld>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endParaRPr lang="zh-CN" alt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1F40CF54-1DEC-4AA7-A0BE-E46098A8CE0A}"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200" y="1825625"/>
            <a:ext cx="10515600" cy="4351338"/>
          </a:xfrm>
          <a:prstGeom prst="rect">
            <a:avLst/>
          </a:prstGeom>
        </p:spPr>
        <p:txBody>
          <a:bodyPr/>
          <a:lstStyle>
            <a:lvl1pPr>
              <a:defRPr>
                <a:latin typeface="汉仪旗黑-50S" panose="00020600040101010101" pitchFamily="18" charset="-122"/>
                <a:ea typeface="汉仪旗黑-50S" panose="00020600040101010101" pitchFamily="18" charset="-122"/>
              </a:defRPr>
            </a:lvl1pPr>
            <a:lvl2pPr>
              <a:defRPr>
                <a:latin typeface="汉仪旗黑-50S" panose="00020600040101010101" pitchFamily="18" charset="-122"/>
                <a:ea typeface="汉仪旗黑-50S" panose="00020600040101010101" pitchFamily="18" charset="-122"/>
              </a:defRPr>
            </a:lvl2pPr>
            <a:lvl3pPr>
              <a:defRPr>
                <a:latin typeface="汉仪旗黑-50S" panose="00020600040101010101" pitchFamily="18" charset="-122"/>
                <a:ea typeface="汉仪旗黑-50S" panose="00020600040101010101" pitchFamily="18" charset="-122"/>
              </a:defRPr>
            </a:lvl3pPr>
            <a:lvl4pPr>
              <a:defRPr>
                <a:latin typeface="汉仪旗黑-50S" panose="00020600040101010101" pitchFamily="18" charset="-122"/>
                <a:ea typeface="汉仪旗黑-50S" panose="00020600040101010101" pitchFamily="18" charset="-122"/>
              </a:defRPr>
            </a:lvl4pPr>
            <a:lvl5pPr>
              <a:defRPr>
                <a:latin typeface="汉仪旗黑-50S" panose="00020600040101010101" pitchFamily="18" charset="-122"/>
                <a:ea typeface="汉仪旗黑-50S" panose="00020600040101010101" pitchFamily="18"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EA9BA524-571A-47F3-9AC4-DE9832C319AA}" type="datetimeFigureOut">
              <a:rPr lang="zh-CN" altLang="en-US" smtClean="0"/>
            </a:fld>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endParaRPr lang="zh-CN" alt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1F40CF54-1DEC-4AA7-A0BE-E46098A8CE0A}"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atin typeface="汉仪旗黑-50S" panose="00020600040101010101" pitchFamily="18" charset="-122"/>
                <a:ea typeface="汉仪旗黑-50S" panose="00020600040101010101" pitchFamily="18" charset="-122"/>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汉仪旗黑-50S" panose="00020600040101010101" pitchFamily="18" charset="-122"/>
                <a:ea typeface="汉仪旗黑-50S" panose="00020600040101010101" pitchFamily="18"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EA9BA524-571A-47F3-9AC4-DE9832C319AA}" type="datetimeFigureOut">
              <a:rPr lang="zh-CN" altLang="en-US" smtClean="0"/>
            </a:fld>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endParaRPr lang="zh-CN" alt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1F40CF54-1DEC-4AA7-A0BE-E46098A8CE0A}"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a:prstGeom prst="rect">
            <a:avLst/>
          </a:prstGeom>
        </p:spPr>
        <p:txBody>
          <a:bodyPr/>
          <a:lstStyle>
            <a:lvl1pPr>
              <a:defRPr>
                <a:latin typeface="汉仪旗黑-50S" panose="00020600040101010101" pitchFamily="18" charset="-122"/>
                <a:ea typeface="汉仪旗黑-50S" panose="00020600040101010101" pitchFamily="18" charset="-122"/>
              </a:defRPr>
            </a:lvl1pPr>
            <a:lvl2pPr>
              <a:defRPr>
                <a:latin typeface="汉仪旗黑-50S" panose="00020600040101010101" pitchFamily="18" charset="-122"/>
                <a:ea typeface="汉仪旗黑-50S" panose="00020600040101010101" pitchFamily="18" charset="-122"/>
              </a:defRPr>
            </a:lvl2pPr>
            <a:lvl3pPr>
              <a:defRPr>
                <a:latin typeface="汉仪旗黑-50S" panose="00020600040101010101" pitchFamily="18" charset="-122"/>
                <a:ea typeface="汉仪旗黑-50S" panose="00020600040101010101" pitchFamily="18" charset="-122"/>
              </a:defRPr>
            </a:lvl3pPr>
            <a:lvl4pPr>
              <a:defRPr>
                <a:latin typeface="汉仪旗黑-50S" panose="00020600040101010101" pitchFamily="18" charset="-122"/>
                <a:ea typeface="汉仪旗黑-50S" panose="00020600040101010101" pitchFamily="18" charset="-122"/>
              </a:defRPr>
            </a:lvl4pPr>
            <a:lvl5pPr>
              <a:defRPr>
                <a:latin typeface="汉仪旗黑-50S" panose="00020600040101010101" pitchFamily="18" charset="-122"/>
                <a:ea typeface="汉仪旗黑-50S" panose="00020600040101010101" pitchFamily="18"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nvPr>
        </p:nvSpPr>
        <p:spPr>
          <a:xfrm>
            <a:off x="6172200" y="1825625"/>
            <a:ext cx="5181600" cy="4351338"/>
          </a:xfrm>
          <a:prstGeom prst="rect">
            <a:avLst/>
          </a:prstGeom>
        </p:spPr>
        <p:txBody>
          <a:bodyPr/>
          <a:lstStyle>
            <a:lvl1pPr>
              <a:defRPr>
                <a:latin typeface="汉仪旗黑-50S" panose="00020600040101010101" pitchFamily="18" charset="-122"/>
                <a:ea typeface="汉仪旗黑-50S" panose="00020600040101010101" pitchFamily="18" charset="-122"/>
              </a:defRPr>
            </a:lvl1pPr>
            <a:lvl2pPr>
              <a:defRPr>
                <a:latin typeface="汉仪旗黑-50S" panose="00020600040101010101" pitchFamily="18" charset="-122"/>
                <a:ea typeface="汉仪旗黑-50S" panose="00020600040101010101" pitchFamily="18" charset="-122"/>
              </a:defRPr>
            </a:lvl2pPr>
            <a:lvl3pPr>
              <a:defRPr>
                <a:latin typeface="汉仪旗黑-50S" panose="00020600040101010101" pitchFamily="18" charset="-122"/>
                <a:ea typeface="汉仪旗黑-50S" panose="00020600040101010101" pitchFamily="18" charset="-122"/>
              </a:defRPr>
            </a:lvl3pPr>
            <a:lvl4pPr>
              <a:defRPr>
                <a:latin typeface="汉仪旗黑-50S" panose="00020600040101010101" pitchFamily="18" charset="-122"/>
                <a:ea typeface="汉仪旗黑-50S" panose="00020600040101010101" pitchFamily="18" charset="-122"/>
              </a:defRPr>
            </a:lvl4pPr>
            <a:lvl5pPr>
              <a:defRPr>
                <a:latin typeface="汉仪旗黑-50S" panose="00020600040101010101" pitchFamily="18" charset="-122"/>
                <a:ea typeface="汉仪旗黑-50S" panose="00020600040101010101" pitchFamily="18"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EA9BA524-571A-47F3-9AC4-DE9832C319AA}" type="datetimeFigureOut">
              <a:rPr lang="zh-CN" altLang="en-US" smtClean="0"/>
            </a:fld>
            <a:endParaRPr lang="zh-CN" altLang="en-US" dirty="0"/>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endParaRPr lang="zh-CN" altLang="en-US" dirty="0"/>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1F40CF54-1DEC-4AA7-A0BE-E46098A8CE0A}"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atin typeface="汉仪旗黑-50S" panose="00020600040101010101" pitchFamily="18" charset="-122"/>
                <a:ea typeface="汉仪旗黑-50S" panose="00020600040101010101" pitchFamily="18"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a:prstGeom prst="rect">
            <a:avLst/>
          </a:prstGeom>
        </p:spPr>
        <p:txBody>
          <a:bodyPr/>
          <a:lstStyle>
            <a:lvl1pPr>
              <a:defRPr>
                <a:latin typeface="汉仪旗黑-50S" panose="00020600040101010101" pitchFamily="18" charset="-122"/>
                <a:ea typeface="汉仪旗黑-50S" panose="00020600040101010101" pitchFamily="18" charset="-122"/>
              </a:defRPr>
            </a:lvl1pPr>
            <a:lvl2pPr>
              <a:defRPr>
                <a:latin typeface="汉仪旗黑-50S" panose="00020600040101010101" pitchFamily="18" charset="-122"/>
                <a:ea typeface="汉仪旗黑-50S" panose="00020600040101010101" pitchFamily="18" charset="-122"/>
              </a:defRPr>
            </a:lvl2pPr>
            <a:lvl3pPr>
              <a:defRPr>
                <a:latin typeface="汉仪旗黑-50S" panose="00020600040101010101" pitchFamily="18" charset="-122"/>
                <a:ea typeface="汉仪旗黑-50S" panose="00020600040101010101" pitchFamily="18" charset="-122"/>
              </a:defRPr>
            </a:lvl3pPr>
            <a:lvl4pPr>
              <a:defRPr>
                <a:latin typeface="汉仪旗黑-50S" panose="00020600040101010101" pitchFamily="18" charset="-122"/>
                <a:ea typeface="汉仪旗黑-50S" panose="00020600040101010101" pitchFamily="18" charset="-122"/>
              </a:defRPr>
            </a:lvl4pPr>
            <a:lvl5pPr>
              <a:defRPr>
                <a:latin typeface="汉仪旗黑-50S" panose="00020600040101010101" pitchFamily="18" charset="-122"/>
                <a:ea typeface="汉仪旗黑-50S" panose="00020600040101010101" pitchFamily="18"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atin typeface="汉仪旗黑-50S" panose="00020600040101010101" pitchFamily="18" charset="-122"/>
                <a:ea typeface="汉仪旗黑-50S" panose="00020600040101010101" pitchFamily="18"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505075"/>
            <a:ext cx="5183188" cy="3684588"/>
          </a:xfrm>
          <a:prstGeom prst="rect">
            <a:avLst/>
          </a:prstGeom>
        </p:spPr>
        <p:txBody>
          <a:bodyPr/>
          <a:lstStyle>
            <a:lvl1pPr>
              <a:defRPr>
                <a:latin typeface="汉仪旗黑-50S" panose="00020600040101010101" pitchFamily="18" charset="-122"/>
                <a:ea typeface="汉仪旗黑-50S" panose="00020600040101010101" pitchFamily="18" charset="-122"/>
              </a:defRPr>
            </a:lvl1pPr>
            <a:lvl2pPr>
              <a:defRPr>
                <a:latin typeface="汉仪旗黑-50S" panose="00020600040101010101" pitchFamily="18" charset="-122"/>
                <a:ea typeface="汉仪旗黑-50S" panose="00020600040101010101" pitchFamily="18" charset="-122"/>
              </a:defRPr>
            </a:lvl2pPr>
            <a:lvl3pPr>
              <a:defRPr>
                <a:latin typeface="汉仪旗黑-50S" panose="00020600040101010101" pitchFamily="18" charset="-122"/>
                <a:ea typeface="汉仪旗黑-50S" panose="00020600040101010101" pitchFamily="18" charset="-122"/>
              </a:defRPr>
            </a:lvl3pPr>
            <a:lvl4pPr>
              <a:defRPr>
                <a:latin typeface="汉仪旗黑-50S" panose="00020600040101010101" pitchFamily="18" charset="-122"/>
                <a:ea typeface="汉仪旗黑-50S" panose="00020600040101010101" pitchFamily="18" charset="-122"/>
              </a:defRPr>
            </a:lvl4pPr>
            <a:lvl5pPr>
              <a:defRPr>
                <a:latin typeface="汉仪旗黑-50S" panose="00020600040101010101" pitchFamily="18" charset="-122"/>
                <a:ea typeface="汉仪旗黑-50S" panose="00020600040101010101" pitchFamily="18"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EA9BA524-571A-47F3-9AC4-DE9832C319AA}" type="datetimeFigureOut">
              <a:rPr lang="zh-CN" altLang="en-US" smtClean="0"/>
            </a:fld>
            <a:endParaRPr lang="zh-CN" altLang="en-US" dirty="0"/>
          </a:p>
        </p:txBody>
      </p:sp>
      <p:sp>
        <p:nvSpPr>
          <p:cNvPr id="8" name="页脚占位符 7"/>
          <p:cNvSpPr>
            <a:spLocks noGrp="1"/>
          </p:cNvSpPr>
          <p:nvPr>
            <p:ph type="ftr" sz="quarter" idx="11"/>
          </p:nvPr>
        </p:nvSpPr>
        <p:spPr>
          <a:xfrm>
            <a:off x="4038600" y="6356350"/>
            <a:ext cx="41148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endParaRPr lang="zh-CN" altLang="en-US" dirty="0"/>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1F40CF54-1DEC-4AA7-A0BE-E46098A8CE0A}"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8382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EA9BA524-571A-47F3-9AC4-DE9832C319AA}" type="datetimeFigureOut">
              <a:rPr lang="zh-CN" altLang="en-US" smtClean="0"/>
            </a:fld>
            <a:endParaRPr lang="zh-CN" altLang="en-US" dirty="0"/>
          </a:p>
        </p:txBody>
      </p:sp>
      <p:sp>
        <p:nvSpPr>
          <p:cNvPr id="4" name="页脚占位符 3"/>
          <p:cNvSpPr>
            <a:spLocks noGrp="1"/>
          </p:cNvSpPr>
          <p:nvPr>
            <p:ph type="ftr" sz="quarter" idx="11"/>
          </p:nvPr>
        </p:nvSpPr>
        <p:spPr>
          <a:xfrm>
            <a:off x="4038600" y="6356350"/>
            <a:ext cx="41148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1F40CF54-1DEC-4AA7-A0BE-E46098A8CE0A}" type="slidenum">
              <a:rPr lang="zh-CN" altLang="en-US" smtClean="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EA9BA524-571A-47F3-9AC4-DE9832C319AA}" type="datetimeFigureOut">
              <a:rPr lang="zh-CN" altLang="en-US" smtClean="0"/>
            </a:fld>
            <a:endParaRPr lang="zh-CN" altLang="en-US" dirty="0"/>
          </a:p>
        </p:txBody>
      </p:sp>
      <p:sp>
        <p:nvSpPr>
          <p:cNvPr id="3" name="页脚占位符 2"/>
          <p:cNvSpPr>
            <a:spLocks noGrp="1"/>
          </p:cNvSpPr>
          <p:nvPr>
            <p:ph type="ftr" sz="quarter" idx="11"/>
          </p:nvPr>
        </p:nvSpPr>
        <p:spPr>
          <a:xfrm>
            <a:off x="4038600" y="6356350"/>
            <a:ext cx="41148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endParaRPr lang="zh-CN" altLang="en-US" dirty="0"/>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1F40CF54-1DEC-4AA7-A0BE-E46098A8CE0A}"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atin typeface="汉仪旗黑-50S" panose="00020600040101010101" pitchFamily="18" charset="-122"/>
                <a:ea typeface="汉仪旗黑-50S" panose="00020600040101010101" pitchFamily="18"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atin typeface="汉仪旗黑-50S" panose="00020600040101010101" pitchFamily="18" charset="-122"/>
                <a:ea typeface="汉仪旗黑-50S" panose="00020600040101010101" pitchFamily="18" charset="-122"/>
              </a:defRPr>
            </a:lvl1pPr>
            <a:lvl2pPr>
              <a:defRPr sz="2800">
                <a:latin typeface="汉仪旗黑-50S" panose="00020600040101010101" pitchFamily="18" charset="-122"/>
                <a:ea typeface="汉仪旗黑-50S" panose="00020600040101010101" pitchFamily="18" charset="-122"/>
              </a:defRPr>
            </a:lvl2pPr>
            <a:lvl3pPr>
              <a:defRPr sz="2400">
                <a:latin typeface="汉仪旗黑-50S" panose="00020600040101010101" pitchFamily="18" charset="-122"/>
                <a:ea typeface="汉仪旗黑-50S" panose="00020600040101010101" pitchFamily="18" charset="-122"/>
              </a:defRPr>
            </a:lvl3pPr>
            <a:lvl4pPr>
              <a:defRPr sz="2000">
                <a:latin typeface="汉仪旗黑-50S" panose="00020600040101010101" pitchFamily="18" charset="-122"/>
                <a:ea typeface="汉仪旗黑-50S" panose="00020600040101010101" pitchFamily="18" charset="-122"/>
              </a:defRPr>
            </a:lvl4pPr>
            <a:lvl5pPr>
              <a:defRPr sz="2000">
                <a:latin typeface="汉仪旗黑-50S" panose="00020600040101010101" pitchFamily="18" charset="-122"/>
                <a:ea typeface="汉仪旗黑-50S" panose="00020600040101010101" pitchFamily="18" charset="-122"/>
              </a:defRPr>
            </a:lvl5pPr>
            <a:lvl6pPr>
              <a:defRPr sz="2000"/>
            </a:lvl6pPr>
            <a:lvl7pPr>
              <a:defRPr sz="2000"/>
            </a:lvl7pPr>
            <a:lvl8pPr>
              <a:defRPr sz="2000"/>
            </a:lvl8pPr>
            <a:lvl9pPr>
              <a:defRPr sz="2000"/>
            </a:lvl9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atin typeface="汉仪旗黑-50S" panose="00020600040101010101" pitchFamily="18" charset="-122"/>
                <a:ea typeface="汉仪旗黑-50S" panose="00020600040101010101" pitchFamily="18"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EA9BA524-571A-47F3-9AC4-DE9832C319AA}" type="datetimeFigureOut">
              <a:rPr lang="zh-CN" altLang="en-US" smtClean="0"/>
            </a:fld>
            <a:endParaRPr lang="zh-CN" altLang="en-US" dirty="0"/>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endParaRPr lang="zh-CN" altLang="en-US" dirty="0"/>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1F40CF54-1DEC-4AA7-A0BE-E46098A8CE0A}"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atin typeface="汉仪旗黑-50S" panose="00020600040101010101" pitchFamily="18" charset="-122"/>
                <a:ea typeface="汉仪旗黑-50S" panose="00020600040101010101" pitchFamily="18" charset="-122"/>
              </a:defRPr>
            </a:lvl1pPr>
          </a:lstStyle>
          <a:p>
            <a:r>
              <a:rPr lang="zh-CN" altLang="en-US" dirty="0"/>
              <a:t>单击此处编辑母版标题样式</a:t>
            </a:r>
            <a:endParaRPr lang="zh-CN" altLang="en-US" dirty="0"/>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atin typeface="汉仪旗黑-50S" panose="00020600040101010101" pitchFamily="18" charset="-122"/>
                <a:ea typeface="汉仪旗黑-50S" panose="00020600040101010101" pitchFamily="18"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atin typeface="汉仪旗黑-50S" panose="00020600040101010101" pitchFamily="18" charset="-122"/>
                <a:ea typeface="汉仪旗黑-50S" panose="00020600040101010101" pitchFamily="18"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EA9BA524-571A-47F3-9AC4-DE9832C319AA}" type="datetimeFigureOut">
              <a:rPr lang="zh-CN" altLang="en-US" smtClean="0"/>
            </a:fld>
            <a:endParaRPr lang="zh-CN" altLang="en-US" dirty="0"/>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endParaRPr lang="zh-CN" altLang="en-US" dirty="0"/>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lvl1pPr>
              <a:defRPr>
                <a:latin typeface="汉仪旗黑-50S" panose="00020600040101010101" pitchFamily="18" charset="-122"/>
                <a:ea typeface="汉仪旗黑-50S" panose="00020600040101010101" pitchFamily="18" charset="-122"/>
              </a:defRPr>
            </a:lvl1pPr>
          </a:lstStyle>
          <a:p>
            <a:fld id="{1F40CF54-1DEC-4AA7-A0BE-E46098A8CE0A}"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形状 6"/>
          <p:cNvSpPr/>
          <p:nvPr userDrawn="1"/>
        </p:nvSpPr>
        <p:spPr>
          <a:xfrm>
            <a:off x="0" y="0"/>
            <a:ext cx="12192000" cy="6857999"/>
          </a:xfrm>
          <a:custGeom>
            <a:avLst/>
            <a:gdLst>
              <a:gd name="connsiteX0" fmla="*/ 0 w 9824132"/>
              <a:gd name="connsiteY0" fmla="*/ 0 h 4723140"/>
              <a:gd name="connsiteX1" fmla="*/ 9824132 w 9824132"/>
              <a:gd name="connsiteY1" fmla="*/ 0 h 4723140"/>
              <a:gd name="connsiteX2" fmla="*/ 9824132 w 9824132"/>
              <a:gd name="connsiteY2" fmla="*/ 4723141 h 4723140"/>
              <a:gd name="connsiteX3" fmla="*/ 0 w 9824132"/>
              <a:gd name="connsiteY3" fmla="*/ 4723141 h 4723140"/>
            </a:gdLst>
            <a:ahLst/>
            <a:cxnLst>
              <a:cxn ang="0">
                <a:pos x="connsiteX0" y="connsiteY0"/>
              </a:cxn>
              <a:cxn ang="0">
                <a:pos x="connsiteX1" y="connsiteY1"/>
              </a:cxn>
              <a:cxn ang="0">
                <a:pos x="connsiteX2" y="connsiteY2"/>
              </a:cxn>
              <a:cxn ang="0">
                <a:pos x="connsiteX3" y="connsiteY3"/>
              </a:cxn>
            </a:cxnLst>
            <a:rect l="l" t="t" r="r" b="b"/>
            <a:pathLst>
              <a:path w="9824132" h="4723140">
                <a:moveTo>
                  <a:pt x="0" y="0"/>
                </a:moveTo>
                <a:lnTo>
                  <a:pt x="9824132" y="0"/>
                </a:lnTo>
                <a:lnTo>
                  <a:pt x="9824132" y="4723141"/>
                </a:lnTo>
                <a:lnTo>
                  <a:pt x="0" y="4723141"/>
                </a:lnTo>
                <a:close/>
              </a:path>
            </a:pathLst>
          </a:custGeom>
          <a:solidFill>
            <a:srgbClr val="FFFCF7"/>
          </a:solidFill>
          <a:ln w="9446"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rot="10800000">
            <a:off x="-1" y="0"/>
            <a:ext cx="1259394" cy="629920"/>
          </a:xfrm>
          <a:custGeom>
            <a:avLst/>
            <a:gdLst>
              <a:gd name="connsiteX0" fmla="*/ 7657 w 1259394"/>
              <a:gd name="connsiteY0" fmla="*/ 629920 h 629920"/>
              <a:gd name="connsiteX1" fmla="*/ 7652 w 1259394"/>
              <a:gd name="connsiteY1" fmla="*/ 629920 h 629920"/>
              <a:gd name="connsiteX2" fmla="*/ 0 w 1259394"/>
              <a:gd name="connsiteY2" fmla="*/ 627456 h 629920"/>
              <a:gd name="connsiteX3" fmla="*/ 395043 w 1259394"/>
              <a:gd name="connsiteY3" fmla="*/ 151286 h 629920"/>
              <a:gd name="connsiteX4" fmla="*/ 631235 w 1259394"/>
              <a:gd name="connsiteY4" fmla="*/ 80452 h 629920"/>
              <a:gd name="connsiteX5" fmla="*/ 853142 w 1259394"/>
              <a:gd name="connsiteY5" fmla="*/ 49176 h 629920"/>
              <a:gd name="connsiteX6" fmla="*/ 1031322 w 1259394"/>
              <a:gd name="connsiteY6" fmla="*/ 24554 h 629920"/>
              <a:gd name="connsiteX7" fmla="*/ 1187556 w 1259394"/>
              <a:gd name="connsiteY7" fmla="*/ 2668 h 629920"/>
              <a:gd name="connsiteX8" fmla="*/ 1223570 w 1259394"/>
              <a:gd name="connsiteY8" fmla="*/ 8 h 629920"/>
              <a:gd name="connsiteX9" fmla="*/ 1259394 w 1259394"/>
              <a:gd name="connsiteY9" fmla="*/ 3969 h 629920"/>
              <a:gd name="connsiteX10" fmla="*/ 1259394 w 1259394"/>
              <a:gd name="connsiteY10" fmla="*/ 628018 h 629920"/>
              <a:gd name="connsiteX11" fmla="*/ 1243439 w 1259394"/>
              <a:gd name="connsiteY11" fmla="*/ 629378 h 629920"/>
              <a:gd name="connsiteX12" fmla="*/ 15616 w 1259394"/>
              <a:gd name="connsiteY12" fmla="*/ 629378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9394" h="629920">
                <a:moveTo>
                  <a:pt x="7657" y="629920"/>
                </a:moveTo>
                <a:lnTo>
                  <a:pt x="7652" y="629920"/>
                </a:lnTo>
                <a:lnTo>
                  <a:pt x="0" y="627456"/>
                </a:lnTo>
                <a:cubicBezTo>
                  <a:pt x="63588" y="412204"/>
                  <a:pt x="194357" y="252701"/>
                  <a:pt x="395043" y="151286"/>
                </a:cubicBezTo>
                <a:cubicBezTo>
                  <a:pt x="469500" y="113681"/>
                  <a:pt x="548837" y="91780"/>
                  <a:pt x="631235" y="80452"/>
                </a:cubicBezTo>
                <a:cubicBezTo>
                  <a:pt x="705175" y="70263"/>
                  <a:pt x="779114" y="59527"/>
                  <a:pt x="853142" y="49176"/>
                </a:cubicBezTo>
                <a:cubicBezTo>
                  <a:pt x="912516" y="40865"/>
                  <a:pt x="971934" y="32776"/>
                  <a:pt x="1031322" y="24554"/>
                </a:cubicBezTo>
                <a:cubicBezTo>
                  <a:pt x="1083405" y="17323"/>
                  <a:pt x="1135532" y="10328"/>
                  <a:pt x="1187556" y="2668"/>
                </a:cubicBezTo>
                <a:cubicBezTo>
                  <a:pt x="1199615" y="893"/>
                  <a:pt x="1211608" y="-101"/>
                  <a:pt x="1223570" y="8"/>
                </a:cubicBezTo>
                <a:lnTo>
                  <a:pt x="1259394" y="3969"/>
                </a:lnTo>
                <a:lnTo>
                  <a:pt x="1259394" y="628018"/>
                </a:lnTo>
                <a:lnTo>
                  <a:pt x="1243439" y="629378"/>
                </a:lnTo>
                <a:cubicBezTo>
                  <a:pt x="834159" y="629447"/>
                  <a:pt x="424885" y="629448"/>
                  <a:pt x="15616" y="629378"/>
                </a:cubicBezTo>
                <a:close/>
              </a:path>
            </a:pathLst>
          </a:cu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旗黑-50S" panose="00020600040101010101" pitchFamily="18" charset="-122"/>
              <a:ea typeface="汉仪旗黑-50S" panose="00020600040101010101" pitchFamily="18" charset="-122"/>
              <a:sym typeface="+mn-lt"/>
            </a:endParaRPr>
          </a:p>
        </p:txBody>
      </p:sp>
      <p:sp>
        <p:nvSpPr>
          <p:cNvPr id="5" name="文本框 4"/>
          <p:cNvSpPr txBox="1"/>
          <p:nvPr/>
        </p:nvSpPr>
        <p:spPr>
          <a:xfrm>
            <a:off x="208677" y="106701"/>
            <a:ext cx="49885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effectLst/>
                <a:uLnTx/>
                <a:uFillTx/>
                <a:latin typeface="汉仪旗黑-50S" panose="00020600040101010101" pitchFamily="18" charset="-122"/>
                <a:ea typeface="汉仪旗黑-50S" panose="00020600040101010101" pitchFamily="18" charset="-122"/>
                <a:cs typeface="+mn-ea"/>
                <a:sym typeface="汉仪旗黑-50S" panose="00020600040101010101" pitchFamily="18" charset="-122"/>
              </a:rPr>
              <a:t>01</a:t>
            </a:r>
            <a:endParaRPr kumimoji="0" lang="zh-CN" altLang="en-US" sz="2000" b="0" i="0" u="none" strike="noStrike" kern="1200" cap="none" spc="0" normalizeH="0" baseline="0" noProof="0" dirty="0">
              <a:ln>
                <a:noFill/>
              </a:ln>
              <a:effectLst/>
              <a:uLnTx/>
              <a:uFillTx/>
              <a:latin typeface="汉仪旗黑-50S" panose="00020600040101010101" pitchFamily="18" charset="-122"/>
              <a:ea typeface="汉仪旗黑-50S" panose="00020600040101010101" pitchFamily="18" charset="-122"/>
              <a:cs typeface="+mn-ea"/>
              <a:sym typeface="汉仪旗黑-50S" panose="00020600040101010101" pitchFamily="18" charset="-122"/>
            </a:endParaRPr>
          </a:p>
        </p:txBody>
      </p:sp>
      <p:sp>
        <p:nvSpPr>
          <p:cNvPr id="6" name="图形"/>
          <p:cNvSpPr txBox="1"/>
          <p:nvPr/>
        </p:nvSpPr>
        <p:spPr>
          <a:xfrm>
            <a:off x="1239074" y="183706"/>
            <a:ext cx="2268855" cy="521970"/>
          </a:xfrm>
          <a:prstGeom prst="rect">
            <a:avLst/>
          </a:prstGeom>
          <a:noFill/>
        </p:spPr>
        <p:txBody>
          <a:bodyPr wrap="none" rtlCol="0">
            <a:spAutoFit/>
          </a:bodyPr>
          <a:lstStyle/>
          <a:p>
            <a:pPr lvl="0" algn="l">
              <a:defRPr/>
            </a:pPr>
            <a:r>
              <a:rPr lang="zh-CN" altLang="en-US" sz="2800" dirty="0">
                <a:latin typeface="汉仪大宋简" panose="02010600000101010101" pitchFamily="2" charset="-122"/>
                <a:ea typeface="汉仪大宋简" panose="02010600000101010101" pitchFamily="2" charset="-122"/>
                <a:cs typeface="+mn-ea"/>
                <a:sym typeface="汉仪大宋简" panose="02010600000101010101" pitchFamily="2" charset="-122"/>
              </a:rPr>
              <a:t>Team Profile</a:t>
            </a:r>
            <a:endParaRPr lang="zh-CN" altLang="en-US" sz="2800" dirty="0">
              <a:latin typeface="汉仪大宋简" panose="02010600000101010101" pitchFamily="2" charset="-122"/>
              <a:ea typeface="汉仪大宋简" panose="02010600000101010101" pitchFamily="2" charset="-122"/>
              <a:cs typeface="+mn-ea"/>
              <a:sym typeface="汉仪大宋简" panose="02010600000101010101" pitchFamily="2" charset="-122"/>
            </a:endParaRPr>
          </a:p>
        </p:txBody>
      </p:sp>
      <p:cxnSp>
        <p:nvCxnSpPr>
          <p:cNvPr id="7" name="直接连接符 6"/>
          <p:cNvCxnSpPr>
            <a:stCxn id="6" idx="3"/>
          </p:cNvCxnSpPr>
          <p:nvPr/>
        </p:nvCxnSpPr>
        <p:spPr>
          <a:xfrm flipV="1">
            <a:off x="3507731" y="424774"/>
            <a:ext cx="4986040" cy="19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1257969" y="414539"/>
            <a:ext cx="934031" cy="0"/>
          </a:xfrm>
          <a:prstGeom prst="line">
            <a:avLst/>
          </a:prstGeom>
          <a:ln>
            <a:solidFill>
              <a:srgbClr val="0030A5"/>
            </a:solidFill>
          </a:ln>
        </p:spPr>
        <p:style>
          <a:lnRef idx="1">
            <a:schemeClr val="accent1"/>
          </a:lnRef>
          <a:fillRef idx="0">
            <a:schemeClr val="accent1"/>
          </a:fillRef>
          <a:effectRef idx="0">
            <a:schemeClr val="accent1"/>
          </a:effectRef>
          <a:fontRef idx="minor">
            <a:schemeClr val="tx1"/>
          </a:fontRef>
        </p:style>
      </p:cxnSp>
      <p:sp>
        <p:nvSpPr>
          <p:cNvPr id="9" name="任意多边形: 形状 8"/>
          <p:cNvSpPr/>
          <p:nvPr/>
        </p:nvSpPr>
        <p:spPr>
          <a:xfrm>
            <a:off x="8299838" y="270453"/>
            <a:ext cx="3892162" cy="297471"/>
          </a:xfrm>
          <a:custGeom>
            <a:avLst/>
            <a:gdLst>
              <a:gd name="connsiteX0" fmla="*/ 196408 w 3892162"/>
              <a:gd name="connsiteY0" fmla="*/ 0 h 297471"/>
              <a:gd name="connsiteX1" fmla="*/ 3892162 w 3892162"/>
              <a:gd name="connsiteY1" fmla="*/ 0 h 297471"/>
              <a:gd name="connsiteX2" fmla="*/ 3892162 w 3892162"/>
              <a:gd name="connsiteY2" fmla="*/ 297471 h 297471"/>
              <a:gd name="connsiteX3" fmla="*/ 0 w 3892162"/>
              <a:gd name="connsiteY3" fmla="*/ 297471 h 297471"/>
            </a:gdLst>
            <a:ahLst/>
            <a:cxnLst>
              <a:cxn ang="0">
                <a:pos x="connsiteX0" y="connsiteY0"/>
              </a:cxn>
              <a:cxn ang="0">
                <a:pos x="connsiteX1" y="connsiteY1"/>
              </a:cxn>
              <a:cxn ang="0">
                <a:pos x="connsiteX2" y="connsiteY2"/>
              </a:cxn>
              <a:cxn ang="0">
                <a:pos x="connsiteX3" y="connsiteY3"/>
              </a:cxn>
            </a:cxnLst>
            <a:rect l="l" t="t" r="r" b="b"/>
            <a:pathLst>
              <a:path w="3892162" h="297471">
                <a:moveTo>
                  <a:pt x="196408" y="0"/>
                </a:moveTo>
                <a:lnTo>
                  <a:pt x="3892162" y="0"/>
                </a:lnTo>
                <a:lnTo>
                  <a:pt x="3892162" y="297471"/>
                </a:lnTo>
                <a:lnTo>
                  <a:pt x="0" y="297471"/>
                </a:lnTo>
                <a:close/>
              </a:path>
            </a:pathLst>
          </a:cu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latin typeface="汉仪旗黑-50S" panose="00020600040101010101" pitchFamily="18" charset="-122"/>
              <a:ea typeface="汉仪旗黑-50S" panose="00020600040101010101" pitchFamily="18" charset="-122"/>
              <a:sym typeface="+mn-lt"/>
            </a:endParaRPr>
          </a:p>
        </p:txBody>
      </p:sp>
      <p:pic>
        <p:nvPicPr>
          <p:cNvPr id="2" name="图片 1" descr="1461693200311_.pic"/>
          <p:cNvPicPr>
            <a:picLocks noChangeAspect="1"/>
          </p:cNvPicPr>
          <p:nvPr/>
        </p:nvPicPr>
        <p:blipFill>
          <a:blip r:embed="rId1"/>
          <a:stretch>
            <a:fillRect/>
          </a:stretch>
        </p:blipFill>
        <p:spPr>
          <a:xfrm>
            <a:off x="543560" y="1501775"/>
            <a:ext cx="12192000" cy="5356225"/>
          </a:xfrm>
          <a:prstGeom prst="rect">
            <a:avLst/>
          </a:prstGeom>
        </p:spPr>
      </p:pic>
      <p:sp>
        <p:nvSpPr>
          <p:cNvPr id="3" name="文本框 2"/>
          <p:cNvSpPr txBox="1"/>
          <p:nvPr/>
        </p:nvSpPr>
        <p:spPr>
          <a:xfrm>
            <a:off x="1483360" y="3380740"/>
            <a:ext cx="1516380" cy="368300"/>
          </a:xfrm>
          <a:prstGeom prst="rect">
            <a:avLst/>
          </a:prstGeom>
          <a:noFill/>
        </p:spPr>
        <p:txBody>
          <a:bodyPr wrap="none" rtlCol="0">
            <a:spAutoFit/>
          </a:bodyPr>
          <a:p>
            <a:r>
              <a:rPr lang="en-US" altLang="zh-CN">
                <a:latin typeface="Arial Regular" panose="020B0604020202020204" charset="0"/>
                <a:ea typeface="微软雅黑" charset="0"/>
                <a:cs typeface="Arial Regular" panose="020B0604020202020204" charset="0"/>
              </a:rPr>
              <a:t>Wenrui Jiang</a:t>
            </a:r>
            <a:endParaRPr lang="en-US" altLang="zh-CN">
              <a:latin typeface="Arial Regular" panose="020B0604020202020204" charset="0"/>
              <a:ea typeface="微软雅黑" charset="0"/>
              <a:cs typeface="Arial Regular" panose="020B0604020202020204" charset="0"/>
            </a:endParaRPr>
          </a:p>
        </p:txBody>
      </p:sp>
      <p:sp>
        <p:nvSpPr>
          <p:cNvPr id="11" name="文本框 10"/>
          <p:cNvSpPr txBox="1"/>
          <p:nvPr/>
        </p:nvSpPr>
        <p:spPr>
          <a:xfrm>
            <a:off x="3507740" y="3012440"/>
            <a:ext cx="1344930" cy="368300"/>
          </a:xfrm>
          <a:prstGeom prst="rect">
            <a:avLst/>
          </a:prstGeom>
          <a:noFill/>
        </p:spPr>
        <p:txBody>
          <a:bodyPr wrap="square" rtlCol="0">
            <a:spAutoFit/>
          </a:bodyPr>
          <a:p>
            <a:r>
              <a:rPr lang="en-US" altLang="zh-CN">
                <a:latin typeface="Arial Regular" panose="020B0604020202020204" charset="0"/>
                <a:cs typeface="Arial Regular" panose="020B0604020202020204" charset="0"/>
              </a:rPr>
              <a:t>Boyu Peng</a:t>
            </a:r>
            <a:endParaRPr lang="en-US" altLang="zh-CN">
              <a:latin typeface="Arial Regular" panose="020B0604020202020204" charset="0"/>
              <a:cs typeface="Arial Regular" panose="020B0604020202020204" charset="0"/>
            </a:endParaRPr>
          </a:p>
        </p:txBody>
      </p:sp>
      <p:sp>
        <p:nvSpPr>
          <p:cNvPr id="20" name="文本框 19"/>
          <p:cNvSpPr txBox="1"/>
          <p:nvPr/>
        </p:nvSpPr>
        <p:spPr>
          <a:xfrm>
            <a:off x="5796915" y="3012440"/>
            <a:ext cx="1427480" cy="368300"/>
          </a:xfrm>
          <a:prstGeom prst="rect">
            <a:avLst/>
          </a:prstGeom>
          <a:noFill/>
        </p:spPr>
        <p:txBody>
          <a:bodyPr wrap="square" rtlCol="0">
            <a:spAutoFit/>
          </a:bodyPr>
          <a:p>
            <a:r>
              <a:rPr lang="en-US" altLang="zh-CN">
                <a:latin typeface="Arial Regular" panose="020B0604020202020204" charset="0"/>
                <a:cs typeface="Arial Regular" panose="020B0604020202020204" charset="0"/>
              </a:rPr>
              <a:t>Shuo Zheng</a:t>
            </a:r>
            <a:endParaRPr lang="en-US" altLang="zh-CN">
              <a:latin typeface="Arial Regular" panose="020B0604020202020204" charset="0"/>
              <a:cs typeface="Arial Regular" panose="020B0604020202020204" charset="0"/>
            </a:endParaRPr>
          </a:p>
        </p:txBody>
      </p:sp>
      <p:sp>
        <p:nvSpPr>
          <p:cNvPr id="22" name="文本框 21"/>
          <p:cNvSpPr txBox="1"/>
          <p:nvPr/>
        </p:nvSpPr>
        <p:spPr>
          <a:xfrm>
            <a:off x="7488555" y="3012440"/>
            <a:ext cx="1554480" cy="368300"/>
          </a:xfrm>
          <a:prstGeom prst="rect">
            <a:avLst/>
          </a:prstGeom>
          <a:noFill/>
        </p:spPr>
        <p:txBody>
          <a:bodyPr wrap="none" rtlCol="0">
            <a:spAutoFit/>
          </a:bodyPr>
          <a:p>
            <a:r>
              <a:rPr lang="en-US" altLang="zh-CN">
                <a:latin typeface="Arial Regular" panose="020B0604020202020204" charset="0"/>
                <a:cs typeface="Arial Regular" panose="020B0604020202020204" charset="0"/>
              </a:rPr>
              <a:t>Wenxin Dong</a:t>
            </a:r>
            <a:endParaRPr lang="en-US" altLang="zh-CN">
              <a:latin typeface="Arial Regular" panose="020B0604020202020204" charset="0"/>
              <a:cs typeface="Arial Regular" panose="020B0604020202020204" charset="0"/>
            </a:endParaRPr>
          </a:p>
        </p:txBody>
      </p:sp>
      <p:sp>
        <p:nvSpPr>
          <p:cNvPr id="25" name="文本框 24"/>
          <p:cNvSpPr txBox="1"/>
          <p:nvPr/>
        </p:nvSpPr>
        <p:spPr>
          <a:xfrm>
            <a:off x="9554210" y="4304665"/>
            <a:ext cx="1605280" cy="368300"/>
          </a:xfrm>
          <a:prstGeom prst="rect">
            <a:avLst/>
          </a:prstGeom>
          <a:noFill/>
        </p:spPr>
        <p:txBody>
          <a:bodyPr wrap="none" rtlCol="0">
            <a:spAutoFit/>
          </a:bodyPr>
          <a:p>
            <a:r>
              <a:rPr lang="en-US" altLang="zh-CN">
                <a:latin typeface="Arial Regular" panose="020B0604020202020204" charset="0"/>
                <a:cs typeface="Arial Regular" panose="020B0604020202020204" charset="0"/>
              </a:rPr>
              <a:t>Pinduan Zhou</a:t>
            </a:r>
            <a:endParaRPr lang="en-US" altLang="zh-CN">
              <a:latin typeface="Arial Regular" panose="020B0604020202020204" charset="0"/>
              <a:cs typeface="Arial Regular"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3"/>
          <p:cNvSpPr/>
          <p:nvPr/>
        </p:nvSpPr>
        <p:spPr>
          <a:xfrm>
            <a:off x="133350" y="842645"/>
            <a:ext cx="2784475" cy="572770"/>
          </a:xfrm>
          <a:prstGeom prst="roundRect">
            <a:avLst>
              <a:gd name="adj" fmla="val 50000"/>
            </a:avLst>
          </a:pr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旗黑-50S" panose="00020600040101010101" pitchFamily="18" charset="-122"/>
              <a:ea typeface="汉仪旗黑-50S" panose="00020600040101010101" pitchFamily="18" charset="-122"/>
            </a:endParaRPr>
          </a:p>
        </p:txBody>
      </p:sp>
      <p:sp>
        <p:nvSpPr>
          <p:cNvPr id="71" name="任意多边形: 形状 70"/>
          <p:cNvSpPr/>
          <p:nvPr/>
        </p:nvSpPr>
        <p:spPr>
          <a:xfrm>
            <a:off x="3466210" y="4976760"/>
            <a:ext cx="5259580" cy="1881241"/>
          </a:xfrm>
          <a:custGeom>
            <a:avLst/>
            <a:gdLst>
              <a:gd name="connsiteX0" fmla="*/ 2629790 w 5259580"/>
              <a:gd name="connsiteY0" fmla="*/ 0 h 1881241"/>
              <a:gd name="connsiteX1" fmla="*/ 5192845 w 5259580"/>
              <a:gd name="connsiteY1" fmla="*/ 1698907 h 1881241"/>
              <a:gd name="connsiteX2" fmla="*/ 5259580 w 5259580"/>
              <a:gd name="connsiteY2" fmla="*/ 1881241 h 1881241"/>
              <a:gd name="connsiteX3" fmla="*/ 0 w 5259580"/>
              <a:gd name="connsiteY3" fmla="*/ 1881241 h 1881241"/>
              <a:gd name="connsiteX4" fmla="*/ 66735 w 5259580"/>
              <a:gd name="connsiteY4" fmla="*/ 1698907 h 1881241"/>
              <a:gd name="connsiteX5" fmla="*/ 2629790 w 5259580"/>
              <a:gd name="connsiteY5" fmla="*/ 0 h 188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59580" h="1881241">
                <a:moveTo>
                  <a:pt x="2629790" y="0"/>
                </a:moveTo>
                <a:cubicBezTo>
                  <a:pt x="3781988" y="0"/>
                  <a:pt x="4770568" y="700531"/>
                  <a:pt x="5192845" y="1698907"/>
                </a:cubicBezTo>
                <a:lnTo>
                  <a:pt x="5259580" y="1881241"/>
                </a:lnTo>
                <a:lnTo>
                  <a:pt x="0" y="1881241"/>
                </a:lnTo>
                <a:lnTo>
                  <a:pt x="66735" y="1698907"/>
                </a:lnTo>
                <a:cubicBezTo>
                  <a:pt x="489013" y="700531"/>
                  <a:pt x="1477593" y="0"/>
                  <a:pt x="2629790" y="0"/>
                </a:cubicBezTo>
                <a:close/>
              </a:path>
            </a:pathLst>
          </a:custGeom>
          <a:solidFill>
            <a:srgbClr val="FFE6B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汉仪旗黑-50S" panose="00020600040101010101" pitchFamily="18" charset="-122"/>
              <a:ea typeface="汉仪旗黑-50S" panose="00020600040101010101" pitchFamily="18" charset="-122"/>
            </a:endParaRPr>
          </a:p>
        </p:txBody>
      </p:sp>
      <p:sp>
        <p:nvSpPr>
          <p:cNvPr id="4" name="任意多边形: 形状 3"/>
          <p:cNvSpPr/>
          <p:nvPr/>
        </p:nvSpPr>
        <p:spPr>
          <a:xfrm rot="10800000">
            <a:off x="-1" y="0"/>
            <a:ext cx="1259394" cy="629920"/>
          </a:xfrm>
          <a:custGeom>
            <a:avLst/>
            <a:gdLst>
              <a:gd name="connsiteX0" fmla="*/ 7657 w 1259394"/>
              <a:gd name="connsiteY0" fmla="*/ 629920 h 629920"/>
              <a:gd name="connsiteX1" fmla="*/ 7652 w 1259394"/>
              <a:gd name="connsiteY1" fmla="*/ 629920 h 629920"/>
              <a:gd name="connsiteX2" fmla="*/ 0 w 1259394"/>
              <a:gd name="connsiteY2" fmla="*/ 627456 h 629920"/>
              <a:gd name="connsiteX3" fmla="*/ 395043 w 1259394"/>
              <a:gd name="connsiteY3" fmla="*/ 151286 h 629920"/>
              <a:gd name="connsiteX4" fmla="*/ 631235 w 1259394"/>
              <a:gd name="connsiteY4" fmla="*/ 80452 h 629920"/>
              <a:gd name="connsiteX5" fmla="*/ 853142 w 1259394"/>
              <a:gd name="connsiteY5" fmla="*/ 49176 h 629920"/>
              <a:gd name="connsiteX6" fmla="*/ 1031322 w 1259394"/>
              <a:gd name="connsiteY6" fmla="*/ 24554 h 629920"/>
              <a:gd name="connsiteX7" fmla="*/ 1187556 w 1259394"/>
              <a:gd name="connsiteY7" fmla="*/ 2668 h 629920"/>
              <a:gd name="connsiteX8" fmla="*/ 1223570 w 1259394"/>
              <a:gd name="connsiteY8" fmla="*/ 8 h 629920"/>
              <a:gd name="connsiteX9" fmla="*/ 1259394 w 1259394"/>
              <a:gd name="connsiteY9" fmla="*/ 3969 h 629920"/>
              <a:gd name="connsiteX10" fmla="*/ 1259394 w 1259394"/>
              <a:gd name="connsiteY10" fmla="*/ 628018 h 629920"/>
              <a:gd name="connsiteX11" fmla="*/ 1243439 w 1259394"/>
              <a:gd name="connsiteY11" fmla="*/ 629378 h 629920"/>
              <a:gd name="connsiteX12" fmla="*/ 15616 w 1259394"/>
              <a:gd name="connsiteY12" fmla="*/ 629378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9394" h="629920">
                <a:moveTo>
                  <a:pt x="7657" y="629920"/>
                </a:moveTo>
                <a:lnTo>
                  <a:pt x="7652" y="629920"/>
                </a:lnTo>
                <a:lnTo>
                  <a:pt x="0" y="627456"/>
                </a:lnTo>
                <a:cubicBezTo>
                  <a:pt x="63588" y="412204"/>
                  <a:pt x="194357" y="252701"/>
                  <a:pt x="395043" y="151286"/>
                </a:cubicBezTo>
                <a:cubicBezTo>
                  <a:pt x="469500" y="113681"/>
                  <a:pt x="548837" y="91780"/>
                  <a:pt x="631235" y="80452"/>
                </a:cubicBezTo>
                <a:cubicBezTo>
                  <a:pt x="705175" y="70263"/>
                  <a:pt x="779114" y="59527"/>
                  <a:pt x="853142" y="49176"/>
                </a:cubicBezTo>
                <a:cubicBezTo>
                  <a:pt x="912516" y="40865"/>
                  <a:pt x="971934" y="32776"/>
                  <a:pt x="1031322" y="24554"/>
                </a:cubicBezTo>
                <a:cubicBezTo>
                  <a:pt x="1083405" y="17323"/>
                  <a:pt x="1135532" y="10328"/>
                  <a:pt x="1187556" y="2668"/>
                </a:cubicBezTo>
                <a:cubicBezTo>
                  <a:pt x="1199615" y="893"/>
                  <a:pt x="1211608" y="-101"/>
                  <a:pt x="1223570" y="8"/>
                </a:cubicBezTo>
                <a:lnTo>
                  <a:pt x="1259394" y="3969"/>
                </a:lnTo>
                <a:lnTo>
                  <a:pt x="1259394" y="628018"/>
                </a:lnTo>
                <a:lnTo>
                  <a:pt x="1243439" y="629378"/>
                </a:lnTo>
                <a:cubicBezTo>
                  <a:pt x="834159" y="629447"/>
                  <a:pt x="424885" y="629448"/>
                  <a:pt x="15616" y="629378"/>
                </a:cubicBezTo>
                <a:close/>
              </a:path>
            </a:pathLst>
          </a:cu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旗黑-50S" panose="00020600040101010101" pitchFamily="18" charset="-122"/>
              <a:ea typeface="汉仪旗黑-50S" panose="00020600040101010101" pitchFamily="18" charset="-122"/>
              <a:sym typeface="+mn-lt"/>
            </a:endParaRPr>
          </a:p>
        </p:txBody>
      </p:sp>
      <p:sp>
        <p:nvSpPr>
          <p:cNvPr id="5" name="文本框 4"/>
          <p:cNvSpPr txBox="1"/>
          <p:nvPr/>
        </p:nvSpPr>
        <p:spPr>
          <a:xfrm>
            <a:off x="208677" y="106701"/>
            <a:ext cx="49885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effectLst/>
                <a:uLnTx/>
                <a:uFillTx/>
                <a:latin typeface="汉仪旗黑-50S" panose="00020600040101010101" pitchFamily="18" charset="-122"/>
                <a:ea typeface="汉仪旗黑-50S" panose="00020600040101010101" pitchFamily="18" charset="-122"/>
                <a:cs typeface="+mn-ea"/>
                <a:sym typeface="汉仪旗黑-50S" panose="00020600040101010101" pitchFamily="18" charset="-122"/>
              </a:rPr>
              <a:t>02</a:t>
            </a:r>
            <a:endParaRPr kumimoji="0" lang="zh-CN" altLang="en-US" sz="2000" b="0" i="0" u="none" strike="noStrike" kern="1200" cap="none" spc="0" normalizeH="0" baseline="0" noProof="0" dirty="0">
              <a:ln>
                <a:noFill/>
              </a:ln>
              <a:effectLst/>
              <a:uLnTx/>
              <a:uFillTx/>
              <a:latin typeface="汉仪旗黑-50S" panose="00020600040101010101" pitchFamily="18" charset="-122"/>
              <a:ea typeface="汉仪旗黑-50S" panose="00020600040101010101" pitchFamily="18" charset="-122"/>
              <a:cs typeface="+mn-ea"/>
              <a:sym typeface="汉仪旗黑-50S" panose="00020600040101010101" pitchFamily="18" charset="-122"/>
            </a:endParaRPr>
          </a:p>
        </p:txBody>
      </p:sp>
      <p:sp>
        <p:nvSpPr>
          <p:cNvPr id="6" name="图形"/>
          <p:cNvSpPr txBox="1"/>
          <p:nvPr/>
        </p:nvSpPr>
        <p:spPr>
          <a:xfrm>
            <a:off x="1239074" y="183706"/>
            <a:ext cx="3501390" cy="521970"/>
          </a:xfrm>
          <a:prstGeom prst="rect">
            <a:avLst/>
          </a:prstGeom>
          <a:noFill/>
        </p:spPr>
        <p:txBody>
          <a:bodyPr wrap="none" rtlCol="0">
            <a:spAutoFit/>
          </a:bodyPr>
          <a:lstStyle/>
          <a:p>
            <a:pPr lvl="0">
              <a:defRPr/>
            </a:pPr>
            <a:r>
              <a:rPr lang="en-US" altLang="zh-CN" sz="2800" dirty="0">
                <a:latin typeface="汉仪大宋简" panose="02010600000101010101" pitchFamily="2" charset="-122"/>
                <a:ea typeface="汉仪大宋简" panose="02010600000101010101" pitchFamily="2" charset="-122"/>
                <a:cs typeface="+mn-ea"/>
                <a:sym typeface="汉仪大宋简" panose="02010600000101010101" pitchFamily="2" charset="-122"/>
              </a:rPr>
              <a:t>Domain </a:t>
            </a:r>
            <a:r>
              <a:rPr lang="en-US" altLang="zh-CN" sz="2800" dirty="0">
                <a:latin typeface="汉仪大宋简" panose="02010600000101010101" pitchFamily="2" charset="-122"/>
                <a:ea typeface="汉仪大宋简" panose="02010600000101010101" pitchFamily="2" charset="-122"/>
                <a:cs typeface="+mn-ea"/>
                <a:sym typeface="汉仪大宋简" panose="02010600000101010101" pitchFamily="2" charset="-122"/>
              </a:rPr>
              <a:t>and Problem</a:t>
            </a:r>
            <a:endParaRPr lang="en-US" altLang="zh-CN" sz="2800" dirty="0">
              <a:latin typeface="汉仪大宋简" panose="02010600000101010101" pitchFamily="2" charset="-122"/>
              <a:ea typeface="汉仪大宋简" panose="02010600000101010101" pitchFamily="2" charset="-122"/>
              <a:cs typeface="+mn-ea"/>
              <a:sym typeface="汉仪大宋简" panose="02010600000101010101" pitchFamily="2" charset="-122"/>
            </a:endParaRPr>
          </a:p>
        </p:txBody>
      </p:sp>
      <p:cxnSp>
        <p:nvCxnSpPr>
          <p:cNvPr id="7" name="直接连接符 6"/>
          <p:cNvCxnSpPr>
            <a:stCxn id="6" idx="3"/>
          </p:cNvCxnSpPr>
          <p:nvPr/>
        </p:nvCxnSpPr>
        <p:spPr>
          <a:xfrm flipV="1">
            <a:off x="4740266" y="424774"/>
            <a:ext cx="4986040" cy="19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1257969" y="414539"/>
            <a:ext cx="934031" cy="0"/>
          </a:xfrm>
          <a:prstGeom prst="line">
            <a:avLst/>
          </a:prstGeom>
          <a:ln>
            <a:solidFill>
              <a:srgbClr val="0030A5"/>
            </a:solidFill>
          </a:ln>
        </p:spPr>
        <p:style>
          <a:lnRef idx="1">
            <a:schemeClr val="accent1"/>
          </a:lnRef>
          <a:fillRef idx="0">
            <a:schemeClr val="accent1"/>
          </a:fillRef>
          <a:effectRef idx="0">
            <a:schemeClr val="accent1"/>
          </a:effectRef>
          <a:fontRef idx="minor">
            <a:schemeClr val="tx1"/>
          </a:fontRef>
        </p:style>
      </p:cxnSp>
      <p:sp>
        <p:nvSpPr>
          <p:cNvPr id="9" name="任意多边形: 形状 8"/>
          <p:cNvSpPr/>
          <p:nvPr/>
        </p:nvSpPr>
        <p:spPr>
          <a:xfrm>
            <a:off x="8299838" y="270453"/>
            <a:ext cx="3892162" cy="297471"/>
          </a:xfrm>
          <a:custGeom>
            <a:avLst/>
            <a:gdLst>
              <a:gd name="connsiteX0" fmla="*/ 196408 w 3892162"/>
              <a:gd name="connsiteY0" fmla="*/ 0 h 297471"/>
              <a:gd name="connsiteX1" fmla="*/ 3892162 w 3892162"/>
              <a:gd name="connsiteY1" fmla="*/ 0 h 297471"/>
              <a:gd name="connsiteX2" fmla="*/ 3892162 w 3892162"/>
              <a:gd name="connsiteY2" fmla="*/ 297471 h 297471"/>
              <a:gd name="connsiteX3" fmla="*/ 0 w 3892162"/>
              <a:gd name="connsiteY3" fmla="*/ 297471 h 297471"/>
            </a:gdLst>
            <a:ahLst/>
            <a:cxnLst>
              <a:cxn ang="0">
                <a:pos x="connsiteX0" y="connsiteY0"/>
              </a:cxn>
              <a:cxn ang="0">
                <a:pos x="connsiteX1" y="connsiteY1"/>
              </a:cxn>
              <a:cxn ang="0">
                <a:pos x="connsiteX2" y="connsiteY2"/>
              </a:cxn>
              <a:cxn ang="0">
                <a:pos x="connsiteX3" y="connsiteY3"/>
              </a:cxn>
            </a:cxnLst>
            <a:rect l="l" t="t" r="r" b="b"/>
            <a:pathLst>
              <a:path w="3892162" h="297471">
                <a:moveTo>
                  <a:pt x="196408" y="0"/>
                </a:moveTo>
                <a:lnTo>
                  <a:pt x="3892162" y="0"/>
                </a:lnTo>
                <a:lnTo>
                  <a:pt x="3892162" y="297471"/>
                </a:lnTo>
                <a:lnTo>
                  <a:pt x="0" y="297471"/>
                </a:lnTo>
                <a:close/>
              </a:path>
            </a:pathLst>
          </a:cu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latin typeface="汉仪旗黑-50S" panose="00020600040101010101" pitchFamily="18" charset="-122"/>
              <a:ea typeface="汉仪旗黑-50S" panose="00020600040101010101" pitchFamily="18" charset="-122"/>
              <a:sym typeface="+mn-lt"/>
            </a:endParaRPr>
          </a:p>
        </p:txBody>
      </p:sp>
      <p:sp>
        <p:nvSpPr>
          <p:cNvPr id="24" name="文本框 23"/>
          <p:cNvSpPr txBox="1"/>
          <p:nvPr/>
        </p:nvSpPr>
        <p:spPr>
          <a:xfrm>
            <a:off x="283845" y="873125"/>
            <a:ext cx="2457450" cy="521970"/>
          </a:xfrm>
          <a:prstGeom prst="rect">
            <a:avLst/>
          </a:prstGeom>
          <a:noFill/>
        </p:spPr>
        <p:txBody>
          <a:bodyPr wrap="square">
            <a:spAutoFit/>
          </a:bodyPr>
          <a:lstStyle/>
          <a:p>
            <a:pPr algn="ctr"/>
            <a:r>
              <a:rPr lang="en-US" altLang="zh-CN" sz="2800"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Domain</a:t>
            </a:r>
            <a:endParaRPr lang="en-US" altLang="zh-CN" sz="2800"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endParaRPr>
          </a:p>
        </p:txBody>
      </p:sp>
      <p:sp>
        <p:nvSpPr>
          <p:cNvPr id="33" name="文本框 32"/>
          <p:cNvSpPr txBox="1"/>
          <p:nvPr/>
        </p:nvSpPr>
        <p:spPr>
          <a:xfrm>
            <a:off x="2309150" y="629940"/>
            <a:ext cx="8217589" cy="829945"/>
          </a:xfrm>
          <a:prstGeom prst="rect">
            <a:avLst/>
          </a:prstGeom>
          <a:noFill/>
        </p:spPr>
        <p:txBody>
          <a:bodyPr wrap="square">
            <a:spAutoFit/>
          </a:bodyPr>
          <a:lstStyle/>
          <a:p>
            <a:pPr algn="ctr">
              <a:lnSpc>
                <a:spcPct val="150000"/>
              </a:lnSpc>
            </a:pPr>
            <a:r>
              <a:rPr lang="zh-CN" altLang="en-US" sz="3200" dirty="0">
                <a:latin typeface="Arial Regular" panose="020B0604020202020204" charset="0"/>
                <a:ea typeface="汉仪旗黑-50S" panose="00020600040101010101" pitchFamily="18" charset="-122"/>
                <a:cs typeface="Arial Regular" panose="020B0604020202020204" charset="0"/>
                <a:sym typeface="汉仪旗黑-50S" panose="00020600040101010101" pitchFamily="18" charset="-122"/>
              </a:rPr>
              <a:t>Better balanced nutrition for people </a:t>
            </a:r>
            <a:endParaRPr lang="zh-CN" altLang="en-US" sz="3200" dirty="0">
              <a:latin typeface="Arial Regular" panose="020B0604020202020204" charset="0"/>
              <a:ea typeface="汉仪旗黑-50S" panose="00020600040101010101" pitchFamily="18" charset="-122"/>
              <a:cs typeface="Arial Regular" panose="020B0604020202020204" charset="0"/>
              <a:sym typeface="汉仪旗黑-50S" panose="00020600040101010101" pitchFamily="18" charset="-122"/>
            </a:endParaRPr>
          </a:p>
        </p:txBody>
      </p:sp>
      <p:grpSp>
        <p:nvGrpSpPr>
          <p:cNvPr id="34" name="图形 2"/>
          <p:cNvGrpSpPr/>
          <p:nvPr/>
        </p:nvGrpSpPr>
        <p:grpSpPr>
          <a:xfrm>
            <a:off x="1775311" y="5035351"/>
            <a:ext cx="183965" cy="125929"/>
            <a:chOff x="7125274" y="2434633"/>
            <a:chExt cx="183965" cy="125929"/>
          </a:xfrm>
        </p:grpSpPr>
        <p:sp>
          <p:nvSpPr>
            <p:cNvPr id="35" name="任意多边形: 形状 34"/>
            <p:cNvSpPr/>
            <p:nvPr/>
          </p:nvSpPr>
          <p:spPr>
            <a:xfrm>
              <a:off x="7125274" y="2434633"/>
              <a:ext cx="183950" cy="125929"/>
            </a:xfrm>
            <a:custGeom>
              <a:avLst/>
              <a:gdLst>
                <a:gd name="connsiteX0" fmla="*/ 4232 w 183950"/>
                <a:gd name="connsiteY0" fmla="*/ 121158 h 125929"/>
                <a:gd name="connsiteX1" fmla="*/ 58447 w 183950"/>
                <a:gd name="connsiteY1" fmla="*/ 21836 h 125929"/>
                <a:gd name="connsiteX2" fmla="*/ 182615 w 183950"/>
                <a:gd name="connsiteY2" fmla="*/ 10559 h 125929"/>
                <a:gd name="connsiteX3" fmla="*/ 4232 w 183950"/>
                <a:gd name="connsiteY3" fmla="*/ 121158 h 125929"/>
              </a:gdLst>
              <a:ahLst/>
              <a:cxnLst>
                <a:cxn ang="0">
                  <a:pos x="connsiteX0" y="connsiteY0"/>
                </a:cxn>
                <a:cxn ang="0">
                  <a:pos x="connsiteX1" y="connsiteY1"/>
                </a:cxn>
                <a:cxn ang="0">
                  <a:pos x="connsiteX2" y="connsiteY2"/>
                </a:cxn>
                <a:cxn ang="0">
                  <a:pos x="connsiteX3" y="connsiteY3"/>
                </a:cxn>
              </a:cxnLst>
              <a:rect l="l" t="t" r="r" b="b"/>
              <a:pathLst>
                <a:path w="183950" h="125929">
                  <a:moveTo>
                    <a:pt x="4232" y="121158"/>
                  </a:moveTo>
                  <a:cubicBezTo>
                    <a:pt x="-11258" y="117998"/>
                    <a:pt x="17801" y="57959"/>
                    <a:pt x="58447" y="21836"/>
                  </a:cubicBezTo>
                  <a:cubicBezTo>
                    <a:pt x="99093" y="-14286"/>
                    <a:pt x="173568" y="3744"/>
                    <a:pt x="182615" y="10559"/>
                  </a:cubicBezTo>
                  <a:cubicBezTo>
                    <a:pt x="191599" y="17313"/>
                    <a:pt x="157769" y="152758"/>
                    <a:pt x="4232" y="121158"/>
                  </a:cubicBezTo>
                  <a:close/>
                </a:path>
              </a:pathLst>
            </a:custGeom>
            <a:solidFill>
              <a:srgbClr val="96BE49"/>
            </a:solidFill>
            <a:ln w="6191"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36" name="任意多边形: 形状 35"/>
            <p:cNvSpPr/>
            <p:nvPr/>
          </p:nvSpPr>
          <p:spPr>
            <a:xfrm>
              <a:off x="7129506" y="2445130"/>
              <a:ext cx="179733" cy="115431"/>
            </a:xfrm>
            <a:custGeom>
              <a:avLst/>
              <a:gdLst>
                <a:gd name="connsiteX0" fmla="*/ 0 w 179733"/>
                <a:gd name="connsiteY0" fmla="*/ 110660 h 115431"/>
                <a:gd name="connsiteX1" fmla="*/ 178383 w 179733"/>
                <a:gd name="connsiteY1" fmla="*/ 0 h 115431"/>
                <a:gd name="connsiteX2" fmla="*/ 0 w 179733"/>
                <a:gd name="connsiteY2" fmla="*/ 110660 h 115431"/>
              </a:gdLst>
              <a:ahLst/>
              <a:cxnLst>
                <a:cxn ang="0">
                  <a:pos x="connsiteX0" y="connsiteY0"/>
                </a:cxn>
                <a:cxn ang="0">
                  <a:pos x="connsiteX1" y="connsiteY1"/>
                </a:cxn>
                <a:cxn ang="0">
                  <a:pos x="connsiteX2" y="connsiteY2"/>
                </a:cxn>
              </a:cxnLst>
              <a:rect l="l" t="t" r="r" b="b"/>
              <a:pathLst>
                <a:path w="179733" h="115431">
                  <a:moveTo>
                    <a:pt x="0" y="110660"/>
                  </a:moveTo>
                  <a:cubicBezTo>
                    <a:pt x="153537" y="142260"/>
                    <a:pt x="187429" y="6816"/>
                    <a:pt x="178383" y="0"/>
                  </a:cubicBezTo>
                  <a:cubicBezTo>
                    <a:pt x="139968" y="51922"/>
                    <a:pt x="0" y="110660"/>
                    <a:pt x="0" y="110660"/>
                  </a:cubicBezTo>
                  <a:close/>
                </a:path>
              </a:pathLst>
            </a:custGeom>
            <a:solidFill>
              <a:srgbClr val="81A53F"/>
            </a:solidFill>
            <a:ln w="6191"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37" name="图形 2"/>
          <p:cNvGrpSpPr/>
          <p:nvPr/>
        </p:nvGrpSpPr>
        <p:grpSpPr>
          <a:xfrm>
            <a:off x="2755543" y="4292371"/>
            <a:ext cx="208976" cy="108122"/>
            <a:chOff x="8086907" y="2918592"/>
            <a:chExt cx="208976" cy="108122"/>
          </a:xfrm>
        </p:grpSpPr>
        <p:sp>
          <p:nvSpPr>
            <p:cNvPr id="38" name="任意多边形: 形状 37"/>
            <p:cNvSpPr/>
            <p:nvPr/>
          </p:nvSpPr>
          <p:spPr>
            <a:xfrm>
              <a:off x="8086907" y="2918592"/>
              <a:ext cx="208976" cy="108122"/>
            </a:xfrm>
            <a:custGeom>
              <a:avLst/>
              <a:gdLst>
                <a:gd name="connsiteX0" fmla="*/ 1058 w 208976"/>
                <a:gd name="connsiteY0" fmla="*/ 41611 h 108122"/>
                <a:gd name="connsiteX1" fmla="*/ 106328 w 208976"/>
                <a:gd name="connsiteY1" fmla="*/ 36 h 108122"/>
                <a:gd name="connsiteX2" fmla="*/ 208934 w 208976"/>
                <a:gd name="connsiteY2" fmla="*/ 70918 h 108122"/>
                <a:gd name="connsiteX3" fmla="*/ 1058 w 208976"/>
                <a:gd name="connsiteY3" fmla="*/ 41611 h 108122"/>
              </a:gdLst>
              <a:ahLst/>
              <a:cxnLst>
                <a:cxn ang="0">
                  <a:pos x="connsiteX0" y="connsiteY0"/>
                </a:cxn>
                <a:cxn ang="0">
                  <a:pos x="connsiteX1" y="connsiteY1"/>
                </a:cxn>
                <a:cxn ang="0">
                  <a:pos x="connsiteX2" y="connsiteY2"/>
                </a:cxn>
                <a:cxn ang="0">
                  <a:pos x="connsiteX3" y="connsiteY3"/>
                </a:cxn>
              </a:cxnLst>
              <a:rect l="l" t="t" r="r" b="b"/>
              <a:pathLst>
                <a:path w="208976" h="108122">
                  <a:moveTo>
                    <a:pt x="1058" y="41611"/>
                  </a:moveTo>
                  <a:cubicBezTo>
                    <a:pt x="-8793" y="29219"/>
                    <a:pt x="51989" y="1771"/>
                    <a:pt x="106328" y="36"/>
                  </a:cubicBezTo>
                  <a:cubicBezTo>
                    <a:pt x="160667" y="-1699"/>
                    <a:pt x="206332" y="59951"/>
                    <a:pt x="208934" y="70918"/>
                  </a:cubicBezTo>
                  <a:cubicBezTo>
                    <a:pt x="211474" y="81885"/>
                    <a:pt x="98707" y="164230"/>
                    <a:pt x="1058" y="41611"/>
                  </a:cubicBezTo>
                  <a:close/>
                </a:path>
              </a:pathLst>
            </a:custGeom>
            <a:solidFill>
              <a:srgbClr val="96BE49"/>
            </a:solidFill>
            <a:ln w="6191"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39" name="任意多边形: 形状 38"/>
            <p:cNvSpPr/>
            <p:nvPr/>
          </p:nvSpPr>
          <p:spPr>
            <a:xfrm>
              <a:off x="8087965" y="2960203"/>
              <a:ext cx="207857" cy="66511"/>
            </a:xfrm>
            <a:custGeom>
              <a:avLst/>
              <a:gdLst>
                <a:gd name="connsiteX0" fmla="*/ 0 w 207857"/>
                <a:gd name="connsiteY0" fmla="*/ 0 h 66511"/>
                <a:gd name="connsiteX1" fmla="*/ 207814 w 207857"/>
                <a:gd name="connsiteY1" fmla="*/ 29307 h 66511"/>
                <a:gd name="connsiteX2" fmla="*/ 0 w 207857"/>
                <a:gd name="connsiteY2" fmla="*/ 0 h 66511"/>
              </a:gdLst>
              <a:ahLst/>
              <a:cxnLst>
                <a:cxn ang="0">
                  <a:pos x="connsiteX0" y="connsiteY0"/>
                </a:cxn>
                <a:cxn ang="0">
                  <a:pos x="connsiteX1" y="connsiteY1"/>
                </a:cxn>
                <a:cxn ang="0">
                  <a:pos x="connsiteX2" y="connsiteY2"/>
                </a:cxn>
              </a:cxnLst>
              <a:rect l="l" t="t" r="r" b="b"/>
              <a:pathLst>
                <a:path w="207857" h="66511">
                  <a:moveTo>
                    <a:pt x="0" y="0"/>
                  </a:moveTo>
                  <a:cubicBezTo>
                    <a:pt x="97649" y="122619"/>
                    <a:pt x="210416" y="40274"/>
                    <a:pt x="207814" y="29307"/>
                  </a:cubicBezTo>
                  <a:cubicBezTo>
                    <a:pt x="145110" y="44611"/>
                    <a:pt x="0" y="0"/>
                    <a:pt x="0" y="0"/>
                  </a:cubicBezTo>
                  <a:close/>
                </a:path>
              </a:pathLst>
            </a:custGeom>
            <a:solidFill>
              <a:srgbClr val="81A53F"/>
            </a:solidFill>
            <a:ln w="6191"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40" name="图形 2"/>
          <p:cNvGrpSpPr/>
          <p:nvPr/>
        </p:nvGrpSpPr>
        <p:grpSpPr>
          <a:xfrm>
            <a:off x="9493407" y="2239938"/>
            <a:ext cx="152861" cy="101323"/>
            <a:chOff x="8823432" y="2331378"/>
            <a:chExt cx="152861" cy="101323"/>
          </a:xfrm>
        </p:grpSpPr>
        <p:sp>
          <p:nvSpPr>
            <p:cNvPr id="41" name="任意多边形: 形状 40"/>
            <p:cNvSpPr/>
            <p:nvPr/>
          </p:nvSpPr>
          <p:spPr>
            <a:xfrm>
              <a:off x="8823447" y="2331378"/>
              <a:ext cx="152846" cy="101323"/>
            </a:xfrm>
            <a:custGeom>
              <a:avLst/>
              <a:gdLst>
                <a:gd name="connsiteX0" fmla="*/ 149554 w 152846"/>
                <a:gd name="connsiteY0" fmla="*/ 5012 h 101323"/>
                <a:gd name="connsiteX1" fmla="*/ 102836 w 152846"/>
                <a:gd name="connsiteY1" fmla="*/ 85003 h 101323"/>
                <a:gd name="connsiteX2" fmla="*/ 974 w 152846"/>
                <a:gd name="connsiteY2" fmla="*/ 91323 h 101323"/>
                <a:gd name="connsiteX3" fmla="*/ 149554 w 152846"/>
                <a:gd name="connsiteY3" fmla="*/ 5012 h 101323"/>
              </a:gdLst>
              <a:ahLst/>
              <a:cxnLst>
                <a:cxn ang="0">
                  <a:pos x="connsiteX0" y="connsiteY0"/>
                </a:cxn>
                <a:cxn ang="0">
                  <a:pos x="connsiteX1" y="connsiteY1"/>
                </a:cxn>
                <a:cxn ang="0">
                  <a:pos x="connsiteX2" y="connsiteY2"/>
                </a:cxn>
                <a:cxn ang="0">
                  <a:pos x="connsiteX3" y="connsiteY3"/>
                </a:cxn>
              </a:cxnLst>
              <a:rect l="l" t="t" r="r" b="b"/>
              <a:pathLst>
                <a:path w="152846" h="101323">
                  <a:moveTo>
                    <a:pt x="149554" y="5012"/>
                  </a:moveTo>
                  <a:cubicBezTo>
                    <a:pt x="162132" y="7987"/>
                    <a:pt x="136976" y="56439"/>
                    <a:pt x="102836" y="85003"/>
                  </a:cubicBezTo>
                  <a:cubicBezTo>
                    <a:pt x="68696" y="113628"/>
                    <a:pt x="8162" y="97085"/>
                    <a:pt x="974" y="91323"/>
                  </a:cubicBezTo>
                  <a:cubicBezTo>
                    <a:pt x="-6213" y="85560"/>
                    <a:pt x="24705" y="-24480"/>
                    <a:pt x="149554" y="5012"/>
                  </a:cubicBezTo>
                  <a:close/>
                </a:path>
              </a:pathLst>
            </a:custGeom>
            <a:solidFill>
              <a:srgbClr val="96BE49"/>
            </a:solidFill>
            <a:ln w="6191"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42" name="任意多边形: 形状 41"/>
            <p:cNvSpPr/>
            <p:nvPr/>
          </p:nvSpPr>
          <p:spPr>
            <a:xfrm>
              <a:off x="8823432" y="2331378"/>
              <a:ext cx="149569" cy="91322"/>
            </a:xfrm>
            <a:custGeom>
              <a:avLst/>
              <a:gdLst>
                <a:gd name="connsiteX0" fmla="*/ 149569 w 149569"/>
                <a:gd name="connsiteY0" fmla="*/ 5012 h 91322"/>
                <a:gd name="connsiteX1" fmla="*/ 989 w 149569"/>
                <a:gd name="connsiteY1" fmla="*/ 91323 h 91322"/>
                <a:gd name="connsiteX2" fmla="*/ 149569 w 149569"/>
                <a:gd name="connsiteY2" fmla="*/ 5012 h 91322"/>
              </a:gdLst>
              <a:ahLst/>
              <a:cxnLst>
                <a:cxn ang="0">
                  <a:pos x="connsiteX0" y="connsiteY0"/>
                </a:cxn>
                <a:cxn ang="0">
                  <a:pos x="connsiteX1" y="connsiteY1"/>
                </a:cxn>
                <a:cxn ang="0">
                  <a:pos x="connsiteX2" y="connsiteY2"/>
                </a:cxn>
              </a:cxnLst>
              <a:rect l="l" t="t" r="r" b="b"/>
              <a:pathLst>
                <a:path w="149569" h="91322">
                  <a:moveTo>
                    <a:pt x="149569" y="5012"/>
                  </a:moveTo>
                  <a:cubicBezTo>
                    <a:pt x="24658" y="-24480"/>
                    <a:pt x="-6260" y="85560"/>
                    <a:pt x="989" y="91323"/>
                  </a:cubicBezTo>
                  <a:cubicBezTo>
                    <a:pt x="33642" y="49748"/>
                    <a:pt x="149569" y="5012"/>
                    <a:pt x="149569" y="5012"/>
                  </a:cubicBezTo>
                  <a:close/>
                </a:path>
              </a:pathLst>
            </a:custGeom>
            <a:solidFill>
              <a:srgbClr val="81A53F"/>
            </a:solidFill>
            <a:ln w="6191"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43" name="图形 2"/>
          <p:cNvGrpSpPr/>
          <p:nvPr/>
        </p:nvGrpSpPr>
        <p:grpSpPr>
          <a:xfrm>
            <a:off x="1438643" y="2482679"/>
            <a:ext cx="198980" cy="115126"/>
            <a:chOff x="6062028" y="2564695"/>
            <a:chExt cx="198980" cy="115126"/>
          </a:xfrm>
        </p:grpSpPr>
        <p:sp>
          <p:nvSpPr>
            <p:cNvPr id="44" name="任意多边形: 形状 43"/>
            <p:cNvSpPr/>
            <p:nvPr/>
          </p:nvSpPr>
          <p:spPr>
            <a:xfrm>
              <a:off x="6062028" y="2564695"/>
              <a:ext cx="198980" cy="115126"/>
            </a:xfrm>
            <a:custGeom>
              <a:avLst/>
              <a:gdLst>
                <a:gd name="connsiteX0" fmla="*/ 3130 w 198980"/>
                <a:gd name="connsiteY0" fmla="*/ 99898 h 115126"/>
                <a:gd name="connsiteX1" fmla="*/ 74074 w 198980"/>
                <a:gd name="connsiteY1" fmla="*/ 11729 h 115126"/>
                <a:gd name="connsiteX2" fmla="*/ 198304 w 198980"/>
                <a:gd name="connsiteY2" fmla="*/ 22634 h 115126"/>
                <a:gd name="connsiteX3" fmla="*/ 3130 w 198980"/>
                <a:gd name="connsiteY3" fmla="*/ 99898 h 115126"/>
              </a:gdLst>
              <a:ahLst/>
              <a:cxnLst>
                <a:cxn ang="0">
                  <a:pos x="connsiteX0" y="connsiteY0"/>
                </a:cxn>
                <a:cxn ang="0">
                  <a:pos x="connsiteX1" y="connsiteY1"/>
                </a:cxn>
                <a:cxn ang="0">
                  <a:pos x="connsiteX2" y="connsiteY2"/>
                </a:cxn>
                <a:cxn ang="0">
                  <a:pos x="connsiteX3" y="connsiteY3"/>
                </a:cxn>
              </a:cxnLst>
              <a:rect l="l" t="t" r="r" b="b"/>
              <a:pathLst>
                <a:path w="198980" h="115126">
                  <a:moveTo>
                    <a:pt x="3130" y="99898"/>
                  </a:moveTo>
                  <a:cubicBezTo>
                    <a:pt x="-11554" y="94012"/>
                    <a:pt x="27666" y="40044"/>
                    <a:pt x="74074" y="11729"/>
                  </a:cubicBezTo>
                  <a:cubicBezTo>
                    <a:pt x="120482" y="-16649"/>
                    <a:pt x="190621" y="14331"/>
                    <a:pt x="198304" y="22634"/>
                  </a:cubicBezTo>
                  <a:cubicBezTo>
                    <a:pt x="205987" y="30874"/>
                    <a:pt x="148674" y="158202"/>
                    <a:pt x="3130" y="99898"/>
                  </a:cubicBezTo>
                  <a:close/>
                </a:path>
              </a:pathLst>
            </a:custGeom>
            <a:solidFill>
              <a:srgbClr val="96BE49"/>
            </a:solidFill>
            <a:ln w="6191"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45" name="任意多边形: 形状 44"/>
            <p:cNvSpPr/>
            <p:nvPr/>
          </p:nvSpPr>
          <p:spPr>
            <a:xfrm>
              <a:off x="6065158" y="2587267"/>
              <a:ext cx="195850" cy="92554"/>
            </a:xfrm>
            <a:custGeom>
              <a:avLst/>
              <a:gdLst>
                <a:gd name="connsiteX0" fmla="*/ 0 w 195850"/>
                <a:gd name="connsiteY0" fmla="*/ 77326 h 92554"/>
                <a:gd name="connsiteX1" fmla="*/ 195174 w 195850"/>
                <a:gd name="connsiteY1" fmla="*/ 0 h 92554"/>
                <a:gd name="connsiteX2" fmla="*/ 0 w 195850"/>
                <a:gd name="connsiteY2" fmla="*/ 77326 h 92554"/>
              </a:gdLst>
              <a:ahLst/>
              <a:cxnLst>
                <a:cxn ang="0">
                  <a:pos x="connsiteX0" y="connsiteY0"/>
                </a:cxn>
                <a:cxn ang="0">
                  <a:pos x="connsiteX1" y="connsiteY1"/>
                </a:cxn>
                <a:cxn ang="0">
                  <a:pos x="connsiteX2" y="connsiteY2"/>
                </a:cxn>
              </a:cxnLst>
              <a:rect l="l" t="t" r="r" b="b"/>
              <a:pathLst>
                <a:path w="195850" h="92554">
                  <a:moveTo>
                    <a:pt x="0" y="77326"/>
                  </a:moveTo>
                  <a:cubicBezTo>
                    <a:pt x="145544" y="135630"/>
                    <a:pt x="202857" y="8303"/>
                    <a:pt x="195174" y="0"/>
                  </a:cubicBezTo>
                  <a:cubicBezTo>
                    <a:pt x="148208" y="44363"/>
                    <a:pt x="0" y="77326"/>
                    <a:pt x="0" y="77326"/>
                  </a:cubicBezTo>
                  <a:close/>
                </a:path>
              </a:pathLst>
            </a:custGeom>
            <a:solidFill>
              <a:srgbClr val="81A53F"/>
            </a:solidFill>
            <a:ln w="6191"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46" name="图形 2"/>
          <p:cNvGrpSpPr/>
          <p:nvPr/>
        </p:nvGrpSpPr>
        <p:grpSpPr>
          <a:xfrm>
            <a:off x="9668985" y="1402272"/>
            <a:ext cx="167469" cy="111123"/>
            <a:chOff x="8999010" y="1493712"/>
            <a:chExt cx="167469" cy="111123"/>
          </a:xfrm>
        </p:grpSpPr>
        <p:sp>
          <p:nvSpPr>
            <p:cNvPr id="47" name="任意多边形: 形状 46"/>
            <p:cNvSpPr/>
            <p:nvPr/>
          </p:nvSpPr>
          <p:spPr>
            <a:xfrm>
              <a:off x="8999010" y="1493712"/>
              <a:ext cx="167469" cy="111105"/>
            </a:xfrm>
            <a:custGeom>
              <a:avLst/>
              <a:gdLst>
                <a:gd name="connsiteX0" fmla="*/ 263 w 167469"/>
                <a:gd name="connsiteY0" fmla="*/ 12849 h 111105"/>
                <a:gd name="connsiteX1" fmla="*/ 101567 w 167469"/>
                <a:gd name="connsiteY1" fmla="*/ 8698 h 111105"/>
                <a:gd name="connsiteX2" fmla="*/ 167431 w 167469"/>
                <a:gd name="connsiteY2" fmla="*/ 98912 h 111105"/>
                <a:gd name="connsiteX3" fmla="*/ 263 w 167469"/>
                <a:gd name="connsiteY3" fmla="*/ 12849 h 111105"/>
              </a:gdLst>
              <a:ahLst/>
              <a:cxnLst>
                <a:cxn ang="0">
                  <a:pos x="connsiteX0" y="connsiteY0"/>
                </a:cxn>
                <a:cxn ang="0">
                  <a:pos x="connsiteX1" y="connsiteY1"/>
                </a:cxn>
                <a:cxn ang="0">
                  <a:pos x="connsiteX2" y="connsiteY2"/>
                </a:cxn>
                <a:cxn ang="0">
                  <a:pos x="connsiteX3" y="connsiteY3"/>
                </a:cxn>
              </a:cxnLst>
              <a:rect l="l" t="t" r="r" b="b"/>
              <a:pathLst>
                <a:path w="167469" h="111105">
                  <a:moveTo>
                    <a:pt x="263" y="12849"/>
                  </a:moveTo>
                  <a:cubicBezTo>
                    <a:pt x="-4446" y="-534"/>
                    <a:pt x="55097" y="-5863"/>
                    <a:pt x="101567" y="8698"/>
                  </a:cubicBezTo>
                  <a:cubicBezTo>
                    <a:pt x="148037" y="23259"/>
                    <a:pt x="168484" y="88812"/>
                    <a:pt x="167431" y="98912"/>
                  </a:cubicBezTo>
                  <a:cubicBezTo>
                    <a:pt x="166377" y="108949"/>
                    <a:pt x="46733" y="145320"/>
                    <a:pt x="263" y="12849"/>
                  </a:cubicBezTo>
                  <a:close/>
                </a:path>
              </a:pathLst>
            </a:custGeom>
            <a:solidFill>
              <a:srgbClr val="96BE49"/>
            </a:solidFill>
            <a:ln w="6191"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48" name="任意多边形: 形状 47"/>
            <p:cNvSpPr/>
            <p:nvPr/>
          </p:nvSpPr>
          <p:spPr>
            <a:xfrm>
              <a:off x="8999272" y="1506561"/>
              <a:ext cx="167167" cy="98274"/>
            </a:xfrm>
            <a:custGeom>
              <a:avLst/>
              <a:gdLst>
                <a:gd name="connsiteX0" fmla="*/ 0 w 167167"/>
                <a:gd name="connsiteY0" fmla="*/ 0 h 98274"/>
                <a:gd name="connsiteX1" fmla="*/ 167168 w 167167"/>
                <a:gd name="connsiteY1" fmla="*/ 86062 h 98274"/>
                <a:gd name="connsiteX2" fmla="*/ 0 w 167167"/>
                <a:gd name="connsiteY2" fmla="*/ 0 h 98274"/>
              </a:gdLst>
              <a:ahLst/>
              <a:cxnLst>
                <a:cxn ang="0">
                  <a:pos x="connsiteX0" y="connsiteY0"/>
                </a:cxn>
                <a:cxn ang="0">
                  <a:pos x="connsiteX1" y="connsiteY1"/>
                </a:cxn>
                <a:cxn ang="0">
                  <a:pos x="connsiteX2" y="connsiteY2"/>
                </a:cxn>
              </a:cxnLst>
              <a:rect l="l" t="t" r="r" b="b"/>
              <a:pathLst>
                <a:path w="167167" h="98274">
                  <a:moveTo>
                    <a:pt x="0" y="0"/>
                  </a:moveTo>
                  <a:cubicBezTo>
                    <a:pt x="46470" y="132532"/>
                    <a:pt x="166115" y="96100"/>
                    <a:pt x="167168" y="86062"/>
                  </a:cubicBezTo>
                  <a:cubicBezTo>
                    <a:pt x="109607" y="80486"/>
                    <a:pt x="0" y="0"/>
                    <a:pt x="0" y="0"/>
                  </a:cubicBezTo>
                  <a:close/>
                </a:path>
              </a:pathLst>
            </a:custGeom>
            <a:solidFill>
              <a:srgbClr val="81A53F"/>
            </a:solidFill>
            <a:ln w="6191"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49" name="图形 4"/>
          <p:cNvGrpSpPr/>
          <p:nvPr/>
        </p:nvGrpSpPr>
        <p:grpSpPr>
          <a:xfrm>
            <a:off x="9555056" y="547721"/>
            <a:ext cx="589345" cy="656490"/>
            <a:chOff x="4737122" y="2097374"/>
            <a:chExt cx="589345" cy="656490"/>
          </a:xfrm>
          <a:solidFill>
            <a:srgbClr val="FFA038"/>
          </a:solidFill>
        </p:grpSpPr>
        <p:sp>
          <p:nvSpPr>
            <p:cNvPr id="50" name="任意多边形: 形状 49"/>
            <p:cNvSpPr/>
            <p:nvPr/>
          </p:nvSpPr>
          <p:spPr>
            <a:xfrm>
              <a:off x="4851407" y="2254850"/>
              <a:ext cx="361702" cy="329597"/>
            </a:xfrm>
            <a:custGeom>
              <a:avLst/>
              <a:gdLst>
                <a:gd name="connsiteX0" fmla="*/ 10152 w 361702"/>
                <a:gd name="connsiteY0" fmla="*/ 268172 h 329597"/>
                <a:gd name="connsiteX1" fmla="*/ 250002 w 361702"/>
                <a:gd name="connsiteY1" fmla="*/ 19840 h 329597"/>
                <a:gd name="connsiteX2" fmla="*/ 341863 w 361702"/>
                <a:gd name="connsiteY2" fmla="*/ 18215 h 329597"/>
                <a:gd name="connsiteX3" fmla="*/ 343487 w 361702"/>
                <a:gd name="connsiteY3" fmla="*/ 110076 h 329597"/>
                <a:gd name="connsiteX4" fmla="*/ 335366 w 361702"/>
                <a:gd name="connsiteY4" fmla="*/ 117205 h 329597"/>
                <a:gd name="connsiteX5" fmla="*/ 57707 w 361702"/>
                <a:gd name="connsiteY5" fmla="*/ 322494 h 329597"/>
                <a:gd name="connsiteX6" fmla="*/ 7084 w 361702"/>
                <a:gd name="connsiteY6" fmla="*/ 314914 h 329597"/>
                <a:gd name="connsiteX7" fmla="*/ 10152 w 361702"/>
                <a:gd name="connsiteY7" fmla="*/ 268172 h 32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1702" h="329597">
                  <a:moveTo>
                    <a:pt x="10152" y="268172"/>
                  </a:moveTo>
                  <a:lnTo>
                    <a:pt x="250002" y="19840"/>
                  </a:lnTo>
                  <a:cubicBezTo>
                    <a:pt x="274907" y="-5968"/>
                    <a:pt x="316055" y="-6690"/>
                    <a:pt x="341863" y="18215"/>
                  </a:cubicBezTo>
                  <a:cubicBezTo>
                    <a:pt x="367670" y="43121"/>
                    <a:pt x="368392" y="84269"/>
                    <a:pt x="343487" y="110076"/>
                  </a:cubicBezTo>
                  <a:cubicBezTo>
                    <a:pt x="341050" y="112603"/>
                    <a:pt x="338163" y="115130"/>
                    <a:pt x="335366" y="117205"/>
                  </a:cubicBezTo>
                  <a:lnTo>
                    <a:pt x="57707" y="322494"/>
                  </a:lnTo>
                  <a:cubicBezTo>
                    <a:pt x="41645" y="334405"/>
                    <a:pt x="18995" y="330976"/>
                    <a:pt x="7084" y="314914"/>
                  </a:cubicBezTo>
                  <a:cubicBezTo>
                    <a:pt x="-3564" y="300386"/>
                    <a:pt x="-1940" y="280624"/>
                    <a:pt x="10152" y="268172"/>
                  </a:cubicBezTo>
                  <a:close/>
                </a:path>
              </a:pathLst>
            </a:custGeom>
            <a:solidFill>
              <a:srgbClr val="FFA038"/>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1" name="任意多边形: 形状 50"/>
            <p:cNvSpPr/>
            <p:nvPr/>
          </p:nvSpPr>
          <p:spPr>
            <a:xfrm>
              <a:off x="4942791" y="2642306"/>
              <a:ext cx="383677" cy="111558"/>
            </a:xfrm>
            <a:custGeom>
              <a:avLst/>
              <a:gdLst>
                <a:gd name="connsiteX0" fmla="*/ 30481 w 383677"/>
                <a:gd name="connsiteY0" fmla="*/ 5152 h 111558"/>
                <a:gd name="connsiteX1" fmla="*/ 326910 w 383677"/>
                <a:gd name="connsiteY1" fmla="*/ 9 h 111558"/>
                <a:gd name="connsiteX2" fmla="*/ 383668 w 383677"/>
                <a:gd name="connsiteY2" fmla="*/ 54783 h 111558"/>
                <a:gd name="connsiteX3" fmla="*/ 328895 w 383677"/>
                <a:gd name="connsiteY3" fmla="*/ 111541 h 111558"/>
                <a:gd name="connsiteX4" fmla="*/ 319691 w 383677"/>
                <a:gd name="connsiteY4" fmla="*/ 110910 h 111558"/>
                <a:gd name="connsiteX5" fmla="*/ 26511 w 383677"/>
                <a:gd name="connsiteY5" fmla="*/ 66964 h 111558"/>
                <a:gd name="connsiteX6" fmla="*/ 342 w 383677"/>
                <a:gd name="connsiteY6" fmla="*/ 31592 h 111558"/>
                <a:gd name="connsiteX7" fmla="*/ 30481 w 383677"/>
                <a:gd name="connsiteY7" fmla="*/ 5152 h 11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677" h="111558">
                  <a:moveTo>
                    <a:pt x="30481" y="5152"/>
                  </a:moveTo>
                  <a:lnTo>
                    <a:pt x="326910" y="9"/>
                  </a:lnTo>
                  <a:cubicBezTo>
                    <a:pt x="357680" y="-533"/>
                    <a:pt x="383127" y="24012"/>
                    <a:pt x="383668" y="54783"/>
                  </a:cubicBezTo>
                  <a:cubicBezTo>
                    <a:pt x="384210" y="85553"/>
                    <a:pt x="359666" y="111000"/>
                    <a:pt x="328895" y="111541"/>
                  </a:cubicBezTo>
                  <a:cubicBezTo>
                    <a:pt x="325827" y="111632"/>
                    <a:pt x="322578" y="111361"/>
                    <a:pt x="319691" y="110910"/>
                  </a:cubicBezTo>
                  <a:lnTo>
                    <a:pt x="26511" y="66964"/>
                  </a:lnTo>
                  <a:cubicBezTo>
                    <a:pt x="9547" y="64438"/>
                    <a:pt x="-2184" y="48556"/>
                    <a:pt x="342" y="31592"/>
                  </a:cubicBezTo>
                  <a:cubicBezTo>
                    <a:pt x="2508" y="16432"/>
                    <a:pt x="15502" y="5423"/>
                    <a:pt x="30481" y="5152"/>
                  </a:cubicBezTo>
                  <a:close/>
                </a:path>
              </a:pathLst>
            </a:custGeom>
            <a:solidFill>
              <a:srgbClr val="FFA038"/>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2" name="任意多边形: 形状 51"/>
            <p:cNvSpPr/>
            <p:nvPr/>
          </p:nvSpPr>
          <p:spPr>
            <a:xfrm>
              <a:off x="4737122" y="2097374"/>
              <a:ext cx="111623" cy="383694"/>
            </a:xfrm>
            <a:custGeom>
              <a:avLst/>
              <a:gdLst>
                <a:gd name="connsiteX0" fmla="*/ 67046 w 111623"/>
                <a:gd name="connsiteY0" fmla="*/ 357248 h 383694"/>
                <a:gd name="connsiteX1" fmla="*/ 110991 w 111623"/>
                <a:gd name="connsiteY1" fmla="*/ 64069 h 383694"/>
                <a:gd name="connsiteX2" fmla="*/ 64068 w 111623"/>
                <a:gd name="connsiteY2" fmla="*/ 632 h 383694"/>
                <a:gd name="connsiteX3" fmla="*/ 632 w 111623"/>
                <a:gd name="connsiteY3" fmla="*/ 47555 h 383694"/>
                <a:gd name="connsiteX4" fmla="*/ 0 w 111623"/>
                <a:gd name="connsiteY4" fmla="*/ 56759 h 383694"/>
                <a:gd name="connsiteX5" fmla="*/ 5144 w 111623"/>
                <a:gd name="connsiteY5" fmla="*/ 353187 h 383694"/>
                <a:gd name="connsiteX6" fmla="*/ 36726 w 111623"/>
                <a:gd name="connsiteY6" fmla="*/ 383688 h 383694"/>
                <a:gd name="connsiteX7" fmla="*/ 67046 w 111623"/>
                <a:gd name="connsiteY7" fmla="*/ 357248 h 38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623" h="383694">
                  <a:moveTo>
                    <a:pt x="67046" y="357248"/>
                  </a:moveTo>
                  <a:lnTo>
                    <a:pt x="110991" y="64069"/>
                  </a:lnTo>
                  <a:cubicBezTo>
                    <a:pt x="115593" y="33568"/>
                    <a:pt x="94568" y="5234"/>
                    <a:pt x="64068" y="632"/>
                  </a:cubicBezTo>
                  <a:cubicBezTo>
                    <a:pt x="33568" y="-3970"/>
                    <a:pt x="5234" y="17055"/>
                    <a:pt x="632" y="47555"/>
                  </a:cubicBezTo>
                  <a:cubicBezTo>
                    <a:pt x="180" y="50533"/>
                    <a:pt x="0" y="53872"/>
                    <a:pt x="0" y="56759"/>
                  </a:cubicBezTo>
                  <a:lnTo>
                    <a:pt x="5144" y="353187"/>
                  </a:lnTo>
                  <a:cubicBezTo>
                    <a:pt x="5414" y="370332"/>
                    <a:pt x="19581" y="384048"/>
                    <a:pt x="36726" y="383688"/>
                  </a:cubicBezTo>
                  <a:cubicBezTo>
                    <a:pt x="52247" y="383417"/>
                    <a:pt x="64880" y="371957"/>
                    <a:pt x="67046" y="357248"/>
                  </a:cubicBezTo>
                  <a:close/>
                </a:path>
              </a:pathLst>
            </a:custGeom>
            <a:solidFill>
              <a:srgbClr val="FFA038"/>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sp>
        <p:nvSpPr>
          <p:cNvPr id="3" name="文本框 2"/>
          <p:cNvSpPr txBox="1"/>
          <p:nvPr/>
        </p:nvSpPr>
        <p:spPr>
          <a:xfrm>
            <a:off x="3006725" y="1638300"/>
            <a:ext cx="8630920" cy="583565"/>
          </a:xfrm>
          <a:prstGeom prst="rect">
            <a:avLst/>
          </a:prstGeom>
          <a:noFill/>
        </p:spPr>
        <p:txBody>
          <a:bodyPr wrap="square">
            <a:spAutoFit/>
          </a:bodyPr>
          <a:p>
            <a:pPr algn="ctr"/>
            <a:r>
              <a:rPr lang="zh-CN" altLang="en-US" sz="3200"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Urging people to adopt healthier eating habits</a:t>
            </a:r>
            <a:endParaRPr lang="zh-CN" altLang="en-US" sz="3200"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endParaRPr>
          </a:p>
        </p:txBody>
      </p:sp>
      <p:sp>
        <p:nvSpPr>
          <p:cNvPr id="10" name="矩形: 圆角 13"/>
          <p:cNvSpPr/>
          <p:nvPr/>
        </p:nvSpPr>
        <p:spPr>
          <a:xfrm>
            <a:off x="179705" y="1662430"/>
            <a:ext cx="2784475" cy="572770"/>
          </a:xfrm>
          <a:prstGeom prst="roundRect">
            <a:avLst>
              <a:gd name="adj" fmla="val 50000"/>
            </a:avLst>
          </a:pr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汉仪旗黑-50S" panose="00020600040101010101" pitchFamily="18" charset="-122"/>
              <a:ea typeface="汉仪旗黑-50S" panose="00020600040101010101" pitchFamily="18" charset="-122"/>
            </a:endParaRPr>
          </a:p>
        </p:txBody>
      </p:sp>
      <p:sp>
        <p:nvSpPr>
          <p:cNvPr id="12" name="文本框 11"/>
          <p:cNvSpPr txBox="1"/>
          <p:nvPr/>
        </p:nvSpPr>
        <p:spPr>
          <a:xfrm>
            <a:off x="311150" y="1670050"/>
            <a:ext cx="2457450" cy="521970"/>
          </a:xfrm>
          <a:prstGeom prst="rect">
            <a:avLst/>
          </a:prstGeom>
          <a:noFill/>
        </p:spPr>
        <p:txBody>
          <a:bodyPr wrap="square">
            <a:spAutoFit/>
          </a:bodyPr>
          <a:p>
            <a:pPr algn="ctr"/>
            <a:r>
              <a:rPr lang="en-US" altLang="zh-CN" sz="2800"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Aim</a:t>
            </a:r>
            <a:endParaRPr lang="en-US" altLang="zh-CN" sz="2800"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endParaRPr>
          </a:p>
        </p:txBody>
      </p:sp>
      <p:sp>
        <p:nvSpPr>
          <p:cNvPr id="13" name="矩形: 圆角 13"/>
          <p:cNvSpPr/>
          <p:nvPr/>
        </p:nvSpPr>
        <p:spPr>
          <a:xfrm>
            <a:off x="179705" y="2955925"/>
            <a:ext cx="2784475" cy="572770"/>
          </a:xfrm>
          <a:prstGeom prst="roundRect">
            <a:avLst>
              <a:gd name="adj" fmla="val 50000"/>
            </a:avLst>
          </a:pr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汉仪旗黑-50S" panose="00020600040101010101" pitchFamily="18" charset="-122"/>
              <a:ea typeface="汉仪旗黑-50S" panose="00020600040101010101" pitchFamily="18" charset="-122"/>
            </a:endParaRPr>
          </a:p>
        </p:txBody>
      </p:sp>
      <p:sp>
        <p:nvSpPr>
          <p:cNvPr id="15" name="文本框 14"/>
          <p:cNvSpPr txBox="1"/>
          <p:nvPr/>
        </p:nvSpPr>
        <p:spPr>
          <a:xfrm>
            <a:off x="306070" y="3048635"/>
            <a:ext cx="2457450" cy="398780"/>
          </a:xfrm>
          <a:prstGeom prst="rect">
            <a:avLst/>
          </a:prstGeom>
          <a:noFill/>
        </p:spPr>
        <p:txBody>
          <a:bodyPr wrap="square">
            <a:spAutoFit/>
          </a:bodyPr>
          <a:p>
            <a:pPr algn="ctr"/>
            <a:r>
              <a:rPr lang="en-US" altLang="zh-CN" sz="2000"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Domain Introduction</a:t>
            </a:r>
            <a:endParaRPr lang="en-US" altLang="zh-CN" sz="2000"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endParaRPr>
          </a:p>
        </p:txBody>
      </p:sp>
      <p:sp>
        <p:nvSpPr>
          <p:cNvPr id="16" name="文本框 15"/>
          <p:cNvSpPr txBox="1"/>
          <p:nvPr/>
        </p:nvSpPr>
        <p:spPr>
          <a:xfrm>
            <a:off x="208915" y="3649980"/>
            <a:ext cx="6247130" cy="2861310"/>
          </a:xfrm>
          <a:prstGeom prst="rect">
            <a:avLst/>
          </a:prstGeom>
          <a:noFill/>
        </p:spPr>
        <p:txBody>
          <a:bodyPr wrap="square" rtlCol="0">
            <a:spAutoFit/>
          </a:bodyPr>
          <a:p>
            <a:pPr algn="l"/>
            <a:r>
              <a:rPr lang="zh-CN" altLang="en-US" sz="2000" b="1">
                <a:latin typeface="Arial Bold" panose="020B0604020202020204" charset="0"/>
                <a:cs typeface="Arial Bold" panose="020B0604020202020204" charset="0"/>
              </a:rPr>
              <a:t>Setting nutritional goals for various types of daily needs for users based on different user information through calculations and other means. The application intelligently calculates the nutrient content of each type of food and reminds and urges users to consume the missing nutrients. Provide food recommendations and preparation methods for different users. This will help users to develop healthier eating habits.</a:t>
            </a:r>
            <a:endParaRPr lang="zh-CN" altLang="en-US" sz="2000" b="1">
              <a:latin typeface="Arial Bold" panose="020B0604020202020204" charset="0"/>
              <a:cs typeface="Arial Bold" panose="020B0604020202020204" charset="0"/>
            </a:endParaRPr>
          </a:p>
        </p:txBody>
      </p:sp>
      <p:sp>
        <p:nvSpPr>
          <p:cNvPr id="17" name="矩形: 圆角 13"/>
          <p:cNvSpPr/>
          <p:nvPr/>
        </p:nvSpPr>
        <p:spPr>
          <a:xfrm>
            <a:off x="6976110" y="2928620"/>
            <a:ext cx="2784475" cy="572770"/>
          </a:xfrm>
          <a:prstGeom prst="roundRect">
            <a:avLst>
              <a:gd name="adj" fmla="val 50000"/>
            </a:avLst>
          </a:pr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汉仪旗黑-50S" panose="00020600040101010101" pitchFamily="18" charset="-122"/>
              <a:ea typeface="汉仪旗黑-50S" panose="00020600040101010101" pitchFamily="18" charset="-122"/>
            </a:endParaRPr>
          </a:p>
        </p:txBody>
      </p:sp>
      <p:sp>
        <p:nvSpPr>
          <p:cNvPr id="18" name="文本框 17"/>
          <p:cNvSpPr txBox="1"/>
          <p:nvPr/>
        </p:nvSpPr>
        <p:spPr>
          <a:xfrm>
            <a:off x="7139305" y="2987675"/>
            <a:ext cx="2457450" cy="521970"/>
          </a:xfrm>
          <a:prstGeom prst="rect">
            <a:avLst/>
          </a:prstGeom>
          <a:noFill/>
        </p:spPr>
        <p:txBody>
          <a:bodyPr wrap="square">
            <a:spAutoFit/>
          </a:bodyPr>
          <a:p>
            <a:pPr algn="ctr"/>
            <a:r>
              <a:rPr lang="en-US" altLang="zh-CN" sz="2800"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Problem</a:t>
            </a:r>
            <a:endParaRPr lang="en-US" altLang="zh-CN" sz="2800"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endParaRPr>
          </a:p>
        </p:txBody>
      </p:sp>
      <p:sp>
        <p:nvSpPr>
          <p:cNvPr id="20" name="文本框 19"/>
          <p:cNvSpPr txBox="1"/>
          <p:nvPr/>
        </p:nvSpPr>
        <p:spPr>
          <a:xfrm>
            <a:off x="7139305" y="3676015"/>
            <a:ext cx="4780280" cy="368300"/>
          </a:xfrm>
          <a:prstGeom prst="rect">
            <a:avLst/>
          </a:prstGeom>
          <a:noFill/>
        </p:spPr>
        <p:txBody>
          <a:bodyPr wrap="none" rtlCol="0">
            <a:spAutoFit/>
          </a:bodyPr>
          <a:p>
            <a:pPr algn="l"/>
            <a:r>
              <a:rPr lang="zh-CN" altLang="en-US" b="1">
                <a:latin typeface="Arial Bold" panose="020B0604020202020204" charset="0"/>
                <a:cs typeface="Arial Bold" panose="020B0604020202020204" charset="0"/>
              </a:rPr>
              <a:t>Dietary habits lead to nutrient deficiencies</a:t>
            </a:r>
            <a:endParaRPr lang="zh-CN" altLang="en-US" b="1">
              <a:latin typeface="Arial Bold" panose="020B0604020202020204" charset="0"/>
              <a:cs typeface="Arial Bold" panose="020B0604020202020204" charset="0"/>
            </a:endParaRPr>
          </a:p>
        </p:txBody>
      </p:sp>
      <p:sp>
        <p:nvSpPr>
          <p:cNvPr id="21" name="文本框 20"/>
          <p:cNvSpPr txBox="1"/>
          <p:nvPr/>
        </p:nvSpPr>
        <p:spPr>
          <a:xfrm>
            <a:off x="7139305" y="4275455"/>
            <a:ext cx="4224020" cy="645160"/>
          </a:xfrm>
          <a:prstGeom prst="rect">
            <a:avLst/>
          </a:prstGeom>
          <a:noFill/>
        </p:spPr>
        <p:txBody>
          <a:bodyPr wrap="square" rtlCol="0">
            <a:spAutoFit/>
          </a:bodyPr>
          <a:p>
            <a:pPr algn="l"/>
            <a:r>
              <a:rPr lang="zh-CN" altLang="en-US" b="1">
                <a:latin typeface="Arial Bold" panose="020B0604020202020204" charset="0"/>
                <a:cs typeface="Arial Bold" panose="020B0604020202020204" charset="0"/>
              </a:rPr>
              <a:t>Unaware of the amount of nutrients needed on a daily basis</a:t>
            </a:r>
            <a:endParaRPr lang="zh-CN" altLang="en-US" b="1">
              <a:latin typeface="Arial Bold" panose="020B0604020202020204" charset="0"/>
              <a:cs typeface="Arial Bold" panose="020B0604020202020204" charset="0"/>
            </a:endParaRPr>
          </a:p>
        </p:txBody>
      </p:sp>
      <p:sp>
        <p:nvSpPr>
          <p:cNvPr id="22" name="文本框 21"/>
          <p:cNvSpPr txBox="1"/>
          <p:nvPr/>
        </p:nvSpPr>
        <p:spPr>
          <a:xfrm>
            <a:off x="7139305" y="5164455"/>
            <a:ext cx="4224020" cy="645160"/>
          </a:xfrm>
          <a:prstGeom prst="rect">
            <a:avLst/>
          </a:prstGeom>
          <a:noFill/>
        </p:spPr>
        <p:txBody>
          <a:bodyPr wrap="square" rtlCol="0">
            <a:spAutoFit/>
          </a:bodyPr>
          <a:p>
            <a:pPr algn="l"/>
            <a:r>
              <a:rPr lang="zh-CN" altLang="en-US" b="1">
                <a:latin typeface="Arial Bold" panose="020B0604020202020204" charset="0"/>
                <a:cs typeface="Arial Bold" panose="020B0604020202020204" charset="0"/>
              </a:rPr>
              <a:t>Lack of clarity about which foods provide needed nutrients</a:t>
            </a:r>
            <a:endParaRPr lang="zh-CN" altLang="en-US" b="1">
              <a:latin typeface="Arial Bold" panose="020B0604020202020204" charset="0"/>
              <a:cs typeface="Arial Bold" panose="020B0604020202020204" charset="0"/>
            </a:endParaRPr>
          </a:p>
        </p:txBody>
      </p:sp>
      <p:sp>
        <p:nvSpPr>
          <p:cNvPr id="23" name="文本框 22"/>
          <p:cNvSpPr txBox="1"/>
          <p:nvPr/>
        </p:nvSpPr>
        <p:spPr>
          <a:xfrm>
            <a:off x="7139305" y="6052820"/>
            <a:ext cx="3789680" cy="368300"/>
          </a:xfrm>
          <a:prstGeom prst="rect">
            <a:avLst/>
          </a:prstGeom>
          <a:noFill/>
        </p:spPr>
        <p:txBody>
          <a:bodyPr wrap="none" rtlCol="0">
            <a:spAutoFit/>
          </a:bodyPr>
          <a:p>
            <a:pPr algn="l"/>
            <a:r>
              <a:rPr lang="zh-CN" altLang="en-US" b="1">
                <a:latin typeface="Arial Bold" panose="020B0604020202020204" charset="0"/>
                <a:cs typeface="Arial Bold" panose="020B0604020202020204" charset="0"/>
              </a:rPr>
              <a:t>Lack of guidance on how to cook</a:t>
            </a:r>
            <a:endParaRPr lang="zh-CN" altLang="en-US" b="1">
              <a:latin typeface="Arial Bold" panose="020B0604020202020204" charset="0"/>
              <a:cs typeface="Arial Bold"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圆角 71"/>
          <p:cNvSpPr/>
          <p:nvPr/>
        </p:nvSpPr>
        <p:spPr>
          <a:xfrm>
            <a:off x="0" y="15875"/>
            <a:ext cx="12192000" cy="1786255"/>
          </a:xfrm>
          <a:prstGeom prst="roundRect">
            <a:avLst>
              <a:gd name="adj" fmla="val 0"/>
            </a:avLst>
          </a:prstGeom>
          <a:solidFill>
            <a:srgbClr val="FFE6B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旗黑-50S" panose="00020600040101010101" pitchFamily="18" charset="-122"/>
              <a:ea typeface="汉仪旗黑-50S" panose="00020600040101010101" pitchFamily="18" charset="-122"/>
            </a:endParaRPr>
          </a:p>
        </p:txBody>
      </p:sp>
      <p:sp>
        <p:nvSpPr>
          <p:cNvPr id="73" name="文本框 72"/>
          <p:cNvSpPr txBox="1"/>
          <p:nvPr/>
        </p:nvSpPr>
        <p:spPr>
          <a:xfrm>
            <a:off x="986797" y="253297"/>
            <a:ext cx="8770517" cy="583565"/>
          </a:xfrm>
          <a:prstGeom prst="rect">
            <a:avLst/>
          </a:prstGeom>
          <a:noFill/>
        </p:spPr>
        <p:txBody>
          <a:bodyPr wrap="square">
            <a:spAutoFit/>
          </a:bodyPr>
          <a:lstStyle/>
          <a:p>
            <a:r>
              <a:rPr lang="zh-CN" altLang="en-US" sz="3200" dirty="0">
                <a:latin typeface="汉仪大宋简" panose="02010600000101010101" pitchFamily="2" charset="-122"/>
                <a:ea typeface="汉仪大宋简" panose="02010600000101010101" pitchFamily="2" charset="-122"/>
                <a:sym typeface="汉仪大宋简" panose="02010600000101010101" pitchFamily="2" charset="-122"/>
              </a:rPr>
              <a:t>Evidence of design</a:t>
            </a:r>
            <a:endParaRPr lang="zh-CN" altLang="en-US" sz="3200" dirty="0">
              <a:latin typeface="汉仪大宋简" panose="02010600000101010101" pitchFamily="2" charset="-122"/>
              <a:ea typeface="汉仪大宋简" panose="02010600000101010101" pitchFamily="2" charset="-122"/>
              <a:sym typeface="汉仪大宋简" panose="02010600000101010101" pitchFamily="2" charset="-122"/>
            </a:endParaRPr>
          </a:p>
        </p:txBody>
      </p:sp>
      <p:grpSp>
        <p:nvGrpSpPr>
          <p:cNvPr id="502" name="组合 501"/>
          <p:cNvGrpSpPr/>
          <p:nvPr/>
        </p:nvGrpSpPr>
        <p:grpSpPr>
          <a:xfrm>
            <a:off x="9212126" y="-161925"/>
            <a:ext cx="2979874" cy="2163775"/>
            <a:chOff x="9212126" y="0"/>
            <a:chExt cx="2979874" cy="2163775"/>
          </a:xfrm>
        </p:grpSpPr>
        <p:sp>
          <p:nvSpPr>
            <p:cNvPr id="503" name="任意多边形: 形状 502"/>
            <p:cNvSpPr/>
            <p:nvPr/>
          </p:nvSpPr>
          <p:spPr>
            <a:xfrm>
              <a:off x="9212126" y="810532"/>
              <a:ext cx="1504095" cy="1353243"/>
            </a:xfrm>
            <a:custGeom>
              <a:avLst/>
              <a:gdLst>
                <a:gd name="connsiteX0" fmla="*/ 1346531 w 1347450"/>
                <a:gd name="connsiteY0" fmla="*/ 505568 h 1212308"/>
                <a:gd name="connsiteX1" fmla="*/ 1327129 w 1347450"/>
                <a:gd name="connsiteY1" fmla="*/ 645886 h 1212308"/>
                <a:gd name="connsiteX2" fmla="*/ 1207566 w 1347450"/>
                <a:gd name="connsiteY2" fmla="*/ 852167 h 1212308"/>
                <a:gd name="connsiteX3" fmla="*/ 899768 w 1347450"/>
                <a:gd name="connsiteY3" fmla="*/ 1066119 h 1212308"/>
                <a:gd name="connsiteX4" fmla="*/ 543242 w 1347450"/>
                <a:gd name="connsiteY4" fmla="*/ 1208603 h 1212308"/>
                <a:gd name="connsiteX5" fmla="*/ 401209 w 1347450"/>
                <a:gd name="connsiteY5" fmla="*/ 1203730 h 1212308"/>
                <a:gd name="connsiteX6" fmla="*/ 77530 w 1347450"/>
                <a:gd name="connsiteY6" fmla="*/ 976965 h 1212308"/>
                <a:gd name="connsiteX7" fmla="*/ 27177 w 1347450"/>
                <a:gd name="connsiteY7" fmla="*/ 872200 h 1212308"/>
                <a:gd name="connsiteX8" fmla="*/ 181663 w 1347450"/>
                <a:gd name="connsiteY8" fmla="*/ 269959 h 1212308"/>
                <a:gd name="connsiteX9" fmla="*/ 391734 w 1347450"/>
                <a:gd name="connsiteY9" fmla="*/ 118181 h 1212308"/>
                <a:gd name="connsiteX10" fmla="*/ 720106 w 1347450"/>
                <a:gd name="connsiteY10" fmla="*/ 2858 h 1212308"/>
                <a:gd name="connsiteX11" fmla="*/ 848333 w 1347450"/>
                <a:gd name="connsiteY11" fmla="*/ 5655 h 1212308"/>
                <a:gd name="connsiteX12" fmla="*/ 1020053 w 1347450"/>
                <a:gd name="connsiteY12" fmla="*/ 67648 h 1212308"/>
                <a:gd name="connsiteX13" fmla="*/ 1264415 w 1347450"/>
                <a:gd name="connsiteY13" fmla="*/ 304429 h 1212308"/>
                <a:gd name="connsiteX14" fmla="*/ 1346531 w 1347450"/>
                <a:gd name="connsiteY14" fmla="*/ 505568 h 121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7450" h="1212308">
                  <a:moveTo>
                    <a:pt x="1346531" y="505568"/>
                  </a:moveTo>
                  <a:cubicBezTo>
                    <a:pt x="1350410" y="553032"/>
                    <a:pt x="1341657" y="600677"/>
                    <a:pt x="1327129" y="645886"/>
                  </a:cubicBezTo>
                  <a:cubicBezTo>
                    <a:pt x="1302585" y="722136"/>
                    <a:pt x="1261527" y="792972"/>
                    <a:pt x="1207566" y="852167"/>
                  </a:cubicBezTo>
                  <a:cubicBezTo>
                    <a:pt x="1122923" y="945021"/>
                    <a:pt x="1010308" y="1006382"/>
                    <a:pt x="899768" y="1066119"/>
                  </a:cubicBezTo>
                  <a:cubicBezTo>
                    <a:pt x="785799" y="1127841"/>
                    <a:pt x="668942" y="1192811"/>
                    <a:pt x="543242" y="1208603"/>
                  </a:cubicBezTo>
                  <a:cubicBezTo>
                    <a:pt x="497221" y="1214468"/>
                    <a:pt x="449937" y="1213746"/>
                    <a:pt x="401209" y="1203730"/>
                  </a:cubicBezTo>
                  <a:cubicBezTo>
                    <a:pt x="268922" y="1176569"/>
                    <a:pt x="149990" y="1090934"/>
                    <a:pt x="77530" y="976965"/>
                  </a:cubicBezTo>
                  <a:cubicBezTo>
                    <a:pt x="56685" y="944119"/>
                    <a:pt x="39630" y="909016"/>
                    <a:pt x="27177" y="872200"/>
                  </a:cubicBezTo>
                  <a:cubicBezTo>
                    <a:pt x="-42666" y="665287"/>
                    <a:pt x="26817" y="423903"/>
                    <a:pt x="181663" y="269959"/>
                  </a:cubicBezTo>
                  <a:cubicBezTo>
                    <a:pt x="243114" y="208779"/>
                    <a:pt x="316026" y="160412"/>
                    <a:pt x="391734" y="118181"/>
                  </a:cubicBezTo>
                  <a:cubicBezTo>
                    <a:pt x="493521" y="61422"/>
                    <a:pt x="605686" y="14589"/>
                    <a:pt x="720106" y="2858"/>
                  </a:cubicBezTo>
                  <a:cubicBezTo>
                    <a:pt x="762608" y="-1563"/>
                    <a:pt x="805560" y="-1022"/>
                    <a:pt x="848333" y="5655"/>
                  </a:cubicBezTo>
                  <a:cubicBezTo>
                    <a:pt x="909423" y="15221"/>
                    <a:pt x="966903" y="37058"/>
                    <a:pt x="1020053" y="67648"/>
                  </a:cubicBezTo>
                  <a:cubicBezTo>
                    <a:pt x="1117871" y="123865"/>
                    <a:pt x="1200888" y="209952"/>
                    <a:pt x="1264415" y="304429"/>
                  </a:cubicBezTo>
                  <a:cubicBezTo>
                    <a:pt x="1305292" y="365339"/>
                    <a:pt x="1340575" y="432566"/>
                    <a:pt x="1346531" y="505568"/>
                  </a:cubicBezTo>
                  <a:close/>
                </a:path>
              </a:pathLst>
            </a:custGeom>
            <a:solidFill>
              <a:srgbClr val="FFF0D3"/>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04" name="任意多边形: 形状 503"/>
            <p:cNvSpPr/>
            <p:nvPr/>
          </p:nvSpPr>
          <p:spPr>
            <a:xfrm>
              <a:off x="10086472" y="1438353"/>
              <a:ext cx="154754" cy="402058"/>
            </a:xfrm>
            <a:custGeom>
              <a:avLst/>
              <a:gdLst>
                <a:gd name="connsiteX0" fmla="*/ 44292 w 138637"/>
                <a:gd name="connsiteY0" fmla="*/ 223498 h 360185"/>
                <a:gd name="connsiteX1" fmla="*/ 10363 w 138637"/>
                <a:gd name="connsiteY1" fmla="*/ 41039 h 360185"/>
                <a:gd name="connsiteX2" fmla="*/ 4137 w 138637"/>
                <a:gd name="connsiteY2" fmla="*/ 17667 h 360185"/>
                <a:gd name="connsiteX3" fmla="*/ 17943 w 138637"/>
                <a:gd name="connsiteY3" fmla="*/ 72 h 360185"/>
                <a:gd name="connsiteX4" fmla="*/ 32651 w 138637"/>
                <a:gd name="connsiteY4" fmla="*/ 5034 h 360185"/>
                <a:gd name="connsiteX5" fmla="*/ 117564 w 138637"/>
                <a:gd name="connsiteY5" fmla="*/ 131547 h 360185"/>
                <a:gd name="connsiteX6" fmla="*/ 138139 w 138637"/>
                <a:gd name="connsiteY6" fmla="*/ 213572 h 360185"/>
                <a:gd name="connsiteX7" fmla="*/ 120272 w 138637"/>
                <a:gd name="connsiteY7" fmla="*/ 294875 h 360185"/>
                <a:gd name="connsiteX8" fmla="*/ 347 w 138637"/>
                <a:gd name="connsiteY8" fmla="*/ 352086 h 360185"/>
                <a:gd name="connsiteX9" fmla="*/ 30937 w 138637"/>
                <a:gd name="connsiteY9" fmla="*/ 297582 h 360185"/>
                <a:gd name="connsiteX10" fmla="*/ 44292 w 138637"/>
                <a:gd name="connsiteY10" fmla="*/ 223498 h 360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637" h="360185">
                  <a:moveTo>
                    <a:pt x="44292" y="223498"/>
                  </a:moveTo>
                  <a:cubicBezTo>
                    <a:pt x="46006" y="161144"/>
                    <a:pt x="34366" y="98520"/>
                    <a:pt x="10363" y="41039"/>
                  </a:cubicBezTo>
                  <a:cubicBezTo>
                    <a:pt x="7205" y="33549"/>
                    <a:pt x="3866" y="25789"/>
                    <a:pt x="4137" y="17667"/>
                  </a:cubicBezTo>
                  <a:cubicBezTo>
                    <a:pt x="4497" y="9546"/>
                    <a:pt x="9911" y="974"/>
                    <a:pt x="17943" y="72"/>
                  </a:cubicBezTo>
                  <a:cubicBezTo>
                    <a:pt x="23177" y="-470"/>
                    <a:pt x="28230" y="2147"/>
                    <a:pt x="32651" y="5034"/>
                  </a:cubicBezTo>
                  <a:cubicBezTo>
                    <a:pt x="76236" y="32917"/>
                    <a:pt x="99788" y="82909"/>
                    <a:pt x="117564" y="131547"/>
                  </a:cubicBezTo>
                  <a:cubicBezTo>
                    <a:pt x="127219" y="158076"/>
                    <a:pt x="135883" y="185328"/>
                    <a:pt x="138139" y="213572"/>
                  </a:cubicBezTo>
                  <a:cubicBezTo>
                    <a:pt x="140304" y="241726"/>
                    <a:pt x="135612" y="271143"/>
                    <a:pt x="120272" y="294875"/>
                  </a:cubicBezTo>
                  <a:cubicBezTo>
                    <a:pt x="109804" y="311118"/>
                    <a:pt x="12800" y="384300"/>
                    <a:pt x="347" y="352086"/>
                  </a:cubicBezTo>
                  <a:cubicBezTo>
                    <a:pt x="-3534" y="342069"/>
                    <a:pt x="26335" y="309403"/>
                    <a:pt x="30937" y="297582"/>
                  </a:cubicBezTo>
                  <a:cubicBezTo>
                    <a:pt x="40051" y="274030"/>
                    <a:pt x="43571" y="248493"/>
                    <a:pt x="44292" y="223498"/>
                  </a:cubicBezTo>
                  <a:close/>
                </a:path>
              </a:pathLst>
            </a:custGeom>
            <a:solidFill>
              <a:srgbClr val="FFF8EB"/>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05" name="任意多边形: 形状 504"/>
            <p:cNvSpPr/>
            <p:nvPr/>
          </p:nvSpPr>
          <p:spPr>
            <a:xfrm>
              <a:off x="9363322" y="1262320"/>
              <a:ext cx="297013" cy="461255"/>
            </a:xfrm>
            <a:custGeom>
              <a:avLst/>
              <a:gdLst>
                <a:gd name="connsiteX0" fmla="*/ 16617 w 266080"/>
                <a:gd name="connsiteY0" fmla="*/ 222740 h 413217"/>
                <a:gd name="connsiteX1" fmla="*/ 71119 w 266080"/>
                <a:gd name="connsiteY1" fmla="*/ 106786 h 413217"/>
                <a:gd name="connsiteX2" fmla="*/ 153686 w 266080"/>
                <a:gd name="connsiteY2" fmla="*/ 44613 h 413217"/>
                <a:gd name="connsiteX3" fmla="*/ 241847 w 266080"/>
                <a:gd name="connsiteY3" fmla="*/ 2563 h 413217"/>
                <a:gd name="connsiteX4" fmla="*/ 254571 w 266080"/>
                <a:gd name="connsiteY4" fmla="*/ 217 h 413217"/>
                <a:gd name="connsiteX5" fmla="*/ 264316 w 266080"/>
                <a:gd name="connsiteY5" fmla="*/ 25303 h 413217"/>
                <a:gd name="connsiteX6" fmla="*/ 241757 w 266080"/>
                <a:gd name="connsiteY6" fmla="*/ 46147 h 413217"/>
                <a:gd name="connsiteX7" fmla="*/ 63539 w 266080"/>
                <a:gd name="connsiteY7" fmla="*/ 321370 h 413217"/>
                <a:gd name="connsiteX8" fmla="*/ 53523 w 266080"/>
                <a:gd name="connsiteY8" fmla="*/ 374429 h 413217"/>
                <a:gd name="connsiteX9" fmla="*/ 17428 w 266080"/>
                <a:gd name="connsiteY9" fmla="*/ 412238 h 413217"/>
                <a:gd name="connsiteX10" fmla="*/ 1998 w 266080"/>
                <a:gd name="connsiteY10" fmla="*/ 361164 h 413217"/>
                <a:gd name="connsiteX11" fmla="*/ 16617 w 266080"/>
                <a:gd name="connsiteY11" fmla="*/ 222740 h 4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6080" h="413217">
                  <a:moveTo>
                    <a:pt x="16617" y="222740"/>
                  </a:moveTo>
                  <a:cubicBezTo>
                    <a:pt x="27896" y="181141"/>
                    <a:pt x="43056" y="139452"/>
                    <a:pt x="71119" y="106786"/>
                  </a:cubicBezTo>
                  <a:cubicBezTo>
                    <a:pt x="93679" y="80528"/>
                    <a:pt x="123457" y="61487"/>
                    <a:pt x="153686" y="44613"/>
                  </a:cubicBezTo>
                  <a:cubicBezTo>
                    <a:pt x="182111" y="28731"/>
                    <a:pt x="211438" y="14294"/>
                    <a:pt x="241847" y="2563"/>
                  </a:cubicBezTo>
                  <a:cubicBezTo>
                    <a:pt x="245909" y="1029"/>
                    <a:pt x="250240" y="-596"/>
                    <a:pt x="254571" y="217"/>
                  </a:cubicBezTo>
                  <a:cubicBezTo>
                    <a:pt x="264858" y="1931"/>
                    <a:pt x="268647" y="15918"/>
                    <a:pt x="264316" y="25303"/>
                  </a:cubicBezTo>
                  <a:cubicBezTo>
                    <a:pt x="259895" y="34687"/>
                    <a:pt x="250421" y="40462"/>
                    <a:pt x="241757" y="46147"/>
                  </a:cubicBezTo>
                  <a:cubicBezTo>
                    <a:pt x="146919" y="106967"/>
                    <a:pt x="80233" y="209927"/>
                    <a:pt x="63539" y="321370"/>
                  </a:cubicBezTo>
                  <a:cubicBezTo>
                    <a:pt x="60832" y="339146"/>
                    <a:pt x="59389" y="357374"/>
                    <a:pt x="53523" y="374429"/>
                  </a:cubicBezTo>
                  <a:cubicBezTo>
                    <a:pt x="49643" y="385618"/>
                    <a:pt x="33581" y="419367"/>
                    <a:pt x="17428" y="412238"/>
                  </a:cubicBezTo>
                  <a:cubicBezTo>
                    <a:pt x="5517" y="407004"/>
                    <a:pt x="3261" y="371631"/>
                    <a:pt x="1998" y="361164"/>
                  </a:cubicBezTo>
                  <a:cubicBezTo>
                    <a:pt x="-4048" y="314692"/>
                    <a:pt x="4434" y="267498"/>
                    <a:pt x="16617" y="222740"/>
                  </a:cubicBezTo>
                  <a:close/>
                </a:path>
              </a:pathLst>
            </a:custGeom>
            <a:solidFill>
              <a:srgbClr val="FFF8EB"/>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06" name="任意多边形: 形状 505"/>
            <p:cNvSpPr/>
            <p:nvPr/>
          </p:nvSpPr>
          <p:spPr>
            <a:xfrm>
              <a:off x="9212228" y="813823"/>
              <a:ext cx="803819" cy="1087350"/>
            </a:xfrm>
            <a:custGeom>
              <a:avLst/>
              <a:gdLst>
                <a:gd name="connsiteX0" fmla="*/ 720106 w 720105"/>
                <a:gd name="connsiteY0" fmla="*/ 0 h 974106"/>
                <a:gd name="connsiteX1" fmla="*/ 77530 w 720105"/>
                <a:gd name="connsiteY1" fmla="*/ 974107 h 974106"/>
                <a:gd name="connsiteX2" fmla="*/ 27177 w 720105"/>
                <a:gd name="connsiteY2" fmla="*/ 869341 h 974106"/>
                <a:gd name="connsiteX3" fmla="*/ 181663 w 720105"/>
                <a:gd name="connsiteY3" fmla="*/ 267101 h 974106"/>
                <a:gd name="connsiteX4" fmla="*/ 391734 w 720105"/>
                <a:gd name="connsiteY4" fmla="*/ 115322 h 974106"/>
                <a:gd name="connsiteX5" fmla="*/ 720106 w 720105"/>
                <a:gd name="connsiteY5" fmla="*/ 0 h 97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0105" h="974106">
                  <a:moveTo>
                    <a:pt x="720106" y="0"/>
                  </a:moveTo>
                  <a:cubicBezTo>
                    <a:pt x="7686" y="245534"/>
                    <a:pt x="10754" y="707998"/>
                    <a:pt x="77530" y="974107"/>
                  </a:cubicBezTo>
                  <a:cubicBezTo>
                    <a:pt x="56685" y="941261"/>
                    <a:pt x="39630" y="906158"/>
                    <a:pt x="27177" y="869341"/>
                  </a:cubicBezTo>
                  <a:cubicBezTo>
                    <a:pt x="-42666" y="662428"/>
                    <a:pt x="26817" y="421045"/>
                    <a:pt x="181663" y="267101"/>
                  </a:cubicBezTo>
                  <a:cubicBezTo>
                    <a:pt x="243114" y="205921"/>
                    <a:pt x="316026" y="157553"/>
                    <a:pt x="391734" y="115322"/>
                  </a:cubicBezTo>
                  <a:cubicBezTo>
                    <a:pt x="493431" y="58654"/>
                    <a:pt x="605596" y="11731"/>
                    <a:pt x="720106" y="0"/>
                  </a:cubicBezTo>
                  <a:close/>
                </a:path>
              </a:pathLst>
            </a:custGeom>
            <a:solidFill>
              <a:srgbClr val="FFF4E0"/>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07" name="任意多边形: 形状 506"/>
            <p:cNvSpPr/>
            <p:nvPr/>
          </p:nvSpPr>
          <p:spPr>
            <a:xfrm>
              <a:off x="9818518" y="886146"/>
              <a:ext cx="897701" cy="1273494"/>
            </a:xfrm>
            <a:custGeom>
              <a:avLst/>
              <a:gdLst>
                <a:gd name="connsiteX0" fmla="*/ 803289 w 804208"/>
                <a:gd name="connsiteY0" fmla="*/ 437829 h 1140864"/>
                <a:gd name="connsiteX1" fmla="*/ 783887 w 804208"/>
                <a:gd name="connsiteY1" fmla="*/ 578148 h 1140864"/>
                <a:gd name="connsiteX2" fmla="*/ 664324 w 804208"/>
                <a:gd name="connsiteY2" fmla="*/ 784429 h 1140864"/>
                <a:gd name="connsiteX3" fmla="*/ 356526 w 804208"/>
                <a:gd name="connsiteY3" fmla="*/ 998381 h 1140864"/>
                <a:gd name="connsiteX4" fmla="*/ 0 w 804208"/>
                <a:gd name="connsiteY4" fmla="*/ 1140864 h 1140864"/>
                <a:gd name="connsiteX5" fmla="*/ 707276 w 804208"/>
                <a:gd name="connsiteY5" fmla="*/ 598451 h 1140864"/>
                <a:gd name="connsiteX6" fmla="*/ 476902 w 804208"/>
                <a:gd name="connsiteY6" fmla="*/ 0 h 1140864"/>
                <a:gd name="connsiteX7" fmla="*/ 721264 w 804208"/>
                <a:gd name="connsiteY7" fmla="*/ 236781 h 1140864"/>
                <a:gd name="connsiteX8" fmla="*/ 803289 w 804208"/>
                <a:gd name="connsiteY8" fmla="*/ 437829 h 114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4208" h="1140864">
                  <a:moveTo>
                    <a:pt x="803289" y="437829"/>
                  </a:moveTo>
                  <a:cubicBezTo>
                    <a:pt x="807168" y="485293"/>
                    <a:pt x="798415" y="532939"/>
                    <a:pt x="783887" y="578148"/>
                  </a:cubicBezTo>
                  <a:cubicBezTo>
                    <a:pt x="759343" y="654398"/>
                    <a:pt x="718285" y="725233"/>
                    <a:pt x="664324" y="784429"/>
                  </a:cubicBezTo>
                  <a:cubicBezTo>
                    <a:pt x="579681" y="877282"/>
                    <a:pt x="467066" y="938644"/>
                    <a:pt x="356526" y="998381"/>
                  </a:cubicBezTo>
                  <a:cubicBezTo>
                    <a:pt x="242557" y="1060102"/>
                    <a:pt x="125700" y="1125073"/>
                    <a:pt x="0" y="1140864"/>
                  </a:cubicBezTo>
                  <a:cubicBezTo>
                    <a:pt x="205379" y="1075082"/>
                    <a:pt x="667391" y="895059"/>
                    <a:pt x="707276" y="598451"/>
                  </a:cubicBezTo>
                  <a:cubicBezTo>
                    <a:pt x="748966" y="288126"/>
                    <a:pt x="612618" y="126873"/>
                    <a:pt x="476902" y="0"/>
                  </a:cubicBezTo>
                  <a:cubicBezTo>
                    <a:pt x="574719" y="56217"/>
                    <a:pt x="657737" y="142304"/>
                    <a:pt x="721264" y="236781"/>
                  </a:cubicBezTo>
                  <a:cubicBezTo>
                    <a:pt x="762050" y="297601"/>
                    <a:pt x="797333" y="364828"/>
                    <a:pt x="803289" y="437829"/>
                  </a:cubicBezTo>
                  <a:close/>
                </a:path>
              </a:pathLst>
            </a:custGeom>
            <a:solidFill>
              <a:srgbClr val="FFE6B1"/>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08" name="任意多边形: 形状 507"/>
            <p:cNvSpPr/>
            <p:nvPr/>
          </p:nvSpPr>
          <p:spPr>
            <a:xfrm rot="16401564">
              <a:off x="9510165" y="1330651"/>
              <a:ext cx="562873" cy="562873"/>
            </a:xfrm>
            <a:custGeom>
              <a:avLst/>
              <a:gdLst>
                <a:gd name="connsiteX0" fmla="*/ 504253 w 504252"/>
                <a:gd name="connsiteY0" fmla="*/ 252127 h 504252"/>
                <a:gd name="connsiteX1" fmla="*/ 252127 w 504252"/>
                <a:gd name="connsiteY1" fmla="*/ 504253 h 504252"/>
                <a:gd name="connsiteX2" fmla="*/ 0 w 504252"/>
                <a:gd name="connsiteY2" fmla="*/ 252127 h 504252"/>
                <a:gd name="connsiteX3" fmla="*/ 252127 w 504252"/>
                <a:gd name="connsiteY3" fmla="*/ 0 h 504252"/>
                <a:gd name="connsiteX4" fmla="*/ 504253 w 504252"/>
                <a:gd name="connsiteY4" fmla="*/ 252127 h 504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252" h="504252">
                  <a:moveTo>
                    <a:pt x="504253" y="252127"/>
                  </a:moveTo>
                  <a:cubicBezTo>
                    <a:pt x="504253" y="391372"/>
                    <a:pt x="391372" y="504253"/>
                    <a:pt x="252127" y="504253"/>
                  </a:cubicBezTo>
                  <a:cubicBezTo>
                    <a:pt x="112881" y="504253"/>
                    <a:pt x="0" y="391372"/>
                    <a:pt x="0" y="252127"/>
                  </a:cubicBezTo>
                  <a:cubicBezTo>
                    <a:pt x="0" y="112881"/>
                    <a:pt x="112881" y="0"/>
                    <a:pt x="252127" y="0"/>
                  </a:cubicBezTo>
                  <a:cubicBezTo>
                    <a:pt x="391372" y="0"/>
                    <a:pt x="504253" y="112881"/>
                    <a:pt x="504253" y="252127"/>
                  </a:cubicBezTo>
                  <a:close/>
                </a:path>
              </a:pathLst>
            </a:custGeom>
            <a:solidFill>
              <a:srgbClr val="FFC148"/>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09" name="任意多边形: 形状 508"/>
            <p:cNvSpPr/>
            <p:nvPr/>
          </p:nvSpPr>
          <p:spPr>
            <a:xfrm>
              <a:off x="9574964" y="1379909"/>
              <a:ext cx="495252" cy="515158"/>
            </a:xfrm>
            <a:custGeom>
              <a:avLst/>
              <a:gdLst>
                <a:gd name="connsiteX0" fmla="*/ 412833 w 443674"/>
                <a:gd name="connsiteY0" fmla="*/ 88613 h 461507"/>
                <a:gd name="connsiteX1" fmla="*/ 312220 w 443674"/>
                <a:gd name="connsiteY1" fmla="*/ 430700 h 461507"/>
                <a:gd name="connsiteX2" fmla="*/ 0 w 443674"/>
                <a:gd name="connsiteY2" fmla="*/ 373400 h 461507"/>
                <a:gd name="connsiteX3" fmla="*/ 261326 w 443674"/>
                <a:gd name="connsiteY3" fmla="*/ 385492 h 461507"/>
                <a:gd name="connsiteX4" fmla="*/ 361940 w 443674"/>
                <a:gd name="connsiteY4" fmla="*/ 43404 h 461507"/>
                <a:gd name="connsiteX5" fmla="*/ 331981 w 443674"/>
                <a:gd name="connsiteY5" fmla="*/ 0 h 461507"/>
                <a:gd name="connsiteX6" fmla="*/ 412833 w 443674"/>
                <a:gd name="connsiteY6" fmla="*/ 88613 h 46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674" h="461507">
                  <a:moveTo>
                    <a:pt x="412833" y="88613"/>
                  </a:moveTo>
                  <a:cubicBezTo>
                    <a:pt x="479518" y="210883"/>
                    <a:pt x="434490" y="364105"/>
                    <a:pt x="312220" y="430700"/>
                  </a:cubicBezTo>
                  <a:cubicBezTo>
                    <a:pt x="205740" y="488723"/>
                    <a:pt x="75799" y="462103"/>
                    <a:pt x="0" y="373400"/>
                  </a:cubicBezTo>
                  <a:cubicBezTo>
                    <a:pt x="75438" y="424113"/>
                    <a:pt x="175961" y="432054"/>
                    <a:pt x="261326" y="385492"/>
                  </a:cubicBezTo>
                  <a:cubicBezTo>
                    <a:pt x="383596" y="318806"/>
                    <a:pt x="428624" y="165675"/>
                    <a:pt x="361940" y="43404"/>
                  </a:cubicBezTo>
                  <a:cubicBezTo>
                    <a:pt x="353367" y="27612"/>
                    <a:pt x="343261" y="13084"/>
                    <a:pt x="331981" y="0"/>
                  </a:cubicBezTo>
                  <a:cubicBezTo>
                    <a:pt x="364647" y="21837"/>
                    <a:pt x="392710" y="51706"/>
                    <a:pt x="412833" y="88613"/>
                  </a:cubicBezTo>
                  <a:close/>
                </a:path>
              </a:pathLst>
            </a:custGeom>
            <a:solidFill>
              <a:srgbClr val="1D1D1B">
                <a:alpha val="20000"/>
              </a:srgbClr>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10" name="任意多边形: 形状 509"/>
            <p:cNvSpPr/>
            <p:nvPr/>
          </p:nvSpPr>
          <p:spPr>
            <a:xfrm>
              <a:off x="9547812" y="1466847"/>
              <a:ext cx="114974" cy="246233"/>
            </a:xfrm>
            <a:custGeom>
              <a:avLst/>
              <a:gdLst>
                <a:gd name="connsiteX0" fmla="*/ 411 w 103000"/>
                <a:gd name="connsiteY0" fmla="*/ 96092 h 220589"/>
                <a:gd name="connsiteX1" fmla="*/ 23782 w 103000"/>
                <a:gd name="connsiteY1" fmla="*/ 197518 h 220589"/>
                <a:gd name="connsiteX2" fmla="*/ 44717 w 103000"/>
                <a:gd name="connsiteY2" fmla="*/ 219356 h 220589"/>
                <a:gd name="connsiteX3" fmla="*/ 83790 w 103000"/>
                <a:gd name="connsiteY3" fmla="*/ 200136 h 220589"/>
                <a:gd name="connsiteX4" fmla="*/ 102739 w 103000"/>
                <a:gd name="connsiteY4" fmla="*/ 72541 h 220589"/>
                <a:gd name="connsiteX5" fmla="*/ 101476 w 103000"/>
                <a:gd name="connsiteY5" fmla="*/ 37619 h 220589"/>
                <a:gd name="connsiteX6" fmla="*/ 39934 w 103000"/>
                <a:gd name="connsiteY6" fmla="*/ 6848 h 220589"/>
                <a:gd name="connsiteX7" fmla="*/ 411 w 103000"/>
                <a:gd name="connsiteY7" fmla="*/ 96092 h 22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00" h="220589">
                  <a:moveTo>
                    <a:pt x="411" y="96092"/>
                  </a:moveTo>
                  <a:cubicBezTo>
                    <a:pt x="-2116" y="131104"/>
                    <a:pt x="7178" y="166477"/>
                    <a:pt x="23782" y="197518"/>
                  </a:cubicBezTo>
                  <a:cubicBezTo>
                    <a:pt x="28655" y="206632"/>
                    <a:pt x="34972" y="216107"/>
                    <a:pt x="44717" y="219356"/>
                  </a:cubicBezTo>
                  <a:cubicBezTo>
                    <a:pt x="59516" y="224409"/>
                    <a:pt x="75037" y="213130"/>
                    <a:pt x="83790" y="200136"/>
                  </a:cubicBezTo>
                  <a:cubicBezTo>
                    <a:pt x="108244" y="163860"/>
                    <a:pt x="102108" y="116215"/>
                    <a:pt x="102739" y="72541"/>
                  </a:cubicBezTo>
                  <a:cubicBezTo>
                    <a:pt x="102920" y="60900"/>
                    <a:pt x="103642" y="49079"/>
                    <a:pt x="101476" y="37619"/>
                  </a:cubicBezTo>
                  <a:cubicBezTo>
                    <a:pt x="96243" y="10007"/>
                    <a:pt x="65201" y="-11560"/>
                    <a:pt x="39934" y="6848"/>
                  </a:cubicBezTo>
                  <a:cubicBezTo>
                    <a:pt x="14488" y="25527"/>
                    <a:pt x="2486" y="66314"/>
                    <a:pt x="411" y="96092"/>
                  </a:cubicBezTo>
                  <a:close/>
                </a:path>
              </a:pathLst>
            </a:custGeom>
            <a:solidFill>
              <a:srgbClr val="FFFFFF">
                <a:alpha val="20000"/>
              </a:srgbClr>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11" name="任意多边形: 形状 510"/>
            <p:cNvSpPr/>
            <p:nvPr/>
          </p:nvSpPr>
          <p:spPr>
            <a:xfrm>
              <a:off x="11505240" y="189049"/>
              <a:ext cx="686760" cy="1354635"/>
            </a:xfrm>
            <a:custGeom>
              <a:avLst/>
              <a:gdLst>
                <a:gd name="connsiteX0" fmla="*/ 686760 w 686760"/>
                <a:gd name="connsiteY0" fmla="*/ 0 h 1354635"/>
                <a:gd name="connsiteX1" fmla="*/ 686760 w 686760"/>
                <a:gd name="connsiteY1" fmla="*/ 1212534 h 1354635"/>
                <a:gd name="connsiteX2" fmla="*/ 545401 w 686760"/>
                <a:gd name="connsiteY2" fmla="*/ 1245331 h 1354635"/>
                <a:gd name="connsiteX3" fmla="*/ 527875 w 686760"/>
                <a:gd name="connsiteY3" fmla="*/ 1249359 h 1354635"/>
                <a:gd name="connsiteX4" fmla="*/ 519414 w 686760"/>
                <a:gd name="connsiteY4" fmla="*/ 1235056 h 1354635"/>
                <a:gd name="connsiteX5" fmla="*/ 416270 w 686760"/>
                <a:gd name="connsiteY5" fmla="*/ 1221357 h 1354635"/>
                <a:gd name="connsiteX6" fmla="*/ 387562 w 686760"/>
                <a:gd name="connsiteY6" fmla="*/ 1281895 h 1354635"/>
                <a:gd name="connsiteX7" fmla="*/ 367517 w 686760"/>
                <a:gd name="connsiteY7" fmla="*/ 1286527 h 1354635"/>
                <a:gd name="connsiteX8" fmla="*/ 81855 w 686760"/>
                <a:gd name="connsiteY8" fmla="*/ 1352806 h 1354635"/>
                <a:gd name="connsiteX9" fmla="*/ 22225 w 686760"/>
                <a:gd name="connsiteY9" fmla="*/ 1337495 h 1354635"/>
                <a:gd name="connsiteX10" fmla="*/ 8023 w 686760"/>
                <a:gd name="connsiteY10" fmla="*/ 1256410 h 1354635"/>
                <a:gd name="connsiteX11" fmla="*/ 176539 w 686760"/>
                <a:gd name="connsiteY11" fmla="*/ 941134 h 1354635"/>
                <a:gd name="connsiteX12" fmla="*/ 186108 w 686760"/>
                <a:gd name="connsiteY12" fmla="*/ 923204 h 1354635"/>
                <a:gd name="connsiteX13" fmla="*/ 261350 w 686760"/>
                <a:gd name="connsiteY13" fmla="*/ 918370 h 1354635"/>
                <a:gd name="connsiteX14" fmla="*/ 273841 w 686760"/>
                <a:gd name="connsiteY14" fmla="*/ 823182 h 1354635"/>
                <a:gd name="connsiteX15" fmla="*/ 250070 w 686760"/>
                <a:gd name="connsiteY15" fmla="*/ 803641 h 1354635"/>
                <a:gd name="connsiteX16" fmla="*/ 260949 w 686760"/>
                <a:gd name="connsiteY16" fmla="*/ 783294 h 1354635"/>
                <a:gd name="connsiteX17" fmla="*/ 668390 w 686760"/>
                <a:gd name="connsiteY17" fmla="*/ 20891 h 1354635"/>
                <a:gd name="connsiteX18" fmla="*/ 673022 w 686760"/>
                <a:gd name="connsiteY18" fmla="*/ 13637 h 1354635"/>
                <a:gd name="connsiteX19" fmla="*/ 675843 w 686760"/>
                <a:gd name="connsiteY19" fmla="*/ 10012 h 1354635"/>
                <a:gd name="connsiteX20" fmla="*/ 677353 w 686760"/>
                <a:gd name="connsiteY20" fmla="*/ 8199 h 1354635"/>
                <a:gd name="connsiteX21" fmla="*/ 678865 w 686760"/>
                <a:gd name="connsiteY21" fmla="*/ 6587 h 1354635"/>
                <a:gd name="connsiteX22" fmla="*/ 681988 w 686760"/>
                <a:gd name="connsiteY22" fmla="*/ 3465 h 1354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6760" h="1354635">
                  <a:moveTo>
                    <a:pt x="686760" y="0"/>
                  </a:moveTo>
                  <a:lnTo>
                    <a:pt x="686760" y="1212534"/>
                  </a:lnTo>
                  <a:lnTo>
                    <a:pt x="545401" y="1245331"/>
                  </a:lnTo>
                  <a:lnTo>
                    <a:pt x="527875" y="1249359"/>
                  </a:lnTo>
                  <a:cubicBezTo>
                    <a:pt x="525659" y="1244323"/>
                    <a:pt x="522838" y="1239589"/>
                    <a:pt x="519414" y="1235056"/>
                  </a:cubicBezTo>
                  <a:cubicBezTo>
                    <a:pt x="494735" y="1202824"/>
                    <a:pt x="448502" y="1196679"/>
                    <a:pt x="416270" y="1221357"/>
                  </a:cubicBezTo>
                  <a:cubicBezTo>
                    <a:pt x="396829" y="1236264"/>
                    <a:pt x="386958" y="1259029"/>
                    <a:pt x="387562" y="1281895"/>
                  </a:cubicBezTo>
                  <a:lnTo>
                    <a:pt x="367517" y="1286527"/>
                  </a:lnTo>
                  <a:lnTo>
                    <a:pt x="81855" y="1352806"/>
                  </a:lnTo>
                  <a:cubicBezTo>
                    <a:pt x="58588" y="1358245"/>
                    <a:pt x="37334" y="1351093"/>
                    <a:pt x="22225" y="1337495"/>
                  </a:cubicBezTo>
                  <a:cubicBezTo>
                    <a:pt x="1073" y="1318256"/>
                    <a:pt x="-7691" y="1285923"/>
                    <a:pt x="8023" y="1256410"/>
                  </a:cubicBezTo>
                  <a:lnTo>
                    <a:pt x="176539" y="941134"/>
                  </a:lnTo>
                  <a:lnTo>
                    <a:pt x="186108" y="923204"/>
                  </a:lnTo>
                  <a:cubicBezTo>
                    <a:pt x="209175" y="936500"/>
                    <a:pt x="238990" y="935594"/>
                    <a:pt x="261350" y="918370"/>
                  </a:cubicBezTo>
                  <a:cubicBezTo>
                    <a:pt x="291167" y="895504"/>
                    <a:pt x="296707" y="852897"/>
                    <a:pt x="273841" y="823182"/>
                  </a:cubicBezTo>
                  <a:cubicBezTo>
                    <a:pt x="267294" y="814621"/>
                    <a:pt x="259135" y="808073"/>
                    <a:pt x="250070" y="803641"/>
                  </a:cubicBezTo>
                  <a:lnTo>
                    <a:pt x="260949" y="783294"/>
                  </a:lnTo>
                  <a:lnTo>
                    <a:pt x="668390" y="20891"/>
                  </a:lnTo>
                  <a:cubicBezTo>
                    <a:pt x="669800" y="18372"/>
                    <a:pt x="671310" y="15854"/>
                    <a:pt x="673022" y="13637"/>
                  </a:cubicBezTo>
                  <a:cubicBezTo>
                    <a:pt x="673930" y="12430"/>
                    <a:pt x="674836" y="11120"/>
                    <a:pt x="675843" y="10012"/>
                  </a:cubicBezTo>
                  <a:cubicBezTo>
                    <a:pt x="676346" y="9408"/>
                    <a:pt x="676850" y="8803"/>
                    <a:pt x="677353" y="8199"/>
                  </a:cubicBezTo>
                  <a:cubicBezTo>
                    <a:pt x="677858" y="7594"/>
                    <a:pt x="678361" y="7090"/>
                    <a:pt x="678865" y="6587"/>
                  </a:cubicBezTo>
                  <a:cubicBezTo>
                    <a:pt x="679872" y="5479"/>
                    <a:pt x="680980" y="4472"/>
                    <a:pt x="681988" y="3465"/>
                  </a:cubicBezTo>
                  <a:close/>
                </a:path>
              </a:pathLst>
            </a:custGeom>
            <a:solidFill>
              <a:srgbClr val="FFD887"/>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512" name="任意多边形: 形状 511"/>
            <p:cNvSpPr/>
            <p:nvPr/>
          </p:nvSpPr>
          <p:spPr>
            <a:xfrm>
              <a:off x="12178262" y="188917"/>
              <a:ext cx="13738" cy="13568"/>
            </a:xfrm>
            <a:custGeom>
              <a:avLst/>
              <a:gdLst>
                <a:gd name="connsiteX0" fmla="*/ 13738 w 13738"/>
                <a:gd name="connsiteY0" fmla="*/ 0 h 13568"/>
                <a:gd name="connsiteX1" fmla="*/ 13738 w 13738"/>
                <a:gd name="connsiteY1" fmla="*/ 12253 h 13568"/>
                <a:gd name="connsiteX2" fmla="*/ 0 w 13738"/>
                <a:gd name="connsiteY2" fmla="*/ 13568 h 13568"/>
                <a:gd name="connsiteX3" fmla="*/ 2821 w 13738"/>
                <a:gd name="connsiteY3" fmla="*/ 9942 h 13568"/>
                <a:gd name="connsiteX4" fmla="*/ 4331 w 13738"/>
                <a:gd name="connsiteY4" fmla="*/ 8129 h 13568"/>
                <a:gd name="connsiteX5" fmla="*/ 5842 w 13738"/>
                <a:gd name="connsiteY5" fmla="*/ 6517 h 13568"/>
                <a:gd name="connsiteX6" fmla="*/ 8965 w 13738"/>
                <a:gd name="connsiteY6" fmla="*/ 3395 h 1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38" h="13568">
                  <a:moveTo>
                    <a:pt x="13738" y="0"/>
                  </a:moveTo>
                  <a:lnTo>
                    <a:pt x="13738" y="12253"/>
                  </a:lnTo>
                  <a:lnTo>
                    <a:pt x="0" y="13568"/>
                  </a:lnTo>
                  <a:cubicBezTo>
                    <a:pt x="906" y="12359"/>
                    <a:pt x="1813" y="11050"/>
                    <a:pt x="2821" y="9942"/>
                  </a:cubicBezTo>
                  <a:cubicBezTo>
                    <a:pt x="3324" y="9338"/>
                    <a:pt x="3828" y="8734"/>
                    <a:pt x="4331" y="8129"/>
                  </a:cubicBezTo>
                  <a:cubicBezTo>
                    <a:pt x="4836" y="7525"/>
                    <a:pt x="5339" y="7021"/>
                    <a:pt x="5842" y="6517"/>
                  </a:cubicBezTo>
                  <a:cubicBezTo>
                    <a:pt x="6849" y="5410"/>
                    <a:pt x="7958" y="4403"/>
                    <a:pt x="8965" y="3395"/>
                  </a:cubicBezTo>
                  <a:close/>
                </a:path>
              </a:pathLst>
            </a:custGeom>
            <a:solidFill>
              <a:srgbClr val="FFC03C"/>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513" name="任意多边形: 形状 512"/>
            <p:cNvSpPr/>
            <p:nvPr/>
          </p:nvSpPr>
          <p:spPr>
            <a:xfrm>
              <a:off x="11936261" y="876596"/>
              <a:ext cx="255739" cy="270966"/>
            </a:xfrm>
            <a:custGeom>
              <a:avLst/>
              <a:gdLst>
                <a:gd name="connsiteX0" fmla="*/ 153236 w 255739"/>
                <a:gd name="connsiteY0" fmla="*/ 1177 h 270966"/>
                <a:gd name="connsiteX1" fmla="*/ 243009 w 255739"/>
                <a:gd name="connsiteY1" fmla="*/ 53039 h 270966"/>
                <a:gd name="connsiteX2" fmla="*/ 255739 w 255739"/>
                <a:gd name="connsiteY2" fmla="*/ 79086 h 270966"/>
                <a:gd name="connsiteX3" fmla="*/ 255739 w 255739"/>
                <a:gd name="connsiteY3" fmla="*/ 195138 h 270966"/>
                <a:gd name="connsiteX4" fmla="*/ 253278 w 255739"/>
                <a:gd name="connsiteY4" fmla="*/ 202476 h 270966"/>
                <a:gd name="connsiteX5" fmla="*/ 217928 w 255739"/>
                <a:gd name="connsiteY5" fmla="*/ 243010 h 270966"/>
                <a:gd name="connsiteX6" fmla="*/ 27956 w 255739"/>
                <a:gd name="connsiteY6" fmla="*/ 217928 h 270966"/>
                <a:gd name="connsiteX7" fmla="*/ 53037 w 255739"/>
                <a:gd name="connsiteY7" fmla="*/ 27958 h 270966"/>
                <a:gd name="connsiteX8" fmla="*/ 153236 w 255739"/>
                <a:gd name="connsiteY8" fmla="*/ 1177 h 270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739" h="270966">
                  <a:moveTo>
                    <a:pt x="153236" y="1177"/>
                  </a:moveTo>
                  <a:cubicBezTo>
                    <a:pt x="187609" y="5722"/>
                    <a:pt x="220244" y="23374"/>
                    <a:pt x="243009" y="53039"/>
                  </a:cubicBezTo>
                  <a:lnTo>
                    <a:pt x="255739" y="79086"/>
                  </a:lnTo>
                  <a:lnTo>
                    <a:pt x="255739" y="195138"/>
                  </a:lnTo>
                  <a:lnTo>
                    <a:pt x="253278" y="202476"/>
                  </a:lnTo>
                  <a:cubicBezTo>
                    <a:pt x="244589" y="217777"/>
                    <a:pt x="232760" y="231627"/>
                    <a:pt x="217928" y="243010"/>
                  </a:cubicBezTo>
                  <a:cubicBezTo>
                    <a:pt x="158500" y="288538"/>
                    <a:pt x="73486" y="277257"/>
                    <a:pt x="27956" y="217928"/>
                  </a:cubicBezTo>
                  <a:cubicBezTo>
                    <a:pt x="-17571" y="158601"/>
                    <a:pt x="-6290" y="73486"/>
                    <a:pt x="53037" y="27958"/>
                  </a:cubicBezTo>
                  <a:cubicBezTo>
                    <a:pt x="82752" y="5194"/>
                    <a:pt x="118863" y="-3368"/>
                    <a:pt x="153236" y="1177"/>
                  </a:cubicBezTo>
                  <a:close/>
                </a:path>
              </a:pathLst>
            </a:custGeom>
            <a:solidFill>
              <a:srgbClr val="FFCA52"/>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514" name="任意多边形: 形状 513"/>
            <p:cNvSpPr/>
            <p:nvPr/>
          </p:nvSpPr>
          <p:spPr>
            <a:xfrm>
              <a:off x="11937727" y="876596"/>
              <a:ext cx="254273" cy="209065"/>
            </a:xfrm>
            <a:custGeom>
              <a:avLst/>
              <a:gdLst>
                <a:gd name="connsiteX0" fmla="*/ 151770 w 254273"/>
                <a:gd name="connsiteY0" fmla="*/ 1177 h 209065"/>
                <a:gd name="connsiteX1" fmla="*/ 241543 w 254273"/>
                <a:gd name="connsiteY1" fmla="*/ 53039 h 209065"/>
                <a:gd name="connsiteX2" fmla="*/ 254273 w 254273"/>
                <a:gd name="connsiteY2" fmla="*/ 88632 h 209065"/>
                <a:gd name="connsiteX3" fmla="*/ 254273 w 254273"/>
                <a:gd name="connsiteY3" fmla="*/ 185704 h 209065"/>
                <a:gd name="connsiteX4" fmla="*/ 247788 w 254273"/>
                <a:gd name="connsiteY4" fmla="*/ 209065 h 209065"/>
                <a:gd name="connsiteX5" fmla="*/ 221398 w 254273"/>
                <a:gd name="connsiteY5" fmla="*/ 106827 h 209065"/>
                <a:gd name="connsiteX6" fmla="*/ 31527 w 254273"/>
                <a:gd name="connsiteY6" fmla="*/ 81745 h 209065"/>
                <a:gd name="connsiteX7" fmla="*/ 0 w 254273"/>
                <a:gd name="connsiteY7" fmla="*/ 115791 h 209065"/>
                <a:gd name="connsiteX8" fmla="*/ 51572 w 254273"/>
                <a:gd name="connsiteY8" fmla="*/ 27958 h 209065"/>
                <a:gd name="connsiteX9" fmla="*/ 151770 w 254273"/>
                <a:gd name="connsiteY9" fmla="*/ 1177 h 20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4273" h="209065">
                  <a:moveTo>
                    <a:pt x="151770" y="1177"/>
                  </a:moveTo>
                  <a:cubicBezTo>
                    <a:pt x="186143" y="5722"/>
                    <a:pt x="218778" y="23374"/>
                    <a:pt x="241543" y="53039"/>
                  </a:cubicBezTo>
                  <a:lnTo>
                    <a:pt x="254273" y="88632"/>
                  </a:lnTo>
                  <a:lnTo>
                    <a:pt x="254273" y="185704"/>
                  </a:lnTo>
                  <a:lnTo>
                    <a:pt x="247788" y="209065"/>
                  </a:lnTo>
                  <a:cubicBezTo>
                    <a:pt x="253026" y="174012"/>
                    <a:pt x="244565" y="137145"/>
                    <a:pt x="221398" y="106827"/>
                  </a:cubicBezTo>
                  <a:cubicBezTo>
                    <a:pt x="175870" y="47499"/>
                    <a:pt x="90956" y="36217"/>
                    <a:pt x="31527" y="81745"/>
                  </a:cubicBezTo>
                  <a:cubicBezTo>
                    <a:pt x="18836" y="91516"/>
                    <a:pt x="8259" y="102999"/>
                    <a:pt x="0" y="115791"/>
                  </a:cubicBezTo>
                  <a:cubicBezTo>
                    <a:pt x="4836" y="82249"/>
                    <a:pt x="22362" y="50319"/>
                    <a:pt x="51572" y="27958"/>
                  </a:cubicBezTo>
                  <a:cubicBezTo>
                    <a:pt x="81286" y="5193"/>
                    <a:pt x="117397" y="-3368"/>
                    <a:pt x="151770" y="1177"/>
                  </a:cubicBezTo>
                  <a:close/>
                </a:path>
              </a:pathLst>
            </a:custGeom>
            <a:solidFill>
              <a:srgbClr val="FFB61F"/>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515" name="任意多边形: 形状 514"/>
            <p:cNvSpPr/>
            <p:nvPr/>
          </p:nvSpPr>
          <p:spPr>
            <a:xfrm>
              <a:off x="12120097" y="494156"/>
              <a:ext cx="71903" cy="176645"/>
            </a:xfrm>
            <a:custGeom>
              <a:avLst/>
              <a:gdLst>
                <a:gd name="connsiteX0" fmla="*/ 71903 w 71903"/>
                <a:gd name="connsiteY0" fmla="*/ 0 h 176645"/>
                <a:gd name="connsiteX1" fmla="*/ 71903 w 71903"/>
                <a:gd name="connsiteY1" fmla="*/ 176645 h 176645"/>
                <a:gd name="connsiteX2" fmla="*/ 46181 w 71903"/>
                <a:gd name="connsiteY2" fmla="*/ 168012 h 176645"/>
                <a:gd name="connsiteX3" fmla="*/ 18882 w 71903"/>
                <a:gd name="connsiteY3" fmla="*/ 144178 h 176645"/>
                <a:gd name="connsiteX4" fmla="*/ 35805 w 71903"/>
                <a:gd name="connsiteY4" fmla="*/ 16154 h 176645"/>
                <a:gd name="connsiteX5" fmla="*/ 68373 w 71903"/>
                <a:gd name="connsiteY5" fmla="*/ 214 h 17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03" h="176645">
                  <a:moveTo>
                    <a:pt x="71903" y="0"/>
                  </a:moveTo>
                  <a:lnTo>
                    <a:pt x="71903" y="176645"/>
                  </a:lnTo>
                  <a:lnTo>
                    <a:pt x="46181" y="168012"/>
                  </a:lnTo>
                  <a:cubicBezTo>
                    <a:pt x="35867" y="162151"/>
                    <a:pt x="26537" y="154175"/>
                    <a:pt x="18882" y="144178"/>
                  </a:cubicBezTo>
                  <a:cubicBezTo>
                    <a:pt x="-11839" y="104189"/>
                    <a:pt x="-4285" y="46875"/>
                    <a:pt x="35805" y="16154"/>
                  </a:cubicBezTo>
                  <a:cubicBezTo>
                    <a:pt x="45802" y="8473"/>
                    <a:pt x="56888" y="3191"/>
                    <a:pt x="68373" y="214"/>
                  </a:cubicBezTo>
                  <a:close/>
                </a:path>
              </a:pathLst>
            </a:custGeom>
            <a:solidFill>
              <a:srgbClr val="1D1D1B">
                <a:alpha val="50000"/>
              </a:srgbClr>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516" name="任意多边形: 形状 515"/>
            <p:cNvSpPr/>
            <p:nvPr/>
          </p:nvSpPr>
          <p:spPr>
            <a:xfrm>
              <a:off x="12123366" y="494136"/>
              <a:ext cx="68634" cy="64622"/>
            </a:xfrm>
            <a:custGeom>
              <a:avLst/>
              <a:gdLst>
                <a:gd name="connsiteX0" fmla="*/ 68634 w 68634"/>
                <a:gd name="connsiteY0" fmla="*/ 0 h 64622"/>
                <a:gd name="connsiteX1" fmla="*/ 68634 w 68634"/>
                <a:gd name="connsiteY1" fmla="*/ 24302 h 64622"/>
                <a:gd name="connsiteX2" fmla="*/ 54067 w 68634"/>
                <a:gd name="connsiteY2" fmla="*/ 25197 h 64622"/>
                <a:gd name="connsiteX3" fmla="*/ 21454 w 68634"/>
                <a:gd name="connsiteY3" fmla="*/ 41153 h 64622"/>
                <a:gd name="connsiteX4" fmla="*/ 0 w 68634"/>
                <a:gd name="connsiteY4" fmla="*/ 64622 h 64622"/>
                <a:gd name="connsiteX5" fmla="*/ 32535 w 68634"/>
                <a:gd name="connsiteY5" fmla="*/ 16173 h 64622"/>
                <a:gd name="connsiteX6" fmla="*/ 65105 w 68634"/>
                <a:gd name="connsiteY6" fmla="*/ 217 h 6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34" h="64622">
                  <a:moveTo>
                    <a:pt x="68634" y="0"/>
                  </a:moveTo>
                  <a:lnTo>
                    <a:pt x="68634" y="24302"/>
                  </a:lnTo>
                  <a:lnTo>
                    <a:pt x="54067" y="25197"/>
                  </a:lnTo>
                  <a:cubicBezTo>
                    <a:pt x="42576" y="28185"/>
                    <a:pt x="31477" y="33473"/>
                    <a:pt x="21454" y="41153"/>
                  </a:cubicBezTo>
                  <a:cubicBezTo>
                    <a:pt x="12692" y="47801"/>
                    <a:pt x="5540" y="55860"/>
                    <a:pt x="0" y="64622"/>
                  </a:cubicBezTo>
                  <a:cubicBezTo>
                    <a:pt x="5037" y="45989"/>
                    <a:pt x="16016" y="28864"/>
                    <a:pt x="32535" y="16173"/>
                  </a:cubicBezTo>
                  <a:cubicBezTo>
                    <a:pt x="42532" y="8493"/>
                    <a:pt x="53619" y="3204"/>
                    <a:pt x="65105" y="217"/>
                  </a:cubicBezTo>
                  <a:close/>
                </a:path>
              </a:pathLst>
            </a:custGeom>
            <a:solidFill>
              <a:srgbClr val="1D1D1B">
                <a:alpha val="50000"/>
              </a:srgbClr>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517" name="任意多边形: 形状 516"/>
            <p:cNvSpPr/>
            <p:nvPr/>
          </p:nvSpPr>
          <p:spPr>
            <a:xfrm>
              <a:off x="11869450" y="1360127"/>
              <a:ext cx="181091" cy="115348"/>
            </a:xfrm>
            <a:custGeom>
              <a:avLst/>
              <a:gdLst>
                <a:gd name="connsiteX0" fmla="*/ 32020 w 162231"/>
                <a:gd name="connsiteY0" fmla="*/ 16889 h 103335"/>
                <a:gd name="connsiteX1" fmla="*/ 146801 w 162231"/>
                <a:gd name="connsiteY1" fmla="*/ 32049 h 103335"/>
                <a:gd name="connsiteX2" fmla="*/ 162231 w 162231"/>
                <a:gd name="connsiteY2" fmla="*/ 66429 h 103335"/>
                <a:gd name="connsiteX3" fmla="*/ 146530 w 162231"/>
                <a:gd name="connsiteY3" fmla="*/ 70039 h 103335"/>
                <a:gd name="connsiteX4" fmla="*/ 138950 w 162231"/>
                <a:gd name="connsiteY4" fmla="*/ 57225 h 103335"/>
                <a:gd name="connsiteX5" fmla="*/ 46548 w 162231"/>
                <a:gd name="connsiteY5" fmla="*/ 44953 h 103335"/>
                <a:gd name="connsiteX6" fmla="*/ 20831 w 162231"/>
                <a:gd name="connsiteY6" fmla="*/ 99185 h 103335"/>
                <a:gd name="connsiteX7" fmla="*/ 2873 w 162231"/>
                <a:gd name="connsiteY7" fmla="*/ 103336 h 103335"/>
                <a:gd name="connsiteX8" fmla="*/ 32020 w 162231"/>
                <a:gd name="connsiteY8" fmla="*/ 16889 h 103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31" h="103335">
                  <a:moveTo>
                    <a:pt x="32020" y="16889"/>
                  </a:moveTo>
                  <a:cubicBezTo>
                    <a:pt x="67844" y="-10633"/>
                    <a:pt x="119279" y="-3775"/>
                    <a:pt x="146801" y="32049"/>
                  </a:cubicBezTo>
                  <a:cubicBezTo>
                    <a:pt x="154832" y="42516"/>
                    <a:pt x="159885" y="54337"/>
                    <a:pt x="162231" y="66429"/>
                  </a:cubicBezTo>
                  <a:lnTo>
                    <a:pt x="146530" y="70039"/>
                  </a:lnTo>
                  <a:cubicBezTo>
                    <a:pt x="144545" y="65527"/>
                    <a:pt x="142019" y="61286"/>
                    <a:pt x="138950" y="57225"/>
                  </a:cubicBezTo>
                  <a:cubicBezTo>
                    <a:pt x="116843" y="28349"/>
                    <a:pt x="75424" y="22845"/>
                    <a:pt x="46548" y="44953"/>
                  </a:cubicBezTo>
                  <a:cubicBezTo>
                    <a:pt x="29132" y="58308"/>
                    <a:pt x="20289" y="78701"/>
                    <a:pt x="20831" y="99185"/>
                  </a:cubicBezTo>
                  <a:lnTo>
                    <a:pt x="2873" y="103336"/>
                  </a:lnTo>
                  <a:cubicBezTo>
                    <a:pt x="-5609" y="72294"/>
                    <a:pt x="4858" y="37734"/>
                    <a:pt x="32020" y="16889"/>
                  </a:cubicBezTo>
                  <a:close/>
                </a:path>
              </a:pathLst>
            </a:custGeom>
            <a:solidFill>
              <a:srgbClr val="FFB61F"/>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18" name="任意多边形: 形状 517"/>
            <p:cNvSpPr/>
            <p:nvPr/>
          </p:nvSpPr>
          <p:spPr>
            <a:xfrm>
              <a:off x="11681678" y="972142"/>
              <a:ext cx="149230" cy="178676"/>
            </a:xfrm>
            <a:custGeom>
              <a:avLst/>
              <a:gdLst>
                <a:gd name="connsiteX0" fmla="*/ 75709 w 133688"/>
                <a:gd name="connsiteY0" fmla="*/ 0 h 160068"/>
                <a:gd name="connsiteX1" fmla="*/ 116766 w 133688"/>
                <a:gd name="connsiteY1" fmla="*/ 28425 h 160068"/>
                <a:gd name="connsiteX2" fmla="*/ 101697 w 133688"/>
                <a:gd name="connsiteY2" fmla="*/ 143206 h 160068"/>
                <a:gd name="connsiteX3" fmla="*/ 0 w 133688"/>
                <a:gd name="connsiteY3" fmla="*/ 141491 h 160068"/>
                <a:gd name="connsiteX4" fmla="*/ 8573 w 133688"/>
                <a:gd name="connsiteY4" fmla="*/ 125429 h 160068"/>
                <a:gd name="connsiteX5" fmla="*/ 75979 w 133688"/>
                <a:gd name="connsiteY5" fmla="*/ 121098 h 160068"/>
                <a:gd name="connsiteX6" fmla="*/ 87169 w 133688"/>
                <a:gd name="connsiteY6" fmla="*/ 35824 h 160068"/>
                <a:gd name="connsiteX7" fmla="*/ 65873 w 133688"/>
                <a:gd name="connsiteY7" fmla="*/ 18318 h 160068"/>
                <a:gd name="connsiteX8" fmla="*/ 75709 w 133688"/>
                <a:gd name="connsiteY8" fmla="*/ 0 h 16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688" h="160068">
                  <a:moveTo>
                    <a:pt x="75709" y="0"/>
                  </a:moveTo>
                  <a:cubicBezTo>
                    <a:pt x="91500" y="4692"/>
                    <a:pt x="105938" y="14348"/>
                    <a:pt x="116766" y="28425"/>
                  </a:cubicBezTo>
                  <a:cubicBezTo>
                    <a:pt x="144289" y="64249"/>
                    <a:pt x="137521" y="115684"/>
                    <a:pt x="101697" y="143206"/>
                  </a:cubicBezTo>
                  <a:cubicBezTo>
                    <a:pt x="70926" y="166758"/>
                    <a:pt x="28786" y="165133"/>
                    <a:pt x="0" y="141491"/>
                  </a:cubicBezTo>
                  <a:lnTo>
                    <a:pt x="8573" y="125429"/>
                  </a:lnTo>
                  <a:cubicBezTo>
                    <a:pt x="29237" y="137340"/>
                    <a:pt x="55947" y="136528"/>
                    <a:pt x="75979" y="121098"/>
                  </a:cubicBezTo>
                  <a:cubicBezTo>
                    <a:pt x="102690" y="100614"/>
                    <a:pt x="107652" y="62444"/>
                    <a:pt x="87169" y="35824"/>
                  </a:cubicBezTo>
                  <a:cubicBezTo>
                    <a:pt x="81303" y="28154"/>
                    <a:pt x="73994" y="22289"/>
                    <a:pt x="65873" y="18318"/>
                  </a:cubicBezTo>
                  <a:lnTo>
                    <a:pt x="75709" y="0"/>
                  </a:lnTo>
                  <a:close/>
                </a:path>
              </a:pathLst>
            </a:custGeom>
            <a:solidFill>
              <a:srgbClr val="1D1D1B">
                <a:alpha val="50000"/>
              </a:srgbClr>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19" name="任意多边形: 形状 518"/>
            <p:cNvSpPr/>
            <p:nvPr/>
          </p:nvSpPr>
          <p:spPr>
            <a:xfrm>
              <a:off x="11504940" y="188911"/>
              <a:ext cx="687060" cy="1337633"/>
            </a:xfrm>
            <a:custGeom>
              <a:avLst/>
              <a:gdLst>
                <a:gd name="connsiteX0" fmla="*/ 687060 w 687060"/>
                <a:gd name="connsiteY0" fmla="*/ 0 h 1337633"/>
                <a:gd name="connsiteX1" fmla="*/ 687060 w 687060"/>
                <a:gd name="connsiteY1" fmla="*/ 482940 h 1337633"/>
                <a:gd name="connsiteX2" fmla="*/ 686219 w 687060"/>
                <a:gd name="connsiteY2" fmla="*/ 483064 h 1337633"/>
                <a:gd name="connsiteX3" fmla="*/ 584283 w 687060"/>
                <a:gd name="connsiteY3" fmla="*/ 535644 h 1337633"/>
                <a:gd name="connsiteX4" fmla="*/ 22225 w 687060"/>
                <a:gd name="connsiteY4" fmla="*/ 1337633 h 1337633"/>
                <a:gd name="connsiteX5" fmla="*/ 8023 w 687060"/>
                <a:gd name="connsiteY5" fmla="*/ 1256549 h 1337633"/>
                <a:gd name="connsiteX6" fmla="*/ 176539 w 687060"/>
                <a:gd name="connsiteY6" fmla="*/ 941272 h 1337633"/>
                <a:gd name="connsiteX7" fmla="*/ 186107 w 687060"/>
                <a:gd name="connsiteY7" fmla="*/ 923342 h 1337633"/>
                <a:gd name="connsiteX8" fmla="*/ 261352 w 687060"/>
                <a:gd name="connsiteY8" fmla="*/ 918508 h 1337633"/>
                <a:gd name="connsiteX9" fmla="*/ 273841 w 687060"/>
                <a:gd name="connsiteY9" fmla="*/ 823320 h 1337633"/>
                <a:gd name="connsiteX10" fmla="*/ 250070 w 687060"/>
                <a:gd name="connsiteY10" fmla="*/ 803779 h 1337633"/>
                <a:gd name="connsiteX11" fmla="*/ 260948 w 687060"/>
                <a:gd name="connsiteY11" fmla="*/ 783432 h 1337633"/>
                <a:gd name="connsiteX12" fmla="*/ 668390 w 687060"/>
                <a:gd name="connsiteY12" fmla="*/ 21029 h 1337633"/>
                <a:gd name="connsiteX13" fmla="*/ 673024 w 687060"/>
                <a:gd name="connsiteY13" fmla="*/ 13775 h 1337633"/>
                <a:gd name="connsiteX14" fmla="*/ 675843 w 687060"/>
                <a:gd name="connsiteY14" fmla="*/ 10150 h 1337633"/>
                <a:gd name="connsiteX15" fmla="*/ 677355 w 687060"/>
                <a:gd name="connsiteY15" fmla="*/ 8337 h 1337633"/>
                <a:gd name="connsiteX16" fmla="*/ 678865 w 687060"/>
                <a:gd name="connsiteY16" fmla="*/ 6725 h 1337633"/>
                <a:gd name="connsiteX17" fmla="*/ 681987 w 687060"/>
                <a:gd name="connsiteY17" fmla="*/ 3603 h 1337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87060" h="1337633">
                  <a:moveTo>
                    <a:pt x="687060" y="0"/>
                  </a:moveTo>
                  <a:lnTo>
                    <a:pt x="687060" y="482940"/>
                  </a:lnTo>
                  <a:lnTo>
                    <a:pt x="686219" y="483064"/>
                  </a:lnTo>
                  <a:cubicBezTo>
                    <a:pt x="617824" y="500792"/>
                    <a:pt x="584283" y="535644"/>
                    <a:pt x="584283" y="535644"/>
                  </a:cubicBezTo>
                  <a:lnTo>
                    <a:pt x="22225" y="1337633"/>
                  </a:lnTo>
                  <a:cubicBezTo>
                    <a:pt x="1072" y="1318395"/>
                    <a:pt x="-7691" y="1286061"/>
                    <a:pt x="8023" y="1256549"/>
                  </a:cubicBezTo>
                  <a:lnTo>
                    <a:pt x="176539" y="941272"/>
                  </a:lnTo>
                  <a:lnTo>
                    <a:pt x="186107" y="923342"/>
                  </a:lnTo>
                  <a:cubicBezTo>
                    <a:pt x="209175" y="936638"/>
                    <a:pt x="238990" y="935732"/>
                    <a:pt x="261352" y="918508"/>
                  </a:cubicBezTo>
                  <a:cubicBezTo>
                    <a:pt x="291166" y="895642"/>
                    <a:pt x="296706" y="853035"/>
                    <a:pt x="273841" y="823320"/>
                  </a:cubicBezTo>
                  <a:cubicBezTo>
                    <a:pt x="267293" y="814759"/>
                    <a:pt x="259135" y="808211"/>
                    <a:pt x="250070" y="803779"/>
                  </a:cubicBezTo>
                  <a:lnTo>
                    <a:pt x="260948" y="783432"/>
                  </a:lnTo>
                  <a:lnTo>
                    <a:pt x="668390" y="21029"/>
                  </a:lnTo>
                  <a:cubicBezTo>
                    <a:pt x="669800" y="18510"/>
                    <a:pt x="671310" y="15992"/>
                    <a:pt x="673024" y="13775"/>
                  </a:cubicBezTo>
                  <a:cubicBezTo>
                    <a:pt x="673929" y="12568"/>
                    <a:pt x="674836" y="11258"/>
                    <a:pt x="675843" y="10150"/>
                  </a:cubicBezTo>
                  <a:cubicBezTo>
                    <a:pt x="676347" y="9546"/>
                    <a:pt x="676851" y="8941"/>
                    <a:pt x="677355" y="8337"/>
                  </a:cubicBezTo>
                  <a:cubicBezTo>
                    <a:pt x="677858" y="7732"/>
                    <a:pt x="678361" y="7228"/>
                    <a:pt x="678865" y="6725"/>
                  </a:cubicBezTo>
                  <a:cubicBezTo>
                    <a:pt x="679873" y="5617"/>
                    <a:pt x="680980" y="4610"/>
                    <a:pt x="681987" y="3603"/>
                  </a:cubicBezTo>
                  <a:close/>
                </a:path>
              </a:pathLst>
            </a:custGeom>
            <a:solidFill>
              <a:srgbClr val="FFD374">
                <a:alpha val="60000"/>
              </a:srgbClr>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520" name="任意多边形: 形状 519"/>
            <p:cNvSpPr/>
            <p:nvPr/>
          </p:nvSpPr>
          <p:spPr>
            <a:xfrm>
              <a:off x="12044090" y="1250741"/>
              <a:ext cx="147910" cy="119125"/>
            </a:xfrm>
            <a:custGeom>
              <a:avLst/>
              <a:gdLst>
                <a:gd name="connsiteX0" fmla="*/ 147910 w 147910"/>
                <a:gd name="connsiteY0" fmla="*/ 0 h 119125"/>
                <a:gd name="connsiteX1" fmla="*/ 147910 w 147910"/>
                <a:gd name="connsiteY1" fmla="*/ 90795 h 119125"/>
                <a:gd name="connsiteX2" fmla="*/ 146864 w 147910"/>
                <a:gd name="connsiteY2" fmla="*/ 91072 h 119125"/>
                <a:gd name="connsiteX3" fmla="*/ 19848 w 147910"/>
                <a:gd name="connsiteY3" fmla="*/ 115347 h 119125"/>
                <a:gd name="connsiteX4" fmla="*/ 38281 w 147910"/>
                <a:gd name="connsiteY4" fmla="*/ 42319 h 1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10" h="119125">
                  <a:moveTo>
                    <a:pt x="147910" y="0"/>
                  </a:moveTo>
                  <a:lnTo>
                    <a:pt x="147910" y="90795"/>
                  </a:lnTo>
                  <a:lnTo>
                    <a:pt x="146864" y="91072"/>
                  </a:lnTo>
                  <a:cubicBezTo>
                    <a:pt x="115539" y="99331"/>
                    <a:pt x="52382" y="129650"/>
                    <a:pt x="19848" y="115347"/>
                  </a:cubicBezTo>
                  <a:cubicBezTo>
                    <a:pt x="-22458" y="96812"/>
                    <a:pt x="12091" y="54608"/>
                    <a:pt x="38281" y="42319"/>
                  </a:cubicBezTo>
                  <a:close/>
                </a:path>
              </a:pathLst>
            </a:custGeom>
            <a:solidFill>
              <a:srgbClr val="FFFFFF">
                <a:alpha val="20000"/>
              </a:srgbClr>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521" name="任意多边形: 形状 520"/>
            <p:cNvSpPr/>
            <p:nvPr/>
          </p:nvSpPr>
          <p:spPr>
            <a:xfrm>
              <a:off x="10434608" y="0"/>
              <a:ext cx="1030880" cy="864851"/>
            </a:xfrm>
            <a:custGeom>
              <a:avLst/>
              <a:gdLst>
                <a:gd name="connsiteX0" fmla="*/ 170976 w 1030880"/>
                <a:gd name="connsiteY0" fmla="*/ 0 h 864851"/>
                <a:gd name="connsiteX1" fmla="*/ 777327 w 1030880"/>
                <a:gd name="connsiteY1" fmla="*/ 0 h 864851"/>
                <a:gd name="connsiteX2" fmla="*/ 791849 w 1030880"/>
                <a:gd name="connsiteY2" fmla="*/ 23720 h 864851"/>
                <a:gd name="connsiteX3" fmla="*/ 812743 w 1030880"/>
                <a:gd name="connsiteY3" fmla="*/ 75843 h 864851"/>
                <a:gd name="connsiteX4" fmla="*/ 882243 w 1030880"/>
                <a:gd name="connsiteY4" fmla="*/ 175159 h 864851"/>
                <a:gd name="connsiteX5" fmla="*/ 1028499 w 1030880"/>
                <a:gd name="connsiteY5" fmla="*/ 430000 h 864851"/>
                <a:gd name="connsiteX6" fmla="*/ 589027 w 1030880"/>
                <a:gd name="connsiteY6" fmla="*/ 853658 h 864851"/>
                <a:gd name="connsiteX7" fmla="*/ 74815 w 1030880"/>
                <a:gd name="connsiteY7" fmla="*/ 119457 h 864851"/>
                <a:gd name="connsiteX8" fmla="*/ 131325 w 1030880"/>
                <a:gd name="connsiteY8" fmla="*/ 41590 h 86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0880" h="864851">
                  <a:moveTo>
                    <a:pt x="170976" y="0"/>
                  </a:moveTo>
                  <a:lnTo>
                    <a:pt x="777327" y="0"/>
                  </a:lnTo>
                  <a:lnTo>
                    <a:pt x="791849" y="23720"/>
                  </a:lnTo>
                  <a:cubicBezTo>
                    <a:pt x="801090" y="42490"/>
                    <a:pt x="807832" y="60180"/>
                    <a:pt x="812743" y="75843"/>
                  </a:cubicBezTo>
                  <a:cubicBezTo>
                    <a:pt x="825132" y="115328"/>
                    <a:pt x="849406" y="149978"/>
                    <a:pt x="882243" y="175159"/>
                  </a:cubicBezTo>
                  <a:cubicBezTo>
                    <a:pt x="934420" y="215047"/>
                    <a:pt x="1007045" y="293514"/>
                    <a:pt x="1028499" y="430000"/>
                  </a:cubicBezTo>
                  <a:cubicBezTo>
                    <a:pt x="1055998" y="604157"/>
                    <a:pt x="841450" y="799970"/>
                    <a:pt x="589027" y="853658"/>
                  </a:cubicBezTo>
                  <a:cubicBezTo>
                    <a:pt x="170505" y="942701"/>
                    <a:pt x="-151922" y="482278"/>
                    <a:pt x="74815" y="119457"/>
                  </a:cubicBezTo>
                  <a:cubicBezTo>
                    <a:pt x="91914" y="92097"/>
                    <a:pt x="110896" y="66053"/>
                    <a:pt x="131325" y="41590"/>
                  </a:cubicBezTo>
                  <a:close/>
                </a:path>
              </a:pathLst>
            </a:custGeom>
            <a:solidFill>
              <a:srgbClr val="F14525"/>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522" name="任意多边形: 形状 521"/>
            <p:cNvSpPr/>
            <p:nvPr/>
          </p:nvSpPr>
          <p:spPr>
            <a:xfrm>
              <a:off x="10434589" y="28401"/>
              <a:ext cx="1029525" cy="836461"/>
            </a:xfrm>
            <a:custGeom>
              <a:avLst/>
              <a:gdLst>
                <a:gd name="connsiteX0" fmla="*/ 527700 w 922304"/>
                <a:gd name="connsiteY0" fmla="*/ 739311 h 749347"/>
                <a:gd name="connsiteX1" fmla="*/ 23456 w 922304"/>
                <a:gd name="connsiteY1" fmla="*/ 450101 h 749347"/>
                <a:gd name="connsiteX2" fmla="*/ 66950 w 922304"/>
                <a:gd name="connsiteY2" fmla="*/ 81574 h 749347"/>
                <a:gd name="connsiteX3" fmla="*/ 127770 w 922304"/>
                <a:gd name="connsiteY3" fmla="*/ 0 h 749347"/>
                <a:gd name="connsiteX4" fmla="*/ 636706 w 922304"/>
                <a:gd name="connsiteY4" fmla="*/ 553062 h 749347"/>
                <a:gd name="connsiteX5" fmla="*/ 922305 w 922304"/>
                <a:gd name="connsiteY5" fmla="*/ 408773 h 749347"/>
                <a:gd name="connsiteX6" fmla="*/ 777204 w 922304"/>
                <a:gd name="connsiteY6" fmla="*/ 625251 h 749347"/>
                <a:gd name="connsiteX7" fmla="*/ 527700 w 922304"/>
                <a:gd name="connsiteY7" fmla="*/ 739311 h 74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304" h="749347">
                  <a:moveTo>
                    <a:pt x="527700" y="739311"/>
                  </a:moveTo>
                  <a:cubicBezTo>
                    <a:pt x="291911" y="789482"/>
                    <a:pt x="90231" y="645103"/>
                    <a:pt x="23456" y="450101"/>
                  </a:cubicBezTo>
                  <a:cubicBezTo>
                    <a:pt x="-15977" y="335049"/>
                    <a:pt x="-8398" y="202311"/>
                    <a:pt x="66950" y="81574"/>
                  </a:cubicBezTo>
                  <a:cubicBezTo>
                    <a:pt x="85087" y="52608"/>
                    <a:pt x="105571" y="25266"/>
                    <a:pt x="127770" y="0"/>
                  </a:cubicBezTo>
                  <a:cubicBezTo>
                    <a:pt x="34555" y="301662"/>
                    <a:pt x="301205" y="624529"/>
                    <a:pt x="636706" y="553062"/>
                  </a:cubicBezTo>
                  <a:cubicBezTo>
                    <a:pt x="747065" y="529600"/>
                    <a:pt x="849303" y="475819"/>
                    <a:pt x="922305" y="408773"/>
                  </a:cubicBezTo>
                  <a:cubicBezTo>
                    <a:pt x="913371" y="485565"/>
                    <a:pt x="858146" y="563258"/>
                    <a:pt x="777204" y="625251"/>
                  </a:cubicBezTo>
                  <a:cubicBezTo>
                    <a:pt x="708263" y="678040"/>
                    <a:pt x="620914" y="719458"/>
                    <a:pt x="527700" y="739311"/>
                  </a:cubicBezTo>
                  <a:close/>
                </a:path>
              </a:pathLst>
            </a:custGeom>
            <a:solidFill>
              <a:srgbClr val="EA3920"/>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23" name="任意多边形: 形状 522"/>
            <p:cNvSpPr/>
            <p:nvPr/>
          </p:nvSpPr>
          <p:spPr>
            <a:xfrm>
              <a:off x="10460772" y="530828"/>
              <a:ext cx="841374" cy="334034"/>
            </a:xfrm>
            <a:custGeom>
              <a:avLst/>
              <a:gdLst>
                <a:gd name="connsiteX0" fmla="*/ 504244 w 753748"/>
                <a:gd name="connsiteY0" fmla="*/ 289209 h 299246"/>
                <a:gd name="connsiteX1" fmla="*/ 0 w 753748"/>
                <a:gd name="connsiteY1" fmla="*/ 0 h 299246"/>
                <a:gd name="connsiteX2" fmla="*/ 611173 w 753748"/>
                <a:gd name="connsiteY2" fmla="*/ 218193 h 299246"/>
                <a:gd name="connsiteX3" fmla="*/ 753748 w 753748"/>
                <a:gd name="connsiteY3" fmla="*/ 175150 h 299246"/>
                <a:gd name="connsiteX4" fmla="*/ 504244 w 753748"/>
                <a:gd name="connsiteY4" fmla="*/ 289209 h 299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748" h="299246">
                  <a:moveTo>
                    <a:pt x="504244" y="289209"/>
                  </a:moveTo>
                  <a:cubicBezTo>
                    <a:pt x="268455" y="339381"/>
                    <a:pt x="66775" y="195002"/>
                    <a:pt x="0" y="0"/>
                  </a:cubicBezTo>
                  <a:cubicBezTo>
                    <a:pt x="136708" y="170277"/>
                    <a:pt x="360406" y="271523"/>
                    <a:pt x="611173" y="218193"/>
                  </a:cubicBezTo>
                  <a:cubicBezTo>
                    <a:pt x="660082" y="207815"/>
                    <a:pt x="707908" y="193197"/>
                    <a:pt x="753748" y="175150"/>
                  </a:cubicBezTo>
                  <a:cubicBezTo>
                    <a:pt x="684807" y="227938"/>
                    <a:pt x="597458" y="269357"/>
                    <a:pt x="504244" y="289209"/>
                  </a:cubicBezTo>
                  <a:close/>
                </a:path>
              </a:pathLst>
            </a:custGeom>
            <a:solidFill>
              <a:srgbClr val="E23019"/>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24" name="任意多边形: 形状 523"/>
            <p:cNvSpPr/>
            <p:nvPr/>
          </p:nvSpPr>
          <p:spPr>
            <a:xfrm>
              <a:off x="10648018" y="0"/>
              <a:ext cx="445095" cy="298043"/>
            </a:xfrm>
            <a:custGeom>
              <a:avLst/>
              <a:gdLst>
                <a:gd name="connsiteX0" fmla="*/ 92017 w 445095"/>
                <a:gd name="connsiteY0" fmla="*/ 0 h 298043"/>
                <a:gd name="connsiteX1" fmla="*/ 423190 w 445095"/>
                <a:gd name="connsiteY1" fmla="*/ 0 h 298043"/>
                <a:gd name="connsiteX2" fmla="*/ 438270 w 445095"/>
                <a:gd name="connsiteY2" fmla="*/ 27595 h 298043"/>
                <a:gd name="connsiteX3" fmla="*/ 410268 w 445095"/>
                <a:gd name="connsiteY3" fmla="*/ 132653 h 298043"/>
                <a:gd name="connsiteX4" fmla="*/ 31232 w 445095"/>
                <a:gd name="connsiteY4" fmla="*/ 273772 h 298043"/>
                <a:gd name="connsiteX5" fmla="*/ 60680 w 445095"/>
                <a:gd name="connsiteY5" fmla="*/ 28098 h 29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095" h="298043">
                  <a:moveTo>
                    <a:pt x="92017" y="0"/>
                  </a:moveTo>
                  <a:lnTo>
                    <a:pt x="423190" y="0"/>
                  </a:lnTo>
                  <a:lnTo>
                    <a:pt x="438270" y="27595"/>
                  </a:lnTo>
                  <a:cubicBezTo>
                    <a:pt x="450660" y="71311"/>
                    <a:pt x="448846" y="107673"/>
                    <a:pt x="410268" y="132653"/>
                  </a:cubicBezTo>
                  <a:cubicBezTo>
                    <a:pt x="352752" y="170224"/>
                    <a:pt x="97711" y="365534"/>
                    <a:pt x="31232" y="273772"/>
                  </a:cubicBezTo>
                  <a:cubicBezTo>
                    <a:pt x="-18629" y="205026"/>
                    <a:pt x="-8771" y="112256"/>
                    <a:pt x="60680" y="28098"/>
                  </a:cubicBezTo>
                  <a:close/>
                </a:path>
              </a:pathLst>
            </a:custGeom>
            <a:solidFill>
              <a:srgbClr val="FFFFFF">
                <a:alpha val="20000"/>
              </a:srgbClr>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525" name="任意多边形: 形状 524"/>
            <p:cNvSpPr/>
            <p:nvPr/>
          </p:nvSpPr>
          <p:spPr>
            <a:xfrm>
              <a:off x="10695019" y="6889"/>
              <a:ext cx="223821" cy="230289"/>
            </a:xfrm>
            <a:custGeom>
              <a:avLst/>
              <a:gdLst>
                <a:gd name="connsiteX0" fmla="*/ 192334 w 200511"/>
                <a:gd name="connsiteY0" fmla="*/ 44085 h 206305"/>
                <a:gd name="connsiteX1" fmla="*/ 68348 w 200511"/>
                <a:gd name="connsiteY1" fmla="*/ 17917 h 206305"/>
                <a:gd name="connsiteX2" fmla="*/ 49579 w 200511"/>
                <a:gd name="connsiteY2" fmla="*/ 35152 h 206305"/>
                <a:gd name="connsiteX3" fmla="*/ 25937 w 200511"/>
                <a:gd name="connsiteY3" fmla="*/ 199293 h 206305"/>
                <a:gd name="connsiteX4" fmla="*/ 189536 w 200511"/>
                <a:gd name="connsiteY4" fmla="*/ 96152 h 206305"/>
                <a:gd name="connsiteX5" fmla="*/ 192334 w 200511"/>
                <a:gd name="connsiteY5" fmla="*/ 44085 h 206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511" h="206305">
                  <a:moveTo>
                    <a:pt x="192334" y="44085"/>
                  </a:moveTo>
                  <a:cubicBezTo>
                    <a:pt x="168421" y="-1574"/>
                    <a:pt x="108594" y="-14298"/>
                    <a:pt x="68348" y="17917"/>
                  </a:cubicBezTo>
                  <a:cubicBezTo>
                    <a:pt x="62212" y="22790"/>
                    <a:pt x="55986" y="28475"/>
                    <a:pt x="49579" y="35152"/>
                  </a:cubicBezTo>
                  <a:cubicBezTo>
                    <a:pt x="-8804" y="96062"/>
                    <a:pt x="-14218" y="162837"/>
                    <a:pt x="25937" y="199293"/>
                  </a:cubicBezTo>
                  <a:cubicBezTo>
                    <a:pt x="66092" y="235749"/>
                    <a:pt x="166256" y="119343"/>
                    <a:pt x="189536" y="96152"/>
                  </a:cubicBezTo>
                  <a:cubicBezTo>
                    <a:pt x="205057" y="80541"/>
                    <a:pt x="202350" y="63396"/>
                    <a:pt x="192334" y="44085"/>
                  </a:cubicBezTo>
                  <a:close/>
                </a:path>
              </a:pathLst>
            </a:custGeom>
            <a:solidFill>
              <a:srgbClr val="FFFFFF">
                <a:alpha val="20000"/>
              </a:srgbClr>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26" name="任意多边形: 形状 525"/>
            <p:cNvSpPr/>
            <p:nvPr/>
          </p:nvSpPr>
          <p:spPr>
            <a:xfrm>
              <a:off x="11089006" y="0"/>
              <a:ext cx="447304" cy="346194"/>
            </a:xfrm>
            <a:custGeom>
              <a:avLst/>
              <a:gdLst>
                <a:gd name="connsiteX0" fmla="*/ 83726 w 447304"/>
                <a:gd name="connsiteY0" fmla="*/ 0 h 346194"/>
                <a:gd name="connsiteX1" fmla="*/ 160639 w 447304"/>
                <a:gd name="connsiteY1" fmla="*/ 0 h 346194"/>
                <a:gd name="connsiteX2" fmla="*/ 185616 w 447304"/>
                <a:gd name="connsiteY2" fmla="*/ 38221 h 346194"/>
                <a:gd name="connsiteX3" fmla="*/ 208103 w 447304"/>
                <a:gd name="connsiteY3" fmla="*/ 79267 h 346194"/>
                <a:gd name="connsiteX4" fmla="*/ 215758 w 447304"/>
                <a:gd name="connsiteY4" fmla="*/ 70605 h 346194"/>
                <a:gd name="connsiteX5" fmla="*/ 265417 w 447304"/>
                <a:gd name="connsiteY5" fmla="*/ 29004 h 346194"/>
                <a:gd name="connsiteX6" fmla="*/ 325651 w 447304"/>
                <a:gd name="connsiteY6" fmla="*/ 196 h 346194"/>
                <a:gd name="connsiteX7" fmla="*/ 326386 w 447304"/>
                <a:gd name="connsiteY7" fmla="*/ 0 h 346194"/>
                <a:gd name="connsiteX8" fmla="*/ 430628 w 447304"/>
                <a:gd name="connsiteY8" fmla="*/ 0 h 346194"/>
                <a:gd name="connsiteX9" fmla="*/ 446826 w 447304"/>
                <a:gd name="connsiteY9" fmla="*/ 27494 h 346194"/>
                <a:gd name="connsiteX10" fmla="*/ 405831 w 447304"/>
                <a:gd name="connsiteY10" fmla="*/ 81987 h 346194"/>
                <a:gd name="connsiteX11" fmla="*/ 394448 w 447304"/>
                <a:gd name="connsiteY11" fmla="*/ 82188 h 346194"/>
                <a:gd name="connsiteX12" fmla="*/ 390017 w 447304"/>
                <a:gd name="connsiteY12" fmla="*/ 81785 h 346194"/>
                <a:gd name="connsiteX13" fmla="*/ 366546 w 447304"/>
                <a:gd name="connsiteY13" fmla="*/ 79066 h 346194"/>
                <a:gd name="connsiteX14" fmla="*/ 342674 w 447304"/>
                <a:gd name="connsiteY14" fmla="*/ 78864 h 346194"/>
                <a:gd name="connsiteX15" fmla="*/ 294828 w 447304"/>
                <a:gd name="connsiteY15" fmla="*/ 87728 h 346194"/>
                <a:gd name="connsiteX16" fmla="*/ 248797 w 447304"/>
                <a:gd name="connsiteY16" fmla="*/ 109184 h 346194"/>
                <a:gd name="connsiteX17" fmla="*/ 237112 w 447304"/>
                <a:gd name="connsiteY17" fmla="*/ 117242 h 346194"/>
                <a:gd name="connsiteX18" fmla="*/ 374302 w 447304"/>
                <a:gd name="connsiteY18" fmla="*/ 346194 h 346194"/>
                <a:gd name="connsiteX19" fmla="*/ 213139 w 447304"/>
                <a:gd name="connsiteY19" fmla="*/ 167202 h 346194"/>
                <a:gd name="connsiteX20" fmla="*/ 1612 w 447304"/>
                <a:gd name="connsiteY20" fmla="*/ 259972 h 346194"/>
                <a:gd name="connsiteX21" fmla="*/ 0 w 447304"/>
                <a:gd name="connsiteY21" fmla="*/ 259166 h 346194"/>
                <a:gd name="connsiteX22" fmla="*/ 2921 w 447304"/>
                <a:gd name="connsiteY22" fmla="*/ 257252 h 346194"/>
                <a:gd name="connsiteX23" fmla="*/ 69098 w 447304"/>
                <a:gd name="connsiteY23" fmla="*/ 183016 h 346194"/>
                <a:gd name="connsiteX24" fmla="*/ 151898 w 447304"/>
                <a:gd name="connsiteY24" fmla="*/ 101024 h 346194"/>
                <a:gd name="connsiteX25" fmla="*/ 88927 w 447304"/>
                <a:gd name="connsiteY25" fmla="*/ 12653 h 34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304" h="346194">
                  <a:moveTo>
                    <a:pt x="83726" y="0"/>
                  </a:moveTo>
                  <a:lnTo>
                    <a:pt x="160639" y="0"/>
                  </a:lnTo>
                  <a:lnTo>
                    <a:pt x="185616" y="38221"/>
                  </a:lnTo>
                  <a:cubicBezTo>
                    <a:pt x="194952" y="54004"/>
                    <a:pt x="202487" y="68137"/>
                    <a:pt x="208103" y="79267"/>
                  </a:cubicBezTo>
                  <a:cubicBezTo>
                    <a:pt x="210621" y="76245"/>
                    <a:pt x="213240" y="73426"/>
                    <a:pt x="215758" y="70605"/>
                  </a:cubicBezTo>
                  <a:cubicBezTo>
                    <a:pt x="230262" y="54992"/>
                    <a:pt x="246781" y="40790"/>
                    <a:pt x="265417" y="29004"/>
                  </a:cubicBezTo>
                  <a:cubicBezTo>
                    <a:pt x="283850" y="17219"/>
                    <a:pt x="304096" y="6945"/>
                    <a:pt x="325651" y="196"/>
                  </a:cubicBezTo>
                  <a:lnTo>
                    <a:pt x="326386" y="0"/>
                  </a:lnTo>
                  <a:lnTo>
                    <a:pt x="430628" y="0"/>
                  </a:lnTo>
                  <a:lnTo>
                    <a:pt x="446826" y="27494"/>
                  </a:lnTo>
                  <a:cubicBezTo>
                    <a:pt x="450553" y="53885"/>
                    <a:pt x="432120" y="78260"/>
                    <a:pt x="405831" y="81987"/>
                  </a:cubicBezTo>
                  <a:cubicBezTo>
                    <a:pt x="401902" y="82491"/>
                    <a:pt x="398074" y="82591"/>
                    <a:pt x="394448" y="82188"/>
                  </a:cubicBezTo>
                  <a:lnTo>
                    <a:pt x="390017" y="81785"/>
                  </a:lnTo>
                  <a:cubicBezTo>
                    <a:pt x="382362" y="80979"/>
                    <a:pt x="374404" y="79367"/>
                    <a:pt x="366546" y="79066"/>
                  </a:cubicBezTo>
                  <a:cubicBezTo>
                    <a:pt x="358689" y="78864"/>
                    <a:pt x="350532" y="78160"/>
                    <a:pt x="342674" y="78864"/>
                  </a:cubicBezTo>
                  <a:cubicBezTo>
                    <a:pt x="326558" y="79469"/>
                    <a:pt x="310643" y="82793"/>
                    <a:pt x="294828" y="87728"/>
                  </a:cubicBezTo>
                  <a:cubicBezTo>
                    <a:pt x="279015" y="92664"/>
                    <a:pt x="263503" y="100017"/>
                    <a:pt x="248797" y="109184"/>
                  </a:cubicBezTo>
                  <a:cubicBezTo>
                    <a:pt x="244868" y="111702"/>
                    <a:pt x="240940" y="114321"/>
                    <a:pt x="237112" y="117242"/>
                  </a:cubicBezTo>
                  <a:cubicBezTo>
                    <a:pt x="370172" y="220185"/>
                    <a:pt x="374302" y="346194"/>
                    <a:pt x="374302" y="346194"/>
                  </a:cubicBezTo>
                  <a:cubicBezTo>
                    <a:pt x="249401" y="266217"/>
                    <a:pt x="213139" y="167202"/>
                    <a:pt x="213139" y="167202"/>
                  </a:cubicBezTo>
                  <a:cubicBezTo>
                    <a:pt x="95187" y="296535"/>
                    <a:pt x="13901" y="265714"/>
                    <a:pt x="1612" y="259972"/>
                  </a:cubicBezTo>
                  <a:cubicBezTo>
                    <a:pt x="505" y="259468"/>
                    <a:pt x="0" y="259166"/>
                    <a:pt x="0" y="259166"/>
                  </a:cubicBezTo>
                  <a:cubicBezTo>
                    <a:pt x="0" y="259166"/>
                    <a:pt x="1008" y="258562"/>
                    <a:pt x="2921" y="257252"/>
                  </a:cubicBezTo>
                  <a:cubicBezTo>
                    <a:pt x="12290" y="250704"/>
                    <a:pt x="43010" y="227538"/>
                    <a:pt x="69098" y="183016"/>
                  </a:cubicBezTo>
                  <a:cubicBezTo>
                    <a:pt x="100426" y="129732"/>
                    <a:pt x="151898" y="101024"/>
                    <a:pt x="151898" y="101024"/>
                  </a:cubicBezTo>
                  <a:cubicBezTo>
                    <a:pt x="123442" y="68363"/>
                    <a:pt x="103234" y="38731"/>
                    <a:pt x="88927" y="12653"/>
                  </a:cubicBezTo>
                  <a:close/>
                </a:path>
              </a:pathLst>
            </a:custGeom>
            <a:solidFill>
              <a:srgbClr val="627024"/>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527" name="任意多边形: 形状 526"/>
            <p:cNvSpPr/>
            <p:nvPr/>
          </p:nvSpPr>
          <p:spPr>
            <a:xfrm>
              <a:off x="11090618" y="141215"/>
              <a:ext cx="372690" cy="205080"/>
            </a:xfrm>
            <a:custGeom>
              <a:avLst/>
              <a:gdLst>
                <a:gd name="connsiteX0" fmla="*/ 189497 w 333876"/>
                <a:gd name="connsiteY0" fmla="*/ 23281 h 183722"/>
                <a:gd name="connsiteX1" fmla="*/ 0 w 333876"/>
                <a:gd name="connsiteY1" fmla="*/ 106389 h 183722"/>
                <a:gd name="connsiteX2" fmla="*/ 1083 w 333876"/>
                <a:gd name="connsiteY2" fmla="*/ 103953 h 183722"/>
                <a:gd name="connsiteX3" fmla="*/ 187603 w 333876"/>
                <a:gd name="connsiteY3" fmla="*/ 0 h 183722"/>
                <a:gd name="connsiteX4" fmla="*/ 333876 w 333876"/>
                <a:gd name="connsiteY4" fmla="*/ 183722 h 183722"/>
                <a:gd name="connsiteX5" fmla="*/ 189497 w 333876"/>
                <a:gd name="connsiteY5" fmla="*/ 23281 h 183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76" h="183722">
                  <a:moveTo>
                    <a:pt x="189497" y="23281"/>
                  </a:moveTo>
                  <a:cubicBezTo>
                    <a:pt x="83830" y="139145"/>
                    <a:pt x="11009" y="111533"/>
                    <a:pt x="0" y="106389"/>
                  </a:cubicBezTo>
                  <a:lnTo>
                    <a:pt x="1083" y="103953"/>
                  </a:lnTo>
                  <a:cubicBezTo>
                    <a:pt x="1083" y="103953"/>
                    <a:pt x="121729" y="78867"/>
                    <a:pt x="187603" y="0"/>
                  </a:cubicBezTo>
                  <a:cubicBezTo>
                    <a:pt x="187603" y="0"/>
                    <a:pt x="316190" y="170818"/>
                    <a:pt x="333876" y="183722"/>
                  </a:cubicBezTo>
                  <a:cubicBezTo>
                    <a:pt x="221982" y="111984"/>
                    <a:pt x="189497" y="23281"/>
                    <a:pt x="189497" y="23281"/>
                  </a:cubicBezTo>
                  <a:close/>
                </a:path>
              </a:pathLst>
            </a:custGeom>
            <a:solidFill>
              <a:srgbClr val="1D1D1B">
                <a:alpha val="20000"/>
              </a:srgbClr>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28" name="任意多边形: 形状 527"/>
            <p:cNvSpPr/>
            <p:nvPr/>
          </p:nvSpPr>
          <p:spPr>
            <a:xfrm>
              <a:off x="11330148" y="1"/>
              <a:ext cx="181184" cy="64621"/>
            </a:xfrm>
            <a:custGeom>
              <a:avLst/>
              <a:gdLst>
                <a:gd name="connsiteX0" fmla="*/ 137333 w 181184"/>
                <a:gd name="connsiteY0" fmla="*/ 0 h 64621"/>
                <a:gd name="connsiteX1" fmla="*/ 147995 w 181184"/>
                <a:gd name="connsiteY1" fmla="*/ 0 h 64621"/>
                <a:gd name="connsiteX2" fmla="*/ 165998 w 181184"/>
                <a:gd name="connsiteY2" fmla="*/ 398 h 64621"/>
                <a:gd name="connsiteX3" fmla="*/ 178186 w 181184"/>
                <a:gd name="connsiteY3" fmla="*/ 7550 h 64621"/>
                <a:gd name="connsiteX4" fmla="*/ 180906 w 181184"/>
                <a:gd name="connsiteY4" fmla="*/ 13896 h 64621"/>
                <a:gd name="connsiteX5" fmla="*/ 160056 w 181184"/>
                <a:gd name="connsiteY5" fmla="*/ 33235 h 64621"/>
                <a:gd name="connsiteX6" fmla="*/ 59027 w 181184"/>
                <a:gd name="connsiteY6" fmla="*/ 46230 h 64621"/>
                <a:gd name="connsiteX7" fmla="*/ 12289 w 181184"/>
                <a:gd name="connsiteY7" fmla="*/ 63856 h 64621"/>
                <a:gd name="connsiteX8" fmla="*/ 202 w 181184"/>
                <a:gd name="connsiteY8" fmla="*/ 58417 h 64621"/>
                <a:gd name="connsiteX9" fmla="*/ 0 w 181184"/>
                <a:gd name="connsiteY9" fmla="*/ 57208 h 64621"/>
                <a:gd name="connsiteX10" fmla="*/ 100 w 181184"/>
                <a:gd name="connsiteY10" fmla="*/ 56907 h 64621"/>
                <a:gd name="connsiteX11" fmla="*/ 100274 w 181184"/>
                <a:gd name="connsiteY11" fmla="*/ 5762 h 6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184" h="64621">
                  <a:moveTo>
                    <a:pt x="137333" y="0"/>
                  </a:moveTo>
                  <a:lnTo>
                    <a:pt x="147995" y="0"/>
                  </a:lnTo>
                  <a:lnTo>
                    <a:pt x="165998" y="398"/>
                  </a:lnTo>
                  <a:cubicBezTo>
                    <a:pt x="171135" y="1002"/>
                    <a:pt x="175467" y="3621"/>
                    <a:pt x="178186" y="7550"/>
                  </a:cubicBezTo>
                  <a:cubicBezTo>
                    <a:pt x="179496" y="9463"/>
                    <a:pt x="180403" y="11579"/>
                    <a:pt x="180906" y="13896"/>
                  </a:cubicBezTo>
                  <a:cubicBezTo>
                    <a:pt x="183122" y="25580"/>
                    <a:pt x="171739" y="35653"/>
                    <a:pt x="160056" y="33235"/>
                  </a:cubicBezTo>
                  <a:cubicBezTo>
                    <a:pt x="130643" y="27192"/>
                    <a:pt x="91258" y="35954"/>
                    <a:pt x="59027" y="46230"/>
                  </a:cubicBezTo>
                  <a:cubicBezTo>
                    <a:pt x="39484" y="52576"/>
                    <a:pt x="22563" y="59323"/>
                    <a:pt x="12289" y="63856"/>
                  </a:cubicBezTo>
                  <a:cubicBezTo>
                    <a:pt x="7453" y="65972"/>
                    <a:pt x="1511" y="63554"/>
                    <a:pt x="202" y="58417"/>
                  </a:cubicBezTo>
                  <a:cubicBezTo>
                    <a:pt x="100" y="58014"/>
                    <a:pt x="0" y="57611"/>
                    <a:pt x="0" y="57208"/>
                  </a:cubicBezTo>
                  <a:cubicBezTo>
                    <a:pt x="0" y="57108"/>
                    <a:pt x="0" y="57007"/>
                    <a:pt x="100" y="56907"/>
                  </a:cubicBezTo>
                  <a:cubicBezTo>
                    <a:pt x="37067" y="27897"/>
                    <a:pt x="71542" y="13014"/>
                    <a:pt x="100274" y="5762"/>
                  </a:cubicBezTo>
                  <a:close/>
                </a:path>
              </a:pathLst>
            </a:custGeom>
            <a:solidFill>
              <a:srgbClr val="FFFFFF">
                <a:alpha val="20000"/>
              </a:srgbClr>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grpSp>
      <p:grpSp>
        <p:nvGrpSpPr>
          <p:cNvPr id="529" name="组合 528"/>
          <p:cNvGrpSpPr/>
          <p:nvPr/>
        </p:nvGrpSpPr>
        <p:grpSpPr>
          <a:xfrm>
            <a:off x="0" y="0"/>
            <a:ext cx="1154980" cy="1283552"/>
            <a:chOff x="0" y="0"/>
            <a:chExt cx="1154980" cy="1283552"/>
          </a:xfrm>
        </p:grpSpPr>
        <p:sp>
          <p:nvSpPr>
            <p:cNvPr id="530" name="任意多边形: 形状 529"/>
            <p:cNvSpPr/>
            <p:nvPr/>
          </p:nvSpPr>
          <p:spPr>
            <a:xfrm>
              <a:off x="0" y="1"/>
              <a:ext cx="745214" cy="1084181"/>
            </a:xfrm>
            <a:custGeom>
              <a:avLst/>
              <a:gdLst>
                <a:gd name="connsiteX0" fmla="*/ 817 w 745214"/>
                <a:gd name="connsiteY0" fmla="*/ 0 h 1084181"/>
                <a:gd name="connsiteX1" fmla="*/ 634952 w 745214"/>
                <a:gd name="connsiteY1" fmla="*/ 0 h 1084181"/>
                <a:gd name="connsiteX2" fmla="*/ 638133 w 745214"/>
                <a:gd name="connsiteY2" fmla="*/ 11098 h 1084181"/>
                <a:gd name="connsiteX3" fmla="*/ 704016 w 745214"/>
                <a:gd name="connsiteY3" fmla="*/ 57564 h 1084181"/>
                <a:gd name="connsiteX4" fmla="*/ 593698 w 745214"/>
                <a:gd name="connsiteY4" fmla="*/ 386956 h 1084181"/>
                <a:gd name="connsiteX5" fmla="*/ 625755 w 745214"/>
                <a:gd name="connsiteY5" fmla="*/ 526211 h 1084181"/>
                <a:gd name="connsiteX6" fmla="*/ 362413 w 745214"/>
                <a:gd name="connsiteY6" fmla="*/ 874968 h 1084181"/>
                <a:gd name="connsiteX7" fmla="*/ 185454 w 745214"/>
                <a:gd name="connsiteY7" fmla="*/ 1011265 h 1084181"/>
                <a:gd name="connsiteX8" fmla="*/ 162702 w 745214"/>
                <a:gd name="connsiteY8" fmla="*/ 1034447 h 1084181"/>
                <a:gd name="connsiteX9" fmla="*/ 148179 w 745214"/>
                <a:gd name="connsiteY9" fmla="*/ 1050207 h 1084181"/>
                <a:gd name="connsiteX10" fmla="*/ 27964 w 745214"/>
                <a:gd name="connsiteY10" fmla="*/ 1073981 h 1084181"/>
                <a:gd name="connsiteX11" fmla="*/ 27642 w 745214"/>
                <a:gd name="connsiteY11" fmla="*/ 1073820 h 1084181"/>
                <a:gd name="connsiteX12" fmla="*/ 0 w 745214"/>
                <a:gd name="connsiteY12" fmla="*/ 1049826 h 1084181"/>
                <a:gd name="connsiteX13" fmla="*/ 0 w 745214"/>
                <a:gd name="connsiteY13" fmla="*/ 73434 h 1084181"/>
                <a:gd name="connsiteX14" fmla="*/ 52 w 745214"/>
                <a:gd name="connsiteY14" fmla="*/ 4357 h 108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5214" h="1084181">
                  <a:moveTo>
                    <a:pt x="817" y="0"/>
                  </a:moveTo>
                  <a:lnTo>
                    <a:pt x="634952" y="0"/>
                  </a:lnTo>
                  <a:lnTo>
                    <a:pt x="638133" y="11098"/>
                  </a:lnTo>
                  <a:cubicBezTo>
                    <a:pt x="650955" y="32445"/>
                    <a:pt x="673976" y="45623"/>
                    <a:pt x="704016" y="57564"/>
                  </a:cubicBezTo>
                  <a:cubicBezTo>
                    <a:pt x="817614" y="102852"/>
                    <a:pt x="668140" y="291430"/>
                    <a:pt x="593698" y="386956"/>
                  </a:cubicBezTo>
                  <a:cubicBezTo>
                    <a:pt x="519365" y="482428"/>
                    <a:pt x="610641" y="466992"/>
                    <a:pt x="625755" y="526211"/>
                  </a:cubicBezTo>
                  <a:cubicBezTo>
                    <a:pt x="640762" y="585431"/>
                    <a:pt x="539320" y="769545"/>
                    <a:pt x="362413" y="874968"/>
                  </a:cubicBezTo>
                  <a:cubicBezTo>
                    <a:pt x="286735" y="920096"/>
                    <a:pt x="227946" y="969472"/>
                    <a:pt x="185454" y="1011265"/>
                  </a:cubicBezTo>
                  <a:cubicBezTo>
                    <a:pt x="177224" y="1019279"/>
                    <a:pt x="169640" y="1027025"/>
                    <a:pt x="162702" y="1034447"/>
                  </a:cubicBezTo>
                  <a:cubicBezTo>
                    <a:pt x="157538" y="1039934"/>
                    <a:pt x="152698" y="1045097"/>
                    <a:pt x="148179" y="1050207"/>
                  </a:cubicBezTo>
                  <a:cubicBezTo>
                    <a:pt x="117736" y="1083986"/>
                    <a:pt x="68843" y="1093882"/>
                    <a:pt x="27964" y="1073981"/>
                  </a:cubicBezTo>
                  <a:lnTo>
                    <a:pt x="27642" y="1073820"/>
                  </a:lnTo>
                  <a:lnTo>
                    <a:pt x="0" y="1049826"/>
                  </a:lnTo>
                  <a:lnTo>
                    <a:pt x="0" y="73434"/>
                  </a:lnTo>
                  <a:lnTo>
                    <a:pt x="52" y="4357"/>
                  </a:lnTo>
                  <a:close/>
                </a:path>
              </a:pathLst>
            </a:custGeom>
            <a:solidFill>
              <a:srgbClr val="5B7019"/>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531" name="任意多边形: 形状 530"/>
            <p:cNvSpPr/>
            <p:nvPr/>
          </p:nvSpPr>
          <p:spPr>
            <a:xfrm>
              <a:off x="1" y="1"/>
              <a:ext cx="546799" cy="1084181"/>
            </a:xfrm>
            <a:custGeom>
              <a:avLst/>
              <a:gdLst>
                <a:gd name="connsiteX0" fmla="*/ 452989 w 546799"/>
                <a:gd name="connsiteY0" fmla="*/ 0 h 1084181"/>
                <a:gd name="connsiteX1" fmla="*/ 463595 w 546799"/>
                <a:gd name="connsiteY1" fmla="*/ 0 h 1084181"/>
                <a:gd name="connsiteX2" fmla="*/ 483441 w 546799"/>
                <a:gd name="connsiteY2" fmla="*/ 16443 h 1084181"/>
                <a:gd name="connsiteX3" fmla="*/ 483811 w 546799"/>
                <a:gd name="connsiteY3" fmla="*/ 111673 h 1084181"/>
                <a:gd name="connsiteX4" fmla="*/ 546796 w 546799"/>
                <a:gd name="connsiteY4" fmla="*/ 195474 h 1084181"/>
                <a:gd name="connsiteX5" fmla="*/ 419213 w 546799"/>
                <a:gd name="connsiteY5" fmla="*/ 457902 h 1084181"/>
                <a:gd name="connsiteX6" fmla="*/ 421203 w 546799"/>
                <a:gd name="connsiteY6" fmla="*/ 582473 h 1084181"/>
                <a:gd name="connsiteX7" fmla="*/ 386403 w 546799"/>
                <a:gd name="connsiteY7" fmla="*/ 695642 h 1084181"/>
                <a:gd name="connsiteX8" fmla="*/ 175073 w 546799"/>
                <a:gd name="connsiteY8" fmla="*/ 998840 h 1084181"/>
                <a:gd name="connsiteX9" fmla="*/ 162701 w 546799"/>
                <a:gd name="connsiteY9" fmla="*/ 1034448 h 1084181"/>
                <a:gd name="connsiteX10" fmla="*/ 148179 w 546799"/>
                <a:gd name="connsiteY10" fmla="*/ 1050207 h 1084181"/>
                <a:gd name="connsiteX11" fmla="*/ 27964 w 546799"/>
                <a:gd name="connsiteY11" fmla="*/ 1073981 h 1084181"/>
                <a:gd name="connsiteX12" fmla="*/ 27642 w 546799"/>
                <a:gd name="connsiteY12" fmla="*/ 1073820 h 1084181"/>
                <a:gd name="connsiteX13" fmla="*/ 0 w 546799"/>
                <a:gd name="connsiteY13" fmla="*/ 1049826 h 1084181"/>
                <a:gd name="connsiteX14" fmla="*/ 0 w 546799"/>
                <a:gd name="connsiteY14" fmla="*/ 897773 h 1084181"/>
                <a:gd name="connsiteX15" fmla="*/ 32173 w 546799"/>
                <a:gd name="connsiteY15" fmla="*/ 860802 h 1084181"/>
                <a:gd name="connsiteX16" fmla="*/ 58247 w 546799"/>
                <a:gd name="connsiteY16" fmla="*/ 790307 h 1084181"/>
                <a:gd name="connsiteX17" fmla="*/ 7929 w 546799"/>
                <a:gd name="connsiteY17" fmla="*/ 589109 h 1084181"/>
                <a:gd name="connsiteX18" fmla="*/ 0 w 546799"/>
                <a:gd name="connsiteY18" fmla="*/ 556018 h 1084181"/>
                <a:gd name="connsiteX19" fmla="*/ 0 w 546799"/>
                <a:gd name="connsiteY19" fmla="*/ 446571 h 1084181"/>
                <a:gd name="connsiteX20" fmla="*/ 5051 w 546799"/>
                <a:gd name="connsiteY20" fmla="*/ 439991 h 1084181"/>
                <a:gd name="connsiteX21" fmla="*/ 117466 w 546799"/>
                <a:gd name="connsiteY21" fmla="*/ 449511 h 1084181"/>
                <a:gd name="connsiteX22" fmla="*/ 194704 w 546799"/>
                <a:gd name="connsiteY22" fmla="*/ 186545 h 1084181"/>
                <a:gd name="connsiteX23" fmla="*/ 307443 w 546799"/>
                <a:gd name="connsiteY23" fmla="*/ 119043 h 1084181"/>
                <a:gd name="connsiteX24" fmla="*/ 436963 w 546799"/>
                <a:gd name="connsiteY24" fmla="*/ 3346 h 108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6799" h="1084181">
                  <a:moveTo>
                    <a:pt x="452989" y="0"/>
                  </a:moveTo>
                  <a:lnTo>
                    <a:pt x="463595" y="0"/>
                  </a:lnTo>
                  <a:lnTo>
                    <a:pt x="483441" y="16443"/>
                  </a:lnTo>
                  <a:cubicBezTo>
                    <a:pt x="495254" y="35739"/>
                    <a:pt x="499382" y="68724"/>
                    <a:pt x="483811" y="111673"/>
                  </a:cubicBezTo>
                  <a:cubicBezTo>
                    <a:pt x="452669" y="197626"/>
                    <a:pt x="547442" y="155940"/>
                    <a:pt x="546796" y="195474"/>
                  </a:cubicBezTo>
                  <a:cubicBezTo>
                    <a:pt x="546151" y="235062"/>
                    <a:pt x="472731" y="364204"/>
                    <a:pt x="419213" y="457902"/>
                  </a:cubicBezTo>
                  <a:cubicBezTo>
                    <a:pt x="365694" y="551545"/>
                    <a:pt x="389468" y="572092"/>
                    <a:pt x="421203" y="582473"/>
                  </a:cubicBezTo>
                  <a:cubicBezTo>
                    <a:pt x="452938" y="592854"/>
                    <a:pt x="420773" y="649546"/>
                    <a:pt x="386403" y="695642"/>
                  </a:cubicBezTo>
                  <a:cubicBezTo>
                    <a:pt x="351979" y="741737"/>
                    <a:pt x="199223" y="932736"/>
                    <a:pt x="175073" y="998840"/>
                  </a:cubicBezTo>
                  <a:cubicBezTo>
                    <a:pt x="171146" y="1009436"/>
                    <a:pt x="167004" y="1021539"/>
                    <a:pt x="162701" y="1034448"/>
                  </a:cubicBezTo>
                  <a:cubicBezTo>
                    <a:pt x="157538" y="1039934"/>
                    <a:pt x="152697" y="1045097"/>
                    <a:pt x="148179" y="1050207"/>
                  </a:cubicBezTo>
                  <a:cubicBezTo>
                    <a:pt x="117736" y="1083986"/>
                    <a:pt x="68843" y="1093882"/>
                    <a:pt x="27964" y="1073981"/>
                  </a:cubicBezTo>
                  <a:lnTo>
                    <a:pt x="27642" y="1073820"/>
                  </a:lnTo>
                  <a:lnTo>
                    <a:pt x="0" y="1049826"/>
                  </a:lnTo>
                  <a:lnTo>
                    <a:pt x="0" y="897773"/>
                  </a:lnTo>
                  <a:lnTo>
                    <a:pt x="32173" y="860802"/>
                  </a:lnTo>
                  <a:cubicBezTo>
                    <a:pt x="49452" y="835314"/>
                    <a:pt x="59887" y="810935"/>
                    <a:pt x="58247" y="790307"/>
                  </a:cubicBezTo>
                  <a:cubicBezTo>
                    <a:pt x="54481" y="743270"/>
                    <a:pt x="27252" y="661850"/>
                    <a:pt x="7929" y="589109"/>
                  </a:cubicBezTo>
                  <a:lnTo>
                    <a:pt x="0" y="556018"/>
                  </a:lnTo>
                  <a:lnTo>
                    <a:pt x="0" y="446571"/>
                  </a:lnTo>
                  <a:lnTo>
                    <a:pt x="5051" y="439991"/>
                  </a:lnTo>
                  <a:cubicBezTo>
                    <a:pt x="60721" y="415410"/>
                    <a:pt x="55611" y="467261"/>
                    <a:pt x="117466" y="449511"/>
                  </a:cubicBezTo>
                  <a:cubicBezTo>
                    <a:pt x="179322" y="431708"/>
                    <a:pt x="170931" y="271852"/>
                    <a:pt x="194704" y="186545"/>
                  </a:cubicBezTo>
                  <a:cubicBezTo>
                    <a:pt x="218532" y="101239"/>
                    <a:pt x="268716" y="100217"/>
                    <a:pt x="307443" y="119043"/>
                  </a:cubicBezTo>
                  <a:cubicBezTo>
                    <a:pt x="346116" y="137868"/>
                    <a:pt x="406680" y="26905"/>
                    <a:pt x="436963" y="3346"/>
                  </a:cubicBezTo>
                  <a:close/>
                </a:path>
              </a:pathLst>
            </a:custGeom>
            <a:solidFill>
              <a:srgbClr val="4C5E15"/>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532" name="任意多边形: 形状 531"/>
            <p:cNvSpPr/>
            <p:nvPr/>
          </p:nvSpPr>
          <p:spPr>
            <a:xfrm>
              <a:off x="132055" y="253267"/>
              <a:ext cx="36765" cy="48572"/>
            </a:xfrm>
            <a:custGeom>
              <a:avLst/>
              <a:gdLst>
                <a:gd name="connsiteX0" fmla="*/ 58453 w 61680"/>
                <a:gd name="connsiteY0" fmla="*/ 50309 h 81487"/>
                <a:gd name="connsiteX1" fmla="*/ 17124 w 61680"/>
                <a:gd name="connsiteY1" fmla="*/ 80358 h 81487"/>
                <a:gd name="connsiteX2" fmla="*/ 3228 w 61680"/>
                <a:gd name="connsiteY2" fmla="*/ 31179 h 81487"/>
                <a:gd name="connsiteX3" fmla="*/ 44556 w 61680"/>
                <a:gd name="connsiteY3" fmla="*/ 1130 h 81487"/>
                <a:gd name="connsiteX4" fmla="*/ 58453 w 61680"/>
                <a:gd name="connsiteY4" fmla="*/ 50309 h 81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0" h="81487">
                  <a:moveTo>
                    <a:pt x="58453" y="50309"/>
                  </a:moveTo>
                  <a:cubicBezTo>
                    <a:pt x="50873" y="72146"/>
                    <a:pt x="32374" y="85592"/>
                    <a:pt x="17124" y="80358"/>
                  </a:cubicBezTo>
                  <a:cubicBezTo>
                    <a:pt x="1874" y="75034"/>
                    <a:pt x="-4352" y="53016"/>
                    <a:pt x="3228" y="31179"/>
                  </a:cubicBezTo>
                  <a:cubicBezTo>
                    <a:pt x="10808" y="9342"/>
                    <a:pt x="29306" y="-4104"/>
                    <a:pt x="44556" y="1130"/>
                  </a:cubicBezTo>
                  <a:cubicBezTo>
                    <a:pt x="59806" y="6454"/>
                    <a:pt x="66033" y="28472"/>
                    <a:pt x="58453" y="50309"/>
                  </a:cubicBezTo>
                  <a:close/>
                </a:path>
              </a:pathLst>
            </a:custGeom>
            <a:solidFill>
              <a:srgbClr val="1D1D1B">
                <a:alpha val="20000"/>
              </a:srgbClr>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33" name="任意多边形: 形状 532"/>
            <p:cNvSpPr/>
            <p:nvPr/>
          </p:nvSpPr>
          <p:spPr>
            <a:xfrm>
              <a:off x="1" y="0"/>
              <a:ext cx="85995" cy="328766"/>
            </a:xfrm>
            <a:custGeom>
              <a:avLst/>
              <a:gdLst>
                <a:gd name="connsiteX0" fmla="*/ 782 w 85995"/>
                <a:gd name="connsiteY0" fmla="*/ 0 h 328766"/>
                <a:gd name="connsiteX1" fmla="*/ 85995 w 85995"/>
                <a:gd name="connsiteY1" fmla="*/ 0 h 328766"/>
                <a:gd name="connsiteX2" fmla="*/ 83854 w 85995"/>
                <a:gd name="connsiteY2" fmla="*/ 41792 h 328766"/>
                <a:gd name="connsiteX3" fmla="*/ 83688 w 85995"/>
                <a:gd name="connsiteY3" fmla="*/ 103336 h 328766"/>
                <a:gd name="connsiteX4" fmla="*/ 30076 w 85995"/>
                <a:gd name="connsiteY4" fmla="*/ 299021 h 328766"/>
                <a:gd name="connsiteX5" fmla="*/ 0 w 85995"/>
                <a:gd name="connsiteY5" fmla="*/ 328766 h 328766"/>
                <a:gd name="connsiteX6" fmla="*/ 0 w 85995"/>
                <a:gd name="connsiteY6" fmla="*/ 4449 h 32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995" h="328766">
                  <a:moveTo>
                    <a:pt x="782" y="0"/>
                  </a:moveTo>
                  <a:lnTo>
                    <a:pt x="85995" y="0"/>
                  </a:lnTo>
                  <a:lnTo>
                    <a:pt x="83854" y="41792"/>
                  </a:lnTo>
                  <a:cubicBezTo>
                    <a:pt x="83438" y="60738"/>
                    <a:pt x="83439" y="81270"/>
                    <a:pt x="83688" y="103336"/>
                  </a:cubicBezTo>
                  <a:cubicBezTo>
                    <a:pt x="84656" y="191574"/>
                    <a:pt x="65521" y="251426"/>
                    <a:pt x="30076" y="299021"/>
                  </a:cubicBezTo>
                  <a:lnTo>
                    <a:pt x="0" y="328766"/>
                  </a:lnTo>
                  <a:lnTo>
                    <a:pt x="0" y="4449"/>
                  </a:lnTo>
                  <a:close/>
                </a:path>
              </a:pathLst>
            </a:custGeom>
            <a:solidFill>
              <a:srgbClr val="6F881F"/>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534" name="任意多边形: 形状 533"/>
            <p:cNvSpPr/>
            <p:nvPr/>
          </p:nvSpPr>
          <p:spPr>
            <a:xfrm>
              <a:off x="0" y="1"/>
              <a:ext cx="568686" cy="1283551"/>
            </a:xfrm>
            <a:custGeom>
              <a:avLst/>
              <a:gdLst>
                <a:gd name="connsiteX0" fmla="*/ 437388 w 568686"/>
                <a:gd name="connsiteY0" fmla="*/ 0 h 1283551"/>
                <a:gd name="connsiteX1" fmla="*/ 461740 w 568686"/>
                <a:gd name="connsiteY1" fmla="*/ 0 h 1283551"/>
                <a:gd name="connsiteX2" fmla="*/ 386080 w 568686"/>
                <a:gd name="connsiteY2" fmla="*/ 292075 h 1283551"/>
                <a:gd name="connsiteX3" fmla="*/ 373333 w 568686"/>
                <a:gd name="connsiteY3" fmla="*/ 337418 h 1283551"/>
                <a:gd name="connsiteX4" fmla="*/ 381724 w 568686"/>
                <a:gd name="connsiteY4" fmla="*/ 329135 h 1283551"/>
                <a:gd name="connsiteX5" fmla="*/ 440029 w 568686"/>
                <a:gd name="connsiteY5" fmla="*/ 265935 h 1283551"/>
                <a:gd name="connsiteX6" fmla="*/ 549648 w 568686"/>
                <a:gd name="connsiteY6" fmla="*/ 131090 h 1283551"/>
                <a:gd name="connsiteX7" fmla="*/ 549701 w 568686"/>
                <a:gd name="connsiteY7" fmla="*/ 130982 h 1283551"/>
                <a:gd name="connsiteX8" fmla="*/ 564546 w 568686"/>
                <a:gd name="connsiteY8" fmla="*/ 128992 h 1283551"/>
                <a:gd name="connsiteX9" fmla="*/ 567021 w 568686"/>
                <a:gd name="connsiteY9" fmla="*/ 143192 h 1283551"/>
                <a:gd name="connsiteX10" fmla="*/ 467461 w 568686"/>
                <a:gd name="connsiteY10" fmla="*/ 287987 h 1283551"/>
                <a:gd name="connsiteX11" fmla="*/ 412705 w 568686"/>
                <a:gd name="connsiteY11" fmla="*/ 357749 h 1283551"/>
                <a:gd name="connsiteX12" fmla="*/ 381939 w 568686"/>
                <a:gd name="connsiteY12" fmla="*/ 391313 h 1283551"/>
                <a:gd name="connsiteX13" fmla="*/ 364135 w 568686"/>
                <a:gd name="connsiteY13" fmla="*/ 407395 h 1283551"/>
                <a:gd name="connsiteX14" fmla="*/ 350204 w 568686"/>
                <a:gd name="connsiteY14" fmla="*/ 417346 h 1283551"/>
                <a:gd name="connsiteX15" fmla="*/ 306798 w 568686"/>
                <a:gd name="connsiteY15" fmla="*/ 559828 h 1283551"/>
                <a:gd name="connsiteX16" fmla="*/ 287704 w 568686"/>
                <a:gd name="connsiteY16" fmla="*/ 619371 h 1283551"/>
                <a:gd name="connsiteX17" fmla="*/ 249085 w 568686"/>
                <a:gd name="connsiteY17" fmla="*/ 734798 h 1283551"/>
                <a:gd name="connsiteX18" fmla="*/ 312177 w 568686"/>
                <a:gd name="connsiteY18" fmla="*/ 682355 h 1283551"/>
                <a:gd name="connsiteX19" fmla="*/ 466116 w 568686"/>
                <a:gd name="connsiteY19" fmla="*/ 539012 h 1283551"/>
                <a:gd name="connsiteX20" fmla="*/ 466223 w 568686"/>
                <a:gd name="connsiteY20" fmla="*/ 538905 h 1283551"/>
                <a:gd name="connsiteX21" fmla="*/ 484350 w 568686"/>
                <a:gd name="connsiteY21" fmla="*/ 539066 h 1283551"/>
                <a:gd name="connsiteX22" fmla="*/ 484780 w 568686"/>
                <a:gd name="connsiteY22" fmla="*/ 556493 h 1283551"/>
                <a:gd name="connsiteX23" fmla="*/ 341222 w 568686"/>
                <a:gd name="connsiteY23" fmla="*/ 713391 h 1283551"/>
                <a:gd name="connsiteX24" fmla="*/ 263930 w 568686"/>
                <a:gd name="connsiteY24" fmla="*/ 787832 h 1283551"/>
                <a:gd name="connsiteX25" fmla="*/ 221384 w 568686"/>
                <a:gd name="connsiteY25" fmla="*/ 822955 h 1283551"/>
                <a:gd name="connsiteX26" fmla="*/ 216328 w 568686"/>
                <a:gd name="connsiteY26" fmla="*/ 826667 h 1283551"/>
                <a:gd name="connsiteX27" fmla="*/ 171577 w 568686"/>
                <a:gd name="connsiteY27" fmla="*/ 943008 h 1283551"/>
                <a:gd name="connsiteX28" fmla="*/ 155602 w 568686"/>
                <a:gd name="connsiteY28" fmla="*/ 983241 h 1283551"/>
                <a:gd name="connsiteX29" fmla="*/ 138336 w 568686"/>
                <a:gd name="connsiteY29" fmla="*/ 1023044 h 1283551"/>
                <a:gd name="connsiteX30" fmla="*/ 121071 w 568686"/>
                <a:gd name="connsiteY30" fmla="*/ 1062900 h 1283551"/>
                <a:gd name="connsiteX31" fmla="*/ 112303 w 568686"/>
                <a:gd name="connsiteY31" fmla="*/ 1082855 h 1283551"/>
                <a:gd name="connsiteX32" fmla="*/ 102891 w 568686"/>
                <a:gd name="connsiteY32" fmla="*/ 1102542 h 1283551"/>
                <a:gd name="connsiteX33" fmla="*/ 83743 w 568686"/>
                <a:gd name="connsiteY33" fmla="*/ 1142075 h 1283551"/>
                <a:gd name="connsiteX34" fmla="*/ 74222 w 568686"/>
                <a:gd name="connsiteY34" fmla="*/ 1161815 h 1283551"/>
                <a:gd name="connsiteX35" fmla="*/ 64271 w 568686"/>
                <a:gd name="connsiteY35" fmla="*/ 1181501 h 1283551"/>
                <a:gd name="connsiteX36" fmla="*/ 21188 w 568686"/>
                <a:gd name="connsiteY36" fmla="*/ 1259708 h 1283551"/>
                <a:gd name="connsiteX37" fmla="*/ 1768 w 568686"/>
                <a:gd name="connsiteY37" fmla="*/ 1282645 h 1283551"/>
                <a:gd name="connsiteX38" fmla="*/ 0 w 568686"/>
                <a:gd name="connsiteY38" fmla="*/ 1283551 h 1283551"/>
                <a:gd name="connsiteX39" fmla="*/ 0 w 568686"/>
                <a:gd name="connsiteY39" fmla="*/ 1012352 h 1283551"/>
                <a:gd name="connsiteX40" fmla="*/ 4729 w 568686"/>
                <a:gd name="connsiteY40" fmla="*/ 1003895 h 1283551"/>
                <a:gd name="connsiteX41" fmla="*/ 24845 w 568686"/>
                <a:gd name="connsiteY41" fmla="*/ 967482 h 1283551"/>
                <a:gd name="connsiteX42" fmla="*/ 45015 w 568686"/>
                <a:gd name="connsiteY42" fmla="*/ 931014 h 1283551"/>
                <a:gd name="connsiteX43" fmla="*/ 64218 w 568686"/>
                <a:gd name="connsiteY43" fmla="*/ 893793 h 1283551"/>
                <a:gd name="connsiteX44" fmla="*/ 130645 w 568686"/>
                <a:gd name="connsiteY44" fmla="*/ 759917 h 1283551"/>
                <a:gd name="connsiteX45" fmla="*/ 124459 w 568686"/>
                <a:gd name="connsiteY45" fmla="*/ 746846 h 1283551"/>
                <a:gd name="connsiteX46" fmla="*/ 103267 w 568686"/>
                <a:gd name="connsiteY46" fmla="*/ 692790 h 1283551"/>
                <a:gd name="connsiteX47" fmla="*/ 70026 w 568686"/>
                <a:gd name="connsiteY47" fmla="*/ 584678 h 1283551"/>
                <a:gd name="connsiteX48" fmla="*/ 42380 w 568686"/>
                <a:gd name="connsiteY48" fmla="*/ 476081 h 1283551"/>
                <a:gd name="connsiteX49" fmla="*/ 18015 w 568686"/>
                <a:gd name="connsiteY49" fmla="*/ 366839 h 1283551"/>
                <a:gd name="connsiteX50" fmla="*/ 28503 w 568686"/>
                <a:gd name="connsiteY50" fmla="*/ 350919 h 1283551"/>
                <a:gd name="connsiteX51" fmla="*/ 44209 w 568686"/>
                <a:gd name="connsiteY51" fmla="*/ 360277 h 1283551"/>
                <a:gd name="connsiteX52" fmla="*/ 44263 w 568686"/>
                <a:gd name="connsiteY52" fmla="*/ 360493 h 1283551"/>
                <a:gd name="connsiteX53" fmla="*/ 112841 w 568686"/>
                <a:gd name="connsiteY53" fmla="*/ 571177 h 1283551"/>
                <a:gd name="connsiteX54" fmla="*/ 153289 w 568686"/>
                <a:gd name="connsiteY54" fmla="*/ 673104 h 1283551"/>
                <a:gd name="connsiteX55" fmla="*/ 162164 w 568686"/>
                <a:gd name="connsiteY55" fmla="*/ 692306 h 1283551"/>
                <a:gd name="connsiteX56" fmla="*/ 208098 w 568686"/>
                <a:gd name="connsiteY56" fmla="*/ 589250 h 1283551"/>
                <a:gd name="connsiteX57" fmla="*/ 288188 w 568686"/>
                <a:gd name="connsiteY57" fmla="*/ 398520 h 1283551"/>
                <a:gd name="connsiteX58" fmla="*/ 280658 w 568686"/>
                <a:gd name="connsiteY58" fmla="*/ 386741 h 1283551"/>
                <a:gd name="connsiteX59" fmla="*/ 269792 w 568686"/>
                <a:gd name="connsiteY59" fmla="*/ 365226 h 1283551"/>
                <a:gd name="connsiteX60" fmla="*/ 253226 w 568686"/>
                <a:gd name="connsiteY60" fmla="*/ 322841 h 1283551"/>
                <a:gd name="connsiteX61" fmla="*/ 227193 w 568686"/>
                <a:gd name="connsiteY61" fmla="*/ 238073 h 1283551"/>
                <a:gd name="connsiteX62" fmla="*/ 186369 w 568686"/>
                <a:gd name="connsiteY62" fmla="*/ 67191 h 1283551"/>
                <a:gd name="connsiteX63" fmla="*/ 194544 w 568686"/>
                <a:gd name="connsiteY63" fmla="*/ 54712 h 1283551"/>
                <a:gd name="connsiteX64" fmla="*/ 206861 w 568686"/>
                <a:gd name="connsiteY64" fmla="*/ 62027 h 1283551"/>
                <a:gd name="connsiteX65" fmla="*/ 206915 w 568686"/>
                <a:gd name="connsiteY65" fmla="*/ 62188 h 1283551"/>
                <a:gd name="connsiteX66" fmla="*/ 260649 w 568686"/>
                <a:gd name="connsiteY66" fmla="*/ 227369 h 1283551"/>
                <a:gd name="connsiteX67" fmla="*/ 292383 w 568686"/>
                <a:gd name="connsiteY67" fmla="*/ 307351 h 1283551"/>
                <a:gd name="connsiteX68" fmla="*/ 310079 w 568686"/>
                <a:gd name="connsiteY68" fmla="*/ 343604 h 1283551"/>
                <a:gd name="connsiteX69" fmla="*/ 336650 w 568686"/>
                <a:gd name="connsiteY69" fmla="*/ 275670 h 128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68686" h="1283551">
                  <a:moveTo>
                    <a:pt x="437388" y="0"/>
                  </a:moveTo>
                  <a:lnTo>
                    <a:pt x="461740" y="0"/>
                  </a:lnTo>
                  <a:lnTo>
                    <a:pt x="386080" y="292075"/>
                  </a:lnTo>
                  <a:cubicBezTo>
                    <a:pt x="381831" y="307189"/>
                    <a:pt x="377636" y="322357"/>
                    <a:pt x="373333" y="337418"/>
                  </a:cubicBezTo>
                  <a:cubicBezTo>
                    <a:pt x="376130" y="334729"/>
                    <a:pt x="378981" y="331931"/>
                    <a:pt x="381724" y="329135"/>
                  </a:cubicBezTo>
                  <a:cubicBezTo>
                    <a:pt x="401786" y="309072"/>
                    <a:pt x="421096" y="287664"/>
                    <a:pt x="440029" y="265935"/>
                  </a:cubicBezTo>
                  <a:cubicBezTo>
                    <a:pt x="477895" y="222313"/>
                    <a:pt x="514417" y="177024"/>
                    <a:pt x="549648" y="131090"/>
                  </a:cubicBezTo>
                  <a:lnTo>
                    <a:pt x="549701" y="130982"/>
                  </a:lnTo>
                  <a:cubicBezTo>
                    <a:pt x="553305" y="126303"/>
                    <a:pt x="559867" y="125442"/>
                    <a:pt x="564546" y="128992"/>
                  </a:cubicBezTo>
                  <a:cubicBezTo>
                    <a:pt x="568903" y="132381"/>
                    <a:pt x="569978" y="138566"/>
                    <a:pt x="567021" y="143192"/>
                  </a:cubicBezTo>
                  <a:cubicBezTo>
                    <a:pt x="535178" y="192407"/>
                    <a:pt x="502315" y="240601"/>
                    <a:pt x="467461" y="287987"/>
                  </a:cubicBezTo>
                  <a:cubicBezTo>
                    <a:pt x="449980" y="311600"/>
                    <a:pt x="432015" y="334998"/>
                    <a:pt x="412705" y="357749"/>
                  </a:cubicBezTo>
                  <a:cubicBezTo>
                    <a:pt x="402969" y="369099"/>
                    <a:pt x="392965" y="380340"/>
                    <a:pt x="381939" y="391313"/>
                  </a:cubicBezTo>
                  <a:cubicBezTo>
                    <a:pt x="376345" y="396691"/>
                    <a:pt x="370590" y="402124"/>
                    <a:pt x="364135" y="407395"/>
                  </a:cubicBezTo>
                  <a:cubicBezTo>
                    <a:pt x="359940" y="410730"/>
                    <a:pt x="355475" y="414118"/>
                    <a:pt x="350204" y="417346"/>
                  </a:cubicBezTo>
                  <a:cubicBezTo>
                    <a:pt x="336274" y="465001"/>
                    <a:pt x="321751" y="512495"/>
                    <a:pt x="306798" y="559828"/>
                  </a:cubicBezTo>
                  <a:cubicBezTo>
                    <a:pt x="300559" y="579729"/>
                    <a:pt x="294212" y="599577"/>
                    <a:pt x="287704" y="619371"/>
                  </a:cubicBezTo>
                  <a:cubicBezTo>
                    <a:pt x="275118" y="657936"/>
                    <a:pt x="262262" y="696394"/>
                    <a:pt x="249085" y="734798"/>
                  </a:cubicBezTo>
                  <a:cubicBezTo>
                    <a:pt x="270492" y="718017"/>
                    <a:pt x="291523" y="700374"/>
                    <a:pt x="312177" y="682355"/>
                  </a:cubicBezTo>
                  <a:cubicBezTo>
                    <a:pt x="364835" y="636421"/>
                    <a:pt x="416202" y="588282"/>
                    <a:pt x="466116" y="539012"/>
                  </a:cubicBezTo>
                  <a:lnTo>
                    <a:pt x="466223" y="538905"/>
                  </a:lnTo>
                  <a:cubicBezTo>
                    <a:pt x="471279" y="533957"/>
                    <a:pt x="479401" y="533957"/>
                    <a:pt x="484350" y="539066"/>
                  </a:cubicBezTo>
                  <a:cubicBezTo>
                    <a:pt x="488922" y="543854"/>
                    <a:pt x="489030" y="551491"/>
                    <a:pt x="484780" y="556493"/>
                  </a:cubicBezTo>
                  <a:cubicBezTo>
                    <a:pt x="438415" y="610119"/>
                    <a:pt x="390921" y="662401"/>
                    <a:pt x="341222" y="713391"/>
                  </a:cubicBezTo>
                  <a:cubicBezTo>
                    <a:pt x="316372" y="738778"/>
                    <a:pt x="290931" y="763789"/>
                    <a:pt x="263930" y="787832"/>
                  </a:cubicBezTo>
                  <a:cubicBezTo>
                    <a:pt x="250321" y="799881"/>
                    <a:pt x="236499" y="811660"/>
                    <a:pt x="221384" y="822955"/>
                  </a:cubicBezTo>
                  <a:lnTo>
                    <a:pt x="216328" y="826667"/>
                  </a:lnTo>
                  <a:cubicBezTo>
                    <a:pt x="202074" y="865608"/>
                    <a:pt x="187229" y="904389"/>
                    <a:pt x="171577" y="943008"/>
                  </a:cubicBezTo>
                  <a:lnTo>
                    <a:pt x="155602" y="983241"/>
                  </a:lnTo>
                  <a:lnTo>
                    <a:pt x="138336" y="1023044"/>
                  </a:lnTo>
                  <a:lnTo>
                    <a:pt x="121071" y="1062900"/>
                  </a:lnTo>
                  <a:cubicBezTo>
                    <a:pt x="118166" y="1069516"/>
                    <a:pt x="115423" y="1076240"/>
                    <a:pt x="112303" y="1082855"/>
                  </a:cubicBezTo>
                  <a:lnTo>
                    <a:pt x="102891" y="1102542"/>
                  </a:lnTo>
                  <a:lnTo>
                    <a:pt x="83743" y="1142075"/>
                  </a:lnTo>
                  <a:lnTo>
                    <a:pt x="74222" y="1161815"/>
                  </a:lnTo>
                  <a:cubicBezTo>
                    <a:pt x="71049" y="1168485"/>
                    <a:pt x="67929" y="1175100"/>
                    <a:pt x="64271" y="1181501"/>
                  </a:cubicBezTo>
                  <a:lnTo>
                    <a:pt x="21188" y="1259708"/>
                  </a:lnTo>
                  <a:cubicBezTo>
                    <a:pt x="16145" y="1268865"/>
                    <a:pt x="9489" y="1276563"/>
                    <a:pt x="1768" y="1282645"/>
                  </a:cubicBezTo>
                  <a:lnTo>
                    <a:pt x="0" y="1283551"/>
                  </a:lnTo>
                  <a:lnTo>
                    <a:pt x="0" y="1012352"/>
                  </a:lnTo>
                  <a:lnTo>
                    <a:pt x="4729" y="1003895"/>
                  </a:lnTo>
                  <a:lnTo>
                    <a:pt x="24845" y="967482"/>
                  </a:lnTo>
                  <a:lnTo>
                    <a:pt x="45015" y="931014"/>
                  </a:lnTo>
                  <a:lnTo>
                    <a:pt x="64218" y="893793"/>
                  </a:lnTo>
                  <a:cubicBezTo>
                    <a:pt x="87185" y="849742"/>
                    <a:pt x="109238" y="805044"/>
                    <a:pt x="130645" y="759917"/>
                  </a:cubicBezTo>
                  <a:lnTo>
                    <a:pt x="124459" y="746846"/>
                  </a:lnTo>
                  <a:cubicBezTo>
                    <a:pt x="116391" y="728774"/>
                    <a:pt x="109560" y="710755"/>
                    <a:pt x="103267" y="692790"/>
                  </a:cubicBezTo>
                  <a:cubicBezTo>
                    <a:pt x="90681" y="656807"/>
                    <a:pt x="80031" y="620877"/>
                    <a:pt x="70026" y="584678"/>
                  </a:cubicBezTo>
                  <a:cubicBezTo>
                    <a:pt x="60076" y="548586"/>
                    <a:pt x="50986" y="512388"/>
                    <a:pt x="42380" y="476081"/>
                  </a:cubicBezTo>
                  <a:cubicBezTo>
                    <a:pt x="33721" y="439775"/>
                    <a:pt x="25599" y="403468"/>
                    <a:pt x="18015" y="366839"/>
                  </a:cubicBezTo>
                  <a:cubicBezTo>
                    <a:pt x="16562" y="359578"/>
                    <a:pt x="21241" y="352371"/>
                    <a:pt x="28503" y="350919"/>
                  </a:cubicBezTo>
                  <a:cubicBezTo>
                    <a:pt x="35441" y="349466"/>
                    <a:pt x="42272" y="353608"/>
                    <a:pt x="44209" y="360277"/>
                  </a:cubicBezTo>
                  <a:lnTo>
                    <a:pt x="44263" y="360493"/>
                  </a:lnTo>
                  <a:cubicBezTo>
                    <a:pt x="65132" y="431330"/>
                    <a:pt x="87830" y="501953"/>
                    <a:pt x="112841" y="571177"/>
                  </a:cubicBezTo>
                  <a:cubicBezTo>
                    <a:pt x="125427" y="605709"/>
                    <a:pt x="138659" y="640025"/>
                    <a:pt x="153289" y="673104"/>
                  </a:cubicBezTo>
                  <a:cubicBezTo>
                    <a:pt x="156140" y="679559"/>
                    <a:pt x="159099" y="686013"/>
                    <a:pt x="162164" y="692306"/>
                  </a:cubicBezTo>
                  <a:cubicBezTo>
                    <a:pt x="177762" y="658098"/>
                    <a:pt x="193038" y="623727"/>
                    <a:pt x="208098" y="589250"/>
                  </a:cubicBezTo>
                  <a:cubicBezTo>
                    <a:pt x="235745" y="526158"/>
                    <a:pt x="262316" y="462473"/>
                    <a:pt x="288188" y="398520"/>
                  </a:cubicBezTo>
                  <a:cubicBezTo>
                    <a:pt x="285283" y="394540"/>
                    <a:pt x="282917" y="390560"/>
                    <a:pt x="280658" y="386741"/>
                  </a:cubicBezTo>
                  <a:cubicBezTo>
                    <a:pt x="276462" y="379480"/>
                    <a:pt x="273073" y="372326"/>
                    <a:pt x="269792" y="365226"/>
                  </a:cubicBezTo>
                  <a:cubicBezTo>
                    <a:pt x="263446" y="351134"/>
                    <a:pt x="258120" y="336988"/>
                    <a:pt x="253226" y="322841"/>
                  </a:cubicBezTo>
                  <a:cubicBezTo>
                    <a:pt x="243329" y="294657"/>
                    <a:pt x="234992" y="266365"/>
                    <a:pt x="227193" y="238073"/>
                  </a:cubicBezTo>
                  <a:cubicBezTo>
                    <a:pt x="211648" y="181381"/>
                    <a:pt x="198309" y="124582"/>
                    <a:pt x="186369" y="67191"/>
                  </a:cubicBezTo>
                  <a:cubicBezTo>
                    <a:pt x="185185" y="61435"/>
                    <a:pt x="188842" y="55896"/>
                    <a:pt x="194544" y="54712"/>
                  </a:cubicBezTo>
                  <a:cubicBezTo>
                    <a:pt x="200030" y="53529"/>
                    <a:pt x="205301" y="56810"/>
                    <a:pt x="206861" y="62027"/>
                  </a:cubicBezTo>
                  <a:lnTo>
                    <a:pt x="206915" y="62188"/>
                  </a:lnTo>
                  <a:cubicBezTo>
                    <a:pt x="223266" y="117697"/>
                    <a:pt x="241070" y="173098"/>
                    <a:pt x="260649" y="227369"/>
                  </a:cubicBezTo>
                  <a:cubicBezTo>
                    <a:pt x="270492" y="254478"/>
                    <a:pt x="280873" y="281372"/>
                    <a:pt x="292383" y="307351"/>
                  </a:cubicBezTo>
                  <a:cubicBezTo>
                    <a:pt x="297923" y="319722"/>
                    <a:pt x="303785" y="332093"/>
                    <a:pt x="310079" y="343604"/>
                  </a:cubicBezTo>
                  <a:cubicBezTo>
                    <a:pt x="319008" y="321013"/>
                    <a:pt x="327883" y="298368"/>
                    <a:pt x="336650" y="275670"/>
                  </a:cubicBezTo>
                  <a:close/>
                </a:path>
              </a:pathLst>
            </a:custGeom>
            <a:solidFill>
              <a:srgbClr val="BBD586"/>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535" name="任意多边形: 形状 534"/>
            <p:cNvSpPr/>
            <p:nvPr/>
          </p:nvSpPr>
          <p:spPr>
            <a:xfrm>
              <a:off x="0" y="535213"/>
              <a:ext cx="487863" cy="748338"/>
            </a:xfrm>
            <a:custGeom>
              <a:avLst/>
              <a:gdLst>
                <a:gd name="connsiteX0" fmla="*/ 475219 w 487863"/>
                <a:gd name="connsiteY0" fmla="*/ 0 h 748338"/>
                <a:gd name="connsiteX1" fmla="*/ 484241 w 487863"/>
                <a:gd name="connsiteY1" fmla="*/ 3853 h 748338"/>
                <a:gd name="connsiteX2" fmla="*/ 484780 w 487863"/>
                <a:gd name="connsiteY2" fmla="*/ 21280 h 748338"/>
                <a:gd name="connsiteX3" fmla="*/ 341221 w 487863"/>
                <a:gd name="connsiteY3" fmla="*/ 178177 h 748338"/>
                <a:gd name="connsiteX4" fmla="*/ 263929 w 487863"/>
                <a:gd name="connsiteY4" fmla="*/ 252619 h 748338"/>
                <a:gd name="connsiteX5" fmla="*/ 221384 w 487863"/>
                <a:gd name="connsiteY5" fmla="*/ 287742 h 748338"/>
                <a:gd name="connsiteX6" fmla="*/ 216328 w 487863"/>
                <a:gd name="connsiteY6" fmla="*/ 291453 h 748338"/>
                <a:gd name="connsiteX7" fmla="*/ 171577 w 487863"/>
                <a:gd name="connsiteY7" fmla="*/ 407795 h 748338"/>
                <a:gd name="connsiteX8" fmla="*/ 155602 w 487863"/>
                <a:gd name="connsiteY8" fmla="*/ 448028 h 748338"/>
                <a:gd name="connsiteX9" fmla="*/ 138336 w 487863"/>
                <a:gd name="connsiteY9" fmla="*/ 487831 h 748338"/>
                <a:gd name="connsiteX10" fmla="*/ 121071 w 487863"/>
                <a:gd name="connsiteY10" fmla="*/ 527687 h 748338"/>
                <a:gd name="connsiteX11" fmla="*/ 112303 w 487863"/>
                <a:gd name="connsiteY11" fmla="*/ 547642 h 748338"/>
                <a:gd name="connsiteX12" fmla="*/ 102891 w 487863"/>
                <a:gd name="connsiteY12" fmla="*/ 567329 h 748338"/>
                <a:gd name="connsiteX13" fmla="*/ 83742 w 487863"/>
                <a:gd name="connsiteY13" fmla="*/ 606862 h 748338"/>
                <a:gd name="connsiteX14" fmla="*/ 74222 w 487863"/>
                <a:gd name="connsiteY14" fmla="*/ 626602 h 748338"/>
                <a:gd name="connsiteX15" fmla="*/ 64271 w 487863"/>
                <a:gd name="connsiteY15" fmla="*/ 646288 h 748338"/>
                <a:gd name="connsiteX16" fmla="*/ 21188 w 487863"/>
                <a:gd name="connsiteY16" fmla="*/ 724495 h 748338"/>
                <a:gd name="connsiteX17" fmla="*/ 1768 w 487863"/>
                <a:gd name="connsiteY17" fmla="*/ 747432 h 748338"/>
                <a:gd name="connsiteX18" fmla="*/ 0 w 487863"/>
                <a:gd name="connsiteY18" fmla="*/ 748338 h 748338"/>
                <a:gd name="connsiteX19" fmla="*/ 0 w 487863"/>
                <a:gd name="connsiteY19" fmla="*/ 536212 h 748338"/>
                <a:gd name="connsiteX20" fmla="*/ 32335 w 487863"/>
                <a:gd name="connsiteY20" fmla="*/ 506972 h 748338"/>
                <a:gd name="connsiteX21" fmla="*/ 123706 w 487863"/>
                <a:gd name="connsiteY21" fmla="*/ 377352 h 748338"/>
                <a:gd name="connsiteX22" fmla="*/ 306690 w 487863"/>
                <a:gd name="connsiteY22" fmla="*/ 24615 h 748338"/>
                <a:gd name="connsiteX23" fmla="*/ 287596 w 487863"/>
                <a:gd name="connsiteY23" fmla="*/ 84157 h 748338"/>
                <a:gd name="connsiteX24" fmla="*/ 248977 w 487863"/>
                <a:gd name="connsiteY24" fmla="*/ 199585 h 748338"/>
                <a:gd name="connsiteX25" fmla="*/ 312069 w 487863"/>
                <a:gd name="connsiteY25" fmla="*/ 147142 h 748338"/>
                <a:gd name="connsiteX26" fmla="*/ 466008 w 487863"/>
                <a:gd name="connsiteY26" fmla="*/ 3799 h 748338"/>
                <a:gd name="connsiteX27" fmla="*/ 466116 w 487863"/>
                <a:gd name="connsiteY27" fmla="*/ 3692 h 748338"/>
                <a:gd name="connsiteX28" fmla="*/ 475219 w 487863"/>
                <a:gd name="connsiteY28" fmla="*/ 0 h 74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7863" h="748338">
                  <a:moveTo>
                    <a:pt x="475219" y="0"/>
                  </a:moveTo>
                  <a:cubicBezTo>
                    <a:pt x="478500" y="20"/>
                    <a:pt x="481767" y="1298"/>
                    <a:pt x="484241" y="3853"/>
                  </a:cubicBezTo>
                  <a:cubicBezTo>
                    <a:pt x="488921" y="8640"/>
                    <a:pt x="489029" y="16278"/>
                    <a:pt x="484780" y="21280"/>
                  </a:cubicBezTo>
                  <a:cubicBezTo>
                    <a:pt x="438415" y="74906"/>
                    <a:pt x="390921" y="127187"/>
                    <a:pt x="341221" y="178177"/>
                  </a:cubicBezTo>
                  <a:cubicBezTo>
                    <a:pt x="316372" y="203565"/>
                    <a:pt x="290930" y="228576"/>
                    <a:pt x="263929" y="252619"/>
                  </a:cubicBezTo>
                  <a:cubicBezTo>
                    <a:pt x="250321" y="264667"/>
                    <a:pt x="236498" y="276447"/>
                    <a:pt x="221384" y="287742"/>
                  </a:cubicBezTo>
                  <a:lnTo>
                    <a:pt x="216328" y="291453"/>
                  </a:lnTo>
                  <a:cubicBezTo>
                    <a:pt x="202074" y="330395"/>
                    <a:pt x="187229" y="369176"/>
                    <a:pt x="171577" y="407795"/>
                  </a:cubicBezTo>
                  <a:lnTo>
                    <a:pt x="155602" y="448028"/>
                  </a:lnTo>
                  <a:lnTo>
                    <a:pt x="138336" y="487831"/>
                  </a:lnTo>
                  <a:lnTo>
                    <a:pt x="121071" y="527687"/>
                  </a:lnTo>
                  <a:cubicBezTo>
                    <a:pt x="118166" y="534303"/>
                    <a:pt x="115423" y="541026"/>
                    <a:pt x="112303" y="547642"/>
                  </a:cubicBezTo>
                  <a:lnTo>
                    <a:pt x="102891" y="567329"/>
                  </a:lnTo>
                  <a:lnTo>
                    <a:pt x="83742" y="606862"/>
                  </a:lnTo>
                  <a:lnTo>
                    <a:pt x="74222" y="626602"/>
                  </a:lnTo>
                  <a:cubicBezTo>
                    <a:pt x="71049" y="633272"/>
                    <a:pt x="67929" y="639887"/>
                    <a:pt x="64271" y="646288"/>
                  </a:cubicBezTo>
                  <a:lnTo>
                    <a:pt x="21188" y="724495"/>
                  </a:lnTo>
                  <a:cubicBezTo>
                    <a:pt x="16145" y="733652"/>
                    <a:pt x="9489" y="741350"/>
                    <a:pt x="1768" y="747432"/>
                  </a:cubicBezTo>
                  <a:lnTo>
                    <a:pt x="0" y="748338"/>
                  </a:lnTo>
                  <a:lnTo>
                    <a:pt x="0" y="536212"/>
                  </a:lnTo>
                  <a:lnTo>
                    <a:pt x="32335" y="506972"/>
                  </a:lnTo>
                  <a:cubicBezTo>
                    <a:pt x="65724" y="472474"/>
                    <a:pt x="97566" y="429848"/>
                    <a:pt x="123706" y="377352"/>
                  </a:cubicBezTo>
                  <a:cubicBezTo>
                    <a:pt x="184378" y="255685"/>
                    <a:pt x="255054" y="121378"/>
                    <a:pt x="306690" y="24615"/>
                  </a:cubicBezTo>
                  <a:cubicBezTo>
                    <a:pt x="300451" y="44516"/>
                    <a:pt x="294104" y="64363"/>
                    <a:pt x="287596" y="84157"/>
                  </a:cubicBezTo>
                  <a:cubicBezTo>
                    <a:pt x="275009" y="122723"/>
                    <a:pt x="262154" y="161180"/>
                    <a:pt x="248977" y="199585"/>
                  </a:cubicBezTo>
                  <a:cubicBezTo>
                    <a:pt x="270384" y="182803"/>
                    <a:pt x="291414" y="165161"/>
                    <a:pt x="312069" y="147142"/>
                  </a:cubicBezTo>
                  <a:cubicBezTo>
                    <a:pt x="364726" y="101208"/>
                    <a:pt x="416093" y="53068"/>
                    <a:pt x="466008" y="3799"/>
                  </a:cubicBezTo>
                  <a:lnTo>
                    <a:pt x="466116" y="3692"/>
                  </a:lnTo>
                  <a:cubicBezTo>
                    <a:pt x="468643" y="1217"/>
                    <a:pt x="471938" y="-20"/>
                    <a:pt x="475219" y="0"/>
                  </a:cubicBezTo>
                  <a:close/>
                </a:path>
              </a:pathLst>
            </a:custGeom>
            <a:solidFill>
              <a:srgbClr val="1D1D1B">
                <a:alpha val="30000"/>
              </a:srgbClr>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536" name="任意多边形: 形状 535"/>
            <p:cNvSpPr/>
            <p:nvPr/>
          </p:nvSpPr>
          <p:spPr>
            <a:xfrm>
              <a:off x="41729" y="1"/>
              <a:ext cx="1113251" cy="1140043"/>
            </a:xfrm>
            <a:custGeom>
              <a:avLst/>
              <a:gdLst>
                <a:gd name="connsiteX0" fmla="*/ 456800 w 1113251"/>
                <a:gd name="connsiteY0" fmla="*/ 0 h 1140043"/>
                <a:gd name="connsiteX1" fmla="*/ 603277 w 1113251"/>
                <a:gd name="connsiteY1" fmla="*/ 0 h 1140043"/>
                <a:gd name="connsiteX2" fmla="*/ 626754 w 1113251"/>
                <a:gd name="connsiteY2" fmla="*/ 22960 h 1140043"/>
                <a:gd name="connsiteX3" fmla="*/ 651102 w 1113251"/>
                <a:gd name="connsiteY3" fmla="*/ 48044 h 1140043"/>
                <a:gd name="connsiteX4" fmla="*/ 702979 w 1113251"/>
                <a:gd name="connsiteY4" fmla="*/ 3085 h 1140043"/>
                <a:gd name="connsiteX5" fmla="*/ 705825 w 1113251"/>
                <a:gd name="connsiteY5" fmla="*/ 0 h 1140043"/>
                <a:gd name="connsiteX6" fmla="*/ 1113251 w 1113251"/>
                <a:gd name="connsiteY6" fmla="*/ 0 h 1140043"/>
                <a:gd name="connsiteX7" fmla="*/ 1106081 w 1113251"/>
                <a:gd name="connsiteY7" fmla="*/ 28747 h 1140043"/>
                <a:gd name="connsiteX8" fmla="*/ 1004645 w 1113251"/>
                <a:gd name="connsiteY8" fmla="*/ 233878 h 1140043"/>
                <a:gd name="connsiteX9" fmla="*/ 1021319 w 1113251"/>
                <a:gd name="connsiteY9" fmla="*/ 391529 h 1140043"/>
                <a:gd name="connsiteX10" fmla="*/ 803158 w 1113251"/>
                <a:gd name="connsiteY10" fmla="*/ 661864 h 1140043"/>
                <a:gd name="connsiteX11" fmla="*/ 784709 w 1113251"/>
                <a:gd name="connsiteY11" fmla="*/ 803540 h 1140043"/>
                <a:gd name="connsiteX12" fmla="*/ 416482 w 1113251"/>
                <a:gd name="connsiteY12" fmla="*/ 1038751 h 1140043"/>
                <a:gd name="connsiteX13" fmla="*/ 203108 w 1113251"/>
                <a:gd name="connsiteY13" fmla="*/ 1104856 h 1140043"/>
                <a:gd name="connsiteX14" fmla="*/ 173740 w 1113251"/>
                <a:gd name="connsiteY14" fmla="*/ 1118625 h 1140043"/>
                <a:gd name="connsiteX15" fmla="*/ 154646 w 1113251"/>
                <a:gd name="connsiteY15" fmla="*/ 1128307 h 1140043"/>
                <a:gd name="connsiteX16" fmla="*/ 33624 w 1113251"/>
                <a:gd name="connsiteY16" fmla="*/ 1108729 h 1140043"/>
                <a:gd name="connsiteX17" fmla="*/ 33356 w 1113251"/>
                <a:gd name="connsiteY17" fmla="*/ 1108460 h 1140043"/>
                <a:gd name="connsiteX18" fmla="*/ 9312 w 1113251"/>
                <a:gd name="connsiteY18" fmla="*/ 1008039 h 1140043"/>
                <a:gd name="connsiteX19" fmla="*/ 21953 w 1113251"/>
                <a:gd name="connsiteY19" fmla="*/ 959308 h 1140043"/>
                <a:gd name="connsiteX20" fmla="*/ 27116 w 1113251"/>
                <a:gd name="connsiteY20" fmla="*/ 930962 h 1140043"/>
                <a:gd name="connsiteX21" fmla="*/ 12916 w 1113251"/>
                <a:gd name="connsiteY21" fmla="*/ 683648 h 1140043"/>
                <a:gd name="connsiteX22" fmla="*/ 760 w 1113251"/>
                <a:gd name="connsiteY22" fmla="*/ 565638 h 1140043"/>
                <a:gd name="connsiteX23" fmla="*/ 229894 w 1113251"/>
                <a:gd name="connsiteY23" fmla="*/ 321337 h 1140043"/>
                <a:gd name="connsiteX24" fmla="*/ 451658 w 1113251"/>
                <a:gd name="connsiteY24" fmla="*/ 2916 h 114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13251" h="1140043">
                  <a:moveTo>
                    <a:pt x="456800" y="0"/>
                  </a:moveTo>
                  <a:lnTo>
                    <a:pt x="603277" y="0"/>
                  </a:lnTo>
                  <a:lnTo>
                    <a:pt x="626754" y="22960"/>
                  </a:lnTo>
                  <a:cubicBezTo>
                    <a:pt x="636714" y="34960"/>
                    <a:pt x="644499" y="45045"/>
                    <a:pt x="651102" y="48044"/>
                  </a:cubicBezTo>
                  <a:cubicBezTo>
                    <a:pt x="657691" y="51056"/>
                    <a:pt x="676284" y="32062"/>
                    <a:pt x="702979" y="3085"/>
                  </a:cubicBezTo>
                  <a:lnTo>
                    <a:pt x="705825" y="0"/>
                  </a:lnTo>
                  <a:lnTo>
                    <a:pt x="1113251" y="0"/>
                  </a:lnTo>
                  <a:lnTo>
                    <a:pt x="1106081" y="28747"/>
                  </a:lnTo>
                  <a:cubicBezTo>
                    <a:pt x="1078428" y="114309"/>
                    <a:pt x="1029065" y="197545"/>
                    <a:pt x="1004645" y="233878"/>
                  </a:cubicBezTo>
                  <a:cubicBezTo>
                    <a:pt x="953386" y="310042"/>
                    <a:pt x="973341" y="348177"/>
                    <a:pt x="1021319" y="391529"/>
                  </a:cubicBezTo>
                  <a:cubicBezTo>
                    <a:pt x="1112004" y="473555"/>
                    <a:pt x="906215" y="598234"/>
                    <a:pt x="803158" y="661864"/>
                  </a:cubicBezTo>
                  <a:cubicBezTo>
                    <a:pt x="700209" y="725494"/>
                    <a:pt x="791163" y="742760"/>
                    <a:pt x="784709" y="803540"/>
                  </a:cubicBezTo>
                  <a:cubicBezTo>
                    <a:pt x="778308" y="864319"/>
                    <a:pt x="619044" y="1001531"/>
                    <a:pt x="416482" y="1038751"/>
                  </a:cubicBezTo>
                  <a:cubicBezTo>
                    <a:pt x="329777" y="1054673"/>
                    <a:pt x="257486" y="1080490"/>
                    <a:pt x="203108" y="1104856"/>
                  </a:cubicBezTo>
                  <a:cubicBezTo>
                    <a:pt x="192619" y="1109535"/>
                    <a:pt x="182830" y="1114107"/>
                    <a:pt x="173740" y="1118625"/>
                  </a:cubicBezTo>
                  <a:cubicBezTo>
                    <a:pt x="167017" y="1121960"/>
                    <a:pt x="160616" y="1125134"/>
                    <a:pt x="154646" y="1128307"/>
                  </a:cubicBezTo>
                  <a:cubicBezTo>
                    <a:pt x="114359" y="1149392"/>
                    <a:pt x="65036" y="1141592"/>
                    <a:pt x="33624" y="1108729"/>
                  </a:cubicBezTo>
                  <a:lnTo>
                    <a:pt x="33356" y="1108460"/>
                  </a:lnTo>
                  <a:cubicBezTo>
                    <a:pt x="7806" y="1081728"/>
                    <a:pt x="-1553" y="1043323"/>
                    <a:pt x="9312" y="1008039"/>
                  </a:cubicBezTo>
                  <a:cubicBezTo>
                    <a:pt x="13669" y="994162"/>
                    <a:pt x="18080" y="977810"/>
                    <a:pt x="21953" y="959308"/>
                  </a:cubicBezTo>
                  <a:cubicBezTo>
                    <a:pt x="23781" y="950379"/>
                    <a:pt x="25556" y="940912"/>
                    <a:pt x="27116" y="930962"/>
                  </a:cubicBezTo>
                  <a:cubicBezTo>
                    <a:pt x="37282" y="865932"/>
                    <a:pt x="39218" y="780465"/>
                    <a:pt x="12916" y="683648"/>
                  </a:cubicBezTo>
                  <a:cubicBezTo>
                    <a:pt x="1728" y="642554"/>
                    <a:pt x="-1714" y="602806"/>
                    <a:pt x="760" y="565638"/>
                  </a:cubicBezTo>
                  <a:cubicBezTo>
                    <a:pt x="11518" y="405944"/>
                    <a:pt x="132808" y="293314"/>
                    <a:pt x="229894" y="321337"/>
                  </a:cubicBezTo>
                  <a:cubicBezTo>
                    <a:pt x="349678" y="355814"/>
                    <a:pt x="323914" y="95054"/>
                    <a:pt x="451658" y="2916"/>
                  </a:cubicBezTo>
                  <a:close/>
                </a:path>
              </a:pathLst>
            </a:custGeom>
            <a:solidFill>
              <a:srgbClr val="5B7019"/>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537" name="任意多边形: 形状 536"/>
            <p:cNvSpPr/>
            <p:nvPr/>
          </p:nvSpPr>
          <p:spPr>
            <a:xfrm>
              <a:off x="46580" y="246261"/>
              <a:ext cx="825150" cy="893782"/>
            </a:xfrm>
            <a:custGeom>
              <a:avLst/>
              <a:gdLst>
                <a:gd name="connsiteX0" fmla="*/ 833148 w 1384324"/>
                <a:gd name="connsiteY0" fmla="*/ 1061527 h 1499464"/>
                <a:gd name="connsiteX1" fmla="*/ 323671 w 1384324"/>
                <a:gd name="connsiteY1" fmla="*/ 1414804 h 1499464"/>
                <a:gd name="connsiteX2" fmla="*/ 283335 w 1384324"/>
                <a:gd name="connsiteY2" fmla="*/ 1463532 h 1499464"/>
                <a:gd name="connsiteX3" fmla="*/ 251301 w 1384324"/>
                <a:gd name="connsiteY3" fmla="*/ 1479775 h 1499464"/>
                <a:gd name="connsiteX4" fmla="*/ 48268 w 1384324"/>
                <a:gd name="connsiteY4" fmla="*/ 1446929 h 1499464"/>
                <a:gd name="connsiteX5" fmla="*/ 47817 w 1384324"/>
                <a:gd name="connsiteY5" fmla="*/ 1446478 h 1499464"/>
                <a:gd name="connsiteX6" fmla="*/ 7481 w 1384324"/>
                <a:gd name="connsiteY6" fmla="*/ 1278005 h 1499464"/>
                <a:gd name="connsiteX7" fmla="*/ 28687 w 1384324"/>
                <a:gd name="connsiteY7" fmla="*/ 1196251 h 1499464"/>
                <a:gd name="connsiteX8" fmla="*/ 261498 w 1384324"/>
                <a:gd name="connsiteY8" fmla="*/ 1018575 h 1499464"/>
                <a:gd name="connsiteX9" fmla="*/ 382596 w 1384324"/>
                <a:gd name="connsiteY9" fmla="*/ 436637 h 1499464"/>
                <a:gd name="connsiteX10" fmla="*/ 553775 w 1384324"/>
                <a:gd name="connsiteY10" fmla="*/ 517309 h 1499464"/>
                <a:gd name="connsiteX11" fmla="*/ 828907 w 1384324"/>
                <a:gd name="connsiteY11" fmla="*/ 148871 h 1499464"/>
                <a:gd name="connsiteX12" fmla="*/ 1045656 w 1384324"/>
                <a:gd name="connsiteY12" fmla="*/ 108626 h 1499464"/>
                <a:gd name="connsiteX13" fmla="*/ 1316998 w 1384324"/>
                <a:gd name="connsiteY13" fmla="*/ 2417 h 1499464"/>
                <a:gd name="connsiteX14" fmla="*/ 1327376 w 1384324"/>
                <a:gd name="connsiteY14" fmla="*/ 200126 h 1499464"/>
                <a:gd name="connsiteX15" fmla="*/ 1377457 w 1384324"/>
                <a:gd name="connsiteY15" fmla="*/ 368779 h 1499464"/>
                <a:gd name="connsiteX16" fmla="*/ 1023457 w 1384324"/>
                <a:gd name="connsiteY16" fmla="*/ 706896 h 1499464"/>
                <a:gd name="connsiteX17" fmla="*/ 953795 w 1384324"/>
                <a:gd name="connsiteY17" fmla="*/ 903974 h 1499464"/>
                <a:gd name="connsiteX18" fmla="*/ 833148 w 1384324"/>
                <a:gd name="connsiteY18" fmla="*/ 1061527 h 1499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84324" h="1499464">
                  <a:moveTo>
                    <a:pt x="833148" y="1061527"/>
                  </a:moveTo>
                  <a:cubicBezTo>
                    <a:pt x="752116" y="1113865"/>
                    <a:pt x="400282" y="1325019"/>
                    <a:pt x="323671" y="1414804"/>
                  </a:cubicBezTo>
                  <a:cubicBezTo>
                    <a:pt x="311309" y="1429152"/>
                    <a:pt x="297683" y="1445846"/>
                    <a:pt x="283335" y="1463532"/>
                  </a:cubicBezTo>
                  <a:cubicBezTo>
                    <a:pt x="272055" y="1469127"/>
                    <a:pt x="261317" y="1474451"/>
                    <a:pt x="251301" y="1479775"/>
                  </a:cubicBezTo>
                  <a:cubicBezTo>
                    <a:pt x="183714" y="1515148"/>
                    <a:pt x="100967" y="1502063"/>
                    <a:pt x="48268" y="1446929"/>
                  </a:cubicBezTo>
                  <a:lnTo>
                    <a:pt x="47817" y="1446478"/>
                  </a:lnTo>
                  <a:cubicBezTo>
                    <a:pt x="4955" y="1401630"/>
                    <a:pt x="-10746" y="1337201"/>
                    <a:pt x="7481" y="1278005"/>
                  </a:cubicBezTo>
                  <a:cubicBezTo>
                    <a:pt x="14790" y="1254724"/>
                    <a:pt x="22190" y="1227292"/>
                    <a:pt x="28687" y="1196251"/>
                  </a:cubicBezTo>
                  <a:cubicBezTo>
                    <a:pt x="138956" y="1147523"/>
                    <a:pt x="242548" y="1085349"/>
                    <a:pt x="261498" y="1018575"/>
                  </a:cubicBezTo>
                  <a:cubicBezTo>
                    <a:pt x="304631" y="866254"/>
                    <a:pt x="280538" y="442773"/>
                    <a:pt x="382596" y="436637"/>
                  </a:cubicBezTo>
                  <a:cubicBezTo>
                    <a:pt x="484563" y="430591"/>
                    <a:pt x="446212" y="509007"/>
                    <a:pt x="553775" y="517309"/>
                  </a:cubicBezTo>
                  <a:cubicBezTo>
                    <a:pt x="661428" y="525430"/>
                    <a:pt x="741738" y="269157"/>
                    <a:pt x="828907" y="148871"/>
                  </a:cubicBezTo>
                  <a:cubicBezTo>
                    <a:pt x="916167" y="28676"/>
                    <a:pt x="995755" y="56379"/>
                    <a:pt x="1045656" y="108626"/>
                  </a:cubicBezTo>
                  <a:cubicBezTo>
                    <a:pt x="1095467" y="160783"/>
                    <a:pt x="1255547" y="21728"/>
                    <a:pt x="1316998" y="2417"/>
                  </a:cubicBezTo>
                  <a:cubicBezTo>
                    <a:pt x="1378450" y="-16984"/>
                    <a:pt x="1426546" y="83269"/>
                    <a:pt x="1327376" y="200126"/>
                  </a:cubicBezTo>
                  <a:cubicBezTo>
                    <a:pt x="1228115" y="317073"/>
                    <a:pt x="1401550" y="306967"/>
                    <a:pt x="1377457" y="368779"/>
                  </a:cubicBezTo>
                  <a:cubicBezTo>
                    <a:pt x="1353273" y="430681"/>
                    <a:pt x="1162332" y="590852"/>
                    <a:pt x="1023457" y="706896"/>
                  </a:cubicBezTo>
                  <a:cubicBezTo>
                    <a:pt x="884584" y="822941"/>
                    <a:pt x="909940" y="869142"/>
                    <a:pt x="953795" y="903974"/>
                  </a:cubicBezTo>
                  <a:cubicBezTo>
                    <a:pt x="997830" y="938805"/>
                    <a:pt x="914090" y="1009190"/>
                    <a:pt x="833148" y="1061527"/>
                  </a:cubicBezTo>
                  <a:close/>
                </a:path>
              </a:pathLst>
            </a:custGeom>
            <a:solidFill>
              <a:srgbClr val="4C5E15"/>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38" name="任意多边形: 形状 537"/>
            <p:cNvSpPr/>
            <p:nvPr/>
          </p:nvSpPr>
          <p:spPr>
            <a:xfrm>
              <a:off x="958409" y="114613"/>
              <a:ext cx="72937" cy="77922"/>
            </a:xfrm>
            <a:custGeom>
              <a:avLst/>
              <a:gdLst>
                <a:gd name="connsiteX0" fmla="*/ 100739 w 122363"/>
                <a:gd name="connsiteY0" fmla="*/ 97939 h 130727"/>
                <a:gd name="connsiteX1" fmla="*/ 14473 w 122363"/>
                <a:gd name="connsiteY1" fmla="*/ 122033 h 130727"/>
                <a:gd name="connsiteX2" fmla="*/ 21691 w 122363"/>
                <a:gd name="connsiteY2" fmla="*/ 32788 h 130727"/>
                <a:gd name="connsiteX3" fmla="*/ 107958 w 122363"/>
                <a:gd name="connsiteY3" fmla="*/ 8695 h 130727"/>
                <a:gd name="connsiteX4" fmla="*/ 100739 w 122363"/>
                <a:gd name="connsiteY4" fmla="*/ 97939 h 130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63" h="130727">
                  <a:moveTo>
                    <a:pt x="100739" y="97939"/>
                  </a:moveTo>
                  <a:cubicBezTo>
                    <a:pt x="74931" y="129251"/>
                    <a:pt x="36310" y="139990"/>
                    <a:pt x="14473" y="122033"/>
                  </a:cubicBezTo>
                  <a:cubicBezTo>
                    <a:pt x="-7365" y="104075"/>
                    <a:pt x="-4116" y="64100"/>
                    <a:pt x="21691" y="32788"/>
                  </a:cubicBezTo>
                  <a:cubicBezTo>
                    <a:pt x="47499" y="1476"/>
                    <a:pt x="86121" y="-9262"/>
                    <a:pt x="107958" y="8695"/>
                  </a:cubicBezTo>
                  <a:cubicBezTo>
                    <a:pt x="129706" y="26652"/>
                    <a:pt x="126456" y="66627"/>
                    <a:pt x="100739" y="97939"/>
                  </a:cubicBezTo>
                  <a:close/>
                </a:path>
              </a:pathLst>
            </a:custGeom>
            <a:solidFill>
              <a:srgbClr val="1D1D1B">
                <a:alpha val="20000"/>
              </a:srgbClr>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39" name="任意多边形: 形状 538"/>
            <p:cNvSpPr/>
            <p:nvPr/>
          </p:nvSpPr>
          <p:spPr>
            <a:xfrm>
              <a:off x="945269" y="236230"/>
              <a:ext cx="41598" cy="44457"/>
            </a:xfrm>
            <a:custGeom>
              <a:avLst/>
              <a:gdLst>
                <a:gd name="connsiteX0" fmla="*/ 57453 w 69787"/>
                <a:gd name="connsiteY0" fmla="*/ 55881 h 74584"/>
                <a:gd name="connsiteX1" fmla="*/ 8274 w 69787"/>
                <a:gd name="connsiteY1" fmla="*/ 69597 h 74584"/>
                <a:gd name="connsiteX2" fmla="*/ 12334 w 69787"/>
                <a:gd name="connsiteY2" fmla="*/ 18704 h 74584"/>
                <a:gd name="connsiteX3" fmla="*/ 61514 w 69787"/>
                <a:gd name="connsiteY3" fmla="*/ 4987 h 74584"/>
                <a:gd name="connsiteX4" fmla="*/ 57453 w 69787"/>
                <a:gd name="connsiteY4" fmla="*/ 55881 h 74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87" h="74584">
                  <a:moveTo>
                    <a:pt x="57453" y="55881"/>
                  </a:moveTo>
                  <a:cubicBezTo>
                    <a:pt x="42744" y="73748"/>
                    <a:pt x="20727" y="79884"/>
                    <a:pt x="8274" y="69597"/>
                  </a:cubicBezTo>
                  <a:cubicBezTo>
                    <a:pt x="-4179" y="59310"/>
                    <a:pt x="-2375" y="36480"/>
                    <a:pt x="12334" y="18704"/>
                  </a:cubicBezTo>
                  <a:cubicBezTo>
                    <a:pt x="27043" y="837"/>
                    <a:pt x="49061" y="-5300"/>
                    <a:pt x="61514" y="4987"/>
                  </a:cubicBezTo>
                  <a:cubicBezTo>
                    <a:pt x="73967" y="15184"/>
                    <a:pt x="72161" y="38014"/>
                    <a:pt x="57453" y="55881"/>
                  </a:cubicBezTo>
                  <a:close/>
                </a:path>
              </a:pathLst>
            </a:custGeom>
            <a:solidFill>
              <a:srgbClr val="1D1D1B">
                <a:alpha val="20000"/>
              </a:srgbClr>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40" name="任意多边形: 形状 539"/>
            <p:cNvSpPr/>
            <p:nvPr/>
          </p:nvSpPr>
          <p:spPr>
            <a:xfrm>
              <a:off x="446876" y="382693"/>
              <a:ext cx="41598" cy="44457"/>
            </a:xfrm>
            <a:custGeom>
              <a:avLst/>
              <a:gdLst>
                <a:gd name="connsiteX0" fmla="*/ 57452 w 69787"/>
                <a:gd name="connsiteY0" fmla="*/ 55881 h 74584"/>
                <a:gd name="connsiteX1" fmla="*/ 8274 w 69787"/>
                <a:gd name="connsiteY1" fmla="*/ 69597 h 74584"/>
                <a:gd name="connsiteX2" fmla="*/ 12334 w 69787"/>
                <a:gd name="connsiteY2" fmla="*/ 18703 h 74584"/>
                <a:gd name="connsiteX3" fmla="*/ 61514 w 69787"/>
                <a:gd name="connsiteY3" fmla="*/ 4987 h 74584"/>
                <a:gd name="connsiteX4" fmla="*/ 57452 w 69787"/>
                <a:gd name="connsiteY4" fmla="*/ 55881 h 74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87" h="74584">
                  <a:moveTo>
                    <a:pt x="57452" y="55881"/>
                  </a:moveTo>
                  <a:cubicBezTo>
                    <a:pt x="42745" y="73748"/>
                    <a:pt x="20726" y="79884"/>
                    <a:pt x="8274" y="69597"/>
                  </a:cubicBezTo>
                  <a:cubicBezTo>
                    <a:pt x="-4179" y="59310"/>
                    <a:pt x="-2374" y="36480"/>
                    <a:pt x="12334" y="18703"/>
                  </a:cubicBezTo>
                  <a:cubicBezTo>
                    <a:pt x="27043" y="837"/>
                    <a:pt x="49061" y="-5300"/>
                    <a:pt x="61514" y="4987"/>
                  </a:cubicBezTo>
                  <a:cubicBezTo>
                    <a:pt x="73966" y="15184"/>
                    <a:pt x="72161" y="38014"/>
                    <a:pt x="57452" y="55881"/>
                  </a:cubicBezTo>
                  <a:close/>
                </a:path>
              </a:pathLst>
            </a:custGeom>
            <a:solidFill>
              <a:srgbClr val="1D1D1B">
                <a:alpha val="20000"/>
              </a:srgbClr>
            </a:solidFill>
            <a:ln w="9017"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41" name="任意多边形: 形状 540"/>
            <p:cNvSpPr/>
            <p:nvPr/>
          </p:nvSpPr>
          <p:spPr>
            <a:xfrm>
              <a:off x="42542" y="0"/>
              <a:ext cx="798911" cy="565692"/>
            </a:xfrm>
            <a:custGeom>
              <a:avLst/>
              <a:gdLst>
                <a:gd name="connsiteX0" fmla="*/ 456135 w 798911"/>
                <a:gd name="connsiteY0" fmla="*/ 0 h 565692"/>
                <a:gd name="connsiteX1" fmla="*/ 602462 w 798911"/>
                <a:gd name="connsiteY1" fmla="*/ 0 h 565692"/>
                <a:gd name="connsiteX2" fmla="*/ 625994 w 798911"/>
                <a:gd name="connsiteY2" fmla="*/ 23014 h 565692"/>
                <a:gd name="connsiteX3" fmla="*/ 650342 w 798911"/>
                <a:gd name="connsiteY3" fmla="*/ 48098 h 565692"/>
                <a:gd name="connsiteX4" fmla="*/ 702219 w 798911"/>
                <a:gd name="connsiteY4" fmla="*/ 3139 h 565692"/>
                <a:gd name="connsiteX5" fmla="*/ 705115 w 798911"/>
                <a:gd name="connsiteY5" fmla="*/ 0 h 565692"/>
                <a:gd name="connsiteX6" fmla="*/ 798911 w 798911"/>
                <a:gd name="connsiteY6" fmla="*/ 0 h 565692"/>
                <a:gd name="connsiteX7" fmla="*/ 776103 w 798911"/>
                <a:gd name="connsiteY7" fmla="*/ 24229 h 565692"/>
                <a:gd name="connsiteX8" fmla="*/ 616026 w 798911"/>
                <a:gd name="connsiteY8" fmla="*/ 66977 h 565692"/>
                <a:gd name="connsiteX9" fmla="*/ 423198 w 798911"/>
                <a:gd name="connsiteY9" fmla="*/ 218280 h 565692"/>
                <a:gd name="connsiteX10" fmla="*/ 120215 w 798911"/>
                <a:gd name="connsiteY10" fmla="*/ 444779 h 565692"/>
                <a:gd name="connsiteX11" fmla="*/ 0 w 798911"/>
                <a:gd name="connsiteY11" fmla="*/ 565692 h 565692"/>
                <a:gd name="connsiteX12" fmla="*/ 229134 w 798911"/>
                <a:gd name="connsiteY12" fmla="*/ 321390 h 565692"/>
                <a:gd name="connsiteX13" fmla="*/ 450899 w 798911"/>
                <a:gd name="connsiteY13" fmla="*/ 2970 h 56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8911" h="565692">
                  <a:moveTo>
                    <a:pt x="456135" y="0"/>
                  </a:moveTo>
                  <a:lnTo>
                    <a:pt x="602462" y="0"/>
                  </a:lnTo>
                  <a:lnTo>
                    <a:pt x="625994" y="23014"/>
                  </a:lnTo>
                  <a:cubicBezTo>
                    <a:pt x="635954" y="35014"/>
                    <a:pt x="643740" y="45099"/>
                    <a:pt x="650342" y="48098"/>
                  </a:cubicBezTo>
                  <a:cubicBezTo>
                    <a:pt x="656931" y="51110"/>
                    <a:pt x="675524" y="32116"/>
                    <a:pt x="702219" y="3139"/>
                  </a:cubicBezTo>
                  <a:lnTo>
                    <a:pt x="705115" y="0"/>
                  </a:lnTo>
                  <a:lnTo>
                    <a:pt x="798911" y="0"/>
                  </a:lnTo>
                  <a:lnTo>
                    <a:pt x="776103" y="24229"/>
                  </a:lnTo>
                  <a:cubicBezTo>
                    <a:pt x="720897" y="75516"/>
                    <a:pt x="662471" y="108716"/>
                    <a:pt x="616026" y="66977"/>
                  </a:cubicBezTo>
                  <a:cubicBezTo>
                    <a:pt x="523135" y="-16447"/>
                    <a:pt x="482848" y="52132"/>
                    <a:pt x="423198" y="218280"/>
                  </a:cubicBezTo>
                  <a:cubicBezTo>
                    <a:pt x="363548" y="384376"/>
                    <a:pt x="268022" y="416002"/>
                    <a:pt x="120215" y="444779"/>
                  </a:cubicBezTo>
                  <a:cubicBezTo>
                    <a:pt x="70784" y="454353"/>
                    <a:pt x="30981" y="503944"/>
                    <a:pt x="0" y="565692"/>
                  </a:cubicBezTo>
                  <a:cubicBezTo>
                    <a:pt x="10757" y="405998"/>
                    <a:pt x="132048" y="293367"/>
                    <a:pt x="229134" y="321390"/>
                  </a:cubicBezTo>
                  <a:cubicBezTo>
                    <a:pt x="348918" y="355868"/>
                    <a:pt x="323154" y="95108"/>
                    <a:pt x="450899" y="2970"/>
                  </a:cubicBezTo>
                  <a:close/>
                </a:path>
              </a:pathLst>
            </a:custGeom>
            <a:solidFill>
              <a:srgbClr val="6F881F"/>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542" name="任意多边形: 形状 541"/>
            <p:cNvSpPr/>
            <p:nvPr/>
          </p:nvSpPr>
          <p:spPr>
            <a:xfrm>
              <a:off x="0" y="205946"/>
              <a:ext cx="908870" cy="1077000"/>
            </a:xfrm>
            <a:custGeom>
              <a:avLst/>
              <a:gdLst>
                <a:gd name="connsiteX0" fmla="*/ 876458 w 908870"/>
                <a:gd name="connsiteY0" fmla="*/ 2114 h 1077000"/>
                <a:gd name="connsiteX1" fmla="*/ 878341 w 908870"/>
                <a:gd name="connsiteY1" fmla="*/ 14862 h 1077000"/>
                <a:gd name="connsiteX2" fmla="*/ 683147 w 908870"/>
                <a:gd name="connsiteY2" fmla="*/ 294502 h 1077000"/>
                <a:gd name="connsiteX3" fmla="*/ 655393 w 908870"/>
                <a:gd name="connsiteY3" fmla="*/ 332583 h 1077000"/>
                <a:gd name="connsiteX4" fmla="*/ 666150 w 908870"/>
                <a:gd name="connsiteY4" fmla="*/ 327742 h 1077000"/>
                <a:gd name="connsiteX5" fmla="*/ 742851 w 908870"/>
                <a:gd name="connsiteY5" fmla="*/ 288801 h 1077000"/>
                <a:gd name="connsiteX6" fmla="*/ 892541 w 908870"/>
                <a:gd name="connsiteY6" fmla="*/ 200589 h 1077000"/>
                <a:gd name="connsiteX7" fmla="*/ 892648 w 908870"/>
                <a:gd name="connsiteY7" fmla="*/ 200482 h 1077000"/>
                <a:gd name="connsiteX8" fmla="*/ 907279 w 908870"/>
                <a:gd name="connsiteY8" fmla="*/ 203816 h 1077000"/>
                <a:gd name="connsiteX9" fmla="*/ 904643 w 908870"/>
                <a:gd name="connsiteY9" fmla="*/ 217962 h 1077000"/>
                <a:gd name="connsiteX10" fmla="*/ 760869 w 908870"/>
                <a:gd name="connsiteY10" fmla="*/ 319029 h 1077000"/>
                <a:gd name="connsiteX11" fmla="*/ 685191 w 908870"/>
                <a:gd name="connsiteY11" fmla="*/ 365340 h 1077000"/>
                <a:gd name="connsiteX12" fmla="*/ 644635 w 908870"/>
                <a:gd name="connsiteY12" fmla="*/ 386048 h 1077000"/>
                <a:gd name="connsiteX13" fmla="*/ 622314 w 908870"/>
                <a:gd name="connsiteY13" fmla="*/ 394923 h 1077000"/>
                <a:gd name="connsiteX14" fmla="*/ 605801 w 908870"/>
                <a:gd name="connsiteY14" fmla="*/ 399387 h 1077000"/>
                <a:gd name="connsiteX15" fmla="*/ 515492 w 908870"/>
                <a:gd name="connsiteY15" fmla="*/ 517826 h 1077000"/>
                <a:gd name="connsiteX16" fmla="*/ 476819 w 908870"/>
                <a:gd name="connsiteY16" fmla="*/ 566988 h 1077000"/>
                <a:gd name="connsiteX17" fmla="*/ 400387 w 908870"/>
                <a:gd name="connsiteY17" fmla="*/ 661707 h 1077000"/>
                <a:gd name="connsiteX18" fmla="*/ 477787 w 908870"/>
                <a:gd name="connsiteY18" fmla="*/ 634491 h 1077000"/>
                <a:gd name="connsiteX19" fmla="*/ 672014 w 908870"/>
                <a:gd name="connsiteY19" fmla="*/ 553756 h 1077000"/>
                <a:gd name="connsiteX20" fmla="*/ 672174 w 908870"/>
                <a:gd name="connsiteY20" fmla="*/ 553703 h 1077000"/>
                <a:gd name="connsiteX21" fmla="*/ 689117 w 908870"/>
                <a:gd name="connsiteY21" fmla="*/ 560157 h 1077000"/>
                <a:gd name="connsiteX22" fmla="*/ 683846 w 908870"/>
                <a:gd name="connsiteY22" fmla="*/ 576938 h 1077000"/>
                <a:gd name="connsiteX23" fmla="*/ 494623 w 908870"/>
                <a:gd name="connsiteY23" fmla="*/ 674025 h 1077000"/>
                <a:gd name="connsiteX24" fmla="*/ 396246 w 908870"/>
                <a:gd name="connsiteY24" fmla="*/ 716893 h 1077000"/>
                <a:gd name="connsiteX25" fmla="*/ 344126 w 908870"/>
                <a:gd name="connsiteY25" fmla="*/ 734965 h 1077000"/>
                <a:gd name="connsiteX26" fmla="*/ 338048 w 908870"/>
                <a:gd name="connsiteY26" fmla="*/ 736687 h 1077000"/>
                <a:gd name="connsiteX27" fmla="*/ 255538 w 908870"/>
                <a:gd name="connsiteY27" fmla="*/ 830169 h 1077000"/>
                <a:gd name="connsiteX28" fmla="*/ 226547 w 908870"/>
                <a:gd name="connsiteY28" fmla="*/ 862280 h 1077000"/>
                <a:gd name="connsiteX29" fmla="*/ 196534 w 908870"/>
                <a:gd name="connsiteY29" fmla="*/ 893584 h 1077000"/>
                <a:gd name="connsiteX30" fmla="*/ 166467 w 908870"/>
                <a:gd name="connsiteY30" fmla="*/ 924942 h 1077000"/>
                <a:gd name="connsiteX31" fmla="*/ 151299 w 908870"/>
                <a:gd name="connsiteY31" fmla="*/ 940594 h 1077000"/>
                <a:gd name="connsiteX32" fmla="*/ 135593 w 908870"/>
                <a:gd name="connsiteY32" fmla="*/ 955762 h 1077000"/>
                <a:gd name="connsiteX33" fmla="*/ 103913 w 908870"/>
                <a:gd name="connsiteY33" fmla="*/ 986152 h 1077000"/>
                <a:gd name="connsiteX34" fmla="*/ 88099 w 908870"/>
                <a:gd name="connsiteY34" fmla="*/ 1001320 h 1077000"/>
                <a:gd name="connsiteX35" fmla="*/ 71909 w 908870"/>
                <a:gd name="connsiteY35" fmla="*/ 1016326 h 1077000"/>
                <a:gd name="connsiteX36" fmla="*/ 4298 w 908870"/>
                <a:gd name="connsiteY36" fmla="*/ 1074578 h 1077000"/>
                <a:gd name="connsiteX37" fmla="*/ 0 w 908870"/>
                <a:gd name="connsiteY37" fmla="*/ 1077000 h 1077000"/>
                <a:gd name="connsiteX38" fmla="*/ 0 w 908870"/>
                <a:gd name="connsiteY38" fmla="*/ 891597 h 1077000"/>
                <a:gd name="connsiteX39" fmla="*/ 13496 w 908870"/>
                <a:gd name="connsiteY39" fmla="*/ 880890 h 1077000"/>
                <a:gd name="connsiteX40" fmla="*/ 45822 w 908870"/>
                <a:gd name="connsiteY40" fmla="*/ 855341 h 1077000"/>
                <a:gd name="connsiteX41" fmla="*/ 62012 w 908870"/>
                <a:gd name="connsiteY41" fmla="*/ 842594 h 1077000"/>
                <a:gd name="connsiteX42" fmla="*/ 77879 w 908870"/>
                <a:gd name="connsiteY42" fmla="*/ 829093 h 1077000"/>
                <a:gd name="connsiteX43" fmla="*/ 109399 w 908870"/>
                <a:gd name="connsiteY43" fmla="*/ 801984 h 1077000"/>
                <a:gd name="connsiteX44" fmla="*/ 140972 w 908870"/>
                <a:gd name="connsiteY44" fmla="*/ 774822 h 1077000"/>
                <a:gd name="connsiteX45" fmla="*/ 171953 w 908870"/>
                <a:gd name="connsiteY45" fmla="*/ 746637 h 1077000"/>
                <a:gd name="connsiteX46" fmla="*/ 280872 w 908870"/>
                <a:gd name="connsiteY46" fmla="*/ 644280 h 1077000"/>
                <a:gd name="connsiteX47" fmla="*/ 279635 w 908870"/>
                <a:gd name="connsiteY47" fmla="*/ 629865 h 1077000"/>
                <a:gd name="connsiteX48" fmla="*/ 278560 w 908870"/>
                <a:gd name="connsiteY48" fmla="*/ 571775 h 1077000"/>
                <a:gd name="connsiteX49" fmla="*/ 285068 w 908870"/>
                <a:gd name="connsiteY49" fmla="*/ 458875 h 1077000"/>
                <a:gd name="connsiteX50" fmla="*/ 296955 w 908870"/>
                <a:gd name="connsiteY50" fmla="*/ 347429 h 1077000"/>
                <a:gd name="connsiteX51" fmla="*/ 312177 w 908870"/>
                <a:gd name="connsiteY51" fmla="*/ 236519 h 1077000"/>
                <a:gd name="connsiteX52" fmla="*/ 327560 w 908870"/>
                <a:gd name="connsiteY52" fmla="*/ 225224 h 1077000"/>
                <a:gd name="connsiteX53" fmla="*/ 339016 w 908870"/>
                <a:gd name="connsiteY53" fmla="*/ 239424 h 1077000"/>
                <a:gd name="connsiteX54" fmla="*/ 339016 w 908870"/>
                <a:gd name="connsiteY54" fmla="*/ 239639 h 1077000"/>
                <a:gd name="connsiteX55" fmla="*/ 329873 w 908870"/>
                <a:gd name="connsiteY55" fmla="*/ 461027 h 1077000"/>
                <a:gd name="connsiteX56" fmla="*/ 332293 w 908870"/>
                <a:gd name="connsiteY56" fmla="*/ 570646 h 1077000"/>
                <a:gd name="connsiteX57" fmla="*/ 333906 w 908870"/>
                <a:gd name="connsiteY57" fmla="*/ 591730 h 1077000"/>
                <a:gd name="connsiteX58" fmla="*/ 412866 w 908870"/>
                <a:gd name="connsiteY58" fmla="*/ 511157 h 1077000"/>
                <a:gd name="connsiteX59" fmla="*/ 554381 w 908870"/>
                <a:gd name="connsiteY59" fmla="*/ 360283 h 1077000"/>
                <a:gd name="connsiteX60" fmla="*/ 551422 w 908870"/>
                <a:gd name="connsiteY60" fmla="*/ 346622 h 1077000"/>
                <a:gd name="connsiteX61" fmla="*/ 548733 w 908870"/>
                <a:gd name="connsiteY61" fmla="*/ 322633 h 1077000"/>
                <a:gd name="connsiteX62" fmla="*/ 547926 w 908870"/>
                <a:gd name="connsiteY62" fmla="*/ 277128 h 1077000"/>
                <a:gd name="connsiteX63" fmla="*/ 553036 w 908870"/>
                <a:gd name="connsiteY63" fmla="*/ 188595 h 1077000"/>
                <a:gd name="connsiteX64" fmla="*/ 574282 w 908870"/>
                <a:gd name="connsiteY64" fmla="*/ 14217 h 1077000"/>
                <a:gd name="connsiteX65" fmla="*/ 586330 w 908870"/>
                <a:gd name="connsiteY65" fmla="*/ 5342 h 1077000"/>
                <a:gd name="connsiteX66" fmla="*/ 595313 w 908870"/>
                <a:gd name="connsiteY66" fmla="*/ 16475 h 1077000"/>
                <a:gd name="connsiteX67" fmla="*/ 595313 w 908870"/>
                <a:gd name="connsiteY67" fmla="*/ 16691 h 1077000"/>
                <a:gd name="connsiteX68" fmla="*/ 588159 w 908870"/>
                <a:gd name="connsiteY68" fmla="*/ 190262 h 1077000"/>
                <a:gd name="connsiteX69" fmla="*/ 590041 w 908870"/>
                <a:gd name="connsiteY69" fmla="*/ 276268 h 1077000"/>
                <a:gd name="connsiteX70" fmla="*/ 593968 w 908870"/>
                <a:gd name="connsiteY70" fmla="*/ 316393 h 1077000"/>
                <a:gd name="connsiteX71" fmla="*/ 642537 w 908870"/>
                <a:gd name="connsiteY71" fmla="*/ 261960 h 1077000"/>
                <a:gd name="connsiteX72" fmla="*/ 862904 w 908870"/>
                <a:gd name="connsiteY72" fmla="*/ 3621 h 1077000"/>
                <a:gd name="connsiteX73" fmla="*/ 863011 w 908870"/>
                <a:gd name="connsiteY73" fmla="*/ 3513 h 1077000"/>
                <a:gd name="connsiteX74" fmla="*/ 876458 w 908870"/>
                <a:gd name="connsiteY74" fmla="*/ 2114 h 10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8870" h="1077000">
                  <a:moveTo>
                    <a:pt x="876458" y="2114"/>
                  </a:moveTo>
                  <a:cubicBezTo>
                    <a:pt x="880277" y="5288"/>
                    <a:pt x="881084" y="10828"/>
                    <a:pt x="878341" y="14862"/>
                  </a:cubicBezTo>
                  <a:cubicBezTo>
                    <a:pt x="815356" y="109527"/>
                    <a:pt x="749951" y="202364"/>
                    <a:pt x="683147" y="294502"/>
                  </a:cubicBezTo>
                  <a:cubicBezTo>
                    <a:pt x="673896" y="307196"/>
                    <a:pt x="664697" y="319943"/>
                    <a:pt x="655393" y="332583"/>
                  </a:cubicBezTo>
                  <a:cubicBezTo>
                    <a:pt x="658943" y="331024"/>
                    <a:pt x="662547" y="329410"/>
                    <a:pt x="666150" y="327742"/>
                  </a:cubicBezTo>
                  <a:cubicBezTo>
                    <a:pt x="691968" y="315909"/>
                    <a:pt x="717517" y="302570"/>
                    <a:pt x="742851" y="288801"/>
                  </a:cubicBezTo>
                  <a:cubicBezTo>
                    <a:pt x="793518" y="261100"/>
                    <a:pt x="843540" y="231409"/>
                    <a:pt x="892541" y="200589"/>
                  </a:cubicBezTo>
                  <a:lnTo>
                    <a:pt x="892648" y="200482"/>
                  </a:lnTo>
                  <a:cubicBezTo>
                    <a:pt x="897651" y="197362"/>
                    <a:pt x="904105" y="198868"/>
                    <a:pt x="907279" y="203816"/>
                  </a:cubicBezTo>
                  <a:cubicBezTo>
                    <a:pt x="910183" y="208496"/>
                    <a:pt x="909000" y="214681"/>
                    <a:pt x="904643" y="217962"/>
                  </a:cubicBezTo>
                  <a:cubicBezTo>
                    <a:pt x="857686" y="253032"/>
                    <a:pt x="810031" y="286756"/>
                    <a:pt x="760869" y="319029"/>
                  </a:cubicBezTo>
                  <a:cubicBezTo>
                    <a:pt x="736235" y="335057"/>
                    <a:pt x="711278" y="350709"/>
                    <a:pt x="685191" y="365340"/>
                  </a:cubicBezTo>
                  <a:cubicBezTo>
                    <a:pt x="672120" y="372601"/>
                    <a:pt x="658835" y="379647"/>
                    <a:pt x="644635" y="386048"/>
                  </a:cubicBezTo>
                  <a:cubicBezTo>
                    <a:pt x="637482" y="389168"/>
                    <a:pt x="630220" y="392233"/>
                    <a:pt x="622314" y="394923"/>
                  </a:cubicBezTo>
                  <a:cubicBezTo>
                    <a:pt x="617204" y="396590"/>
                    <a:pt x="611825" y="398203"/>
                    <a:pt x="605801" y="399387"/>
                  </a:cubicBezTo>
                  <a:cubicBezTo>
                    <a:pt x="576111" y="439190"/>
                    <a:pt x="545989" y="478669"/>
                    <a:pt x="515492" y="517826"/>
                  </a:cubicBezTo>
                  <a:cubicBezTo>
                    <a:pt x="502690" y="534339"/>
                    <a:pt x="489836" y="550691"/>
                    <a:pt x="476819" y="566988"/>
                  </a:cubicBezTo>
                  <a:cubicBezTo>
                    <a:pt x="451593" y="598777"/>
                    <a:pt x="426151" y="630295"/>
                    <a:pt x="400387" y="661707"/>
                  </a:cubicBezTo>
                  <a:cubicBezTo>
                    <a:pt x="426313" y="653478"/>
                    <a:pt x="452185" y="644227"/>
                    <a:pt x="477787" y="634491"/>
                  </a:cubicBezTo>
                  <a:cubicBezTo>
                    <a:pt x="543139" y="609749"/>
                    <a:pt x="608060" y="582532"/>
                    <a:pt x="672014" y="553756"/>
                  </a:cubicBezTo>
                  <a:lnTo>
                    <a:pt x="672174" y="553703"/>
                  </a:lnTo>
                  <a:cubicBezTo>
                    <a:pt x="678629" y="550798"/>
                    <a:pt x="686212" y="553703"/>
                    <a:pt x="689117" y="560157"/>
                  </a:cubicBezTo>
                  <a:cubicBezTo>
                    <a:pt x="692130" y="566504"/>
                    <a:pt x="689601" y="573658"/>
                    <a:pt x="683846" y="576938"/>
                  </a:cubicBezTo>
                  <a:cubicBezTo>
                    <a:pt x="621668" y="611039"/>
                    <a:pt x="558953" y="643527"/>
                    <a:pt x="494623" y="674025"/>
                  </a:cubicBezTo>
                  <a:cubicBezTo>
                    <a:pt x="462458" y="689192"/>
                    <a:pt x="429917" y="703769"/>
                    <a:pt x="396246" y="716893"/>
                  </a:cubicBezTo>
                  <a:cubicBezTo>
                    <a:pt x="379303" y="723455"/>
                    <a:pt x="362199" y="729694"/>
                    <a:pt x="344126" y="734965"/>
                  </a:cubicBezTo>
                  <a:lnTo>
                    <a:pt x="338048" y="736687"/>
                  </a:lnTo>
                  <a:cubicBezTo>
                    <a:pt x="311154" y="768206"/>
                    <a:pt x="283669" y="799403"/>
                    <a:pt x="255538" y="830169"/>
                  </a:cubicBezTo>
                  <a:lnTo>
                    <a:pt x="226547" y="862280"/>
                  </a:lnTo>
                  <a:lnTo>
                    <a:pt x="196534" y="893584"/>
                  </a:lnTo>
                  <a:lnTo>
                    <a:pt x="166467" y="924942"/>
                  </a:lnTo>
                  <a:cubicBezTo>
                    <a:pt x="161411" y="930159"/>
                    <a:pt x="156516" y="935484"/>
                    <a:pt x="151299" y="940594"/>
                  </a:cubicBezTo>
                  <a:lnTo>
                    <a:pt x="135593" y="955762"/>
                  </a:lnTo>
                  <a:lnTo>
                    <a:pt x="103913" y="986152"/>
                  </a:lnTo>
                  <a:lnTo>
                    <a:pt x="88099" y="1001320"/>
                  </a:lnTo>
                  <a:cubicBezTo>
                    <a:pt x="82828" y="1006484"/>
                    <a:pt x="77556" y="1011539"/>
                    <a:pt x="71909" y="1016326"/>
                  </a:cubicBezTo>
                  <a:lnTo>
                    <a:pt x="4298" y="1074578"/>
                  </a:lnTo>
                  <a:lnTo>
                    <a:pt x="0" y="1077000"/>
                  </a:lnTo>
                  <a:lnTo>
                    <a:pt x="0" y="891597"/>
                  </a:lnTo>
                  <a:lnTo>
                    <a:pt x="13496" y="880890"/>
                  </a:lnTo>
                  <a:lnTo>
                    <a:pt x="45822" y="855341"/>
                  </a:lnTo>
                  <a:lnTo>
                    <a:pt x="62012" y="842594"/>
                  </a:lnTo>
                  <a:cubicBezTo>
                    <a:pt x="67391" y="838237"/>
                    <a:pt x="72554" y="833611"/>
                    <a:pt x="77879" y="829093"/>
                  </a:cubicBezTo>
                  <a:lnTo>
                    <a:pt x="109399" y="801984"/>
                  </a:lnTo>
                  <a:lnTo>
                    <a:pt x="140972" y="774822"/>
                  </a:lnTo>
                  <a:lnTo>
                    <a:pt x="171953" y="746637"/>
                  </a:lnTo>
                  <a:cubicBezTo>
                    <a:pt x="208851" y="713343"/>
                    <a:pt x="245050" y="679134"/>
                    <a:pt x="280872" y="644280"/>
                  </a:cubicBezTo>
                  <a:lnTo>
                    <a:pt x="279635" y="629865"/>
                  </a:lnTo>
                  <a:cubicBezTo>
                    <a:pt x="278344" y="610125"/>
                    <a:pt x="278237" y="590870"/>
                    <a:pt x="278560" y="571775"/>
                  </a:cubicBezTo>
                  <a:cubicBezTo>
                    <a:pt x="279312" y="533694"/>
                    <a:pt x="281840" y="496258"/>
                    <a:pt x="285068" y="458875"/>
                  </a:cubicBezTo>
                  <a:cubicBezTo>
                    <a:pt x="288295" y="421601"/>
                    <a:pt x="292383" y="384434"/>
                    <a:pt x="296955" y="347429"/>
                  </a:cubicBezTo>
                  <a:cubicBezTo>
                    <a:pt x="301472" y="310369"/>
                    <a:pt x="306529" y="273525"/>
                    <a:pt x="312177" y="236519"/>
                  </a:cubicBezTo>
                  <a:cubicBezTo>
                    <a:pt x="313360" y="229204"/>
                    <a:pt x="320191" y="224095"/>
                    <a:pt x="327560" y="225224"/>
                  </a:cubicBezTo>
                  <a:cubicBezTo>
                    <a:pt x="334606" y="226299"/>
                    <a:pt x="339500" y="232539"/>
                    <a:pt x="339016" y="239424"/>
                  </a:cubicBezTo>
                  <a:lnTo>
                    <a:pt x="339016" y="239639"/>
                  </a:lnTo>
                  <a:cubicBezTo>
                    <a:pt x="333906" y="313328"/>
                    <a:pt x="330572" y="387446"/>
                    <a:pt x="329873" y="461027"/>
                  </a:cubicBezTo>
                  <a:cubicBezTo>
                    <a:pt x="329604" y="497818"/>
                    <a:pt x="330087" y="534554"/>
                    <a:pt x="332293" y="570646"/>
                  </a:cubicBezTo>
                  <a:cubicBezTo>
                    <a:pt x="332723" y="577692"/>
                    <a:pt x="333261" y="584792"/>
                    <a:pt x="333906" y="591730"/>
                  </a:cubicBezTo>
                  <a:cubicBezTo>
                    <a:pt x="360477" y="565105"/>
                    <a:pt x="386726" y="538158"/>
                    <a:pt x="412866" y="511157"/>
                  </a:cubicBezTo>
                  <a:cubicBezTo>
                    <a:pt x="460791" y="461619"/>
                    <a:pt x="507855" y="411220"/>
                    <a:pt x="554381" y="360283"/>
                  </a:cubicBezTo>
                  <a:cubicBezTo>
                    <a:pt x="553036" y="355550"/>
                    <a:pt x="552229" y="350978"/>
                    <a:pt x="551422" y="346622"/>
                  </a:cubicBezTo>
                  <a:cubicBezTo>
                    <a:pt x="550024" y="338339"/>
                    <a:pt x="549324" y="330485"/>
                    <a:pt x="548733" y="322633"/>
                  </a:cubicBezTo>
                  <a:cubicBezTo>
                    <a:pt x="547710" y="307196"/>
                    <a:pt x="547657" y="292081"/>
                    <a:pt x="547926" y="277128"/>
                  </a:cubicBezTo>
                  <a:cubicBezTo>
                    <a:pt x="548464" y="247277"/>
                    <a:pt x="550508" y="217855"/>
                    <a:pt x="553036" y="188595"/>
                  </a:cubicBezTo>
                  <a:cubicBezTo>
                    <a:pt x="558199" y="130020"/>
                    <a:pt x="565514" y="72146"/>
                    <a:pt x="574282" y="14217"/>
                  </a:cubicBezTo>
                  <a:cubicBezTo>
                    <a:pt x="575143" y="8408"/>
                    <a:pt x="580521" y="4481"/>
                    <a:pt x="586330" y="5342"/>
                  </a:cubicBezTo>
                  <a:cubicBezTo>
                    <a:pt x="591871" y="6149"/>
                    <a:pt x="595689" y="11097"/>
                    <a:pt x="595313" y="16475"/>
                  </a:cubicBezTo>
                  <a:lnTo>
                    <a:pt x="595313" y="16691"/>
                  </a:lnTo>
                  <a:cubicBezTo>
                    <a:pt x="591279" y="74458"/>
                    <a:pt x="588696" y="132495"/>
                    <a:pt x="588159" y="190262"/>
                  </a:cubicBezTo>
                  <a:cubicBezTo>
                    <a:pt x="587944" y="219146"/>
                    <a:pt x="588320" y="247922"/>
                    <a:pt x="590041" y="276268"/>
                  </a:cubicBezTo>
                  <a:cubicBezTo>
                    <a:pt x="590902" y="289822"/>
                    <a:pt x="592085" y="303431"/>
                    <a:pt x="593968" y="316393"/>
                  </a:cubicBezTo>
                  <a:cubicBezTo>
                    <a:pt x="610212" y="298320"/>
                    <a:pt x="626401" y="280195"/>
                    <a:pt x="642537" y="261960"/>
                  </a:cubicBezTo>
                  <a:cubicBezTo>
                    <a:pt x="717463" y="177246"/>
                    <a:pt x="791367" y="91240"/>
                    <a:pt x="862904" y="3621"/>
                  </a:cubicBezTo>
                  <a:lnTo>
                    <a:pt x="863011" y="3513"/>
                  </a:lnTo>
                  <a:cubicBezTo>
                    <a:pt x="866293" y="-575"/>
                    <a:pt x="872317" y="-1166"/>
                    <a:pt x="876458" y="2114"/>
                  </a:cubicBezTo>
                  <a:close/>
                </a:path>
              </a:pathLst>
            </a:custGeom>
            <a:solidFill>
              <a:srgbClr val="BBD586"/>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543" name="任意多边形: 形状 542"/>
            <p:cNvSpPr/>
            <p:nvPr/>
          </p:nvSpPr>
          <p:spPr>
            <a:xfrm>
              <a:off x="1" y="723988"/>
              <a:ext cx="690455" cy="558959"/>
            </a:xfrm>
            <a:custGeom>
              <a:avLst/>
              <a:gdLst>
                <a:gd name="connsiteX0" fmla="*/ 515654 w 690455"/>
                <a:gd name="connsiteY0" fmla="*/ 0 h 558959"/>
                <a:gd name="connsiteX1" fmla="*/ 476981 w 690455"/>
                <a:gd name="connsiteY1" fmla="*/ 49162 h 558959"/>
                <a:gd name="connsiteX2" fmla="*/ 400549 w 690455"/>
                <a:gd name="connsiteY2" fmla="*/ 143881 h 558959"/>
                <a:gd name="connsiteX3" fmla="*/ 477948 w 690455"/>
                <a:gd name="connsiteY3" fmla="*/ 116665 h 558959"/>
                <a:gd name="connsiteX4" fmla="*/ 672174 w 690455"/>
                <a:gd name="connsiteY4" fmla="*/ 35930 h 558959"/>
                <a:gd name="connsiteX5" fmla="*/ 672336 w 690455"/>
                <a:gd name="connsiteY5" fmla="*/ 35876 h 558959"/>
                <a:gd name="connsiteX6" fmla="*/ 689279 w 690455"/>
                <a:gd name="connsiteY6" fmla="*/ 42331 h 558959"/>
                <a:gd name="connsiteX7" fmla="*/ 683846 w 690455"/>
                <a:gd name="connsiteY7" fmla="*/ 58897 h 558959"/>
                <a:gd name="connsiteX8" fmla="*/ 494623 w 690455"/>
                <a:gd name="connsiteY8" fmla="*/ 155983 h 558959"/>
                <a:gd name="connsiteX9" fmla="*/ 396246 w 690455"/>
                <a:gd name="connsiteY9" fmla="*/ 198852 h 558959"/>
                <a:gd name="connsiteX10" fmla="*/ 344126 w 690455"/>
                <a:gd name="connsiteY10" fmla="*/ 216924 h 558959"/>
                <a:gd name="connsiteX11" fmla="*/ 338048 w 690455"/>
                <a:gd name="connsiteY11" fmla="*/ 218646 h 558959"/>
                <a:gd name="connsiteX12" fmla="*/ 255538 w 690455"/>
                <a:gd name="connsiteY12" fmla="*/ 312127 h 558959"/>
                <a:gd name="connsiteX13" fmla="*/ 226547 w 690455"/>
                <a:gd name="connsiteY13" fmla="*/ 344239 h 558959"/>
                <a:gd name="connsiteX14" fmla="*/ 196534 w 690455"/>
                <a:gd name="connsiteY14" fmla="*/ 375542 h 558959"/>
                <a:gd name="connsiteX15" fmla="*/ 166467 w 690455"/>
                <a:gd name="connsiteY15" fmla="*/ 406901 h 558959"/>
                <a:gd name="connsiteX16" fmla="*/ 151299 w 690455"/>
                <a:gd name="connsiteY16" fmla="*/ 422553 h 558959"/>
                <a:gd name="connsiteX17" fmla="*/ 135593 w 690455"/>
                <a:gd name="connsiteY17" fmla="*/ 437721 h 558959"/>
                <a:gd name="connsiteX18" fmla="*/ 103912 w 690455"/>
                <a:gd name="connsiteY18" fmla="*/ 468111 h 558959"/>
                <a:gd name="connsiteX19" fmla="*/ 88099 w 690455"/>
                <a:gd name="connsiteY19" fmla="*/ 483279 h 558959"/>
                <a:gd name="connsiteX20" fmla="*/ 71909 w 690455"/>
                <a:gd name="connsiteY20" fmla="*/ 498285 h 558959"/>
                <a:gd name="connsiteX21" fmla="*/ 4298 w 690455"/>
                <a:gd name="connsiteY21" fmla="*/ 556537 h 558959"/>
                <a:gd name="connsiteX22" fmla="*/ 0 w 690455"/>
                <a:gd name="connsiteY22" fmla="*/ 558959 h 558959"/>
                <a:gd name="connsiteX23" fmla="*/ 0 w 690455"/>
                <a:gd name="connsiteY23" fmla="*/ 388901 h 558959"/>
                <a:gd name="connsiteX24" fmla="*/ 26930 w 690455"/>
                <a:gd name="connsiteY24" fmla="*/ 381870 h 558959"/>
                <a:gd name="connsiteX25" fmla="*/ 221222 w 690455"/>
                <a:gd name="connsiteY25" fmla="*/ 266892 h 558959"/>
                <a:gd name="connsiteX26" fmla="*/ 515654 w 690455"/>
                <a:gd name="connsiteY26" fmla="*/ 0 h 558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90455" h="558959">
                  <a:moveTo>
                    <a:pt x="515654" y="0"/>
                  </a:moveTo>
                  <a:cubicBezTo>
                    <a:pt x="502852" y="16513"/>
                    <a:pt x="489997" y="32864"/>
                    <a:pt x="476981" y="49162"/>
                  </a:cubicBezTo>
                  <a:cubicBezTo>
                    <a:pt x="451754" y="80950"/>
                    <a:pt x="426313" y="112469"/>
                    <a:pt x="400549" y="143881"/>
                  </a:cubicBezTo>
                  <a:cubicBezTo>
                    <a:pt x="426474" y="135651"/>
                    <a:pt x="452346" y="126400"/>
                    <a:pt x="477948" y="116665"/>
                  </a:cubicBezTo>
                  <a:cubicBezTo>
                    <a:pt x="543300" y="91923"/>
                    <a:pt x="608221" y="64706"/>
                    <a:pt x="672174" y="35930"/>
                  </a:cubicBezTo>
                  <a:lnTo>
                    <a:pt x="672336" y="35876"/>
                  </a:lnTo>
                  <a:cubicBezTo>
                    <a:pt x="678790" y="32972"/>
                    <a:pt x="686374" y="35876"/>
                    <a:pt x="689279" y="42331"/>
                  </a:cubicBezTo>
                  <a:cubicBezTo>
                    <a:pt x="692130" y="48462"/>
                    <a:pt x="689601" y="55616"/>
                    <a:pt x="683846" y="58897"/>
                  </a:cubicBezTo>
                  <a:cubicBezTo>
                    <a:pt x="621668" y="92999"/>
                    <a:pt x="558953" y="125485"/>
                    <a:pt x="494623" y="155983"/>
                  </a:cubicBezTo>
                  <a:cubicBezTo>
                    <a:pt x="462458" y="171151"/>
                    <a:pt x="429917" y="185728"/>
                    <a:pt x="396246" y="198852"/>
                  </a:cubicBezTo>
                  <a:cubicBezTo>
                    <a:pt x="379303" y="205414"/>
                    <a:pt x="362199" y="211653"/>
                    <a:pt x="344126" y="216924"/>
                  </a:cubicBezTo>
                  <a:lnTo>
                    <a:pt x="338048" y="218646"/>
                  </a:lnTo>
                  <a:cubicBezTo>
                    <a:pt x="311154" y="250164"/>
                    <a:pt x="283669" y="281361"/>
                    <a:pt x="255538" y="312127"/>
                  </a:cubicBezTo>
                  <a:lnTo>
                    <a:pt x="226547" y="344239"/>
                  </a:lnTo>
                  <a:lnTo>
                    <a:pt x="196534" y="375542"/>
                  </a:lnTo>
                  <a:lnTo>
                    <a:pt x="166467" y="406901"/>
                  </a:lnTo>
                  <a:cubicBezTo>
                    <a:pt x="161411" y="412118"/>
                    <a:pt x="156516" y="417443"/>
                    <a:pt x="151299" y="422553"/>
                  </a:cubicBezTo>
                  <a:lnTo>
                    <a:pt x="135593" y="437721"/>
                  </a:lnTo>
                  <a:lnTo>
                    <a:pt x="103912" y="468111"/>
                  </a:lnTo>
                  <a:lnTo>
                    <a:pt x="88099" y="483279"/>
                  </a:lnTo>
                  <a:cubicBezTo>
                    <a:pt x="82828" y="488442"/>
                    <a:pt x="77556" y="493498"/>
                    <a:pt x="71909" y="498285"/>
                  </a:cubicBezTo>
                  <a:lnTo>
                    <a:pt x="4298" y="556537"/>
                  </a:lnTo>
                  <a:lnTo>
                    <a:pt x="0" y="558959"/>
                  </a:lnTo>
                  <a:lnTo>
                    <a:pt x="0" y="388901"/>
                  </a:lnTo>
                  <a:lnTo>
                    <a:pt x="26930" y="381870"/>
                  </a:lnTo>
                  <a:cubicBezTo>
                    <a:pt x="88593" y="361894"/>
                    <a:pt x="157041" y="327040"/>
                    <a:pt x="221222" y="266892"/>
                  </a:cubicBezTo>
                  <a:cubicBezTo>
                    <a:pt x="320460" y="173948"/>
                    <a:pt x="433521" y="72720"/>
                    <a:pt x="515654" y="0"/>
                  </a:cubicBezTo>
                  <a:close/>
                </a:path>
              </a:pathLst>
            </a:custGeom>
            <a:solidFill>
              <a:srgbClr val="A9CC65"/>
            </a:solidFill>
            <a:ln w="9017"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grpSp>
      <p:pic>
        <p:nvPicPr>
          <p:cNvPr id="4" name="图片 3" descr="4981693285981_.pic"/>
          <p:cNvPicPr>
            <a:picLocks noChangeAspect="1"/>
          </p:cNvPicPr>
          <p:nvPr/>
        </p:nvPicPr>
        <p:blipFill>
          <a:blip r:embed="rId1"/>
          <a:stretch>
            <a:fillRect/>
          </a:stretch>
        </p:blipFill>
        <p:spPr>
          <a:xfrm>
            <a:off x="41910" y="1118870"/>
            <a:ext cx="3768090" cy="2386330"/>
          </a:xfrm>
          <a:prstGeom prst="rect">
            <a:avLst/>
          </a:prstGeom>
        </p:spPr>
      </p:pic>
      <p:sp>
        <p:nvSpPr>
          <p:cNvPr id="5" name="文本框 4"/>
          <p:cNvSpPr txBox="1"/>
          <p:nvPr/>
        </p:nvSpPr>
        <p:spPr>
          <a:xfrm>
            <a:off x="3850005" y="1118870"/>
            <a:ext cx="1504950" cy="860425"/>
          </a:xfrm>
          <a:prstGeom prst="rect">
            <a:avLst/>
          </a:prstGeom>
          <a:noFill/>
        </p:spPr>
        <p:txBody>
          <a:bodyPr wrap="square" rtlCol="0">
            <a:spAutoFit/>
          </a:bodyPr>
          <a:p>
            <a:pPr algn="l"/>
            <a:r>
              <a:rPr lang="zh-CN" altLang="en-US" sz="1000">
                <a:latin typeface="Arial Regular" panose="020B0604020202020204" charset="0"/>
                <a:cs typeface="Arial Regular" panose="020B0604020202020204" charset="0"/>
              </a:rPr>
              <a:t>More than 80 percent have dietary patterns that are low in vegetables, fruits, and dairy.</a:t>
            </a:r>
            <a:r>
              <a:rPr lang="zh-CN" altLang="en-US" sz="1000"/>
              <a:t> </a:t>
            </a:r>
            <a:endParaRPr lang="zh-CN" altLang="en-US" sz="1000"/>
          </a:p>
        </p:txBody>
      </p:sp>
      <p:sp>
        <p:nvSpPr>
          <p:cNvPr id="6" name="文本框 5"/>
          <p:cNvSpPr txBox="1"/>
          <p:nvPr/>
        </p:nvSpPr>
        <p:spPr>
          <a:xfrm>
            <a:off x="3850005" y="1944370"/>
            <a:ext cx="1504315" cy="1630045"/>
          </a:xfrm>
          <a:prstGeom prst="rect">
            <a:avLst/>
          </a:prstGeom>
          <a:noFill/>
        </p:spPr>
        <p:txBody>
          <a:bodyPr wrap="square" rtlCol="0">
            <a:spAutoFit/>
          </a:bodyPr>
          <a:p>
            <a:pPr algn="l"/>
            <a:r>
              <a:rPr lang="zh-CN" altLang="en-US" sz="1000">
                <a:latin typeface="Arial Regular" panose="020B0604020202020204" charset="0"/>
                <a:cs typeface="Arial Regular" panose="020B0604020202020204" charset="0"/>
              </a:rPr>
              <a:t>More than half of the population is meeting or exceeding total grain and total protein foods recommendations, </a:t>
            </a:r>
            <a:endParaRPr lang="zh-CN" altLang="en-US" sz="1000">
              <a:latin typeface="Arial Regular" panose="020B0604020202020204" charset="0"/>
              <a:cs typeface="Arial Regular" panose="020B0604020202020204" charset="0"/>
            </a:endParaRPr>
          </a:p>
          <a:p>
            <a:pPr algn="l"/>
            <a:r>
              <a:rPr lang="zh-CN" altLang="en-US" sz="1000">
                <a:latin typeface="Arial Regular" panose="020B0604020202020204" charset="0"/>
                <a:cs typeface="Arial Regular" panose="020B0604020202020204" charset="0"/>
              </a:rPr>
              <a:t>but are not meeting the recommendations for the subgroups within each of these food groups.</a:t>
            </a:r>
            <a:endParaRPr lang="zh-CN" altLang="en-US" sz="1000">
              <a:latin typeface="Arial Regular" panose="020B0604020202020204" charset="0"/>
              <a:cs typeface="Arial Regular" panose="020B0604020202020204" charset="0"/>
            </a:endParaRPr>
          </a:p>
        </p:txBody>
      </p:sp>
      <p:pic>
        <p:nvPicPr>
          <p:cNvPr id="7" name="图片 6" descr="4921693284571_.pic"/>
          <p:cNvPicPr>
            <a:picLocks noChangeAspect="1"/>
          </p:cNvPicPr>
          <p:nvPr/>
        </p:nvPicPr>
        <p:blipFill>
          <a:blip r:embed="rId2"/>
          <a:stretch>
            <a:fillRect/>
          </a:stretch>
        </p:blipFill>
        <p:spPr>
          <a:xfrm>
            <a:off x="85725" y="4003675"/>
            <a:ext cx="3768725" cy="2292350"/>
          </a:xfrm>
          <a:prstGeom prst="rect">
            <a:avLst/>
          </a:prstGeom>
        </p:spPr>
      </p:pic>
      <p:sp>
        <p:nvSpPr>
          <p:cNvPr id="8" name="文本框 7"/>
          <p:cNvSpPr txBox="1"/>
          <p:nvPr/>
        </p:nvSpPr>
        <p:spPr>
          <a:xfrm>
            <a:off x="3850005" y="4017010"/>
            <a:ext cx="1504950" cy="2399665"/>
          </a:xfrm>
          <a:prstGeom prst="rect">
            <a:avLst/>
          </a:prstGeom>
          <a:noFill/>
        </p:spPr>
        <p:txBody>
          <a:bodyPr wrap="square" rtlCol="0" anchor="t">
            <a:spAutoFit/>
          </a:bodyPr>
          <a:p>
            <a:pPr algn="l"/>
            <a:r>
              <a:rPr lang="zh-CN" altLang="en-US" sz="1000">
                <a:latin typeface="Arial Regular" panose="020B0604020202020204" charset="0"/>
                <a:cs typeface="Arial Regular" panose="020B0604020202020204" charset="0"/>
                <a:sym typeface="+mn-ea"/>
              </a:rPr>
              <a:t>Based on self-reported data from the Australian</a:t>
            </a:r>
            <a:r>
              <a:rPr lang="en-US" altLang="zh-CN" sz="1000">
                <a:latin typeface="Arial Regular" panose="020B0604020202020204" charset="0"/>
                <a:cs typeface="Arial Regular" panose="020B0604020202020204" charset="0"/>
                <a:sym typeface="+mn-ea"/>
              </a:rPr>
              <a:t> </a:t>
            </a:r>
            <a:r>
              <a:rPr lang="zh-CN" altLang="en-US" sz="1000">
                <a:latin typeface="Arial Regular" panose="020B0604020202020204" charset="0"/>
                <a:cs typeface="Arial Regular" panose="020B0604020202020204" charset="0"/>
                <a:sym typeface="+mn-ea"/>
              </a:rPr>
              <a:t>Bureau of Statistics (ABS) 2017–18 National Health</a:t>
            </a:r>
            <a:r>
              <a:rPr lang="en-US" altLang="zh-CN" sz="1000">
                <a:latin typeface="Arial Regular" panose="020B0604020202020204" charset="0"/>
                <a:cs typeface="Arial Regular" panose="020B0604020202020204" charset="0"/>
                <a:sym typeface="+mn-ea"/>
              </a:rPr>
              <a:t> </a:t>
            </a:r>
            <a:r>
              <a:rPr lang="zh-CN" altLang="en-US" sz="1000">
                <a:latin typeface="Arial Regular" panose="020B0604020202020204" charset="0"/>
                <a:cs typeface="Arial Regular" panose="020B0604020202020204" charset="0"/>
                <a:sym typeface="+mn-ea"/>
              </a:rPr>
              <a:t>Survey (NHS), 1 in 2 people aged 18 and ove</a:t>
            </a:r>
            <a:r>
              <a:rPr lang="en-US" altLang="zh-CN" sz="1000">
                <a:latin typeface="Arial Regular" panose="020B0604020202020204" charset="0"/>
                <a:cs typeface="Arial Regular" panose="020B0604020202020204" charset="0"/>
                <a:sym typeface="+mn-ea"/>
              </a:rPr>
              <a:t> </a:t>
            </a:r>
            <a:r>
              <a:rPr lang="zh-CN" altLang="en-US" sz="1000">
                <a:latin typeface="Arial Regular" panose="020B0604020202020204" charset="0"/>
                <a:cs typeface="Arial Regular" panose="020B0604020202020204" charset="0"/>
                <a:sym typeface="+mn-ea"/>
              </a:rPr>
              <a:t>(49%) did not eat the recommended 2 serves of </a:t>
            </a:r>
            <a:r>
              <a:rPr lang="en-US" altLang="zh-CN" sz="1000">
                <a:latin typeface="Arial Regular" panose="020B0604020202020204" charset="0"/>
                <a:cs typeface="Arial Regular" panose="020B0604020202020204" charset="0"/>
                <a:sym typeface="+mn-ea"/>
              </a:rPr>
              <a:t> </a:t>
            </a:r>
            <a:r>
              <a:rPr lang="zh-CN" altLang="en-US" sz="1000">
                <a:latin typeface="Arial Regular" panose="020B0604020202020204" charset="0"/>
                <a:cs typeface="Arial Regular" panose="020B0604020202020204" charset="0"/>
                <a:sym typeface="+mn-ea"/>
              </a:rPr>
              <a:t>fruit, while over 9 in 10 (92%) did not eat the</a:t>
            </a:r>
            <a:r>
              <a:rPr lang="en-US" altLang="zh-CN" sz="1000">
                <a:latin typeface="Arial Regular" panose="020B0604020202020204" charset="0"/>
                <a:cs typeface="Arial Regular" panose="020B0604020202020204" charset="0"/>
                <a:sym typeface="+mn-ea"/>
              </a:rPr>
              <a:t> </a:t>
            </a:r>
            <a:r>
              <a:rPr lang="zh-CN" altLang="en-US" sz="1000">
                <a:latin typeface="Arial Regular" panose="020B0604020202020204" charset="0"/>
                <a:cs typeface="Arial Regular" panose="020B0604020202020204" charset="0"/>
                <a:sym typeface="+mn-ea"/>
              </a:rPr>
              <a:t>recommended 5–6 serves of vegetables </a:t>
            </a:r>
            <a:r>
              <a:rPr lang="en-US" altLang="zh-CN" sz="1000">
                <a:latin typeface="Arial Regular" panose="020B0604020202020204" charset="0"/>
                <a:cs typeface="Arial Regular" panose="020B0604020202020204" charset="0"/>
                <a:sym typeface="+mn-ea"/>
              </a:rPr>
              <a:t> </a:t>
            </a:r>
            <a:r>
              <a:rPr lang="zh-CN" altLang="en-US" sz="1000">
                <a:latin typeface="Arial Regular" panose="020B0604020202020204" charset="0"/>
                <a:cs typeface="Arial Regular" panose="020B0604020202020204" charset="0"/>
                <a:sym typeface="+mn-ea"/>
              </a:rPr>
              <a:t>(ABS 2018).</a:t>
            </a:r>
            <a:endParaRPr lang="zh-CN" altLang="en-US" sz="1000">
              <a:latin typeface="Arial Regular" panose="020B0604020202020204" charset="0"/>
              <a:cs typeface="Arial Regular" panose="020B0604020202020204" charset="0"/>
            </a:endParaRPr>
          </a:p>
        </p:txBody>
      </p:sp>
      <p:sp>
        <p:nvSpPr>
          <p:cNvPr id="9" name="文本框 8"/>
          <p:cNvSpPr txBox="1"/>
          <p:nvPr/>
        </p:nvSpPr>
        <p:spPr>
          <a:xfrm>
            <a:off x="-22860" y="6612890"/>
            <a:ext cx="9827260" cy="245110"/>
          </a:xfrm>
          <a:prstGeom prst="rect">
            <a:avLst/>
          </a:prstGeom>
          <a:noFill/>
        </p:spPr>
        <p:txBody>
          <a:bodyPr wrap="none" rtlCol="0">
            <a:spAutoFit/>
          </a:bodyPr>
          <a:p>
            <a:pPr algn="l"/>
            <a:r>
              <a:rPr lang="zh-CN" altLang="en-US" sz="1000">
                <a:latin typeface="Arial Regular" panose="020B0604020202020204" charset="0"/>
                <a:cs typeface="Arial Regular" panose="020B0604020202020204" charset="0"/>
              </a:rPr>
              <a:t>Poor diet, Poor diet in adults. (2019, July 19). Australian Institute of Health and Welfare. https://www.aihw.gov.au/reports/food-nutrition/poor-diet/contents/poor-diet-in-adults</a:t>
            </a:r>
            <a:endParaRPr lang="zh-CN" altLang="en-US" sz="1000">
              <a:latin typeface="Arial Regular" panose="020B0604020202020204" charset="0"/>
              <a:cs typeface="Arial Regular" panose="020B0604020202020204" charset="0"/>
            </a:endParaRPr>
          </a:p>
        </p:txBody>
      </p:sp>
      <p:pic>
        <p:nvPicPr>
          <p:cNvPr id="3" name="图片 2" descr="4941693284755_.pic"/>
          <p:cNvPicPr>
            <a:picLocks noChangeAspect="1"/>
          </p:cNvPicPr>
          <p:nvPr/>
        </p:nvPicPr>
        <p:blipFill>
          <a:blip r:embed="rId3"/>
          <a:stretch>
            <a:fillRect/>
          </a:stretch>
        </p:blipFill>
        <p:spPr>
          <a:xfrm>
            <a:off x="6158230" y="1069340"/>
            <a:ext cx="5523230" cy="3352165"/>
          </a:xfrm>
          <a:prstGeom prst="rect">
            <a:avLst/>
          </a:prstGeom>
        </p:spPr>
      </p:pic>
      <p:pic>
        <p:nvPicPr>
          <p:cNvPr id="25" name="图片 24" descr="5001693286354_.pic"/>
          <p:cNvPicPr>
            <a:picLocks noChangeAspect="1"/>
          </p:cNvPicPr>
          <p:nvPr/>
        </p:nvPicPr>
        <p:blipFill>
          <a:blip r:embed="rId4"/>
          <a:stretch>
            <a:fillRect/>
          </a:stretch>
        </p:blipFill>
        <p:spPr>
          <a:xfrm>
            <a:off x="5779135" y="4435475"/>
            <a:ext cx="2178050" cy="1900555"/>
          </a:xfrm>
          <a:prstGeom prst="rect">
            <a:avLst/>
          </a:prstGeom>
        </p:spPr>
      </p:pic>
      <p:pic>
        <p:nvPicPr>
          <p:cNvPr id="26" name="图片 25" descr="5011693286354_.pic"/>
          <p:cNvPicPr>
            <a:picLocks noChangeAspect="1"/>
          </p:cNvPicPr>
          <p:nvPr/>
        </p:nvPicPr>
        <p:blipFill>
          <a:blip r:embed="rId5"/>
          <a:stretch>
            <a:fillRect/>
          </a:stretch>
        </p:blipFill>
        <p:spPr>
          <a:xfrm>
            <a:off x="7927340" y="4435475"/>
            <a:ext cx="2142490" cy="1892300"/>
          </a:xfrm>
          <a:prstGeom prst="rect">
            <a:avLst/>
          </a:prstGeom>
        </p:spPr>
      </p:pic>
      <p:pic>
        <p:nvPicPr>
          <p:cNvPr id="27" name="图片 26" descr="5021693286354_.pic"/>
          <p:cNvPicPr>
            <a:picLocks noChangeAspect="1"/>
          </p:cNvPicPr>
          <p:nvPr/>
        </p:nvPicPr>
        <p:blipFill>
          <a:blip r:embed="rId6"/>
          <a:stretch>
            <a:fillRect/>
          </a:stretch>
        </p:blipFill>
        <p:spPr>
          <a:xfrm>
            <a:off x="10015855" y="4421505"/>
            <a:ext cx="2142490" cy="1892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FFE6B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旗黑-50S" panose="00020600040101010101" pitchFamily="18" charset="-122"/>
              <a:ea typeface="汉仪旗黑-50S" panose="00020600040101010101" pitchFamily="18" charset="-122"/>
            </a:endParaRPr>
          </a:p>
        </p:txBody>
      </p:sp>
      <p:sp>
        <p:nvSpPr>
          <p:cNvPr id="248" name="任意多边形: 形状 247"/>
          <p:cNvSpPr/>
          <p:nvPr/>
        </p:nvSpPr>
        <p:spPr>
          <a:xfrm>
            <a:off x="1041869" y="0"/>
            <a:ext cx="10108262" cy="6858000"/>
          </a:xfrm>
          <a:custGeom>
            <a:avLst/>
            <a:gdLst>
              <a:gd name="connsiteX0" fmla="*/ 1130751 w 10108262"/>
              <a:gd name="connsiteY0" fmla="*/ 0 h 6858000"/>
              <a:gd name="connsiteX1" fmla="*/ 8977512 w 10108262"/>
              <a:gd name="connsiteY1" fmla="*/ 0 h 6858000"/>
              <a:gd name="connsiteX2" fmla="*/ 9104185 w 10108262"/>
              <a:gd name="connsiteY2" fmla="*/ 161194 h 6858000"/>
              <a:gd name="connsiteX3" fmla="*/ 10108262 w 10108262"/>
              <a:gd name="connsiteY3" fmla="*/ 3185161 h 6858000"/>
              <a:gd name="connsiteX4" fmla="*/ 8627941 w 10108262"/>
              <a:gd name="connsiteY4" fmla="*/ 6758971 h 6858000"/>
              <a:gd name="connsiteX5" fmla="*/ 8524073 w 10108262"/>
              <a:gd name="connsiteY5" fmla="*/ 6858000 h 6858000"/>
              <a:gd name="connsiteX6" fmla="*/ 1584189 w 10108262"/>
              <a:gd name="connsiteY6" fmla="*/ 6858000 h 6858000"/>
              <a:gd name="connsiteX7" fmla="*/ 1480321 w 10108262"/>
              <a:gd name="connsiteY7" fmla="*/ 6758971 h 6858000"/>
              <a:gd name="connsiteX8" fmla="*/ 0 w 10108262"/>
              <a:gd name="connsiteY8" fmla="*/ 3185161 h 6858000"/>
              <a:gd name="connsiteX9" fmla="*/ 1004077 w 10108262"/>
              <a:gd name="connsiteY9" fmla="*/ 1611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08262" h="6858000">
                <a:moveTo>
                  <a:pt x="1130751" y="0"/>
                </a:moveTo>
                <a:lnTo>
                  <a:pt x="8977512" y="0"/>
                </a:lnTo>
                <a:lnTo>
                  <a:pt x="9104185" y="161194"/>
                </a:lnTo>
                <a:cubicBezTo>
                  <a:pt x="9734810" y="1004439"/>
                  <a:pt x="10108262" y="2051188"/>
                  <a:pt x="10108262" y="3185161"/>
                </a:cubicBezTo>
                <a:cubicBezTo>
                  <a:pt x="10108262" y="4580821"/>
                  <a:pt x="9542559" y="5844353"/>
                  <a:pt x="8627941" y="6758971"/>
                </a:cubicBezTo>
                <a:lnTo>
                  <a:pt x="8524073" y="6858000"/>
                </a:lnTo>
                <a:lnTo>
                  <a:pt x="1584189" y="6858000"/>
                </a:lnTo>
                <a:lnTo>
                  <a:pt x="1480321" y="6758971"/>
                </a:lnTo>
                <a:cubicBezTo>
                  <a:pt x="565703" y="5844353"/>
                  <a:pt x="0" y="4580821"/>
                  <a:pt x="0" y="3185161"/>
                </a:cubicBezTo>
                <a:cubicBezTo>
                  <a:pt x="0" y="2051188"/>
                  <a:pt x="373453" y="1004439"/>
                  <a:pt x="1004077" y="1611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汉仪旗黑-50S" panose="00020600040101010101" pitchFamily="18" charset="-122"/>
              <a:ea typeface="汉仪旗黑-50S" panose="00020600040101010101" pitchFamily="18" charset="-122"/>
            </a:endParaRPr>
          </a:p>
        </p:txBody>
      </p:sp>
      <p:grpSp>
        <p:nvGrpSpPr>
          <p:cNvPr id="34" name="图形 2"/>
          <p:cNvGrpSpPr/>
          <p:nvPr/>
        </p:nvGrpSpPr>
        <p:grpSpPr>
          <a:xfrm>
            <a:off x="552126" y="1401474"/>
            <a:ext cx="183965" cy="125929"/>
            <a:chOff x="7125274" y="2434633"/>
            <a:chExt cx="183965" cy="125929"/>
          </a:xfrm>
        </p:grpSpPr>
        <p:sp>
          <p:nvSpPr>
            <p:cNvPr id="35" name="任意多边形: 形状 34"/>
            <p:cNvSpPr/>
            <p:nvPr/>
          </p:nvSpPr>
          <p:spPr>
            <a:xfrm>
              <a:off x="7125274" y="2434633"/>
              <a:ext cx="183950" cy="125929"/>
            </a:xfrm>
            <a:custGeom>
              <a:avLst/>
              <a:gdLst>
                <a:gd name="connsiteX0" fmla="*/ 4232 w 183950"/>
                <a:gd name="connsiteY0" fmla="*/ 121158 h 125929"/>
                <a:gd name="connsiteX1" fmla="*/ 58447 w 183950"/>
                <a:gd name="connsiteY1" fmla="*/ 21836 h 125929"/>
                <a:gd name="connsiteX2" fmla="*/ 182615 w 183950"/>
                <a:gd name="connsiteY2" fmla="*/ 10559 h 125929"/>
                <a:gd name="connsiteX3" fmla="*/ 4232 w 183950"/>
                <a:gd name="connsiteY3" fmla="*/ 121158 h 125929"/>
              </a:gdLst>
              <a:ahLst/>
              <a:cxnLst>
                <a:cxn ang="0">
                  <a:pos x="connsiteX0" y="connsiteY0"/>
                </a:cxn>
                <a:cxn ang="0">
                  <a:pos x="connsiteX1" y="connsiteY1"/>
                </a:cxn>
                <a:cxn ang="0">
                  <a:pos x="connsiteX2" y="connsiteY2"/>
                </a:cxn>
                <a:cxn ang="0">
                  <a:pos x="connsiteX3" y="connsiteY3"/>
                </a:cxn>
              </a:cxnLst>
              <a:rect l="l" t="t" r="r" b="b"/>
              <a:pathLst>
                <a:path w="183950" h="125929">
                  <a:moveTo>
                    <a:pt x="4232" y="121158"/>
                  </a:moveTo>
                  <a:cubicBezTo>
                    <a:pt x="-11258" y="117998"/>
                    <a:pt x="17801" y="57959"/>
                    <a:pt x="58447" y="21836"/>
                  </a:cubicBezTo>
                  <a:cubicBezTo>
                    <a:pt x="99093" y="-14286"/>
                    <a:pt x="173568" y="3744"/>
                    <a:pt x="182615" y="10559"/>
                  </a:cubicBezTo>
                  <a:cubicBezTo>
                    <a:pt x="191599" y="17313"/>
                    <a:pt x="157769" y="152758"/>
                    <a:pt x="4232" y="121158"/>
                  </a:cubicBezTo>
                  <a:close/>
                </a:path>
              </a:pathLst>
            </a:custGeom>
            <a:solidFill>
              <a:srgbClr val="96BE49"/>
            </a:solidFill>
            <a:ln w="6191"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36" name="任意多边形: 形状 35"/>
            <p:cNvSpPr/>
            <p:nvPr/>
          </p:nvSpPr>
          <p:spPr>
            <a:xfrm>
              <a:off x="7129506" y="2445130"/>
              <a:ext cx="179733" cy="115431"/>
            </a:xfrm>
            <a:custGeom>
              <a:avLst/>
              <a:gdLst>
                <a:gd name="connsiteX0" fmla="*/ 0 w 179733"/>
                <a:gd name="connsiteY0" fmla="*/ 110660 h 115431"/>
                <a:gd name="connsiteX1" fmla="*/ 178383 w 179733"/>
                <a:gd name="connsiteY1" fmla="*/ 0 h 115431"/>
                <a:gd name="connsiteX2" fmla="*/ 0 w 179733"/>
                <a:gd name="connsiteY2" fmla="*/ 110660 h 115431"/>
              </a:gdLst>
              <a:ahLst/>
              <a:cxnLst>
                <a:cxn ang="0">
                  <a:pos x="connsiteX0" y="connsiteY0"/>
                </a:cxn>
                <a:cxn ang="0">
                  <a:pos x="connsiteX1" y="connsiteY1"/>
                </a:cxn>
                <a:cxn ang="0">
                  <a:pos x="connsiteX2" y="connsiteY2"/>
                </a:cxn>
              </a:cxnLst>
              <a:rect l="l" t="t" r="r" b="b"/>
              <a:pathLst>
                <a:path w="179733" h="115431">
                  <a:moveTo>
                    <a:pt x="0" y="110660"/>
                  </a:moveTo>
                  <a:cubicBezTo>
                    <a:pt x="153537" y="142260"/>
                    <a:pt x="187429" y="6816"/>
                    <a:pt x="178383" y="0"/>
                  </a:cubicBezTo>
                  <a:cubicBezTo>
                    <a:pt x="139968" y="51922"/>
                    <a:pt x="0" y="110660"/>
                    <a:pt x="0" y="110660"/>
                  </a:cubicBezTo>
                  <a:close/>
                </a:path>
              </a:pathLst>
            </a:custGeom>
            <a:solidFill>
              <a:srgbClr val="81A53F"/>
            </a:solidFill>
            <a:ln w="6191"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40" name="图形 2"/>
          <p:cNvGrpSpPr/>
          <p:nvPr/>
        </p:nvGrpSpPr>
        <p:grpSpPr>
          <a:xfrm>
            <a:off x="9934103" y="3765911"/>
            <a:ext cx="152861" cy="101323"/>
            <a:chOff x="8823432" y="2331378"/>
            <a:chExt cx="152861" cy="101323"/>
          </a:xfrm>
        </p:grpSpPr>
        <p:sp>
          <p:nvSpPr>
            <p:cNvPr id="41" name="任意多边形: 形状 40"/>
            <p:cNvSpPr/>
            <p:nvPr/>
          </p:nvSpPr>
          <p:spPr>
            <a:xfrm>
              <a:off x="8823447" y="2331378"/>
              <a:ext cx="152846" cy="101323"/>
            </a:xfrm>
            <a:custGeom>
              <a:avLst/>
              <a:gdLst>
                <a:gd name="connsiteX0" fmla="*/ 149554 w 152846"/>
                <a:gd name="connsiteY0" fmla="*/ 5012 h 101323"/>
                <a:gd name="connsiteX1" fmla="*/ 102836 w 152846"/>
                <a:gd name="connsiteY1" fmla="*/ 85003 h 101323"/>
                <a:gd name="connsiteX2" fmla="*/ 974 w 152846"/>
                <a:gd name="connsiteY2" fmla="*/ 91323 h 101323"/>
                <a:gd name="connsiteX3" fmla="*/ 149554 w 152846"/>
                <a:gd name="connsiteY3" fmla="*/ 5012 h 101323"/>
              </a:gdLst>
              <a:ahLst/>
              <a:cxnLst>
                <a:cxn ang="0">
                  <a:pos x="connsiteX0" y="connsiteY0"/>
                </a:cxn>
                <a:cxn ang="0">
                  <a:pos x="connsiteX1" y="connsiteY1"/>
                </a:cxn>
                <a:cxn ang="0">
                  <a:pos x="connsiteX2" y="connsiteY2"/>
                </a:cxn>
                <a:cxn ang="0">
                  <a:pos x="connsiteX3" y="connsiteY3"/>
                </a:cxn>
              </a:cxnLst>
              <a:rect l="l" t="t" r="r" b="b"/>
              <a:pathLst>
                <a:path w="152846" h="101323">
                  <a:moveTo>
                    <a:pt x="149554" y="5012"/>
                  </a:moveTo>
                  <a:cubicBezTo>
                    <a:pt x="162132" y="7987"/>
                    <a:pt x="136976" y="56439"/>
                    <a:pt x="102836" y="85003"/>
                  </a:cubicBezTo>
                  <a:cubicBezTo>
                    <a:pt x="68696" y="113628"/>
                    <a:pt x="8162" y="97085"/>
                    <a:pt x="974" y="91323"/>
                  </a:cubicBezTo>
                  <a:cubicBezTo>
                    <a:pt x="-6213" y="85560"/>
                    <a:pt x="24705" y="-24480"/>
                    <a:pt x="149554" y="5012"/>
                  </a:cubicBezTo>
                  <a:close/>
                </a:path>
              </a:pathLst>
            </a:custGeom>
            <a:solidFill>
              <a:srgbClr val="96BE49"/>
            </a:solidFill>
            <a:ln w="6191"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42" name="任意多边形: 形状 41"/>
            <p:cNvSpPr/>
            <p:nvPr/>
          </p:nvSpPr>
          <p:spPr>
            <a:xfrm>
              <a:off x="8823432" y="2331378"/>
              <a:ext cx="149569" cy="91322"/>
            </a:xfrm>
            <a:custGeom>
              <a:avLst/>
              <a:gdLst>
                <a:gd name="connsiteX0" fmla="*/ 149569 w 149569"/>
                <a:gd name="connsiteY0" fmla="*/ 5012 h 91322"/>
                <a:gd name="connsiteX1" fmla="*/ 989 w 149569"/>
                <a:gd name="connsiteY1" fmla="*/ 91323 h 91322"/>
                <a:gd name="connsiteX2" fmla="*/ 149569 w 149569"/>
                <a:gd name="connsiteY2" fmla="*/ 5012 h 91322"/>
              </a:gdLst>
              <a:ahLst/>
              <a:cxnLst>
                <a:cxn ang="0">
                  <a:pos x="connsiteX0" y="connsiteY0"/>
                </a:cxn>
                <a:cxn ang="0">
                  <a:pos x="connsiteX1" y="connsiteY1"/>
                </a:cxn>
                <a:cxn ang="0">
                  <a:pos x="connsiteX2" y="connsiteY2"/>
                </a:cxn>
              </a:cxnLst>
              <a:rect l="l" t="t" r="r" b="b"/>
              <a:pathLst>
                <a:path w="149569" h="91322">
                  <a:moveTo>
                    <a:pt x="149569" y="5012"/>
                  </a:moveTo>
                  <a:cubicBezTo>
                    <a:pt x="24658" y="-24480"/>
                    <a:pt x="-6260" y="85560"/>
                    <a:pt x="989" y="91323"/>
                  </a:cubicBezTo>
                  <a:cubicBezTo>
                    <a:pt x="33642" y="49748"/>
                    <a:pt x="149569" y="5012"/>
                    <a:pt x="149569" y="5012"/>
                  </a:cubicBezTo>
                  <a:close/>
                </a:path>
              </a:pathLst>
            </a:custGeom>
            <a:solidFill>
              <a:srgbClr val="81A53F"/>
            </a:solidFill>
            <a:ln w="6191"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46" name="图形 2"/>
          <p:cNvGrpSpPr/>
          <p:nvPr/>
        </p:nvGrpSpPr>
        <p:grpSpPr>
          <a:xfrm>
            <a:off x="10353114" y="5170420"/>
            <a:ext cx="167469" cy="111123"/>
            <a:chOff x="8999010" y="1493712"/>
            <a:chExt cx="167469" cy="111123"/>
          </a:xfrm>
        </p:grpSpPr>
        <p:sp>
          <p:nvSpPr>
            <p:cNvPr id="47" name="任意多边形: 形状 46"/>
            <p:cNvSpPr/>
            <p:nvPr/>
          </p:nvSpPr>
          <p:spPr>
            <a:xfrm>
              <a:off x="8999010" y="1493712"/>
              <a:ext cx="167469" cy="111105"/>
            </a:xfrm>
            <a:custGeom>
              <a:avLst/>
              <a:gdLst>
                <a:gd name="connsiteX0" fmla="*/ 263 w 167469"/>
                <a:gd name="connsiteY0" fmla="*/ 12849 h 111105"/>
                <a:gd name="connsiteX1" fmla="*/ 101567 w 167469"/>
                <a:gd name="connsiteY1" fmla="*/ 8698 h 111105"/>
                <a:gd name="connsiteX2" fmla="*/ 167431 w 167469"/>
                <a:gd name="connsiteY2" fmla="*/ 98912 h 111105"/>
                <a:gd name="connsiteX3" fmla="*/ 263 w 167469"/>
                <a:gd name="connsiteY3" fmla="*/ 12849 h 111105"/>
              </a:gdLst>
              <a:ahLst/>
              <a:cxnLst>
                <a:cxn ang="0">
                  <a:pos x="connsiteX0" y="connsiteY0"/>
                </a:cxn>
                <a:cxn ang="0">
                  <a:pos x="connsiteX1" y="connsiteY1"/>
                </a:cxn>
                <a:cxn ang="0">
                  <a:pos x="connsiteX2" y="connsiteY2"/>
                </a:cxn>
                <a:cxn ang="0">
                  <a:pos x="connsiteX3" y="connsiteY3"/>
                </a:cxn>
              </a:cxnLst>
              <a:rect l="l" t="t" r="r" b="b"/>
              <a:pathLst>
                <a:path w="167469" h="111105">
                  <a:moveTo>
                    <a:pt x="263" y="12849"/>
                  </a:moveTo>
                  <a:cubicBezTo>
                    <a:pt x="-4446" y="-534"/>
                    <a:pt x="55097" y="-5863"/>
                    <a:pt x="101567" y="8698"/>
                  </a:cubicBezTo>
                  <a:cubicBezTo>
                    <a:pt x="148037" y="23259"/>
                    <a:pt x="168484" y="88812"/>
                    <a:pt x="167431" y="98912"/>
                  </a:cubicBezTo>
                  <a:cubicBezTo>
                    <a:pt x="166377" y="108949"/>
                    <a:pt x="46733" y="145320"/>
                    <a:pt x="263" y="12849"/>
                  </a:cubicBezTo>
                  <a:close/>
                </a:path>
              </a:pathLst>
            </a:custGeom>
            <a:solidFill>
              <a:srgbClr val="96BE49"/>
            </a:solidFill>
            <a:ln w="6191"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48" name="任意多边形: 形状 47"/>
            <p:cNvSpPr/>
            <p:nvPr/>
          </p:nvSpPr>
          <p:spPr>
            <a:xfrm>
              <a:off x="8999272" y="1506561"/>
              <a:ext cx="167167" cy="98274"/>
            </a:xfrm>
            <a:custGeom>
              <a:avLst/>
              <a:gdLst>
                <a:gd name="connsiteX0" fmla="*/ 0 w 167167"/>
                <a:gd name="connsiteY0" fmla="*/ 0 h 98274"/>
                <a:gd name="connsiteX1" fmla="*/ 167168 w 167167"/>
                <a:gd name="connsiteY1" fmla="*/ 86062 h 98274"/>
                <a:gd name="connsiteX2" fmla="*/ 0 w 167167"/>
                <a:gd name="connsiteY2" fmla="*/ 0 h 98274"/>
              </a:gdLst>
              <a:ahLst/>
              <a:cxnLst>
                <a:cxn ang="0">
                  <a:pos x="connsiteX0" y="connsiteY0"/>
                </a:cxn>
                <a:cxn ang="0">
                  <a:pos x="connsiteX1" y="connsiteY1"/>
                </a:cxn>
                <a:cxn ang="0">
                  <a:pos x="connsiteX2" y="connsiteY2"/>
                </a:cxn>
              </a:cxnLst>
              <a:rect l="l" t="t" r="r" b="b"/>
              <a:pathLst>
                <a:path w="167167" h="98274">
                  <a:moveTo>
                    <a:pt x="0" y="0"/>
                  </a:moveTo>
                  <a:cubicBezTo>
                    <a:pt x="46470" y="132532"/>
                    <a:pt x="166115" y="96100"/>
                    <a:pt x="167168" y="86062"/>
                  </a:cubicBezTo>
                  <a:cubicBezTo>
                    <a:pt x="109607" y="80486"/>
                    <a:pt x="0" y="0"/>
                    <a:pt x="0" y="0"/>
                  </a:cubicBezTo>
                  <a:close/>
                </a:path>
              </a:pathLst>
            </a:custGeom>
            <a:solidFill>
              <a:srgbClr val="81A53F"/>
            </a:solidFill>
            <a:ln w="6191"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197" name="图形 4"/>
          <p:cNvGrpSpPr/>
          <p:nvPr/>
        </p:nvGrpSpPr>
        <p:grpSpPr>
          <a:xfrm>
            <a:off x="10847342" y="3068304"/>
            <a:ext cx="1243028" cy="1593698"/>
            <a:chOff x="3630358" y="3948863"/>
            <a:chExt cx="628590" cy="805921"/>
          </a:xfrm>
        </p:grpSpPr>
        <p:grpSp>
          <p:nvGrpSpPr>
            <p:cNvPr id="198" name="图形 4"/>
            <p:cNvGrpSpPr/>
            <p:nvPr/>
          </p:nvGrpSpPr>
          <p:grpSpPr>
            <a:xfrm>
              <a:off x="3630358" y="3948958"/>
              <a:ext cx="628590" cy="805826"/>
              <a:chOff x="3630358" y="3948958"/>
              <a:chExt cx="628590" cy="805826"/>
            </a:xfrm>
          </p:grpSpPr>
          <p:grpSp>
            <p:nvGrpSpPr>
              <p:cNvPr id="201" name="图形 4"/>
              <p:cNvGrpSpPr/>
              <p:nvPr/>
            </p:nvGrpSpPr>
            <p:grpSpPr>
              <a:xfrm>
                <a:off x="3630358" y="3948958"/>
                <a:ext cx="628590" cy="805826"/>
                <a:chOff x="3630358" y="3948958"/>
                <a:chExt cx="628590" cy="805826"/>
              </a:xfrm>
            </p:grpSpPr>
            <p:sp>
              <p:nvSpPr>
                <p:cNvPr id="214" name="任意多边形: 形状 213"/>
                <p:cNvSpPr/>
                <p:nvPr/>
              </p:nvSpPr>
              <p:spPr>
                <a:xfrm>
                  <a:off x="3630358" y="3948958"/>
                  <a:ext cx="628590" cy="805825"/>
                </a:xfrm>
                <a:custGeom>
                  <a:avLst/>
                  <a:gdLst>
                    <a:gd name="connsiteX0" fmla="*/ 627507 w 628590"/>
                    <a:gd name="connsiteY0" fmla="*/ 522743 h 805825"/>
                    <a:gd name="connsiteX1" fmla="*/ 627793 w 628590"/>
                    <a:gd name="connsiteY1" fmla="*/ 523981 h 805825"/>
                    <a:gd name="connsiteX2" fmla="*/ 628079 w 628590"/>
                    <a:gd name="connsiteY2" fmla="*/ 525314 h 805825"/>
                    <a:gd name="connsiteX3" fmla="*/ 628269 w 628590"/>
                    <a:gd name="connsiteY3" fmla="*/ 526648 h 805825"/>
                    <a:gd name="connsiteX4" fmla="*/ 628555 w 628590"/>
                    <a:gd name="connsiteY4" fmla="*/ 531982 h 805825"/>
                    <a:gd name="connsiteX5" fmla="*/ 628364 w 628590"/>
                    <a:gd name="connsiteY5" fmla="*/ 534935 h 805825"/>
                    <a:gd name="connsiteX6" fmla="*/ 627888 w 628590"/>
                    <a:gd name="connsiteY6" fmla="*/ 537792 h 805825"/>
                    <a:gd name="connsiteX7" fmla="*/ 627317 w 628590"/>
                    <a:gd name="connsiteY7" fmla="*/ 540173 h 805825"/>
                    <a:gd name="connsiteX8" fmla="*/ 627317 w 628590"/>
                    <a:gd name="connsiteY8" fmla="*/ 540269 h 805825"/>
                    <a:gd name="connsiteX9" fmla="*/ 626936 w 628590"/>
                    <a:gd name="connsiteY9" fmla="*/ 541507 h 805825"/>
                    <a:gd name="connsiteX10" fmla="*/ 625983 w 628590"/>
                    <a:gd name="connsiteY10" fmla="*/ 544174 h 805825"/>
                    <a:gd name="connsiteX11" fmla="*/ 625126 w 628590"/>
                    <a:gd name="connsiteY11" fmla="*/ 546174 h 805825"/>
                    <a:gd name="connsiteX12" fmla="*/ 623697 w 628590"/>
                    <a:gd name="connsiteY12" fmla="*/ 548841 h 805825"/>
                    <a:gd name="connsiteX13" fmla="*/ 622078 w 628590"/>
                    <a:gd name="connsiteY13" fmla="*/ 551413 h 805825"/>
                    <a:gd name="connsiteX14" fmla="*/ 613220 w 628590"/>
                    <a:gd name="connsiteY14" fmla="*/ 560176 h 805825"/>
                    <a:gd name="connsiteX15" fmla="*/ 41624 w 628590"/>
                    <a:gd name="connsiteY15" fmla="*/ 805159 h 805825"/>
                    <a:gd name="connsiteX16" fmla="*/ 38481 w 628590"/>
                    <a:gd name="connsiteY16" fmla="*/ 805635 h 805825"/>
                    <a:gd name="connsiteX17" fmla="*/ 35433 w 628590"/>
                    <a:gd name="connsiteY17" fmla="*/ 805826 h 805825"/>
                    <a:gd name="connsiteX18" fmla="*/ 33433 w 628590"/>
                    <a:gd name="connsiteY18" fmla="*/ 805730 h 805825"/>
                    <a:gd name="connsiteX19" fmla="*/ 31051 w 628590"/>
                    <a:gd name="connsiteY19" fmla="*/ 805540 h 805825"/>
                    <a:gd name="connsiteX20" fmla="*/ 29623 w 628590"/>
                    <a:gd name="connsiteY20" fmla="*/ 805350 h 805825"/>
                    <a:gd name="connsiteX21" fmla="*/ 28194 w 628590"/>
                    <a:gd name="connsiteY21" fmla="*/ 805064 h 805825"/>
                    <a:gd name="connsiteX22" fmla="*/ 24193 w 628590"/>
                    <a:gd name="connsiteY22" fmla="*/ 804016 h 805825"/>
                    <a:gd name="connsiteX23" fmla="*/ 24193 w 628590"/>
                    <a:gd name="connsiteY23" fmla="*/ 804016 h 805825"/>
                    <a:gd name="connsiteX24" fmla="*/ 18288 w 628590"/>
                    <a:gd name="connsiteY24" fmla="*/ 801444 h 805825"/>
                    <a:gd name="connsiteX25" fmla="*/ 13430 w 628590"/>
                    <a:gd name="connsiteY25" fmla="*/ 798301 h 805825"/>
                    <a:gd name="connsiteX26" fmla="*/ 9049 w 628590"/>
                    <a:gd name="connsiteY26" fmla="*/ 794205 h 805825"/>
                    <a:gd name="connsiteX27" fmla="*/ 5620 w 628590"/>
                    <a:gd name="connsiteY27" fmla="*/ 789728 h 805825"/>
                    <a:gd name="connsiteX28" fmla="*/ 4096 w 628590"/>
                    <a:gd name="connsiteY28" fmla="*/ 787157 h 805825"/>
                    <a:gd name="connsiteX29" fmla="*/ 1048 w 628590"/>
                    <a:gd name="connsiteY29" fmla="*/ 779156 h 805825"/>
                    <a:gd name="connsiteX30" fmla="*/ 191 w 628590"/>
                    <a:gd name="connsiteY30" fmla="*/ 774393 h 805825"/>
                    <a:gd name="connsiteX31" fmla="*/ 191 w 628590"/>
                    <a:gd name="connsiteY31" fmla="*/ 774393 h 805825"/>
                    <a:gd name="connsiteX32" fmla="*/ 0 w 628590"/>
                    <a:gd name="connsiteY32" fmla="*/ 769917 h 805825"/>
                    <a:gd name="connsiteX33" fmla="*/ 762 w 628590"/>
                    <a:gd name="connsiteY33" fmla="*/ 736007 h 805825"/>
                    <a:gd name="connsiteX34" fmla="*/ 1048 w 628590"/>
                    <a:gd name="connsiteY34" fmla="*/ 725054 h 805825"/>
                    <a:gd name="connsiteX35" fmla="*/ 15526 w 628590"/>
                    <a:gd name="connsiteY35" fmla="*/ 722006 h 805825"/>
                    <a:gd name="connsiteX36" fmla="*/ 35719 w 628590"/>
                    <a:gd name="connsiteY36" fmla="*/ 671714 h 805825"/>
                    <a:gd name="connsiteX37" fmla="*/ 2762 w 628590"/>
                    <a:gd name="connsiteY37" fmla="*/ 648568 h 805825"/>
                    <a:gd name="connsiteX38" fmla="*/ 2953 w 628590"/>
                    <a:gd name="connsiteY38" fmla="*/ 640757 h 805825"/>
                    <a:gd name="connsiteX39" fmla="*/ 11049 w 628590"/>
                    <a:gd name="connsiteY39" fmla="*/ 283665 h 805825"/>
                    <a:gd name="connsiteX40" fmla="*/ 11240 w 628590"/>
                    <a:gd name="connsiteY40" fmla="*/ 274235 h 805825"/>
                    <a:gd name="connsiteX41" fmla="*/ 19621 w 628590"/>
                    <a:gd name="connsiteY41" fmla="*/ 271759 h 805825"/>
                    <a:gd name="connsiteX42" fmla="*/ 40005 w 628590"/>
                    <a:gd name="connsiteY42" fmla="*/ 221181 h 805825"/>
                    <a:gd name="connsiteX43" fmla="*/ 12954 w 628590"/>
                    <a:gd name="connsiteY43" fmla="*/ 198702 h 805825"/>
                    <a:gd name="connsiteX44" fmla="*/ 13145 w 628590"/>
                    <a:gd name="connsiteY44" fmla="*/ 187939 h 805825"/>
                    <a:gd name="connsiteX45" fmla="*/ 16574 w 628590"/>
                    <a:gd name="connsiteY45" fmla="*/ 34205 h 805825"/>
                    <a:gd name="connsiteX46" fmla="*/ 32099 w 628590"/>
                    <a:gd name="connsiteY46" fmla="*/ 5916 h 805825"/>
                    <a:gd name="connsiteX47" fmla="*/ 75152 w 628590"/>
                    <a:gd name="connsiteY47" fmla="*/ 9250 h 805825"/>
                    <a:gd name="connsiteX48" fmla="*/ 213455 w 628590"/>
                    <a:gd name="connsiteY48" fmla="*/ 135837 h 805825"/>
                    <a:gd name="connsiteX49" fmla="*/ 221361 w 628590"/>
                    <a:gd name="connsiteY49" fmla="*/ 143076 h 805825"/>
                    <a:gd name="connsiteX50" fmla="*/ 214027 w 628590"/>
                    <a:gd name="connsiteY50" fmla="*/ 181938 h 805825"/>
                    <a:gd name="connsiteX51" fmla="*/ 260795 w 628590"/>
                    <a:gd name="connsiteY51" fmla="*/ 200702 h 805825"/>
                    <a:gd name="connsiteX52" fmla="*/ 273844 w 628590"/>
                    <a:gd name="connsiteY52" fmla="*/ 191177 h 805825"/>
                    <a:gd name="connsiteX53" fmla="*/ 282797 w 628590"/>
                    <a:gd name="connsiteY53" fmla="*/ 199369 h 805825"/>
                    <a:gd name="connsiteX54" fmla="*/ 617220 w 628590"/>
                    <a:gd name="connsiteY54" fmla="*/ 505598 h 805825"/>
                    <a:gd name="connsiteX55" fmla="*/ 620268 w 628590"/>
                    <a:gd name="connsiteY55" fmla="*/ 508836 h 805825"/>
                    <a:gd name="connsiteX56" fmla="*/ 621697 w 628590"/>
                    <a:gd name="connsiteY56" fmla="*/ 510741 h 805825"/>
                    <a:gd name="connsiteX57" fmla="*/ 622459 w 628590"/>
                    <a:gd name="connsiteY57" fmla="*/ 511789 h 805825"/>
                    <a:gd name="connsiteX58" fmla="*/ 623030 w 628590"/>
                    <a:gd name="connsiteY58" fmla="*/ 512742 h 805825"/>
                    <a:gd name="connsiteX59" fmla="*/ 624173 w 628590"/>
                    <a:gd name="connsiteY59" fmla="*/ 514742 h 805825"/>
                    <a:gd name="connsiteX60" fmla="*/ 627507 w 628590"/>
                    <a:gd name="connsiteY60" fmla="*/ 522743 h 80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28590" h="805825">
                      <a:moveTo>
                        <a:pt x="627507" y="522743"/>
                      </a:moveTo>
                      <a:cubicBezTo>
                        <a:pt x="627602" y="523124"/>
                        <a:pt x="627697" y="523600"/>
                        <a:pt x="627793" y="523981"/>
                      </a:cubicBezTo>
                      <a:cubicBezTo>
                        <a:pt x="627888" y="524362"/>
                        <a:pt x="627983" y="524838"/>
                        <a:pt x="628079" y="525314"/>
                      </a:cubicBezTo>
                      <a:cubicBezTo>
                        <a:pt x="628174" y="525695"/>
                        <a:pt x="628174" y="526172"/>
                        <a:pt x="628269" y="526648"/>
                      </a:cubicBezTo>
                      <a:cubicBezTo>
                        <a:pt x="628555" y="528458"/>
                        <a:pt x="628650" y="530267"/>
                        <a:pt x="628555" y="531982"/>
                      </a:cubicBezTo>
                      <a:cubicBezTo>
                        <a:pt x="628555" y="532934"/>
                        <a:pt x="628459" y="533887"/>
                        <a:pt x="628364" y="534935"/>
                      </a:cubicBezTo>
                      <a:cubicBezTo>
                        <a:pt x="628269" y="535887"/>
                        <a:pt x="628079" y="536840"/>
                        <a:pt x="627888" y="537792"/>
                      </a:cubicBezTo>
                      <a:cubicBezTo>
                        <a:pt x="627793" y="538554"/>
                        <a:pt x="627602" y="539316"/>
                        <a:pt x="627317" y="540173"/>
                      </a:cubicBezTo>
                      <a:cubicBezTo>
                        <a:pt x="627412" y="540173"/>
                        <a:pt x="627317" y="540173"/>
                        <a:pt x="627317" y="540269"/>
                      </a:cubicBezTo>
                      <a:lnTo>
                        <a:pt x="626936" y="541507"/>
                      </a:lnTo>
                      <a:cubicBezTo>
                        <a:pt x="626745" y="542459"/>
                        <a:pt x="626364" y="543412"/>
                        <a:pt x="625983" y="544174"/>
                      </a:cubicBezTo>
                      <a:cubicBezTo>
                        <a:pt x="625697" y="544936"/>
                        <a:pt x="625412" y="545507"/>
                        <a:pt x="625126" y="546174"/>
                      </a:cubicBezTo>
                      <a:cubicBezTo>
                        <a:pt x="624745" y="547127"/>
                        <a:pt x="624268" y="547984"/>
                        <a:pt x="623697" y="548841"/>
                      </a:cubicBezTo>
                      <a:cubicBezTo>
                        <a:pt x="623221" y="549698"/>
                        <a:pt x="622649" y="550556"/>
                        <a:pt x="622078" y="551413"/>
                      </a:cubicBezTo>
                      <a:cubicBezTo>
                        <a:pt x="619792" y="554747"/>
                        <a:pt x="616839" y="557700"/>
                        <a:pt x="613220" y="560176"/>
                      </a:cubicBezTo>
                      <a:cubicBezTo>
                        <a:pt x="368713" y="727435"/>
                        <a:pt x="134969" y="786776"/>
                        <a:pt x="41624" y="805159"/>
                      </a:cubicBezTo>
                      <a:cubicBezTo>
                        <a:pt x="40576" y="805350"/>
                        <a:pt x="39529" y="805540"/>
                        <a:pt x="38481" y="805635"/>
                      </a:cubicBezTo>
                      <a:cubicBezTo>
                        <a:pt x="37433" y="805730"/>
                        <a:pt x="36481" y="805826"/>
                        <a:pt x="35433" y="805826"/>
                      </a:cubicBezTo>
                      <a:cubicBezTo>
                        <a:pt x="34766" y="805826"/>
                        <a:pt x="34100" y="805826"/>
                        <a:pt x="33433" y="805730"/>
                      </a:cubicBezTo>
                      <a:cubicBezTo>
                        <a:pt x="32671" y="805730"/>
                        <a:pt x="31909" y="805635"/>
                        <a:pt x="31051" y="805540"/>
                      </a:cubicBezTo>
                      <a:cubicBezTo>
                        <a:pt x="30575" y="805540"/>
                        <a:pt x="30099" y="805445"/>
                        <a:pt x="29623" y="805350"/>
                      </a:cubicBezTo>
                      <a:cubicBezTo>
                        <a:pt x="29146" y="805254"/>
                        <a:pt x="28670" y="805159"/>
                        <a:pt x="28194" y="805064"/>
                      </a:cubicBezTo>
                      <a:cubicBezTo>
                        <a:pt x="26861" y="804873"/>
                        <a:pt x="25527" y="804492"/>
                        <a:pt x="24193" y="804016"/>
                      </a:cubicBezTo>
                      <a:cubicBezTo>
                        <a:pt x="24193" y="804016"/>
                        <a:pt x="24193" y="804016"/>
                        <a:pt x="24193" y="804016"/>
                      </a:cubicBezTo>
                      <a:cubicBezTo>
                        <a:pt x="22098" y="803349"/>
                        <a:pt x="20098" y="802492"/>
                        <a:pt x="18288" y="801444"/>
                      </a:cubicBezTo>
                      <a:cubicBezTo>
                        <a:pt x="16574" y="800587"/>
                        <a:pt x="14954" y="799444"/>
                        <a:pt x="13430" y="798301"/>
                      </a:cubicBezTo>
                      <a:cubicBezTo>
                        <a:pt x="11811" y="797063"/>
                        <a:pt x="10382" y="795634"/>
                        <a:pt x="9049" y="794205"/>
                      </a:cubicBezTo>
                      <a:cubicBezTo>
                        <a:pt x="7811" y="792776"/>
                        <a:pt x="6667" y="791348"/>
                        <a:pt x="5620" y="789728"/>
                      </a:cubicBezTo>
                      <a:cubicBezTo>
                        <a:pt x="5048" y="788967"/>
                        <a:pt x="4572" y="788109"/>
                        <a:pt x="4096" y="787157"/>
                      </a:cubicBezTo>
                      <a:cubicBezTo>
                        <a:pt x="2762" y="784680"/>
                        <a:pt x="1715" y="782013"/>
                        <a:pt x="1048" y="779156"/>
                      </a:cubicBezTo>
                      <a:cubicBezTo>
                        <a:pt x="667" y="777632"/>
                        <a:pt x="381" y="776012"/>
                        <a:pt x="191" y="774393"/>
                      </a:cubicBezTo>
                      <a:lnTo>
                        <a:pt x="191" y="774393"/>
                      </a:lnTo>
                      <a:cubicBezTo>
                        <a:pt x="0" y="772964"/>
                        <a:pt x="0" y="771440"/>
                        <a:pt x="0" y="769917"/>
                      </a:cubicBezTo>
                      <a:lnTo>
                        <a:pt x="762" y="736007"/>
                      </a:lnTo>
                      <a:lnTo>
                        <a:pt x="1048" y="725054"/>
                      </a:lnTo>
                      <a:cubicBezTo>
                        <a:pt x="5905" y="724959"/>
                        <a:pt x="10858" y="724006"/>
                        <a:pt x="15526" y="722006"/>
                      </a:cubicBezTo>
                      <a:cubicBezTo>
                        <a:pt x="35052" y="713719"/>
                        <a:pt x="44005" y="691145"/>
                        <a:pt x="35719" y="671714"/>
                      </a:cubicBezTo>
                      <a:cubicBezTo>
                        <a:pt x="29813" y="657902"/>
                        <a:pt x="16764" y="649330"/>
                        <a:pt x="2762" y="648568"/>
                      </a:cubicBezTo>
                      <a:lnTo>
                        <a:pt x="2953" y="640757"/>
                      </a:lnTo>
                      <a:lnTo>
                        <a:pt x="11049" y="283665"/>
                      </a:lnTo>
                      <a:lnTo>
                        <a:pt x="11240" y="274235"/>
                      </a:lnTo>
                      <a:cubicBezTo>
                        <a:pt x="14097" y="273759"/>
                        <a:pt x="16859" y="272997"/>
                        <a:pt x="19621" y="271759"/>
                      </a:cubicBezTo>
                      <a:cubicBezTo>
                        <a:pt x="39243" y="263377"/>
                        <a:pt x="48387" y="240707"/>
                        <a:pt x="40005" y="221181"/>
                      </a:cubicBezTo>
                      <a:cubicBezTo>
                        <a:pt x="34957" y="209370"/>
                        <a:pt x="24670" y="201369"/>
                        <a:pt x="12954" y="198702"/>
                      </a:cubicBezTo>
                      <a:lnTo>
                        <a:pt x="13145" y="187939"/>
                      </a:lnTo>
                      <a:lnTo>
                        <a:pt x="16574" y="34205"/>
                      </a:lnTo>
                      <a:cubicBezTo>
                        <a:pt x="16859" y="21728"/>
                        <a:pt x="23241" y="11821"/>
                        <a:pt x="32099" y="5916"/>
                      </a:cubicBezTo>
                      <a:cubicBezTo>
                        <a:pt x="44672" y="-2371"/>
                        <a:pt x="62198" y="-2561"/>
                        <a:pt x="75152" y="9250"/>
                      </a:cubicBezTo>
                      <a:lnTo>
                        <a:pt x="213455" y="135837"/>
                      </a:lnTo>
                      <a:lnTo>
                        <a:pt x="221361" y="143076"/>
                      </a:lnTo>
                      <a:cubicBezTo>
                        <a:pt x="211550" y="153077"/>
                        <a:pt x="208217" y="168317"/>
                        <a:pt x="214027" y="181938"/>
                      </a:cubicBezTo>
                      <a:cubicBezTo>
                        <a:pt x="221742" y="200036"/>
                        <a:pt x="242697" y="208418"/>
                        <a:pt x="260795" y="200702"/>
                      </a:cubicBezTo>
                      <a:cubicBezTo>
                        <a:pt x="265938" y="198512"/>
                        <a:pt x="270415" y="195178"/>
                        <a:pt x="273844" y="191177"/>
                      </a:cubicBezTo>
                      <a:lnTo>
                        <a:pt x="282797" y="199369"/>
                      </a:lnTo>
                      <a:lnTo>
                        <a:pt x="617220" y="505598"/>
                      </a:lnTo>
                      <a:cubicBezTo>
                        <a:pt x="618363" y="506645"/>
                        <a:pt x="619411" y="507693"/>
                        <a:pt x="620268" y="508836"/>
                      </a:cubicBezTo>
                      <a:cubicBezTo>
                        <a:pt x="620744" y="509408"/>
                        <a:pt x="621316" y="510075"/>
                        <a:pt x="621697" y="510741"/>
                      </a:cubicBezTo>
                      <a:cubicBezTo>
                        <a:pt x="621983" y="511122"/>
                        <a:pt x="622173" y="511408"/>
                        <a:pt x="622459" y="511789"/>
                      </a:cubicBezTo>
                      <a:cubicBezTo>
                        <a:pt x="622649" y="512075"/>
                        <a:pt x="622840" y="512456"/>
                        <a:pt x="623030" y="512742"/>
                      </a:cubicBezTo>
                      <a:cubicBezTo>
                        <a:pt x="623507" y="513408"/>
                        <a:pt x="623888" y="514075"/>
                        <a:pt x="624173" y="514742"/>
                      </a:cubicBezTo>
                      <a:cubicBezTo>
                        <a:pt x="625793" y="517218"/>
                        <a:pt x="626840" y="519980"/>
                        <a:pt x="627507" y="522743"/>
                      </a:cubicBezTo>
                      <a:close/>
                    </a:path>
                  </a:pathLst>
                </a:custGeom>
                <a:solidFill>
                  <a:srgbClr val="FED887"/>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15" name="任意多边形: 形状 214"/>
                <p:cNvSpPr/>
                <p:nvPr/>
              </p:nvSpPr>
              <p:spPr>
                <a:xfrm>
                  <a:off x="3630549" y="4457604"/>
                  <a:ext cx="628399" cy="297180"/>
                </a:xfrm>
                <a:custGeom>
                  <a:avLst/>
                  <a:gdLst>
                    <a:gd name="connsiteX0" fmla="*/ 627317 w 628399"/>
                    <a:gd name="connsiteY0" fmla="*/ 14097 h 297180"/>
                    <a:gd name="connsiteX1" fmla="*/ 627602 w 628399"/>
                    <a:gd name="connsiteY1" fmla="*/ 15335 h 297180"/>
                    <a:gd name="connsiteX2" fmla="*/ 627888 w 628399"/>
                    <a:gd name="connsiteY2" fmla="*/ 16669 h 297180"/>
                    <a:gd name="connsiteX3" fmla="*/ 628079 w 628399"/>
                    <a:gd name="connsiteY3" fmla="*/ 18002 h 297180"/>
                    <a:gd name="connsiteX4" fmla="*/ 628364 w 628399"/>
                    <a:gd name="connsiteY4" fmla="*/ 23336 h 297180"/>
                    <a:gd name="connsiteX5" fmla="*/ 628174 w 628399"/>
                    <a:gd name="connsiteY5" fmla="*/ 26289 h 297180"/>
                    <a:gd name="connsiteX6" fmla="*/ 627697 w 628399"/>
                    <a:gd name="connsiteY6" fmla="*/ 29146 h 297180"/>
                    <a:gd name="connsiteX7" fmla="*/ 627126 w 628399"/>
                    <a:gd name="connsiteY7" fmla="*/ 31528 h 297180"/>
                    <a:gd name="connsiteX8" fmla="*/ 627126 w 628399"/>
                    <a:gd name="connsiteY8" fmla="*/ 31623 h 297180"/>
                    <a:gd name="connsiteX9" fmla="*/ 626745 w 628399"/>
                    <a:gd name="connsiteY9" fmla="*/ 32861 h 297180"/>
                    <a:gd name="connsiteX10" fmla="*/ 625793 w 628399"/>
                    <a:gd name="connsiteY10" fmla="*/ 35528 h 297180"/>
                    <a:gd name="connsiteX11" fmla="*/ 624935 w 628399"/>
                    <a:gd name="connsiteY11" fmla="*/ 37529 h 297180"/>
                    <a:gd name="connsiteX12" fmla="*/ 623506 w 628399"/>
                    <a:gd name="connsiteY12" fmla="*/ 40196 h 297180"/>
                    <a:gd name="connsiteX13" fmla="*/ 621887 w 628399"/>
                    <a:gd name="connsiteY13" fmla="*/ 42767 h 297180"/>
                    <a:gd name="connsiteX14" fmla="*/ 613029 w 628399"/>
                    <a:gd name="connsiteY14" fmla="*/ 51530 h 297180"/>
                    <a:gd name="connsiteX15" fmla="*/ 41434 w 628399"/>
                    <a:gd name="connsiteY15" fmla="*/ 296513 h 297180"/>
                    <a:gd name="connsiteX16" fmla="*/ 38290 w 628399"/>
                    <a:gd name="connsiteY16" fmla="*/ 296990 h 297180"/>
                    <a:gd name="connsiteX17" fmla="*/ 35242 w 628399"/>
                    <a:gd name="connsiteY17" fmla="*/ 297180 h 297180"/>
                    <a:gd name="connsiteX18" fmla="*/ 33242 w 628399"/>
                    <a:gd name="connsiteY18" fmla="*/ 297085 h 297180"/>
                    <a:gd name="connsiteX19" fmla="*/ 30861 w 628399"/>
                    <a:gd name="connsiteY19" fmla="*/ 296894 h 297180"/>
                    <a:gd name="connsiteX20" fmla="*/ 29432 w 628399"/>
                    <a:gd name="connsiteY20" fmla="*/ 296704 h 297180"/>
                    <a:gd name="connsiteX21" fmla="*/ 28004 w 628399"/>
                    <a:gd name="connsiteY21" fmla="*/ 296418 h 297180"/>
                    <a:gd name="connsiteX22" fmla="*/ 24003 w 628399"/>
                    <a:gd name="connsiteY22" fmla="*/ 295370 h 297180"/>
                    <a:gd name="connsiteX23" fmla="*/ 24003 w 628399"/>
                    <a:gd name="connsiteY23" fmla="*/ 295370 h 297180"/>
                    <a:gd name="connsiteX24" fmla="*/ 18097 w 628399"/>
                    <a:gd name="connsiteY24" fmla="*/ 292799 h 297180"/>
                    <a:gd name="connsiteX25" fmla="*/ 13240 w 628399"/>
                    <a:gd name="connsiteY25" fmla="*/ 289655 h 297180"/>
                    <a:gd name="connsiteX26" fmla="*/ 8858 w 628399"/>
                    <a:gd name="connsiteY26" fmla="*/ 285560 h 297180"/>
                    <a:gd name="connsiteX27" fmla="*/ 5429 w 628399"/>
                    <a:gd name="connsiteY27" fmla="*/ 281083 h 297180"/>
                    <a:gd name="connsiteX28" fmla="*/ 3905 w 628399"/>
                    <a:gd name="connsiteY28" fmla="*/ 278511 h 297180"/>
                    <a:gd name="connsiteX29" fmla="*/ 857 w 628399"/>
                    <a:gd name="connsiteY29" fmla="*/ 270510 h 297180"/>
                    <a:gd name="connsiteX30" fmla="*/ 0 w 628399"/>
                    <a:gd name="connsiteY30" fmla="*/ 265748 h 297180"/>
                    <a:gd name="connsiteX31" fmla="*/ 33433 w 628399"/>
                    <a:gd name="connsiteY31" fmla="*/ 277559 h 297180"/>
                    <a:gd name="connsiteX32" fmla="*/ 80200 w 628399"/>
                    <a:gd name="connsiteY32" fmla="*/ 267367 h 297180"/>
                    <a:gd name="connsiteX33" fmla="*/ 605028 w 628399"/>
                    <a:gd name="connsiteY33" fmla="*/ 32671 h 297180"/>
                    <a:gd name="connsiteX34" fmla="*/ 620077 w 628399"/>
                    <a:gd name="connsiteY34" fmla="*/ 0 h 297180"/>
                    <a:gd name="connsiteX35" fmla="*/ 621506 w 628399"/>
                    <a:gd name="connsiteY35" fmla="*/ 1905 h 297180"/>
                    <a:gd name="connsiteX36" fmla="*/ 622268 w 628399"/>
                    <a:gd name="connsiteY36" fmla="*/ 2953 h 297180"/>
                    <a:gd name="connsiteX37" fmla="*/ 622840 w 628399"/>
                    <a:gd name="connsiteY37" fmla="*/ 3905 h 297180"/>
                    <a:gd name="connsiteX38" fmla="*/ 623983 w 628399"/>
                    <a:gd name="connsiteY38" fmla="*/ 5905 h 297180"/>
                    <a:gd name="connsiteX39" fmla="*/ 627317 w 628399"/>
                    <a:gd name="connsiteY39" fmla="*/ 14097 h 297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28399" h="297180">
                      <a:moveTo>
                        <a:pt x="627317" y="14097"/>
                      </a:moveTo>
                      <a:cubicBezTo>
                        <a:pt x="627412" y="14478"/>
                        <a:pt x="627507" y="14954"/>
                        <a:pt x="627602" y="15335"/>
                      </a:cubicBezTo>
                      <a:cubicBezTo>
                        <a:pt x="627697" y="15716"/>
                        <a:pt x="627793" y="16193"/>
                        <a:pt x="627888" y="16669"/>
                      </a:cubicBezTo>
                      <a:cubicBezTo>
                        <a:pt x="627983" y="17050"/>
                        <a:pt x="627983" y="17526"/>
                        <a:pt x="628079" y="18002"/>
                      </a:cubicBezTo>
                      <a:cubicBezTo>
                        <a:pt x="628364" y="19812"/>
                        <a:pt x="628459" y="21622"/>
                        <a:pt x="628364" y="23336"/>
                      </a:cubicBezTo>
                      <a:cubicBezTo>
                        <a:pt x="628364" y="24289"/>
                        <a:pt x="628269" y="25241"/>
                        <a:pt x="628174" y="26289"/>
                      </a:cubicBezTo>
                      <a:cubicBezTo>
                        <a:pt x="628079" y="27242"/>
                        <a:pt x="627888" y="28194"/>
                        <a:pt x="627697" y="29146"/>
                      </a:cubicBezTo>
                      <a:cubicBezTo>
                        <a:pt x="627602" y="29909"/>
                        <a:pt x="627412" y="30671"/>
                        <a:pt x="627126" y="31528"/>
                      </a:cubicBezTo>
                      <a:cubicBezTo>
                        <a:pt x="627221" y="31528"/>
                        <a:pt x="627126" y="31528"/>
                        <a:pt x="627126" y="31623"/>
                      </a:cubicBezTo>
                      <a:lnTo>
                        <a:pt x="626745" y="32861"/>
                      </a:lnTo>
                      <a:cubicBezTo>
                        <a:pt x="626555" y="33814"/>
                        <a:pt x="626173" y="34766"/>
                        <a:pt x="625793" y="35528"/>
                      </a:cubicBezTo>
                      <a:cubicBezTo>
                        <a:pt x="625507" y="36290"/>
                        <a:pt x="625221" y="36862"/>
                        <a:pt x="624935" y="37529"/>
                      </a:cubicBezTo>
                      <a:cubicBezTo>
                        <a:pt x="624554" y="38481"/>
                        <a:pt x="624078" y="39338"/>
                        <a:pt x="623506" y="40196"/>
                      </a:cubicBezTo>
                      <a:cubicBezTo>
                        <a:pt x="623030" y="41053"/>
                        <a:pt x="622459" y="41910"/>
                        <a:pt x="621887" y="42767"/>
                      </a:cubicBezTo>
                      <a:cubicBezTo>
                        <a:pt x="619601" y="46101"/>
                        <a:pt x="616648" y="49054"/>
                        <a:pt x="613029" y="51530"/>
                      </a:cubicBezTo>
                      <a:cubicBezTo>
                        <a:pt x="368522" y="218789"/>
                        <a:pt x="134779" y="278130"/>
                        <a:pt x="41434" y="296513"/>
                      </a:cubicBezTo>
                      <a:cubicBezTo>
                        <a:pt x="40386" y="296704"/>
                        <a:pt x="39338" y="296894"/>
                        <a:pt x="38290" y="296990"/>
                      </a:cubicBezTo>
                      <a:cubicBezTo>
                        <a:pt x="37243" y="297085"/>
                        <a:pt x="36290" y="297180"/>
                        <a:pt x="35242" y="297180"/>
                      </a:cubicBezTo>
                      <a:cubicBezTo>
                        <a:pt x="34576" y="297180"/>
                        <a:pt x="33909" y="297180"/>
                        <a:pt x="33242" y="297085"/>
                      </a:cubicBezTo>
                      <a:cubicBezTo>
                        <a:pt x="32480" y="297085"/>
                        <a:pt x="31718" y="296990"/>
                        <a:pt x="30861" y="296894"/>
                      </a:cubicBezTo>
                      <a:cubicBezTo>
                        <a:pt x="30385" y="296894"/>
                        <a:pt x="29908" y="296799"/>
                        <a:pt x="29432" y="296704"/>
                      </a:cubicBezTo>
                      <a:cubicBezTo>
                        <a:pt x="28956" y="296609"/>
                        <a:pt x="28480" y="296513"/>
                        <a:pt x="28004" y="296418"/>
                      </a:cubicBezTo>
                      <a:cubicBezTo>
                        <a:pt x="26670" y="296228"/>
                        <a:pt x="25337" y="295846"/>
                        <a:pt x="24003" y="295370"/>
                      </a:cubicBezTo>
                      <a:cubicBezTo>
                        <a:pt x="24003" y="295370"/>
                        <a:pt x="24003" y="295370"/>
                        <a:pt x="24003" y="295370"/>
                      </a:cubicBezTo>
                      <a:cubicBezTo>
                        <a:pt x="21908" y="294704"/>
                        <a:pt x="19907" y="293846"/>
                        <a:pt x="18097" y="292799"/>
                      </a:cubicBezTo>
                      <a:cubicBezTo>
                        <a:pt x="16383" y="291941"/>
                        <a:pt x="14764" y="290798"/>
                        <a:pt x="13240" y="289655"/>
                      </a:cubicBezTo>
                      <a:cubicBezTo>
                        <a:pt x="11621" y="288417"/>
                        <a:pt x="10192" y="286988"/>
                        <a:pt x="8858" y="285560"/>
                      </a:cubicBezTo>
                      <a:cubicBezTo>
                        <a:pt x="7620" y="284131"/>
                        <a:pt x="6477" y="282702"/>
                        <a:pt x="5429" y="281083"/>
                      </a:cubicBezTo>
                      <a:cubicBezTo>
                        <a:pt x="4858" y="280321"/>
                        <a:pt x="4381" y="279463"/>
                        <a:pt x="3905" y="278511"/>
                      </a:cubicBezTo>
                      <a:cubicBezTo>
                        <a:pt x="2572" y="276035"/>
                        <a:pt x="1524" y="273368"/>
                        <a:pt x="857" y="270510"/>
                      </a:cubicBezTo>
                      <a:cubicBezTo>
                        <a:pt x="476" y="268986"/>
                        <a:pt x="95" y="267367"/>
                        <a:pt x="0" y="265748"/>
                      </a:cubicBezTo>
                      <a:cubicBezTo>
                        <a:pt x="7810" y="275082"/>
                        <a:pt x="20288" y="280130"/>
                        <a:pt x="33433" y="277559"/>
                      </a:cubicBezTo>
                      <a:cubicBezTo>
                        <a:pt x="46387" y="274987"/>
                        <a:pt x="62103" y="271653"/>
                        <a:pt x="80200" y="267367"/>
                      </a:cubicBezTo>
                      <a:cubicBezTo>
                        <a:pt x="192024" y="240602"/>
                        <a:pt x="394525" y="176594"/>
                        <a:pt x="605028" y="32671"/>
                      </a:cubicBezTo>
                      <a:cubicBezTo>
                        <a:pt x="616268" y="25051"/>
                        <a:pt x="621411" y="12287"/>
                        <a:pt x="620077" y="0"/>
                      </a:cubicBezTo>
                      <a:cubicBezTo>
                        <a:pt x="620554" y="571"/>
                        <a:pt x="621125" y="1238"/>
                        <a:pt x="621506" y="1905"/>
                      </a:cubicBezTo>
                      <a:cubicBezTo>
                        <a:pt x="621792" y="2286"/>
                        <a:pt x="621983" y="2572"/>
                        <a:pt x="622268" y="2953"/>
                      </a:cubicBezTo>
                      <a:cubicBezTo>
                        <a:pt x="622459" y="3238"/>
                        <a:pt x="622649" y="3620"/>
                        <a:pt x="622840" y="3905"/>
                      </a:cubicBezTo>
                      <a:cubicBezTo>
                        <a:pt x="623316" y="4572"/>
                        <a:pt x="623697" y="5239"/>
                        <a:pt x="623983" y="5905"/>
                      </a:cubicBezTo>
                      <a:cubicBezTo>
                        <a:pt x="625602" y="8573"/>
                        <a:pt x="626650" y="11335"/>
                        <a:pt x="627317" y="14097"/>
                      </a:cubicBezTo>
                      <a:close/>
                    </a:path>
                  </a:pathLst>
                </a:custGeom>
                <a:solidFill>
                  <a:srgbClr val="FEB51F">
                    <a:alpha val="5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202" name="图形 4"/>
              <p:cNvGrpSpPr/>
              <p:nvPr/>
            </p:nvGrpSpPr>
            <p:grpSpPr>
              <a:xfrm>
                <a:off x="3782068" y="4227171"/>
                <a:ext cx="142158" cy="142158"/>
                <a:chOff x="3782068" y="4227171"/>
                <a:chExt cx="142158" cy="142158"/>
              </a:xfrm>
              <a:solidFill>
                <a:srgbClr val="1D1D1B">
                  <a:alpha val="50000"/>
                </a:srgbClr>
              </a:solidFill>
            </p:grpSpPr>
            <p:sp>
              <p:nvSpPr>
                <p:cNvPr id="212" name="任意多边形: 形状 211"/>
                <p:cNvSpPr/>
                <p:nvPr/>
              </p:nvSpPr>
              <p:spPr>
                <a:xfrm>
                  <a:off x="3782068" y="4227171"/>
                  <a:ext cx="142158" cy="142158"/>
                </a:xfrm>
                <a:custGeom>
                  <a:avLst/>
                  <a:gdLst>
                    <a:gd name="connsiteX0" fmla="*/ 136421 w 142158"/>
                    <a:gd name="connsiteY0" fmla="*/ 43171 h 142158"/>
                    <a:gd name="connsiteX1" fmla="*/ 98988 w 142158"/>
                    <a:gd name="connsiteY1" fmla="*/ 136421 h 142158"/>
                    <a:gd name="connsiteX2" fmla="*/ 5738 w 142158"/>
                    <a:gd name="connsiteY2" fmla="*/ 98988 h 142158"/>
                    <a:gd name="connsiteX3" fmla="*/ 43171 w 142158"/>
                    <a:gd name="connsiteY3" fmla="*/ 5738 h 142158"/>
                    <a:gd name="connsiteX4" fmla="*/ 136421 w 142158"/>
                    <a:gd name="connsiteY4" fmla="*/ 43171 h 142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58" h="142158">
                      <a:moveTo>
                        <a:pt x="136421" y="43171"/>
                      </a:moveTo>
                      <a:cubicBezTo>
                        <a:pt x="151851" y="79271"/>
                        <a:pt x="135087" y="120990"/>
                        <a:pt x="98988" y="136421"/>
                      </a:cubicBezTo>
                      <a:cubicBezTo>
                        <a:pt x="62888" y="151851"/>
                        <a:pt x="21168" y="135087"/>
                        <a:pt x="5738" y="98988"/>
                      </a:cubicBezTo>
                      <a:cubicBezTo>
                        <a:pt x="-9693" y="62888"/>
                        <a:pt x="7071" y="21168"/>
                        <a:pt x="43171" y="5738"/>
                      </a:cubicBezTo>
                      <a:cubicBezTo>
                        <a:pt x="79271" y="-9693"/>
                        <a:pt x="120990" y="7071"/>
                        <a:pt x="136421" y="43171"/>
                      </a:cubicBezTo>
                      <a:close/>
                    </a:path>
                  </a:pathLst>
                </a:custGeom>
                <a:solidFill>
                  <a:srgbClr val="FECA52"/>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13" name="任意多边形: 形状 212"/>
                <p:cNvSpPr/>
                <p:nvPr/>
              </p:nvSpPr>
              <p:spPr>
                <a:xfrm>
                  <a:off x="3800951" y="4232719"/>
                  <a:ext cx="123276" cy="136596"/>
                </a:xfrm>
                <a:custGeom>
                  <a:avLst/>
                  <a:gdLst>
                    <a:gd name="connsiteX0" fmla="*/ 117538 w 123276"/>
                    <a:gd name="connsiteY0" fmla="*/ 37624 h 136596"/>
                    <a:gd name="connsiteX1" fmla="*/ 80105 w 123276"/>
                    <a:gd name="connsiteY1" fmla="*/ 130873 h 136596"/>
                    <a:gd name="connsiteX2" fmla="*/ 0 w 123276"/>
                    <a:gd name="connsiteY2" fmla="*/ 113729 h 136596"/>
                    <a:gd name="connsiteX3" fmla="*/ 55340 w 123276"/>
                    <a:gd name="connsiteY3" fmla="*/ 113633 h 136596"/>
                    <a:gd name="connsiteX4" fmla="*/ 92773 w 123276"/>
                    <a:gd name="connsiteY4" fmla="*/ 20383 h 136596"/>
                    <a:gd name="connsiteX5" fmla="*/ 79534 w 123276"/>
                    <a:gd name="connsiteY5" fmla="*/ 0 h 136596"/>
                    <a:gd name="connsiteX6" fmla="*/ 117538 w 123276"/>
                    <a:gd name="connsiteY6" fmla="*/ 37624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276" h="136596">
                      <a:moveTo>
                        <a:pt x="117538" y="37624"/>
                      </a:moveTo>
                      <a:cubicBezTo>
                        <a:pt x="132969" y="73723"/>
                        <a:pt x="116205" y="115443"/>
                        <a:pt x="80105" y="130873"/>
                      </a:cubicBezTo>
                      <a:cubicBezTo>
                        <a:pt x="51721" y="142970"/>
                        <a:pt x="19812" y="135255"/>
                        <a:pt x="0" y="113729"/>
                      </a:cubicBezTo>
                      <a:cubicBezTo>
                        <a:pt x="17145" y="120967"/>
                        <a:pt x="36957" y="121444"/>
                        <a:pt x="55340" y="113633"/>
                      </a:cubicBezTo>
                      <a:cubicBezTo>
                        <a:pt x="91440" y="98203"/>
                        <a:pt x="108204" y="56483"/>
                        <a:pt x="92773" y="20383"/>
                      </a:cubicBezTo>
                      <a:cubicBezTo>
                        <a:pt x="89440" y="12668"/>
                        <a:pt x="84963" y="5810"/>
                        <a:pt x="79534" y="0"/>
                      </a:cubicBezTo>
                      <a:cubicBezTo>
                        <a:pt x="96107" y="6858"/>
                        <a:pt x="110014" y="19907"/>
                        <a:pt x="117538" y="37624"/>
                      </a:cubicBezTo>
                      <a:close/>
                    </a:path>
                  </a:pathLst>
                </a:custGeom>
                <a:solidFill>
                  <a:srgbClr val="FEB51F"/>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203" name="图形 4"/>
              <p:cNvGrpSpPr/>
              <p:nvPr/>
            </p:nvGrpSpPr>
            <p:grpSpPr>
              <a:xfrm>
                <a:off x="3735396" y="4479774"/>
                <a:ext cx="142158" cy="142158"/>
                <a:chOff x="3735396" y="4479774"/>
                <a:chExt cx="142158" cy="142158"/>
              </a:xfrm>
              <a:solidFill>
                <a:srgbClr val="1D1D1B">
                  <a:alpha val="50000"/>
                </a:srgbClr>
              </a:solidFill>
            </p:grpSpPr>
            <p:sp>
              <p:nvSpPr>
                <p:cNvPr id="210" name="任意多边形: 形状 209"/>
                <p:cNvSpPr/>
                <p:nvPr/>
              </p:nvSpPr>
              <p:spPr>
                <a:xfrm>
                  <a:off x="3735396" y="4479774"/>
                  <a:ext cx="142158" cy="142158"/>
                </a:xfrm>
                <a:custGeom>
                  <a:avLst/>
                  <a:gdLst>
                    <a:gd name="connsiteX0" fmla="*/ 136421 w 142158"/>
                    <a:gd name="connsiteY0" fmla="*/ 43171 h 142158"/>
                    <a:gd name="connsiteX1" fmla="*/ 98988 w 142158"/>
                    <a:gd name="connsiteY1" fmla="*/ 136421 h 142158"/>
                    <a:gd name="connsiteX2" fmla="*/ 5738 w 142158"/>
                    <a:gd name="connsiteY2" fmla="*/ 98987 h 142158"/>
                    <a:gd name="connsiteX3" fmla="*/ 43171 w 142158"/>
                    <a:gd name="connsiteY3" fmla="*/ 5738 h 142158"/>
                    <a:gd name="connsiteX4" fmla="*/ 136421 w 142158"/>
                    <a:gd name="connsiteY4" fmla="*/ 43171 h 142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58" h="142158">
                      <a:moveTo>
                        <a:pt x="136421" y="43171"/>
                      </a:moveTo>
                      <a:cubicBezTo>
                        <a:pt x="151851" y="79271"/>
                        <a:pt x="135087" y="120990"/>
                        <a:pt x="98988" y="136421"/>
                      </a:cubicBezTo>
                      <a:cubicBezTo>
                        <a:pt x="62888" y="151851"/>
                        <a:pt x="21168" y="135087"/>
                        <a:pt x="5738" y="98987"/>
                      </a:cubicBezTo>
                      <a:cubicBezTo>
                        <a:pt x="-9693" y="62888"/>
                        <a:pt x="7071" y="21168"/>
                        <a:pt x="43171" y="5738"/>
                      </a:cubicBezTo>
                      <a:cubicBezTo>
                        <a:pt x="79271" y="-9693"/>
                        <a:pt x="120990" y="7071"/>
                        <a:pt x="136421" y="43171"/>
                      </a:cubicBezTo>
                      <a:close/>
                    </a:path>
                  </a:pathLst>
                </a:custGeom>
                <a:solidFill>
                  <a:srgbClr val="FECA52"/>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11" name="任意多边形: 形状 210"/>
                <p:cNvSpPr/>
                <p:nvPr/>
              </p:nvSpPr>
              <p:spPr>
                <a:xfrm>
                  <a:off x="3754278" y="4485321"/>
                  <a:ext cx="123276" cy="136596"/>
                </a:xfrm>
                <a:custGeom>
                  <a:avLst/>
                  <a:gdLst>
                    <a:gd name="connsiteX0" fmla="*/ 117539 w 123276"/>
                    <a:gd name="connsiteY0" fmla="*/ 37624 h 136596"/>
                    <a:gd name="connsiteX1" fmla="*/ 80105 w 123276"/>
                    <a:gd name="connsiteY1" fmla="*/ 130874 h 136596"/>
                    <a:gd name="connsiteX2" fmla="*/ 0 w 123276"/>
                    <a:gd name="connsiteY2" fmla="*/ 113729 h 136596"/>
                    <a:gd name="connsiteX3" fmla="*/ 55340 w 123276"/>
                    <a:gd name="connsiteY3" fmla="*/ 113633 h 136596"/>
                    <a:gd name="connsiteX4" fmla="*/ 92774 w 123276"/>
                    <a:gd name="connsiteY4" fmla="*/ 20384 h 136596"/>
                    <a:gd name="connsiteX5" fmla="*/ 79534 w 123276"/>
                    <a:gd name="connsiteY5" fmla="*/ 0 h 136596"/>
                    <a:gd name="connsiteX6" fmla="*/ 117539 w 123276"/>
                    <a:gd name="connsiteY6" fmla="*/ 37624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276" h="136596">
                      <a:moveTo>
                        <a:pt x="117539" y="37624"/>
                      </a:moveTo>
                      <a:cubicBezTo>
                        <a:pt x="132969" y="73724"/>
                        <a:pt x="116205" y="115443"/>
                        <a:pt x="80105" y="130874"/>
                      </a:cubicBezTo>
                      <a:cubicBezTo>
                        <a:pt x="51721" y="142970"/>
                        <a:pt x="19812" y="135255"/>
                        <a:pt x="0" y="113729"/>
                      </a:cubicBezTo>
                      <a:cubicBezTo>
                        <a:pt x="17145" y="120968"/>
                        <a:pt x="36957" y="121444"/>
                        <a:pt x="55340" y="113633"/>
                      </a:cubicBezTo>
                      <a:cubicBezTo>
                        <a:pt x="91440" y="98203"/>
                        <a:pt x="108204" y="56483"/>
                        <a:pt x="92774" y="20384"/>
                      </a:cubicBezTo>
                      <a:cubicBezTo>
                        <a:pt x="89440" y="12668"/>
                        <a:pt x="84963" y="5810"/>
                        <a:pt x="79534" y="0"/>
                      </a:cubicBezTo>
                      <a:cubicBezTo>
                        <a:pt x="96012" y="6763"/>
                        <a:pt x="109919" y="19907"/>
                        <a:pt x="117539" y="37624"/>
                      </a:cubicBezTo>
                      <a:close/>
                    </a:path>
                  </a:pathLst>
                </a:custGeom>
                <a:solidFill>
                  <a:srgbClr val="FEB51F"/>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204" name="图形 4"/>
              <p:cNvGrpSpPr/>
              <p:nvPr/>
            </p:nvGrpSpPr>
            <p:grpSpPr>
              <a:xfrm>
                <a:off x="4005220" y="4377171"/>
                <a:ext cx="95823" cy="95810"/>
                <a:chOff x="4005220" y="4377171"/>
                <a:chExt cx="95823" cy="95810"/>
              </a:xfrm>
              <a:solidFill>
                <a:srgbClr val="1D1D1B">
                  <a:alpha val="50000"/>
                </a:srgbClr>
              </a:solidFill>
            </p:grpSpPr>
            <p:sp>
              <p:nvSpPr>
                <p:cNvPr id="208" name="任意多边形: 形状 207"/>
                <p:cNvSpPr/>
                <p:nvPr/>
              </p:nvSpPr>
              <p:spPr>
                <a:xfrm>
                  <a:off x="4005220" y="4377171"/>
                  <a:ext cx="95810" cy="95810"/>
                </a:xfrm>
                <a:custGeom>
                  <a:avLst/>
                  <a:gdLst>
                    <a:gd name="connsiteX0" fmla="*/ 91958 w 95810"/>
                    <a:gd name="connsiteY0" fmla="*/ 29093 h 95810"/>
                    <a:gd name="connsiteX1" fmla="*/ 66717 w 95810"/>
                    <a:gd name="connsiteY1" fmla="*/ 91958 h 95810"/>
                    <a:gd name="connsiteX2" fmla="*/ 3852 w 95810"/>
                    <a:gd name="connsiteY2" fmla="*/ 66717 h 95810"/>
                    <a:gd name="connsiteX3" fmla="*/ 29093 w 95810"/>
                    <a:gd name="connsiteY3" fmla="*/ 3852 h 95810"/>
                    <a:gd name="connsiteX4" fmla="*/ 91958 w 95810"/>
                    <a:gd name="connsiteY4" fmla="*/ 29093 h 95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810" h="95810">
                      <a:moveTo>
                        <a:pt x="91958" y="29093"/>
                      </a:moveTo>
                      <a:cubicBezTo>
                        <a:pt x="102340" y="53382"/>
                        <a:pt x="91006" y="81576"/>
                        <a:pt x="66717" y="91958"/>
                      </a:cubicBezTo>
                      <a:cubicBezTo>
                        <a:pt x="42428" y="102340"/>
                        <a:pt x="14234" y="91006"/>
                        <a:pt x="3852" y="66717"/>
                      </a:cubicBezTo>
                      <a:cubicBezTo>
                        <a:pt x="-6530" y="42428"/>
                        <a:pt x="4804" y="14234"/>
                        <a:pt x="29093" y="3852"/>
                      </a:cubicBezTo>
                      <a:cubicBezTo>
                        <a:pt x="53382" y="-6530"/>
                        <a:pt x="81576" y="4804"/>
                        <a:pt x="91958" y="29093"/>
                      </a:cubicBezTo>
                      <a:close/>
                    </a:path>
                  </a:pathLst>
                </a:custGeom>
                <a:solidFill>
                  <a:srgbClr val="1D1D1B">
                    <a:alpha val="5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09" name="任意多边形: 形状 208"/>
                <p:cNvSpPr/>
                <p:nvPr/>
              </p:nvSpPr>
              <p:spPr>
                <a:xfrm>
                  <a:off x="4018216" y="4383404"/>
                  <a:ext cx="82827" cy="89564"/>
                </a:xfrm>
                <a:custGeom>
                  <a:avLst/>
                  <a:gdLst>
                    <a:gd name="connsiteX0" fmla="*/ 78962 w 82827"/>
                    <a:gd name="connsiteY0" fmla="*/ 22860 h 89564"/>
                    <a:gd name="connsiteX1" fmla="*/ 53721 w 82827"/>
                    <a:gd name="connsiteY1" fmla="*/ 85725 h 89564"/>
                    <a:gd name="connsiteX2" fmla="*/ 0 w 82827"/>
                    <a:gd name="connsiteY2" fmla="*/ 74390 h 89564"/>
                    <a:gd name="connsiteX3" fmla="*/ 42482 w 82827"/>
                    <a:gd name="connsiteY3" fmla="*/ 76867 h 89564"/>
                    <a:gd name="connsiteX4" fmla="*/ 67723 w 82827"/>
                    <a:gd name="connsiteY4" fmla="*/ 14002 h 89564"/>
                    <a:gd name="connsiteX5" fmla="*/ 58579 w 82827"/>
                    <a:gd name="connsiteY5" fmla="*/ 0 h 89564"/>
                    <a:gd name="connsiteX6" fmla="*/ 78962 w 82827"/>
                    <a:gd name="connsiteY6" fmla="*/ 22860 h 8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827" h="89564">
                      <a:moveTo>
                        <a:pt x="78962" y="22860"/>
                      </a:moveTo>
                      <a:cubicBezTo>
                        <a:pt x="89345" y="47149"/>
                        <a:pt x="78105" y="75342"/>
                        <a:pt x="53721" y="85725"/>
                      </a:cubicBezTo>
                      <a:cubicBezTo>
                        <a:pt x="34671" y="93821"/>
                        <a:pt x="13335" y="88678"/>
                        <a:pt x="0" y="74390"/>
                      </a:cubicBezTo>
                      <a:cubicBezTo>
                        <a:pt x="12573" y="81534"/>
                        <a:pt x="28194" y="82963"/>
                        <a:pt x="42482" y="76867"/>
                      </a:cubicBezTo>
                      <a:cubicBezTo>
                        <a:pt x="66770" y="66484"/>
                        <a:pt x="78105" y="38290"/>
                        <a:pt x="67723" y="14002"/>
                      </a:cubicBezTo>
                      <a:cubicBezTo>
                        <a:pt x="65437" y="8667"/>
                        <a:pt x="62293" y="4000"/>
                        <a:pt x="58579" y="0"/>
                      </a:cubicBezTo>
                      <a:cubicBezTo>
                        <a:pt x="67437" y="5048"/>
                        <a:pt x="74676" y="12859"/>
                        <a:pt x="78962" y="22860"/>
                      </a:cubicBezTo>
                      <a:close/>
                    </a:path>
                  </a:pathLst>
                </a:custGeom>
                <a:solidFill>
                  <a:srgbClr val="1D1D1B">
                    <a:alpha val="5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sp>
            <p:nvSpPr>
              <p:cNvPr id="205" name="任意多边形: 形状 204"/>
              <p:cNvSpPr/>
              <p:nvPr/>
            </p:nvSpPr>
            <p:spPr>
              <a:xfrm>
                <a:off x="3641407" y="4136887"/>
                <a:ext cx="50810" cy="95806"/>
              </a:xfrm>
              <a:custGeom>
                <a:avLst/>
                <a:gdLst>
                  <a:gd name="connsiteX0" fmla="*/ 46958 w 50810"/>
                  <a:gd name="connsiteY0" fmla="*/ 29061 h 95806"/>
                  <a:gd name="connsiteX1" fmla="*/ 21717 w 50810"/>
                  <a:gd name="connsiteY1" fmla="*/ 91926 h 95806"/>
                  <a:gd name="connsiteX2" fmla="*/ 0 w 50810"/>
                  <a:gd name="connsiteY2" fmla="*/ 95736 h 95806"/>
                  <a:gd name="connsiteX3" fmla="*/ 191 w 50810"/>
                  <a:gd name="connsiteY3" fmla="*/ 86306 h 95806"/>
                  <a:gd name="connsiteX4" fmla="*/ 8572 w 50810"/>
                  <a:gd name="connsiteY4" fmla="*/ 83830 h 95806"/>
                  <a:gd name="connsiteX5" fmla="*/ 28956 w 50810"/>
                  <a:gd name="connsiteY5" fmla="*/ 33252 h 95806"/>
                  <a:gd name="connsiteX6" fmla="*/ 1905 w 50810"/>
                  <a:gd name="connsiteY6" fmla="*/ 10773 h 95806"/>
                  <a:gd name="connsiteX7" fmla="*/ 2096 w 50810"/>
                  <a:gd name="connsiteY7" fmla="*/ 10 h 95806"/>
                  <a:gd name="connsiteX8" fmla="*/ 46958 w 50810"/>
                  <a:gd name="connsiteY8" fmla="*/ 29061 h 9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10" h="95806">
                    <a:moveTo>
                      <a:pt x="46958" y="29061"/>
                    </a:moveTo>
                    <a:cubicBezTo>
                      <a:pt x="57341" y="53350"/>
                      <a:pt x="46006" y="81544"/>
                      <a:pt x="21717" y="91926"/>
                    </a:cubicBezTo>
                    <a:cubicBezTo>
                      <a:pt x="14573" y="94974"/>
                      <a:pt x="7239" y="96117"/>
                      <a:pt x="0" y="95736"/>
                    </a:cubicBezTo>
                    <a:lnTo>
                      <a:pt x="191" y="86306"/>
                    </a:lnTo>
                    <a:cubicBezTo>
                      <a:pt x="3048" y="85830"/>
                      <a:pt x="5810" y="85068"/>
                      <a:pt x="8572" y="83830"/>
                    </a:cubicBezTo>
                    <a:cubicBezTo>
                      <a:pt x="28194" y="75447"/>
                      <a:pt x="37338" y="52778"/>
                      <a:pt x="28956" y="33252"/>
                    </a:cubicBezTo>
                    <a:cubicBezTo>
                      <a:pt x="23908" y="21441"/>
                      <a:pt x="13621" y="13440"/>
                      <a:pt x="1905" y="10773"/>
                    </a:cubicBezTo>
                    <a:lnTo>
                      <a:pt x="2096" y="10"/>
                    </a:lnTo>
                    <a:cubicBezTo>
                      <a:pt x="21050" y="-371"/>
                      <a:pt x="39148" y="10582"/>
                      <a:pt x="46958" y="29061"/>
                    </a:cubicBezTo>
                    <a:close/>
                  </a:path>
                </a:pathLst>
              </a:custGeom>
              <a:solidFill>
                <a:srgbClr val="FEB51F">
                  <a:alpha val="5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06" name="任意多边形: 形状 205"/>
              <p:cNvSpPr/>
              <p:nvPr/>
            </p:nvSpPr>
            <p:spPr>
              <a:xfrm>
                <a:off x="3824324" y="4084700"/>
                <a:ext cx="88831" cy="86542"/>
              </a:xfrm>
              <a:custGeom>
                <a:avLst/>
                <a:gdLst>
                  <a:gd name="connsiteX0" fmla="*/ 88831 w 88831"/>
                  <a:gd name="connsiteY0" fmla="*/ 63532 h 86542"/>
                  <a:gd name="connsiteX1" fmla="*/ 66733 w 88831"/>
                  <a:gd name="connsiteY1" fmla="*/ 82677 h 86542"/>
                  <a:gd name="connsiteX2" fmla="*/ 3868 w 88831"/>
                  <a:gd name="connsiteY2" fmla="*/ 57436 h 86542"/>
                  <a:gd name="connsiteX3" fmla="*/ 19584 w 88831"/>
                  <a:gd name="connsiteY3" fmla="*/ 0 h 86542"/>
                  <a:gd name="connsiteX4" fmla="*/ 27490 w 88831"/>
                  <a:gd name="connsiteY4" fmla="*/ 7239 h 86542"/>
                  <a:gd name="connsiteX5" fmla="*/ 20156 w 88831"/>
                  <a:gd name="connsiteY5" fmla="*/ 46101 h 86542"/>
                  <a:gd name="connsiteX6" fmla="*/ 66924 w 88831"/>
                  <a:gd name="connsiteY6" fmla="*/ 64865 h 86542"/>
                  <a:gd name="connsiteX7" fmla="*/ 79973 w 88831"/>
                  <a:gd name="connsiteY7" fmla="*/ 55340 h 86542"/>
                  <a:gd name="connsiteX8" fmla="*/ 88831 w 88831"/>
                  <a:gd name="connsiteY8" fmla="*/ 63532 h 8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31" h="86542">
                    <a:moveTo>
                      <a:pt x="88831" y="63532"/>
                    </a:moveTo>
                    <a:cubicBezTo>
                      <a:pt x="83878" y="71819"/>
                      <a:pt x="76258" y="78581"/>
                      <a:pt x="66733" y="82677"/>
                    </a:cubicBezTo>
                    <a:cubicBezTo>
                      <a:pt x="42444" y="93059"/>
                      <a:pt x="14250" y="81820"/>
                      <a:pt x="3868" y="57436"/>
                    </a:cubicBezTo>
                    <a:cubicBezTo>
                      <a:pt x="-5085" y="36576"/>
                      <a:pt x="2058" y="12859"/>
                      <a:pt x="19584" y="0"/>
                    </a:cubicBezTo>
                    <a:lnTo>
                      <a:pt x="27490" y="7239"/>
                    </a:lnTo>
                    <a:cubicBezTo>
                      <a:pt x="17679" y="17240"/>
                      <a:pt x="14346" y="32480"/>
                      <a:pt x="20156" y="46101"/>
                    </a:cubicBezTo>
                    <a:cubicBezTo>
                      <a:pt x="27871" y="64198"/>
                      <a:pt x="48826" y="72580"/>
                      <a:pt x="66924" y="64865"/>
                    </a:cubicBezTo>
                    <a:cubicBezTo>
                      <a:pt x="72067" y="62675"/>
                      <a:pt x="76544" y="59341"/>
                      <a:pt x="79973" y="55340"/>
                    </a:cubicBezTo>
                    <a:lnTo>
                      <a:pt x="88831" y="63532"/>
                    </a:lnTo>
                    <a:close/>
                  </a:path>
                </a:pathLst>
              </a:custGeom>
              <a:solidFill>
                <a:srgbClr val="1D1D1B">
                  <a:alpha val="5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07" name="任意多边形: 形状 206"/>
              <p:cNvSpPr/>
              <p:nvPr/>
            </p:nvSpPr>
            <p:spPr>
              <a:xfrm>
                <a:off x="3631215" y="4589577"/>
                <a:ext cx="53585" cy="95777"/>
              </a:xfrm>
              <a:custGeom>
                <a:avLst/>
                <a:gdLst>
                  <a:gd name="connsiteX0" fmla="*/ 49721 w 53585"/>
                  <a:gd name="connsiteY0" fmla="*/ 29095 h 95777"/>
                  <a:gd name="connsiteX1" fmla="*/ 24479 w 53585"/>
                  <a:gd name="connsiteY1" fmla="*/ 91960 h 95777"/>
                  <a:gd name="connsiteX2" fmla="*/ 0 w 53585"/>
                  <a:gd name="connsiteY2" fmla="*/ 95388 h 95777"/>
                  <a:gd name="connsiteX3" fmla="*/ 286 w 53585"/>
                  <a:gd name="connsiteY3" fmla="*/ 84435 h 95777"/>
                  <a:gd name="connsiteX4" fmla="*/ 14764 w 53585"/>
                  <a:gd name="connsiteY4" fmla="*/ 81387 h 95777"/>
                  <a:gd name="connsiteX5" fmla="*/ 34957 w 53585"/>
                  <a:gd name="connsiteY5" fmla="*/ 31095 h 95777"/>
                  <a:gd name="connsiteX6" fmla="*/ 2000 w 53585"/>
                  <a:gd name="connsiteY6" fmla="*/ 7949 h 95777"/>
                  <a:gd name="connsiteX7" fmla="*/ 2191 w 53585"/>
                  <a:gd name="connsiteY7" fmla="*/ 138 h 95777"/>
                  <a:gd name="connsiteX8" fmla="*/ 49721 w 53585"/>
                  <a:gd name="connsiteY8" fmla="*/ 29095 h 9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585" h="95777">
                    <a:moveTo>
                      <a:pt x="49721" y="29095"/>
                    </a:moveTo>
                    <a:cubicBezTo>
                      <a:pt x="60103" y="53383"/>
                      <a:pt x="48863" y="81577"/>
                      <a:pt x="24479" y="91960"/>
                    </a:cubicBezTo>
                    <a:cubicBezTo>
                      <a:pt x="16478" y="95388"/>
                      <a:pt x="8096" y="96436"/>
                      <a:pt x="0" y="95388"/>
                    </a:cubicBezTo>
                    <a:lnTo>
                      <a:pt x="286" y="84435"/>
                    </a:lnTo>
                    <a:cubicBezTo>
                      <a:pt x="5144" y="84340"/>
                      <a:pt x="10096" y="83387"/>
                      <a:pt x="14764" y="81387"/>
                    </a:cubicBezTo>
                    <a:cubicBezTo>
                      <a:pt x="34290" y="73100"/>
                      <a:pt x="43244" y="50526"/>
                      <a:pt x="34957" y="31095"/>
                    </a:cubicBezTo>
                    <a:cubicBezTo>
                      <a:pt x="29051" y="17284"/>
                      <a:pt x="16002" y="8711"/>
                      <a:pt x="2000" y="7949"/>
                    </a:cubicBezTo>
                    <a:lnTo>
                      <a:pt x="2191" y="138"/>
                    </a:lnTo>
                    <a:cubicBezTo>
                      <a:pt x="21908" y="-1385"/>
                      <a:pt x="41434" y="9759"/>
                      <a:pt x="49721" y="29095"/>
                    </a:cubicBezTo>
                    <a:close/>
                  </a:path>
                </a:pathLst>
              </a:custGeom>
              <a:solidFill>
                <a:srgbClr val="FEB51F">
                  <a:alpha val="5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sp>
          <p:nvSpPr>
            <p:cNvPr id="199" name="任意多边形: 形状 198"/>
            <p:cNvSpPr/>
            <p:nvPr/>
          </p:nvSpPr>
          <p:spPr>
            <a:xfrm>
              <a:off x="3654551" y="3948863"/>
              <a:ext cx="604397" cy="805920"/>
            </a:xfrm>
            <a:custGeom>
              <a:avLst/>
              <a:gdLst>
                <a:gd name="connsiteX0" fmla="*/ 603314 w 604397"/>
                <a:gd name="connsiteY0" fmla="*/ 522838 h 805920"/>
                <a:gd name="connsiteX1" fmla="*/ 603599 w 604397"/>
                <a:gd name="connsiteY1" fmla="*/ 524076 h 805920"/>
                <a:gd name="connsiteX2" fmla="*/ 603885 w 604397"/>
                <a:gd name="connsiteY2" fmla="*/ 525410 h 805920"/>
                <a:gd name="connsiteX3" fmla="*/ 604076 w 604397"/>
                <a:gd name="connsiteY3" fmla="*/ 526743 h 805920"/>
                <a:gd name="connsiteX4" fmla="*/ 604361 w 604397"/>
                <a:gd name="connsiteY4" fmla="*/ 532077 h 805920"/>
                <a:gd name="connsiteX5" fmla="*/ 604171 w 604397"/>
                <a:gd name="connsiteY5" fmla="*/ 535030 h 805920"/>
                <a:gd name="connsiteX6" fmla="*/ 603695 w 604397"/>
                <a:gd name="connsiteY6" fmla="*/ 537887 h 805920"/>
                <a:gd name="connsiteX7" fmla="*/ 603123 w 604397"/>
                <a:gd name="connsiteY7" fmla="*/ 540269 h 805920"/>
                <a:gd name="connsiteX8" fmla="*/ 603123 w 604397"/>
                <a:gd name="connsiteY8" fmla="*/ 540364 h 805920"/>
                <a:gd name="connsiteX9" fmla="*/ 602742 w 604397"/>
                <a:gd name="connsiteY9" fmla="*/ 541602 h 805920"/>
                <a:gd name="connsiteX10" fmla="*/ 601790 w 604397"/>
                <a:gd name="connsiteY10" fmla="*/ 544269 h 805920"/>
                <a:gd name="connsiteX11" fmla="*/ 600932 w 604397"/>
                <a:gd name="connsiteY11" fmla="*/ 546269 h 805920"/>
                <a:gd name="connsiteX12" fmla="*/ 599504 w 604397"/>
                <a:gd name="connsiteY12" fmla="*/ 548936 h 805920"/>
                <a:gd name="connsiteX13" fmla="*/ 597884 w 604397"/>
                <a:gd name="connsiteY13" fmla="*/ 551508 h 805920"/>
                <a:gd name="connsiteX14" fmla="*/ 589026 w 604397"/>
                <a:gd name="connsiteY14" fmla="*/ 560271 h 805920"/>
                <a:gd name="connsiteX15" fmla="*/ 17431 w 604397"/>
                <a:gd name="connsiteY15" fmla="*/ 805254 h 805920"/>
                <a:gd name="connsiteX16" fmla="*/ 14288 w 604397"/>
                <a:gd name="connsiteY16" fmla="*/ 805731 h 805920"/>
                <a:gd name="connsiteX17" fmla="*/ 11240 w 604397"/>
                <a:gd name="connsiteY17" fmla="*/ 805921 h 805920"/>
                <a:gd name="connsiteX18" fmla="*/ 9239 w 604397"/>
                <a:gd name="connsiteY18" fmla="*/ 805826 h 805920"/>
                <a:gd name="connsiteX19" fmla="*/ 6858 w 604397"/>
                <a:gd name="connsiteY19" fmla="*/ 805635 h 805920"/>
                <a:gd name="connsiteX20" fmla="*/ 5429 w 604397"/>
                <a:gd name="connsiteY20" fmla="*/ 805445 h 805920"/>
                <a:gd name="connsiteX21" fmla="*/ 4001 w 604397"/>
                <a:gd name="connsiteY21" fmla="*/ 805159 h 805920"/>
                <a:gd name="connsiteX22" fmla="*/ 0 w 604397"/>
                <a:gd name="connsiteY22" fmla="*/ 804111 h 805920"/>
                <a:gd name="connsiteX23" fmla="*/ 56102 w 604397"/>
                <a:gd name="connsiteY23" fmla="*/ 776108 h 805920"/>
                <a:gd name="connsiteX24" fmla="*/ 352235 w 604397"/>
                <a:gd name="connsiteY24" fmla="*/ 488643 h 805920"/>
                <a:gd name="connsiteX25" fmla="*/ 355854 w 604397"/>
                <a:gd name="connsiteY25" fmla="*/ 454353 h 805920"/>
                <a:gd name="connsiteX26" fmla="*/ 342424 w 604397"/>
                <a:gd name="connsiteY26" fmla="*/ 395774 h 805920"/>
                <a:gd name="connsiteX27" fmla="*/ 8001 w 604397"/>
                <a:gd name="connsiteY27" fmla="*/ 5916 h 805920"/>
                <a:gd name="connsiteX28" fmla="*/ 51054 w 604397"/>
                <a:gd name="connsiteY28" fmla="*/ 9250 h 805920"/>
                <a:gd name="connsiteX29" fmla="*/ 189357 w 604397"/>
                <a:gd name="connsiteY29" fmla="*/ 135837 h 805920"/>
                <a:gd name="connsiteX30" fmla="*/ 197263 w 604397"/>
                <a:gd name="connsiteY30" fmla="*/ 143076 h 805920"/>
                <a:gd name="connsiteX31" fmla="*/ 189929 w 604397"/>
                <a:gd name="connsiteY31" fmla="*/ 181938 h 805920"/>
                <a:gd name="connsiteX32" fmla="*/ 236696 w 604397"/>
                <a:gd name="connsiteY32" fmla="*/ 200702 h 805920"/>
                <a:gd name="connsiteX33" fmla="*/ 249746 w 604397"/>
                <a:gd name="connsiteY33" fmla="*/ 191177 h 805920"/>
                <a:gd name="connsiteX34" fmla="*/ 258699 w 604397"/>
                <a:gd name="connsiteY34" fmla="*/ 199369 h 805920"/>
                <a:gd name="connsiteX35" fmla="*/ 593122 w 604397"/>
                <a:gd name="connsiteY35" fmla="*/ 505598 h 805920"/>
                <a:gd name="connsiteX36" fmla="*/ 596170 w 604397"/>
                <a:gd name="connsiteY36" fmla="*/ 508836 h 805920"/>
                <a:gd name="connsiteX37" fmla="*/ 597599 w 604397"/>
                <a:gd name="connsiteY37" fmla="*/ 510741 h 805920"/>
                <a:gd name="connsiteX38" fmla="*/ 598361 w 604397"/>
                <a:gd name="connsiteY38" fmla="*/ 511789 h 805920"/>
                <a:gd name="connsiteX39" fmla="*/ 598932 w 604397"/>
                <a:gd name="connsiteY39" fmla="*/ 512741 h 805920"/>
                <a:gd name="connsiteX40" fmla="*/ 600075 w 604397"/>
                <a:gd name="connsiteY40" fmla="*/ 514742 h 805920"/>
                <a:gd name="connsiteX41" fmla="*/ 603314 w 604397"/>
                <a:gd name="connsiteY41" fmla="*/ 522838 h 80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4397" h="805920">
                  <a:moveTo>
                    <a:pt x="603314" y="522838"/>
                  </a:moveTo>
                  <a:cubicBezTo>
                    <a:pt x="603409" y="523219"/>
                    <a:pt x="603504" y="523695"/>
                    <a:pt x="603599" y="524076"/>
                  </a:cubicBezTo>
                  <a:cubicBezTo>
                    <a:pt x="603695" y="524457"/>
                    <a:pt x="603790" y="524933"/>
                    <a:pt x="603885" y="525410"/>
                  </a:cubicBezTo>
                  <a:cubicBezTo>
                    <a:pt x="603980" y="525791"/>
                    <a:pt x="603980" y="526267"/>
                    <a:pt x="604076" y="526743"/>
                  </a:cubicBezTo>
                  <a:cubicBezTo>
                    <a:pt x="604361" y="528553"/>
                    <a:pt x="604457" y="530363"/>
                    <a:pt x="604361" y="532077"/>
                  </a:cubicBezTo>
                  <a:cubicBezTo>
                    <a:pt x="604361" y="533030"/>
                    <a:pt x="604266" y="533982"/>
                    <a:pt x="604171" y="535030"/>
                  </a:cubicBezTo>
                  <a:cubicBezTo>
                    <a:pt x="604076" y="535982"/>
                    <a:pt x="603885" y="536935"/>
                    <a:pt x="603695" y="537887"/>
                  </a:cubicBezTo>
                  <a:cubicBezTo>
                    <a:pt x="603599" y="538649"/>
                    <a:pt x="603409" y="539411"/>
                    <a:pt x="603123" y="540269"/>
                  </a:cubicBezTo>
                  <a:cubicBezTo>
                    <a:pt x="603218" y="540269"/>
                    <a:pt x="603123" y="540269"/>
                    <a:pt x="603123" y="540364"/>
                  </a:cubicBezTo>
                  <a:lnTo>
                    <a:pt x="602742" y="541602"/>
                  </a:lnTo>
                  <a:cubicBezTo>
                    <a:pt x="602552" y="542555"/>
                    <a:pt x="602171" y="543507"/>
                    <a:pt x="601790" y="544269"/>
                  </a:cubicBezTo>
                  <a:cubicBezTo>
                    <a:pt x="601504" y="545031"/>
                    <a:pt x="601218" y="545603"/>
                    <a:pt x="600932" y="546269"/>
                  </a:cubicBezTo>
                  <a:cubicBezTo>
                    <a:pt x="600551" y="547222"/>
                    <a:pt x="600075" y="548079"/>
                    <a:pt x="599504" y="548936"/>
                  </a:cubicBezTo>
                  <a:cubicBezTo>
                    <a:pt x="599027" y="549794"/>
                    <a:pt x="598456" y="550651"/>
                    <a:pt x="597884" y="551508"/>
                  </a:cubicBezTo>
                  <a:cubicBezTo>
                    <a:pt x="595598" y="554842"/>
                    <a:pt x="592646" y="557795"/>
                    <a:pt x="589026" y="560271"/>
                  </a:cubicBezTo>
                  <a:cubicBezTo>
                    <a:pt x="344519" y="727530"/>
                    <a:pt x="110776" y="786871"/>
                    <a:pt x="17431" y="805254"/>
                  </a:cubicBezTo>
                  <a:cubicBezTo>
                    <a:pt x="16383" y="805445"/>
                    <a:pt x="15335" y="805635"/>
                    <a:pt x="14288" y="805731"/>
                  </a:cubicBezTo>
                  <a:cubicBezTo>
                    <a:pt x="13240" y="805826"/>
                    <a:pt x="12287" y="805921"/>
                    <a:pt x="11240" y="805921"/>
                  </a:cubicBezTo>
                  <a:cubicBezTo>
                    <a:pt x="10573" y="805921"/>
                    <a:pt x="9906" y="805921"/>
                    <a:pt x="9239" y="805826"/>
                  </a:cubicBezTo>
                  <a:cubicBezTo>
                    <a:pt x="8477" y="805826"/>
                    <a:pt x="7715" y="805731"/>
                    <a:pt x="6858" y="805635"/>
                  </a:cubicBezTo>
                  <a:cubicBezTo>
                    <a:pt x="6382" y="805635"/>
                    <a:pt x="5906" y="805540"/>
                    <a:pt x="5429" y="805445"/>
                  </a:cubicBezTo>
                  <a:cubicBezTo>
                    <a:pt x="4953" y="805349"/>
                    <a:pt x="4477" y="805254"/>
                    <a:pt x="4001" y="805159"/>
                  </a:cubicBezTo>
                  <a:cubicBezTo>
                    <a:pt x="2667" y="804968"/>
                    <a:pt x="1334" y="804587"/>
                    <a:pt x="0" y="804111"/>
                  </a:cubicBezTo>
                  <a:cubicBezTo>
                    <a:pt x="19717" y="794682"/>
                    <a:pt x="38481" y="785442"/>
                    <a:pt x="56102" y="776108"/>
                  </a:cubicBezTo>
                  <a:cubicBezTo>
                    <a:pt x="272701" y="662665"/>
                    <a:pt x="337661" y="559033"/>
                    <a:pt x="352235" y="488643"/>
                  </a:cubicBezTo>
                  <a:cubicBezTo>
                    <a:pt x="354806" y="476070"/>
                    <a:pt x="355854" y="464640"/>
                    <a:pt x="355854" y="454353"/>
                  </a:cubicBezTo>
                  <a:cubicBezTo>
                    <a:pt x="355759" y="417301"/>
                    <a:pt x="342424" y="395774"/>
                    <a:pt x="342424" y="395774"/>
                  </a:cubicBezTo>
                  <a:lnTo>
                    <a:pt x="8001" y="5916"/>
                  </a:lnTo>
                  <a:cubicBezTo>
                    <a:pt x="20574" y="-2371"/>
                    <a:pt x="38100" y="-2561"/>
                    <a:pt x="51054" y="9250"/>
                  </a:cubicBezTo>
                  <a:lnTo>
                    <a:pt x="189357" y="135837"/>
                  </a:lnTo>
                  <a:lnTo>
                    <a:pt x="197263" y="143076"/>
                  </a:lnTo>
                  <a:cubicBezTo>
                    <a:pt x="187452" y="153077"/>
                    <a:pt x="184118" y="168317"/>
                    <a:pt x="189929" y="181938"/>
                  </a:cubicBezTo>
                  <a:cubicBezTo>
                    <a:pt x="197644" y="200036"/>
                    <a:pt x="218599" y="208418"/>
                    <a:pt x="236696" y="200702"/>
                  </a:cubicBezTo>
                  <a:cubicBezTo>
                    <a:pt x="241840" y="198512"/>
                    <a:pt x="246317" y="195178"/>
                    <a:pt x="249746" y="191177"/>
                  </a:cubicBezTo>
                  <a:lnTo>
                    <a:pt x="258699" y="199369"/>
                  </a:lnTo>
                  <a:lnTo>
                    <a:pt x="593122" y="505598"/>
                  </a:lnTo>
                  <a:cubicBezTo>
                    <a:pt x="594265" y="506645"/>
                    <a:pt x="595313" y="507693"/>
                    <a:pt x="596170" y="508836"/>
                  </a:cubicBezTo>
                  <a:cubicBezTo>
                    <a:pt x="596646" y="509408"/>
                    <a:pt x="597218" y="510074"/>
                    <a:pt x="597599" y="510741"/>
                  </a:cubicBezTo>
                  <a:cubicBezTo>
                    <a:pt x="597884" y="511122"/>
                    <a:pt x="598075" y="511408"/>
                    <a:pt x="598361" y="511789"/>
                  </a:cubicBezTo>
                  <a:cubicBezTo>
                    <a:pt x="598551" y="512075"/>
                    <a:pt x="598742" y="512456"/>
                    <a:pt x="598932" y="512741"/>
                  </a:cubicBezTo>
                  <a:cubicBezTo>
                    <a:pt x="599408" y="513408"/>
                    <a:pt x="599789" y="514075"/>
                    <a:pt x="600075" y="514742"/>
                  </a:cubicBezTo>
                  <a:cubicBezTo>
                    <a:pt x="601599" y="517314"/>
                    <a:pt x="602647" y="520076"/>
                    <a:pt x="603314" y="522838"/>
                  </a:cubicBezTo>
                  <a:close/>
                </a:path>
              </a:pathLst>
            </a:custGeom>
            <a:solidFill>
              <a:srgbClr val="FFD37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00" name="任意多边形: 形状 199"/>
            <p:cNvSpPr/>
            <p:nvPr/>
          </p:nvSpPr>
          <p:spPr>
            <a:xfrm>
              <a:off x="3667937" y="4240921"/>
              <a:ext cx="50501" cy="362320"/>
            </a:xfrm>
            <a:custGeom>
              <a:avLst/>
              <a:gdLst>
                <a:gd name="connsiteX0" fmla="*/ 4331 w 50501"/>
                <a:gd name="connsiteY0" fmla="*/ 347937 h 362320"/>
                <a:gd name="connsiteX1" fmla="*/ 6427 w 50501"/>
                <a:gd name="connsiteY1" fmla="*/ 362320 h 362320"/>
                <a:gd name="connsiteX2" fmla="*/ 29954 w 50501"/>
                <a:gd name="connsiteY2" fmla="*/ 341842 h 362320"/>
                <a:gd name="connsiteX3" fmla="*/ 37002 w 50501"/>
                <a:gd name="connsiteY3" fmla="*/ 310314 h 362320"/>
                <a:gd name="connsiteX4" fmla="*/ 41193 w 50501"/>
                <a:gd name="connsiteY4" fmla="*/ 26088 h 362320"/>
                <a:gd name="connsiteX5" fmla="*/ 6522 w 50501"/>
                <a:gd name="connsiteY5" fmla="*/ 7228 h 362320"/>
                <a:gd name="connsiteX6" fmla="*/ 2331 w 50501"/>
                <a:gd name="connsiteY6" fmla="*/ 74951 h 362320"/>
                <a:gd name="connsiteX7" fmla="*/ 3665 w 50501"/>
                <a:gd name="connsiteY7" fmla="*/ 249735 h 362320"/>
                <a:gd name="connsiteX8" fmla="*/ 4331 w 50501"/>
                <a:gd name="connsiteY8" fmla="*/ 347937 h 36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01" h="362320">
                  <a:moveTo>
                    <a:pt x="4331" y="347937"/>
                  </a:moveTo>
                  <a:cubicBezTo>
                    <a:pt x="4331" y="352795"/>
                    <a:pt x="4427" y="357843"/>
                    <a:pt x="6427" y="362320"/>
                  </a:cubicBezTo>
                  <a:cubicBezTo>
                    <a:pt x="17000" y="360320"/>
                    <a:pt x="25382" y="351652"/>
                    <a:pt x="29954" y="341842"/>
                  </a:cubicBezTo>
                  <a:cubicBezTo>
                    <a:pt x="34526" y="332031"/>
                    <a:pt x="35764" y="321077"/>
                    <a:pt x="37002" y="310314"/>
                  </a:cubicBezTo>
                  <a:cubicBezTo>
                    <a:pt x="47956" y="215826"/>
                    <a:pt x="58814" y="119623"/>
                    <a:pt x="41193" y="26088"/>
                  </a:cubicBezTo>
                  <a:cubicBezTo>
                    <a:pt x="38336" y="11134"/>
                    <a:pt x="21381" y="-11822"/>
                    <a:pt x="6522" y="7228"/>
                  </a:cubicBezTo>
                  <a:cubicBezTo>
                    <a:pt x="-5003" y="21897"/>
                    <a:pt x="2236" y="57901"/>
                    <a:pt x="2331" y="74951"/>
                  </a:cubicBezTo>
                  <a:cubicBezTo>
                    <a:pt x="2807" y="133244"/>
                    <a:pt x="3283" y="191537"/>
                    <a:pt x="3665" y="249735"/>
                  </a:cubicBezTo>
                  <a:cubicBezTo>
                    <a:pt x="3855" y="282501"/>
                    <a:pt x="4046" y="315171"/>
                    <a:pt x="4331" y="347937"/>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245" name="组合 244"/>
          <p:cNvGrpSpPr/>
          <p:nvPr/>
        </p:nvGrpSpPr>
        <p:grpSpPr>
          <a:xfrm rot="10800000">
            <a:off x="7204833" y="-160036"/>
            <a:ext cx="5263437" cy="4059281"/>
            <a:chOff x="-111002" y="2825734"/>
            <a:chExt cx="5263437" cy="4059281"/>
          </a:xfrm>
        </p:grpSpPr>
        <p:sp>
          <p:nvSpPr>
            <p:cNvPr id="246" name="任意多边形: 形状 245"/>
            <p:cNvSpPr/>
            <p:nvPr/>
          </p:nvSpPr>
          <p:spPr>
            <a:xfrm>
              <a:off x="1691659" y="3794850"/>
              <a:ext cx="208976" cy="108122"/>
            </a:xfrm>
            <a:custGeom>
              <a:avLst/>
              <a:gdLst>
                <a:gd name="connsiteX0" fmla="*/ 1058 w 208976"/>
                <a:gd name="connsiteY0" fmla="*/ 41611 h 108122"/>
                <a:gd name="connsiteX1" fmla="*/ 106328 w 208976"/>
                <a:gd name="connsiteY1" fmla="*/ 36 h 108122"/>
                <a:gd name="connsiteX2" fmla="*/ 208934 w 208976"/>
                <a:gd name="connsiteY2" fmla="*/ 70918 h 108122"/>
                <a:gd name="connsiteX3" fmla="*/ 1058 w 208976"/>
                <a:gd name="connsiteY3" fmla="*/ 41611 h 108122"/>
              </a:gdLst>
              <a:ahLst/>
              <a:cxnLst>
                <a:cxn ang="0">
                  <a:pos x="connsiteX0" y="connsiteY0"/>
                </a:cxn>
                <a:cxn ang="0">
                  <a:pos x="connsiteX1" y="connsiteY1"/>
                </a:cxn>
                <a:cxn ang="0">
                  <a:pos x="connsiteX2" y="connsiteY2"/>
                </a:cxn>
                <a:cxn ang="0">
                  <a:pos x="connsiteX3" y="connsiteY3"/>
                </a:cxn>
              </a:cxnLst>
              <a:rect l="l" t="t" r="r" b="b"/>
              <a:pathLst>
                <a:path w="208976" h="108122">
                  <a:moveTo>
                    <a:pt x="1058" y="41611"/>
                  </a:moveTo>
                  <a:cubicBezTo>
                    <a:pt x="-8793" y="29219"/>
                    <a:pt x="51989" y="1771"/>
                    <a:pt x="106328" y="36"/>
                  </a:cubicBezTo>
                  <a:cubicBezTo>
                    <a:pt x="160667" y="-1699"/>
                    <a:pt x="206332" y="59951"/>
                    <a:pt x="208934" y="70918"/>
                  </a:cubicBezTo>
                  <a:cubicBezTo>
                    <a:pt x="211474" y="81885"/>
                    <a:pt x="98707" y="164230"/>
                    <a:pt x="1058" y="41611"/>
                  </a:cubicBezTo>
                  <a:close/>
                </a:path>
              </a:pathLst>
            </a:custGeom>
            <a:solidFill>
              <a:srgbClr val="96BE49"/>
            </a:solidFill>
            <a:ln w="6191" cap="flat">
              <a:noFill/>
              <a:prstDash val="solid"/>
              <a:miter/>
            </a:ln>
          </p:spPr>
          <p:txBody>
            <a:bodyPr rtlCol="0" anchor="ctr"/>
            <a:lstStyle/>
            <a:p>
              <a:r>
                <a:rPr lang="en-US" altLang="zh-CN" dirty="0">
                  <a:latin typeface="汉仪旗黑-50S" panose="00020600040101010101" pitchFamily="18" charset="-122"/>
                  <a:ea typeface="汉仪旗黑-50S" panose="00020600040101010101" pitchFamily="18" charset="-122"/>
                </a:rPr>
                <a:t>z</a:t>
              </a:r>
              <a:endParaRPr lang="en-US" altLang="zh-CN" dirty="0">
                <a:latin typeface="汉仪旗黑-50S" panose="00020600040101010101" pitchFamily="18" charset="-122"/>
                <a:ea typeface="汉仪旗黑-50S" panose="00020600040101010101" pitchFamily="18" charset="-122"/>
              </a:endParaRPr>
            </a:p>
          </p:txBody>
        </p:sp>
        <p:sp>
          <p:nvSpPr>
            <p:cNvPr id="250" name="任意多边形: 形状 249"/>
            <p:cNvSpPr/>
            <p:nvPr/>
          </p:nvSpPr>
          <p:spPr>
            <a:xfrm>
              <a:off x="1692717" y="3836461"/>
              <a:ext cx="207857" cy="66511"/>
            </a:xfrm>
            <a:custGeom>
              <a:avLst/>
              <a:gdLst>
                <a:gd name="connsiteX0" fmla="*/ 0 w 207857"/>
                <a:gd name="connsiteY0" fmla="*/ 0 h 66511"/>
                <a:gd name="connsiteX1" fmla="*/ 207814 w 207857"/>
                <a:gd name="connsiteY1" fmla="*/ 29307 h 66511"/>
                <a:gd name="connsiteX2" fmla="*/ 0 w 207857"/>
                <a:gd name="connsiteY2" fmla="*/ 0 h 66511"/>
              </a:gdLst>
              <a:ahLst/>
              <a:cxnLst>
                <a:cxn ang="0">
                  <a:pos x="connsiteX0" y="connsiteY0"/>
                </a:cxn>
                <a:cxn ang="0">
                  <a:pos x="connsiteX1" y="connsiteY1"/>
                </a:cxn>
                <a:cxn ang="0">
                  <a:pos x="connsiteX2" y="connsiteY2"/>
                </a:cxn>
              </a:cxnLst>
              <a:rect l="l" t="t" r="r" b="b"/>
              <a:pathLst>
                <a:path w="207857" h="66511">
                  <a:moveTo>
                    <a:pt x="0" y="0"/>
                  </a:moveTo>
                  <a:cubicBezTo>
                    <a:pt x="97649" y="122619"/>
                    <a:pt x="210416" y="40274"/>
                    <a:pt x="207814" y="29307"/>
                  </a:cubicBezTo>
                  <a:cubicBezTo>
                    <a:pt x="145110" y="44611"/>
                    <a:pt x="0" y="0"/>
                    <a:pt x="0" y="0"/>
                  </a:cubicBezTo>
                  <a:close/>
                </a:path>
              </a:pathLst>
            </a:custGeom>
            <a:solidFill>
              <a:srgbClr val="81A53F"/>
            </a:solidFill>
            <a:ln w="6191"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51" name="任意多边形: 形状 250"/>
            <p:cNvSpPr/>
            <p:nvPr/>
          </p:nvSpPr>
          <p:spPr>
            <a:xfrm>
              <a:off x="1139584" y="2825734"/>
              <a:ext cx="198980" cy="115126"/>
            </a:xfrm>
            <a:custGeom>
              <a:avLst/>
              <a:gdLst>
                <a:gd name="connsiteX0" fmla="*/ 3130 w 198980"/>
                <a:gd name="connsiteY0" fmla="*/ 99898 h 115126"/>
                <a:gd name="connsiteX1" fmla="*/ 74074 w 198980"/>
                <a:gd name="connsiteY1" fmla="*/ 11729 h 115126"/>
                <a:gd name="connsiteX2" fmla="*/ 198304 w 198980"/>
                <a:gd name="connsiteY2" fmla="*/ 22634 h 115126"/>
                <a:gd name="connsiteX3" fmla="*/ 3130 w 198980"/>
                <a:gd name="connsiteY3" fmla="*/ 99898 h 115126"/>
              </a:gdLst>
              <a:ahLst/>
              <a:cxnLst>
                <a:cxn ang="0">
                  <a:pos x="connsiteX0" y="connsiteY0"/>
                </a:cxn>
                <a:cxn ang="0">
                  <a:pos x="connsiteX1" y="connsiteY1"/>
                </a:cxn>
                <a:cxn ang="0">
                  <a:pos x="connsiteX2" y="connsiteY2"/>
                </a:cxn>
                <a:cxn ang="0">
                  <a:pos x="connsiteX3" y="connsiteY3"/>
                </a:cxn>
              </a:cxnLst>
              <a:rect l="l" t="t" r="r" b="b"/>
              <a:pathLst>
                <a:path w="198980" h="115126">
                  <a:moveTo>
                    <a:pt x="3130" y="99898"/>
                  </a:moveTo>
                  <a:cubicBezTo>
                    <a:pt x="-11554" y="94012"/>
                    <a:pt x="27666" y="40044"/>
                    <a:pt x="74074" y="11729"/>
                  </a:cubicBezTo>
                  <a:cubicBezTo>
                    <a:pt x="120482" y="-16649"/>
                    <a:pt x="190621" y="14331"/>
                    <a:pt x="198304" y="22634"/>
                  </a:cubicBezTo>
                  <a:cubicBezTo>
                    <a:pt x="205987" y="30874"/>
                    <a:pt x="148674" y="158202"/>
                    <a:pt x="3130" y="99898"/>
                  </a:cubicBezTo>
                  <a:close/>
                </a:path>
              </a:pathLst>
            </a:custGeom>
            <a:solidFill>
              <a:srgbClr val="96BE49"/>
            </a:solidFill>
            <a:ln w="6191"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52" name="任意多边形: 形状 251"/>
            <p:cNvSpPr/>
            <p:nvPr/>
          </p:nvSpPr>
          <p:spPr>
            <a:xfrm>
              <a:off x="1142714" y="2848306"/>
              <a:ext cx="195850" cy="92554"/>
            </a:xfrm>
            <a:custGeom>
              <a:avLst/>
              <a:gdLst>
                <a:gd name="connsiteX0" fmla="*/ 0 w 195850"/>
                <a:gd name="connsiteY0" fmla="*/ 77326 h 92554"/>
                <a:gd name="connsiteX1" fmla="*/ 195174 w 195850"/>
                <a:gd name="connsiteY1" fmla="*/ 0 h 92554"/>
                <a:gd name="connsiteX2" fmla="*/ 0 w 195850"/>
                <a:gd name="connsiteY2" fmla="*/ 77326 h 92554"/>
              </a:gdLst>
              <a:ahLst/>
              <a:cxnLst>
                <a:cxn ang="0">
                  <a:pos x="connsiteX0" y="connsiteY0"/>
                </a:cxn>
                <a:cxn ang="0">
                  <a:pos x="connsiteX1" y="connsiteY1"/>
                </a:cxn>
                <a:cxn ang="0">
                  <a:pos x="connsiteX2" y="connsiteY2"/>
                </a:cxn>
              </a:cxnLst>
              <a:rect l="l" t="t" r="r" b="b"/>
              <a:pathLst>
                <a:path w="195850" h="92554">
                  <a:moveTo>
                    <a:pt x="0" y="77326"/>
                  </a:moveTo>
                  <a:cubicBezTo>
                    <a:pt x="145544" y="135630"/>
                    <a:pt x="202857" y="8303"/>
                    <a:pt x="195174" y="0"/>
                  </a:cubicBezTo>
                  <a:cubicBezTo>
                    <a:pt x="148208" y="44363"/>
                    <a:pt x="0" y="77326"/>
                    <a:pt x="0" y="77326"/>
                  </a:cubicBezTo>
                  <a:close/>
                </a:path>
              </a:pathLst>
            </a:custGeom>
            <a:solidFill>
              <a:srgbClr val="81A53F"/>
            </a:solidFill>
            <a:ln w="6191"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53" name="任意多边形: 形状 252"/>
            <p:cNvSpPr/>
            <p:nvPr/>
          </p:nvSpPr>
          <p:spPr>
            <a:xfrm>
              <a:off x="4425237" y="6215310"/>
              <a:ext cx="409078" cy="642690"/>
            </a:xfrm>
            <a:custGeom>
              <a:avLst/>
              <a:gdLst>
                <a:gd name="connsiteX0" fmla="*/ 334533 w 409078"/>
                <a:gd name="connsiteY0" fmla="*/ 115 h 642690"/>
                <a:gd name="connsiteX1" fmla="*/ 342834 w 409078"/>
                <a:gd name="connsiteY1" fmla="*/ 4920 h 642690"/>
                <a:gd name="connsiteX2" fmla="*/ 341461 w 409078"/>
                <a:gd name="connsiteY2" fmla="*/ 21565 h 642690"/>
                <a:gd name="connsiteX3" fmla="*/ 340432 w 409078"/>
                <a:gd name="connsiteY3" fmla="*/ 22422 h 642690"/>
                <a:gd name="connsiteX4" fmla="*/ 337858 w 409078"/>
                <a:gd name="connsiteY4" fmla="*/ 24653 h 642690"/>
                <a:gd name="connsiteX5" fmla="*/ 334941 w 409078"/>
                <a:gd name="connsiteY5" fmla="*/ 27398 h 642690"/>
                <a:gd name="connsiteX6" fmla="*/ 329277 w 409078"/>
                <a:gd name="connsiteY6" fmla="*/ 33576 h 642690"/>
                <a:gd name="connsiteX7" fmla="*/ 323786 w 409078"/>
                <a:gd name="connsiteY7" fmla="*/ 39926 h 642690"/>
                <a:gd name="connsiteX8" fmla="*/ 318466 w 409078"/>
                <a:gd name="connsiteY8" fmla="*/ 46790 h 642690"/>
                <a:gd name="connsiteX9" fmla="*/ 308344 w 409078"/>
                <a:gd name="connsiteY9" fmla="*/ 60860 h 642690"/>
                <a:gd name="connsiteX10" fmla="*/ 298734 w 409078"/>
                <a:gd name="connsiteY10" fmla="*/ 75445 h 642690"/>
                <a:gd name="connsiteX11" fmla="*/ 281059 w 409078"/>
                <a:gd name="connsiteY11" fmla="*/ 105990 h 642690"/>
                <a:gd name="connsiteX12" fmla="*/ 265101 w 409078"/>
                <a:gd name="connsiteY12" fmla="*/ 137564 h 642690"/>
                <a:gd name="connsiteX13" fmla="*/ 230438 w 409078"/>
                <a:gd name="connsiteY13" fmla="*/ 223362 h 642690"/>
                <a:gd name="connsiteX14" fmla="*/ 275224 w 409078"/>
                <a:gd name="connsiteY14" fmla="*/ 190245 h 642690"/>
                <a:gd name="connsiteX15" fmla="*/ 335455 w 409078"/>
                <a:gd name="connsiteY15" fmla="*/ 159528 h 642690"/>
                <a:gd name="connsiteX16" fmla="*/ 402720 w 409078"/>
                <a:gd name="connsiteY16" fmla="*/ 149233 h 642690"/>
                <a:gd name="connsiteX17" fmla="*/ 409071 w 409078"/>
                <a:gd name="connsiteY17" fmla="*/ 156783 h 642690"/>
                <a:gd name="connsiteX18" fmla="*/ 402720 w 409078"/>
                <a:gd name="connsiteY18" fmla="*/ 162787 h 642690"/>
                <a:gd name="connsiteX19" fmla="*/ 402549 w 409078"/>
                <a:gd name="connsiteY19" fmla="*/ 162787 h 642690"/>
                <a:gd name="connsiteX20" fmla="*/ 343691 w 409078"/>
                <a:gd name="connsiteY20" fmla="*/ 178574 h 642690"/>
                <a:gd name="connsiteX21" fmla="*/ 291526 w 409078"/>
                <a:gd name="connsiteY21" fmla="*/ 212722 h 642690"/>
                <a:gd name="connsiteX22" fmla="*/ 245538 w 409078"/>
                <a:gd name="connsiteY22" fmla="*/ 255794 h 642690"/>
                <a:gd name="connsiteX23" fmla="*/ 224604 w 409078"/>
                <a:gd name="connsiteY23" fmla="*/ 279302 h 642690"/>
                <a:gd name="connsiteX24" fmla="*/ 205557 w 409078"/>
                <a:gd name="connsiteY24" fmla="*/ 303670 h 642690"/>
                <a:gd name="connsiteX25" fmla="*/ 205557 w 409078"/>
                <a:gd name="connsiteY25" fmla="*/ 303841 h 642690"/>
                <a:gd name="connsiteX26" fmla="*/ 204699 w 409078"/>
                <a:gd name="connsiteY26" fmla="*/ 304869 h 642690"/>
                <a:gd name="connsiteX27" fmla="*/ 204526 w 409078"/>
                <a:gd name="connsiteY27" fmla="*/ 305385 h 642690"/>
                <a:gd name="connsiteX28" fmla="*/ 195261 w 409078"/>
                <a:gd name="connsiteY28" fmla="*/ 339877 h 642690"/>
                <a:gd name="connsiteX29" fmla="*/ 190627 w 409078"/>
                <a:gd name="connsiteY29" fmla="*/ 357208 h 642690"/>
                <a:gd name="connsiteX30" fmla="*/ 186509 w 409078"/>
                <a:gd name="connsiteY30" fmla="*/ 374710 h 642690"/>
                <a:gd name="connsiteX31" fmla="*/ 178445 w 409078"/>
                <a:gd name="connsiteY31" fmla="*/ 409544 h 642690"/>
                <a:gd name="connsiteX32" fmla="*/ 164202 w 409078"/>
                <a:gd name="connsiteY32" fmla="*/ 479900 h 642690"/>
                <a:gd name="connsiteX33" fmla="*/ 158196 w 409078"/>
                <a:gd name="connsiteY33" fmla="*/ 510785 h 642690"/>
                <a:gd name="connsiteX34" fmla="*/ 208646 w 409078"/>
                <a:gd name="connsiteY34" fmla="*/ 473036 h 642690"/>
                <a:gd name="connsiteX35" fmla="*/ 268875 w 409078"/>
                <a:gd name="connsiteY35" fmla="*/ 442320 h 642690"/>
                <a:gd name="connsiteX36" fmla="*/ 336141 w 409078"/>
                <a:gd name="connsiteY36" fmla="*/ 432024 h 642690"/>
                <a:gd name="connsiteX37" fmla="*/ 342318 w 409078"/>
                <a:gd name="connsiteY37" fmla="*/ 439059 h 642690"/>
                <a:gd name="connsiteX38" fmla="*/ 335970 w 409078"/>
                <a:gd name="connsiteY38" fmla="*/ 445065 h 642690"/>
                <a:gd name="connsiteX39" fmla="*/ 335799 w 409078"/>
                <a:gd name="connsiteY39" fmla="*/ 445065 h 642690"/>
                <a:gd name="connsiteX40" fmla="*/ 276941 w 409078"/>
                <a:gd name="connsiteY40" fmla="*/ 460679 h 642690"/>
                <a:gd name="connsiteX41" fmla="*/ 224775 w 409078"/>
                <a:gd name="connsiteY41" fmla="*/ 494827 h 642690"/>
                <a:gd name="connsiteX42" fmla="*/ 178787 w 409078"/>
                <a:gd name="connsiteY42" fmla="*/ 537899 h 642690"/>
                <a:gd name="connsiteX43" fmla="*/ 157852 w 409078"/>
                <a:gd name="connsiteY43" fmla="*/ 561407 h 642690"/>
                <a:gd name="connsiteX44" fmla="*/ 145155 w 409078"/>
                <a:gd name="connsiteY44" fmla="*/ 577367 h 642690"/>
                <a:gd name="connsiteX45" fmla="*/ 129587 w 409078"/>
                <a:gd name="connsiteY45" fmla="*/ 642690 h 642690"/>
                <a:gd name="connsiteX46" fmla="*/ 78966 w 409078"/>
                <a:gd name="connsiteY46" fmla="*/ 642690 h 642690"/>
                <a:gd name="connsiteX47" fmla="*/ 106373 w 409078"/>
                <a:gd name="connsiteY47" fmla="*/ 541675 h 642690"/>
                <a:gd name="connsiteX48" fmla="*/ 117184 w 409078"/>
                <a:gd name="connsiteY48" fmla="*/ 494656 h 642690"/>
                <a:gd name="connsiteX49" fmla="*/ 113408 w 409078"/>
                <a:gd name="connsiteY49" fmla="*/ 480071 h 642690"/>
                <a:gd name="connsiteX50" fmla="*/ 90415 w 409078"/>
                <a:gd name="connsiteY50" fmla="*/ 417095 h 642690"/>
                <a:gd name="connsiteX51" fmla="*/ 55067 w 409078"/>
                <a:gd name="connsiteY51" fmla="*/ 360811 h 642690"/>
                <a:gd name="connsiteX52" fmla="*/ 31728 w 409078"/>
                <a:gd name="connsiteY52" fmla="*/ 337474 h 642690"/>
                <a:gd name="connsiteX53" fmla="*/ 4274 w 409078"/>
                <a:gd name="connsiteY53" fmla="*/ 319285 h 642690"/>
                <a:gd name="connsiteX54" fmla="*/ 4101 w 409078"/>
                <a:gd name="connsiteY54" fmla="*/ 319285 h 642690"/>
                <a:gd name="connsiteX55" fmla="*/ 842 w 409078"/>
                <a:gd name="connsiteY55" fmla="*/ 308817 h 642690"/>
                <a:gd name="connsiteX56" fmla="*/ 10794 w 409078"/>
                <a:gd name="connsiteY56" fmla="*/ 305385 h 642690"/>
                <a:gd name="connsiteX57" fmla="*/ 42539 w 409078"/>
                <a:gd name="connsiteY57" fmla="*/ 323231 h 642690"/>
                <a:gd name="connsiteX58" fmla="*/ 70167 w 409078"/>
                <a:gd name="connsiteY58" fmla="*/ 347083 h 642690"/>
                <a:gd name="connsiteX59" fmla="*/ 112894 w 409078"/>
                <a:gd name="connsiteY59" fmla="*/ 405426 h 642690"/>
                <a:gd name="connsiteX60" fmla="*/ 129883 w 409078"/>
                <a:gd name="connsiteY60" fmla="*/ 439574 h 642690"/>
                <a:gd name="connsiteX61" fmla="*/ 139492 w 409078"/>
                <a:gd name="connsiteY61" fmla="*/ 400450 h 642690"/>
                <a:gd name="connsiteX62" fmla="*/ 148929 w 409078"/>
                <a:gd name="connsiteY62" fmla="*/ 365100 h 642690"/>
                <a:gd name="connsiteX63" fmla="*/ 153735 w 409078"/>
                <a:gd name="connsiteY63" fmla="*/ 347427 h 642690"/>
                <a:gd name="connsiteX64" fmla="*/ 159053 w 409078"/>
                <a:gd name="connsiteY64" fmla="*/ 329923 h 642690"/>
                <a:gd name="connsiteX65" fmla="*/ 162829 w 409078"/>
                <a:gd name="connsiteY65" fmla="*/ 317569 h 642690"/>
                <a:gd name="connsiteX66" fmla="*/ 166604 w 409078"/>
                <a:gd name="connsiteY66" fmla="*/ 294918 h 642690"/>
                <a:gd name="connsiteX67" fmla="*/ 170207 w 409078"/>
                <a:gd name="connsiteY67" fmla="*/ 261456 h 642690"/>
                <a:gd name="connsiteX68" fmla="*/ 169520 w 409078"/>
                <a:gd name="connsiteY68" fmla="*/ 194363 h 642690"/>
                <a:gd name="connsiteX69" fmla="*/ 154935 w 409078"/>
                <a:gd name="connsiteY69" fmla="*/ 129670 h 642690"/>
                <a:gd name="connsiteX70" fmla="*/ 140692 w 409078"/>
                <a:gd name="connsiteY70" fmla="*/ 99984 h 642690"/>
                <a:gd name="connsiteX71" fmla="*/ 120787 w 409078"/>
                <a:gd name="connsiteY71" fmla="*/ 73730 h 642690"/>
                <a:gd name="connsiteX72" fmla="*/ 120616 w 409078"/>
                <a:gd name="connsiteY72" fmla="*/ 73559 h 642690"/>
                <a:gd name="connsiteX73" fmla="*/ 121131 w 409078"/>
                <a:gd name="connsiteY73" fmla="*/ 62577 h 642690"/>
                <a:gd name="connsiteX74" fmla="*/ 131598 w 409078"/>
                <a:gd name="connsiteY74" fmla="*/ 62577 h 642690"/>
                <a:gd name="connsiteX75" fmla="*/ 155621 w 409078"/>
                <a:gd name="connsiteY75" fmla="*/ 90032 h 642690"/>
                <a:gd name="connsiteX76" fmla="*/ 173639 w 409078"/>
                <a:gd name="connsiteY76" fmla="*/ 121606 h 642690"/>
                <a:gd name="connsiteX77" fmla="*/ 194574 w 409078"/>
                <a:gd name="connsiteY77" fmla="*/ 190758 h 642690"/>
                <a:gd name="connsiteX78" fmla="*/ 198006 w 409078"/>
                <a:gd name="connsiteY78" fmla="*/ 214955 h 642690"/>
                <a:gd name="connsiteX79" fmla="*/ 238159 w 409078"/>
                <a:gd name="connsiteY79" fmla="*/ 124523 h 642690"/>
                <a:gd name="connsiteX80" fmla="*/ 255834 w 409078"/>
                <a:gd name="connsiteY80" fmla="*/ 92091 h 642690"/>
                <a:gd name="connsiteX81" fmla="*/ 275568 w 409078"/>
                <a:gd name="connsiteY81" fmla="*/ 60689 h 642690"/>
                <a:gd name="connsiteX82" fmla="*/ 286379 w 409078"/>
                <a:gd name="connsiteY82" fmla="*/ 45417 h 642690"/>
                <a:gd name="connsiteX83" fmla="*/ 297875 w 409078"/>
                <a:gd name="connsiteY83" fmla="*/ 30659 h 642690"/>
                <a:gd name="connsiteX84" fmla="*/ 303881 w 409078"/>
                <a:gd name="connsiteY84" fmla="*/ 23453 h 642690"/>
                <a:gd name="connsiteX85" fmla="*/ 310402 w 409078"/>
                <a:gd name="connsiteY85" fmla="*/ 16416 h 642690"/>
                <a:gd name="connsiteX86" fmla="*/ 317266 w 409078"/>
                <a:gd name="connsiteY86" fmla="*/ 9552 h 642690"/>
                <a:gd name="connsiteX87" fmla="*/ 321040 w 409078"/>
                <a:gd name="connsiteY87" fmla="*/ 6120 h 642690"/>
                <a:gd name="connsiteX88" fmla="*/ 325332 w 409078"/>
                <a:gd name="connsiteY88" fmla="*/ 2517 h 642690"/>
                <a:gd name="connsiteX89" fmla="*/ 334533 w 409078"/>
                <a:gd name="connsiteY89" fmla="*/ 115 h 64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09078" h="642690">
                  <a:moveTo>
                    <a:pt x="334533" y="115"/>
                  </a:moveTo>
                  <a:cubicBezTo>
                    <a:pt x="337685" y="544"/>
                    <a:pt x="340688" y="2175"/>
                    <a:pt x="342834" y="4920"/>
                  </a:cubicBezTo>
                  <a:cubicBezTo>
                    <a:pt x="346781" y="10067"/>
                    <a:pt x="345924" y="17275"/>
                    <a:pt x="341461" y="21565"/>
                  </a:cubicBezTo>
                  <a:lnTo>
                    <a:pt x="340432" y="22422"/>
                  </a:lnTo>
                  <a:lnTo>
                    <a:pt x="337858" y="24653"/>
                  </a:lnTo>
                  <a:cubicBezTo>
                    <a:pt x="337000" y="25512"/>
                    <a:pt x="335970" y="26541"/>
                    <a:pt x="334941" y="27398"/>
                  </a:cubicBezTo>
                  <a:cubicBezTo>
                    <a:pt x="333053" y="29457"/>
                    <a:pt x="331166" y="31345"/>
                    <a:pt x="329277" y="33576"/>
                  </a:cubicBezTo>
                  <a:lnTo>
                    <a:pt x="323786" y="39926"/>
                  </a:lnTo>
                  <a:lnTo>
                    <a:pt x="318466" y="46790"/>
                  </a:lnTo>
                  <a:cubicBezTo>
                    <a:pt x="314863" y="51250"/>
                    <a:pt x="311604" y="56055"/>
                    <a:pt x="308344" y="60860"/>
                  </a:cubicBezTo>
                  <a:cubicBezTo>
                    <a:pt x="304911" y="65493"/>
                    <a:pt x="301822" y="70469"/>
                    <a:pt x="298734" y="75445"/>
                  </a:cubicBezTo>
                  <a:cubicBezTo>
                    <a:pt x="292383" y="85228"/>
                    <a:pt x="286894" y="95694"/>
                    <a:pt x="281059" y="105990"/>
                  </a:cubicBezTo>
                  <a:cubicBezTo>
                    <a:pt x="275568" y="116286"/>
                    <a:pt x="270419" y="127095"/>
                    <a:pt x="265101" y="137564"/>
                  </a:cubicBezTo>
                  <a:cubicBezTo>
                    <a:pt x="251887" y="165362"/>
                    <a:pt x="240562" y="194190"/>
                    <a:pt x="230438" y="223362"/>
                  </a:cubicBezTo>
                  <a:cubicBezTo>
                    <a:pt x="244681" y="211523"/>
                    <a:pt x="259610" y="200540"/>
                    <a:pt x="275224" y="190245"/>
                  </a:cubicBezTo>
                  <a:cubicBezTo>
                    <a:pt x="294100" y="178061"/>
                    <a:pt x="314005" y="167250"/>
                    <a:pt x="335455" y="159528"/>
                  </a:cubicBezTo>
                  <a:cubicBezTo>
                    <a:pt x="356733" y="151634"/>
                    <a:pt x="379899" y="147345"/>
                    <a:pt x="402720" y="149233"/>
                  </a:cubicBezTo>
                  <a:cubicBezTo>
                    <a:pt x="406496" y="150090"/>
                    <a:pt x="409241" y="153178"/>
                    <a:pt x="409071" y="156783"/>
                  </a:cubicBezTo>
                  <a:cubicBezTo>
                    <a:pt x="408727" y="160215"/>
                    <a:pt x="405981" y="162787"/>
                    <a:pt x="402720" y="162787"/>
                  </a:cubicBezTo>
                  <a:lnTo>
                    <a:pt x="402549" y="162787"/>
                  </a:lnTo>
                  <a:cubicBezTo>
                    <a:pt x="382129" y="163303"/>
                    <a:pt x="362052" y="169309"/>
                    <a:pt x="343691" y="178574"/>
                  </a:cubicBezTo>
                  <a:cubicBezTo>
                    <a:pt x="325159" y="187670"/>
                    <a:pt x="307828" y="199510"/>
                    <a:pt x="291526" y="212722"/>
                  </a:cubicBezTo>
                  <a:cubicBezTo>
                    <a:pt x="275224" y="225937"/>
                    <a:pt x="260126" y="240351"/>
                    <a:pt x="245538" y="255794"/>
                  </a:cubicBezTo>
                  <a:cubicBezTo>
                    <a:pt x="238332" y="263515"/>
                    <a:pt x="231468" y="271409"/>
                    <a:pt x="224604" y="279302"/>
                  </a:cubicBezTo>
                  <a:cubicBezTo>
                    <a:pt x="217911" y="287196"/>
                    <a:pt x="211219" y="295775"/>
                    <a:pt x="205557" y="303670"/>
                  </a:cubicBezTo>
                  <a:lnTo>
                    <a:pt x="205557" y="303841"/>
                  </a:lnTo>
                  <a:cubicBezTo>
                    <a:pt x="205385" y="304185"/>
                    <a:pt x="205041" y="304527"/>
                    <a:pt x="204699" y="304869"/>
                  </a:cubicBezTo>
                  <a:cubicBezTo>
                    <a:pt x="204699" y="305042"/>
                    <a:pt x="204526" y="305214"/>
                    <a:pt x="204526" y="305385"/>
                  </a:cubicBezTo>
                  <a:lnTo>
                    <a:pt x="195261" y="339877"/>
                  </a:lnTo>
                  <a:lnTo>
                    <a:pt x="190627" y="357208"/>
                  </a:lnTo>
                  <a:lnTo>
                    <a:pt x="186509" y="374710"/>
                  </a:lnTo>
                  <a:lnTo>
                    <a:pt x="178445" y="409544"/>
                  </a:lnTo>
                  <a:cubicBezTo>
                    <a:pt x="173297" y="432881"/>
                    <a:pt x="169005" y="456390"/>
                    <a:pt x="164202" y="479900"/>
                  </a:cubicBezTo>
                  <a:lnTo>
                    <a:pt x="158196" y="510785"/>
                  </a:lnTo>
                  <a:cubicBezTo>
                    <a:pt x="174154" y="497231"/>
                    <a:pt x="190971" y="484532"/>
                    <a:pt x="208646" y="473036"/>
                  </a:cubicBezTo>
                  <a:cubicBezTo>
                    <a:pt x="227521" y="460852"/>
                    <a:pt x="247426" y="450041"/>
                    <a:pt x="268875" y="442320"/>
                  </a:cubicBezTo>
                  <a:cubicBezTo>
                    <a:pt x="290153" y="434425"/>
                    <a:pt x="313319" y="430136"/>
                    <a:pt x="336141" y="432024"/>
                  </a:cubicBezTo>
                  <a:cubicBezTo>
                    <a:pt x="339744" y="432366"/>
                    <a:pt x="342491" y="435456"/>
                    <a:pt x="342318" y="439059"/>
                  </a:cubicBezTo>
                  <a:cubicBezTo>
                    <a:pt x="341976" y="442491"/>
                    <a:pt x="339231" y="445065"/>
                    <a:pt x="335970" y="445065"/>
                  </a:cubicBezTo>
                  <a:lnTo>
                    <a:pt x="335799" y="445065"/>
                  </a:lnTo>
                  <a:cubicBezTo>
                    <a:pt x="315379" y="445581"/>
                    <a:pt x="295302" y="451585"/>
                    <a:pt x="276941" y="460679"/>
                  </a:cubicBezTo>
                  <a:cubicBezTo>
                    <a:pt x="258409" y="469775"/>
                    <a:pt x="241077" y="481615"/>
                    <a:pt x="224775" y="494827"/>
                  </a:cubicBezTo>
                  <a:cubicBezTo>
                    <a:pt x="208474" y="508042"/>
                    <a:pt x="193202" y="522627"/>
                    <a:pt x="178787" y="537899"/>
                  </a:cubicBezTo>
                  <a:cubicBezTo>
                    <a:pt x="171580" y="545620"/>
                    <a:pt x="164716" y="553514"/>
                    <a:pt x="157852" y="561407"/>
                  </a:cubicBezTo>
                  <a:cubicBezTo>
                    <a:pt x="153562" y="566556"/>
                    <a:pt x="149102" y="572047"/>
                    <a:pt x="145155" y="577367"/>
                  </a:cubicBezTo>
                  <a:lnTo>
                    <a:pt x="129587" y="642690"/>
                  </a:lnTo>
                  <a:lnTo>
                    <a:pt x="78966" y="642690"/>
                  </a:lnTo>
                  <a:lnTo>
                    <a:pt x="106373" y="541675"/>
                  </a:lnTo>
                  <a:lnTo>
                    <a:pt x="117184" y="494656"/>
                  </a:lnTo>
                  <a:cubicBezTo>
                    <a:pt x="115982" y="489852"/>
                    <a:pt x="114782" y="484876"/>
                    <a:pt x="113408" y="480071"/>
                  </a:cubicBezTo>
                  <a:cubicBezTo>
                    <a:pt x="107403" y="458449"/>
                    <a:pt x="99854" y="437342"/>
                    <a:pt x="90415" y="417095"/>
                  </a:cubicBezTo>
                  <a:cubicBezTo>
                    <a:pt x="80978" y="396845"/>
                    <a:pt x="69308" y="377799"/>
                    <a:pt x="55067" y="360811"/>
                  </a:cubicBezTo>
                  <a:cubicBezTo>
                    <a:pt x="47859" y="352403"/>
                    <a:pt x="40138" y="344509"/>
                    <a:pt x="31728" y="337474"/>
                  </a:cubicBezTo>
                  <a:cubicBezTo>
                    <a:pt x="23149" y="330610"/>
                    <a:pt x="14055" y="324432"/>
                    <a:pt x="4274" y="319285"/>
                  </a:cubicBezTo>
                  <a:lnTo>
                    <a:pt x="4101" y="319285"/>
                  </a:lnTo>
                  <a:cubicBezTo>
                    <a:pt x="327" y="317224"/>
                    <a:pt x="-1045" y="312593"/>
                    <a:pt x="842" y="308817"/>
                  </a:cubicBezTo>
                  <a:cubicBezTo>
                    <a:pt x="2730" y="305214"/>
                    <a:pt x="7020" y="303841"/>
                    <a:pt x="10794" y="305385"/>
                  </a:cubicBezTo>
                  <a:cubicBezTo>
                    <a:pt x="21949" y="310362"/>
                    <a:pt x="32587" y="316367"/>
                    <a:pt x="42539" y="323231"/>
                  </a:cubicBezTo>
                  <a:cubicBezTo>
                    <a:pt x="52322" y="330439"/>
                    <a:pt x="61587" y="338331"/>
                    <a:pt x="70167" y="347083"/>
                  </a:cubicBezTo>
                  <a:cubicBezTo>
                    <a:pt x="87156" y="364587"/>
                    <a:pt x="101226" y="384319"/>
                    <a:pt x="112894" y="405426"/>
                  </a:cubicBezTo>
                  <a:cubicBezTo>
                    <a:pt x="119072" y="416408"/>
                    <a:pt x="124734" y="427906"/>
                    <a:pt x="129883" y="439574"/>
                  </a:cubicBezTo>
                  <a:cubicBezTo>
                    <a:pt x="132971" y="426533"/>
                    <a:pt x="136060" y="413320"/>
                    <a:pt x="139492" y="400450"/>
                  </a:cubicBezTo>
                  <a:lnTo>
                    <a:pt x="148929" y="365100"/>
                  </a:lnTo>
                  <a:lnTo>
                    <a:pt x="153735" y="347427"/>
                  </a:lnTo>
                  <a:lnTo>
                    <a:pt x="159053" y="329923"/>
                  </a:lnTo>
                  <a:lnTo>
                    <a:pt x="162829" y="317569"/>
                  </a:lnTo>
                  <a:cubicBezTo>
                    <a:pt x="164202" y="310189"/>
                    <a:pt x="165576" y="302468"/>
                    <a:pt x="166604" y="294918"/>
                  </a:cubicBezTo>
                  <a:cubicBezTo>
                    <a:pt x="168148" y="283764"/>
                    <a:pt x="169349" y="272611"/>
                    <a:pt x="170207" y="261456"/>
                  </a:cubicBezTo>
                  <a:cubicBezTo>
                    <a:pt x="171752" y="239149"/>
                    <a:pt x="171752" y="216499"/>
                    <a:pt x="169520" y="194363"/>
                  </a:cubicBezTo>
                  <a:cubicBezTo>
                    <a:pt x="167291" y="172226"/>
                    <a:pt x="162657" y="150261"/>
                    <a:pt x="154935" y="129670"/>
                  </a:cubicBezTo>
                  <a:cubicBezTo>
                    <a:pt x="150988" y="119374"/>
                    <a:pt x="146185" y="109422"/>
                    <a:pt x="140692" y="99984"/>
                  </a:cubicBezTo>
                  <a:cubicBezTo>
                    <a:pt x="134859" y="90719"/>
                    <a:pt x="128337" y="81794"/>
                    <a:pt x="120787" y="73730"/>
                  </a:cubicBezTo>
                  <a:lnTo>
                    <a:pt x="120616" y="73559"/>
                  </a:lnTo>
                  <a:cubicBezTo>
                    <a:pt x="117699" y="70469"/>
                    <a:pt x="117870" y="65493"/>
                    <a:pt x="121131" y="62577"/>
                  </a:cubicBezTo>
                  <a:cubicBezTo>
                    <a:pt x="124219" y="59831"/>
                    <a:pt x="128682" y="59831"/>
                    <a:pt x="131598" y="62577"/>
                  </a:cubicBezTo>
                  <a:cubicBezTo>
                    <a:pt x="140521" y="70985"/>
                    <a:pt x="148586" y="80079"/>
                    <a:pt x="155621" y="90032"/>
                  </a:cubicBezTo>
                  <a:cubicBezTo>
                    <a:pt x="162485" y="99984"/>
                    <a:pt x="168663" y="110624"/>
                    <a:pt x="173639" y="121606"/>
                  </a:cubicBezTo>
                  <a:cubicBezTo>
                    <a:pt x="183763" y="143742"/>
                    <a:pt x="190456" y="167079"/>
                    <a:pt x="194574" y="190758"/>
                  </a:cubicBezTo>
                  <a:cubicBezTo>
                    <a:pt x="195947" y="198824"/>
                    <a:pt x="197149" y="206889"/>
                    <a:pt x="198006" y="214955"/>
                  </a:cubicBezTo>
                  <a:cubicBezTo>
                    <a:pt x="210017" y="184238"/>
                    <a:pt x="223058" y="154037"/>
                    <a:pt x="238159" y="124523"/>
                  </a:cubicBezTo>
                  <a:cubicBezTo>
                    <a:pt x="244165" y="113712"/>
                    <a:pt x="249656" y="102729"/>
                    <a:pt x="255834" y="92091"/>
                  </a:cubicBezTo>
                  <a:cubicBezTo>
                    <a:pt x="262184" y="81451"/>
                    <a:pt x="268362" y="70812"/>
                    <a:pt x="275568" y="60689"/>
                  </a:cubicBezTo>
                  <a:cubicBezTo>
                    <a:pt x="279000" y="55540"/>
                    <a:pt x="282432" y="50393"/>
                    <a:pt x="286379" y="45417"/>
                  </a:cubicBezTo>
                  <a:cubicBezTo>
                    <a:pt x="290153" y="40439"/>
                    <a:pt x="293756" y="35292"/>
                    <a:pt x="297875" y="30659"/>
                  </a:cubicBezTo>
                  <a:lnTo>
                    <a:pt x="303881" y="23453"/>
                  </a:lnTo>
                  <a:lnTo>
                    <a:pt x="310402" y="16416"/>
                  </a:lnTo>
                  <a:cubicBezTo>
                    <a:pt x="312462" y="14014"/>
                    <a:pt x="314863" y="11784"/>
                    <a:pt x="317266" y="9552"/>
                  </a:cubicBezTo>
                  <a:cubicBezTo>
                    <a:pt x="318466" y="8352"/>
                    <a:pt x="319668" y="7322"/>
                    <a:pt x="321040" y="6120"/>
                  </a:cubicBezTo>
                  <a:cubicBezTo>
                    <a:pt x="322414" y="4920"/>
                    <a:pt x="323442" y="3890"/>
                    <a:pt x="325332" y="2517"/>
                  </a:cubicBezTo>
                  <a:cubicBezTo>
                    <a:pt x="328077" y="458"/>
                    <a:pt x="331380" y="-315"/>
                    <a:pt x="334533" y="115"/>
                  </a:cubicBezTo>
                  <a:close/>
                </a:path>
              </a:pathLst>
            </a:custGeom>
            <a:solidFill>
              <a:srgbClr val="9AA13B"/>
            </a:solidFill>
            <a:ln w="9525"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254" name="任意多边形: 形状 253"/>
            <p:cNvSpPr/>
            <p:nvPr/>
          </p:nvSpPr>
          <p:spPr>
            <a:xfrm>
              <a:off x="4687650" y="5958048"/>
              <a:ext cx="263670" cy="340462"/>
            </a:xfrm>
            <a:custGeom>
              <a:avLst/>
              <a:gdLst>
                <a:gd name="connsiteX0" fmla="*/ 133317 w 146358"/>
                <a:gd name="connsiteY0" fmla="*/ 99240 h 188984"/>
                <a:gd name="connsiteX1" fmla="*/ 30352 w 146358"/>
                <a:gd name="connsiteY1" fmla="*/ 187060 h 188984"/>
                <a:gd name="connsiteX2" fmla="*/ 920 w 146358"/>
                <a:gd name="connsiteY2" fmla="*/ 173630 h 188984"/>
                <a:gd name="connsiteX3" fmla="*/ 62 w 146358"/>
                <a:gd name="connsiteY3" fmla="*/ 168010 h 188984"/>
                <a:gd name="connsiteX4" fmla="*/ 50164 w 146358"/>
                <a:gd name="connsiteY4" fmla="*/ 19325 h 188984"/>
                <a:gd name="connsiteX5" fmla="*/ 136937 w 146358"/>
                <a:gd name="connsiteY5" fmla="*/ 19897 h 188984"/>
                <a:gd name="connsiteX6" fmla="*/ 133317 w 146358"/>
                <a:gd name="connsiteY6" fmla="*/ 99240 h 18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358" h="188984">
                  <a:moveTo>
                    <a:pt x="133317" y="99240"/>
                  </a:moveTo>
                  <a:cubicBezTo>
                    <a:pt x="107695" y="146008"/>
                    <a:pt x="60642" y="173440"/>
                    <a:pt x="30352" y="187060"/>
                  </a:cubicBezTo>
                  <a:cubicBezTo>
                    <a:pt x="18065" y="192585"/>
                    <a:pt x="4444" y="185632"/>
                    <a:pt x="920" y="173630"/>
                  </a:cubicBezTo>
                  <a:cubicBezTo>
                    <a:pt x="444" y="171916"/>
                    <a:pt x="62" y="170011"/>
                    <a:pt x="62" y="168010"/>
                  </a:cubicBezTo>
                  <a:cubicBezTo>
                    <a:pt x="-699" y="127148"/>
                    <a:pt x="4920" y="54853"/>
                    <a:pt x="50164" y="19325"/>
                  </a:cubicBezTo>
                  <a:cubicBezTo>
                    <a:pt x="86740" y="-9345"/>
                    <a:pt x="120935" y="-3535"/>
                    <a:pt x="136937" y="19897"/>
                  </a:cubicBezTo>
                  <a:cubicBezTo>
                    <a:pt x="149414" y="38280"/>
                    <a:pt x="150748" y="67331"/>
                    <a:pt x="133317" y="99240"/>
                  </a:cubicBezTo>
                  <a:close/>
                </a:path>
              </a:pathLst>
            </a:custGeom>
            <a:solidFill>
              <a:srgbClr val="62702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55" name="任意多边形: 形状 254"/>
            <p:cNvSpPr/>
            <p:nvPr/>
          </p:nvSpPr>
          <p:spPr>
            <a:xfrm>
              <a:off x="4689307" y="5994064"/>
              <a:ext cx="262014" cy="304446"/>
            </a:xfrm>
            <a:custGeom>
              <a:avLst/>
              <a:gdLst>
                <a:gd name="connsiteX0" fmla="*/ 132397 w 145439"/>
                <a:gd name="connsiteY0" fmla="*/ 79248 h 168992"/>
                <a:gd name="connsiteX1" fmla="*/ 29432 w 145439"/>
                <a:gd name="connsiteY1" fmla="*/ 167069 h 168992"/>
                <a:gd name="connsiteX2" fmla="*/ 0 w 145439"/>
                <a:gd name="connsiteY2" fmla="*/ 153638 h 168992"/>
                <a:gd name="connsiteX3" fmla="*/ 136017 w 145439"/>
                <a:gd name="connsiteY3" fmla="*/ 0 h 168992"/>
                <a:gd name="connsiteX4" fmla="*/ 132397 w 145439"/>
                <a:gd name="connsiteY4" fmla="*/ 79248 h 168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39" h="168992">
                  <a:moveTo>
                    <a:pt x="132397" y="79248"/>
                  </a:moveTo>
                  <a:cubicBezTo>
                    <a:pt x="106775" y="126016"/>
                    <a:pt x="59722" y="153448"/>
                    <a:pt x="29432" y="167069"/>
                  </a:cubicBezTo>
                  <a:cubicBezTo>
                    <a:pt x="17145" y="172593"/>
                    <a:pt x="3524" y="165640"/>
                    <a:pt x="0" y="153638"/>
                  </a:cubicBezTo>
                  <a:cubicBezTo>
                    <a:pt x="89059" y="136589"/>
                    <a:pt x="127921" y="26480"/>
                    <a:pt x="136017" y="0"/>
                  </a:cubicBezTo>
                  <a:cubicBezTo>
                    <a:pt x="148494" y="18288"/>
                    <a:pt x="149828" y="47339"/>
                    <a:pt x="132397" y="79248"/>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56" name="任意多边形: 形状 255"/>
            <p:cNvSpPr/>
            <p:nvPr/>
          </p:nvSpPr>
          <p:spPr>
            <a:xfrm>
              <a:off x="4719737" y="5984228"/>
              <a:ext cx="120689" cy="154547"/>
            </a:xfrm>
            <a:custGeom>
              <a:avLst/>
              <a:gdLst>
                <a:gd name="connsiteX0" fmla="*/ 48165 w 66992"/>
                <a:gd name="connsiteY0" fmla="*/ 53561 h 85786"/>
                <a:gd name="connsiteX1" fmla="*/ 3398 w 66992"/>
                <a:gd name="connsiteY1" fmla="*/ 84422 h 85786"/>
                <a:gd name="connsiteX2" fmla="*/ 18828 w 66992"/>
                <a:gd name="connsiteY2" fmla="*/ 32225 h 85786"/>
                <a:gd name="connsiteX3" fmla="*/ 63596 w 66992"/>
                <a:gd name="connsiteY3" fmla="*/ 1364 h 85786"/>
                <a:gd name="connsiteX4" fmla="*/ 48165 w 66992"/>
                <a:gd name="connsiteY4" fmla="*/ 53561 h 8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 h="85786">
                  <a:moveTo>
                    <a:pt x="48165" y="53561"/>
                  </a:moveTo>
                  <a:cubicBezTo>
                    <a:pt x="31496" y="76517"/>
                    <a:pt x="11494" y="90328"/>
                    <a:pt x="3398" y="84422"/>
                  </a:cubicBezTo>
                  <a:cubicBezTo>
                    <a:pt x="-4699" y="78517"/>
                    <a:pt x="2159" y="55181"/>
                    <a:pt x="18828" y="32225"/>
                  </a:cubicBezTo>
                  <a:cubicBezTo>
                    <a:pt x="35497" y="9270"/>
                    <a:pt x="55499" y="-4541"/>
                    <a:pt x="63596" y="1364"/>
                  </a:cubicBezTo>
                  <a:cubicBezTo>
                    <a:pt x="71692" y="7270"/>
                    <a:pt x="64834" y="30606"/>
                    <a:pt x="48165" y="53561"/>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57" name="任意多边形: 形状 256"/>
            <p:cNvSpPr/>
            <p:nvPr/>
          </p:nvSpPr>
          <p:spPr>
            <a:xfrm>
              <a:off x="4703493" y="6149815"/>
              <a:ext cx="23588" cy="59319"/>
            </a:xfrm>
            <a:custGeom>
              <a:avLst/>
              <a:gdLst>
                <a:gd name="connsiteX0" fmla="*/ 12319 w 13093"/>
                <a:gd name="connsiteY0" fmla="*/ 17559 h 32927"/>
                <a:gd name="connsiteX1" fmla="*/ 3461 w 13093"/>
                <a:gd name="connsiteY1" fmla="*/ 32895 h 32927"/>
                <a:gd name="connsiteX2" fmla="*/ 793 w 13093"/>
                <a:gd name="connsiteY2" fmla="*/ 15369 h 32927"/>
                <a:gd name="connsiteX3" fmla="*/ 9652 w 13093"/>
                <a:gd name="connsiteY3" fmla="*/ 33 h 32927"/>
                <a:gd name="connsiteX4" fmla="*/ 12319 w 13093"/>
                <a:gd name="connsiteY4" fmla="*/ 17559 h 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3" h="32927">
                  <a:moveTo>
                    <a:pt x="12319" y="17559"/>
                  </a:moveTo>
                  <a:cubicBezTo>
                    <a:pt x="10604" y="26608"/>
                    <a:pt x="6604" y="33466"/>
                    <a:pt x="3461" y="32895"/>
                  </a:cubicBezTo>
                  <a:cubicBezTo>
                    <a:pt x="222" y="32323"/>
                    <a:pt x="-921" y="24417"/>
                    <a:pt x="793" y="15369"/>
                  </a:cubicBezTo>
                  <a:cubicBezTo>
                    <a:pt x="2508" y="6320"/>
                    <a:pt x="6509" y="-538"/>
                    <a:pt x="9652" y="33"/>
                  </a:cubicBezTo>
                  <a:cubicBezTo>
                    <a:pt x="12795" y="700"/>
                    <a:pt x="14033" y="8511"/>
                    <a:pt x="12319" y="17559"/>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58" name="任意多边形: 形状 257"/>
            <p:cNvSpPr/>
            <p:nvPr/>
          </p:nvSpPr>
          <p:spPr>
            <a:xfrm>
              <a:off x="4779397" y="6210188"/>
              <a:ext cx="373038" cy="222890"/>
            </a:xfrm>
            <a:custGeom>
              <a:avLst/>
              <a:gdLst>
                <a:gd name="connsiteX0" fmla="*/ 149828 w 207066"/>
                <a:gd name="connsiteY0" fmla="*/ 115397 h 123722"/>
                <a:gd name="connsiteX1" fmla="*/ 14573 w 207066"/>
                <a:gd name="connsiteY1" fmla="*/ 109492 h 123722"/>
                <a:gd name="connsiteX2" fmla="*/ 2286 w 207066"/>
                <a:gd name="connsiteY2" fmla="*/ 79583 h 123722"/>
                <a:gd name="connsiteX3" fmla="*/ 5429 w 207066"/>
                <a:gd name="connsiteY3" fmla="*/ 74916 h 123722"/>
                <a:gd name="connsiteX4" fmla="*/ 143446 w 207066"/>
                <a:gd name="connsiteY4" fmla="*/ 335 h 123722"/>
                <a:gd name="connsiteX5" fmla="*/ 206502 w 207066"/>
                <a:gd name="connsiteY5" fmla="*/ 59962 h 123722"/>
                <a:gd name="connsiteX6" fmla="*/ 149828 w 207066"/>
                <a:gd name="connsiteY6" fmla="*/ 115397 h 123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066" h="123722">
                  <a:moveTo>
                    <a:pt x="149828" y="115397"/>
                  </a:moveTo>
                  <a:cubicBezTo>
                    <a:pt x="99155" y="132161"/>
                    <a:pt x="46006" y="120160"/>
                    <a:pt x="14573" y="109492"/>
                  </a:cubicBezTo>
                  <a:cubicBezTo>
                    <a:pt x="1905" y="105110"/>
                    <a:pt x="-3429" y="90823"/>
                    <a:pt x="2286" y="79583"/>
                  </a:cubicBezTo>
                  <a:cubicBezTo>
                    <a:pt x="3143" y="77964"/>
                    <a:pt x="4191" y="76345"/>
                    <a:pt x="5429" y="74916"/>
                  </a:cubicBezTo>
                  <a:cubicBezTo>
                    <a:pt x="32671" y="44531"/>
                    <a:pt x="86106" y="-4523"/>
                    <a:pt x="143446" y="335"/>
                  </a:cubicBezTo>
                  <a:cubicBezTo>
                    <a:pt x="189738" y="4240"/>
                    <a:pt x="210883" y="31863"/>
                    <a:pt x="206502" y="59962"/>
                  </a:cubicBezTo>
                  <a:cubicBezTo>
                    <a:pt x="203168" y="81774"/>
                    <a:pt x="184308" y="103967"/>
                    <a:pt x="149828" y="115397"/>
                  </a:cubicBezTo>
                  <a:close/>
                </a:path>
              </a:pathLst>
            </a:custGeom>
            <a:solidFill>
              <a:srgbClr val="62702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59" name="任意多边形: 形状 258"/>
            <p:cNvSpPr/>
            <p:nvPr/>
          </p:nvSpPr>
          <p:spPr>
            <a:xfrm>
              <a:off x="4779397" y="6318210"/>
              <a:ext cx="372020" cy="114866"/>
            </a:xfrm>
            <a:custGeom>
              <a:avLst/>
              <a:gdLst>
                <a:gd name="connsiteX0" fmla="*/ 149828 w 206501"/>
                <a:gd name="connsiteY0" fmla="*/ 55435 h 63760"/>
                <a:gd name="connsiteX1" fmla="*/ 14573 w 206501"/>
                <a:gd name="connsiteY1" fmla="*/ 49530 h 63760"/>
                <a:gd name="connsiteX2" fmla="*/ 2286 w 206501"/>
                <a:gd name="connsiteY2" fmla="*/ 19621 h 63760"/>
                <a:gd name="connsiteX3" fmla="*/ 206502 w 206501"/>
                <a:gd name="connsiteY3" fmla="*/ 0 h 63760"/>
                <a:gd name="connsiteX4" fmla="*/ 149828 w 206501"/>
                <a:gd name="connsiteY4" fmla="*/ 55435 h 6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01" h="63760">
                  <a:moveTo>
                    <a:pt x="149828" y="55435"/>
                  </a:moveTo>
                  <a:cubicBezTo>
                    <a:pt x="99155" y="72200"/>
                    <a:pt x="46006" y="60198"/>
                    <a:pt x="14573" y="49530"/>
                  </a:cubicBezTo>
                  <a:cubicBezTo>
                    <a:pt x="1905" y="45148"/>
                    <a:pt x="-3429" y="30861"/>
                    <a:pt x="2286" y="19621"/>
                  </a:cubicBezTo>
                  <a:cubicBezTo>
                    <a:pt x="79057" y="67818"/>
                    <a:pt x="182499" y="13811"/>
                    <a:pt x="206502" y="0"/>
                  </a:cubicBezTo>
                  <a:cubicBezTo>
                    <a:pt x="203168" y="21812"/>
                    <a:pt x="184308" y="44005"/>
                    <a:pt x="149828" y="55435"/>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60" name="任意多边形: 形状 259"/>
            <p:cNvSpPr/>
            <p:nvPr/>
          </p:nvSpPr>
          <p:spPr>
            <a:xfrm>
              <a:off x="4901700" y="6225761"/>
              <a:ext cx="181810" cy="73189"/>
            </a:xfrm>
            <a:custGeom>
              <a:avLst/>
              <a:gdLst>
                <a:gd name="connsiteX0" fmla="*/ 53936 w 100919"/>
                <a:gd name="connsiteY0" fmla="*/ 38077 h 40626"/>
                <a:gd name="connsiteX1" fmla="*/ 120 w 100919"/>
                <a:gd name="connsiteY1" fmla="*/ 30172 h 40626"/>
                <a:gd name="connsiteX2" fmla="*/ 46983 w 100919"/>
                <a:gd name="connsiteY2" fmla="*/ 2549 h 40626"/>
                <a:gd name="connsiteX3" fmla="*/ 100799 w 100919"/>
                <a:gd name="connsiteY3" fmla="*/ 10455 h 40626"/>
                <a:gd name="connsiteX4" fmla="*/ 53936 w 100919"/>
                <a:gd name="connsiteY4" fmla="*/ 38077 h 40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19" h="40626">
                  <a:moveTo>
                    <a:pt x="53936" y="38077"/>
                  </a:moveTo>
                  <a:cubicBezTo>
                    <a:pt x="26123" y="43506"/>
                    <a:pt x="2025" y="39982"/>
                    <a:pt x="120" y="30172"/>
                  </a:cubicBezTo>
                  <a:cubicBezTo>
                    <a:pt x="-1785" y="20361"/>
                    <a:pt x="19170" y="7978"/>
                    <a:pt x="46983" y="2549"/>
                  </a:cubicBezTo>
                  <a:cubicBezTo>
                    <a:pt x="74796" y="-2880"/>
                    <a:pt x="98894" y="644"/>
                    <a:pt x="100799" y="10455"/>
                  </a:cubicBezTo>
                  <a:cubicBezTo>
                    <a:pt x="102704" y="20266"/>
                    <a:pt x="81749" y="32648"/>
                    <a:pt x="53936" y="38077"/>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61" name="任意多边形: 形状 260"/>
            <p:cNvSpPr/>
            <p:nvPr/>
          </p:nvSpPr>
          <p:spPr>
            <a:xfrm>
              <a:off x="4839695" y="6284565"/>
              <a:ext cx="50142" cy="39493"/>
            </a:xfrm>
            <a:custGeom>
              <a:avLst/>
              <a:gdLst>
                <a:gd name="connsiteX0" fmla="*/ 17393 w 27833"/>
                <a:gd name="connsiteY0" fmla="*/ 15724 h 21922"/>
                <a:gd name="connsiteX1" fmla="*/ 439 w 27833"/>
                <a:gd name="connsiteY1" fmla="*/ 20867 h 21922"/>
                <a:gd name="connsiteX2" fmla="*/ 10440 w 27833"/>
                <a:gd name="connsiteY2" fmla="*/ 6199 h 21922"/>
                <a:gd name="connsiteX3" fmla="*/ 27395 w 27833"/>
                <a:gd name="connsiteY3" fmla="*/ 1055 h 21922"/>
                <a:gd name="connsiteX4" fmla="*/ 17393 w 27833"/>
                <a:gd name="connsiteY4" fmla="*/ 15724 h 21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3" h="21922">
                  <a:moveTo>
                    <a:pt x="17393" y="15724"/>
                  </a:moveTo>
                  <a:cubicBezTo>
                    <a:pt x="9964" y="21153"/>
                    <a:pt x="2344" y="23439"/>
                    <a:pt x="439" y="20867"/>
                  </a:cubicBezTo>
                  <a:cubicBezTo>
                    <a:pt x="-1466" y="18200"/>
                    <a:pt x="3011" y="11723"/>
                    <a:pt x="10440" y="6199"/>
                  </a:cubicBezTo>
                  <a:cubicBezTo>
                    <a:pt x="17870" y="770"/>
                    <a:pt x="25489" y="-1516"/>
                    <a:pt x="27395" y="1055"/>
                  </a:cubicBezTo>
                  <a:cubicBezTo>
                    <a:pt x="29299" y="3722"/>
                    <a:pt x="24823" y="10295"/>
                    <a:pt x="17393" y="15724"/>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62" name="任意多边形: 形状 261"/>
            <p:cNvSpPr/>
            <p:nvPr/>
          </p:nvSpPr>
          <p:spPr>
            <a:xfrm>
              <a:off x="4696001" y="6502760"/>
              <a:ext cx="373038" cy="222890"/>
            </a:xfrm>
            <a:custGeom>
              <a:avLst/>
              <a:gdLst>
                <a:gd name="connsiteX0" fmla="*/ 149828 w 207066"/>
                <a:gd name="connsiteY0" fmla="*/ 115397 h 123722"/>
                <a:gd name="connsiteX1" fmla="*/ 14573 w 207066"/>
                <a:gd name="connsiteY1" fmla="*/ 109492 h 123722"/>
                <a:gd name="connsiteX2" fmla="*/ 2286 w 207066"/>
                <a:gd name="connsiteY2" fmla="*/ 79583 h 123722"/>
                <a:gd name="connsiteX3" fmla="*/ 5429 w 207066"/>
                <a:gd name="connsiteY3" fmla="*/ 74916 h 123722"/>
                <a:gd name="connsiteX4" fmla="*/ 143447 w 207066"/>
                <a:gd name="connsiteY4" fmla="*/ 335 h 123722"/>
                <a:gd name="connsiteX5" fmla="*/ 206502 w 207066"/>
                <a:gd name="connsiteY5" fmla="*/ 59962 h 123722"/>
                <a:gd name="connsiteX6" fmla="*/ 149828 w 207066"/>
                <a:gd name="connsiteY6" fmla="*/ 115397 h 123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066" h="123722">
                  <a:moveTo>
                    <a:pt x="149828" y="115397"/>
                  </a:moveTo>
                  <a:cubicBezTo>
                    <a:pt x="99155" y="132161"/>
                    <a:pt x="46006" y="120160"/>
                    <a:pt x="14573" y="109492"/>
                  </a:cubicBezTo>
                  <a:cubicBezTo>
                    <a:pt x="1905" y="105110"/>
                    <a:pt x="-3429" y="90823"/>
                    <a:pt x="2286" y="79583"/>
                  </a:cubicBezTo>
                  <a:cubicBezTo>
                    <a:pt x="3143" y="77964"/>
                    <a:pt x="4191" y="76345"/>
                    <a:pt x="5429" y="74916"/>
                  </a:cubicBezTo>
                  <a:cubicBezTo>
                    <a:pt x="32671" y="44531"/>
                    <a:pt x="86106" y="-4522"/>
                    <a:pt x="143447" y="335"/>
                  </a:cubicBezTo>
                  <a:cubicBezTo>
                    <a:pt x="189738" y="4241"/>
                    <a:pt x="210883" y="31863"/>
                    <a:pt x="206502" y="59962"/>
                  </a:cubicBezTo>
                  <a:cubicBezTo>
                    <a:pt x="203168" y="81774"/>
                    <a:pt x="184309" y="103967"/>
                    <a:pt x="149828" y="115397"/>
                  </a:cubicBezTo>
                  <a:close/>
                </a:path>
              </a:pathLst>
            </a:custGeom>
            <a:solidFill>
              <a:srgbClr val="62702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63" name="任意多边形: 形状 262"/>
            <p:cNvSpPr/>
            <p:nvPr/>
          </p:nvSpPr>
          <p:spPr>
            <a:xfrm>
              <a:off x="4696001" y="6610784"/>
              <a:ext cx="372022" cy="114866"/>
            </a:xfrm>
            <a:custGeom>
              <a:avLst/>
              <a:gdLst>
                <a:gd name="connsiteX0" fmla="*/ 149828 w 206502"/>
                <a:gd name="connsiteY0" fmla="*/ 55435 h 63760"/>
                <a:gd name="connsiteX1" fmla="*/ 14573 w 206502"/>
                <a:gd name="connsiteY1" fmla="*/ 49530 h 63760"/>
                <a:gd name="connsiteX2" fmla="*/ 2286 w 206502"/>
                <a:gd name="connsiteY2" fmla="*/ 19621 h 63760"/>
                <a:gd name="connsiteX3" fmla="*/ 206502 w 206502"/>
                <a:gd name="connsiteY3" fmla="*/ 0 h 63760"/>
                <a:gd name="connsiteX4" fmla="*/ 149828 w 206502"/>
                <a:gd name="connsiteY4" fmla="*/ 55435 h 6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02" h="63760">
                  <a:moveTo>
                    <a:pt x="149828" y="55435"/>
                  </a:moveTo>
                  <a:cubicBezTo>
                    <a:pt x="99155" y="72199"/>
                    <a:pt x="46006" y="60198"/>
                    <a:pt x="14573" y="49530"/>
                  </a:cubicBezTo>
                  <a:cubicBezTo>
                    <a:pt x="1905" y="45148"/>
                    <a:pt x="-3429" y="30861"/>
                    <a:pt x="2286" y="19621"/>
                  </a:cubicBezTo>
                  <a:cubicBezTo>
                    <a:pt x="79058" y="67818"/>
                    <a:pt x="182499" y="13811"/>
                    <a:pt x="206502" y="0"/>
                  </a:cubicBezTo>
                  <a:cubicBezTo>
                    <a:pt x="203168" y="21812"/>
                    <a:pt x="184309" y="44005"/>
                    <a:pt x="149828" y="55435"/>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64" name="任意多边形: 形状 263"/>
            <p:cNvSpPr/>
            <p:nvPr/>
          </p:nvSpPr>
          <p:spPr>
            <a:xfrm>
              <a:off x="4818304" y="6518333"/>
              <a:ext cx="181810" cy="73189"/>
            </a:xfrm>
            <a:custGeom>
              <a:avLst/>
              <a:gdLst>
                <a:gd name="connsiteX0" fmla="*/ 53937 w 100919"/>
                <a:gd name="connsiteY0" fmla="*/ 38077 h 40626"/>
                <a:gd name="connsiteX1" fmla="*/ 120 w 100919"/>
                <a:gd name="connsiteY1" fmla="*/ 30172 h 40626"/>
                <a:gd name="connsiteX2" fmla="*/ 46984 w 100919"/>
                <a:gd name="connsiteY2" fmla="*/ 2549 h 40626"/>
                <a:gd name="connsiteX3" fmla="*/ 100800 w 100919"/>
                <a:gd name="connsiteY3" fmla="*/ 10455 h 40626"/>
                <a:gd name="connsiteX4" fmla="*/ 53937 w 100919"/>
                <a:gd name="connsiteY4" fmla="*/ 38077 h 40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19" h="40626">
                  <a:moveTo>
                    <a:pt x="53937" y="38077"/>
                  </a:moveTo>
                  <a:cubicBezTo>
                    <a:pt x="26124" y="43507"/>
                    <a:pt x="2025" y="39982"/>
                    <a:pt x="120" y="30172"/>
                  </a:cubicBezTo>
                  <a:cubicBezTo>
                    <a:pt x="-1784" y="20361"/>
                    <a:pt x="19170" y="7978"/>
                    <a:pt x="46984" y="2549"/>
                  </a:cubicBezTo>
                  <a:cubicBezTo>
                    <a:pt x="74796" y="-2880"/>
                    <a:pt x="98894" y="644"/>
                    <a:pt x="100800" y="10455"/>
                  </a:cubicBezTo>
                  <a:cubicBezTo>
                    <a:pt x="102705" y="20265"/>
                    <a:pt x="81750" y="32648"/>
                    <a:pt x="53937" y="38077"/>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65" name="任意多边形: 形状 264"/>
            <p:cNvSpPr/>
            <p:nvPr/>
          </p:nvSpPr>
          <p:spPr>
            <a:xfrm>
              <a:off x="4756300" y="6577137"/>
              <a:ext cx="50141" cy="39493"/>
            </a:xfrm>
            <a:custGeom>
              <a:avLst/>
              <a:gdLst>
                <a:gd name="connsiteX0" fmla="*/ 17393 w 27832"/>
                <a:gd name="connsiteY0" fmla="*/ 15724 h 21922"/>
                <a:gd name="connsiteX1" fmla="*/ 439 w 27832"/>
                <a:gd name="connsiteY1" fmla="*/ 20867 h 21922"/>
                <a:gd name="connsiteX2" fmla="*/ 10440 w 27832"/>
                <a:gd name="connsiteY2" fmla="*/ 6199 h 21922"/>
                <a:gd name="connsiteX3" fmla="*/ 27394 w 27832"/>
                <a:gd name="connsiteY3" fmla="*/ 1055 h 21922"/>
                <a:gd name="connsiteX4" fmla="*/ 17393 w 27832"/>
                <a:gd name="connsiteY4" fmla="*/ 15724 h 21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2" h="21922">
                  <a:moveTo>
                    <a:pt x="17393" y="15724"/>
                  </a:moveTo>
                  <a:cubicBezTo>
                    <a:pt x="9964" y="21153"/>
                    <a:pt x="2343" y="23439"/>
                    <a:pt x="439" y="20867"/>
                  </a:cubicBezTo>
                  <a:cubicBezTo>
                    <a:pt x="-1466" y="18200"/>
                    <a:pt x="3010" y="11723"/>
                    <a:pt x="10440" y="6199"/>
                  </a:cubicBezTo>
                  <a:cubicBezTo>
                    <a:pt x="17869" y="770"/>
                    <a:pt x="25490" y="-1516"/>
                    <a:pt x="27394" y="1055"/>
                  </a:cubicBezTo>
                  <a:cubicBezTo>
                    <a:pt x="29299" y="3722"/>
                    <a:pt x="24823" y="10295"/>
                    <a:pt x="17393" y="15724"/>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66" name="任意多边形: 形状 265"/>
            <p:cNvSpPr/>
            <p:nvPr/>
          </p:nvSpPr>
          <p:spPr>
            <a:xfrm>
              <a:off x="4269607" y="6046284"/>
              <a:ext cx="326788" cy="282051"/>
            </a:xfrm>
            <a:custGeom>
              <a:avLst/>
              <a:gdLst>
                <a:gd name="connsiteX0" fmla="*/ 102190 w 181394"/>
                <a:gd name="connsiteY0" fmla="*/ 17591 h 156561"/>
                <a:gd name="connsiteX1" fmla="*/ 180199 w 181394"/>
                <a:gd name="connsiteY1" fmla="*/ 128177 h 156561"/>
                <a:gd name="connsiteX2" fmla="*/ 164103 w 181394"/>
                <a:gd name="connsiteY2" fmla="*/ 156180 h 156561"/>
                <a:gd name="connsiteX3" fmla="*/ 158483 w 181394"/>
                <a:gd name="connsiteY3" fmla="*/ 156466 h 156561"/>
                <a:gd name="connsiteX4" fmla="*/ 15036 w 181394"/>
                <a:gd name="connsiteY4" fmla="*/ 92839 h 156561"/>
                <a:gd name="connsiteX5" fmla="*/ 23609 w 181394"/>
                <a:gd name="connsiteY5" fmla="*/ 6447 h 156561"/>
                <a:gd name="connsiteX6" fmla="*/ 102190 w 181394"/>
                <a:gd name="connsiteY6" fmla="*/ 17591 h 15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394" h="156561">
                  <a:moveTo>
                    <a:pt x="102190" y="17591"/>
                  </a:moveTo>
                  <a:cubicBezTo>
                    <a:pt x="146386" y="47405"/>
                    <a:pt x="169437" y="96839"/>
                    <a:pt x="180199" y="128177"/>
                  </a:cubicBezTo>
                  <a:cubicBezTo>
                    <a:pt x="184581" y="140845"/>
                    <a:pt x="176390" y="153894"/>
                    <a:pt x="164103" y="156180"/>
                  </a:cubicBezTo>
                  <a:cubicBezTo>
                    <a:pt x="162293" y="156561"/>
                    <a:pt x="160388" y="156656"/>
                    <a:pt x="158483" y="156466"/>
                  </a:cubicBezTo>
                  <a:cubicBezTo>
                    <a:pt x="117715" y="153513"/>
                    <a:pt x="46278" y="141226"/>
                    <a:pt x="15036" y="92839"/>
                  </a:cubicBezTo>
                  <a:cubicBezTo>
                    <a:pt x="-10205" y="53786"/>
                    <a:pt x="-1156" y="20258"/>
                    <a:pt x="23609" y="6447"/>
                  </a:cubicBezTo>
                  <a:cubicBezTo>
                    <a:pt x="43040" y="-4030"/>
                    <a:pt x="72091" y="-2697"/>
                    <a:pt x="102190" y="17591"/>
                  </a:cubicBezTo>
                  <a:close/>
                </a:path>
              </a:pathLst>
            </a:custGeom>
            <a:solidFill>
              <a:srgbClr val="62702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67" name="任意多边形: 形状 266"/>
            <p:cNvSpPr/>
            <p:nvPr/>
          </p:nvSpPr>
          <p:spPr>
            <a:xfrm>
              <a:off x="4312311" y="6046322"/>
              <a:ext cx="284084" cy="281327"/>
            </a:xfrm>
            <a:custGeom>
              <a:avLst/>
              <a:gdLst>
                <a:gd name="connsiteX0" fmla="*/ 78486 w 157690"/>
                <a:gd name="connsiteY0" fmla="*/ 17570 h 156159"/>
                <a:gd name="connsiteX1" fmla="*/ 156496 w 157690"/>
                <a:gd name="connsiteY1" fmla="*/ 128156 h 156159"/>
                <a:gd name="connsiteX2" fmla="*/ 140399 w 157690"/>
                <a:gd name="connsiteY2" fmla="*/ 156159 h 156159"/>
                <a:gd name="connsiteX3" fmla="*/ 0 w 157690"/>
                <a:gd name="connsiteY3" fmla="*/ 6522 h 156159"/>
                <a:gd name="connsiteX4" fmla="*/ 78486 w 157690"/>
                <a:gd name="connsiteY4" fmla="*/ 17570 h 156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690" h="156159">
                  <a:moveTo>
                    <a:pt x="78486" y="17570"/>
                  </a:moveTo>
                  <a:cubicBezTo>
                    <a:pt x="122682" y="47384"/>
                    <a:pt x="145733" y="96818"/>
                    <a:pt x="156496" y="128156"/>
                  </a:cubicBezTo>
                  <a:cubicBezTo>
                    <a:pt x="160877" y="140824"/>
                    <a:pt x="152686" y="153873"/>
                    <a:pt x="140399" y="156159"/>
                  </a:cubicBezTo>
                  <a:cubicBezTo>
                    <a:pt x="131636" y="65958"/>
                    <a:pt x="25622" y="17094"/>
                    <a:pt x="0" y="6522"/>
                  </a:cubicBezTo>
                  <a:cubicBezTo>
                    <a:pt x="19336" y="-4051"/>
                    <a:pt x="48387" y="-2718"/>
                    <a:pt x="78486" y="17570"/>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68" name="任意多边形: 形状 267"/>
            <p:cNvSpPr/>
            <p:nvPr/>
          </p:nvSpPr>
          <p:spPr>
            <a:xfrm>
              <a:off x="4292580" y="6152479"/>
              <a:ext cx="145505" cy="131381"/>
            </a:xfrm>
            <a:custGeom>
              <a:avLst/>
              <a:gdLst>
                <a:gd name="connsiteX0" fmla="*/ 52290 w 80767"/>
                <a:gd name="connsiteY0" fmla="*/ 22843 h 72927"/>
                <a:gd name="connsiteX1" fmla="*/ 78960 w 80767"/>
                <a:gd name="connsiteY1" fmla="*/ 70278 h 72927"/>
                <a:gd name="connsiteX2" fmla="*/ 28478 w 80767"/>
                <a:gd name="connsiteY2" fmla="*/ 50085 h 72927"/>
                <a:gd name="connsiteX3" fmla="*/ 1808 w 80767"/>
                <a:gd name="connsiteY3" fmla="*/ 2650 h 72927"/>
                <a:gd name="connsiteX4" fmla="*/ 52290 w 80767"/>
                <a:gd name="connsiteY4" fmla="*/ 22843 h 7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67" h="72927">
                  <a:moveTo>
                    <a:pt x="52290" y="22843"/>
                  </a:moveTo>
                  <a:cubicBezTo>
                    <a:pt x="73626" y="41512"/>
                    <a:pt x="85532" y="62753"/>
                    <a:pt x="78960" y="70278"/>
                  </a:cubicBezTo>
                  <a:cubicBezTo>
                    <a:pt x="72388" y="77802"/>
                    <a:pt x="49718" y="68754"/>
                    <a:pt x="28478" y="50085"/>
                  </a:cubicBezTo>
                  <a:cubicBezTo>
                    <a:pt x="7142" y="31416"/>
                    <a:pt x="-4765" y="10175"/>
                    <a:pt x="1808" y="2650"/>
                  </a:cubicBezTo>
                  <a:cubicBezTo>
                    <a:pt x="8380" y="-4875"/>
                    <a:pt x="30954" y="4174"/>
                    <a:pt x="52290" y="22843"/>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69" name="任意多边形: 形状 268"/>
            <p:cNvSpPr/>
            <p:nvPr/>
          </p:nvSpPr>
          <p:spPr>
            <a:xfrm>
              <a:off x="4447532" y="6280391"/>
              <a:ext cx="58163" cy="26391"/>
            </a:xfrm>
            <a:custGeom>
              <a:avLst/>
              <a:gdLst>
                <a:gd name="connsiteX0" fmla="*/ 17809 w 32285"/>
                <a:gd name="connsiteY0" fmla="*/ 1657 h 14649"/>
                <a:gd name="connsiteX1" fmla="*/ 32192 w 32285"/>
                <a:gd name="connsiteY1" fmla="*/ 11944 h 14649"/>
                <a:gd name="connsiteX2" fmla="*/ 14476 w 32285"/>
                <a:gd name="connsiteY2" fmla="*/ 12992 h 14649"/>
                <a:gd name="connsiteX3" fmla="*/ 93 w 32285"/>
                <a:gd name="connsiteY3" fmla="*/ 2705 h 14649"/>
                <a:gd name="connsiteX4" fmla="*/ 17809 w 32285"/>
                <a:gd name="connsiteY4" fmla="*/ 1657 h 14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85" h="14649">
                  <a:moveTo>
                    <a:pt x="17809" y="1657"/>
                  </a:moveTo>
                  <a:cubicBezTo>
                    <a:pt x="26667" y="4229"/>
                    <a:pt x="33145" y="8801"/>
                    <a:pt x="32192" y="11944"/>
                  </a:cubicBezTo>
                  <a:cubicBezTo>
                    <a:pt x="31335" y="15087"/>
                    <a:pt x="23334" y="15564"/>
                    <a:pt x="14476" y="12992"/>
                  </a:cubicBezTo>
                  <a:cubicBezTo>
                    <a:pt x="5618" y="10420"/>
                    <a:pt x="-859" y="5848"/>
                    <a:pt x="93" y="2705"/>
                  </a:cubicBezTo>
                  <a:cubicBezTo>
                    <a:pt x="1046" y="-438"/>
                    <a:pt x="8951" y="-915"/>
                    <a:pt x="17809" y="1657"/>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70" name="任意多边形: 形状 269"/>
            <p:cNvSpPr/>
            <p:nvPr/>
          </p:nvSpPr>
          <p:spPr>
            <a:xfrm>
              <a:off x="4181407" y="6310752"/>
              <a:ext cx="326788" cy="282184"/>
            </a:xfrm>
            <a:custGeom>
              <a:avLst/>
              <a:gdLst>
                <a:gd name="connsiteX0" fmla="*/ 102190 w 181394"/>
                <a:gd name="connsiteY0" fmla="*/ 17570 h 156635"/>
                <a:gd name="connsiteX1" fmla="*/ 180200 w 181394"/>
                <a:gd name="connsiteY1" fmla="*/ 128251 h 156635"/>
                <a:gd name="connsiteX2" fmla="*/ 164102 w 181394"/>
                <a:gd name="connsiteY2" fmla="*/ 156255 h 156635"/>
                <a:gd name="connsiteX3" fmla="*/ 158482 w 181394"/>
                <a:gd name="connsiteY3" fmla="*/ 156540 h 156635"/>
                <a:gd name="connsiteX4" fmla="*/ 15036 w 181394"/>
                <a:gd name="connsiteY4" fmla="*/ 92913 h 156635"/>
                <a:gd name="connsiteX5" fmla="*/ 23609 w 181394"/>
                <a:gd name="connsiteY5" fmla="*/ 6522 h 156635"/>
                <a:gd name="connsiteX6" fmla="*/ 102190 w 181394"/>
                <a:gd name="connsiteY6" fmla="*/ 17570 h 1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394" h="156635">
                  <a:moveTo>
                    <a:pt x="102190" y="17570"/>
                  </a:moveTo>
                  <a:cubicBezTo>
                    <a:pt x="146386" y="47384"/>
                    <a:pt x="169436" y="96818"/>
                    <a:pt x="180200" y="128251"/>
                  </a:cubicBezTo>
                  <a:cubicBezTo>
                    <a:pt x="184581" y="140919"/>
                    <a:pt x="176390" y="153969"/>
                    <a:pt x="164102" y="156255"/>
                  </a:cubicBezTo>
                  <a:cubicBezTo>
                    <a:pt x="162293" y="156635"/>
                    <a:pt x="160388" y="156731"/>
                    <a:pt x="158482" y="156540"/>
                  </a:cubicBezTo>
                  <a:cubicBezTo>
                    <a:pt x="117716" y="153588"/>
                    <a:pt x="46278" y="141300"/>
                    <a:pt x="15036" y="92913"/>
                  </a:cubicBezTo>
                  <a:cubicBezTo>
                    <a:pt x="-10205" y="53861"/>
                    <a:pt x="-1157" y="20333"/>
                    <a:pt x="23609" y="6522"/>
                  </a:cubicBezTo>
                  <a:cubicBezTo>
                    <a:pt x="43040" y="-4051"/>
                    <a:pt x="72091" y="-2718"/>
                    <a:pt x="102190" y="17570"/>
                  </a:cubicBezTo>
                  <a:close/>
                </a:path>
              </a:pathLst>
            </a:custGeom>
            <a:solidFill>
              <a:srgbClr val="62702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71" name="任意多边形: 形状 270"/>
            <p:cNvSpPr/>
            <p:nvPr/>
          </p:nvSpPr>
          <p:spPr>
            <a:xfrm>
              <a:off x="4224111" y="6310790"/>
              <a:ext cx="284084" cy="281460"/>
            </a:xfrm>
            <a:custGeom>
              <a:avLst/>
              <a:gdLst>
                <a:gd name="connsiteX0" fmla="*/ 78486 w 157690"/>
                <a:gd name="connsiteY0" fmla="*/ 17550 h 156233"/>
                <a:gd name="connsiteX1" fmla="*/ 156496 w 157690"/>
                <a:gd name="connsiteY1" fmla="*/ 128230 h 156233"/>
                <a:gd name="connsiteX2" fmla="*/ 140398 w 157690"/>
                <a:gd name="connsiteY2" fmla="*/ 156234 h 156233"/>
                <a:gd name="connsiteX3" fmla="*/ 0 w 157690"/>
                <a:gd name="connsiteY3" fmla="*/ 6596 h 156233"/>
                <a:gd name="connsiteX4" fmla="*/ 78486 w 157690"/>
                <a:gd name="connsiteY4" fmla="*/ 17550 h 156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690" h="156233">
                  <a:moveTo>
                    <a:pt x="78486" y="17550"/>
                  </a:moveTo>
                  <a:cubicBezTo>
                    <a:pt x="122682" y="47363"/>
                    <a:pt x="145732" y="96798"/>
                    <a:pt x="156496" y="128230"/>
                  </a:cubicBezTo>
                  <a:cubicBezTo>
                    <a:pt x="160877" y="140899"/>
                    <a:pt x="152685" y="153948"/>
                    <a:pt x="140398" y="156234"/>
                  </a:cubicBezTo>
                  <a:cubicBezTo>
                    <a:pt x="131635" y="66032"/>
                    <a:pt x="25622" y="17169"/>
                    <a:pt x="0" y="6596"/>
                  </a:cubicBezTo>
                  <a:cubicBezTo>
                    <a:pt x="19335" y="-4072"/>
                    <a:pt x="48387" y="-2739"/>
                    <a:pt x="78486" y="17550"/>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72" name="任意多边形: 形状 271"/>
            <p:cNvSpPr/>
            <p:nvPr/>
          </p:nvSpPr>
          <p:spPr>
            <a:xfrm>
              <a:off x="4204380" y="6416909"/>
              <a:ext cx="145505" cy="131381"/>
            </a:xfrm>
            <a:custGeom>
              <a:avLst/>
              <a:gdLst>
                <a:gd name="connsiteX0" fmla="*/ 52290 w 80767"/>
                <a:gd name="connsiteY0" fmla="*/ 22843 h 72927"/>
                <a:gd name="connsiteX1" fmla="*/ 78960 w 80767"/>
                <a:gd name="connsiteY1" fmla="*/ 70278 h 72927"/>
                <a:gd name="connsiteX2" fmla="*/ 28478 w 80767"/>
                <a:gd name="connsiteY2" fmla="*/ 50085 h 72927"/>
                <a:gd name="connsiteX3" fmla="*/ 1808 w 80767"/>
                <a:gd name="connsiteY3" fmla="*/ 2650 h 72927"/>
                <a:gd name="connsiteX4" fmla="*/ 52290 w 80767"/>
                <a:gd name="connsiteY4" fmla="*/ 22843 h 7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67" h="72927">
                  <a:moveTo>
                    <a:pt x="52290" y="22843"/>
                  </a:moveTo>
                  <a:cubicBezTo>
                    <a:pt x="73626" y="41512"/>
                    <a:pt x="85532" y="62753"/>
                    <a:pt x="78960" y="70278"/>
                  </a:cubicBezTo>
                  <a:cubicBezTo>
                    <a:pt x="72388" y="77802"/>
                    <a:pt x="49718" y="68754"/>
                    <a:pt x="28478" y="50085"/>
                  </a:cubicBezTo>
                  <a:cubicBezTo>
                    <a:pt x="7142" y="31416"/>
                    <a:pt x="-4765" y="10175"/>
                    <a:pt x="1808" y="2650"/>
                  </a:cubicBezTo>
                  <a:cubicBezTo>
                    <a:pt x="8380" y="-4875"/>
                    <a:pt x="31050" y="4174"/>
                    <a:pt x="52290" y="22843"/>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73" name="任意多边形: 形状 272"/>
            <p:cNvSpPr/>
            <p:nvPr/>
          </p:nvSpPr>
          <p:spPr>
            <a:xfrm>
              <a:off x="4359332" y="6544993"/>
              <a:ext cx="58163" cy="26391"/>
            </a:xfrm>
            <a:custGeom>
              <a:avLst/>
              <a:gdLst>
                <a:gd name="connsiteX0" fmla="*/ 17810 w 32285"/>
                <a:gd name="connsiteY0" fmla="*/ 1657 h 14649"/>
                <a:gd name="connsiteX1" fmla="*/ 32192 w 32285"/>
                <a:gd name="connsiteY1" fmla="*/ 11944 h 14649"/>
                <a:gd name="connsiteX2" fmla="*/ 14476 w 32285"/>
                <a:gd name="connsiteY2" fmla="*/ 12992 h 14649"/>
                <a:gd name="connsiteX3" fmla="*/ 93 w 32285"/>
                <a:gd name="connsiteY3" fmla="*/ 2705 h 14649"/>
                <a:gd name="connsiteX4" fmla="*/ 17810 w 32285"/>
                <a:gd name="connsiteY4" fmla="*/ 1657 h 14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85" h="14649">
                  <a:moveTo>
                    <a:pt x="17810" y="1657"/>
                  </a:moveTo>
                  <a:cubicBezTo>
                    <a:pt x="26668" y="4229"/>
                    <a:pt x="33145" y="8801"/>
                    <a:pt x="32192" y="11944"/>
                  </a:cubicBezTo>
                  <a:cubicBezTo>
                    <a:pt x="31335" y="15088"/>
                    <a:pt x="23334" y="15564"/>
                    <a:pt x="14476" y="12992"/>
                  </a:cubicBezTo>
                  <a:cubicBezTo>
                    <a:pt x="5618" y="10420"/>
                    <a:pt x="-859" y="5848"/>
                    <a:pt x="93" y="2705"/>
                  </a:cubicBezTo>
                  <a:cubicBezTo>
                    <a:pt x="1046" y="-438"/>
                    <a:pt x="8951" y="-915"/>
                    <a:pt x="17810" y="1657"/>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74" name="任意多边形: 形状 273"/>
            <p:cNvSpPr/>
            <p:nvPr/>
          </p:nvSpPr>
          <p:spPr>
            <a:xfrm>
              <a:off x="0" y="4005776"/>
              <a:ext cx="657287" cy="851998"/>
            </a:xfrm>
            <a:custGeom>
              <a:avLst/>
              <a:gdLst>
                <a:gd name="connsiteX0" fmla="*/ 325306 w 657287"/>
                <a:gd name="connsiteY0" fmla="*/ 1952 h 851998"/>
                <a:gd name="connsiteX1" fmla="*/ 406442 w 657287"/>
                <a:gd name="connsiteY1" fmla="*/ 2492 h 851998"/>
                <a:gd name="connsiteX2" fmla="*/ 656286 w 657287"/>
                <a:gd name="connsiteY2" fmla="*/ 460483 h 851998"/>
                <a:gd name="connsiteX3" fmla="*/ 36275 w 657287"/>
                <a:gd name="connsiteY3" fmla="*/ 799154 h 851998"/>
                <a:gd name="connsiteX4" fmla="*/ 0 w 657287"/>
                <a:gd name="connsiteY4" fmla="*/ 774522 h 851998"/>
                <a:gd name="connsiteX5" fmla="*/ 0 w 657287"/>
                <a:gd name="connsiteY5" fmla="*/ 110919 h 851998"/>
                <a:gd name="connsiteX6" fmla="*/ 18394 w 657287"/>
                <a:gd name="connsiteY6" fmla="*/ 105589 h 851998"/>
                <a:gd name="connsiteX7" fmla="*/ 65994 w 657287"/>
                <a:gd name="connsiteY7" fmla="*/ 100130 h 851998"/>
                <a:gd name="connsiteX8" fmla="*/ 163459 w 657287"/>
                <a:gd name="connsiteY8" fmla="*/ 65295 h 851998"/>
                <a:gd name="connsiteX9" fmla="*/ 325306 w 657287"/>
                <a:gd name="connsiteY9" fmla="*/ 1952 h 85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87" h="851998">
                  <a:moveTo>
                    <a:pt x="325306" y="1952"/>
                  </a:moveTo>
                  <a:cubicBezTo>
                    <a:pt x="350094" y="-662"/>
                    <a:pt x="377142" y="-812"/>
                    <a:pt x="406442" y="2492"/>
                  </a:cubicBezTo>
                  <a:cubicBezTo>
                    <a:pt x="556416" y="19136"/>
                    <a:pt x="669157" y="240324"/>
                    <a:pt x="656286" y="460483"/>
                  </a:cubicBezTo>
                  <a:cubicBezTo>
                    <a:pt x="637668" y="779846"/>
                    <a:pt x="289025" y="943394"/>
                    <a:pt x="36275" y="799154"/>
                  </a:cubicBezTo>
                  <a:lnTo>
                    <a:pt x="0" y="774522"/>
                  </a:lnTo>
                  <a:lnTo>
                    <a:pt x="0" y="110919"/>
                  </a:lnTo>
                  <a:lnTo>
                    <a:pt x="18394" y="105589"/>
                  </a:lnTo>
                  <a:cubicBezTo>
                    <a:pt x="35932" y="102210"/>
                    <a:pt x="52009" y="100644"/>
                    <a:pt x="65994" y="100130"/>
                  </a:cubicBezTo>
                  <a:cubicBezTo>
                    <a:pt x="101342" y="98928"/>
                    <a:pt x="135317" y="86744"/>
                    <a:pt x="163459" y="65295"/>
                  </a:cubicBezTo>
                  <a:cubicBezTo>
                    <a:pt x="196922" y="39814"/>
                    <a:pt x="250943" y="9794"/>
                    <a:pt x="325306" y="1952"/>
                  </a:cubicBezTo>
                  <a:close/>
                </a:path>
              </a:pathLst>
            </a:custGeom>
            <a:solidFill>
              <a:srgbClr val="F24525"/>
            </a:solidFill>
            <a:ln w="9525"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275" name="任意多边形: 形状 274"/>
            <p:cNvSpPr/>
            <p:nvPr/>
          </p:nvSpPr>
          <p:spPr>
            <a:xfrm>
              <a:off x="1" y="4019936"/>
              <a:ext cx="657289" cy="837862"/>
            </a:xfrm>
            <a:custGeom>
              <a:avLst/>
              <a:gdLst>
                <a:gd name="connsiteX0" fmla="*/ 451915 w 657289"/>
                <a:gd name="connsiteY0" fmla="*/ 0 h 837862"/>
                <a:gd name="connsiteX1" fmla="*/ 614417 w 657289"/>
                <a:gd name="connsiteY1" fmla="*/ 188242 h 837862"/>
                <a:gd name="connsiteX2" fmla="*/ 656287 w 657289"/>
                <a:gd name="connsiteY2" fmla="*/ 446323 h 837862"/>
                <a:gd name="connsiteX3" fmla="*/ 262985 w 657289"/>
                <a:gd name="connsiteY3" fmla="*/ 837051 h 837862"/>
                <a:gd name="connsiteX4" fmla="*/ 8817 w 657289"/>
                <a:gd name="connsiteY4" fmla="*/ 767843 h 837862"/>
                <a:gd name="connsiteX5" fmla="*/ 0 w 657289"/>
                <a:gd name="connsiteY5" fmla="*/ 760197 h 837862"/>
                <a:gd name="connsiteX6" fmla="*/ 0 w 657289"/>
                <a:gd name="connsiteY6" fmla="*/ 677295 h 837862"/>
                <a:gd name="connsiteX7" fmla="*/ 79293 w 657289"/>
                <a:gd name="connsiteY7" fmla="*/ 690326 h 837862"/>
                <a:gd name="connsiteX8" fmla="*/ 512488 w 657289"/>
                <a:gd name="connsiteY8" fmla="*/ 299094 h 837862"/>
                <a:gd name="connsiteX9" fmla="*/ 451915 w 657289"/>
                <a:gd name="connsiteY9" fmla="*/ 0 h 837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89" h="837862">
                  <a:moveTo>
                    <a:pt x="451915" y="0"/>
                  </a:moveTo>
                  <a:cubicBezTo>
                    <a:pt x="520211" y="27627"/>
                    <a:pt x="577694" y="97982"/>
                    <a:pt x="614417" y="188242"/>
                  </a:cubicBezTo>
                  <a:cubicBezTo>
                    <a:pt x="645476" y="264602"/>
                    <a:pt x="661607" y="355549"/>
                    <a:pt x="656287" y="446323"/>
                  </a:cubicBezTo>
                  <a:cubicBezTo>
                    <a:pt x="642901" y="675749"/>
                    <a:pt x="459123" y="824867"/>
                    <a:pt x="262985" y="837051"/>
                  </a:cubicBezTo>
                  <a:cubicBezTo>
                    <a:pt x="176116" y="842455"/>
                    <a:pt x="86832" y="821027"/>
                    <a:pt x="8817" y="767843"/>
                  </a:cubicBezTo>
                  <a:lnTo>
                    <a:pt x="0" y="760197"/>
                  </a:lnTo>
                  <a:lnTo>
                    <a:pt x="0" y="677295"/>
                  </a:lnTo>
                  <a:lnTo>
                    <a:pt x="79293" y="690326"/>
                  </a:lnTo>
                  <a:cubicBezTo>
                    <a:pt x="289714" y="697317"/>
                    <a:pt x="498203" y="544006"/>
                    <a:pt x="512488" y="299094"/>
                  </a:cubicBezTo>
                  <a:cubicBezTo>
                    <a:pt x="518838" y="191673"/>
                    <a:pt x="495157" y="84083"/>
                    <a:pt x="451915" y="0"/>
                  </a:cubicBezTo>
                  <a:close/>
                </a:path>
              </a:pathLst>
            </a:custGeom>
            <a:solidFill>
              <a:srgbClr val="EB3821"/>
            </a:solidFill>
            <a:ln w="9525"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276" name="任意多边形: 形状 275"/>
            <p:cNvSpPr/>
            <p:nvPr/>
          </p:nvSpPr>
          <p:spPr>
            <a:xfrm>
              <a:off x="262985" y="4208178"/>
              <a:ext cx="394301" cy="648807"/>
            </a:xfrm>
            <a:custGeom>
              <a:avLst/>
              <a:gdLst>
                <a:gd name="connsiteX0" fmla="*/ 218313 w 218869"/>
                <a:gd name="connsiteY0" fmla="*/ 143256 h 360140"/>
                <a:gd name="connsiteX1" fmla="*/ 0 w 218869"/>
                <a:gd name="connsiteY1" fmla="*/ 360140 h 360140"/>
                <a:gd name="connsiteX2" fmla="*/ 197072 w 218869"/>
                <a:gd name="connsiteY2" fmla="*/ 78772 h 360140"/>
                <a:gd name="connsiteX3" fmla="*/ 195072 w 218869"/>
                <a:gd name="connsiteY3" fmla="*/ 0 h 360140"/>
                <a:gd name="connsiteX4" fmla="*/ 218313 w 218869"/>
                <a:gd name="connsiteY4" fmla="*/ 143256 h 360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869" h="360140">
                  <a:moveTo>
                    <a:pt x="218313" y="143256"/>
                  </a:moveTo>
                  <a:cubicBezTo>
                    <a:pt x="210884" y="270605"/>
                    <a:pt x="108871" y="353378"/>
                    <a:pt x="0" y="360140"/>
                  </a:cubicBezTo>
                  <a:cubicBezTo>
                    <a:pt x="106109" y="314230"/>
                    <a:pt x="189167" y="214217"/>
                    <a:pt x="197072" y="78772"/>
                  </a:cubicBezTo>
                  <a:cubicBezTo>
                    <a:pt x="198597" y="52292"/>
                    <a:pt x="197834" y="25908"/>
                    <a:pt x="195072" y="0"/>
                  </a:cubicBezTo>
                  <a:cubicBezTo>
                    <a:pt x="212313" y="42386"/>
                    <a:pt x="221266" y="92869"/>
                    <a:pt x="218313" y="143256"/>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77" name="任意多边形: 形状 276"/>
            <p:cNvSpPr/>
            <p:nvPr/>
          </p:nvSpPr>
          <p:spPr>
            <a:xfrm>
              <a:off x="0" y="4229452"/>
              <a:ext cx="137254" cy="398370"/>
            </a:xfrm>
            <a:custGeom>
              <a:avLst/>
              <a:gdLst>
                <a:gd name="connsiteX0" fmla="*/ 0 w 137254"/>
                <a:gd name="connsiteY0" fmla="*/ 0 h 398370"/>
                <a:gd name="connsiteX1" fmla="*/ 40125 w 137254"/>
                <a:gd name="connsiteY1" fmla="*/ 7406 h 398370"/>
                <a:gd name="connsiteX2" fmla="*/ 70111 w 137254"/>
                <a:gd name="connsiteY2" fmla="*/ 45135 h 398370"/>
                <a:gd name="connsiteX3" fmla="*/ 100485 w 137254"/>
                <a:gd name="connsiteY3" fmla="*/ 389359 h 398370"/>
                <a:gd name="connsiteX4" fmla="*/ 31363 w 137254"/>
                <a:gd name="connsiteY4" fmla="*/ 396909 h 398370"/>
                <a:gd name="connsiteX5" fmla="*/ 0 w 137254"/>
                <a:gd name="connsiteY5" fmla="*/ 388333 h 398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4" h="398370">
                  <a:moveTo>
                    <a:pt x="0" y="0"/>
                  </a:moveTo>
                  <a:lnTo>
                    <a:pt x="40125" y="7406"/>
                  </a:lnTo>
                  <a:cubicBezTo>
                    <a:pt x="53852" y="14506"/>
                    <a:pt x="64191" y="26346"/>
                    <a:pt x="70111" y="45135"/>
                  </a:cubicBezTo>
                  <a:cubicBezTo>
                    <a:pt x="87959" y="101076"/>
                    <a:pt x="191086" y="355382"/>
                    <a:pt x="100485" y="389359"/>
                  </a:cubicBezTo>
                  <a:cubicBezTo>
                    <a:pt x="77791" y="397853"/>
                    <a:pt x="54422" y="400276"/>
                    <a:pt x="31363" y="396909"/>
                  </a:cubicBezTo>
                  <a:lnTo>
                    <a:pt x="0" y="388333"/>
                  </a:lnTo>
                  <a:close/>
                </a:path>
              </a:pathLst>
            </a:custGeom>
            <a:solidFill>
              <a:srgbClr val="FFFFFF">
                <a:alpha val="20000"/>
              </a:srgbClr>
            </a:solidFill>
            <a:ln w="9525"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278" name="任意多边形: 形状 277"/>
            <p:cNvSpPr/>
            <p:nvPr/>
          </p:nvSpPr>
          <p:spPr>
            <a:xfrm>
              <a:off x="0" y="4378917"/>
              <a:ext cx="86720" cy="204611"/>
            </a:xfrm>
            <a:custGeom>
              <a:avLst/>
              <a:gdLst>
                <a:gd name="connsiteX0" fmla="*/ 722 w 86720"/>
                <a:gd name="connsiteY0" fmla="*/ 0 h 204611"/>
                <a:gd name="connsiteX1" fmla="*/ 20520 w 86720"/>
                <a:gd name="connsiteY1" fmla="*/ 16303 h 204611"/>
                <a:gd name="connsiteX2" fmla="*/ 74058 w 86720"/>
                <a:gd name="connsiteY2" fmla="*/ 192875 h 204611"/>
                <a:gd name="connsiteX3" fmla="*/ 722 w 86720"/>
                <a:gd name="connsiteY3" fmla="*/ 197658 h 204611"/>
                <a:gd name="connsiteX4" fmla="*/ 0 w 86720"/>
                <a:gd name="connsiteY4" fmla="*/ 197179 h 204611"/>
                <a:gd name="connsiteX5" fmla="*/ 0 w 86720"/>
                <a:gd name="connsiteY5" fmla="*/ 18 h 204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20" h="204611">
                  <a:moveTo>
                    <a:pt x="722" y="0"/>
                  </a:moveTo>
                  <a:cubicBezTo>
                    <a:pt x="8680" y="2188"/>
                    <a:pt x="15372" y="7208"/>
                    <a:pt x="20520" y="16303"/>
                  </a:cubicBezTo>
                  <a:cubicBezTo>
                    <a:pt x="35963" y="43585"/>
                    <a:pt x="117643" y="165248"/>
                    <a:pt x="74058" y="192875"/>
                  </a:cubicBezTo>
                  <a:cubicBezTo>
                    <a:pt x="52265" y="206774"/>
                    <a:pt x="26354" y="208275"/>
                    <a:pt x="722" y="197658"/>
                  </a:cubicBezTo>
                  <a:lnTo>
                    <a:pt x="0" y="197179"/>
                  </a:lnTo>
                  <a:lnTo>
                    <a:pt x="0" y="18"/>
                  </a:lnTo>
                  <a:close/>
                </a:path>
              </a:pathLst>
            </a:custGeom>
            <a:solidFill>
              <a:srgbClr val="FFFFFF">
                <a:alpha val="20000"/>
              </a:srgbClr>
            </a:solidFill>
            <a:ln w="9525"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279" name="任意多边形: 形状 278"/>
            <p:cNvSpPr/>
            <p:nvPr/>
          </p:nvSpPr>
          <p:spPr>
            <a:xfrm>
              <a:off x="0" y="3857091"/>
              <a:ext cx="337974" cy="420755"/>
            </a:xfrm>
            <a:custGeom>
              <a:avLst/>
              <a:gdLst>
                <a:gd name="connsiteX0" fmla="*/ 91732 w 337974"/>
                <a:gd name="connsiteY0" fmla="*/ 344 h 420755"/>
                <a:gd name="connsiteX1" fmla="*/ 127425 w 337974"/>
                <a:gd name="connsiteY1" fmla="*/ 46503 h 420755"/>
                <a:gd name="connsiteX2" fmla="*/ 125021 w 337974"/>
                <a:gd name="connsiteY2" fmla="*/ 55942 h 420755"/>
                <a:gd name="connsiteX3" fmla="*/ 123649 w 337974"/>
                <a:gd name="connsiteY3" fmla="*/ 59545 h 420755"/>
                <a:gd name="connsiteX4" fmla="*/ 116098 w 337974"/>
                <a:gd name="connsiteY4" fmla="*/ 78248 h 420755"/>
                <a:gd name="connsiteX5" fmla="*/ 110609 w 337974"/>
                <a:gd name="connsiteY5" fmla="*/ 97811 h 420755"/>
                <a:gd name="connsiteX6" fmla="*/ 107175 w 337974"/>
                <a:gd name="connsiteY6" fmla="*/ 139337 h 420755"/>
                <a:gd name="connsiteX7" fmla="*/ 114383 w 337974"/>
                <a:gd name="connsiteY7" fmla="*/ 182066 h 420755"/>
                <a:gd name="connsiteX8" fmla="*/ 118329 w 337974"/>
                <a:gd name="connsiteY8" fmla="*/ 193390 h 420755"/>
                <a:gd name="connsiteX9" fmla="*/ 337974 w 337974"/>
                <a:gd name="connsiteY9" fmla="*/ 132302 h 420755"/>
                <a:gd name="connsiteX10" fmla="*/ 153849 w 337974"/>
                <a:gd name="connsiteY10" fmla="*/ 224277 h 420755"/>
                <a:gd name="connsiteX11" fmla="*/ 182335 w 337974"/>
                <a:gd name="connsiteY11" fmla="*/ 419555 h 420755"/>
                <a:gd name="connsiteX12" fmla="*/ 181305 w 337974"/>
                <a:gd name="connsiteY12" fmla="*/ 420755 h 420755"/>
                <a:gd name="connsiteX13" fmla="*/ 180447 w 337974"/>
                <a:gd name="connsiteY13" fmla="*/ 418010 h 420755"/>
                <a:gd name="connsiteX14" fmla="*/ 134287 w 337974"/>
                <a:gd name="connsiteY14" fmla="*/ 346627 h 420755"/>
                <a:gd name="connsiteX15" fmla="*/ 85555 w 337974"/>
                <a:gd name="connsiteY15" fmla="*/ 259798 h 420755"/>
                <a:gd name="connsiteX16" fmla="*/ 38810 w 337974"/>
                <a:gd name="connsiteY16" fmla="*/ 279544 h 420755"/>
                <a:gd name="connsiteX17" fmla="*/ 0 w 337974"/>
                <a:gd name="connsiteY17" fmla="*/ 291228 h 420755"/>
                <a:gd name="connsiteX18" fmla="*/ 0 w 337974"/>
                <a:gd name="connsiteY18" fmla="*/ 231176 h 420755"/>
                <a:gd name="connsiteX19" fmla="*/ 41454 w 337974"/>
                <a:gd name="connsiteY19" fmla="*/ 217880 h 420755"/>
                <a:gd name="connsiteX20" fmla="*/ 80406 w 337974"/>
                <a:gd name="connsiteY20" fmla="*/ 208662 h 420755"/>
                <a:gd name="connsiteX21" fmla="*/ 75088 w 337974"/>
                <a:gd name="connsiteY21" fmla="*/ 200425 h 420755"/>
                <a:gd name="connsiteX22" fmla="*/ 52093 w 337974"/>
                <a:gd name="connsiteY22" fmla="*/ 150148 h 420755"/>
                <a:gd name="connsiteX23" fmla="*/ 41970 w 337974"/>
                <a:gd name="connsiteY23" fmla="*/ 94035 h 420755"/>
                <a:gd name="connsiteX24" fmla="*/ 42140 w 337974"/>
                <a:gd name="connsiteY24" fmla="*/ 65036 h 420755"/>
                <a:gd name="connsiteX25" fmla="*/ 45572 w 337974"/>
                <a:gd name="connsiteY25" fmla="*/ 36036 h 420755"/>
                <a:gd name="connsiteX26" fmla="*/ 91732 w 337974"/>
                <a:gd name="connsiteY26" fmla="*/ 344 h 420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7974" h="420755">
                  <a:moveTo>
                    <a:pt x="91732" y="344"/>
                  </a:moveTo>
                  <a:cubicBezTo>
                    <a:pt x="114383" y="3261"/>
                    <a:pt x="130170" y="23853"/>
                    <a:pt x="127425" y="46503"/>
                  </a:cubicBezTo>
                  <a:cubicBezTo>
                    <a:pt x="127080" y="49764"/>
                    <a:pt x="126223" y="53025"/>
                    <a:pt x="125021" y="55942"/>
                  </a:cubicBezTo>
                  <a:lnTo>
                    <a:pt x="123649" y="59545"/>
                  </a:lnTo>
                  <a:cubicBezTo>
                    <a:pt x="121247" y="65722"/>
                    <a:pt x="118158" y="71900"/>
                    <a:pt x="116098" y="78248"/>
                  </a:cubicBezTo>
                  <a:cubicBezTo>
                    <a:pt x="114039" y="84770"/>
                    <a:pt x="111638" y="91290"/>
                    <a:pt x="110609" y="97811"/>
                  </a:cubicBezTo>
                  <a:cubicBezTo>
                    <a:pt x="107519" y="111195"/>
                    <a:pt x="106660" y="125095"/>
                    <a:pt x="107175" y="139337"/>
                  </a:cubicBezTo>
                  <a:cubicBezTo>
                    <a:pt x="107691" y="153580"/>
                    <a:pt x="110265" y="167994"/>
                    <a:pt x="114383" y="182066"/>
                  </a:cubicBezTo>
                  <a:cubicBezTo>
                    <a:pt x="115585" y="185840"/>
                    <a:pt x="116785" y="189787"/>
                    <a:pt x="118329" y="193390"/>
                  </a:cubicBezTo>
                  <a:cubicBezTo>
                    <a:pt x="233299" y="107076"/>
                    <a:pt x="337974" y="132302"/>
                    <a:pt x="337974" y="132302"/>
                  </a:cubicBezTo>
                  <a:cubicBezTo>
                    <a:pt x="243595" y="216900"/>
                    <a:pt x="153849" y="224277"/>
                    <a:pt x="153849" y="224277"/>
                  </a:cubicBezTo>
                  <a:cubicBezTo>
                    <a:pt x="233643" y="350744"/>
                    <a:pt x="189886" y="410632"/>
                    <a:pt x="182335" y="419555"/>
                  </a:cubicBezTo>
                  <a:cubicBezTo>
                    <a:pt x="181649" y="420242"/>
                    <a:pt x="181305" y="420755"/>
                    <a:pt x="181305" y="420755"/>
                  </a:cubicBezTo>
                  <a:cubicBezTo>
                    <a:pt x="181305" y="420755"/>
                    <a:pt x="181134" y="419727"/>
                    <a:pt x="180447" y="418010"/>
                  </a:cubicBezTo>
                  <a:cubicBezTo>
                    <a:pt x="177187" y="408744"/>
                    <a:pt x="165005" y="378372"/>
                    <a:pt x="134287" y="346627"/>
                  </a:cubicBezTo>
                  <a:cubicBezTo>
                    <a:pt x="97395" y="308703"/>
                    <a:pt x="85555" y="259798"/>
                    <a:pt x="85555" y="259798"/>
                  </a:cubicBezTo>
                  <a:cubicBezTo>
                    <a:pt x="68889" y="267820"/>
                    <a:pt x="53311" y="274317"/>
                    <a:pt x="38810" y="279544"/>
                  </a:cubicBezTo>
                  <a:lnTo>
                    <a:pt x="0" y="291228"/>
                  </a:lnTo>
                  <a:lnTo>
                    <a:pt x="0" y="231176"/>
                  </a:lnTo>
                  <a:lnTo>
                    <a:pt x="41454" y="217880"/>
                  </a:lnTo>
                  <a:cubicBezTo>
                    <a:pt x="56576" y="213767"/>
                    <a:pt x="69939" y="210764"/>
                    <a:pt x="80406" y="208662"/>
                  </a:cubicBezTo>
                  <a:cubicBezTo>
                    <a:pt x="78518" y="205916"/>
                    <a:pt x="76803" y="203171"/>
                    <a:pt x="75088" y="200425"/>
                  </a:cubicBezTo>
                  <a:cubicBezTo>
                    <a:pt x="65479" y="184982"/>
                    <a:pt x="57584" y="168165"/>
                    <a:pt x="52093" y="150148"/>
                  </a:cubicBezTo>
                  <a:cubicBezTo>
                    <a:pt x="46602" y="132302"/>
                    <a:pt x="42655" y="113254"/>
                    <a:pt x="41970" y="94035"/>
                  </a:cubicBezTo>
                  <a:cubicBezTo>
                    <a:pt x="41111" y="84255"/>
                    <a:pt x="41797" y="74816"/>
                    <a:pt x="42140" y="65036"/>
                  </a:cubicBezTo>
                  <a:cubicBezTo>
                    <a:pt x="42655" y="55255"/>
                    <a:pt x="44543" y="45817"/>
                    <a:pt x="45572" y="36036"/>
                  </a:cubicBezTo>
                  <a:cubicBezTo>
                    <a:pt x="48488" y="13386"/>
                    <a:pt x="69253" y="-2573"/>
                    <a:pt x="91732" y="344"/>
                  </a:cubicBezTo>
                  <a:close/>
                </a:path>
              </a:pathLst>
            </a:custGeom>
            <a:solidFill>
              <a:srgbClr val="627024"/>
            </a:solidFill>
            <a:ln w="9525"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280" name="任意多边形: 形状 279"/>
            <p:cNvSpPr/>
            <p:nvPr/>
          </p:nvSpPr>
          <p:spPr>
            <a:xfrm>
              <a:off x="132058" y="3989221"/>
              <a:ext cx="205916" cy="287423"/>
            </a:xfrm>
            <a:custGeom>
              <a:avLst/>
              <a:gdLst>
                <a:gd name="connsiteX0" fmla="*/ 12096 w 114300"/>
                <a:gd name="connsiteY0" fmla="*/ 51149 h 159543"/>
                <a:gd name="connsiteX1" fmla="*/ 27908 w 114300"/>
                <a:gd name="connsiteY1" fmla="*/ 159544 h 159543"/>
                <a:gd name="connsiteX2" fmla="*/ 26860 w 114300"/>
                <a:gd name="connsiteY2" fmla="*/ 158591 h 159543"/>
                <a:gd name="connsiteX3" fmla="*/ 0 w 114300"/>
                <a:gd name="connsiteY3" fmla="*/ 48863 h 159543"/>
                <a:gd name="connsiteX4" fmla="*/ 114300 w 114300"/>
                <a:gd name="connsiteY4" fmla="*/ 0 h 159543"/>
                <a:gd name="connsiteX5" fmla="*/ 12096 w 114300"/>
                <a:gd name="connsiteY5" fmla="*/ 51149 h 159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 h="159543">
                  <a:moveTo>
                    <a:pt x="12096" y="51149"/>
                  </a:moveTo>
                  <a:cubicBezTo>
                    <a:pt x="56388" y="121348"/>
                    <a:pt x="32099" y="154591"/>
                    <a:pt x="27908" y="159544"/>
                  </a:cubicBezTo>
                  <a:lnTo>
                    <a:pt x="26860" y="158591"/>
                  </a:lnTo>
                  <a:cubicBezTo>
                    <a:pt x="26860" y="158591"/>
                    <a:pt x="30956" y="93440"/>
                    <a:pt x="0" y="48863"/>
                  </a:cubicBezTo>
                  <a:cubicBezTo>
                    <a:pt x="0" y="48863"/>
                    <a:pt x="105251" y="7144"/>
                    <a:pt x="114300" y="0"/>
                  </a:cubicBezTo>
                  <a:cubicBezTo>
                    <a:pt x="61913" y="47054"/>
                    <a:pt x="12096" y="51149"/>
                    <a:pt x="12096" y="51149"/>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81" name="任意多边形: 形状 280"/>
            <p:cNvSpPr/>
            <p:nvPr/>
          </p:nvSpPr>
          <p:spPr>
            <a:xfrm>
              <a:off x="49737" y="3874876"/>
              <a:ext cx="37796" cy="158788"/>
            </a:xfrm>
            <a:custGeom>
              <a:avLst/>
              <a:gdLst>
                <a:gd name="connsiteX0" fmla="*/ 20072 w 20980"/>
                <a:gd name="connsiteY0" fmla="*/ 11845 h 88140"/>
                <a:gd name="connsiteX1" fmla="*/ 13309 w 20980"/>
                <a:gd name="connsiteY1" fmla="*/ 59661 h 88140"/>
                <a:gd name="connsiteX2" fmla="*/ 15500 w 20980"/>
                <a:gd name="connsiteY2" fmla="*/ 83283 h 88140"/>
                <a:gd name="connsiteX3" fmla="*/ 11499 w 20980"/>
                <a:gd name="connsiteY3" fmla="*/ 88141 h 88140"/>
                <a:gd name="connsiteX4" fmla="*/ 10928 w 20980"/>
                <a:gd name="connsiteY4" fmla="*/ 88141 h 88140"/>
                <a:gd name="connsiteX5" fmla="*/ 10832 w 20980"/>
                <a:gd name="connsiteY5" fmla="*/ 88045 h 88140"/>
                <a:gd name="connsiteX6" fmla="*/ 5785 w 20980"/>
                <a:gd name="connsiteY6" fmla="*/ 5083 h 88140"/>
                <a:gd name="connsiteX7" fmla="*/ 10642 w 20980"/>
                <a:gd name="connsiteY7" fmla="*/ 415 h 88140"/>
                <a:gd name="connsiteX8" fmla="*/ 13881 w 20980"/>
                <a:gd name="connsiteY8" fmla="*/ 34 h 88140"/>
                <a:gd name="connsiteX9" fmla="*/ 20072 w 20980"/>
                <a:gd name="connsiteY9" fmla="*/ 11845 h 8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80" h="88140">
                  <a:moveTo>
                    <a:pt x="20072" y="11845"/>
                  </a:moveTo>
                  <a:cubicBezTo>
                    <a:pt x="13595" y="24514"/>
                    <a:pt x="12642" y="43659"/>
                    <a:pt x="13309" y="59661"/>
                  </a:cubicBezTo>
                  <a:cubicBezTo>
                    <a:pt x="13690" y="69376"/>
                    <a:pt x="14738" y="77949"/>
                    <a:pt x="15500" y="83283"/>
                  </a:cubicBezTo>
                  <a:cubicBezTo>
                    <a:pt x="15881" y="85759"/>
                    <a:pt x="13976" y="88141"/>
                    <a:pt x="11499" y="88141"/>
                  </a:cubicBezTo>
                  <a:cubicBezTo>
                    <a:pt x="11309" y="88141"/>
                    <a:pt x="11119" y="88141"/>
                    <a:pt x="10928" y="88141"/>
                  </a:cubicBezTo>
                  <a:cubicBezTo>
                    <a:pt x="10832" y="88141"/>
                    <a:pt x="10832" y="88045"/>
                    <a:pt x="10832" y="88045"/>
                  </a:cubicBezTo>
                  <a:cubicBezTo>
                    <a:pt x="-6408" y="46897"/>
                    <a:pt x="927" y="17465"/>
                    <a:pt x="5785" y="5083"/>
                  </a:cubicBezTo>
                  <a:cubicBezTo>
                    <a:pt x="6641" y="2797"/>
                    <a:pt x="8451" y="1177"/>
                    <a:pt x="10642" y="415"/>
                  </a:cubicBezTo>
                  <a:cubicBezTo>
                    <a:pt x="11690" y="34"/>
                    <a:pt x="12738" y="-61"/>
                    <a:pt x="13881" y="34"/>
                  </a:cubicBezTo>
                  <a:cubicBezTo>
                    <a:pt x="19501" y="320"/>
                    <a:pt x="22643" y="6797"/>
                    <a:pt x="20072" y="11845"/>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82" name="任意多边形: 形状 281"/>
            <p:cNvSpPr/>
            <p:nvPr/>
          </p:nvSpPr>
          <p:spPr>
            <a:xfrm>
              <a:off x="3163626" y="5652726"/>
              <a:ext cx="546003" cy="776990"/>
            </a:xfrm>
            <a:custGeom>
              <a:avLst/>
              <a:gdLst>
                <a:gd name="connsiteX0" fmla="*/ 198662 w 303076"/>
                <a:gd name="connsiteY0" fmla="*/ 377391 h 431292"/>
                <a:gd name="connsiteX1" fmla="*/ 127510 w 303076"/>
                <a:gd name="connsiteY1" fmla="*/ 426349 h 431292"/>
                <a:gd name="connsiteX2" fmla="*/ 112366 w 303076"/>
                <a:gd name="connsiteY2" fmla="*/ 430635 h 431292"/>
                <a:gd name="connsiteX3" fmla="*/ 101983 w 303076"/>
                <a:gd name="connsiteY3" fmla="*/ 418729 h 431292"/>
                <a:gd name="connsiteX4" fmla="*/ 97316 w 303076"/>
                <a:gd name="connsiteY4" fmla="*/ 390630 h 431292"/>
                <a:gd name="connsiteX5" fmla="*/ 34261 w 303076"/>
                <a:gd name="connsiteY5" fmla="*/ 297190 h 431292"/>
                <a:gd name="connsiteX6" fmla="*/ 22831 w 303076"/>
                <a:gd name="connsiteY6" fmla="*/ 288618 h 431292"/>
                <a:gd name="connsiteX7" fmla="*/ 31117 w 303076"/>
                <a:gd name="connsiteY7" fmla="*/ 202988 h 431292"/>
                <a:gd name="connsiteX8" fmla="*/ 38547 w 303076"/>
                <a:gd name="connsiteY8" fmla="*/ 188129 h 431292"/>
                <a:gd name="connsiteX9" fmla="*/ 50643 w 303076"/>
                <a:gd name="connsiteY9" fmla="*/ 94879 h 431292"/>
                <a:gd name="connsiteX10" fmla="*/ 110651 w 303076"/>
                <a:gd name="connsiteY10" fmla="*/ 81925 h 431292"/>
                <a:gd name="connsiteX11" fmla="*/ 130177 w 303076"/>
                <a:gd name="connsiteY11" fmla="*/ 73734 h 431292"/>
                <a:gd name="connsiteX12" fmla="*/ 174754 w 303076"/>
                <a:gd name="connsiteY12" fmla="*/ 963 h 431292"/>
                <a:gd name="connsiteX13" fmla="*/ 176469 w 303076"/>
                <a:gd name="connsiteY13" fmla="*/ 581 h 431292"/>
                <a:gd name="connsiteX14" fmla="*/ 228189 w 303076"/>
                <a:gd name="connsiteY14" fmla="*/ 50588 h 431292"/>
                <a:gd name="connsiteX15" fmla="*/ 243144 w 303076"/>
                <a:gd name="connsiteY15" fmla="*/ 61160 h 431292"/>
                <a:gd name="connsiteX16" fmla="*/ 264099 w 303076"/>
                <a:gd name="connsiteY16" fmla="*/ 71448 h 431292"/>
                <a:gd name="connsiteX17" fmla="*/ 266194 w 303076"/>
                <a:gd name="connsiteY17" fmla="*/ 74400 h 431292"/>
                <a:gd name="connsiteX18" fmla="*/ 267623 w 303076"/>
                <a:gd name="connsiteY18" fmla="*/ 134979 h 431292"/>
                <a:gd name="connsiteX19" fmla="*/ 277910 w 303076"/>
                <a:gd name="connsiteY19" fmla="*/ 150124 h 431292"/>
                <a:gd name="connsiteX20" fmla="*/ 295436 w 303076"/>
                <a:gd name="connsiteY20" fmla="*/ 157839 h 431292"/>
                <a:gd name="connsiteX21" fmla="*/ 280863 w 303076"/>
                <a:gd name="connsiteY21" fmla="*/ 253756 h 431292"/>
                <a:gd name="connsiteX22" fmla="*/ 282577 w 303076"/>
                <a:gd name="connsiteY22" fmla="*/ 268615 h 431292"/>
                <a:gd name="connsiteX23" fmla="*/ 296674 w 303076"/>
                <a:gd name="connsiteY23" fmla="*/ 308715 h 431292"/>
                <a:gd name="connsiteX24" fmla="*/ 198662 w 303076"/>
                <a:gd name="connsiteY24" fmla="*/ 377391 h 431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076" h="431292">
                  <a:moveTo>
                    <a:pt x="198662" y="377391"/>
                  </a:moveTo>
                  <a:cubicBezTo>
                    <a:pt x="164182" y="384344"/>
                    <a:pt x="138178" y="412919"/>
                    <a:pt x="127510" y="426349"/>
                  </a:cubicBezTo>
                  <a:cubicBezTo>
                    <a:pt x="124081" y="430635"/>
                    <a:pt x="118176" y="432350"/>
                    <a:pt x="112366" y="430635"/>
                  </a:cubicBezTo>
                  <a:cubicBezTo>
                    <a:pt x="106650" y="428921"/>
                    <a:pt x="102459" y="424158"/>
                    <a:pt x="101983" y="418729"/>
                  </a:cubicBezTo>
                  <a:cubicBezTo>
                    <a:pt x="101412" y="412062"/>
                    <a:pt x="100173" y="402156"/>
                    <a:pt x="97316" y="390630"/>
                  </a:cubicBezTo>
                  <a:cubicBezTo>
                    <a:pt x="90268" y="362055"/>
                    <a:pt x="73599" y="323098"/>
                    <a:pt x="34261" y="297190"/>
                  </a:cubicBezTo>
                  <a:cubicBezTo>
                    <a:pt x="29974" y="294333"/>
                    <a:pt x="26165" y="291570"/>
                    <a:pt x="22831" y="288618"/>
                  </a:cubicBezTo>
                  <a:cubicBezTo>
                    <a:pt x="-20317" y="251946"/>
                    <a:pt x="6543" y="211465"/>
                    <a:pt x="31117" y="202988"/>
                  </a:cubicBezTo>
                  <a:cubicBezTo>
                    <a:pt x="37499" y="200797"/>
                    <a:pt x="40642" y="194320"/>
                    <a:pt x="38547" y="188129"/>
                  </a:cubicBezTo>
                  <a:cubicBezTo>
                    <a:pt x="31308" y="166126"/>
                    <a:pt x="22164" y="122597"/>
                    <a:pt x="50643" y="94879"/>
                  </a:cubicBezTo>
                  <a:cubicBezTo>
                    <a:pt x="73790" y="72305"/>
                    <a:pt x="96078" y="75448"/>
                    <a:pt x="110651" y="81925"/>
                  </a:cubicBezTo>
                  <a:cubicBezTo>
                    <a:pt x="119033" y="85545"/>
                    <a:pt x="128463" y="81735"/>
                    <a:pt x="130177" y="73734"/>
                  </a:cubicBezTo>
                  <a:cubicBezTo>
                    <a:pt x="135321" y="48873"/>
                    <a:pt x="147703" y="7535"/>
                    <a:pt x="174754" y="963"/>
                  </a:cubicBezTo>
                  <a:cubicBezTo>
                    <a:pt x="175326" y="772"/>
                    <a:pt x="175897" y="677"/>
                    <a:pt x="176469" y="581"/>
                  </a:cubicBezTo>
                  <a:cubicBezTo>
                    <a:pt x="207044" y="-4943"/>
                    <a:pt x="222856" y="30204"/>
                    <a:pt x="228189" y="50588"/>
                  </a:cubicBezTo>
                  <a:cubicBezTo>
                    <a:pt x="229809" y="56874"/>
                    <a:pt x="236191" y="61256"/>
                    <a:pt x="243144" y="61160"/>
                  </a:cubicBezTo>
                  <a:cubicBezTo>
                    <a:pt x="249811" y="61160"/>
                    <a:pt x="257717" y="63256"/>
                    <a:pt x="264099" y="71448"/>
                  </a:cubicBezTo>
                  <a:cubicBezTo>
                    <a:pt x="264766" y="72400"/>
                    <a:pt x="265528" y="73352"/>
                    <a:pt x="266194" y="74400"/>
                  </a:cubicBezTo>
                  <a:cubicBezTo>
                    <a:pt x="275053" y="88688"/>
                    <a:pt x="271052" y="117739"/>
                    <a:pt x="267623" y="134979"/>
                  </a:cubicBezTo>
                  <a:cubicBezTo>
                    <a:pt x="266289" y="141456"/>
                    <a:pt x="270767" y="148219"/>
                    <a:pt x="277910" y="150124"/>
                  </a:cubicBezTo>
                  <a:cubicBezTo>
                    <a:pt x="282768" y="151458"/>
                    <a:pt x="288674" y="153743"/>
                    <a:pt x="295436" y="157839"/>
                  </a:cubicBezTo>
                  <a:cubicBezTo>
                    <a:pt x="312200" y="168031"/>
                    <a:pt x="298675" y="225086"/>
                    <a:pt x="280863" y="253756"/>
                  </a:cubicBezTo>
                  <a:cubicBezTo>
                    <a:pt x="278006" y="258423"/>
                    <a:pt x="278482" y="264424"/>
                    <a:pt x="282577" y="268615"/>
                  </a:cubicBezTo>
                  <a:cubicBezTo>
                    <a:pt x="289054" y="275187"/>
                    <a:pt x="297150" y="287665"/>
                    <a:pt x="296674" y="308715"/>
                  </a:cubicBezTo>
                  <a:cubicBezTo>
                    <a:pt x="295912" y="344148"/>
                    <a:pt x="244382" y="368151"/>
                    <a:pt x="198662" y="377391"/>
                  </a:cubicBezTo>
                  <a:close/>
                </a:path>
              </a:pathLst>
            </a:custGeom>
            <a:solidFill>
              <a:srgbClr val="9AA13B"/>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83" name="任意多边形: 形状 282"/>
            <p:cNvSpPr/>
            <p:nvPr/>
          </p:nvSpPr>
          <p:spPr>
            <a:xfrm>
              <a:off x="3163797" y="5653066"/>
              <a:ext cx="382778" cy="543123"/>
            </a:xfrm>
            <a:custGeom>
              <a:avLst/>
              <a:gdLst>
                <a:gd name="connsiteX0" fmla="*/ 212473 w 212473"/>
                <a:gd name="connsiteY0" fmla="*/ 16776 h 301477"/>
                <a:gd name="connsiteX1" fmla="*/ 196853 w 212473"/>
                <a:gd name="connsiteY1" fmla="*/ 16014 h 301477"/>
                <a:gd name="connsiteX2" fmla="*/ 195138 w 212473"/>
                <a:gd name="connsiteY2" fmla="*/ 16395 h 301477"/>
                <a:gd name="connsiteX3" fmla="*/ 150561 w 212473"/>
                <a:gd name="connsiteY3" fmla="*/ 89166 h 301477"/>
                <a:gd name="connsiteX4" fmla="*/ 131035 w 212473"/>
                <a:gd name="connsiteY4" fmla="*/ 97357 h 301477"/>
                <a:gd name="connsiteX5" fmla="*/ 71027 w 212473"/>
                <a:gd name="connsiteY5" fmla="*/ 110311 h 301477"/>
                <a:gd name="connsiteX6" fmla="*/ 58930 w 212473"/>
                <a:gd name="connsiteY6" fmla="*/ 203561 h 301477"/>
                <a:gd name="connsiteX7" fmla="*/ 51501 w 212473"/>
                <a:gd name="connsiteY7" fmla="*/ 218420 h 301477"/>
                <a:gd name="connsiteX8" fmla="*/ 40452 w 212473"/>
                <a:gd name="connsiteY8" fmla="*/ 301478 h 301477"/>
                <a:gd name="connsiteX9" fmla="*/ 34261 w 212473"/>
                <a:gd name="connsiteY9" fmla="*/ 297192 h 301477"/>
                <a:gd name="connsiteX10" fmla="*/ 22831 w 212473"/>
                <a:gd name="connsiteY10" fmla="*/ 288619 h 301477"/>
                <a:gd name="connsiteX11" fmla="*/ 31117 w 212473"/>
                <a:gd name="connsiteY11" fmla="*/ 202989 h 301477"/>
                <a:gd name="connsiteX12" fmla="*/ 38547 w 212473"/>
                <a:gd name="connsiteY12" fmla="*/ 188130 h 301477"/>
                <a:gd name="connsiteX13" fmla="*/ 50644 w 212473"/>
                <a:gd name="connsiteY13" fmla="*/ 94881 h 301477"/>
                <a:gd name="connsiteX14" fmla="*/ 110651 w 212473"/>
                <a:gd name="connsiteY14" fmla="*/ 81927 h 301477"/>
                <a:gd name="connsiteX15" fmla="*/ 130178 w 212473"/>
                <a:gd name="connsiteY15" fmla="*/ 73735 h 301477"/>
                <a:gd name="connsiteX16" fmla="*/ 174755 w 212473"/>
                <a:gd name="connsiteY16" fmla="*/ 964 h 301477"/>
                <a:gd name="connsiteX17" fmla="*/ 176469 w 212473"/>
                <a:gd name="connsiteY17" fmla="*/ 583 h 301477"/>
                <a:gd name="connsiteX18" fmla="*/ 212473 w 212473"/>
                <a:gd name="connsiteY18" fmla="*/ 16776 h 30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73" h="301477">
                  <a:moveTo>
                    <a:pt x="212473" y="16776"/>
                  </a:moveTo>
                  <a:cubicBezTo>
                    <a:pt x="207806" y="15347"/>
                    <a:pt x="202567" y="14966"/>
                    <a:pt x="196853" y="16014"/>
                  </a:cubicBezTo>
                  <a:cubicBezTo>
                    <a:pt x="196281" y="16109"/>
                    <a:pt x="195710" y="16204"/>
                    <a:pt x="195138" y="16395"/>
                  </a:cubicBezTo>
                  <a:cubicBezTo>
                    <a:pt x="168087" y="22872"/>
                    <a:pt x="155705" y="64305"/>
                    <a:pt x="150561" y="89166"/>
                  </a:cubicBezTo>
                  <a:cubicBezTo>
                    <a:pt x="148846" y="97167"/>
                    <a:pt x="139417" y="100977"/>
                    <a:pt x="131035" y="97357"/>
                  </a:cubicBezTo>
                  <a:cubicBezTo>
                    <a:pt x="116557" y="90880"/>
                    <a:pt x="94173" y="87737"/>
                    <a:pt x="71027" y="110311"/>
                  </a:cubicBezTo>
                  <a:cubicBezTo>
                    <a:pt x="42643" y="138029"/>
                    <a:pt x="51692" y="181558"/>
                    <a:pt x="58930" y="203561"/>
                  </a:cubicBezTo>
                  <a:cubicBezTo>
                    <a:pt x="61026" y="209752"/>
                    <a:pt x="57883" y="216134"/>
                    <a:pt x="51501" y="218420"/>
                  </a:cubicBezTo>
                  <a:cubicBezTo>
                    <a:pt x="27498" y="226707"/>
                    <a:pt x="1304" y="265569"/>
                    <a:pt x="40452" y="301478"/>
                  </a:cubicBezTo>
                  <a:cubicBezTo>
                    <a:pt x="38452" y="299954"/>
                    <a:pt x="36451" y="298525"/>
                    <a:pt x="34261" y="297192"/>
                  </a:cubicBezTo>
                  <a:cubicBezTo>
                    <a:pt x="29974" y="294334"/>
                    <a:pt x="26164" y="291572"/>
                    <a:pt x="22831" y="288619"/>
                  </a:cubicBezTo>
                  <a:cubicBezTo>
                    <a:pt x="-20317" y="251948"/>
                    <a:pt x="6543" y="211467"/>
                    <a:pt x="31117" y="202989"/>
                  </a:cubicBezTo>
                  <a:cubicBezTo>
                    <a:pt x="37499" y="200799"/>
                    <a:pt x="40642" y="194322"/>
                    <a:pt x="38547" y="188130"/>
                  </a:cubicBezTo>
                  <a:cubicBezTo>
                    <a:pt x="31308" y="166128"/>
                    <a:pt x="22164" y="122598"/>
                    <a:pt x="50644" y="94881"/>
                  </a:cubicBezTo>
                  <a:cubicBezTo>
                    <a:pt x="73789" y="72306"/>
                    <a:pt x="96078" y="75450"/>
                    <a:pt x="110651" y="81927"/>
                  </a:cubicBezTo>
                  <a:cubicBezTo>
                    <a:pt x="119033" y="85546"/>
                    <a:pt x="128463" y="81736"/>
                    <a:pt x="130178" y="73735"/>
                  </a:cubicBezTo>
                  <a:cubicBezTo>
                    <a:pt x="135321" y="48875"/>
                    <a:pt x="147703" y="7536"/>
                    <a:pt x="174755" y="964"/>
                  </a:cubicBezTo>
                  <a:cubicBezTo>
                    <a:pt x="175326" y="774"/>
                    <a:pt x="175897" y="679"/>
                    <a:pt x="176469" y="583"/>
                  </a:cubicBezTo>
                  <a:cubicBezTo>
                    <a:pt x="192185" y="-2274"/>
                    <a:pt x="203996" y="5727"/>
                    <a:pt x="212473" y="16776"/>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84" name="任意多边形: 形状 283"/>
            <p:cNvSpPr/>
            <p:nvPr/>
          </p:nvSpPr>
          <p:spPr>
            <a:xfrm>
              <a:off x="3338944" y="5781442"/>
              <a:ext cx="370513" cy="648274"/>
            </a:xfrm>
            <a:custGeom>
              <a:avLst/>
              <a:gdLst>
                <a:gd name="connsiteX0" fmla="*/ 101346 w 205665"/>
                <a:gd name="connsiteY0" fmla="*/ 305943 h 359844"/>
                <a:gd name="connsiteX1" fmla="*/ 30194 w 205665"/>
                <a:gd name="connsiteY1" fmla="*/ 354902 h 359844"/>
                <a:gd name="connsiteX2" fmla="*/ 15050 w 205665"/>
                <a:gd name="connsiteY2" fmla="*/ 359188 h 359844"/>
                <a:gd name="connsiteX3" fmla="*/ 4667 w 205665"/>
                <a:gd name="connsiteY3" fmla="*/ 347282 h 359844"/>
                <a:gd name="connsiteX4" fmla="*/ 0 w 205665"/>
                <a:gd name="connsiteY4" fmla="*/ 319183 h 359844"/>
                <a:gd name="connsiteX5" fmla="*/ 140494 w 205665"/>
                <a:gd name="connsiteY5" fmla="*/ 224600 h 359844"/>
                <a:gd name="connsiteX6" fmla="*/ 187452 w 205665"/>
                <a:gd name="connsiteY6" fmla="*/ 112871 h 359844"/>
                <a:gd name="connsiteX7" fmla="*/ 158115 w 205665"/>
                <a:gd name="connsiteY7" fmla="*/ 84582 h 359844"/>
                <a:gd name="connsiteX8" fmla="*/ 166688 w 205665"/>
                <a:gd name="connsiteY8" fmla="*/ 0 h 359844"/>
                <a:gd name="connsiteX9" fmla="*/ 168783 w 205665"/>
                <a:gd name="connsiteY9" fmla="*/ 2953 h 359844"/>
                <a:gd name="connsiteX10" fmla="*/ 170212 w 205665"/>
                <a:gd name="connsiteY10" fmla="*/ 63532 h 359844"/>
                <a:gd name="connsiteX11" fmla="*/ 180499 w 205665"/>
                <a:gd name="connsiteY11" fmla="*/ 78677 h 359844"/>
                <a:gd name="connsiteX12" fmla="*/ 198025 w 205665"/>
                <a:gd name="connsiteY12" fmla="*/ 86392 h 359844"/>
                <a:gd name="connsiteX13" fmla="*/ 183452 w 205665"/>
                <a:gd name="connsiteY13" fmla="*/ 182309 h 359844"/>
                <a:gd name="connsiteX14" fmla="*/ 185166 w 205665"/>
                <a:gd name="connsiteY14" fmla="*/ 197167 h 359844"/>
                <a:gd name="connsiteX15" fmla="*/ 199263 w 205665"/>
                <a:gd name="connsiteY15" fmla="*/ 237268 h 359844"/>
                <a:gd name="connsiteX16" fmla="*/ 101346 w 205665"/>
                <a:gd name="connsiteY16" fmla="*/ 305943 h 35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665" h="359844">
                  <a:moveTo>
                    <a:pt x="101346" y="305943"/>
                  </a:moveTo>
                  <a:cubicBezTo>
                    <a:pt x="66866" y="312896"/>
                    <a:pt x="40862" y="341471"/>
                    <a:pt x="30194" y="354902"/>
                  </a:cubicBezTo>
                  <a:cubicBezTo>
                    <a:pt x="26765" y="359188"/>
                    <a:pt x="20860" y="360902"/>
                    <a:pt x="15050" y="359188"/>
                  </a:cubicBezTo>
                  <a:cubicBezTo>
                    <a:pt x="9334" y="357473"/>
                    <a:pt x="5143" y="352711"/>
                    <a:pt x="4667" y="347282"/>
                  </a:cubicBezTo>
                  <a:cubicBezTo>
                    <a:pt x="4096" y="340614"/>
                    <a:pt x="2857" y="330708"/>
                    <a:pt x="0" y="319183"/>
                  </a:cubicBezTo>
                  <a:cubicBezTo>
                    <a:pt x="50387" y="304229"/>
                    <a:pt x="136589" y="273177"/>
                    <a:pt x="140494" y="224600"/>
                  </a:cubicBezTo>
                  <a:cubicBezTo>
                    <a:pt x="145923" y="156591"/>
                    <a:pt x="192214" y="139256"/>
                    <a:pt x="187452" y="112871"/>
                  </a:cubicBezTo>
                  <a:cubicBezTo>
                    <a:pt x="182689" y="86582"/>
                    <a:pt x="158115" y="84582"/>
                    <a:pt x="158115" y="84582"/>
                  </a:cubicBezTo>
                  <a:cubicBezTo>
                    <a:pt x="158115" y="84582"/>
                    <a:pt x="168973" y="35528"/>
                    <a:pt x="166688" y="0"/>
                  </a:cubicBezTo>
                  <a:cubicBezTo>
                    <a:pt x="167354" y="953"/>
                    <a:pt x="168116" y="1905"/>
                    <a:pt x="168783" y="2953"/>
                  </a:cubicBezTo>
                  <a:cubicBezTo>
                    <a:pt x="177641" y="17240"/>
                    <a:pt x="173641" y="46292"/>
                    <a:pt x="170212" y="63532"/>
                  </a:cubicBezTo>
                  <a:cubicBezTo>
                    <a:pt x="168878" y="70009"/>
                    <a:pt x="173355" y="76771"/>
                    <a:pt x="180499" y="78677"/>
                  </a:cubicBezTo>
                  <a:cubicBezTo>
                    <a:pt x="185357" y="80010"/>
                    <a:pt x="191262" y="82296"/>
                    <a:pt x="198025" y="86392"/>
                  </a:cubicBezTo>
                  <a:cubicBezTo>
                    <a:pt x="214789" y="96583"/>
                    <a:pt x="201263" y="153638"/>
                    <a:pt x="183452" y="182309"/>
                  </a:cubicBezTo>
                  <a:cubicBezTo>
                    <a:pt x="180594" y="186976"/>
                    <a:pt x="181070" y="192977"/>
                    <a:pt x="185166" y="197167"/>
                  </a:cubicBezTo>
                  <a:cubicBezTo>
                    <a:pt x="191643" y="203740"/>
                    <a:pt x="199740" y="216217"/>
                    <a:pt x="199263" y="237268"/>
                  </a:cubicBezTo>
                  <a:cubicBezTo>
                    <a:pt x="198596" y="272701"/>
                    <a:pt x="147066" y="296704"/>
                    <a:pt x="101346" y="305943"/>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85" name="任意多边形: 形状 284"/>
            <p:cNvSpPr/>
            <p:nvPr/>
          </p:nvSpPr>
          <p:spPr>
            <a:xfrm>
              <a:off x="2911747" y="6278727"/>
              <a:ext cx="703478" cy="579273"/>
            </a:xfrm>
            <a:custGeom>
              <a:avLst/>
              <a:gdLst>
                <a:gd name="connsiteX0" fmla="*/ 389426 w 703478"/>
                <a:gd name="connsiteY0" fmla="*/ 1011 h 579273"/>
                <a:gd name="connsiteX1" fmla="*/ 615612 w 703478"/>
                <a:gd name="connsiteY1" fmla="*/ 79281 h 579273"/>
                <a:gd name="connsiteX2" fmla="*/ 703469 w 703478"/>
                <a:gd name="connsiteY2" fmla="*/ 289830 h 579273"/>
                <a:gd name="connsiteX3" fmla="*/ 702612 w 703478"/>
                <a:gd name="connsiteY3" fmla="*/ 327581 h 579273"/>
                <a:gd name="connsiteX4" fmla="*/ 695919 w 703478"/>
                <a:gd name="connsiteY4" fmla="*/ 419042 h 579273"/>
                <a:gd name="connsiteX5" fmla="*/ 688540 w 703478"/>
                <a:gd name="connsiteY5" fmla="*/ 480988 h 579273"/>
                <a:gd name="connsiteX6" fmla="*/ 686654 w 703478"/>
                <a:gd name="connsiteY6" fmla="*/ 494029 h 579273"/>
                <a:gd name="connsiteX7" fmla="*/ 678244 w 703478"/>
                <a:gd name="connsiteY7" fmla="*/ 540017 h 579273"/>
                <a:gd name="connsiteX8" fmla="*/ 668109 w 703478"/>
                <a:gd name="connsiteY8" fmla="*/ 579273 h 579273"/>
                <a:gd name="connsiteX9" fmla="*/ 0 w 703478"/>
                <a:gd name="connsiteY9" fmla="*/ 579273 h 579273"/>
                <a:gd name="connsiteX10" fmla="*/ 4212 w 703478"/>
                <a:gd name="connsiteY10" fmla="*/ 555462 h 579273"/>
                <a:gd name="connsiteX11" fmla="*/ 20859 w 703478"/>
                <a:gd name="connsiteY11" fmla="*/ 484249 h 579273"/>
                <a:gd name="connsiteX12" fmla="*/ 83662 w 703478"/>
                <a:gd name="connsiteY12" fmla="*/ 304415 h 579273"/>
                <a:gd name="connsiteX13" fmla="*/ 173921 w 703478"/>
                <a:gd name="connsiteY13" fmla="*/ 135222 h 579273"/>
                <a:gd name="connsiteX14" fmla="*/ 389426 w 703478"/>
                <a:gd name="connsiteY14" fmla="*/ 1011 h 579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03478" h="579273">
                  <a:moveTo>
                    <a:pt x="389426" y="1011"/>
                  </a:moveTo>
                  <a:cubicBezTo>
                    <a:pt x="471471" y="-5875"/>
                    <a:pt x="555295" y="22654"/>
                    <a:pt x="615612" y="79281"/>
                  </a:cubicBezTo>
                  <a:cubicBezTo>
                    <a:pt x="669150" y="129216"/>
                    <a:pt x="704156" y="201113"/>
                    <a:pt x="703469" y="289830"/>
                  </a:cubicBezTo>
                  <a:cubicBezTo>
                    <a:pt x="703469" y="302014"/>
                    <a:pt x="703127" y="314711"/>
                    <a:pt x="702612" y="327581"/>
                  </a:cubicBezTo>
                  <a:cubicBezTo>
                    <a:pt x="701581" y="356410"/>
                    <a:pt x="699351" y="386782"/>
                    <a:pt x="695919" y="419042"/>
                  </a:cubicBezTo>
                  <a:cubicBezTo>
                    <a:pt x="693860" y="438947"/>
                    <a:pt x="691458" y="459710"/>
                    <a:pt x="688540" y="480988"/>
                  </a:cubicBezTo>
                  <a:cubicBezTo>
                    <a:pt x="688026" y="485450"/>
                    <a:pt x="687340" y="489740"/>
                    <a:pt x="686654" y="494029"/>
                  </a:cubicBezTo>
                  <a:cubicBezTo>
                    <a:pt x="684251" y="509130"/>
                    <a:pt x="681505" y="524574"/>
                    <a:pt x="678244" y="540017"/>
                  </a:cubicBezTo>
                  <a:lnTo>
                    <a:pt x="668109" y="579273"/>
                  </a:lnTo>
                  <a:lnTo>
                    <a:pt x="0" y="579273"/>
                  </a:lnTo>
                  <a:lnTo>
                    <a:pt x="4212" y="555462"/>
                  </a:lnTo>
                  <a:cubicBezTo>
                    <a:pt x="9190" y="531438"/>
                    <a:pt x="14852" y="507586"/>
                    <a:pt x="20859" y="484249"/>
                  </a:cubicBezTo>
                  <a:cubicBezTo>
                    <a:pt x="37674" y="420244"/>
                    <a:pt x="58266" y="359670"/>
                    <a:pt x="83662" y="304415"/>
                  </a:cubicBezTo>
                  <a:cubicBezTo>
                    <a:pt x="113863" y="238693"/>
                    <a:pt x="144064" y="182754"/>
                    <a:pt x="173921" y="135222"/>
                  </a:cubicBezTo>
                  <a:cubicBezTo>
                    <a:pt x="227117" y="50196"/>
                    <a:pt x="307381" y="7897"/>
                    <a:pt x="389426" y="1011"/>
                  </a:cubicBezTo>
                  <a:close/>
                </a:path>
              </a:pathLst>
            </a:custGeom>
            <a:solidFill>
              <a:srgbClr val="FF8C2F"/>
            </a:solidFill>
            <a:ln w="9525"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286" name="任意多边形: 形状 285"/>
            <p:cNvSpPr/>
            <p:nvPr/>
          </p:nvSpPr>
          <p:spPr>
            <a:xfrm>
              <a:off x="3231526" y="6584859"/>
              <a:ext cx="382489" cy="113081"/>
            </a:xfrm>
            <a:custGeom>
              <a:avLst/>
              <a:gdLst>
                <a:gd name="connsiteX0" fmla="*/ 208693 w 212312"/>
                <a:gd name="connsiteY0" fmla="*/ 62770 h 62769"/>
                <a:gd name="connsiteX1" fmla="*/ 140113 w 212312"/>
                <a:gd name="connsiteY1" fmla="*/ 51244 h 62769"/>
                <a:gd name="connsiteX2" fmla="*/ 26098 w 212312"/>
                <a:gd name="connsiteY2" fmla="*/ 20479 h 62769"/>
                <a:gd name="connsiteX3" fmla="*/ 0 w 212312"/>
                <a:gd name="connsiteY3" fmla="*/ 0 h 62769"/>
                <a:gd name="connsiteX4" fmla="*/ 66104 w 212312"/>
                <a:gd name="connsiteY4" fmla="*/ 11811 h 62769"/>
                <a:gd name="connsiteX5" fmla="*/ 146685 w 212312"/>
                <a:gd name="connsiteY5" fmla="*/ 16954 h 62769"/>
                <a:gd name="connsiteX6" fmla="*/ 187833 w 212312"/>
                <a:gd name="connsiteY6" fmla="*/ 15716 h 62769"/>
                <a:gd name="connsiteX7" fmla="*/ 212313 w 212312"/>
                <a:gd name="connsiteY7" fmla="*/ 12001 h 62769"/>
                <a:gd name="connsiteX8" fmla="*/ 208693 w 212312"/>
                <a:gd name="connsiteY8" fmla="*/ 62770 h 6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312" h="62769">
                  <a:moveTo>
                    <a:pt x="208693" y="62770"/>
                  </a:moveTo>
                  <a:cubicBezTo>
                    <a:pt x="185738" y="59341"/>
                    <a:pt x="162878" y="55626"/>
                    <a:pt x="140113" y="51244"/>
                  </a:cubicBezTo>
                  <a:cubicBezTo>
                    <a:pt x="101346" y="43815"/>
                    <a:pt x="62960" y="34480"/>
                    <a:pt x="26098" y="20479"/>
                  </a:cubicBezTo>
                  <a:cubicBezTo>
                    <a:pt x="15145" y="16288"/>
                    <a:pt x="3048" y="10382"/>
                    <a:pt x="0" y="0"/>
                  </a:cubicBezTo>
                  <a:cubicBezTo>
                    <a:pt x="1620" y="5429"/>
                    <a:pt x="58864" y="10858"/>
                    <a:pt x="66104" y="11811"/>
                  </a:cubicBezTo>
                  <a:cubicBezTo>
                    <a:pt x="92964" y="15240"/>
                    <a:pt x="119825" y="16859"/>
                    <a:pt x="146685" y="16954"/>
                  </a:cubicBezTo>
                  <a:cubicBezTo>
                    <a:pt x="160497" y="17050"/>
                    <a:pt x="174117" y="16573"/>
                    <a:pt x="187833" y="15716"/>
                  </a:cubicBezTo>
                  <a:cubicBezTo>
                    <a:pt x="194215" y="15335"/>
                    <a:pt x="203168" y="13430"/>
                    <a:pt x="212313" y="12001"/>
                  </a:cubicBezTo>
                  <a:cubicBezTo>
                    <a:pt x="211741" y="27908"/>
                    <a:pt x="210598" y="44767"/>
                    <a:pt x="208693" y="62770"/>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87" name="任意多边形: 形状 286"/>
            <p:cNvSpPr/>
            <p:nvPr/>
          </p:nvSpPr>
          <p:spPr>
            <a:xfrm>
              <a:off x="2915788" y="6762975"/>
              <a:ext cx="180950" cy="95025"/>
            </a:xfrm>
            <a:custGeom>
              <a:avLst/>
              <a:gdLst>
                <a:gd name="connsiteX0" fmla="*/ 16645 w 180950"/>
                <a:gd name="connsiteY0" fmla="*/ 0 h 95025"/>
                <a:gd name="connsiteX1" fmla="*/ 180950 w 180950"/>
                <a:gd name="connsiteY1" fmla="*/ 95025 h 95025"/>
                <a:gd name="connsiteX2" fmla="*/ 62624 w 180950"/>
                <a:gd name="connsiteY2" fmla="*/ 95025 h 95025"/>
                <a:gd name="connsiteX3" fmla="*/ 0 w 180950"/>
                <a:gd name="connsiteY3" fmla="*/ 71213 h 95025"/>
                <a:gd name="connsiteX4" fmla="*/ 16645 w 180950"/>
                <a:gd name="connsiteY4" fmla="*/ 0 h 9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50" h="95025">
                  <a:moveTo>
                    <a:pt x="16645" y="0"/>
                  </a:moveTo>
                  <a:lnTo>
                    <a:pt x="180950" y="95025"/>
                  </a:lnTo>
                  <a:lnTo>
                    <a:pt x="62624" y="95025"/>
                  </a:lnTo>
                  <a:lnTo>
                    <a:pt x="0" y="71213"/>
                  </a:lnTo>
                  <a:cubicBezTo>
                    <a:pt x="4976" y="47190"/>
                    <a:pt x="10638" y="23337"/>
                    <a:pt x="16645" y="0"/>
                  </a:cubicBezTo>
                  <a:close/>
                </a:path>
              </a:pathLst>
            </a:custGeom>
            <a:solidFill>
              <a:srgbClr val="1D1D1B">
                <a:alpha val="20000"/>
              </a:srgbClr>
            </a:solidFill>
            <a:ln w="9525"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288" name="任意多边形: 形状 287"/>
            <p:cNvSpPr/>
            <p:nvPr/>
          </p:nvSpPr>
          <p:spPr>
            <a:xfrm>
              <a:off x="3402092" y="6751136"/>
              <a:ext cx="196134" cy="67779"/>
            </a:xfrm>
            <a:custGeom>
              <a:avLst/>
              <a:gdLst>
                <a:gd name="connsiteX0" fmla="*/ 104204 w 108870"/>
                <a:gd name="connsiteY0" fmla="*/ 37624 h 37623"/>
                <a:gd name="connsiteX1" fmla="*/ 31814 w 108870"/>
                <a:gd name="connsiteY1" fmla="*/ 19240 h 37623"/>
                <a:gd name="connsiteX2" fmla="*/ 19050 w 108870"/>
                <a:gd name="connsiteY2" fmla="*/ 14668 h 37623"/>
                <a:gd name="connsiteX3" fmla="*/ 0 w 108870"/>
                <a:gd name="connsiteY3" fmla="*/ 0 h 37623"/>
                <a:gd name="connsiteX4" fmla="*/ 34957 w 108870"/>
                <a:gd name="connsiteY4" fmla="*/ 6858 h 37623"/>
                <a:gd name="connsiteX5" fmla="*/ 48483 w 108870"/>
                <a:gd name="connsiteY5" fmla="*/ 8382 h 37623"/>
                <a:gd name="connsiteX6" fmla="*/ 108871 w 108870"/>
                <a:gd name="connsiteY6" fmla="*/ 12192 h 37623"/>
                <a:gd name="connsiteX7" fmla="*/ 104204 w 108870"/>
                <a:gd name="connsiteY7" fmla="*/ 37624 h 37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870" h="37623">
                  <a:moveTo>
                    <a:pt x="104204" y="37624"/>
                  </a:moveTo>
                  <a:cubicBezTo>
                    <a:pt x="79724" y="32956"/>
                    <a:pt x="55436" y="27242"/>
                    <a:pt x="31814" y="19240"/>
                  </a:cubicBezTo>
                  <a:cubicBezTo>
                    <a:pt x="27527" y="17812"/>
                    <a:pt x="23241" y="16288"/>
                    <a:pt x="19050" y="14668"/>
                  </a:cubicBezTo>
                  <a:cubicBezTo>
                    <a:pt x="11144" y="11621"/>
                    <a:pt x="2381" y="7429"/>
                    <a:pt x="0" y="0"/>
                  </a:cubicBezTo>
                  <a:cubicBezTo>
                    <a:pt x="1905" y="2667"/>
                    <a:pt x="21146" y="5239"/>
                    <a:pt x="34957" y="6858"/>
                  </a:cubicBezTo>
                  <a:cubicBezTo>
                    <a:pt x="41529" y="7620"/>
                    <a:pt x="46768" y="8192"/>
                    <a:pt x="48483" y="8382"/>
                  </a:cubicBezTo>
                  <a:cubicBezTo>
                    <a:pt x="68580" y="10954"/>
                    <a:pt x="88773" y="12192"/>
                    <a:pt x="108871" y="12192"/>
                  </a:cubicBezTo>
                  <a:cubicBezTo>
                    <a:pt x="107538" y="20479"/>
                    <a:pt x="106013" y="29051"/>
                    <a:pt x="104204" y="37624"/>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89" name="任意多边形: 形状 288"/>
            <p:cNvSpPr/>
            <p:nvPr/>
          </p:nvSpPr>
          <p:spPr>
            <a:xfrm>
              <a:off x="3437273" y="6358178"/>
              <a:ext cx="177781" cy="499822"/>
            </a:xfrm>
            <a:custGeom>
              <a:avLst/>
              <a:gdLst>
                <a:gd name="connsiteX0" fmla="*/ 89915 w 177781"/>
                <a:gd name="connsiteY0" fmla="*/ 0 h 499822"/>
                <a:gd name="connsiteX1" fmla="*/ 177772 w 177781"/>
                <a:gd name="connsiteY1" fmla="*/ 210550 h 499822"/>
                <a:gd name="connsiteX2" fmla="*/ 176913 w 177781"/>
                <a:gd name="connsiteY2" fmla="*/ 248301 h 499822"/>
                <a:gd name="connsiteX3" fmla="*/ 170222 w 177781"/>
                <a:gd name="connsiteY3" fmla="*/ 339762 h 499822"/>
                <a:gd name="connsiteX4" fmla="*/ 162843 w 177781"/>
                <a:gd name="connsiteY4" fmla="*/ 401708 h 499822"/>
                <a:gd name="connsiteX5" fmla="*/ 160955 w 177781"/>
                <a:gd name="connsiteY5" fmla="*/ 414749 h 499822"/>
                <a:gd name="connsiteX6" fmla="*/ 152547 w 177781"/>
                <a:gd name="connsiteY6" fmla="*/ 460737 h 499822"/>
                <a:gd name="connsiteX7" fmla="*/ 142482 w 177781"/>
                <a:gd name="connsiteY7" fmla="*/ 499822 h 499822"/>
                <a:gd name="connsiteX8" fmla="*/ 0 w 177781"/>
                <a:gd name="connsiteY8" fmla="*/ 499822 h 499822"/>
                <a:gd name="connsiteX9" fmla="*/ 22134 w 177781"/>
                <a:gd name="connsiteY9" fmla="*/ 427619 h 499822"/>
                <a:gd name="connsiteX10" fmla="*/ 27625 w 177781"/>
                <a:gd name="connsiteY10" fmla="*/ 405312 h 499822"/>
                <a:gd name="connsiteX11" fmla="*/ 46672 w 177781"/>
                <a:gd name="connsiteY11" fmla="*/ 319170 h 499822"/>
                <a:gd name="connsiteX12" fmla="*/ 58512 w 177781"/>
                <a:gd name="connsiteY12" fmla="*/ 257395 h 499822"/>
                <a:gd name="connsiteX13" fmla="*/ 89915 w 177781"/>
                <a:gd name="connsiteY13" fmla="*/ 0 h 499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7781" h="499822">
                  <a:moveTo>
                    <a:pt x="89915" y="0"/>
                  </a:moveTo>
                  <a:cubicBezTo>
                    <a:pt x="143453" y="49935"/>
                    <a:pt x="178457" y="121835"/>
                    <a:pt x="177772" y="210550"/>
                  </a:cubicBezTo>
                  <a:cubicBezTo>
                    <a:pt x="177772" y="222734"/>
                    <a:pt x="177428" y="235431"/>
                    <a:pt x="176913" y="248301"/>
                  </a:cubicBezTo>
                  <a:cubicBezTo>
                    <a:pt x="175882" y="277129"/>
                    <a:pt x="173652" y="307501"/>
                    <a:pt x="170222" y="339762"/>
                  </a:cubicBezTo>
                  <a:cubicBezTo>
                    <a:pt x="168163" y="359667"/>
                    <a:pt x="165760" y="380430"/>
                    <a:pt x="162843" y="401708"/>
                  </a:cubicBezTo>
                  <a:cubicBezTo>
                    <a:pt x="162328" y="406170"/>
                    <a:pt x="161641" y="410459"/>
                    <a:pt x="160955" y="414749"/>
                  </a:cubicBezTo>
                  <a:cubicBezTo>
                    <a:pt x="158554" y="429849"/>
                    <a:pt x="155806" y="445294"/>
                    <a:pt x="152547" y="460737"/>
                  </a:cubicBezTo>
                  <a:lnTo>
                    <a:pt x="142482" y="499822"/>
                  </a:lnTo>
                  <a:lnTo>
                    <a:pt x="0" y="499822"/>
                  </a:lnTo>
                  <a:lnTo>
                    <a:pt x="22134" y="427619"/>
                  </a:lnTo>
                  <a:cubicBezTo>
                    <a:pt x="24020" y="420069"/>
                    <a:pt x="25908" y="412690"/>
                    <a:pt x="27625" y="405312"/>
                  </a:cubicBezTo>
                  <a:cubicBezTo>
                    <a:pt x="34660" y="375798"/>
                    <a:pt x="41180" y="346970"/>
                    <a:pt x="46672" y="319170"/>
                  </a:cubicBezTo>
                  <a:cubicBezTo>
                    <a:pt x="50962" y="297892"/>
                    <a:pt x="54907" y="277300"/>
                    <a:pt x="58512" y="257395"/>
                  </a:cubicBezTo>
                  <a:cubicBezTo>
                    <a:pt x="78760" y="142598"/>
                    <a:pt x="86825" y="50622"/>
                    <a:pt x="89915" y="0"/>
                  </a:cubicBezTo>
                  <a:close/>
                </a:path>
              </a:pathLst>
            </a:custGeom>
            <a:solidFill>
              <a:srgbClr val="FE7A24">
                <a:alpha val="60000"/>
              </a:srgbClr>
            </a:solidFill>
            <a:ln w="9525"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290" name="任意多边形: 形状 289"/>
            <p:cNvSpPr/>
            <p:nvPr/>
          </p:nvSpPr>
          <p:spPr>
            <a:xfrm>
              <a:off x="2975638" y="6360336"/>
              <a:ext cx="269709" cy="497665"/>
            </a:xfrm>
            <a:custGeom>
              <a:avLst/>
              <a:gdLst>
                <a:gd name="connsiteX0" fmla="*/ 244242 w 269709"/>
                <a:gd name="connsiteY0" fmla="*/ 9 h 497665"/>
                <a:gd name="connsiteX1" fmla="*/ 267215 w 269709"/>
                <a:gd name="connsiteY1" fmla="*/ 31306 h 497665"/>
                <a:gd name="connsiteX2" fmla="*/ 125561 w 269709"/>
                <a:gd name="connsiteY2" fmla="*/ 368665 h 497665"/>
                <a:gd name="connsiteX3" fmla="*/ 83320 w 269709"/>
                <a:gd name="connsiteY3" fmla="*/ 497665 h 497665"/>
                <a:gd name="connsiteX4" fmla="*/ 0 w 269709"/>
                <a:gd name="connsiteY4" fmla="*/ 497665 h 497665"/>
                <a:gd name="connsiteX5" fmla="*/ 15625 w 269709"/>
                <a:gd name="connsiteY5" fmla="*/ 423260 h 497665"/>
                <a:gd name="connsiteX6" fmla="*/ 46712 w 269709"/>
                <a:gd name="connsiteY6" fmla="*/ 313926 h 497665"/>
                <a:gd name="connsiteX7" fmla="*/ 229291 w 269709"/>
                <a:gd name="connsiteY7" fmla="*/ 6425 h 497665"/>
                <a:gd name="connsiteX8" fmla="*/ 244242 w 269709"/>
                <a:gd name="connsiteY8" fmla="*/ 9 h 497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709" h="497665">
                  <a:moveTo>
                    <a:pt x="244242" y="9"/>
                  </a:moveTo>
                  <a:cubicBezTo>
                    <a:pt x="260104" y="-418"/>
                    <a:pt x="275966" y="15347"/>
                    <a:pt x="267215" y="31306"/>
                  </a:cubicBezTo>
                  <a:cubicBezTo>
                    <a:pt x="217623" y="121823"/>
                    <a:pt x="168804" y="244515"/>
                    <a:pt x="125561" y="368665"/>
                  </a:cubicBezTo>
                  <a:lnTo>
                    <a:pt x="83320" y="497665"/>
                  </a:lnTo>
                  <a:lnTo>
                    <a:pt x="0" y="497665"/>
                  </a:lnTo>
                  <a:lnTo>
                    <a:pt x="15625" y="423260"/>
                  </a:lnTo>
                  <a:cubicBezTo>
                    <a:pt x="24339" y="387659"/>
                    <a:pt x="34614" y="351077"/>
                    <a:pt x="46712" y="313926"/>
                  </a:cubicBezTo>
                  <a:cubicBezTo>
                    <a:pt x="95445" y="164465"/>
                    <a:pt x="168031" y="66998"/>
                    <a:pt x="229291" y="6425"/>
                  </a:cubicBezTo>
                  <a:cubicBezTo>
                    <a:pt x="233667" y="2092"/>
                    <a:pt x="238954" y="151"/>
                    <a:pt x="244242" y="9"/>
                  </a:cubicBezTo>
                  <a:close/>
                </a:path>
              </a:pathLst>
            </a:custGeom>
            <a:solidFill>
              <a:srgbClr val="FFFFFF">
                <a:alpha val="20000"/>
              </a:srgbClr>
            </a:solidFill>
            <a:ln w="9525"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291" name="任意多边形: 形状 290"/>
            <p:cNvSpPr/>
            <p:nvPr/>
          </p:nvSpPr>
          <p:spPr>
            <a:xfrm>
              <a:off x="569864" y="3162912"/>
              <a:ext cx="880714" cy="888305"/>
            </a:xfrm>
            <a:custGeom>
              <a:avLst/>
              <a:gdLst>
                <a:gd name="connsiteX0" fmla="*/ 279329 w 488867"/>
                <a:gd name="connsiteY0" fmla="*/ 487779 h 493081"/>
                <a:gd name="connsiteX1" fmla="*/ 35489 w 488867"/>
                <a:gd name="connsiteY1" fmla="*/ 139545 h 493081"/>
                <a:gd name="connsiteX2" fmla="*/ 295617 w 488867"/>
                <a:gd name="connsiteY2" fmla="*/ 12291 h 493081"/>
                <a:gd name="connsiteX3" fmla="*/ 385438 w 488867"/>
                <a:gd name="connsiteY3" fmla="*/ 118781 h 493081"/>
                <a:gd name="connsiteX4" fmla="*/ 418394 w 488867"/>
                <a:gd name="connsiteY4" fmla="*/ 165834 h 493081"/>
                <a:gd name="connsiteX5" fmla="*/ 487737 w 488867"/>
                <a:gd name="connsiteY5" fmla="*/ 286707 h 493081"/>
                <a:gd name="connsiteX6" fmla="*/ 279329 w 488867"/>
                <a:gd name="connsiteY6" fmla="*/ 487779 h 493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67" h="493081">
                  <a:moveTo>
                    <a:pt x="279329" y="487779"/>
                  </a:moveTo>
                  <a:cubicBezTo>
                    <a:pt x="80828" y="529975"/>
                    <a:pt x="-72048" y="311662"/>
                    <a:pt x="35489" y="139545"/>
                  </a:cubicBezTo>
                  <a:cubicBezTo>
                    <a:pt x="100354" y="35723"/>
                    <a:pt x="222465" y="-28190"/>
                    <a:pt x="295617" y="12291"/>
                  </a:cubicBezTo>
                  <a:cubicBezTo>
                    <a:pt x="352958" y="44009"/>
                    <a:pt x="376103" y="89063"/>
                    <a:pt x="385438" y="118781"/>
                  </a:cubicBezTo>
                  <a:cubicBezTo>
                    <a:pt x="391344" y="137450"/>
                    <a:pt x="402868" y="153928"/>
                    <a:pt x="418394" y="165834"/>
                  </a:cubicBezTo>
                  <a:cubicBezTo>
                    <a:pt x="443160" y="184789"/>
                    <a:pt x="477545" y="221936"/>
                    <a:pt x="487737" y="286707"/>
                  </a:cubicBezTo>
                  <a:cubicBezTo>
                    <a:pt x="500786" y="369383"/>
                    <a:pt x="399059" y="462252"/>
                    <a:pt x="279329" y="487779"/>
                  </a:cubicBezTo>
                  <a:close/>
                </a:path>
              </a:pathLst>
            </a:custGeom>
            <a:solidFill>
              <a:srgbClr val="F24525"/>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92" name="任意多边形: 形状 291"/>
            <p:cNvSpPr/>
            <p:nvPr/>
          </p:nvSpPr>
          <p:spPr>
            <a:xfrm>
              <a:off x="569920" y="3336575"/>
              <a:ext cx="879651" cy="714667"/>
            </a:xfrm>
            <a:custGeom>
              <a:avLst/>
              <a:gdLst>
                <a:gd name="connsiteX0" fmla="*/ 279299 w 488277"/>
                <a:gd name="connsiteY0" fmla="*/ 391382 h 396698"/>
                <a:gd name="connsiteX1" fmla="*/ 12408 w 488277"/>
                <a:gd name="connsiteY1" fmla="*/ 238315 h 396698"/>
                <a:gd name="connsiteX2" fmla="*/ 35458 w 488277"/>
                <a:gd name="connsiteY2" fmla="*/ 43244 h 396698"/>
                <a:gd name="connsiteX3" fmla="*/ 67653 w 488277"/>
                <a:gd name="connsiteY3" fmla="*/ 0 h 396698"/>
                <a:gd name="connsiteX4" fmla="*/ 337116 w 488277"/>
                <a:gd name="connsiteY4" fmla="*/ 292798 h 396698"/>
                <a:gd name="connsiteX5" fmla="*/ 488277 w 488277"/>
                <a:gd name="connsiteY5" fmla="*/ 216408 h 396698"/>
                <a:gd name="connsiteX6" fmla="*/ 411410 w 488277"/>
                <a:gd name="connsiteY6" fmla="*/ 330994 h 396698"/>
                <a:gd name="connsiteX7" fmla="*/ 279299 w 488277"/>
                <a:gd name="connsiteY7" fmla="*/ 391382 h 39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277" h="396698">
                  <a:moveTo>
                    <a:pt x="279299" y="391382"/>
                  </a:moveTo>
                  <a:cubicBezTo>
                    <a:pt x="154521" y="417957"/>
                    <a:pt x="47746" y="341471"/>
                    <a:pt x="12408" y="238315"/>
                  </a:cubicBezTo>
                  <a:cubicBezTo>
                    <a:pt x="-8452" y="177356"/>
                    <a:pt x="-4451" y="107156"/>
                    <a:pt x="35458" y="43244"/>
                  </a:cubicBezTo>
                  <a:cubicBezTo>
                    <a:pt x="45079" y="27908"/>
                    <a:pt x="55937" y="13430"/>
                    <a:pt x="67653" y="0"/>
                  </a:cubicBezTo>
                  <a:cubicBezTo>
                    <a:pt x="18313" y="159734"/>
                    <a:pt x="159474" y="330613"/>
                    <a:pt x="337116" y="292798"/>
                  </a:cubicBezTo>
                  <a:cubicBezTo>
                    <a:pt x="395504" y="280416"/>
                    <a:pt x="449700" y="251936"/>
                    <a:pt x="488277" y="216408"/>
                  </a:cubicBezTo>
                  <a:cubicBezTo>
                    <a:pt x="483515" y="257080"/>
                    <a:pt x="454273" y="298228"/>
                    <a:pt x="411410" y="330994"/>
                  </a:cubicBezTo>
                  <a:cubicBezTo>
                    <a:pt x="374929" y="358902"/>
                    <a:pt x="328638" y="380810"/>
                    <a:pt x="279299" y="391382"/>
                  </a:cubicBezTo>
                  <a:close/>
                </a:path>
              </a:pathLst>
            </a:custGeom>
            <a:solidFill>
              <a:srgbClr val="EB3821"/>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93" name="任意多边形: 形状 292"/>
            <p:cNvSpPr/>
            <p:nvPr/>
          </p:nvSpPr>
          <p:spPr>
            <a:xfrm>
              <a:off x="592273" y="3765911"/>
              <a:ext cx="718819" cy="285331"/>
            </a:xfrm>
            <a:custGeom>
              <a:avLst/>
              <a:gdLst>
                <a:gd name="connsiteX0" fmla="*/ 266891 w 399002"/>
                <a:gd name="connsiteY0" fmla="*/ 153067 h 158382"/>
                <a:gd name="connsiteX1" fmla="*/ 0 w 399002"/>
                <a:gd name="connsiteY1" fmla="*/ 0 h 158382"/>
                <a:gd name="connsiteX2" fmla="*/ 323565 w 399002"/>
                <a:gd name="connsiteY2" fmla="*/ 115538 h 158382"/>
                <a:gd name="connsiteX3" fmla="*/ 399002 w 399002"/>
                <a:gd name="connsiteY3" fmla="*/ 92774 h 158382"/>
                <a:gd name="connsiteX4" fmla="*/ 266891 w 399002"/>
                <a:gd name="connsiteY4" fmla="*/ 153067 h 158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002" h="158382">
                  <a:moveTo>
                    <a:pt x="266891" y="153067"/>
                  </a:moveTo>
                  <a:cubicBezTo>
                    <a:pt x="142113" y="179642"/>
                    <a:pt x="35338" y="103156"/>
                    <a:pt x="0" y="0"/>
                  </a:cubicBezTo>
                  <a:cubicBezTo>
                    <a:pt x="72390" y="90107"/>
                    <a:pt x="190786" y="143732"/>
                    <a:pt x="323565" y="115538"/>
                  </a:cubicBezTo>
                  <a:cubicBezTo>
                    <a:pt x="349472" y="110014"/>
                    <a:pt x="374809" y="102299"/>
                    <a:pt x="399002" y="92774"/>
                  </a:cubicBezTo>
                  <a:cubicBezTo>
                    <a:pt x="362521" y="120587"/>
                    <a:pt x="316230" y="142494"/>
                    <a:pt x="266891" y="153067"/>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94" name="任意多边形: 形状 293"/>
            <p:cNvSpPr/>
            <p:nvPr/>
          </p:nvSpPr>
          <p:spPr>
            <a:xfrm>
              <a:off x="752093" y="3228708"/>
              <a:ext cx="380395" cy="338125"/>
            </a:xfrm>
            <a:custGeom>
              <a:avLst/>
              <a:gdLst>
                <a:gd name="connsiteX0" fmla="*/ 207895 w 211150"/>
                <a:gd name="connsiteY0" fmla="*/ 59400 h 187687"/>
                <a:gd name="connsiteX1" fmla="*/ 92833 w 211150"/>
                <a:gd name="connsiteY1" fmla="*/ 8727 h 187687"/>
                <a:gd name="connsiteX2" fmla="*/ 71116 w 211150"/>
                <a:gd name="connsiteY2" fmla="*/ 21681 h 187687"/>
                <a:gd name="connsiteX3" fmla="*/ 14823 w 211150"/>
                <a:gd name="connsiteY3" fmla="*/ 176176 h 187687"/>
                <a:gd name="connsiteX4" fmla="*/ 194560 w 211150"/>
                <a:gd name="connsiteY4" fmla="*/ 109311 h 187687"/>
                <a:gd name="connsiteX5" fmla="*/ 207895 w 211150"/>
                <a:gd name="connsiteY5" fmla="*/ 59400 h 18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50" h="187687">
                  <a:moveTo>
                    <a:pt x="207895" y="59400"/>
                  </a:moveTo>
                  <a:cubicBezTo>
                    <a:pt x="193989" y="10251"/>
                    <a:pt x="138458" y="-14324"/>
                    <a:pt x="92833" y="8727"/>
                  </a:cubicBezTo>
                  <a:cubicBezTo>
                    <a:pt x="85880" y="12251"/>
                    <a:pt x="78641" y="16442"/>
                    <a:pt x="71116" y="21681"/>
                  </a:cubicBezTo>
                  <a:cubicBezTo>
                    <a:pt x="2060" y="68925"/>
                    <a:pt x="-16704" y="132647"/>
                    <a:pt x="14823" y="176176"/>
                  </a:cubicBezTo>
                  <a:cubicBezTo>
                    <a:pt x="46351" y="219705"/>
                    <a:pt x="167319" y="127027"/>
                    <a:pt x="194560" y="109311"/>
                  </a:cubicBezTo>
                  <a:cubicBezTo>
                    <a:pt x="212943" y="97404"/>
                    <a:pt x="213801" y="80259"/>
                    <a:pt x="207895" y="59400"/>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95" name="任意多边形: 形状 294"/>
            <p:cNvSpPr/>
            <p:nvPr/>
          </p:nvSpPr>
          <p:spPr>
            <a:xfrm>
              <a:off x="792513" y="3318214"/>
              <a:ext cx="191129" cy="196616"/>
            </a:xfrm>
            <a:custGeom>
              <a:avLst/>
              <a:gdLst>
                <a:gd name="connsiteX0" fmla="*/ 101735 w 106092"/>
                <a:gd name="connsiteY0" fmla="*/ 23337 h 109138"/>
                <a:gd name="connsiteX1" fmla="*/ 36108 w 106092"/>
                <a:gd name="connsiteY1" fmla="*/ 9430 h 109138"/>
                <a:gd name="connsiteX2" fmla="*/ 26202 w 106092"/>
                <a:gd name="connsiteY2" fmla="*/ 18574 h 109138"/>
                <a:gd name="connsiteX3" fmla="*/ 13724 w 106092"/>
                <a:gd name="connsiteY3" fmla="*/ 105442 h 109138"/>
                <a:gd name="connsiteX4" fmla="*/ 100306 w 106092"/>
                <a:gd name="connsiteY4" fmla="*/ 50864 h 109138"/>
                <a:gd name="connsiteX5" fmla="*/ 101735 w 106092"/>
                <a:gd name="connsiteY5" fmla="*/ 23337 h 1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92" h="109138">
                  <a:moveTo>
                    <a:pt x="101735" y="23337"/>
                  </a:moveTo>
                  <a:cubicBezTo>
                    <a:pt x="89067" y="-857"/>
                    <a:pt x="57349" y="-7524"/>
                    <a:pt x="36108" y="9430"/>
                  </a:cubicBezTo>
                  <a:cubicBezTo>
                    <a:pt x="32869" y="12002"/>
                    <a:pt x="29536" y="15050"/>
                    <a:pt x="26202" y="18574"/>
                  </a:cubicBezTo>
                  <a:cubicBezTo>
                    <a:pt x="-4659" y="50864"/>
                    <a:pt x="-7517" y="86202"/>
                    <a:pt x="13724" y="105442"/>
                  </a:cubicBezTo>
                  <a:cubicBezTo>
                    <a:pt x="34965" y="124683"/>
                    <a:pt x="88019" y="63151"/>
                    <a:pt x="100306" y="50864"/>
                  </a:cubicBezTo>
                  <a:cubicBezTo>
                    <a:pt x="108498" y="42577"/>
                    <a:pt x="107069" y="33528"/>
                    <a:pt x="101735" y="23337"/>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96" name="任意多边形: 形状 295"/>
            <p:cNvSpPr/>
            <p:nvPr/>
          </p:nvSpPr>
          <p:spPr>
            <a:xfrm>
              <a:off x="1129028" y="3216973"/>
              <a:ext cx="382020" cy="391411"/>
            </a:xfrm>
            <a:custGeom>
              <a:avLst/>
              <a:gdLst>
                <a:gd name="connsiteX0" fmla="*/ 101060 w 212052"/>
                <a:gd name="connsiteY0" fmla="*/ 132207 h 217265"/>
                <a:gd name="connsiteX1" fmla="*/ 762 w 212052"/>
                <a:gd name="connsiteY1" fmla="*/ 176213 h 217265"/>
                <a:gd name="connsiteX2" fmla="*/ 0 w 212052"/>
                <a:gd name="connsiteY2" fmla="*/ 175832 h 217265"/>
                <a:gd name="connsiteX3" fmla="*/ 1333 w 212052"/>
                <a:gd name="connsiteY3" fmla="*/ 174974 h 217265"/>
                <a:gd name="connsiteX4" fmla="*/ 32766 w 212052"/>
                <a:gd name="connsiteY4" fmla="*/ 139827 h 217265"/>
                <a:gd name="connsiteX5" fmla="*/ 72009 w 212052"/>
                <a:gd name="connsiteY5" fmla="*/ 100965 h 217265"/>
                <a:gd name="connsiteX6" fmla="*/ 26670 w 212052"/>
                <a:gd name="connsiteY6" fmla="*/ 0 h 217265"/>
                <a:gd name="connsiteX7" fmla="*/ 98679 w 212052"/>
                <a:gd name="connsiteY7" fmla="*/ 90678 h 217265"/>
                <a:gd name="connsiteX8" fmla="*/ 102298 w 212052"/>
                <a:gd name="connsiteY8" fmla="*/ 86582 h 217265"/>
                <a:gd name="connsiteX9" fmla="*/ 125825 w 212052"/>
                <a:gd name="connsiteY9" fmla="*/ 66866 h 217265"/>
                <a:gd name="connsiteX10" fmla="*/ 154400 w 212052"/>
                <a:gd name="connsiteY10" fmla="*/ 53245 h 217265"/>
                <a:gd name="connsiteX11" fmla="*/ 169926 w 212052"/>
                <a:gd name="connsiteY11" fmla="*/ 49054 h 217265"/>
                <a:gd name="connsiteX12" fmla="*/ 185928 w 212052"/>
                <a:gd name="connsiteY12" fmla="*/ 46673 h 217265"/>
                <a:gd name="connsiteX13" fmla="*/ 211836 w 212052"/>
                <a:gd name="connsiteY13" fmla="*/ 66199 h 217265"/>
                <a:gd name="connsiteX14" fmla="*/ 192405 w 212052"/>
                <a:gd name="connsiteY14" fmla="*/ 92012 h 217265"/>
                <a:gd name="connsiteX15" fmla="*/ 186975 w 212052"/>
                <a:gd name="connsiteY15" fmla="*/ 92107 h 217265"/>
                <a:gd name="connsiteX16" fmla="*/ 184880 w 212052"/>
                <a:gd name="connsiteY16" fmla="*/ 91916 h 217265"/>
                <a:gd name="connsiteX17" fmla="*/ 173736 w 212052"/>
                <a:gd name="connsiteY17" fmla="*/ 90583 h 217265"/>
                <a:gd name="connsiteX18" fmla="*/ 162401 w 212052"/>
                <a:gd name="connsiteY18" fmla="*/ 90488 h 217265"/>
                <a:gd name="connsiteX19" fmla="*/ 139732 w 212052"/>
                <a:gd name="connsiteY19" fmla="*/ 94679 h 217265"/>
                <a:gd name="connsiteX20" fmla="*/ 117919 w 212052"/>
                <a:gd name="connsiteY20" fmla="*/ 104870 h 217265"/>
                <a:gd name="connsiteX21" fmla="*/ 112395 w 212052"/>
                <a:gd name="connsiteY21" fmla="*/ 108680 h 217265"/>
                <a:gd name="connsiteX22" fmla="*/ 177450 w 212052"/>
                <a:gd name="connsiteY22" fmla="*/ 217265 h 217265"/>
                <a:gd name="connsiteX23" fmla="*/ 101060 w 212052"/>
                <a:gd name="connsiteY23" fmla="*/ 132207 h 217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2052" h="217265">
                  <a:moveTo>
                    <a:pt x="101060" y="132207"/>
                  </a:moveTo>
                  <a:cubicBezTo>
                    <a:pt x="45148" y="193548"/>
                    <a:pt x="6572" y="178975"/>
                    <a:pt x="762" y="176213"/>
                  </a:cubicBezTo>
                  <a:cubicBezTo>
                    <a:pt x="285" y="176022"/>
                    <a:pt x="0" y="175832"/>
                    <a:pt x="0" y="175832"/>
                  </a:cubicBezTo>
                  <a:cubicBezTo>
                    <a:pt x="0" y="175832"/>
                    <a:pt x="476" y="175546"/>
                    <a:pt x="1333" y="174974"/>
                  </a:cubicBezTo>
                  <a:cubicBezTo>
                    <a:pt x="5810" y="171926"/>
                    <a:pt x="20288" y="160877"/>
                    <a:pt x="32766" y="139827"/>
                  </a:cubicBezTo>
                  <a:cubicBezTo>
                    <a:pt x="47625" y="114586"/>
                    <a:pt x="72009" y="100965"/>
                    <a:pt x="72009" y="100965"/>
                  </a:cubicBezTo>
                  <a:cubicBezTo>
                    <a:pt x="18002" y="39053"/>
                    <a:pt x="26670" y="0"/>
                    <a:pt x="26670" y="0"/>
                  </a:cubicBezTo>
                  <a:cubicBezTo>
                    <a:pt x="62865" y="25622"/>
                    <a:pt x="88011" y="69533"/>
                    <a:pt x="98679" y="90678"/>
                  </a:cubicBezTo>
                  <a:cubicBezTo>
                    <a:pt x="99822" y="89249"/>
                    <a:pt x="101060" y="87916"/>
                    <a:pt x="102298" y="86582"/>
                  </a:cubicBezTo>
                  <a:cubicBezTo>
                    <a:pt x="109156" y="79153"/>
                    <a:pt x="117062" y="72485"/>
                    <a:pt x="125825" y="66866"/>
                  </a:cubicBezTo>
                  <a:cubicBezTo>
                    <a:pt x="134588" y="61246"/>
                    <a:pt x="144208" y="56388"/>
                    <a:pt x="154400" y="53245"/>
                  </a:cubicBezTo>
                  <a:cubicBezTo>
                    <a:pt x="159448" y="51340"/>
                    <a:pt x="164687" y="50292"/>
                    <a:pt x="169926" y="49054"/>
                  </a:cubicBezTo>
                  <a:cubicBezTo>
                    <a:pt x="175164" y="47911"/>
                    <a:pt x="180594" y="47435"/>
                    <a:pt x="185928" y="46673"/>
                  </a:cubicBezTo>
                  <a:cubicBezTo>
                    <a:pt x="198501" y="44958"/>
                    <a:pt x="210026" y="53626"/>
                    <a:pt x="211836" y="66199"/>
                  </a:cubicBezTo>
                  <a:cubicBezTo>
                    <a:pt x="213550" y="78677"/>
                    <a:pt x="204882" y="90297"/>
                    <a:pt x="192405" y="92012"/>
                  </a:cubicBezTo>
                  <a:cubicBezTo>
                    <a:pt x="190595" y="92297"/>
                    <a:pt x="188785" y="92297"/>
                    <a:pt x="186975" y="92107"/>
                  </a:cubicBezTo>
                  <a:lnTo>
                    <a:pt x="184880" y="91916"/>
                  </a:lnTo>
                  <a:cubicBezTo>
                    <a:pt x="181260" y="91535"/>
                    <a:pt x="177450" y="90773"/>
                    <a:pt x="173736" y="90583"/>
                  </a:cubicBezTo>
                  <a:cubicBezTo>
                    <a:pt x="170021" y="90488"/>
                    <a:pt x="166116" y="90107"/>
                    <a:pt x="162401" y="90488"/>
                  </a:cubicBezTo>
                  <a:cubicBezTo>
                    <a:pt x="154781" y="90773"/>
                    <a:pt x="147161" y="92393"/>
                    <a:pt x="139732" y="94679"/>
                  </a:cubicBezTo>
                  <a:cubicBezTo>
                    <a:pt x="132206" y="96965"/>
                    <a:pt x="124873" y="100489"/>
                    <a:pt x="117919" y="104870"/>
                  </a:cubicBezTo>
                  <a:cubicBezTo>
                    <a:pt x="116014" y="106013"/>
                    <a:pt x="114205" y="107347"/>
                    <a:pt x="112395" y="108680"/>
                  </a:cubicBezTo>
                  <a:cubicBezTo>
                    <a:pt x="175450" y="157544"/>
                    <a:pt x="177450" y="217265"/>
                    <a:pt x="177450" y="217265"/>
                  </a:cubicBezTo>
                  <a:cubicBezTo>
                    <a:pt x="118205" y="179165"/>
                    <a:pt x="101060" y="132207"/>
                    <a:pt x="101060" y="132207"/>
                  </a:cubicBezTo>
                  <a:close/>
                </a:path>
              </a:pathLst>
            </a:custGeom>
            <a:solidFill>
              <a:srgbClr val="62702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97" name="任意多边形: 形状 296"/>
            <p:cNvSpPr/>
            <p:nvPr/>
          </p:nvSpPr>
          <p:spPr>
            <a:xfrm>
              <a:off x="1130401" y="3433013"/>
              <a:ext cx="318310" cy="175200"/>
            </a:xfrm>
            <a:custGeom>
              <a:avLst/>
              <a:gdLst>
                <a:gd name="connsiteX0" fmla="*/ 100299 w 176688"/>
                <a:gd name="connsiteY0" fmla="*/ 12287 h 97250"/>
                <a:gd name="connsiteX1" fmla="*/ 0 w 176688"/>
                <a:gd name="connsiteY1" fmla="*/ 56293 h 97250"/>
                <a:gd name="connsiteX2" fmla="*/ 571 w 176688"/>
                <a:gd name="connsiteY2" fmla="*/ 55054 h 97250"/>
                <a:gd name="connsiteX3" fmla="*/ 99251 w 176688"/>
                <a:gd name="connsiteY3" fmla="*/ 0 h 97250"/>
                <a:gd name="connsiteX4" fmla="*/ 176689 w 176688"/>
                <a:gd name="connsiteY4" fmla="*/ 97250 h 97250"/>
                <a:gd name="connsiteX5" fmla="*/ 100299 w 176688"/>
                <a:gd name="connsiteY5" fmla="*/ 12287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8" h="97250">
                  <a:moveTo>
                    <a:pt x="100299" y="12287"/>
                  </a:moveTo>
                  <a:cubicBezTo>
                    <a:pt x="44387" y="73628"/>
                    <a:pt x="5811" y="59055"/>
                    <a:pt x="0" y="56293"/>
                  </a:cubicBezTo>
                  <a:lnTo>
                    <a:pt x="571" y="55054"/>
                  </a:lnTo>
                  <a:cubicBezTo>
                    <a:pt x="571" y="55054"/>
                    <a:pt x="64484" y="41815"/>
                    <a:pt x="99251" y="0"/>
                  </a:cubicBezTo>
                  <a:cubicBezTo>
                    <a:pt x="99251" y="0"/>
                    <a:pt x="167354" y="90392"/>
                    <a:pt x="176689" y="97250"/>
                  </a:cubicBezTo>
                  <a:cubicBezTo>
                    <a:pt x="117443" y="59246"/>
                    <a:pt x="100299" y="12287"/>
                    <a:pt x="100299" y="12287"/>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98" name="任意多边形: 形状 297"/>
            <p:cNvSpPr/>
            <p:nvPr/>
          </p:nvSpPr>
          <p:spPr>
            <a:xfrm>
              <a:off x="1334944" y="3311898"/>
              <a:ext cx="154842" cy="55655"/>
            </a:xfrm>
            <a:custGeom>
              <a:avLst/>
              <a:gdLst>
                <a:gd name="connsiteX0" fmla="*/ 75914 w 85950"/>
                <a:gd name="connsiteY0" fmla="*/ 15985 h 30893"/>
                <a:gd name="connsiteX1" fmla="*/ 28004 w 85950"/>
                <a:gd name="connsiteY1" fmla="*/ 22176 h 30893"/>
                <a:gd name="connsiteX2" fmla="*/ 5810 w 85950"/>
                <a:gd name="connsiteY2" fmla="*/ 30558 h 30893"/>
                <a:gd name="connsiteX3" fmla="*/ 95 w 85950"/>
                <a:gd name="connsiteY3" fmla="*/ 27986 h 30893"/>
                <a:gd name="connsiteX4" fmla="*/ 0 w 85950"/>
                <a:gd name="connsiteY4" fmla="*/ 27415 h 30893"/>
                <a:gd name="connsiteX5" fmla="*/ 95 w 85950"/>
                <a:gd name="connsiteY5" fmla="*/ 27224 h 30893"/>
                <a:gd name="connsiteX6" fmla="*/ 78771 w 85950"/>
                <a:gd name="connsiteY6" fmla="*/ 459 h 30893"/>
                <a:gd name="connsiteX7" fmla="*/ 84581 w 85950"/>
                <a:gd name="connsiteY7" fmla="*/ 3888 h 30893"/>
                <a:gd name="connsiteX8" fmla="*/ 85820 w 85950"/>
                <a:gd name="connsiteY8" fmla="*/ 6936 h 30893"/>
                <a:gd name="connsiteX9" fmla="*/ 75914 w 85950"/>
                <a:gd name="connsiteY9" fmla="*/ 15985 h 30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950" h="30893">
                  <a:moveTo>
                    <a:pt x="75914" y="15985"/>
                  </a:moveTo>
                  <a:cubicBezTo>
                    <a:pt x="61913" y="13127"/>
                    <a:pt x="43243" y="17223"/>
                    <a:pt x="28004" y="22176"/>
                  </a:cubicBezTo>
                  <a:cubicBezTo>
                    <a:pt x="18764" y="25129"/>
                    <a:pt x="10763" y="28367"/>
                    <a:pt x="5810" y="30558"/>
                  </a:cubicBezTo>
                  <a:cubicBezTo>
                    <a:pt x="3524" y="31510"/>
                    <a:pt x="666" y="30367"/>
                    <a:pt x="95" y="27986"/>
                  </a:cubicBezTo>
                  <a:cubicBezTo>
                    <a:pt x="95" y="27796"/>
                    <a:pt x="0" y="27605"/>
                    <a:pt x="0" y="27415"/>
                  </a:cubicBezTo>
                  <a:cubicBezTo>
                    <a:pt x="0" y="27319"/>
                    <a:pt x="0" y="27319"/>
                    <a:pt x="95" y="27224"/>
                  </a:cubicBezTo>
                  <a:cubicBezTo>
                    <a:pt x="35147" y="-303"/>
                    <a:pt x="65531" y="-1065"/>
                    <a:pt x="78771" y="459"/>
                  </a:cubicBezTo>
                  <a:cubicBezTo>
                    <a:pt x="81248" y="745"/>
                    <a:pt x="83248" y="1983"/>
                    <a:pt x="84581" y="3888"/>
                  </a:cubicBezTo>
                  <a:cubicBezTo>
                    <a:pt x="85248" y="4745"/>
                    <a:pt x="85630" y="5793"/>
                    <a:pt x="85820" y="6936"/>
                  </a:cubicBezTo>
                  <a:cubicBezTo>
                    <a:pt x="86868" y="12365"/>
                    <a:pt x="81439" y="17128"/>
                    <a:pt x="75914" y="15985"/>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99" name="任意多边形: 形状 298"/>
            <p:cNvSpPr/>
            <p:nvPr/>
          </p:nvSpPr>
          <p:spPr>
            <a:xfrm>
              <a:off x="97303" y="5260514"/>
              <a:ext cx="2361731" cy="1574870"/>
            </a:xfrm>
            <a:custGeom>
              <a:avLst/>
              <a:gdLst>
                <a:gd name="connsiteX0" fmla="*/ 1171366 w 1310952"/>
                <a:gd name="connsiteY0" fmla="*/ 437884 h 874180"/>
                <a:gd name="connsiteX1" fmla="*/ 1263283 w 1310952"/>
                <a:gd name="connsiteY1" fmla="*/ 609429 h 874180"/>
                <a:gd name="connsiteX2" fmla="*/ 1279952 w 1310952"/>
                <a:gd name="connsiteY2" fmla="*/ 632289 h 874180"/>
                <a:gd name="connsiteX3" fmla="*/ 1291382 w 1310952"/>
                <a:gd name="connsiteY3" fmla="*/ 647053 h 874180"/>
                <a:gd name="connsiteX4" fmla="*/ 1294715 w 1310952"/>
                <a:gd name="connsiteY4" fmla="*/ 753828 h 874180"/>
                <a:gd name="connsiteX5" fmla="*/ 1294525 w 1310952"/>
                <a:gd name="connsiteY5" fmla="*/ 754114 h 874180"/>
                <a:gd name="connsiteX6" fmla="*/ 1212610 w 1310952"/>
                <a:gd name="connsiteY6" fmla="*/ 791357 h 874180"/>
                <a:gd name="connsiteX7" fmla="*/ 1168890 w 1310952"/>
                <a:gd name="connsiteY7" fmla="*/ 788594 h 874180"/>
                <a:gd name="connsiteX8" fmla="*/ 1143744 w 1310952"/>
                <a:gd name="connsiteY8" fmla="*/ 788880 h 874180"/>
                <a:gd name="connsiteX9" fmla="*/ 934575 w 1310952"/>
                <a:gd name="connsiteY9" fmla="*/ 842030 h 874180"/>
                <a:gd name="connsiteX10" fmla="*/ 835610 w 1310952"/>
                <a:gd name="connsiteY10" fmla="*/ 871938 h 874180"/>
                <a:gd name="connsiteX11" fmla="*/ 588627 w 1310952"/>
                <a:gd name="connsiteY11" fmla="*/ 716395 h 874180"/>
                <a:gd name="connsiteX12" fmla="*/ 279446 w 1310952"/>
                <a:gd name="connsiteY12" fmla="*/ 579521 h 874180"/>
                <a:gd name="connsiteX13" fmla="*/ 284970 w 1310952"/>
                <a:gd name="connsiteY13" fmla="*/ 401403 h 874180"/>
                <a:gd name="connsiteX14" fmla="*/ 3316 w 1310952"/>
                <a:gd name="connsiteY14" fmla="*/ 96127 h 874180"/>
                <a:gd name="connsiteX15" fmla="*/ 10364 w 1310952"/>
                <a:gd name="connsiteY15" fmla="*/ 76410 h 874180"/>
                <a:gd name="connsiteX16" fmla="*/ 385268 w 1310952"/>
                <a:gd name="connsiteY16" fmla="*/ 68218 h 874180"/>
                <a:gd name="connsiteX17" fmla="*/ 517380 w 1310952"/>
                <a:gd name="connsiteY17" fmla="*/ 27833 h 874180"/>
                <a:gd name="connsiteX18" fmla="*/ 784747 w 1310952"/>
                <a:gd name="connsiteY18" fmla="*/ 169660 h 874180"/>
                <a:gd name="connsiteX19" fmla="*/ 909048 w 1310952"/>
                <a:gd name="connsiteY19" fmla="*/ 161945 h 874180"/>
                <a:gd name="connsiteX20" fmla="*/ 1171366 w 1310952"/>
                <a:gd name="connsiteY20" fmla="*/ 437884 h 87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10952" h="874180">
                  <a:moveTo>
                    <a:pt x="1171366" y="437884"/>
                  </a:moveTo>
                  <a:cubicBezTo>
                    <a:pt x="1199370" y="509417"/>
                    <a:pt x="1233470" y="566948"/>
                    <a:pt x="1263283" y="609429"/>
                  </a:cubicBezTo>
                  <a:cubicBezTo>
                    <a:pt x="1268998" y="617621"/>
                    <a:pt x="1274618" y="625241"/>
                    <a:pt x="1279952" y="632289"/>
                  </a:cubicBezTo>
                  <a:cubicBezTo>
                    <a:pt x="1283952" y="637528"/>
                    <a:pt x="1287667" y="642481"/>
                    <a:pt x="1291382" y="647053"/>
                  </a:cubicBezTo>
                  <a:cubicBezTo>
                    <a:pt x="1316146" y="678009"/>
                    <a:pt x="1317575" y="721538"/>
                    <a:pt x="1294715" y="753828"/>
                  </a:cubicBezTo>
                  <a:lnTo>
                    <a:pt x="1294525" y="754114"/>
                  </a:lnTo>
                  <a:cubicBezTo>
                    <a:pt x="1275856" y="780403"/>
                    <a:pt x="1244614" y="794786"/>
                    <a:pt x="1212610" y="791357"/>
                  </a:cubicBezTo>
                  <a:cubicBezTo>
                    <a:pt x="1200037" y="789928"/>
                    <a:pt x="1185273" y="788880"/>
                    <a:pt x="1168890" y="788594"/>
                  </a:cubicBezTo>
                  <a:cubicBezTo>
                    <a:pt x="1160889" y="788499"/>
                    <a:pt x="1152507" y="788594"/>
                    <a:pt x="1143744" y="788880"/>
                  </a:cubicBezTo>
                  <a:cubicBezTo>
                    <a:pt x="1086404" y="790976"/>
                    <a:pt x="1012966" y="803453"/>
                    <a:pt x="934575" y="842030"/>
                  </a:cubicBezTo>
                  <a:cubicBezTo>
                    <a:pt x="901237" y="858413"/>
                    <a:pt x="867805" y="867938"/>
                    <a:pt x="835610" y="871938"/>
                  </a:cubicBezTo>
                  <a:cubicBezTo>
                    <a:pt x="697212" y="889178"/>
                    <a:pt x="580816" y="804120"/>
                    <a:pt x="588627" y="716395"/>
                  </a:cubicBezTo>
                  <a:cubicBezTo>
                    <a:pt x="598247" y="608191"/>
                    <a:pt x="379458" y="673532"/>
                    <a:pt x="279446" y="579521"/>
                  </a:cubicBezTo>
                  <a:cubicBezTo>
                    <a:pt x="179338" y="485604"/>
                    <a:pt x="279160" y="426073"/>
                    <a:pt x="284970" y="401403"/>
                  </a:cubicBezTo>
                  <a:cubicBezTo>
                    <a:pt x="290875" y="376829"/>
                    <a:pt x="-36213" y="246431"/>
                    <a:pt x="3316" y="96127"/>
                  </a:cubicBezTo>
                  <a:cubicBezTo>
                    <a:pt x="5221" y="89078"/>
                    <a:pt x="7507" y="82411"/>
                    <a:pt x="10364" y="76410"/>
                  </a:cubicBezTo>
                  <a:cubicBezTo>
                    <a:pt x="67705" y="-45510"/>
                    <a:pt x="315069" y="38501"/>
                    <a:pt x="385268" y="68218"/>
                  </a:cubicBezTo>
                  <a:cubicBezTo>
                    <a:pt x="458896" y="99461"/>
                    <a:pt x="488234" y="76029"/>
                    <a:pt x="517380" y="27833"/>
                  </a:cubicBezTo>
                  <a:cubicBezTo>
                    <a:pt x="572530" y="-63322"/>
                    <a:pt x="713309" y="92031"/>
                    <a:pt x="784747" y="169660"/>
                  </a:cubicBezTo>
                  <a:cubicBezTo>
                    <a:pt x="856280" y="247193"/>
                    <a:pt x="855994" y="166517"/>
                    <a:pt x="909048" y="161945"/>
                  </a:cubicBezTo>
                  <a:cubicBezTo>
                    <a:pt x="962198" y="157277"/>
                    <a:pt x="1105930" y="270720"/>
                    <a:pt x="1171366" y="437884"/>
                  </a:cubicBezTo>
                  <a:close/>
                </a:path>
              </a:pathLst>
            </a:custGeom>
            <a:solidFill>
              <a:srgbClr val="5C7019"/>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300" name="任意多边形: 形状 299"/>
            <p:cNvSpPr/>
            <p:nvPr/>
          </p:nvSpPr>
          <p:spPr>
            <a:xfrm>
              <a:off x="871300" y="5588933"/>
              <a:ext cx="1587905" cy="1098143"/>
            </a:xfrm>
            <a:custGeom>
              <a:avLst/>
              <a:gdLst>
                <a:gd name="connsiteX0" fmla="*/ 591049 w 881416"/>
                <a:gd name="connsiteY0" fmla="*/ 209389 h 609558"/>
                <a:gd name="connsiteX1" fmla="*/ 821555 w 881416"/>
                <a:gd name="connsiteY1" fmla="*/ 434275 h 609558"/>
                <a:gd name="connsiteX2" fmla="*/ 850416 w 881416"/>
                <a:gd name="connsiteY2" fmla="*/ 449991 h 609558"/>
                <a:gd name="connsiteX3" fmla="*/ 861846 w 881416"/>
                <a:gd name="connsiteY3" fmla="*/ 464754 h 609558"/>
                <a:gd name="connsiteX4" fmla="*/ 865179 w 881416"/>
                <a:gd name="connsiteY4" fmla="*/ 571530 h 609558"/>
                <a:gd name="connsiteX5" fmla="*/ 864989 w 881416"/>
                <a:gd name="connsiteY5" fmla="*/ 571816 h 609558"/>
                <a:gd name="connsiteX6" fmla="*/ 783074 w 881416"/>
                <a:gd name="connsiteY6" fmla="*/ 609058 h 609558"/>
                <a:gd name="connsiteX7" fmla="*/ 739354 w 881416"/>
                <a:gd name="connsiteY7" fmla="*/ 606296 h 609558"/>
                <a:gd name="connsiteX8" fmla="*/ 625721 w 881416"/>
                <a:gd name="connsiteY8" fmla="*/ 505141 h 609558"/>
                <a:gd name="connsiteX9" fmla="*/ 317016 w 881416"/>
                <a:gd name="connsiteY9" fmla="*/ 500950 h 609558"/>
                <a:gd name="connsiteX10" fmla="*/ 341209 w 881416"/>
                <a:gd name="connsiteY10" fmla="*/ 405700 h 609558"/>
                <a:gd name="connsiteX11" fmla="*/ 126134 w 881416"/>
                <a:gd name="connsiteY11" fmla="*/ 301782 h 609558"/>
                <a:gd name="connsiteX12" fmla="*/ 84129 w 881416"/>
                <a:gd name="connsiteY12" fmla="*/ 195197 h 609558"/>
                <a:gd name="connsiteX13" fmla="*/ 3167 w 881416"/>
                <a:gd name="connsiteY13" fmla="*/ 67371 h 609558"/>
                <a:gd name="connsiteX14" fmla="*/ 102988 w 881416"/>
                <a:gd name="connsiteY14" fmla="*/ 42511 h 609558"/>
                <a:gd name="connsiteX15" fmla="*/ 184046 w 881416"/>
                <a:gd name="connsiteY15" fmla="*/ 316 h 609558"/>
                <a:gd name="connsiteX16" fmla="*/ 391406 w 881416"/>
                <a:gd name="connsiteY16" fmla="*/ 147382 h 609558"/>
                <a:gd name="connsiteX17" fmla="*/ 498753 w 881416"/>
                <a:gd name="connsiteY17" fmla="*/ 163383 h 609558"/>
                <a:gd name="connsiteX18" fmla="*/ 591049 w 881416"/>
                <a:gd name="connsiteY18" fmla="*/ 209389 h 609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81416" h="609558">
                  <a:moveTo>
                    <a:pt x="591049" y="209389"/>
                  </a:moveTo>
                  <a:cubicBezTo>
                    <a:pt x="625721" y="245584"/>
                    <a:pt x="768215" y="404080"/>
                    <a:pt x="821555" y="434275"/>
                  </a:cubicBezTo>
                  <a:cubicBezTo>
                    <a:pt x="830127" y="439132"/>
                    <a:pt x="839938" y="444466"/>
                    <a:pt x="850416" y="449991"/>
                  </a:cubicBezTo>
                  <a:cubicBezTo>
                    <a:pt x="854416" y="455229"/>
                    <a:pt x="858131" y="460183"/>
                    <a:pt x="861846" y="464754"/>
                  </a:cubicBezTo>
                  <a:cubicBezTo>
                    <a:pt x="886610" y="495711"/>
                    <a:pt x="888039" y="539240"/>
                    <a:pt x="865179" y="571530"/>
                  </a:cubicBezTo>
                  <a:lnTo>
                    <a:pt x="864989" y="571816"/>
                  </a:lnTo>
                  <a:cubicBezTo>
                    <a:pt x="846320" y="598104"/>
                    <a:pt x="815078" y="612487"/>
                    <a:pt x="783074" y="609058"/>
                  </a:cubicBezTo>
                  <a:cubicBezTo>
                    <a:pt x="770501" y="607629"/>
                    <a:pt x="755737" y="606582"/>
                    <a:pt x="739354" y="606296"/>
                  </a:cubicBezTo>
                  <a:cubicBezTo>
                    <a:pt x="703635" y="554861"/>
                    <a:pt x="661725" y="508188"/>
                    <a:pt x="625721" y="505141"/>
                  </a:cubicBezTo>
                  <a:cubicBezTo>
                    <a:pt x="543806" y="498187"/>
                    <a:pt x="330255" y="552289"/>
                    <a:pt x="317016" y="500950"/>
                  </a:cubicBezTo>
                  <a:cubicBezTo>
                    <a:pt x="303871" y="449610"/>
                    <a:pt x="347686" y="461325"/>
                    <a:pt x="341209" y="405700"/>
                  </a:cubicBezTo>
                  <a:cubicBezTo>
                    <a:pt x="334732" y="349978"/>
                    <a:pt x="196143" y="334357"/>
                    <a:pt x="126134" y="301782"/>
                  </a:cubicBezTo>
                  <a:cubicBezTo>
                    <a:pt x="56221" y="269111"/>
                    <a:pt x="62507" y="225867"/>
                    <a:pt x="84129" y="195197"/>
                  </a:cubicBezTo>
                  <a:cubicBezTo>
                    <a:pt x="105846" y="164622"/>
                    <a:pt x="19073" y="96708"/>
                    <a:pt x="3167" y="67371"/>
                  </a:cubicBezTo>
                  <a:cubicBezTo>
                    <a:pt x="-12835" y="37939"/>
                    <a:pt x="33551" y="3554"/>
                    <a:pt x="102988" y="42511"/>
                  </a:cubicBezTo>
                  <a:cubicBezTo>
                    <a:pt x="172426" y="81564"/>
                    <a:pt x="150137" y="-5876"/>
                    <a:pt x="184046" y="316"/>
                  </a:cubicBezTo>
                  <a:cubicBezTo>
                    <a:pt x="217955" y="6507"/>
                    <a:pt x="318539" y="88041"/>
                    <a:pt x="391406" y="147382"/>
                  </a:cubicBezTo>
                  <a:cubicBezTo>
                    <a:pt x="464272" y="206722"/>
                    <a:pt x="485322" y="189196"/>
                    <a:pt x="498753" y="163383"/>
                  </a:cubicBezTo>
                  <a:cubicBezTo>
                    <a:pt x="512183" y="137475"/>
                    <a:pt x="556284" y="173290"/>
                    <a:pt x="591049" y="209389"/>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301" name="任意多边形: 形状 300"/>
            <p:cNvSpPr/>
            <p:nvPr/>
          </p:nvSpPr>
          <p:spPr>
            <a:xfrm>
              <a:off x="618634" y="5433330"/>
              <a:ext cx="129105" cy="106938"/>
            </a:xfrm>
            <a:custGeom>
              <a:avLst/>
              <a:gdLst>
                <a:gd name="connsiteX0" fmla="*/ 48548 w 71664"/>
                <a:gd name="connsiteY0" fmla="*/ 6296 h 59359"/>
                <a:gd name="connsiteX1" fmla="*/ 69313 w 71664"/>
                <a:gd name="connsiteY1" fmla="*/ 47920 h 59359"/>
                <a:gd name="connsiteX2" fmla="*/ 23117 w 71664"/>
                <a:gd name="connsiteY2" fmla="*/ 53064 h 59359"/>
                <a:gd name="connsiteX3" fmla="*/ 2352 w 71664"/>
                <a:gd name="connsiteY3" fmla="*/ 11439 h 59359"/>
                <a:gd name="connsiteX4" fmla="*/ 48548 w 71664"/>
                <a:gd name="connsiteY4" fmla="*/ 6296 h 59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64" h="59359">
                  <a:moveTo>
                    <a:pt x="48548" y="6296"/>
                  </a:moveTo>
                  <a:cubicBezTo>
                    <a:pt x="67027" y="16392"/>
                    <a:pt x="76362" y="34966"/>
                    <a:pt x="69313" y="47920"/>
                  </a:cubicBezTo>
                  <a:cubicBezTo>
                    <a:pt x="62264" y="60874"/>
                    <a:pt x="41595" y="63160"/>
                    <a:pt x="23117" y="53064"/>
                  </a:cubicBezTo>
                  <a:cubicBezTo>
                    <a:pt x="4638" y="42967"/>
                    <a:pt x="-4696" y="24393"/>
                    <a:pt x="2352" y="11439"/>
                  </a:cubicBezTo>
                  <a:cubicBezTo>
                    <a:pt x="9305" y="-1515"/>
                    <a:pt x="29975" y="-3801"/>
                    <a:pt x="48548" y="6296"/>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302" name="任意多边形: 形状 301"/>
            <p:cNvSpPr/>
            <p:nvPr/>
          </p:nvSpPr>
          <p:spPr>
            <a:xfrm>
              <a:off x="816440" y="5469339"/>
              <a:ext cx="73771" cy="60833"/>
            </a:xfrm>
            <a:custGeom>
              <a:avLst/>
              <a:gdLst>
                <a:gd name="connsiteX0" fmla="*/ 27714 w 40949"/>
                <a:gd name="connsiteY0" fmla="*/ 3548 h 33767"/>
                <a:gd name="connsiteX1" fmla="*/ 39620 w 40949"/>
                <a:gd name="connsiteY1" fmla="*/ 27266 h 33767"/>
                <a:gd name="connsiteX2" fmla="*/ 13235 w 40949"/>
                <a:gd name="connsiteY2" fmla="*/ 30218 h 33767"/>
                <a:gd name="connsiteX3" fmla="*/ 1329 w 40949"/>
                <a:gd name="connsiteY3" fmla="*/ 6501 h 33767"/>
                <a:gd name="connsiteX4" fmla="*/ 27714 w 40949"/>
                <a:gd name="connsiteY4" fmla="*/ 3548 h 33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49" h="33767">
                  <a:moveTo>
                    <a:pt x="27714" y="3548"/>
                  </a:moveTo>
                  <a:cubicBezTo>
                    <a:pt x="38286" y="9264"/>
                    <a:pt x="43620" y="19931"/>
                    <a:pt x="39620" y="27266"/>
                  </a:cubicBezTo>
                  <a:cubicBezTo>
                    <a:pt x="35620" y="34600"/>
                    <a:pt x="23808" y="35934"/>
                    <a:pt x="13235" y="30218"/>
                  </a:cubicBezTo>
                  <a:cubicBezTo>
                    <a:pt x="2663" y="24503"/>
                    <a:pt x="-2671" y="13835"/>
                    <a:pt x="1329" y="6501"/>
                  </a:cubicBezTo>
                  <a:cubicBezTo>
                    <a:pt x="5425" y="-833"/>
                    <a:pt x="17236" y="-2166"/>
                    <a:pt x="27714" y="3548"/>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303" name="任意多边形: 形状 302"/>
            <p:cNvSpPr/>
            <p:nvPr/>
          </p:nvSpPr>
          <p:spPr>
            <a:xfrm>
              <a:off x="1191035" y="6193648"/>
              <a:ext cx="73771" cy="60833"/>
            </a:xfrm>
            <a:custGeom>
              <a:avLst/>
              <a:gdLst>
                <a:gd name="connsiteX0" fmla="*/ 27714 w 40949"/>
                <a:gd name="connsiteY0" fmla="*/ 3549 h 33767"/>
                <a:gd name="connsiteX1" fmla="*/ 39620 w 40949"/>
                <a:gd name="connsiteY1" fmla="*/ 27266 h 33767"/>
                <a:gd name="connsiteX2" fmla="*/ 13235 w 40949"/>
                <a:gd name="connsiteY2" fmla="*/ 30219 h 33767"/>
                <a:gd name="connsiteX3" fmla="*/ 1329 w 40949"/>
                <a:gd name="connsiteY3" fmla="*/ 6501 h 33767"/>
                <a:gd name="connsiteX4" fmla="*/ 27714 w 40949"/>
                <a:gd name="connsiteY4" fmla="*/ 3549 h 33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49" h="33767">
                  <a:moveTo>
                    <a:pt x="27714" y="3549"/>
                  </a:moveTo>
                  <a:cubicBezTo>
                    <a:pt x="38286" y="9263"/>
                    <a:pt x="43620" y="19932"/>
                    <a:pt x="39620" y="27266"/>
                  </a:cubicBezTo>
                  <a:cubicBezTo>
                    <a:pt x="35619" y="34600"/>
                    <a:pt x="23808" y="35933"/>
                    <a:pt x="13235" y="30219"/>
                  </a:cubicBezTo>
                  <a:cubicBezTo>
                    <a:pt x="2663" y="24504"/>
                    <a:pt x="-2671" y="13836"/>
                    <a:pt x="1329" y="6501"/>
                  </a:cubicBezTo>
                  <a:cubicBezTo>
                    <a:pt x="5425" y="-833"/>
                    <a:pt x="17236" y="-2167"/>
                    <a:pt x="27714" y="3549"/>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304" name="任意多边形: 形状 303"/>
            <p:cNvSpPr/>
            <p:nvPr/>
          </p:nvSpPr>
          <p:spPr>
            <a:xfrm>
              <a:off x="97132" y="5397998"/>
              <a:ext cx="1505384" cy="1437214"/>
            </a:xfrm>
            <a:custGeom>
              <a:avLst/>
              <a:gdLst>
                <a:gd name="connsiteX0" fmla="*/ 91136 w 835610"/>
                <a:gd name="connsiteY0" fmla="*/ 126111 h 797770"/>
                <a:gd name="connsiteX1" fmla="*/ 306973 w 835610"/>
                <a:gd name="connsiteY1" fmla="*/ 351282 h 797770"/>
                <a:gd name="connsiteX2" fmla="*/ 468326 w 835610"/>
                <a:gd name="connsiteY2" fmla="*/ 491109 h 797770"/>
                <a:gd name="connsiteX3" fmla="*/ 712261 w 835610"/>
                <a:gd name="connsiteY3" fmla="*/ 712756 h 797770"/>
                <a:gd name="connsiteX4" fmla="*/ 835610 w 835610"/>
                <a:gd name="connsiteY4" fmla="*/ 795528 h 797770"/>
                <a:gd name="connsiteX5" fmla="*/ 588626 w 835610"/>
                <a:gd name="connsiteY5" fmla="*/ 639985 h 797770"/>
                <a:gd name="connsiteX6" fmla="*/ 279445 w 835610"/>
                <a:gd name="connsiteY6" fmla="*/ 503111 h 797770"/>
                <a:gd name="connsiteX7" fmla="*/ 284969 w 835610"/>
                <a:gd name="connsiteY7" fmla="*/ 324993 h 797770"/>
                <a:gd name="connsiteX8" fmla="*/ 3316 w 835610"/>
                <a:gd name="connsiteY8" fmla="*/ 19717 h 797770"/>
                <a:gd name="connsiteX9" fmla="*/ 10364 w 835610"/>
                <a:gd name="connsiteY9" fmla="*/ 0 h 797770"/>
                <a:gd name="connsiteX10" fmla="*/ 91136 w 835610"/>
                <a:gd name="connsiteY10" fmla="*/ 126111 h 79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5610" h="797770">
                  <a:moveTo>
                    <a:pt x="91136" y="126111"/>
                  </a:moveTo>
                  <a:cubicBezTo>
                    <a:pt x="154667" y="173450"/>
                    <a:pt x="362979" y="257937"/>
                    <a:pt x="306973" y="351282"/>
                  </a:cubicBezTo>
                  <a:cubicBezTo>
                    <a:pt x="250966" y="444532"/>
                    <a:pt x="316402" y="467678"/>
                    <a:pt x="468326" y="491109"/>
                  </a:cubicBezTo>
                  <a:cubicBezTo>
                    <a:pt x="620249" y="514636"/>
                    <a:pt x="663207" y="591026"/>
                    <a:pt x="712261" y="712756"/>
                  </a:cubicBezTo>
                  <a:cubicBezTo>
                    <a:pt x="728644" y="753428"/>
                    <a:pt x="777698" y="779240"/>
                    <a:pt x="835610" y="795528"/>
                  </a:cubicBezTo>
                  <a:cubicBezTo>
                    <a:pt x="697212" y="812768"/>
                    <a:pt x="580816" y="727710"/>
                    <a:pt x="588626" y="639985"/>
                  </a:cubicBezTo>
                  <a:cubicBezTo>
                    <a:pt x="598247" y="531781"/>
                    <a:pt x="379458" y="597122"/>
                    <a:pt x="279445" y="503111"/>
                  </a:cubicBezTo>
                  <a:cubicBezTo>
                    <a:pt x="179337" y="409194"/>
                    <a:pt x="279159" y="349663"/>
                    <a:pt x="284969" y="324993"/>
                  </a:cubicBezTo>
                  <a:cubicBezTo>
                    <a:pt x="290875" y="300419"/>
                    <a:pt x="-36213" y="170021"/>
                    <a:pt x="3316" y="19717"/>
                  </a:cubicBezTo>
                  <a:cubicBezTo>
                    <a:pt x="5220" y="12668"/>
                    <a:pt x="7507" y="6001"/>
                    <a:pt x="10364" y="0"/>
                  </a:cubicBezTo>
                  <a:cubicBezTo>
                    <a:pt x="1410" y="54388"/>
                    <a:pt x="37701" y="86392"/>
                    <a:pt x="91136" y="126111"/>
                  </a:cubicBezTo>
                  <a:close/>
                </a:path>
              </a:pathLst>
            </a:custGeom>
            <a:solidFill>
              <a:srgbClr val="6F8820"/>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305" name="任意多边形: 形状 304"/>
            <p:cNvSpPr/>
            <p:nvPr/>
          </p:nvSpPr>
          <p:spPr>
            <a:xfrm>
              <a:off x="800634" y="5540594"/>
              <a:ext cx="1960282" cy="1317406"/>
            </a:xfrm>
            <a:custGeom>
              <a:avLst/>
              <a:gdLst>
                <a:gd name="connsiteX0" fmla="*/ 314547 w 1960282"/>
                <a:gd name="connsiteY0" fmla="*/ 1 h 1317406"/>
                <a:gd name="connsiteX1" fmla="*/ 325872 w 1960282"/>
                <a:gd name="connsiteY1" fmla="*/ 4292 h 1317406"/>
                <a:gd name="connsiteX2" fmla="*/ 524581 w 1960282"/>
                <a:gd name="connsiteY2" fmla="*/ 195622 h 1317406"/>
                <a:gd name="connsiteX3" fmla="*/ 618616 w 1960282"/>
                <a:gd name="connsiteY3" fmla="*/ 298407 h 1317406"/>
                <a:gd name="connsiteX4" fmla="*/ 662716 w 1960282"/>
                <a:gd name="connsiteY4" fmla="*/ 354691 h 1317406"/>
                <a:gd name="connsiteX5" fmla="*/ 683136 w 1960282"/>
                <a:gd name="connsiteY5" fmla="*/ 386438 h 1317406"/>
                <a:gd name="connsiteX6" fmla="*/ 694976 w 1960282"/>
                <a:gd name="connsiteY6" fmla="*/ 410459 h 1317406"/>
                <a:gd name="connsiteX7" fmla="*/ 904497 w 1960282"/>
                <a:gd name="connsiteY7" fmla="*/ 514277 h 1317406"/>
                <a:gd name="connsiteX8" fmla="*/ 991839 w 1960282"/>
                <a:gd name="connsiteY8" fmla="*/ 559234 h 1317406"/>
                <a:gd name="connsiteX9" fmla="*/ 1160690 w 1960282"/>
                <a:gd name="connsiteY9" fmla="*/ 648637 h 1317406"/>
                <a:gd name="connsiteX10" fmla="*/ 1095654 w 1960282"/>
                <a:gd name="connsiteY10" fmla="*/ 537443 h 1317406"/>
                <a:gd name="connsiteX11" fmla="*/ 913247 w 1960282"/>
                <a:gd name="connsiteY11" fmla="*/ 262202 h 1317406"/>
                <a:gd name="connsiteX12" fmla="*/ 913076 w 1960282"/>
                <a:gd name="connsiteY12" fmla="*/ 262029 h 1317406"/>
                <a:gd name="connsiteX13" fmla="*/ 917880 w 1960282"/>
                <a:gd name="connsiteY13" fmla="*/ 234060 h 1317406"/>
                <a:gd name="connsiteX14" fmla="*/ 945165 w 1960282"/>
                <a:gd name="connsiteY14" fmla="*/ 237490 h 1317406"/>
                <a:gd name="connsiteX15" fmla="*/ 1151252 w 1960282"/>
                <a:gd name="connsiteY15" fmla="*/ 500034 h 1317406"/>
                <a:gd name="connsiteX16" fmla="*/ 1246659 w 1960282"/>
                <a:gd name="connsiteY16" fmla="*/ 638855 h 1317406"/>
                <a:gd name="connsiteX17" fmla="*/ 1290073 w 1960282"/>
                <a:gd name="connsiteY17" fmla="*/ 713671 h 1317406"/>
                <a:gd name="connsiteX18" fmla="*/ 1294535 w 1960282"/>
                <a:gd name="connsiteY18" fmla="*/ 722423 h 1317406"/>
                <a:gd name="connsiteX19" fmla="*/ 1463215 w 1960282"/>
                <a:gd name="connsiteY19" fmla="*/ 821607 h 1317406"/>
                <a:gd name="connsiteX20" fmla="*/ 1521385 w 1960282"/>
                <a:gd name="connsiteY20" fmla="*/ 856612 h 1317406"/>
                <a:gd name="connsiteX21" fmla="*/ 1578526 w 1960282"/>
                <a:gd name="connsiteY21" fmla="*/ 893504 h 1317406"/>
                <a:gd name="connsiteX22" fmla="*/ 1635840 w 1960282"/>
                <a:gd name="connsiteY22" fmla="*/ 930569 h 1317406"/>
                <a:gd name="connsiteX23" fmla="*/ 1664498 w 1960282"/>
                <a:gd name="connsiteY23" fmla="*/ 949274 h 1317406"/>
                <a:gd name="connsiteX24" fmla="*/ 1692639 w 1960282"/>
                <a:gd name="connsiteY24" fmla="*/ 969007 h 1317406"/>
                <a:gd name="connsiteX25" fmla="*/ 1748921 w 1960282"/>
                <a:gd name="connsiteY25" fmla="*/ 1008817 h 1317406"/>
                <a:gd name="connsiteX26" fmla="*/ 1777065 w 1960282"/>
                <a:gd name="connsiteY26" fmla="*/ 1028551 h 1317406"/>
                <a:gd name="connsiteX27" fmla="*/ 1805034 w 1960282"/>
                <a:gd name="connsiteY27" fmla="*/ 1048972 h 1317406"/>
                <a:gd name="connsiteX28" fmla="*/ 1915028 w 1960282"/>
                <a:gd name="connsiteY28" fmla="*/ 1135799 h 1317406"/>
                <a:gd name="connsiteX29" fmla="*/ 1934761 w 1960282"/>
                <a:gd name="connsiteY29" fmla="*/ 1302763 h 1317406"/>
                <a:gd name="connsiteX30" fmla="*/ 1917484 w 1960282"/>
                <a:gd name="connsiteY30" fmla="*/ 1317406 h 1317406"/>
                <a:gd name="connsiteX31" fmla="*/ 1761879 w 1960282"/>
                <a:gd name="connsiteY31" fmla="*/ 1317406 h 1317406"/>
                <a:gd name="connsiteX32" fmla="*/ 1759219 w 1960282"/>
                <a:gd name="connsiteY32" fmla="*/ 1315118 h 1317406"/>
                <a:gd name="connsiteX33" fmla="*/ 1753899 w 1960282"/>
                <a:gd name="connsiteY33" fmla="*/ 1309970 h 1317406"/>
                <a:gd name="connsiteX34" fmla="*/ 1680283 w 1960282"/>
                <a:gd name="connsiteY34" fmla="*/ 1239443 h 1317406"/>
                <a:gd name="connsiteX35" fmla="*/ 1662094 w 1960282"/>
                <a:gd name="connsiteY35" fmla="*/ 1222112 h 1317406"/>
                <a:gd name="connsiteX36" fmla="*/ 1638244 w 1960282"/>
                <a:gd name="connsiteY36" fmla="*/ 1200663 h 1317406"/>
                <a:gd name="connsiteX37" fmla="*/ 1613705 w 1960282"/>
                <a:gd name="connsiteY37" fmla="*/ 1179556 h 1317406"/>
                <a:gd name="connsiteX38" fmla="*/ 1564627 w 1960282"/>
                <a:gd name="connsiteY38" fmla="*/ 1137344 h 1317406"/>
                <a:gd name="connsiteX39" fmla="*/ 1540089 w 1960282"/>
                <a:gd name="connsiteY39" fmla="*/ 1116237 h 1317406"/>
                <a:gd name="connsiteX40" fmla="*/ 1514521 w 1960282"/>
                <a:gd name="connsiteY40" fmla="*/ 1095817 h 1317406"/>
                <a:gd name="connsiteX41" fmla="*/ 1463386 w 1960282"/>
                <a:gd name="connsiteY41" fmla="*/ 1055320 h 1317406"/>
                <a:gd name="connsiteX42" fmla="*/ 1412079 w 1960282"/>
                <a:gd name="connsiteY42" fmla="*/ 1014823 h 1317406"/>
                <a:gd name="connsiteX43" fmla="*/ 1359398 w 1960282"/>
                <a:gd name="connsiteY43" fmla="*/ 975528 h 1317406"/>
                <a:gd name="connsiteX44" fmla="*/ 1169098 w 1960282"/>
                <a:gd name="connsiteY44" fmla="*/ 838251 h 1317406"/>
                <a:gd name="connsiteX45" fmla="*/ 1147305 w 1960282"/>
                <a:gd name="connsiteY45" fmla="*/ 844428 h 1317406"/>
                <a:gd name="connsiteX46" fmla="*/ 1058074 w 1960282"/>
                <a:gd name="connsiteY46" fmla="*/ 863303 h 1317406"/>
                <a:gd name="connsiteX47" fmla="*/ 882188 w 1960282"/>
                <a:gd name="connsiteY47" fmla="*/ 886984 h 1317406"/>
                <a:gd name="connsiteX48" fmla="*/ 706989 w 1960282"/>
                <a:gd name="connsiteY48" fmla="*/ 901912 h 1317406"/>
                <a:gd name="connsiteX49" fmla="*/ 531445 w 1960282"/>
                <a:gd name="connsiteY49" fmla="*/ 911523 h 1317406"/>
                <a:gd name="connsiteX50" fmla="*/ 509481 w 1960282"/>
                <a:gd name="connsiteY50" fmla="*/ 891274 h 1317406"/>
                <a:gd name="connsiteX51" fmla="*/ 528013 w 1960282"/>
                <a:gd name="connsiteY51" fmla="*/ 869310 h 1317406"/>
                <a:gd name="connsiteX52" fmla="*/ 528357 w 1960282"/>
                <a:gd name="connsiteY52" fmla="*/ 869310 h 1317406"/>
                <a:gd name="connsiteX53" fmla="*/ 872237 w 1960282"/>
                <a:gd name="connsiteY53" fmla="*/ 817315 h 1317406"/>
                <a:gd name="connsiteX54" fmla="*/ 1040399 w 1960282"/>
                <a:gd name="connsiteY54" fmla="*/ 780937 h 1317406"/>
                <a:gd name="connsiteX55" fmla="*/ 1072489 w 1960282"/>
                <a:gd name="connsiteY55" fmla="*/ 772187 h 1317406"/>
                <a:gd name="connsiteX56" fmla="*/ 924744 w 1960282"/>
                <a:gd name="connsiteY56" fmla="*/ 674547 h 1317406"/>
                <a:gd name="connsiteX57" fmla="*/ 650019 w 1960282"/>
                <a:gd name="connsiteY57" fmla="*/ 501578 h 1317406"/>
                <a:gd name="connsiteX58" fmla="*/ 629770 w 1960282"/>
                <a:gd name="connsiteY58" fmla="*/ 510158 h 1317406"/>
                <a:gd name="connsiteX59" fmla="*/ 593564 w 1960282"/>
                <a:gd name="connsiteY59" fmla="*/ 521483 h 1317406"/>
                <a:gd name="connsiteX60" fmla="*/ 523724 w 1960282"/>
                <a:gd name="connsiteY60" fmla="*/ 536241 h 1317406"/>
                <a:gd name="connsiteX61" fmla="*/ 385760 w 1960282"/>
                <a:gd name="connsiteY61" fmla="*/ 554773 h 1317406"/>
                <a:gd name="connsiteX62" fmla="*/ 110690 w 1960282"/>
                <a:gd name="connsiteY62" fmla="*/ 574163 h 1317406"/>
                <a:gd name="connsiteX63" fmla="*/ 93360 w 1960282"/>
                <a:gd name="connsiteY63" fmla="*/ 558205 h 1317406"/>
                <a:gd name="connsiteX64" fmla="*/ 107774 w 1960282"/>
                <a:gd name="connsiteY64" fmla="*/ 541046 h 1317406"/>
                <a:gd name="connsiteX65" fmla="*/ 108116 w 1960282"/>
                <a:gd name="connsiteY65" fmla="*/ 541046 h 1317406"/>
                <a:gd name="connsiteX66" fmla="*/ 377695 w 1960282"/>
                <a:gd name="connsiteY66" fmla="*/ 500205 h 1317406"/>
                <a:gd name="connsiteX67" fmla="*/ 509652 w 1960282"/>
                <a:gd name="connsiteY67" fmla="*/ 471549 h 1317406"/>
                <a:gd name="connsiteX68" fmla="*/ 570398 w 1960282"/>
                <a:gd name="connsiteY68" fmla="*/ 453531 h 1317406"/>
                <a:gd name="connsiteX69" fmla="*/ 472072 w 1960282"/>
                <a:gd name="connsiteY69" fmla="*/ 395017 h 1317406"/>
                <a:gd name="connsiteX70" fmla="*/ 8077 w 1960282"/>
                <a:gd name="connsiteY70" fmla="*/ 132646 h 1317406"/>
                <a:gd name="connsiteX71" fmla="*/ 7904 w 1960282"/>
                <a:gd name="connsiteY71" fmla="*/ 132475 h 1317406"/>
                <a:gd name="connsiteX72" fmla="*/ 1726 w 1960282"/>
                <a:gd name="connsiteY72" fmla="*/ 112225 h 1317406"/>
                <a:gd name="connsiteX73" fmla="*/ 20774 w 1960282"/>
                <a:gd name="connsiteY73" fmla="*/ 105533 h 1317406"/>
                <a:gd name="connsiteX74" fmla="*/ 509996 w 1960282"/>
                <a:gd name="connsiteY74" fmla="*/ 322775 h 1317406"/>
                <a:gd name="connsiteX75" fmla="*/ 576918 w 1960282"/>
                <a:gd name="connsiteY75" fmla="*/ 354177 h 1317406"/>
                <a:gd name="connsiteX76" fmla="*/ 566280 w 1960282"/>
                <a:gd name="connsiteY76" fmla="*/ 339077 h 1317406"/>
                <a:gd name="connsiteX77" fmla="*/ 483398 w 1960282"/>
                <a:gd name="connsiteY77" fmla="*/ 232514 h 1317406"/>
                <a:gd name="connsiteX78" fmla="*/ 302707 w 1960282"/>
                <a:gd name="connsiteY78" fmla="*/ 28144 h 1317406"/>
                <a:gd name="connsiteX79" fmla="*/ 302534 w 1960282"/>
                <a:gd name="connsiteY79" fmla="*/ 27971 h 1317406"/>
                <a:gd name="connsiteX80" fmla="*/ 303221 w 1960282"/>
                <a:gd name="connsiteY80" fmla="*/ 4463 h 1317406"/>
                <a:gd name="connsiteX81" fmla="*/ 314547 w 1960282"/>
                <a:gd name="connsiteY81" fmla="*/ 1 h 131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960282" h="1317406">
                  <a:moveTo>
                    <a:pt x="314547" y="1"/>
                  </a:moveTo>
                  <a:cubicBezTo>
                    <a:pt x="318622" y="-43"/>
                    <a:pt x="322697" y="1374"/>
                    <a:pt x="325872" y="4292"/>
                  </a:cubicBezTo>
                  <a:cubicBezTo>
                    <a:pt x="393997" y="66237"/>
                    <a:pt x="460061" y="129556"/>
                    <a:pt x="524581" y="195622"/>
                  </a:cubicBezTo>
                  <a:cubicBezTo>
                    <a:pt x="556670" y="228740"/>
                    <a:pt x="588244" y="262544"/>
                    <a:pt x="618616" y="298407"/>
                  </a:cubicBezTo>
                  <a:cubicBezTo>
                    <a:pt x="633717" y="316426"/>
                    <a:pt x="648475" y="334786"/>
                    <a:pt x="662716" y="354691"/>
                  </a:cubicBezTo>
                  <a:cubicBezTo>
                    <a:pt x="669580" y="364816"/>
                    <a:pt x="676615" y="375111"/>
                    <a:pt x="683136" y="386438"/>
                  </a:cubicBezTo>
                  <a:cubicBezTo>
                    <a:pt x="687255" y="393815"/>
                    <a:pt x="691373" y="401538"/>
                    <a:pt x="694976" y="410459"/>
                  </a:cubicBezTo>
                  <a:cubicBezTo>
                    <a:pt x="765160" y="444265"/>
                    <a:pt x="834999" y="478927"/>
                    <a:pt x="904497" y="514277"/>
                  </a:cubicBezTo>
                  <a:cubicBezTo>
                    <a:pt x="933667" y="529033"/>
                    <a:pt x="962838" y="543962"/>
                    <a:pt x="991839" y="559234"/>
                  </a:cubicBezTo>
                  <a:cubicBezTo>
                    <a:pt x="1048294" y="588577"/>
                    <a:pt x="1104577" y="618436"/>
                    <a:pt x="1160690" y="648637"/>
                  </a:cubicBezTo>
                  <a:cubicBezTo>
                    <a:pt x="1140270" y="611057"/>
                    <a:pt x="1118305" y="573992"/>
                    <a:pt x="1095654" y="537443"/>
                  </a:cubicBezTo>
                  <a:cubicBezTo>
                    <a:pt x="1037998" y="444094"/>
                    <a:pt x="976737" y="352118"/>
                    <a:pt x="913247" y="262202"/>
                  </a:cubicBezTo>
                  <a:lnTo>
                    <a:pt x="913076" y="262029"/>
                  </a:lnTo>
                  <a:cubicBezTo>
                    <a:pt x="906727" y="252935"/>
                    <a:pt x="908786" y="240408"/>
                    <a:pt x="917880" y="234060"/>
                  </a:cubicBezTo>
                  <a:cubicBezTo>
                    <a:pt x="926632" y="227881"/>
                    <a:pt x="938472" y="229597"/>
                    <a:pt x="945165" y="237490"/>
                  </a:cubicBezTo>
                  <a:cubicBezTo>
                    <a:pt x="1016205" y="323117"/>
                    <a:pt x="1085016" y="409946"/>
                    <a:pt x="1151252" y="500034"/>
                  </a:cubicBezTo>
                  <a:cubicBezTo>
                    <a:pt x="1184198" y="544993"/>
                    <a:pt x="1216287" y="590808"/>
                    <a:pt x="1246659" y="638855"/>
                  </a:cubicBezTo>
                  <a:cubicBezTo>
                    <a:pt x="1261760" y="663051"/>
                    <a:pt x="1276518" y="687417"/>
                    <a:pt x="1290073" y="713671"/>
                  </a:cubicBezTo>
                  <a:lnTo>
                    <a:pt x="1294535" y="722423"/>
                  </a:lnTo>
                  <a:cubicBezTo>
                    <a:pt x="1351161" y="754512"/>
                    <a:pt x="1407445" y="787458"/>
                    <a:pt x="1463215" y="821607"/>
                  </a:cubicBezTo>
                  <a:lnTo>
                    <a:pt x="1521385" y="856612"/>
                  </a:lnTo>
                  <a:lnTo>
                    <a:pt x="1578526" y="893504"/>
                  </a:lnTo>
                  <a:lnTo>
                    <a:pt x="1635840" y="930569"/>
                  </a:lnTo>
                  <a:cubicBezTo>
                    <a:pt x="1645279" y="936747"/>
                    <a:pt x="1655059" y="942753"/>
                    <a:pt x="1664498" y="949274"/>
                  </a:cubicBezTo>
                  <a:lnTo>
                    <a:pt x="1692639" y="969007"/>
                  </a:lnTo>
                  <a:lnTo>
                    <a:pt x="1748921" y="1008817"/>
                  </a:lnTo>
                  <a:lnTo>
                    <a:pt x="1777065" y="1028551"/>
                  </a:lnTo>
                  <a:cubicBezTo>
                    <a:pt x="1786501" y="1035244"/>
                    <a:pt x="1795940" y="1041764"/>
                    <a:pt x="1805034" y="1048972"/>
                  </a:cubicBezTo>
                  <a:lnTo>
                    <a:pt x="1915028" y="1135799"/>
                  </a:lnTo>
                  <a:cubicBezTo>
                    <a:pt x="1966507" y="1176468"/>
                    <a:pt x="1975430" y="1251111"/>
                    <a:pt x="1934761" y="1302763"/>
                  </a:cubicBezTo>
                  <a:lnTo>
                    <a:pt x="1917484" y="1317406"/>
                  </a:lnTo>
                  <a:lnTo>
                    <a:pt x="1761879" y="1317406"/>
                  </a:lnTo>
                  <a:lnTo>
                    <a:pt x="1759219" y="1315118"/>
                  </a:lnTo>
                  <a:lnTo>
                    <a:pt x="1753899" y="1309970"/>
                  </a:lnTo>
                  <a:lnTo>
                    <a:pt x="1680283" y="1239443"/>
                  </a:lnTo>
                  <a:lnTo>
                    <a:pt x="1662094" y="1222112"/>
                  </a:lnTo>
                  <a:cubicBezTo>
                    <a:pt x="1654715" y="1214562"/>
                    <a:pt x="1646480" y="1207527"/>
                    <a:pt x="1638244" y="1200663"/>
                  </a:cubicBezTo>
                  <a:lnTo>
                    <a:pt x="1613705" y="1179556"/>
                  </a:lnTo>
                  <a:lnTo>
                    <a:pt x="1564627" y="1137344"/>
                  </a:lnTo>
                  <a:lnTo>
                    <a:pt x="1540089" y="1116237"/>
                  </a:lnTo>
                  <a:cubicBezTo>
                    <a:pt x="1531854" y="1109202"/>
                    <a:pt x="1523102" y="1102681"/>
                    <a:pt x="1514521" y="1095817"/>
                  </a:cubicBezTo>
                  <a:lnTo>
                    <a:pt x="1463386" y="1055320"/>
                  </a:lnTo>
                  <a:lnTo>
                    <a:pt x="1412079" y="1014823"/>
                  </a:lnTo>
                  <a:lnTo>
                    <a:pt x="1359398" y="975528"/>
                  </a:lnTo>
                  <a:cubicBezTo>
                    <a:pt x="1297110" y="928683"/>
                    <a:pt x="1233618" y="883037"/>
                    <a:pt x="1169098" y="838251"/>
                  </a:cubicBezTo>
                  <a:lnTo>
                    <a:pt x="1147305" y="844428"/>
                  </a:lnTo>
                  <a:cubicBezTo>
                    <a:pt x="1117275" y="852321"/>
                    <a:pt x="1087589" y="858156"/>
                    <a:pt x="1058074" y="863303"/>
                  </a:cubicBezTo>
                  <a:cubicBezTo>
                    <a:pt x="999218" y="873599"/>
                    <a:pt x="940702" y="880807"/>
                    <a:pt x="882188" y="886984"/>
                  </a:cubicBezTo>
                  <a:cubicBezTo>
                    <a:pt x="823675" y="893162"/>
                    <a:pt x="765332" y="897967"/>
                    <a:pt x="706989" y="901912"/>
                  </a:cubicBezTo>
                  <a:cubicBezTo>
                    <a:pt x="648475" y="906032"/>
                    <a:pt x="590303" y="909291"/>
                    <a:pt x="531445" y="911523"/>
                  </a:cubicBezTo>
                  <a:cubicBezTo>
                    <a:pt x="519776" y="911865"/>
                    <a:pt x="509825" y="902771"/>
                    <a:pt x="509481" y="891274"/>
                  </a:cubicBezTo>
                  <a:cubicBezTo>
                    <a:pt x="508966" y="880121"/>
                    <a:pt x="517202" y="870682"/>
                    <a:pt x="528013" y="869310"/>
                  </a:cubicBezTo>
                  <a:lnTo>
                    <a:pt x="528357" y="869310"/>
                  </a:lnTo>
                  <a:cubicBezTo>
                    <a:pt x="643497" y="855238"/>
                    <a:pt x="758639" y="838251"/>
                    <a:pt x="872237" y="817315"/>
                  </a:cubicBezTo>
                  <a:cubicBezTo>
                    <a:pt x="929034" y="806677"/>
                    <a:pt x="985489" y="795009"/>
                    <a:pt x="1040399" y="780937"/>
                  </a:cubicBezTo>
                  <a:cubicBezTo>
                    <a:pt x="1051210" y="778191"/>
                    <a:pt x="1061850" y="775275"/>
                    <a:pt x="1072489" y="772187"/>
                  </a:cubicBezTo>
                  <a:cubicBezTo>
                    <a:pt x="1023584" y="739240"/>
                    <a:pt x="974164" y="706807"/>
                    <a:pt x="924744" y="674547"/>
                  </a:cubicBezTo>
                  <a:cubicBezTo>
                    <a:pt x="834141" y="615518"/>
                    <a:pt x="742337" y="558034"/>
                    <a:pt x="650019" y="501578"/>
                  </a:cubicBezTo>
                  <a:cubicBezTo>
                    <a:pt x="643155" y="505009"/>
                    <a:pt x="636291" y="507755"/>
                    <a:pt x="629770" y="510158"/>
                  </a:cubicBezTo>
                  <a:cubicBezTo>
                    <a:pt x="617416" y="514792"/>
                    <a:pt x="605575" y="518222"/>
                    <a:pt x="593564" y="521483"/>
                  </a:cubicBezTo>
                  <a:cubicBezTo>
                    <a:pt x="570054" y="527660"/>
                    <a:pt x="546888" y="532294"/>
                    <a:pt x="523724" y="536241"/>
                  </a:cubicBezTo>
                  <a:cubicBezTo>
                    <a:pt x="477565" y="544306"/>
                    <a:pt x="431577" y="549969"/>
                    <a:pt x="385760" y="554773"/>
                  </a:cubicBezTo>
                  <a:cubicBezTo>
                    <a:pt x="293955" y="564212"/>
                    <a:pt x="202666" y="570389"/>
                    <a:pt x="110690" y="574163"/>
                  </a:cubicBezTo>
                  <a:cubicBezTo>
                    <a:pt x="101425" y="574507"/>
                    <a:pt x="93875" y="567471"/>
                    <a:pt x="93360" y="558205"/>
                  </a:cubicBezTo>
                  <a:cubicBezTo>
                    <a:pt x="93015" y="549453"/>
                    <a:pt x="99366" y="542074"/>
                    <a:pt x="107774" y="541046"/>
                  </a:cubicBezTo>
                  <a:lnTo>
                    <a:pt x="108116" y="541046"/>
                  </a:lnTo>
                  <a:cubicBezTo>
                    <a:pt x="198377" y="529892"/>
                    <a:pt x="288635" y="516678"/>
                    <a:pt x="377695" y="500205"/>
                  </a:cubicBezTo>
                  <a:cubicBezTo>
                    <a:pt x="422310" y="491968"/>
                    <a:pt x="466409" y="482703"/>
                    <a:pt x="509652" y="471549"/>
                  </a:cubicBezTo>
                  <a:cubicBezTo>
                    <a:pt x="530243" y="466230"/>
                    <a:pt x="551006" y="460223"/>
                    <a:pt x="570398" y="453531"/>
                  </a:cubicBezTo>
                  <a:cubicBezTo>
                    <a:pt x="537623" y="433798"/>
                    <a:pt x="504847" y="414406"/>
                    <a:pt x="472072" y="395017"/>
                  </a:cubicBezTo>
                  <a:cubicBezTo>
                    <a:pt x="319181" y="304929"/>
                    <a:pt x="164573" y="216727"/>
                    <a:pt x="8077" y="132646"/>
                  </a:cubicBezTo>
                  <a:lnTo>
                    <a:pt x="7904" y="132475"/>
                  </a:lnTo>
                  <a:cubicBezTo>
                    <a:pt x="526" y="128699"/>
                    <a:pt x="-2048" y="119604"/>
                    <a:pt x="1726" y="112225"/>
                  </a:cubicBezTo>
                  <a:cubicBezTo>
                    <a:pt x="5502" y="105361"/>
                    <a:pt x="13739" y="102445"/>
                    <a:pt x="20774" y="105533"/>
                  </a:cubicBezTo>
                  <a:cubicBezTo>
                    <a:pt x="185507" y="174344"/>
                    <a:pt x="348180" y="247443"/>
                    <a:pt x="509996" y="322775"/>
                  </a:cubicBezTo>
                  <a:cubicBezTo>
                    <a:pt x="532303" y="333242"/>
                    <a:pt x="554611" y="343709"/>
                    <a:pt x="576918" y="354177"/>
                  </a:cubicBezTo>
                  <a:cubicBezTo>
                    <a:pt x="573486" y="349200"/>
                    <a:pt x="569883" y="344053"/>
                    <a:pt x="566280" y="339077"/>
                  </a:cubicBezTo>
                  <a:cubicBezTo>
                    <a:pt x="540368" y="302870"/>
                    <a:pt x="512226" y="267349"/>
                    <a:pt x="483398" y="232514"/>
                  </a:cubicBezTo>
                  <a:cubicBezTo>
                    <a:pt x="425571" y="162676"/>
                    <a:pt x="364824" y="94550"/>
                    <a:pt x="302707" y="28144"/>
                  </a:cubicBezTo>
                  <a:lnTo>
                    <a:pt x="302534" y="27971"/>
                  </a:lnTo>
                  <a:cubicBezTo>
                    <a:pt x="296186" y="21280"/>
                    <a:pt x="296530" y="10811"/>
                    <a:pt x="303221" y="4463"/>
                  </a:cubicBezTo>
                  <a:cubicBezTo>
                    <a:pt x="306396" y="1545"/>
                    <a:pt x="310472" y="43"/>
                    <a:pt x="314547" y="1"/>
                  </a:cubicBezTo>
                  <a:close/>
                </a:path>
              </a:pathLst>
            </a:custGeom>
            <a:solidFill>
              <a:srgbClr val="C0D388"/>
            </a:solidFill>
            <a:ln w="9525"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306" name="任意多边形: 形状 305"/>
            <p:cNvSpPr/>
            <p:nvPr/>
          </p:nvSpPr>
          <p:spPr>
            <a:xfrm>
              <a:off x="1705132" y="5770881"/>
              <a:ext cx="1055785" cy="1087119"/>
            </a:xfrm>
            <a:custGeom>
              <a:avLst/>
              <a:gdLst>
                <a:gd name="connsiteX0" fmla="*/ 27798 w 1055785"/>
                <a:gd name="connsiteY0" fmla="*/ 190 h 1087119"/>
                <a:gd name="connsiteX1" fmla="*/ 40668 w 1055785"/>
                <a:gd name="connsiteY1" fmla="*/ 7203 h 1087119"/>
                <a:gd name="connsiteX2" fmla="*/ 246757 w 1055785"/>
                <a:gd name="connsiteY2" fmla="*/ 269747 h 1087119"/>
                <a:gd name="connsiteX3" fmla="*/ 342164 w 1055785"/>
                <a:gd name="connsiteY3" fmla="*/ 408568 h 1087119"/>
                <a:gd name="connsiteX4" fmla="*/ 385576 w 1055785"/>
                <a:gd name="connsiteY4" fmla="*/ 483384 h 1087119"/>
                <a:gd name="connsiteX5" fmla="*/ 390039 w 1055785"/>
                <a:gd name="connsiteY5" fmla="*/ 492136 h 1087119"/>
                <a:gd name="connsiteX6" fmla="*/ 558718 w 1055785"/>
                <a:gd name="connsiteY6" fmla="*/ 591319 h 1087119"/>
                <a:gd name="connsiteX7" fmla="*/ 616890 w 1055785"/>
                <a:gd name="connsiteY7" fmla="*/ 626325 h 1087119"/>
                <a:gd name="connsiteX8" fmla="*/ 674031 w 1055785"/>
                <a:gd name="connsiteY8" fmla="*/ 663217 h 1087119"/>
                <a:gd name="connsiteX9" fmla="*/ 731343 w 1055785"/>
                <a:gd name="connsiteY9" fmla="*/ 700282 h 1087119"/>
                <a:gd name="connsiteX10" fmla="*/ 760001 w 1055785"/>
                <a:gd name="connsiteY10" fmla="*/ 718987 h 1087119"/>
                <a:gd name="connsiteX11" fmla="*/ 788142 w 1055785"/>
                <a:gd name="connsiteY11" fmla="*/ 738720 h 1087119"/>
                <a:gd name="connsiteX12" fmla="*/ 844426 w 1055785"/>
                <a:gd name="connsiteY12" fmla="*/ 778530 h 1087119"/>
                <a:gd name="connsiteX13" fmla="*/ 872568 w 1055785"/>
                <a:gd name="connsiteY13" fmla="*/ 798264 h 1087119"/>
                <a:gd name="connsiteX14" fmla="*/ 900538 w 1055785"/>
                <a:gd name="connsiteY14" fmla="*/ 818685 h 1087119"/>
                <a:gd name="connsiteX15" fmla="*/ 1010532 w 1055785"/>
                <a:gd name="connsiteY15" fmla="*/ 905512 h 1087119"/>
                <a:gd name="connsiteX16" fmla="*/ 1030265 w 1055785"/>
                <a:gd name="connsiteY16" fmla="*/ 1072476 h 1087119"/>
                <a:gd name="connsiteX17" fmla="*/ 1012988 w 1055785"/>
                <a:gd name="connsiteY17" fmla="*/ 1087119 h 1087119"/>
                <a:gd name="connsiteX18" fmla="*/ 857383 w 1055785"/>
                <a:gd name="connsiteY18" fmla="*/ 1087119 h 1087119"/>
                <a:gd name="connsiteX19" fmla="*/ 854722 w 1055785"/>
                <a:gd name="connsiteY19" fmla="*/ 1084831 h 1087119"/>
                <a:gd name="connsiteX20" fmla="*/ 849404 w 1055785"/>
                <a:gd name="connsiteY20" fmla="*/ 1079683 h 1087119"/>
                <a:gd name="connsiteX21" fmla="*/ 775788 w 1055785"/>
                <a:gd name="connsiteY21" fmla="*/ 1009156 h 1087119"/>
                <a:gd name="connsiteX22" fmla="*/ 499174 w 1055785"/>
                <a:gd name="connsiteY22" fmla="*/ 657726 h 1087119"/>
                <a:gd name="connsiteX23" fmla="*/ 0 w 1055785"/>
                <a:gd name="connsiteY23" fmla="*/ 283818 h 1087119"/>
                <a:gd name="connsiteX24" fmla="*/ 87342 w 1055785"/>
                <a:gd name="connsiteY24" fmla="*/ 328776 h 1087119"/>
                <a:gd name="connsiteX25" fmla="*/ 256193 w 1055785"/>
                <a:gd name="connsiteY25" fmla="*/ 418177 h 1087119"/>
                <a:gd name="connsiteX26" fmla="*/ 191160 w 1055785"/>
                <a:gd name="connsiteY26" fmla="*/ 306983 h 1087119"/>
                <a:gd name="connsiteX27" fmla="*/ 8752 w 1055785"/>
                <a:gd name="connsiteY27" fmla="*/ 31742 h 1087119"/>
                <a:gd name="connsiteX28" fmla="*/ 8581 w 1055785"/>
                <a:gd name="connsiteY28" fmla="*/ 31570 h 1087119"/>
                <a:gd name="connsiteX29" fmla="*/ 13384 w 1055785"/>
                <a:gd name="connsiteY29" fmla="*/ 3600 h 1087119"/>
                <a:gd name="connsiteX30" fmla="*/ 27798 w 1055785"/>
                <a:gd name="connsiteY30" fmla="*/ 190 h 1087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55785" h="1087119">
                  <a:moveTo>
                    <a:pt x="27798" y="190"/>
                  </a:moveTo>
                  <a:cubicBezTo>
                    <a:pt x="32689" y="855"/>
                    <a:pt x="37322" y="3256"/>
                    <a:pt x="40668" y="7203"/>
                  </a:cubicBezTo>
                  <a:cubicBezTo>
                    <a:pt x="111710" y="92830"/>
                    <a:pt x="180520" y="179659"/>
                    <a:pt x="246757" y="269747"/>
                  </a:cubicBezTo>
                  <a:cubicBezTo>
                    <a:pt x="279702" y="314706"/>
                    <a:pt x="311791" y="360521"/>
                    <a:pt x="342164" y="408568"/>
                  </a:cubicBezTo>
                  <a:cubicBezTo>
                    <a:pt x="357265" y="432764"/>
                    <a:pt x="372021" y="457130"/>
                    <a:pt x="385576" y="483384"/>
                  </a:cubicBezTo>
                  <a:lnTo>
                    <a:pt x="390039" y="492136"/>
                  </a:lnTo>
                  <a:cubicBezTo>
                    <a:pt x="446664" y="524225"/>
                    <a:pt x="502950" y="557171"/>
                    <a:pt x="558718" y="591319"/>
                  </a:cubicBezTo>
                  <a:lnTo>
                    <a:pt x="616890" y="626325"/>
                  </a:lnTo>
                  <a:lnTo>
                    <a:pt x="674031" y="663217"/>
                  </a:lnTo>
                  <a:lnTo>
                    <a:pt x="731343" y="700282"/>
                  </a:lnTo>
                  <a:cubicBezTo>
                    <a:pt x="740782" y="706459"/>
                    <a:pt x="750562" y="712466"/>
                    <a:pt x="760001" y="718987"/>
                  </a:cubicBezTo>
                  <a:lnTo>
                    <a:pt x="788142" y="738720"/>
                  </a:lnTo>
                  <a:lnTo>
                    <a:pt x="844426" y="778530"/>
                  </a:lnTo>
                  <a:lnTo>
                    <a:pt x="872568" y="798264"/>
                  </a:lnTo>
                  <a:cubicBezTo>
                    <a:pt x="882006" y="804957"/>
                    <a:pt x="891444" y="811477"/>
                    <a:pt x="900538" y="818685"/>
                  </a:cubicBezTo>
                  <a:lnTo>
                    <a:pt x="1010532" y="905512"/>
                  </a:lnTo>
                  <a:cubicBezTo>
                    <a:pt x="1062010" y="946181"/>
                    <a:pt x="1070933" y="1020824"/>
                    <a:pt x="1030265" y="1072476"/>
                  </a:cubicBezTo>
                  <a:lnTo>
                    <a:pt x="1012988" y="1087119"/>
                  </a:lnTo>
                  <a:lnTo>
                    <a:pt x="857383" y="1087119"/>
                  </a:lnTo>
                  <a:lnTo>
                    <a:pt x="854722" y="1084831"/>
                  </a:lnTo>
                  <a:lnTo>
                    <a:pt x="849404" y="1079683"/>
                  </a:lnTo>
                  <a:lnTo>
                    <a:pt x="775788" y="1009156"/>
                  </a:lnTo>
                  <a:cubicBezTo>
                    <a:pt x="730486" y="898821"/>
                    <a:pt x="648291" y="765662"/>
                    <a:pt x="499174" y="657726"/>
                  </a:cubicBezTo>
                  <a:cubicBezTo>
                    <a:pt x="326378" y="532633"/>
                    <a:pt x="136591" y="388663"/>
                    <a:pt x="0" y="283818"/>
                  </a:cubicBezTo>
                  <a:cubicBezTo>
                    <a:pt x="29172" y="298575"/>
                    <a:pt x="58343" y="313504"/>
                    <a:pt x="87342" y="328776"/>
                  </a:cubicBezTo>
                  <a:cubicBezTo>
                    <a:pt x="143799" y="358119"/>
                    <a:pt x="200081" y="387976"/>
                    <a:pt x="256193" y="418177"/>
                  </a:cubicBezTo>
                  <a:cubicBezTo>
                    <a:pt x="235773" y="380599"/>
                    <a:pt x="213809" y="343534"/>
                    <a:pt x="191160" y="306983"/>
                  </a:cubicBezTo>
                  <a:cubicBezTo>
                    <a:pt x="133501" y="213634"/>
                    <a:pt x="72242" y="121658"/>
                    <a:pt x="8752" y="31742"/>
                  </a:cubicBezTo>
                  <a:lnTo>
                    <a:pt x="8581" y="31570"/>
                  </a:lnTo>
                  <a:cubicBezTo>
                    <a:pt x="2230" y="22476"/>
                    <a:pt x="4290" y="9950"/>
                    <a:pt x="13384" y="3600"/>
                  </a:cubicBezTo>
                  <a:cubicBezTo>
                    <a:pt x="17760" y="598"/>
                    <a:pt x="22908" y="-475"/>
                    <a:pt x="27798" y="190"/>
                  </a:cubicBezTo>
                  <a:close/>
                </a:path>
              </a:pathLst>
            </a:custGeom>
            <a:solidFill>
              <a:srgbClr val="1D1D1B">
                <a:alpha val="30000"/>
              </a:srgbClr>
            </a:solidFill>
            <a:ln w="9525"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307" name="任意多边形: 形状 306"/>
            <p:cNvSpPr/>
            <p:nvPr/>
          </p:nvSpPr>
          <p:spPr>
            <a:xfrm>
              <a:off x="694090" y="4552541"/>
              <a:ext cx="1871305" cy="2029759"/>
            </a:xfrm>
            <a:custGeom>
              <a:avLst/>
              <a:gdLst>
                <a:gd name="connsiteX0" fmla="*/ 994597 w 1038726"/>
                <a:gd name="connsiteY0" fmla="*/ 771811 h 1126680"/>
                <a:gd name="connsiteX1" fmla="*/ 1020982 w 1038726"/>
                <a:gd name="connsiteY1" fmla="*/ 964597 h 1126680"/>
                <a:gd name="connsiteX2" fmla="*/ 1028602 w 1038726"/>
                <a:gd name="connsiteY2" fmla="*/ 991839 h 1126680"/>
                <a:gd name="connsiteX3" fmla="*/ 1034221 w 1038726"/>
                <a:gd name="connsiteY3" fmla="*/ 1009650 h 1126680"/>
                <a:gd name="connsiteX4" fmla="*/ 1000122 w 1038726"/>
                <a:gd name="connsiteY4" fmla="*/ 1110901 h 1126680"/>
                <a:gd name="connsiteX5" fmla="*/ 999836 w 1038726"/>
                <a:gd name="connsiteY5" fmla="*/ 1111092 h 1126680"/>
                <a:gd name="connsiteX6" fmla="*/ 910111 w 1038726"/>
                <a:gd name="connsiteY6" fmla="*/ 1117378 h 1126680"/>
                <a:gd name="connsiteX7" fmla="*/ 870010 w 1038726"/>
                <a:gd name="connsiteY7" fmla="*/ 1099566 h 1126680"/>
                <a:gd name="connsiteX8" fmla="*/ 846388 w 1038726"/>
                <a:gd name="connsiteY8" fmla="*/ 1091089 h 1126680"/>
                <a:gd name="connsiteX9" fmla="*/ 631790 w 1038726"/>
                <a:gd name="connsiteY9" fmla="*/ 1068039 h 1126680"/>
                <a:gd name="connsiteX10" fmla="*/ 528635 w 1038726"/>
                <a:gd name="connsiteY10" fmla="*/ 1061657 h 1126680"/>
                <a:gd name="connsiteX11" fmla="*/ 351279 w 1038726"/>
                <a:gd name="connsiteY11" fmla="*/ 829819 h 1126680"/>
                <a:gd name="connsiteX12" fmla="*/ 109153 w 1038726"/>
                <a:gd name="connsiteY12" fmla="*/ 593789 h 1126680"/>
                <a:gd name="connsiteX13" fmla="*/ 176400 w 1038726"/>
                <a:gd name="connsiteY13" fmla="*/ 428816 h 1126680"/>
                <a:gd name="connsiteX14" fmla="*/ 18666 w 1038726"/>
                <a:gd name="connsiteY14" fmla="*/ 44577 h 1126680"/>
                <a:gd name="connsiteX15" fmla="*/ 32191 w 1038726"/>
                <a:gd name="connsiteY15" fmla="*/ 28575 h 1126680"/>
                <a:gd name="connsiteX16" fmla="*/ 386521 w 1038726"/>
                <a:gd name="connsiteY16" fmla="*/ 151448 h 1126680"/>
                <a:gd name="connsiteX17" fmla="*/ 524444 w 1038726"/>
                <a:gd name="connsiteY17" fmla="*/ 159544 h 1126680"/>
                <a:gd name="connsiteX18" fmla="*/ 725707 w 1038726"/>
                <a:gd name="connsiteY18" fmla="*/ 385573 h 1126680"/>
                <a:gd name="connsiteX19" fmla="*/ 844864 w 1038726"/>
                <a:gd name="connsiteY19" fmla="*/ 421672 h 1126680"/>
                <a:gd name="connsiteX20" fmla="*/ 994597 w 1038726"/>
                <a:gd name="connsiteY20" fmla="*/ 771811 h 112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38726" h="1126680">
                  <a:moveTo>
                    <a:pt x="994597" y="771811"/>
                  </a:moveTo>
                  <a:cubicBezTo>
                    <a:pt x="995931" y="848583"/>
                    <a:pt x="1007837" y="914400"/>
                    <a:pt x="1020982" y="964597"/>
                  </a:cubicBezTo>
                  <a:cubicBezTo>
                    <a:pt x="1023553" y="974313"/>
                    <a:pt x="1026030" y="983361"/>
                    <a:pt x="1028602" y="991839"/>
                  </a:cubicBezTo>
                  <a:cubicBezTo>
                    <a:pt x="1030507" y="998125"/>
                    <a:pt x="1032316" y="1004031"/>
                    <a:pt x="1034221" y="1009650"/>
                  </a:cubicBezTo>
                  <a:cubicBezTo>
                    <a:pt x="1046604" y="1047274"/>
                    <a:pt x="1032888" y="1088613"/>
                    <a:pt x="1000122" y="1110901"/>
                  </a:cubicBezTo>
                  <a:lnTo>
                    <a:pt x="999836" y="1111092"/>
                  </a:lnTo>
                  <a:cubicBezTo>
                    <a:pt x="973262" y="1129189"/>
                    <a:pt x="938876" y="1131856"/>
                    <a:pt x="910111" y="1117378"/>
                  </a:cubicBezTo>
                  <a:cubicBezTo>
                    <a:pt x="898776" y="1111663"/>
                    <a:pt x="885345" y="1105567"/>
                    <a:pt x="870010" y="1099566"/>
                  </a:cubicBezTo>
                  <a:cubicBezTo>
                    <a:pt x="862581" y="1096709"/>
                    <a:pt x="854675" y="1093852"/>
                    <a:pt x="846388" y="1091089"/>
                  </a:cubicBezTo>
                  <a:cubicBezTo>
                    <a:pt x="792001" y="1073087"/>
                    <a:pt x="718753" y="1059181"/>
                    <a:pt x="631790" y="1068039"/>
                  </a:cubicBezTo>
                  <a:cubicBezTo>
                    <a:pt x="594833" y="1071754"/>
                    <a:pt x="560257" y="1069087"/>
                    <a:pt x="528635" y="1061657"/>
                  </a:cubicBezTo>
                  <a:cubicBezTo>
                    <a:pt x="392903" y="1029653"/>
                    <a:pt x="313369" y="909352"/>
                    <a:pt x="351279" y="829819"/>
                  </a:cubicBezTo>
                  <a:cubicBezTo>
                    <a:pt x="397951" y="731806"/>
                    <a:pt x="170209" y="716757"/>
                    <a:pt x="109153" y="593789"/>
                  </a:cubicBezTo>
                  <a:cubicBezTo>
                    <a:pt x="48098" y="470916"/>
                    <a:pt x="162303" y="449771"/>
                    <a:pt x="176400" y="428816"/>
                  </a:cubicBezTo>
                  <a:cubicBezTo>
                    <a:pt x="190497" y="407861"/>
                    <a:pt x="-70679" y="171641"/>
                    <a:pt x="18666" y="44577"/>
                  </a:cubicBezTo>
                  <a:cubicBezTo>
                    <a:pt x="22857" y="38577"/>
                    <a:pt x="27334" y="33243"/>
                    <a:pt x="32191" y="28575"/>
                  </a:cubicBezTo>
                  <a:cubicBezTo>
                    <a:pt x="128489" y="-65722"/>
                    <a:pt x="330991" y="99156"/>
                    <a:pt x="386521" y="151448"/>
                  </a:cubicBezTo>
                  <a:cubicBezTo>
                    <a:pt x="444624" y="206312"/>
                    <a:pt x="480343" y="194691"/>
                    <a:pt x="524444" y="159544"/>
                  </a:cubicBezTo>
                  <a:cubicBezTo>
                    <a:pt x="607882" y="93250"/>
                    <a:pt x="685702" y="287941"/>
                    <a:pt x="725707" y="385573"/>
                  </a:cubicBezTo>
                  <a:cubicBezTo>
                    <a:pt x="765711" y="483108"/>
                    <a:pt x="793525" y="407385"/>
                    <a:pt x="844864" y="421672"/>
                  </a:cubicBezTo>
                  <a:cubicBezTo>
                    <a:pt x="896204" y="435960"/>
                    <a:pt x="991454" y="592456"/>
                    <a:pt x="994597" y="771811"/>
                  </a:cubicBezTo>
                  <a:close/>
                </a:path>
              </a:pathLst>
            </a:custGeom>
            <a:solidFill>
              <a:srgbClr val="5C7019"/>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308" name="任意多边形: 形状 307"/>
            <p:cNvSpPr/>
            <p:nvPr/>
          </p:nvSpPr>
          <p:spPr>
            <a:xfrm>
              <a:off x="1356446" y="5108262"/>
              <a:ext cx="1208950" cy="1474038"/>
            </a:xfrm>
            <a:custGeom>
              <a:avLst/>
              <a:gdLst>
                <a:gd name="connsiteX0" fmla="*/ 501682 w 671065"/>
                <a:gd name="connsiteY0" fmla="*/ 367519 h 818210"/>
                <a:gd name="connsiteX1" fmla="*/ 639414 w 671065"/>
                <a:gd name="connsiteY1" fmla="*/ 658603 h 818210"/>
                <a:gd name="connsiteX2" fmla="*/ 660941 w 671065"/>
                <a:gd name="connsiteY2" fmla="*/ 683368 h 818210"/>
                <a:gd name="connsiteX3" fmla="*/ 666560 w 671065"/>
                <a:gd name="connsiteY3" fmla="*/ 701180 h 818210"/>
                <a:gd name="connsiteX4" fmla="*/ 632461 w 671065"/>
                <a:gd name="connsiteY4" fmla="*/ 802431 h 818210"/>
                <a:gd name="connsiteX5" fmla="*/ 632175 w 671065"/>
                <a:gd name="connsiteY5" fmla="*/ 802621 h 818210"/>
                <a:gd name="connsiteX6" fmla="*/ 542450 w 671065"/>
                <a:gd name="connsiteY6" fmla="*/ 808908 h 818210"/>
                <a:gd name="connsiteX7" fmla="*/ 502349 w 671065"/>
                <a:gd name="connsiteY7" fmla="*/ 791096 h 818210"/>
                <a:gd name="connsiteX8" fmla="*/ 431102 w 671065"/>
                <a:gd name="connsiteY8" fmla="*/ 656698 h 818210"/>
                <a:gd name="connsiteX9" fmla="*/ 143257 w 671065"/>
                <a:gd name="connsiteY9" fmla="*/ 545160 h 818210"/>
                <a:gd name="connsiteX10" fmla="*/ 199168 w 671065"/>
                <a:gd name="connsiteY10" fmla="*/ 464293 h 818210"/>
                <a:gd name="connsiteX11" fmla="*/ 33814 w 671065"/>
                <a:gd name="connsiteY11" fmla="*/ 291986 h 818210"/>
                <a:gd name="connsiteX12" fmla="*/ 31624 w 671065"/>
                <a:gd name="connsiteY12" fmla="*/ 177495 h 818210"/>
                <a:gd name="connsiteX13" fmla="*/ 286 w 671065"/>
                <a:gd name="connsiteY13" fmla="*/ 29477 h 818210"/>
                <a:gd name="connsiteX14" fmla="*/ 102490 w 671065"/>
                <a:gd name="connsiteY14" fmla="*/ 41002 h 818210"/>
                <a:gd name="connsiteX15" fmla="*/ 193167 w 671065"/>
                <a:gd name="connsiteY15" fmla="*/ 29667 h 818210"/>
                <a:gd name="connsiteX16" fmla="*/ 336329 w 671065"/>
                <a:gd name="connsiteY16" fmla="*/ 239789 h 818210"/>
                <a:gd name="connsiteX17" fmla="*/ 431388 w 671065"/>
                <a:gd name="connsiteY17" fmla="*/ 292176 h 818210"/>
                <a:gd name="connsiteX18" fmla="*/ 501682 w 671065"/>
                <a:gd name="connsiteY18" fmla="*/ 367519 h 81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71065" h="818210">
                  <a:moveTo>
                    <a:pt x="501682" y="367519"/>
                  </a:moveTo>
                  <a:cubicBezTo>
                    <a:pt x="521590" y="413525"/>
                    <a:pt x="599885" y="611740"/>
                    <a:pt x="639414" y="658603"/>
                  </a:cubicBezTo>
                  <a:cubicBezTo>
                    <a:pt x="645700" y="666128"/>
                    <a:pt x="653130" y="674510"/>
                    <a:pt x="660941" y="683368"/>
                  </a:cubicBezTo>
                  <a:cubicBezTo>
                    <a:pt x="662846" y="689655"/>
                    <a:pt x="664655" y="695560"/>
                    <a:pt x="666560" y="701180"/>
                  </a:cubicBezTo>
                  <a:cubicBezTo>
                    <a:pt x="678943" y="738804"/>
                    <a:pt x="665227" y="780142"/>
                    <a:pt x="632461" y="802431"/>
                  </a:cubicBezTo>
                  <a:lnTo>
                    <a:pt x="632175" y="802621"/>
                  </a:lnTo>
                  <a:cubicBezTo>
                    <a:pt x="605600" y="820719"/>
                    <a:pt x="571215" y="823386"/>
                    <a:pt x="542450" y="808908"/>
                  </a:cubicBezTo>
                  <a:cubicBezTo>
                    <a:pt x="531115" y="803193"/>
                    <a:pt x="517684" y="797097"/>
                    <a:pt x="502349" y="791096"/>
                  </a:cubicBezTo>
                  <a:cubicBezTo>
                    <a:pt x="486728" y="730422"/>
                    <a:pt x="463678" y="672129"/>
                    <a:pt x="431102" y="656698"/>
                  </a:cubicBezTo>
                  <a:cubicBezTo>
                    <a:pt x="356712" y="621646"/>
                    <a:pt x="137733" y="598024"/>
                    <a:pt x="143257" y="545160"/>
                  </a:cubicBezTo>
                  <a:cubicBezTo>
                    <a:pt x="148781" y="492392"/>
                    <a:pt x="185738" y="518681"/>
                    <a:pt x="199168" y="464293"/>
                  </a:cubicBezTo>
                  <a:cubicBezTo>
                    <a:pt x="212504" y="409810"/>
                    <a:pt x="88012" y="346945"/>
                    <a:pt x="33814" y="291986"/>
                  </a:cubicBezTo>
                  <a:cubicBezTo>
                    <a:pt x="-20383" y="237027"/>
                    <a:pt x="572" y="198641"/>
                    <a:pt x="31624" y="177495"/>
                  </a:cubicBezTo>
                  <a:cubicBezTo>
                    <a:pt x="62580" y="156445"/>
                    <a:pt x="4954" y="62529"/>
                    <a:pt x="286" y="29477"/>
                  </a:cubicBezTo>
                  <a:cubicBezTo>
                    <a:pt x="-4476" y="-3670"/>
                    <a:pt x="51055" y="-19767"/>
                    <a:pt x="102490" y="41002"/>
                  </a:cubicBezTo>
                  <a:cubicBezTo>
                    <a:pt x="153925" y="101772"/>
                    <a:pt x="163545" y="12046"/>
                    <a:pt x="193167" y="29667"/>
                  </a:cubicBezTo>
                  <a:cubicBezTo>
                    <a:pt x="222791" y="47289"/>
                    <a:pt x="288704" y="158731"/>
                    <a:pt x="336329" y="239789"/>
                  </a:cubicBezTo>
                  <a:cubicBezTo>
                    <a:pt x="383954" y="320847"/>
                    <a:pt x="409766" y="311703"/>
                    <a:pt x="431388" y="292176"/>
                  </a:cubicBezTo>
                  <a:cubicBezTo>
                    <a:pt x="452819" y="272745"/>
                    <a:pt x="481775" y="321609"/>
                    <a:pt x="501682" y="367519"/>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309" name="任意多边形: 形状 308"/>
            <p:cNvSpPr/>
            <p:nvPr/>
          </p:nvSpPr>
          <p:spPr>
            <a:xfrm>
              <a:off x="1195060" y="4824024"/>
              <a:ext cx="115655" cy="121170"/>
            </a:xfrm>
            <a:custGeom>
              <a:avLst/>
              <a:gdLst>
                <a:gd name="connsiteX0" fmla="*/ 52149 w 64198"/>
                <a:gd name="connsiteY0" fmla="*/ 16184 h 67259"/>
                <a:gd name="connsiteX1" fmla="*/ 57197 w 64198"/>
                <a:gd name="connsiteY1" fmla="*/ 62380 h 67259"/>
                <a:gd name="connsiteX2" fmla="*/ 12049 w 64198"/>
                <a:gd name="connsiteY2" fmla="*/ 51140 h 67259"/>
                <a:gd name="connsiteX3" fmla="*/ 7001 w 64198"/>
                <a:gd name="connsiteY3" fmla="*/ 4944 h 67259"/>
                <a:gd name="connsiteX4" fmla="*/ 52149 w 64198"/>
                <a:gd name="connsiteY4" fmla="*/ 16184 h 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98" h="67259">
                  <a:moveTo>
                    <a:pt x="52149" y="16184"/>
                  </a:moveTo>
                  <a:cubicBezTo>
                    <a:pt x="65961" y="32090"/>
                    <a:pt x="68247" y="52760"/>
                    <a:pt x="57197" y="62380"/>
                  </a:cubicBezTo>
                  <a:cubicBezTo>
                    <a:pt x="46149" y="72000"/>
                    <a:pt x="25956" y="66952"/>
                    <a:pt x="12049" y="51140"/>
                  </a:cubicBezTo>
                  <a:cubicBezTo>
                    <a:pt x="-1763" y="35234"/>
                    <a:pt x="-4048" y="14564"/>
                    <a:pt x="7001" y="4944"/>
                  </a:cubicBezTo>
                  <a:cubicBezTo>
                    <a:pt x="18050" y="-4771"/>
                    <a:pt x="38243" y="277"/>
                    <a:pt x="52149" y="16184"/>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310" name="任意多边形: 形状 309"/>
            <p:cNvSpPr/>
            <p:nvPr/>
          </p:nvSpPr>
          <p:spPr>
            <a:xfrm>
              <a:off x="1374973" y="4921550"/>
              <a:ext cx="65904" cy="69170"/>
            </a:xfrm>
            <a:custGeom>
              <a:avLst/>
              <a:gdLst>
                <a:gd name="connsiteX0" fmla="*/ 29721 w 36582"/>
                <a:gd name="connsiteY0" fmla="*/ 9197 h 38395"/>
                <a:gd name="connsiteX1" fmla="*/ 32579 w 36582"/>
                <a:gd name="connsiteY1" fmla="*/ 35581 h 38395"/>
                <a:gd name="connsiteX2" fmla="*/ 6861 w 36582"/>
                <a:gd name="connsiteY2" fmla="*/ 29199 h 38395"/>
                <a:gd name="connsiteX3" fmla="*/ 4004 w 36582"/>
                <a:gd name="connsiteY3" fmla="*/ 2815 h 38395"/>
                <a:gd name="connsiteX4" fmla="*/ 29721 w 36582"/>
                <a:gd name="connsiteY4" fmla="*/ 9197 h 38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82" h="38395">
                  <a:moveTo>
                    <a:pt x="29721" y="9197"/>
                  </a:moveTo>
                  <a:cubicBezTo>
                    <a:pt x="37627" y="18245"/>
                    <a:pt x="38865" y="30056"/>
                    <a:pt x="32579" y="35581"/>
                  </a:cubicBezTo>
                  <a:cubicBezTo>
                    <a:pt x="26293" y="41105"/>
                    <a:pt x="14767" y="38248"/>
                    <a:pt x="6861" y="29199"/>
                  </a:cubicBezTo>
                  <a:cubicBezTo>
                    <a:pt x="-1045" y="20150"/>
                    <a:pt x="-2282" y="8339"/>
                    <a:pt x="4004" y="2815"/>
                  </a:cubicBezTo>
                  <a:cubicBezTo>
                    <a:pt x="10290" y="-2710"/>
                    <a:pt x="21816" y="148"/>
                    <a:pt x="29721" y="9197"/>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311" name="任意多边形: 形状 310"/>
            <p:cNvSpPr/>
            <p:nvPr/>
          </p:nvSpPr>
          <p:spPr>
            <a:xfrm>
              <a:off x="1473812" y="5731027"/>
              <a:ext cx="65904" cy="69287"/>
            </a:xfrm>
            <a:custGeom>
              <a:avLst/>
              <a:gdLst>
                <a:gd name="connsiteX0" fmla="*/ 29722 w 36582"/>
                <a:gd name="connsiteY0" fmla="*/ 9261 h 38460"/>
                <a:gd name="connsiteX1" fmla="*/ 32579 w 36582"/>
                <a:gd name="connsiteY1" fmla="*/ 35645 h 38460"/>
                <a:gd name="connsiteX2" fmla="*/ 6861 w 36582"/>
                <a:gd name="connsiteY2" fmla="*/ 29264 h 38460"/>
                <a:gd name="connsiteX3" fmla="*/ 4004 w 36582"/>
                <a:gd name="connsiteY3" fmla="*/ 2880 h 38460"/>
                <a:gd name="connsiteX4" fmla="*/ 29722 w 36582"/>
                <a:gd name="connsiteY4" fmla="*/ 9261 h 38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82" h="38460">
                  <a:moveTo>
                    <a:pt x="29722" y="9261"/>
                  </a:moveTo>
                  <a:cubicBezTo>
                    <a:pt x="37627" y="18310"/>
                    <a:pt x="38865" y="30121"/>
                    <a:pt x="32579" y="35645"/>
                  </a:cubicBezTo>
                  <a:cubicBezTo>
                    <a:pt x="26292" y="41170"/>
                    <a:pt x="14767" y="38313"/>
                    <a:pt x="6861" y="29264"/>
                  </a:cubicBezTo>
                  <a:cubicBezTo>
                    <a:pt x="-1044" y="20215"/>
                    <a:pt x="-2283" y="8404"/>
                    <a:pt x="4004" y="2880"/>
                  </a:cubicBezTo>
                  <a:cubicBezTo>
                    <a:pt x="10290" y="-2740"/>
                    <a:pt x="21816" y="117"/>
                    <a:pt x="29722" y="9261"/>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313" name="任意多边形: 形状 312"/>
            <p:cNvSpPr/>
            <p:nvPr/>
          </p:nvSpPr>
          <p:spPr>
            <a:xfrm>
              <a:off x="1237019" y="5077818"/>
              <a:ext cx="1524344" cy="1780182"/>
            </a:xfrm>
            <a:custGeom>
              <a:avLst/>
              <a:gdLst>
                <a:gd name="connsiteX0" fmla="*/ 80538 w 1524344"/>
                <a:gd name="connsiteY0" fmla="*/ 3 h 1780182"/>
                <a:gd name="connsiteX1" fmla="*/ 90600 w 1524344"/>
                <a:gd name="connsiteY1" fmla="*/ 4099 h 1780182"/>
                <a:gd name="connsiteX2" fmla="*/ 473603 w 1524344"/>
                <a:gd name="connsiteY2" fmla="*/ 378179 h 1780182"/>
                <a:gd name="connsiteX3" fmla="*/ 525424 w 1524344"/>
                <a:gd name="connsiteY3" fmla="*/ 431031 h 1780182"/>
                <a:gd name="connsiteX4" fmla="*/ 520793 w 1524344"/>
                <a:gd name="connsiteY4" fmla="*/ 413185 h 1780182"/>
                <a:gd name="connsiteX5" fmla="*/ 480123 w 1524344"/>
                <a:gd name="connsiteY5" fmla="*/ 284489 h 1780182"/>
                <a:gd name="connsiteX6" fmla="*/ 381970 w 1524344"/>
                <a:gd name="connsiteY6" fmla="*/ 30010 h 1780182"/>
                <a:gd name="connsiteX7" fmla="*/ 381799 w 1524344"/>
                <a:gd name="connsiteY7" fmla="*/ 29839 h 1780182"/>
                <a:gd name="connsiteX8" fmla="*/ 390722 w 1524344"/>
                <a:gd name="connsiteY8" fmla="*/ 8046 h 1780182"/>
                <a:gd name="connsiteX9" fmla="*/ 412000 w 1524344"/>
                <a:gd name="connsiteY9" fmla="*/ 15767 h 1780182"/>
                <a:gd name="connsiteX10" fmla="*/ 531602 w 1524344"/>
                <a:gd name="connsiteY10" fmla="*/ 264412 h 1780182"/>
                <a:gd name="connsiteX11" fmla="*/ 583938 w 1524344"/>
                <a:gd name="connsiteY11" fmla="*/ 393453 h 1780182"/>
                <a:gd name="connsiteX12" fmla="*/ 605560 w 1524344"/>
                <a:gd name="connsiteY12" fmla="*/ 461576 h 1780182"/>
                <a:gd name="connsiteX13" fmla="*/ 613626 w 1524344"/>
                <a:gd name="connsiteY13" fmla="*/ 498470 h 1780182"/>
                <a:gd name="connsiteX14" fmla="*/ 616371 w 1524344"/>
                <a:gd name="connsiteY14" fmla="*/ 525239 h 1780182"/>
                <a:gd name="connsiteX15" fmla="*/ 776642 w 1524344"/>
                <a:gd name="connsiteY15" fmla="*/ 695463 h 1780182"/>
                <a:gd name="connsiteX16" fmla="*/ 842877 w 1524344"/>
                <a:gd name="connsiteY16" fmla="*/ 767876 h 1780182"/>
                <a:gd name="connsiteX17" fmla="*/ 970032 w 1524344"/>
                <a:gd name="connsiteY17" fmla="*/ 910473 h 1780182"/>
                <a:gd name="connsiteX18" fmla="*/ 947725 w 1524344"/>
                <a:gd name="connsiteY18" fmla="*/ 783663 h 1780182"/>
                <a:gd name="connsiteX19" fmla="*/ 872565 w 1524344"/>
                <a:gd name="connsiteY19" fmla="*/ 462091 h 1780182"/>
                <a:gd name="connsiteX20" fmla="*/ 872565 w 1524344"/>
                <a:gd name="connsiteY20" fmla="*/ 461919 h 1780182"/>
                <a:gd name="connsiteX21" fmla="*/ 886979 w 1524344"/>
                <a:gd name="connsiteY21" fmla="*/ 437382 h 1780182"/>
                <a:gd name="connsiteX22" fmla="*/ 910487 w 1524344"/>
                <a:gd name="connsiteY22" fmla="*/ 450079 h 1780182"/>
                <a:gd name="connsiteX23" fmla="*/ 1012243 w 1524344"/>
                <a:gd name="connsiteY23" fmla="*/ 768047 h 1780182"/>
                <a:gd name="connsiteX24" fmla="*/ 1053427 w 1524344"/>
                <a:gd name="connsiteY24" fmla="*/ 931407 h 1780182"/>
                <a:gd name="connsiteX25" fmla="*/ 1068012 w 1524344"/>
                <a:gd name="connsiteY25" fmla="*/ 1016692 h 1780182"/>
                <a:gd name="connsiteX26" fmla="*/ 1069042 w 1524344"/>
                <a:gd name="connsiteY26" fmla="*/ 1026472 h 1780182"/>
                <a:gd name="connsiteX27" fmla="*/ 1192592 w 1524344"/>
                <a:gd name="connsiteY27" fmla="*/ 1178164 h 1780182"/>
                <a:gd name="connsiteX28" fmla="*/ 1234977 w 1524344"/>
                <a:gd name="connsiteY28" fmla="*/ 1231187 h 1780182"/>
                <a:gd name="connsiteX29" fmla="*/ 1275817 w 1524344"/>
                <a:gd name="connsiteY29" fmla="*/ 1285755 h 1780182"/>
                <a:gd name="connsiteX30" fmla="*/ 1316657 w 1524344"/>
                <a:gd name="connsiteY30" fmla="*/ 1340322 h 1780182"/>
                <a:gd name="connsiteX31" fmla="*/ 1337077 w 1524344"/>
                <a:gd name="connsiteY31" fmla="*/ 1367778 h 1780182"/>
                <a:gd name="connsiteX32" fmla="*/ 1356638 w 1524344"/>
                <a:gd name="connsiteY32" fmla="*/ 1395919 h 1780182"/>
                <a:gd name="connsiteX33" fmla="*/ 1395591 w 1524344"/>
                <a:gd name="connsiteY33" fmla="*/ 1452889 h 1780182"/>
                <a:gd name="connsiteX34" fmla="*/ 1414981 w 1524344"/>
                <a:gd name="connsiteY34" fmla="*/ 1481202 h 1780182"/>
                <a:gd name="connsiteX35" fmla="*/ 1434029 w 1524344"/>
                <a:gd name="connsiteY35" fmla="*/ 1510204 h 1780182"/>
                <a:gd name="connsiteX36" fmla="*/ 1506957 w 1524344"/>
                <a:gd name="connsiteY36" fmla="*/ 1629977 h 1780182"/>
                <a:gd name="connsiteX37" fmla="*/ 1501986 w 1524344"/>
                <a:gd name="connsiteY37" fmla="*/ 1761201 h 1780182"/>
                <a:gd name="connsiteX38" fmla="*/ 1481509 w 1524344"/>
                <a:gd name="connsiteY38" fmla="*/ 1780182 h 1780182"/>
                <a:gd name="connsiteX39" fmla="*/ 1328503 w 1524344"/>
                <a:gd name="connsiteY39" fmla="*/ 1780182 h 1780182"/>
                <a:gd name="connsiteX40" fmla="*/ 1303957 w 1524344"/>
                <a:gd name="connsiteY40" fmla="*/ 1753700 h 1780182"/>
                <a:gd name="connsiteX41" fmla="*/ 1298468 w 1524344"/>
                <a:gd name="connsiteY41" fmla="*/ 1743746 h 1780182"/>
                <a:gd name="connsiteX42" fmla="*/ 1295207 w 1524344"/>
                <a:gd name="connsiteY42" fmla="*/ 1737053 h 1780182"/>
                <a:gd name="connsiteX43" fmla="*/ 1250935 w 1524344"/>
                <a:gd name="connsiteY43" fmla="*/ 1645249 h 1780182"/>
                <a:gd name="connsiteX44" fmla="*/ 1239952 w 1524344"/>
                <a:gd name="connsiteY44" fmla="*/ 1622598 h 1780182"/>
                <a:gd name="connsiteX45" fmla="*/ 1225023 w 1524344"/>
                <a:gd name="connsiteY45" fmla="*/ 1594114 h 1780182"/>
                <a:gd name="connsiteX46" fmla="*/ 1209409 w 1524344"/>
                <a:gd name="connsiteY46" fmla="*/ 1565801 h 1780182"/>
                <a:gd name="connsiteX47" fmla="*/ 1178178 w 1524344"/>
                <a:gd name="connsiteY47" fmla="*/ 1509173 h 1780182"/>
                <a:gd name="connsiteX48" fmla="*/ 1162562 w 1524344"/>
                <a:gd name="connsiteY48" fmla="*/ 1480860 h 1780182"/>
                <a:gd name="connsiteX49" fmla="*/ 1145746 w 1524344"/>
                <a:gd name="connsiteY49" fmla="*/ 1452889 h 1780182"/>
                <a:gd name="connsiteX50" fmla="*/ 1111942 w 1524344"/>
                <a:gd name="connsiteY50" fmla="*/ 1397121 h 1780182"/>
                <a:gd name="connsiteX51" fmla="*/ 1077965 w 1524344"/>
                <a:gd name="connsiteY51" fmla="*/ 1341180 h 1780182"/>
                <a:gd name="connsiteX52" fmla="*/ 1042273 w 1524344"/>
                <a:gd name="connsiteY52" fmla="*/ 1285926 h 1780182"/>
                <a:gd name="connsiteX53" fmla="*/ 911689 w 1524344"/>
                <a:gd name="connsiteY53" fmla="*/ 1090993 h 1780182"/>
                <a:gd name="connsiteX54" fmla="*/ 889038 w 1524344"/>
                <a:gd name="connsiteY54" fmla="*/ 1089278 h 1780182"/>
                <a:gd name="connsiteX55" fmla="*/ 798779 w 1524344"/>
                <a:gd name="connsiteY55" fmla="*/ 1076063 h 1780182"/>
                <a:gd name="connsiteX56" fmla="*/ 625637 w 1524344"/>
                <a:gd name="connsiteY56" fmla="*/ 1036939 h 1780182"/>
                <a:gd name="connsiteX57" fmla="*/ 456099 w 1524344"/>
                <a:gd name="connsiteY57" fmla="*/ 989923 h 1780182"/>
                <a:gd name="connsiteX58" fmla="*/ 288279 w 1524344"/>
                <a:gd name="connsiteY58" fmla="*/ 937928 h 1780182"/>
                <a:gd name="connsiteX59" fmla="*/ 274722 w 1524344"/>
                <a:gd name="connsiteY59" fmla="*/ 911159 h 1780182"/>
                <a:gd name="connsiteX60" fmla="*/ 299776 w 1524344"/>
                <a:gd name="connsiteY60" fmla="*/ 897088 h 1780182"/>
                <a:gd name="connsiteX61" fmla="*/ 300118 w 1524344"/>
                <a:gd name="connsiteY61" fmla="*/ 897088 h 1780182"/>
                <a:gd name="connsiteX62" fmla="*/ 640566 w 1524344"/>
                <a:gd name="connsiteY62" fmla="*/ 968129 h 1780182"/>
                <a:gd name="connsiteX63" fmla="*/ 810961 w 1524344"/>
                <a:gd name="connsiteY63" fmla="*/ 992497 h 1780182"/>
                <a:gd name="connsiteX64" fmla="*/ 844079 w 1524344"/>
                <a:gd name="connsiteY64" fmla="*/ 995414 h 1780182"/>
                <a:gd name="connsiteX65" fmla="*/ 739577 w 1524344"/>
                <a:gd name="connsiteY65" fmla="*/ 852472 h 1780182"/>
                <a:gd name="connsiteX66" fmla="*/ 542242 w 1524344"/>
                <a:gd name="connsiteY66" fmla="*/ 594564 h 1780182"/>
                <a:gd name="connsiteX67" fmla="*/ 520277 w 1524344"/>
                <a:gd name="connsiteY67" fmla="*/ 595593 h 1780182"/>
                <a:gd name="connsiteX68" fmla="*/ 482524 w 1524344"/>
                <a:gd name="connsiteY68" fmla="*/ 593534 h 1780182"/>
                <a:gd name="connsiteX69" fmla="*/ 411827 w 1524344"/>
                <a:gd name="connsiteY69" fmla="*/ 583067 h 1780182"/>
                <a:gd name="connsiteX70" fmla="*/ 276095 w 1524344"/>
                <a:gd name="connsiteY70" fmla="*/ 552350 h 1780182"/>
                <a:gd name="connsiteX71" fmla="*/ 11494 w 1524344"/>
                <a:gd name="connsiteY71" fmla="*/ 474618 h 1780182"/>
                <a:gd name="connsiteX72" fmla="*/ 854 w 1524344"/>
                <a:gd name="connsiteY72" fmla="*/ 453682 h 1780182"/>
                <a:gd name="connsiteX73" fmla="*/ 20415 w 1524344"/>
                <a:gd name="connsiteY73" fmla="*/ 442700 h 1780182"/>
                <a:gd name="connsiteX74" fmla="*/ 20759 w 1524344"/>
                <a:gd name="connsiteY74" fmla="*/ 442700 h 1780182"/>
                <a:gd name="connsiteX75" fmla="*/ 287764 w 1524344"/>
                <a:gd name="connsiteY75" fmla="*/ 498470 h 1780182"/>
                <a:gd name="connsiteX76" fmla="*/ 421436 w 1524344"/>
                <a:gd name="connsiteY76" fmla="*/ 517689 h 1780182"/>
                <a:gd name="connsiteX77" fmla="*/ 484584 w 1524344"/>
                <a:gd name="connsiteY77" fmla="*/ 521807 h 1780182"/>
                <a:gd name="connsiteX78" fmla="*/ 412686 w 1524344"/>
                <a:gd name="connsiteY78" fmla="*/ 432577 h 1780182"/>
                <a:gd name="connsiteX79" fmla="*/ 69149 w 1524344"/>
                <a:gd name="connsiteY79" fmla="*/ 25034 h 1780182"/>
                <a:gd name="connsiteX80" fmla="*/ 68978 w 1524344"/>
                <a:gd name="connsiteY80" fmla="*/ 24863 h 1780182"/>
                <a:gd name="connsiteX81" fmla="*/ 70350 w 1524344"/>
                <a:gd name="connsiteY81" fmla="*/ 3756 h 1780182"/>
                <a:gd name="connsiteX82" fmla="*/ 80538 w 1524344"/>
                <a:gd name="connsiteY82" fmla="*/ 3 h 1780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524344" h="1780182">
                  <a:moveTo>
                    <a:pt x="80538" y="3"/>
                  </a:moveTo>
                  <a:cubicBezTo>
                    <a:pt x="84164" y="67"/>
                    <a:pt x="87768" y="1440"/>
                    <a:pt x="90600" y="4099"/>
                  </a:cubicBezTo>
                  <a:cubicBezTo>
                    <a:pt x="221011" y="125933"/>
                    <a:pt x="347995" y="251027"/>
                    <a:pt x="473603" y="378179"/>
                  </a:cubicBezTo>
                  <a:cubicBezTo>
                    <a:pt x="490934" y="395683"/>
                    <a:pt x="508265" y="413358"/>
                    <a:pt x="525424" y="431031"/>
                  </a:cubicBezTo>
                  <a:cubicBezTo>
                    <a:pt x="523881" y="425027"/>
                    <a:pt x="522335" y="419020"/>
                    <a:pt x="520793" y="413185"/>
                  </a:cubicBezTo>
                  <a:cubicBezTo>
                    <a:pt x="509124" y="370116"/>
                    <a:pt x="495052" y="327216"/>
                    <a:pt x="480123" y="284489"/>
                  </a:cubicBezTo>
                  <a:cubicBezTo>
                    <a:pt x="450264" y="198861"/>
                    <a:pt x="417147" y="113749"/>
                    <a:pt x="381970" y="30010"/>
                  </a:cubicBezTo>
                  <a:lnTo>
                    <a:pt x="381799" y="29839"/>
                  </a:lnTo>
                  <a:cubicBezTo>
                    <a:pt x="378195" y="21258"/>
                    <a:pt x="382314" y="11649"/>
                    <a:pt x="390722" y="8046"/>
                  </a:cubicBezTo>
                  <a:cubicBezTo>
                    <a:pt x="398785" y="4785"/>
                    <a:pt x="408052" y="8217"/>
                    <a:pt x="412000" y="15767"/>
                  </a:cubicBezTo>
                  <a:cubicBezTo>
                    <a:pt x="454213" y="97447"/>
                    <a:pt x="494195" y="179987"/>
                    <a:pt x="531602" y="264412"/>
                  </a:cubicBezTo>
                  <a:cubicBezTo>
                    <a:pt x="550134" y="306624"/>
                    <a:pt x="567980" y="349351"/>
                    <a:pt x="583938" y="393453"/>
                  </a:cubicBezTo>
                  <a:cubicBezTo>
                    <a:pt x="591833" y="415588"/>
                    <a:pt x="599383" y="437895"/>
                    <a:pt x="605560" y="461576"/>
                  </a:cubicBezTo>
                  <a:cubicBezTo>
                    <a:pt x="608477" y="473416"/>
                    <a:pt x="611394" y="485429"/>
                    <a:pt x="613626" y="498470"/>
                  </a:cubicBezTo>
                  <a:cubicBezTo>
                    <a:pt x="614826" y="506878"/>
                    <a:pt x="616027" y="515457"/>
                    <a:pt x="616371" y="525239"/>
                  </a:cubicBezTo>
                  <a:cubicBezTo>
                    <a:pt x="670423" y="581523"/>
                    <a:pt x="723790" y="638149"/>
                    <a:pt x="776642" y="695463"/>
                  </a:cubicBezTo>
                  <a:cubicBezTo>
                    <a:pt x="798948" y="719486"/>
                    <a:pt x="820914" y="743681"/>
                    <a:pt x="842877" y="767876"/>
                  </a:cubicBezTo>
                  <a:cubicBezTo>
                    <a:pt x="885606" y="815065"/>
                    <a:pt x="927991" y="862597"/>
                    <a:pt x="970032" y="910473"/>
                  </a:cubicBezTo>
                  <a:cubicBezTo>
                    <a:pt x="963854" y="868259"/>
                    <a:pt x="956304" y="825703"/>
                    <a:pt x="947725" y="783663"/>
                  </a:cubicBezTo>
                  <a:cubicBezTo>
                    <a:pt x="926274" y="676071"/>
                    <a:pt x="900706" y="568481"/>
                    <a:pt x="872565" y="462091"/>
                  </a:cubicBezTo>
                  <a:lnTo>
                    <a:pt x="872565" y="461919"/>
                  </a:lnTo>
                  <a:cubicBezTo>
                    <a:pt x="869819" y="451109"/>
                    <a:pt x="876168" y="440127"/>
                    <a:pt x="886979" y="437382"/>
                  </a:cubicBezTo>
                  <a:cubicBezTo>
                    <a:pt x="896415" y="434636"/>
                    <a:pt x="906884" y="440298"/>
                    <a:pt x="910487" y="450079"/>
                  </a:cubicBezTo>
                  <a:cubicBezTo>
                    <a:pt x="947381" y="555096"/>
                    <a:pt x="981529" y="660628"/>
                    <a:pt x="1012243" y="768047"/>
                  </a:cubicBezTo>
                  <a:cubicBezTo>
                    <a:pt x="1027517" y="821758"/>
                    <a:pt x="1041587" y="875810"/>
                    <a:pt x="1053427" y="931407"/>
                  </a:cubicBezTo>
                  <a:cubicBezTo>
                    <a:pt x="1059262" y="959378"/>
                    <a:pt x="1064411" y="987348"/>
                    <a:pt x="1068012" y="1016692"/>
                  </a:cubicBezTo>
                  <a:lnTo>
                    <a:pt x="1069042" y="1026472"/>
                  </a:lnTo>
                  <a:cubicBezTo>
                    <a:pt x="1110912" y="1076234"/>
                    <a:pt x="1152095" y="1126685"/>
                    <a:pt x="1192592" y="1178164"/>
                  </a:cubicBezTo>
                  <a:lnTo>
                    <a:pt x="1234977" y="1231187"/>
                  </a:lnTo>
                  <a:lnTo>
                    <a:pt x="1275817" y="1285755"/>
                  </a:lnTo>
                  <a:lnTo>
                    <a:pt x="1316657" y="1340322"/>
                  </a:lnTo>
                  <a:cubicBezTo>
                    <a:pt x="1323347" y="1349416"/>
                    <a:pt x="1330384" y="1358339"/>
                    <a:pt x="1337077" y="1367778"/>
                  </a:cubicBezTo>
                  <a:lnTo>
                    <a:pt x="1356638" y="1395919"/>
                  </a:lnTo>
                  <a:lnTo>
                    <a:pt x="1395591" y="1452889"/>
                  </a:lnTo>
                  <a:lnTo>
                    <a:pt x="1414981" y="1481202"/>
                  </a:lnTo>
                  <a:cubicBezTo>
                    <a:pt x="1421674" y="1490641"/>
                    <a:pt x="1428195" y="1500079"/>
                    <a:pt x="1434029" y="1510204"/>
                  </a:cubicBezTo>
                  <a:lnTo>
                    <a:pt x="1506957" y="1629977"/>
                  </a:lnTo>
                  <a:cubicBezTo>
                    <a:pt x="1532568" y="1671933"/>
                    <a:pt x="1529028" y="1723541"/>
                    <a:pt x="1501986" y="1761201"/>
                  </a:cubicBezTo>
                  <a:lnTo>
                    <a:pt x="1481509" y="1780182"/>
                  </a:lnTo>
                  <a:lnTo>
                    <a:pt x="1328503" y="1780182"/>
                  </a:lnTo>
                  <a:lnTo>
                    <a:pt x="1303957" y="1753700"/>
                  </a:lnTo>
                  <a:cubicBezTo>
                    <a:pt x="1302071" y="1750439"/>
                    <a:pt x="1300183" y="1747178"/>
                    <a:pt x="1298468" y="1743746"/>
                  </a:cubicBezTo>
                  <a:lnTo>
                    <a:pt x="1295207" y="1737053"/>
                  </a:lnTo>
                  <a:lnTo>
                    <a:pt x="1250935" y="1645249"/>
                  </a:lnTo>
                  <a:lnTo>
                    <a:pt x="1239952" y="1622598"/>
                  </a:lnTo>
                  <a:cubicBezTo>
                    <a:pt x="1235663" y="1612989"/>
                    <a:pt x="1230343" y="1603552"/>
                    <a:pt x="1225023" y="1594114"/>
                  </a:cubicBezTo>
                  <a:lnTo>
                    <a:pt x="1209409" y="1565801"/>
                  </a:lnTo>
                  <a:lnTo>
                    <a:pt x="1178178" y="1509173"/>
                  </a:lnTo>
                  <a:lnTo>
                    <a:pt x="1162562" y="1480860"/>
                  </a:lnTo>
                  <a:cubicBezTo>
                    <a:pt x="1157244" y="1471422"/>
                    <a:pt x="1151408" y="1462157"/>
                    <a:pt x="1145746" y="1452889"/>
                  </a:cubicBezTo>
                  <a:lnTo>
                    <a:pt x="1111942" y="1397121"/>
                  </a:lnTo>
                  <a:lnTo>
                    <a:pt x="1077965" y="1341180"/>
                  </a:lnTo>
                  <a:lnTo>
                    <a:pt x="1042273" y="1285926"/>
                  </a:lnTo>
                  <a:cubicBezTo>
                    <a:pt x="1000233" y="1220204"/>
                    <a:pt x="956475" y="1155342"/>
                    <a:pt x="911689" y="1090993"/>
                  </a:cubicBezTo>
                  <a:lnTo>
                    <a:pt x="889038" y="1089278"/>
                  </a:lnTo>
                  <a:cubicBezTo>
                    <a:pt x="858151" y="1086188"/>
                    <a:pt x="828292" y="1081383"/>
                    <a:pt x="798779" y="1076063"/>
                  </a:cubicBezTo>
                  <a:cubicBezTo>
                    <a:pt x="739919" y="1065081"/>
                    <a:pt x="682607" y="1051524"/>
                    <a:pt x="625637" y="1036939"/>
                  </a:cubicBezTo>
                  <a:cubicBezTo>
                    <a:pt x="568667" y="1022354"/>
                    <a:pt x="512212" y="1006396"/>
                    <a:pt x="456099" y="989923"/>
                  </a:cubicBezTo>
                  <a:cubicBezTo>
                    <a:pt x="399816" y="973449"/>
                    <a:pt x="344047" y="956117"/>
                    <a:pt x="288279" y="937928"/>
                  </a:cubicBezTo>
                  <a:cubicBezTo>
                    <a:pt x="277297" y="934325"/>
                    <a:pt x="271119" y="922313"/>
                    <a:pt x="274722" y="911159"/>
                  </a:cubicBezTo>
                  <a:cubicBezTo>
                    <a:pt x="278154" y="900521"/>
                    <a:pt x="289136" y="894515"/>
                    <a:pt x="299776" y="897088"/>
                  </a:cubicBezTo>
                  <a:lnTo>
                    <a:pt x="300118" y="897088"/>
                  </a:lnTo>
                  <a:cubicBezTo>
                    <a:pt x="412857" y="924030"/>
                    <a:pt x="526797" y="948224"/>
                    <a:pt x="640566" y="968129"/>
                  </a:cubicBezTo>
                  <a:cubicBezTo>
                    <a:pt x="697365" y="977910"/>
                    <a:pt x="754506" y="986662"/>
                    <a:pt x="810961" y="992497"/>
                  </a:cubicBezTo>
                  <a:cubicBezTo>
                    <a:pt x="821943" y="993697"/>
                    <a:pt x="833098" y="994554"/>
                    <a:pt x="844079" y="995414"/>
                  </a:cubicBezTo>
                  <a:cubicBezTo>
                    <a:pt x="809759" y="947538"/>
                    <a:pt x="774754" y="899833"/>
                    <a:pt x="739577" y="852472"/>
                  </a:cubicBezTo>
                  <a:cubicBezTo>
                    <a:pt x="675229" y="765645"/>
                    <a:pt x="609164" y="679676"/>
                    <a:pt x="542242" y="594564"/>
                  </a:cubicBezTo>
                  <a:cubicBezTo>
                    <a:pt x="534519" y="595422"/>
                    <a:pt x="527312" y="595593"/>
                    <a:pt x="520277" y="595593"/>
                  </a:cubicBezTo>
                  <a:cubicBezTo>
                    <a:pt x="507065" y="595593"/>
                    <a:pt x="494708" y="594735"/>
                    <a:pt x="482524" y="593534"/>
                  </a:cubicBezTo>
                  <a:cubicBezTo>
                    <a:pt x="458330" y="591132"/>
                    <a:pt x="434994" y="587356"/>
                    <a:pt x="411827" y="583067"/>
                  </a:cubicBezTo>
                  <a:cubicBezTo>
                    <a:pt x="365667" y="574488"/>
                    <a:pt x="320710" y="563848"/>
                    <a:pt x="276095" y="552350"/>
                  </a:cubicBezTo>
                  <a:cubicBezTo>
                    <a:pt x="186692" y="529357"/>
                    <a:pt x="99007" y="503102"/>
                    <a:pt x="11494" y="474618"/>
                  </a:cubicBezTo>
                  <a:cubicBezTo>
                    <a:pt x="2742" y="471701"/>
                    <a:pt x="-2065" y="462434"/>
                    <a:pt x="854" y="453682"/>
                  </a:cubicBezTo>
                  <a:cubicBezTo>
                    <a:pt x="3600" y="445274"/>
                    <a:pt x="12179" y="440641"/>
                    <a:pt x="20415" y="442700"/>
                  </a:cubicBezTo>
                  <a:lnTo>
                    <a:pt x="20759" y="442700"/>
                  </a:lnTo>
                  <a:cubicBezTo>
                    <a:pt x="109132" y="463807"/>
                    <a:pt x="198360" y="482683"/>
                    <a:pt x="287764" y="498470"/>
                  </a:cubicBezTo>
                  <a:cubicBezTo>
                    <a:pt x="332379" y="506191"/>
                    <a:pt x="376994" y="513055"/>
                    <a:pt x="421436" y="517689"/>
                  </a:cubicBezTo>
                  <a:cubicBezTo>
                    <a:pt x="442545" y="519748"/>
                    <a:pt x="463994" y="521463"/>
                    <a:pt x="484584" y="521807"/>
                  </a:cubicBezTo>
                  <a:cubicBezTo>
                    <a:pt x="460733" y="491948"/>
                    <a:pt x="436880" y="462263"/>
                    <a:pt x="412686" y="432577"/>
                  </a:cubicBezTo>
                  <a:cubicBezTo>
                    <a:pt x="300634" y="294784"/>
                    <a:pt x="186521" y="158193"/>
                    <a:pt x="69149" y="25034"/>
                  </a:cubicBezTo>
                  <a:lnTo>
                    <a:pt x="68978" y="24863"/>
                  </a:lnTo>
                  <a:cubicBezTo>
                    <a:pt x="63486" y="18686"/>
                    <a:pt x="64002" y="9248"/>
                    <a:pt x="70350" y="3756"/>
                  </a:cubicBezTo>
                  <a:cubicBezTo>
                    <a:pt x="73267" y="1182"/>
                    <a:pt x="76913" y="-62"/>
                    <a:pt x="80538" y="3"/>
                  </a:cubicBezTo>
                  <a:close/>
                </a:path>
              </a:pathLst>
            </a:custGeom>
            <a:solidFill>
              <a:srgbClr val="C0D388"/>
            </a:solidFill>
            <a:ln w="9525"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314" name="任意多边形: 形状 313"/>
            <p:cNvSpPr/>
            <p:nvPr/>
          </p:nvSpPr>
          <p:spPr>
            <a:xfrm>
              <a:off x="2013490" y="5514306"/>
              <a:ext cx="747874" cy="1343694"/>
            </a:xfrm>
            <a:custGeom>
              <a:avLst/>
              <a:gdLst>
                <a:gd name="connsiteX0" fmla="*/ 110337 w 747874"/>
                <a:gd name="connsiteY0" fmla="*/ 552 h 1343694"/>
                <a:gd name="connsiteX1" fmla="*/ 134017 w 747874"/>
                <a:gd name="connsiteY1" fmla="*/ 13593 h 1343694"/>
                <a:gd name="connsiteX2" fmla="*/ 235773 w 747874"/>
                <a:gd name="connsiteY2" fmla="*/ 331561 h 1343694"/>
                <a:gd name="connsiteX3" fmla="*/ 276958 w 747874"/>
                <a:gd name="connsiteY3" fmla="*/ 494921 h 1343694"/>
                <a:gd name="connsiteX4" fmla="*/ 291543 w 747874"/>
                <a:gd name="connsiteY4" fmla="*/ 580204 h 1343694"/>
                <a:gd name="connsiteX5" fmla="*/ 292574 w 747874"/>
                <a:gd name="connsiteY5" fmla="*/ 589985 h 1343694"/>
                <a:gd name="connsiteX6" fmla="*/ 416121 w 747874"/>
                <a:gd name="connsiteY6" fmla="*/ 741676 h 1343694"/>
                <a:gd name="connsiteX7" fmla="*/ 458506 w 747874"/>
                <a:gd name="connsiteY7" fmla="*/ 794701 h 1343694"/>
                <a:gd name="connsiteX8" fmla="*/ 499347 w 747874"/>
                <a:gd name="connsiteY8" fmla="*/ 849267 h 1343694"/>
                <a:gd name="connsiteX9" fmla="*/ 540186 w 747874"/>
                <a:gd name="connsiteY9" fmla="*/ 903836 h 1343694"/>
                <a:gd name="connsiteX10" fmla="*/ 560606 w 747874"/>
                <a:gd name="connsiteY10" fmla="*/ 931292 h 1343694"/>
                <a:gd name="connsiteX11" fmla="*/ 580167 w 747874"/>
                <a:gd name="connsiteY11" fmla="*/ 959433 h 1343694"/>
                <a:gd name="connsiteX12" fmla="*/ 619120 w 747874"/>
                <a:gd name="connsiteY12" fmla="*/ 1016403 h 1343694"/>
                <a:gd name="connsiteX13" fmla="*/ 638510 w 747874"/>
                <a:gd name="connsiteY13" fmla="*/ 1044716 h 1343694"/>
                <a:gd name="connsiteX14" fmla="*/ 657558 w 747874"/>
                <a:gd name="connsiteY14" fmla="*/ 1073716 h 1343694"/>
                <a:gd name="connsiteX15" fmla="*/ 730486 w 747874"/>
                <a:gd name="connsiteY15" fmla="*/ 1193491 h 1343694"/>
                <a:gd name="connsiteX16" fmla="*/ 725516 w 747874"/>
                <a:gd name="connsiteY16" fmla="*/ 1324714 h 1343694"/>
                <a:gd name="connsiteX17" fmla="*/ 705042 w 747874"/>
                <a:gd name="connsiteY17" fmla="*/ 1343694 h 1343694"/>
                <a:gd name="connsiteX18" fmla="*/ 552033 w 747874"/>
                <a:gd name="connsiteY18" fmla="*/ 1343694 h 1343694"/>
                <a:gd name="connsiteX19" fmla="*/ 527487 w 747874"/>
                <a:gd name="connsiteY19" fmla="*/ 1317212 h 1343694"/>
                <a:gd name="connsiteX20" fmla="*/ 521998 w 747874"/>
                <a:gd name="connsiteY20" fmla="*/ 1307258 h 1343694"/>
                <a:gd name="connsiteX21" fmla="*/ 518737 w 747874"/>
                <a:gd name="connsiteY21" fmla="*/ 1300567 h 1343694"/>
                <a:gd name="connsiteX22" fmla="*/ 474464 w 747874"/>
                <a:gd name="connsiteY22" fmla="*/ 1208763 h 1343694"/>
                <a:gd name="connsiteX23" fmla="*/ 337702 w 747874"/>
                <a:gd name="connsiteY23" fmla="*/ 783032 h 1343694"/>
                <a:gd name="connsiteX24" fmla="*/ 0 w 747874"/>
                <a:gd name="connsiteY24" fmla="*/ 258633 h 1343694"/>
                <a:gd name="connsiteX25" fmla="*/ 66237 w 747874"/>
                <a:gd name="connsiteY25" fmla="*/ 331046 h 1343694"/>
                <a:gd name="connsiteX26" fmla="*/ 193390 w 747874"/>
                <a:gd name="connsiteY26" fmla="*/ 473643 h 1343694"/>
                <a:gd name="connsiteX27" fmla="*/ 171083 w 747874"/>
                <a:gd name="connsiteY27" fmla="*/ 346833 h 1343694"/>
                <a:gd name="connsiteX28" fmla="*/ 95923 w 747874"/>
                <a:gd name="connsiteY28" fmla="*/ 25261 h 1343694"/>
                <a:gd name="connsiteX29" fmla="*/ 95923 w 747874"/>
                <a:gd name="connsiteY29" fmla="*/ 25088 h 1343694"/>
                <a:gd name="connsiteX30" fmla="*/ 110337 w 747874"/>
                <a:gd name="connsiteY30" fmla="*/ 552 h 134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7874" h="1343694">
                  <a:moveTo>
                    <a:pt x="110337" y="552"/>
                  </a:moveTo>
                  <a:cubicBezTo>
                    <a:pt x="119947" y="-1852"/>
                    <a:pt x="130414" y="3811"/>
                    <a:pt x="134017" y="13593"/>
                  </a:cubicBezTo>
                  <a:cubicBezTo>
                    <a:pt x="170910" y="118610"/>
                    <a:pt x="205059" y="224141"/>
                    <a:pt x="235773" y="331561"/>
                  </a:cubicBezTo>
                  <a:cubicBezTo>
                    <a:pt x="251046" y="385270"/>
                    <a:pt x="265116" y="439324"/>
                    <a:pt x="276958" y="494921"/>
                  </a:cubicBezTo>
                  <a:cubicBezTo>
                    <a:pt x="282791" y="522892"/>
                    <a:pt x="287940" y="550861"/>
                    <a:pt x="291543" y="580204"/>
                  </a:cubicBezTo>
                  <a:lnTo>
                    <a:pt x="292574" y="589985"/>
                  </a:lnTo>
                  <a:cubicBezTo>
                    <a:pt x="334441" y="639748"/>
                    <a:pt x="375624" y="690197"/>
                    <a:pt x="416121" y="741676"/>
                  </a:cubicBezTo>
                  <a:lnTo>
                    <a:pt x="458506" y="794701"/>
                  </a:lnTo>
                  <a:lnTo>
                    <a:pt x="499347" y="849267"/>
                  </a:lnTo>
                  <a:lnTo>
                    <a:pt x="540186" y="903836"/>
                  </a:lnTo>
                  <a:cubicBezTo>
                    <a:pt x="546879" y="912930"/>
                    <a:pt x="553914" y="921853"/>
                    <a:pt x="560606" y="931292"/>
                  </a:cubicBezTo>
                  <a:lnTo>
                    <a:pt x="580167" y="959433"/>
                  </a:lnTo>
                  <a:lnTo>
                    <a:pt x="619120" y="1016403"/>
                  </a:lnTo>
                  <a:lnTo>
                    <a:pt x="638510" y="1044716"/>
                  </a:lnTo>
                  <a:cubicBezTo>
                    <a:pt x="645203" y="1054155"/>
                    <a:pt x="651724" y="1063591"/>
                    <a:pt x="657558" y="1073716"/>
                  </a:cubicBezTo>
                  <a:lnTo>
                    <a:pt x="730486" y="1193491"/>
                  </a:lnTo>
                  <a:cubicBezTo>
                    <a:pt x="756097" y="1235446"/>
                    <a:pt x="752559" y="1287054"/>
                    <a:pt x="725516" y="1324714"/>
                  </a:cubicBezTo>
                  <a:lnTo>
                    <a:pt x="705042" y="1343694"/>
                  </a:lnTo>
                  <a:lnTo>
                    <a:pt x="552033" y="1343694"/>
                  </a:lnTo>
                  <a:lnTo>
                    <a:pt x="527487" y="1317212"/>
                  </a:lnTo>
                  <a:cubicBezTo>
                    <a:pt x="525601" y="1313951"/>
                    <a:pt x="523713" y="1310690"/>
                    <a:pt x="521998" y="1307258"/>
                  </a:cubicBezTo>
                  <a:lnTo>
                    <a:pt x="518737" y="1300567"/>
                  </a:lnTo>
                  <a:lnTo>
                    <a:pt x="474464" y="1208763"/>
                  </a:lnTo>
                  <a:cubicBezTo>
                    <a:pt x="470519" y="1089503"/>
                    <a:pt x="439802" y="936096"/>
                    <a:pt x="337702" y="783032"/>
                  </a:cubicBezTo>
                  <a:cubicBezTo>
                    <a:pt x="219302" y="605429"/>
                    <a:pt x="91461" y="404489"/>
                    <a:pt x="0" y="258633"/>
                  </a:cubicBezTo>
                  <a:cubicBezTo>
                    <a:pt x="22309" y="282656"/>
                    <a:pt x="44273" y="306851"/>
                    <a:pt x="66237" y="331046"/>
                  </a:cubicBezTo>
                  <a:cubicBezTo>
                    <a:pt x="108965" y="378235"/>
                    <a:pt x="151349" y="425767"/>
                    <a:pt x="193390" y="473643"/>
                  </a:cubicBezTo>
                  <a:cubicBezTo>
                    <a:pt x="187213" y="431429"/>
                    <a:pt x="179662" y="388873"/>
                    <a:pt x="171083" y="346833"/>
                  </a:cubicBezTo>
                  <a:cubicBezTo>
                    <a:pt x="149632" y="239241"/>
                    <a:pt x="124065" y="131651"/>
                    <a:pt x="95923" y="25261"/>
                  </a:cubicBezTo>
                  <a:lnTo>
                    <a:pt x="95923" y="25088"/>
                  </a:lnTo>
                  <a:cubicBezTo>
                    <a:pt x="93178" y="14279"/>
                    <a:pt x="99526" y="3297"/>
                    <a:pt x="110337" y="552"/>
                  </a:cubicBezTo>
                  <a:close/>
                </a:path>
              </a:pathLst>
            </a:custGeom>
            <a:solidFill>
              <a:srgbClr val="1D1D1B">
                <a:alpha val="30000"/>
              </a:srgbClr>
            </a:solidFill>
            <a:ln w="9525" cap="flat">
              <a:noFill/>
              <a:prstDash val="solid"/>
              <a:miter/>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cxnSp>
          <p:nvCxnSpPr>
            <p:cNvPr id="315" name="直接连接符 1"/>
            <p:cNvCxnSpPr/>
            <p:nvPr/>
          </p:nvCxnSpPr>
          <p:spPr>
            <a:xfrm>
              <a:off x="-111002" y="6885015"/>
              <a:ext cx="768290" cy="0"/>
            </a:xfrm>
            <a:prstGeom prst="line">
              <a:avLst/>
            </a:prstGeom>
            <a:noFill/>
            <a:ln w="6350" cap="flat" cmpd="sng" algn="ctr">
              <a:solidFill>
                <a:schemeClr val="tx1"/>
              </a:solidFill>
              <a:prstDash val="solid"/>
              <a:miter lim="800000"/>
            </a:ln>
            <a:effectLst/>
          </p:spPr>
        </p:cxnSp>
        <p:sp>
          <p:nvSpPr>
            <p:cNvPr id="312" name="任意多边形: 形状 311"/>
            <p:cNvSpPr/>
            <p:nvPr/>
          </p:nvSpPr>
          <p:spPr>
            <a:xfrm>
              <a:off x="716315" y="4583700"/>
              <a:ext cx="952355" cy="1861137"/>
            </a:xfrm>
            <a:custGeom>
              <a:avLst/>
              <a:gdLst>
                <a:gd name="connsiteX0" fmla="*/ 63909 w 528634"/>
                <a:gd name="connsiteY0" fmla="*/ 146209 h 1033081"/>
                <a:gd name="connsiteX1" fmla="*/ 187830 w 528634"/>
                <a:gd name="connsiteY1" fmla="*/ 432435 h 1033081"/>
                <a:gd name="connsiteX2" fmla="*/ 290414 w 528634"/>
                <a:gd name="connsiteY2" fmla="*/ 619792 h 1033081"/>
                <a:gd name="connsiteX3" fmla="*/ 441861 w 528634"/>
                <a:gd name="connsiteY3" fmla="*/ 912495 h 1033081"/>
                <a:gd name="connsiteX4" fmla="*/ 528635 w 528634"/>
                <a:gd name="connsiteY4" fmla="*/ 1033082 h 1033081"/>
                <a:gd name="connsiteX5" fmla="*/ 351279 w 528634"/>
                <a:gd name="connsiteY5" fmla="*/ 801243 h 1033081"/>
                <a:gd name="connsiteX6" fmla="*/ 109153 w 528634"/>
                <a:gd name="connsiteY6" fmla="*/ 565214 h 1033081"/>
                <a:gd name="connsiteX7" fmla="*/ 176400 w 528634"/>
                <a:gd name="connsiteY7" fmla="*/ 400240 h 1033081"/>
                <a:gd name="connsiteX8" fmla="*/ 18666 w 528634"/>
                <a:gd name="connsiteY8" fmla="*/ 16002 h 1033081"/>
                <a:gd name="connsiteX9" fmla="*/ 32191 w 528634"/>
                <a:gd name="connsiteY9" fmla="*/ 0 h 1033081"/>
                <a:gd name="connsiteX10" fmla="*/ 63909 w 528634"/>
                <a:gd name="connsiteY10" fmla="*/ 146209 h 1033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634" h="1033081">
                  <a:moveTo>
                    <a:pt x="63909" y="146209"/>
                  </a:moveTo>
                  <a:cubicBezTo>
                    <a:pt x="106963" y="212693"/>
                    <a:pt x="272793" y="364522"/>
                    <a:pt x="187830" y="432435"/>
                  </a:cubicBezTo>
                  <a:cubicBezTo>
                    <a:pt x="102867" y="500348"/>
                    <a:pt x="156111" y="544830"/>
                    <a:pt x="290414" y="619792"/>
                  </a:cubicBezTo>
                  <a:cubicBezTo>
                    <a:pt x="424717" y="694753"/>
                    <a:pt x="438242" y="781336"/>
                    <a:pt x="441861" y="912495"/>
                  </a:cubicBezTo>
                  <a:cubicBezTo>
                    <a:pt x="443100" y="956310"/>
                    <a:pt x="479961" y="997649"/>
                    <a:pt x="528635" y="1033082"/>
                  </a:cubicBezTo>
                  <a:cubicBezTo>
                    <a:pt x="392903" y="1001078"/>
                    <a:pt x="313369" y="880777"/>
                    <a:pt x="351279" y="801243"/>
                  </a:cubicBezTo>
                  <a:cubicBezTo>
                    <a:pt x="397951" y="703231"/>
                    <a:pt x="170209" y="688181"/>
                    <a:pt x="109153" y="565214"/>
                  </a:cubicBezTo>
                  <a:cubicBezTo>
                    <a:pt x="48098" y="442341"/>
                    <a:pt x="162303" y="421195"/>
                    <a:pt x="176400" y="400240"/>
                  </a:cubicBezTo>
                  <a:cubicBezTo>
                    <a:pt x="190497" y="379286"/>
                    <a:pt x="-70679" y="143065"/>
                    <a:pt x="18666" y="16002"/>
                  </a:cubicBezTo>
                  <a:cubicBezTo>
                    <a:pt x="22857" y="10001"/>
                    <a:pt x="27334" y="4667"/>
                    <a:pt x="32191" y="0"/>
                  </a:cubicBezTo>
                  <a:cubicBezTo>
                    <a:pt x="4760" y="47720"/>
                    <a:pt x="27715" y="90392"/>
                    <a:pt x="63909" y="146209"/>
                  </a:cubicBezTo>
                  <a:close/>
                </a:path>
              </a:pathLst>
            </a:custGeom>
            <a:solidFill>
              <a:srgbClr val="6F8820"/>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sp>
        <p:nvSpPr>
          <p:cNvPr id="2" name="文本框 1"/>
          <p:cNvSpPr txBox="1"/>
          <p:nvPr/>
        </p:nvSpPr>
        <p:spPr>
          <a:xfrm>
            <a:off x="556260" y="108585"/>
            <a:ext cx="4207510" cy="521970"/>
          </a:xfrm>
          <a:prstGeom prst="rect">
            <a:avLst/>
          </a:prstGeom>
          <a:noFill/>
        </p:spPr>
        <p:txBody>
          <a:bodyPr wrap="square" rtlCol="0">
            <a:spAutoFit/>
          </a:bodyPr>
          <a:p>
            <a:pPr algn="l"/>
            <a:r>
              <a:rPr lang="en-US" altLang="zh-CN" sz="2800" b="1" dirty="0">
                <a:latin typeface="Arial Bold" panose="020B0604020202020204" charset="0"/>
                <a:ea typeface="汉仪大宋简" panose="02010600000101010101" pitchFamily="2" charset="-122"/>
                <a:cs typeface="Arial Bold" panose="020B0604020202020204" charset="0"/>
                <a:sym typeface="汉仪大宋简" panose="02010600000101010101" pitchFamily="2" charset="-122"/>
              </a:rPr>
              <a:t>D</a:t>
            </a:r>
            <a:r>
              <a:rPr lang="zh-CN" altLang="en-US" sz="2800" b="1" dirty="0">
                <a:latin typeface="Arial Bold" panose="020B0604020202020204" charset="0"/>
                <a:ea typeface="汉仪大宋简" panose="02010600000101010101" pitchFamily="2" charset="-122"/>
                <a:cs typeface="Arial Bold" panose="020B0604020202020204" charset="0"/>
                <a:sym typeface="汉仪大宋简" panose="02010600000101010101" pitchFamily="2" charset="-122"/>
              </a:rPr>
              <a:t>esign </a:t>
            </a:r>
            <a:r>
              <a:rPr lang="en-US" altLang="zh-CN" sz="2800" b="1" dirty="0">
                <a:latin typeface="Arial Bold" panose="020B0604020202020204" charset="0"/>
                <a:ea typeface="汉仪大宋简" panose="02010600000101010101" pitchFamily="2" charset="-122"/>
                <a:cs typeface="Arial Bold" panose="020B0604020202020204" charset="0"/>
                <a:sym typeface="汉仪大宋简" panose="02010600000101010101" pitchFamily="2" charset="-122"/>
              </a:rPr>
              <a:t>O</a:t>
            </a:r>
            <a:r>
              <a:rPr lang="zh-CN" altLang="en-US" sz="2800" b="1" dirty="0">
                <a:latin typeface="Arial Bold" panose="020B0604020202020204" charset="0"/>
                <a:ea typeface="汉仪大宋简" panose="02010600000101010101" pitchFamily="2" charset="-122"/>
                <a:cs typeface="Arial Bold" panose="020B0604020202020204" charset="0"/>
                <a:sym typeface="汉仪大宋简" panose="02010600000101010101" pitchFamily="2" charset="-122"/>
              </a:rPr>
              <a:t>pportunities</a:t>
            </a:r>
            <a:endParaRPr lang="zh-CN" altLang="en-US" sz="2800" b="1">
              <a:latin typeface="Arial Bold" panose="020B0604020202020204" charset="0"/>
              <a:cs typeface="Arial Bold" panose="020B0604020202020204" charset="0"/>
            </a:endParaRPr>
          </a:p>
        </p:txBody>
      </p:sp>
      <p:sp>
        <p:nvSpPr>
          <p:cNvPr id="73" name="文本框 72"/>
          <p:cNvSpPr txBox="1"/>
          <p:nvPr/>
        </p:nvSpPr>
        <p:spPr>
          <a:xfrm>
            <a:off x="6449060" y="1931670"/>
            <a:ext cx="5365115" cy="521970"/>
          </a:xfrm>
          <a:prstGeom prst="rect">
            <a:avLst/>
          </a:prstGeom>
          <a:noFill/>
        </p:spPr>
        <p:txBody>
          <a:bodyPr wrap="square">
            <a:spAutoFit/>
          </a:bodyPr>
          <a:p>
            <a:r>
              <a:rPr lang="zh-CN" altLang="en-US" sz="2800" b="1" dirty="0">
                <a:latin typeface="Arial Bold" panose="020B0604020202020204" charset="0"/>
                <a:ea typeface="汉仪大宋简" panose="02010600000101010101" pitchFamily="2" charset="-122"/>
                <a:cs typeface="Arial Bold" panose="020B0604020202020204" charset="0"/>
                <a:sym typeface="汉仪大宋简" panose="02010600000101010101" pitchFamily="2" charset="-122"/>
              </a:rPr>
              <a:t>Previous attempts in this area</a:t>
            </a:r>
            <a:endParaRPr lang="zh-CN" altLang="en-US" sz="2800" b="1" dirty="0">
              <a:latin typeface="Arial Bold" panose="020B0604020202020204" charset="0"/>
              <a:ea typeface="汉仪大宋简" panose="02010600000101010101" pitchFamily="2" charset="-122"/>
              <a:cs typeface="Arial Bold" panose="020B0604020202020204" charset="0"/>
              <a:sym typeface="汉仪大宋简" panose="02010600000101010101" pitchFamily="2" charset="-122"/>
            </a:endParaRPr>
          </a:p>
        </p:txBody>
      </p:sp>
      <p:pic>
        <p:nvPicPr>
          <p:cNvPr id="3" name="图片 2" descr="5041693287000_.pic"/>
          <p:cNvPicPr>
            <a:picLocks noChangeAspect="1"/>
          </p:cNvPicPr>
          <p:nvPr/>
        </p:nvPicPr>
        <p:blipFill>
          <a:blip r:embed="rId1"/>
          <a:stretch>
            <a:fillRect/>
          </a:stretch>
        </p:blipFill>
        <p:spPr>
          <a:xfrm>
            <a:off x="6243320" y="2516505"/>
            <a:ext cx="5775960" cy="3876040"/>
          </a:xfrm>
          <a:prstGeom prst="rect">
            <a:avLst/>
          </a:prstGeom>
        </p:spPr>
      </p:pic>
      <p:sp>
        <p:nvSpPr>
          <p:cNvPr id="5" name="文本框 4"/>
          <p:cNvSpPr txBox="1"/>
          <p:nvPr/>
        </p:nvSpPr>
        <p:spPr>
          <a:xfrm>
            <a:off x="556260" y="993775"/>
            <a:ext cx="4003675" cy="398780"/>
          </a:xfrm>
          <a:prstGeom prst="rect">
            <a:avLst/>
          </a:prstGeom>
          <a:noFill/>
        </p:spPr>
        <p:txBody>
          <a:bodyPr wrap="none" rtlCol="0">
            <a:spAutoFit/>
          </a:bodyPr>
          <a:p>
            <a:pPr algn="l"/>
            <a:r>
              <a:rPr lang="zh-CN" altLang="en-US" sz="2000" b="1">
                <a:latin typeface="Arial Bold" panose="020B0604020202020204" charset="0"/>
                <a:cs typeface="Arial Bold" panose="020B0604020202020204" charset="0"/>
              </a:rPr>
              <a:t>Personalised Nutritional Advice</a:t>
            </a:r>
            <a:endParaRPr lang="zh-CN" altLang="en-US" sz="2000" b="1">
              <a:latin typeface="Arial Bold" panose="020B0604020202020204" charset="0"/>
              <a:cs typeface="Arial Bold" panose="020B0604020202020204" charset="0"/>
            </a:endParaRPr>
          </a:p>
        </p:txBody>
      </p:sp>
      <p:sp>
        <p:nvSpPr>
          <p:cNvPr id="7" name="文本框 6"/>
          <p:cNvSpPr txBox="1"/>
          <p:nvPr/>
        </p:nvSpPr>
        <p:spPr>
          <a:xfrm>
            <a:off x="556260" y="1464310"/>
            <a:ext cx="5104765" cy="737235"/>
          </a:xfrm>
          <a:prstGeom prst="rect">
            <a:avLst/>
          </a:prstGeom>
          <a:noFill/>
        </p:spPr>
        <p:txBody>
          <a:bodyPr wrap="square" rtlCol="0">
            <a:spAutoFit/>
          </a:bodyPr>
          <a:p>
            <a:pPr algn="l"/>
            <a:r>
              <a:rPr lang="zh-CN" altLang="en-US" sz="1400">
                <a:latin typeface="Arial Regular" panose="020B0604020202020204" charset="0"/>
                <a:cs typeface="Arial Regular" panose="020B0604020202020204" charset="0"/>
              </a:rPr>
              <a:t>Users enter personal information (e.g. age, gender, weight, activity level, etc.) and the app provides them with customised nutritional intake recommendations.</a:t>
            </a:r>
            <a:endParaRPr lang="zh-CN" altLang="en-US" sz="1400">
              <a:latin typeface="Arial Regular" panose="020B0604020202020204" charset="0"/>
              <a:cs typeface="Arial Regular" panose="020B0604020202020204" charset="0"/>
            </a:endParaRPr>
          </a:p>
        </p:txBody>
      </p:sp>
      <p:sp>
        <p:nvSpPr>
          <p:cNvPr id="8" name="文本框 7"/>
          <p:cNvSpPr txBox="1"/>
          <p:nvPr/>
        </p:nvSpPr>
        <p:spPr>
          <a:xfrm>
            <a:off x="556260" y="2346325"/>
            <a:ext cx="5735955" cy="398780"/>
          </a:xfrm>
          <a:prstGeom prst="rect">
            <a:avLst/>
          </a:prstGeom>
          <a:noFill/>
        </p:spPr>
        <p:txBody>
          <a:bodyPr wrap="none" rtlCol="0">
            <a:spAutoFit/>
          </a:bodyPr>
          <a:p>
            <a:pPr algn="l"/>
            <a:r>
              <a:rPr lang="zh-CN" altLang="en-US" sz="2000" b="1">
                <a:latin typeface="Arial Bold" panose="020B0604020202020204" charset="0"/>
                <a:cs typeface="Arial Bold" panose="020B0604020202020204" charset="0"/>
              </a:rPr>
              <a:t>Food diary and automated nutritional analysis</a:t>
            </a:r>
            <a:endParaRPr lang="zh-CN" altLang="en-US" sz="2000" b="1">
              <a:latin typeface="Arial Bold" panose="020B0604020202020204" charset="0"/>
              <a:cs typeface="Arial Bold" panose="020B0604020202020204" charset="0"/>
            </a:endParaRPr>
          </a:p>
        </p:txBody>
      </p:sp>
      <p:sp>
        <p:nvSpPr>
          <p:cNvPr id="9" name="文本框 8"/>
          <p:cNvSpPr txBox="1"/>
          <p:nvPr/>
        </p:nvSpPr>
        <p:spPr>
          <a:xfrm>
            <a:off x="556260" y="2745105"/>
            <a:ext cx="5104765" cy="953135"/>
          </a:xfrm>
          <a:prstGeom prst="rect">
            <a:avLst/>
          </a:prstGeom>
          <a:noFill/>
        </p:spPr>
        <p:txBody>
          <a:bodyPr wrap="square" rtlCol="0">
            <a:spAutoFit/>
          </a:bodyPr>
          <a:p>
            <a:pPr algn="l"/>
            <a:r>
              <a:rPr lang="zh-CN" altLang="en-US" sz="1400">
                <a:latin typeface="Arial Regular" panose="020B0604020202020204" charset="0"/>
                <a:cs typeface="Arial Regular" panose="020B0604020202020204" charset="0"/>
              </a:rPr>
              <a:t>Users can record their daily food intake, which the app automatically analyses and provides detailed nutritional information. Visual charts and statistics are provided to show the user's intake trends.</a:t>
            </a:r>
            <a:endParaRPr lang="zh-CN" altLang="en-US" sz="1400">
              <a:latin typeface="Arial Regular" panose="020B0604020202020204" charset="0"/>
              <a:cs typeface="Arial Regular" panose="020B0604020202020204" charset="0"/>
            </a:endParaRPr>
          </a:p>
        </p:txBody>
      </p:sp>
      <p:sp>
        <p:nvSpPr>
          <p:cNvPr id="10" name="文本框 9"/>
          <p:cNvSpPr txBox="1"/>
          <p:nvPr/>
        </p:nvSpPr>
        <p:spPr>
          <a:xfrm>
            <a:off x="556260" y="3876675"/>
            <a:ext cx="4145915" cy="398780"/>
          </a:xfrm>
          <a:prstGeom prst="rect">
            <a:avLst/>
          </a:prstGeom>
          <a:noFill/>
        </p:spPr>
        <p:txBody>
          <a:bodyPr wrap="none" rtlCol="0">
            <a:spAutoFit/>
          </a:bodyPr>
          <a:p>
            <a:pPr algn="l"/>
            <a:r>
              <a:rPr lang="zh-CN" altLang="en-US" sz="2000" b="1">
                <a:latin typeface="Arial Bold" panose="020B0604020202020204" charset="0"/>
                <a:cs typeface="Arial Bold" panose="020B0604020202020204" charset="0"/>
              </a:rPr>
              <a:t>Smart Recipe Recommendations</a:t>
            </a:r>
            <a:endParaRPr lang="zh-CN" altLang="en-US" sz="2000" b="1">
              <a:latin typeface="Arial Bold" panose="020B0604020202020204" charset="0"/>
              <a:cs typeface="Arial Bold" panose="020B0604020202020204" charset="0"/>
            </a:endParaRPr>
          </a:p>
        </p:txBody>
      </p:sp>
      <p:sp>
        <p:nvSpPr>
          <p:cNvPr id="11" name="文本框 10"/>
          <p:cNvSpPr txBox="1"/>
          <p:nvPr/>
        </p:nvSpPr>
        <p:spPr>
          <a:xfrm>
            <a:off x="556260" y="4335145"/>
            <a:ext cx="5104765" cy="521970"/>
          </a:xfrm>
          <a:prstGeom prst="rect">
            <a:avLst/>
          </a:prstGeom>
          <a:noFill/>
        </p:spPr>
        <p:txBody>
          <a:bodyPr wrap="square" rtlCol="0">
            <a:spAutoFit/>
          </a:bodyPr>
          <a:p>
            <a:pPr algn="l"/>
            <a:r>
              <a:rPr lang="zh-CN" altLang="en-US" sz="1400">
                <a:latin typeface="Arial Regular" panose="020B0604020202020204" charset="0"/>
                <a:cs typeface="Arial Regular" panose="020B0604020202020204" charset="0"/>
              </a:rPr>
              <a:t>Recommend healthy recipes for users based on their dietary preferences, food allergies and nutritional needs.</a:t>
            </a:r>
            <a:endParaRPr lang="zh-CN" altLang="en-US" sz="1400">
              <a:latin typeface="Arial Regular" panose="020B0604020202020204" charset="0"/>
              <a:cs typeface="Arial Regular" panose="020B0604020202020204" charset="0"/>
            </a:endParaRPr>
          </a:p>
        </p:txBody>
      </p:sp>
      <p:sp>
        <p:nvSpPr>
          <p:cNvPr id="12" name="文本框 11"/>
          <p:cNvSpPr txBox="1"/>
          <p:nvPr/>
        </p:nvSpPr>
        <p:spPr>
          <a:xfrm>
            <a:off x="556260" y="5033010"/>
            <a:ext cx="2566035" cy="398780"/>
          </a:xfrm>
          <a:prstGeom prst="rect">
            <a:avLst/>
          </a:prstGeom>
          <a:noFill/>
        </p:spPr>
        <p:txBody>
          <a:bodyPr wrap="none" rtlCol="0">
            <a:spAutoFit/>
          </a:bodyPr>
          <a:p>
            <a:pPr algn="l"/>
            <a:r>
              <a:rPr lang="zh-CN" altLang="en-US" sz="2000" b="1">
                <a:latin typeface="Arial Bold" panose="020B0604020202020204" charset="0"/>
                <a:cs typeface="Arial Bold" panose="020B0604020202020204" charset="0"/>
              </a:rPr>
              <a:t>Friends/Community</a:t>
            </a:r>
            <a:endParaRPr lang="zh-CN" altLang="en-US" sz="2000" b="1">
              <a:latin typeface="Arial Bold" panose="020B0604020202020204" charset="0"/>
              <a:cs typeface="Arial Bold" panose="020B0604020202020204" charset="0"/>
            </a:endParaRPr>
          </a:p>
        </p:txBody>
      </p:sp>
      <p:sp>
        <p:nvSpPr>
          <p:cNvPr id="15" name="文本框 14"/>
          <p:cNvSpPr txBox="1"/>
          <p:nvPr/>
        </p:nvSpPr>
        <p:spPr>
          <a:xfrm>
            <a:off x="551815" y="5556885"/>
            <a:ext cx="5104765" cy="521970"/>
          </a:xfrm>
          <a:prstGeom prst="rect">
            <a:avLst/>
          </a:prstGeom>
          <a:noFill/>
        </p:spPr>
        <p:txBody>
          <a:bodyPr wrap="square" rtlCol="0">
            <a:spAutoFit/>
          </a:bodyPr>
          <a:p>
            <a:pPr algn="l"/>
            <a:r>
              <a:rPr lang="zh-CN" altLang="en-US" sz="1400">
                <a:latin typeface="Arial Regular" panose="020B0604020202020204" charset="0"/>
                <a:cs typeface="Arial Regular" panose="020B0604020202020204" charset="0"/>
              </a:rPr>
              <a:t>Inspire others by adding like-minded friends or sharing photos of your achievements in the community.  </a:t>
            </a:r>
            <a:endParaRPr lang="zh-CN" altLang="en-US" sz="1400">
              <a:latin typeface="Arial Regular" panose="020B0604020202020204" charset="0"/>
              <a:cs typeface="Arial Regular" panose="020B0604020202020204" charset="0"/>
            </a:endParaRPr>
          </a:p>
        </p:txBody>
      </p:sp>
      <p:sp>
        <p:nvSpPr>
          <p:cNvPr id="17" name="文本框 16"/>
          <p:cNvSpPr txBox="1"/>
          <p:nvPr/>
        </p:nvSpPr>
        <p:spPr>
          <a:xfrm>
            <a:off x="6301740" y="993775"/>
            <a:ext cx="5104765" cy="737235"/>
          </a:xfrm>
          <a:prstGeom prst="rect">
            <a:avLst/>
          </a:prstGeom>
          <a:noFill/>
        </p:spPr>
        <p:txBody>
          <a:bodyPr wrap="square" rtlCol="0">
            <a:spAutoFit/>
          </a:bodyPr>
          <a:p>
            <a:pPr algn="l"/>
            <a:r>
              <a:rPr lang="zh-CN" altLang="en-US" sz="1400">
                <a:latin typeface="Arial Regular" panose="020B0604020202020204" charset="0"/>
                <a:cs typeface="Arial Regular" panose="020B0604020202020204" charset="0"/>
              </a:rPr>
              <a:t>ShopWell is designed to help users make healthier food choices by providing targeted food ratings and recommendations.</a:t>
            </a:r>
            <a:endParaRPr lang="zh-CN" altLang="en-US" sz="1400">
              <a:latin typeface="Arial Regular" panose="020B0604020202020204" charset="0"/>
              <a:cs typeface="Arial Regular" panose="020B0604020202020204" charset="0"/>
            </a:endParaRPr>
          </a:p>
        </p:txBody>
      </p:sp>
      <p:sp>
        <p:nvSpPr>
          <p:cNvPr id="18" name="文本框 17"/>
          <p:cNvSpPr txBox="1"/>
          <p:nvPr/>
        </p:nvSpPr>
        <p:spPr>
          <a:xfrm>
            <a:off x="6242050" y="555625"/>
            <a:ext cx="1296670" cy="398780"/>
          </a:xfrm>
          <a:prstGeom prst="rect">
            <a:avLst/>
          </a:prstGeom>
          <a:noFill/>
        </p:spPr>
        <p:txBody>
          <a:bodyPr wrap="none" rtlCol="0">
            <a:spAutoFit/>
          </a:bodyPr>
          <a:p>
            <a:pPr algn="l"/>
            <a:r>
              <a:rPr lang="zh-CN" altLang="en-US" sz="2000" b="1">
                <a:latin typeface="Arial Bold" panose="020B0604020202020204" charset="0"/>
                <a:cs typeface="Arial Bold" panose="020B0604020202020204" charset="0"/>
              </a:rPr>
              <a:t>Shopwell</a:t>
            </a:r>
            <a:endParaRPr lang="zh-CN" altLang="en-US" sz="2000" b="1">
              <a:latin typeface="Arial Bold" panose="020B0604020202020204" charset="0"/>
              <a:cs typeface="Arial Bold"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rot="10800000">
            <a:off x="-1" y="0"/>
            <a:ext cx="1259394" cy="629920"/>
          </a:xfrm>
          <a:custGeom>
            <a:avLst/>
            <a:gdLst>
              <a:gd name="connsiteX0" fmla="*/ 7657 w 1259394"/>
              <a:gd name="connsiteY0" fmla="*/ 629920 h 629920"/>
              <a:gd name="connsiteX1" fmla="*/ 7652 w 1259394"/>
              <a:gd name="connsiteY1" fmla="*/ 629920 h 629920"/>
              <a:gd name="connsiteX2" fmla="*/ 0 w 1259394"/>
              <a:gd name="connsiteY2" fmla="*/ 627456 h 629920"/>
              <a:gd name="connsiteX3" fmla="*/ 395043 w 1259394"/>
              <a:gd name="connsiteY3" fmla="*/ 151286 h 629920"/>
              <a:gd name="connsiteX4" fmla="*/ 631235 w 1259394"/>
              <a:gd name="connsiteY4" fmla="*/ 80452 h 629920"/>
              <a:gd name="connsiteX5" fmla="*/ 853142 w 1259394"/>
              <a:gd name="connsiteY5" fmla="*/ 49176 h 629920"/>
              <a:gd name="connsiteX6" fmla="*/ 1031322 w 1259394"/>
              <a:gd name="connsiteY6" fmla="*/ 24554 h 629920"/>
              <a:gd name="connsiteX7" fmla="*/ 1187556 w 1259394"/>
              <a:gd name="connsiteY7" fmla="*/ 2668 h 629920"/>
              <a:gd name="connsiteX8" fmla="*/ 1223570 w 1259394"/>
              <a:gd name="connsiteY8" fmla="*/ 8 h 629920"/>
              <a:gd name="connsiteX9" fmla="*/ 1259394 w 1259394"/>
              <a:gd name="connsiteY9" fmla="*/ 3969 h 629920"/>
              <a:gd name="connsiteX10" fmla="*/ 1259394 w 1259394"/>
              <a:gd name="connsiteY10" fmla="*/ 628018 h 629920"/>
              <a:gd name="connsiteX11" fmla="*/ 1243439 w 1259394"/>
              <a:gd name="connsiteY11" fmla="*/ 629378 h 629920"/>
              <a:gd name="connsiteX12" fmla="*/ 15616 w 1259394"/>
              <a:gd name="connsiteY12" fmla="*/ 629378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9394" h="629920">
                <a:moveTo>
                  <a:pt x="7657" y="629920"/>
                </a:moveTo>
                <a:lnTo>
                  <a:pt x="7652" y="629920"/>
                </a:lnTo>
                <a:lnTo>
                  <a:pt x="0" y="627456"/>
                </a:lnTo>
                <a:cubicBezTo>
                  <a:pt x="63588" y="412204"/>
                  <a:pt x="194357" y="252701"/>
                  <a:pt x="395043" y="151286"/>
                </a:cubicBezTo>
                <a:cubicBezTo>
                  <a:pt x="469500" y="113681"/>
                  <a:pt x="548837" y="91780"/>
                  <a:pt x="631235" y="80452"/>
                </a:cubicBezTo>
                <a:cubicBezTo>
                  <a:pt x="705175" y="70263"/>
                  <a:pt x="779114" y="59527"/>
                  <a:pt x="853142" y="49176"/>
                </a:cubicBezTo>
                <a:cubicBezTo>
                  <a:pt x="912516" y="40865"/>
                  <a:pt x="971934" y="32776"/>
                  <a:pt x="1031322" y="24554"/>
                </a:cubicBezTo>
                <a:cubicBezTo>
                  <a:pt x="1083405" y="17323"/>
                  <a:pt x="1135532" y="10328"/>
                  <a:pt x="1187556" y="2668"/>
                </a:cubicBezTo>
                <a:cubicBezTo>
                  <a:pt x="1199615" y="893"/>
                  <a:pt x="1211608" y="-101"/>
                  <a:pt x="1223570" y="8"/>
                </a:cubicBezTo>
                <a:lnTo>
                  <a:pt x="1259394" y="3969"/>
                </a:lnTo>
                <a:lnTo>
                  <a:pt x="1259394" y="628018"/>
                </a:lnTo>
                <a:lnTo>
                  <a:pt x="1243439" y="629378"/>
                </a:lnTo>
                <a:cubicBezTo>
                  <a:pt x="834159" y="629447"/>
                  <a:pt x="424885" y="629448"/>
                  <a:pt x="15616" y="629378"/>
                </a:cubicBezTo>
                <a:close/>
              </a:path>
            </a:pathLst>
          </a:cu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旗黑-50S" panose="00020600040101010101" pitchFamily="18" charset="-122"/>
              <a:ea typeface="汉仪旗黑-50S" panose="00020600040101010101" pitchFamily="18" charset="-122"/>
              <a:sym typeface="+mn-lt"/>
            </a:endParaRPr>
          </a:p>
        </p:txBody>
      </p:sp>
      <p:sp>
        <p:nvSpPr>
          <p:cNvPr id="5" name="文本框 4"/>
          <p:cNvSpPr txBox="1"/>
          <p:nvPr/>
        </p:nvSpPr>
        <p:spPr>
          <a:xfrm>
            <a:off x="208677" y="106701"/>
            <a:ext cx="49885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effectLst/>
                <a:uLnTx/>
                <a:uFillTx/>
                <a:latin typeface="汉仪旗黑-50S" panose="00020600040101010101" pitchFamily="18" charset="-122"/>
                <a:ea typeface="汉仪旗黑-50S" panose="00020600040101010101" pitchFamily="18" charset="-122"/>
                <a:cs typeface="+mn-ea"/>
                <a:sym typeface="汉仪旗黑-50S" panose="00020600040101010101" pitchFamily="18" charset="-122"/>
              </a:rPr>
              <a:t>04</a:t>
            </a:r>
            <a:endParaRPr kumimoji="0" lang="zh-CN" altLang="en-US" sz="2000" b="0" i="0" u="none" strike="noStrike" kern="1200" cap="none" spc="0" normalizeH="0" baseline="0" noProof="0" dirty="0">
              <a:ln>
                <a:noFill/>
              </a:ln>
              <a:effectLst/>
              <a:uLnTx/>
              <a:uFillTx/>
              <a:latin typeface="汉仪旗黑-50S" panose="00020600040101010101" pitchFamily="18" charset="-122"/>
              <a:ea typeface="汉仪旗黑-50S" panose="00020600040101010101" pitchFamily="18" charset="-122"/>
              <a:cs typeface="+mn-ea"/>
              <a:sym typeface="汉仪旗黑-50S" panose="00020600040101010101" pitchFamily="18" charset="-122"/>
            </a:endParaRPr>
          </a:p>
        </p:txBody>
      </p:sp>
      <p:sp>
        <p:nvSpPr>
          <p:cNvPr id="6" name="图形"/>
          <p:cNvSpPr txBox="1"/>
          <p:nvPr/>
        </p:nvSpPr>
        <p:spPr>
          <a:xfrm>
            <a:off x="1259394" y="164656"/>
            <a:ext cx="1946910" cy="521970"/>
          </a:xfrm>
          <a:prstGeom prst="rect">
            <a:avLst/>
          </a:prstGeom>
          <a:noFill/>
        </p:spPr>
        <p:txBody>
          <a:bodyPr wrap="none" rtlCol="0">
            <a:spAutoFit/>
          </a:bodyPr>
          <a:lstStyle/>
          <a:p>
            <a:pPr algn="ctr"/>
            <a:r>
              <a:rPr lang="en-US" altLang="zh-CN" sz="2800" dirty="0">
                <a:latin typeface="汉仪旗黑-60S" panose="00020600040101010101" pitchFamily="18" charset="-122"/>
                <a:ea typeface="汉仪旗黑-60S" panose="00020600040101010101" pitchFamily="18" charset="-122"/>
                <a:sym typeface="汉仪旗黑-60S" panose="00020600040101010101" pitchFamily="18" charset="-122"/>
              </a:rPr>
              <a:t>W</a:t>
            </a:r>
            <a:r>
              <a:rPr lang="zh-CN" altLang="en-US" sz="2800" dirty="0">
                <a:latin typeface="汉仪旗黑-60S" panose="00020600040101010101" pitchFamily="18" charset="-122"/>
                <a:ea typeface="汉仪旗黑-60S" panose="00020600040101010101" pitchFamily="18" charset="-122"/>
                <a:sym typeface="汉仪旗黑-60S" panose="00020600040101010101" pitchFamily="18" charset="-122"/>
              </a:rPr>
              <a:t>ork plan</a:t>
            </a:r>
            <a:endParaRPr lang="zh-CN" altLang="en-US" sz="2800" dirty="0">
              <a:latin typeface="汉仪大宋简" panose="02010600000101010101" pitchFamily="2" charset="-122"/>
              <a:ea typeface="汉仪大宋简" panose="02010600000101010101" pitchFamily="2" charset="-122"/>
              <a:cs typeface="+mn-ea"/>
              <a:sym typeface="汉仪大宋简" panose="02010600000101010101" pitchFamily="2" charset="-122"/>
            </a:endParaRPr>
          </a:p>
        </p:txBody>
      </p:sp>
      <p:cxnSp>
        <p:nvCxnSpPr>
          <p:cNvPr id="7" name="直接连接符 6"/>
          <p:cNvCxnSpPr>
            <a:stCxn id="6" idx="3"/>
          </p:cNvCxnSpPr>
          <p:nvPr/>
        </p:nvCxnSpPr>
        <p:spPr>
          <a:xfrm flipV="1">
            <a:off x="3206066" y="405724"/>
            <a:ext cx="4267895" cy="19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1257969" y="414539"/>
            <a:ext cx="934031" cy="0"/>
          </a:xfrm>
          <a:prstGeom prst="line">
            <a:avLst/>
          </a:prstGeom>
          <a:ln>
            <a:solidFill>
              <a:srgbClr val="0030A5"/>
            </a:solidFill>
          </a:ln>
        </p:spPr>
        <p:style>
          <a:lnRef idx="1">
            <a:schemeClr val="accent1"/>
          </a:lnRef>
          <a:fillRef idx="0">
            <a:schemeClr val="accent1"/>
          </a:fillRef>
          <a:effectRef idx="0">
            <a:schemeClr val="accent1"/>
          </a:effectRef>
          <a:fontRef idx="minor">
            <a:schemeClr val="tx1"/>
          </a:fontRef>
        </p:style>
      </p:cxnSp>
      <p:sp>
        <p:nvSpPr>
          <p:cNvPr id="9" name="任意多边形: 形状 8"/>
          <p:cNvSpPr/>
          <p:nvPr/>
        </p:nvSpPr>
        <p:spPr>
          <a:xfrm>
            <a:off x="8299838" y="270453"/>
            <a:ext cx="3892162" cy="297471"/>
          </a:xfrm>
          <a:custGeom>
            <a:avLst/>
            <a:gdLst>
              <a:gd name="connsiteX0" fmla="*/ 196408 w 3892162"/>
              <a:gd name="connsiteY0" fmla="*/ 0 h 297471"/>
              <a:gd name="connsiteX1" fmla="*/ 3892162 w 3892162"/>
              <a:gd name="connsiteY1" fmla="*/ 0 h 297471"/>
              <a:gd name="connsiteX2" fmla="*/ 3892162 w 3892162"/>
              <a:gd name="connsiteY2" fmla="*/ 297471 h 297471"/>
              <a:gd name="connsiteX3" fmla="*/ 0 w 3892162"/>
              <a:gd name="connsiteY3" fmla="*/ 297471 h 297471"/>
            </a:gdLst>
            <a:ahLst/>
            <a:cxnLst>
              <a:cxn ang="0">
                <a:pos x="connsiteX0" y="connsiteY0"/>
              </a:cxn>
              <a:cxn ang="0">
                <a:pos x="connsiteX1" y="connsiteY1"/>
              </a:cxn>
              <a:cxn ang="0">
                <a:pos x="connsiteX2" y="connsiteY2"/>
              </a:cxn>
              <a:cxn ang="0">
                <a:pos x="connsiteX3" y="connsiteY3"/>
              </a:cxn>
            </a:cxnLst>
            <a:rect l="l" t="t" r="r" b="b"/>
            <a:pathLst>
              <a:path w="3892162" h="297471">
                <a:moveTo>
                  <a:pt x="196408" y="0"/>
                </a:moveTo>
                <a:lnTo>
                  <a:pt x="3892162" y="0"/>
                </a:lnTo>
                <a:lnTo>
                  <a:pt x="3892162" y="297471"/>
                </a:lnTo>
                <a:lnTo>
                  <a:pt x="0" y="297471"/>
                </a:lnTo>
                <a:close/>
              </a:path>
            </a:pathLst>
          </a:cu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latin typeface="汉仪旗黑-50S" panose="00020600040101010101" pitchFamily="18" charset="-122"/>
              <a:ea typeface="汉仪旗黑-50S" panose="00020600040101010101" pitchFamily="18" charset="-122"/>
              <a:sym typeface="+mn-lt"/>
            </a:endParaRPr>
          </a:p>
        </p:txBody>
      </p:sp>
      <p:grpSp>
        <p:nvGrpSpPr>
          <p:cNvPr id="3" name="组合 2"/>
          <p:cNvGrpSpPr/>
          <p:nvPr/>
        </p:nvGrpSpPr>
        <p:grpSpPr>
          <a:xfrm>
            <a:off x="506095" y="1022350"/>
            <a:ext cx="7543800" cy="566140"/>
            <a:chOff x="1081363" y="1563860"/>
            <a:chExt cx="10132625" cy="760105"/>
          </a:xfrm>
        </p:grpSpPr>
        <p:sp>
          <p:nvSpPr>
            <p:cNvPr id="72" name="矩形: 圆角 71"/>
            <p:cNvSpPr/>
            <p:nvPr/>
          </p:nvSpPr>
          <p:spPr>
            <a:xfrm>
              <a:off x="1441965" y="1563860"/>
              <a:ext cx="5236628" cy="760105"/>
            </a:xfrm>
            <a:prstGeom prst="roundRect">
              <a:avLst>
                <a:gd name="adj" fmla="val 0"/>
              </a:avLst>
            </a:prstGeom>
            <a:gradFill flip="none" rotWithShape="1">
              <a:gsLst>
                <a:gs pos="0">
                  <a:srgbClr val="FFE6B1"/>
                </a:gs>
                <a:gs pos="100000">
                  <a:srgbClr val="FFE6B1">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汉仪旗黑-50S" panose="00020600040101010101" pitchFamily="18" charset="-122"/>
                  <a:ea typeface="汉仪旗黑-50S" panose="00020600040101010101" pitchFamily="18" charset="-122"/>
                </a:rPr>
                <a:t>v</a:t>
              </a:r>
              <a:r>
                <a:rPr lang="en-US" altLang="zh-CN" dirty="0">
                  <a:latin typeface="汉仪旗黑-50S" panose="00020600040101010101" pitchFamily="18" charset="-122"/>
                  <a:ea typeface="汉仪旗黑-50S" panose="00020600040101010101" pitchFamily="18" charset="-122"/>
                </a:rPr>
                <a:t>v</a:t>
              </a:r>
              <a:endParaRPr lang="en-US" altLang="zh-CN" dirty="0">
                <a:latin typeface="汉仪旗黑-50S" panose="00020600040101010101" pitchFamily="18" charset="-122"/>
                <a:ea typeface="汉仪旗黑-50S" panose="00020600040101010101" pitchFamily="18" charset="-122"/>
              </a:endParaRPr>
            </a:p>
          </p:txBody>
        </p:sp>
        <p:sp>
          <p:nvSpPr>
            <p:cNvPr id="73" name="文本框 72"/>
            <p:cNvSpPr txBox="1"/>
            <p:nvPr/>
          </p:nvSpPr>
          <p:spPr>
            <a:xfrm>
              <a:off x="1826148" y="1713085"/>
              <a:ext cx="9387840" cy="494483"/>
            </a:xfrm>
            <a:prstGeom prst="rect">
              <a:avLst/>
            </a:prstGeom>
            <a:noFill/>
          </p:spPr>
          <p:txBody>
            <a:bodyPr wrap="square">
              <a:spAutoFit/>
            </a:bodyPr>
            <a:lstStyle/>
            <a:p>
              <a:r>
                <a:rPr lang="en-US" altLang="zh-CN"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Us</a:t>
              </a:r>
              <a:r>
                <a:rPr lang="zh-CN" altLang="en-US"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er research</a:t>
              </a:r>
              <a:endParaRPr lang="zh-CN" altLang="en-US"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endParaRPr>
            </a:p>
          </p:txBody>
        </p:sp>
        <p:sp>
          <p:nvSpPr>
            <p:cNvPr id="75" name="图形2"/>
            <p:cNvSpPr/>
            <p:nvPr/>
          </p:nvSpPr>
          <p:spPr bwMode="auto">
            <a:xfrm flipH="1">
              <a:off x="1081363" y="1571695"/>
              <a:ext cx="744434" cy="744434"/>
            </a:xfrm>
            <a:custGeom>
              <a:avLst/>
              <a:gdLst>
                <a:gd name="T0" fmla="*/ 561 w 561"/>
                <a:gd name="T1" fmla="*/ 293 h 559"/>
                <a:gd name="T2" fmla="*/ 556 w 561"/>
                <a:gd name="T3" fmla="*/ 334 h 559"/>
                <a:gd name="T4" fmla="*/ 544 w 561"/>
                <a:gd name="T5" fmla="*/ 375 h 559"/>
                <a:gd name="T6" fmla="*/ 527 w 561"/>
                <a:gd name="T7" fmla="*/ 412 h 559"/>
                <a:gd name="T8" fmla="*/ 505 w 561"/>
                <a:gd name="T9" fmla="*/ 446 h 559"/>
                <a:gd name="T10" fmla="*/ 478 w 561"/>
                <a:gd name="T11" fmla="*/ 476 h 559"/>
                <a:gd name="T12" fmla="*/ 447 w 561"/>
                <a:gd name="T13" fmla="*/ 503 h 559"/>
                <a:gd name="T14" fmla="*/ 413 w 561"/>
                <a:gd name="T15" fmla="*/ 525 h 559"/>
                <a:gd name="T16" fmla="*/ 376 w 561"/>
                <a:gd name="T17" fmla="*/ 542 h 559"/>
                <a:gd name="T18" fmla="*/ 336 w 561"/>
                <a:gd name="T19" fmla="*/ 554 h 559"/>
                <a:gd name="T20" fmla="*/ 295 w 561"/>
                <a:gd name="T21" fmla="*/ 559 h 559"/>
                <a:gd name="T22" fmla="*/ 266 w 561"/>
                <a:gd name="T23" fmla="*/ 558 h 559"/>
                <a:gd name="T24" fmla="*/ 224 w 561"/>
                <a:gd name="T25" fmla="*/ 553 h 559"/>
                <a:gd name="T26" fmla="*/ 184 w 561"/>
                <a:gd name="T27" fmla="*/ 541 h 559"/>
                <a:gd name="T28" fmla="*/ 147 w 561"/>
                <a:gd name="T29" fmla="*/ 524 h 559"/>
                <a:gd name="T30" fmla="*/ 102 w 561"/>
                <a:gd name="T31" fmla="*/ 494 h 559"/>
                <a:gd name="T32" fmla="*/ 49 w 561"/>
                <a:gd name="T33" fmla="*/ 435 h 559"/>
                <a:gd name="T34" fmla="*/ 27 w 561"/>
                <a:gd name="T35" fmla="*/ 400 h 559"/>
                <a:gd name="T36" fmla="*/ 13 w 561"/>
                <a:gd name="T37" fmla="*/ 363 h 559"/>
                <a:gd name="T38" fmla="*/ 3 w 561"/>
                <a:gd name="T39" fmla="*/ 323 h 559"/>
                <a:gd name="T40" fmla="*/ 0 w 561"/>
                <a:gd name="T41" fmla="*/ 280 h 559"/>
                <a:gd name="T42" fmla="*/ 1 w 561"/>
                <a:gd name="T43" fmla="*/ 251 h 559"/>
                <a:gd name="T44" fmla="*/ 7 w 561"/>
                <a:gd name="T45" fmla="*/ 210 h 559"/>
                <a:gd name="T46" fmla="*/ 21 w 561"/>
                <a:gd name="T47" fmla="*/ 172 h 559"/>
                <a:gd name="T48" fmla="*/ 39 w 561"/>
                <a:gd name="T49" fmla="*/ 136 h 559"/>
                <a:gd name="T50" fmla="*/ 63 w 561"/>
                <a:gd name="T51" fmla="*/ 103 h 559"/>
                <a:gd name="T52" fmla="*/ 91 w 561"/>
                <a:gd name="T53" fmla="*/ 73 h 559"/>
                <a:gd name="T54" fmla="*/ 123 w 561"/>
                <a:gd name="T55" fmla="*/ 48 h 559"/>
                <a:gd name="T56" fmla="*/ 159 w 561"/>
                <a:gd name="T57" fmla="*/ 28 h 559"/>
                <a:gd name="T58" fmla="*/ 197 w 561"/>
                <a:gd name="T59" fmla="*/ 13 h 559"/>
                <a:gd name="T60" fmla="*/ 238 w 561"/>
                <a:gd name="T61" fmla="*/ 3 h 559"/>
                <a:gd name="T62" fmla="*/ 281 w 561"/>
                <a:gd name="T63" fmla="*/ 0 h 559"/>
                <a:gd name="T64" fmla="*/ 309 w 561"/>
                <a:gd name="T65" fmla="*/ 1 h 559"/>
                <a:gd name="T66" fmla="*/ 350 w 561"/>
                <a:gd name="T67" fmla="*/ 8 h 559"/>
                <a:gd name="T68" fmla="*/ 390 w 561"/>
                <a:gd name="T69" fmla="*/ 21 h 559"/>
                <a:gd name="T70" fmla="*/ 426 w 561"/>
                <a:gd name="T71" fmla="*/ 40 h 559"/>
                <a:gd name="T72" fmla="*/ 458 w 561"/>
                <a:gd name="T73" fmla="*/ 63 h 559"/>
                <a:gd name="T74" fmla="*/ 505 w 561"/>
                <a:gd name="T75" fmla="*/ 111 h 559"/>
                <a:gd name="T76" fmla="*/ 527 w 561"/>
                <a:gd name="T77" fmla="*/ 145 h 559"/>
                <a:gd name="T78" fmla="*/ 544 w 561"/>
                <a:gd name="T79" fmla="*/ 182 h 559"/>
                <a:gd name="T80" fmla="*/ 555 w 561"/>
                <a:gd name="T81" fmla="*/ 222 h 559"/>
                <a:gd name="T82" fmla="*/ 560 w 561"/>
                <a:gd name="T83" fmla="*/ 264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559">
                  <a:moveTo>
                    <a:pt x="561" y="278"/>
                  </a:moveTo>
                  <a:lnTo>
                    <a:pt x="561" y="278"/>
                  </a:lnTo>
                  <a:lnTo>
                    <a:pt x="561" y="293"/>
                  </a:lnTo>
                  <a:lnTo>
                    <a:pt x="560" y="307"/>
                  </a:lnTo>
                  <a:lnTo>
                    <a:pt x="558" y="320"/>
                  </a:lnTo>
                  <a:lnTo>
                    <a:pt x="556" y="334"/>
                  </a:lnTo>
                  <a:lnTo>
                    <a:pt x="553" y="348"/>
                  </a:lnTo>
                  <a:lnTo>
                    <a:pt x="549" y="361"/>
                  </a:lnTo>
                  <a:lnTo>
                    <a:pt x="544" y="375"/>
                  </a:lnTo>
                  <a:lnTo>
                    <a:pt x="539" y="387"/>
                  </a:lnTo>
                  <a:lnTo>
                    <a:pt x="534" y="400"/>
                  </a:lnTo>
                  <a:lnTo>
                    <a:pt x="527" y="412"/>
                  </a:lnTo>
                  <a:lnTo>
                    <a:pt x="520" y="423"/>
                  </a:lnTo>
                  <a:lnTo>
                    <a:pt x="513" y="435"/>
                  </a:lnTo>
                  <a:lnTo>
                    <a:pt x="505" y="446"/>
                  </a:lnTo>
                  <a:lnTo>
                    <a:pt x="496" y="456"/>
                  </a:lnTo>
                  <a:lnTo>
                    <a:pt x="488" y="467"/>
                  </a:lnTo>
                  <a:lnTo>
                    <a:pt x="478" y="476"/>
                  </a:lnTo>
                  <a:lnTo>
                    <a:pt x="469" y="486"/>
                  </a:lnTo>
                  <a:lnTo>
                    <a:pt x="458" y="495"/>
                  </a:lnTo>
                  <a:lnTo>
                    <a:pt x="447" y="503"/>
                  </a:lnTo>
                  <a:lnTo>
                    <a:pt x="437" y="511"/>
                  </a:lnTo>
                  <a:lnTo>
                    <a:pt x="425" y="519"/>
                  </a:lnTo>
                  <a:lnTo>
                    <a:pt x="413" y="525"/>
                  </a:lnTo>
                  <a:lnTo>
                    <a:pt x="401" y="532"/>
                  </a:lnTo>
                  <a:lnTo>
                    <a:pt x="389" y="537"/>
                  </a:lnTo>
                  <a:lnTo>
                    <a:pt x="376" y="542"/>
                  </a:lnTo>
                  <a:lnTo>
                    <a:pt x="363" y="546"/>
                  </a:lnTo>
                  <a:lnTo>
                    <a:pt x="350" y="551"/>
                  </a:lnTo>
                  <a:lnTo>
                    <a:pt x="336" y="554"/>
                  </a:lnTo>
                  <a:lnTo>
                    <a:pt x="323" y="556"/>
                  </a:lnTo>
                  <a:lnTo>
                    <a:pt x="309" y="558"/>
                  </a:lnTo>
                  <a:lnTo>
                    <a:pt x="295" y="559"/>
                  </a:lnTo>
                  <a:lnTo>
                    <a:pt x="280" y="559"/>
                  </a:lnTo>
                  <a:lnTo>
                    <a:pt x="280" y="559"/>
                  </a:lnTo>
                  <a:lnTo>
                    <a:pt x="266" y="558"/>
                  </a:lnTo>
                  <a:lnTo>
                    <a:pt x="251" y="557"/>
                  </a:lnTo>
                  <a:lnTo>
                    <a:pt x="237" y="555"/>
                  </a:lnTo>
                  <a:lnTo>
                    <a:pt x="224" y="553"/>
                  </a:lnTo>
                  <a:lnTo>
                    <a:pt x="211" y="550"/>
                  </a:lnTo>
                  <a:lnTo>
                    <a:pt x="197" y="545"/>
                  </a:lnTo>
                  <a:lnTo>
                    <a:pt x="184" y="541"/>
                  </a:lnTo>
                  <a:lnTo>
                    <a:pt x="171" y="537"/>
                  </a:lnTo>
                  <a:lnTo>
                    <a:pt x="160" y="530"/>
                  </a:lnTo>
                  <a:lnTo>
                    <a:pt x="147" y="524"/>
                  </a:lnTo>
                  <a:lnTo>
                    <a:pt x="135" y="518"/>
                  </a:lnTo>
                  <a:lnTo>
                    <a:pt x="124" y="510"/>
                  </a:lnTo>
                  <a:lnTo>
                    <a:pt x="102" y="494"/>
                  </a:lnTo>
                  <a:lnTo>
                    <a:pt x="83" y="476"/>
                  </a:lnTo>
                  <a:lnTo>
                    <a:pt x="65" y="457"/>
                  </a:lnTo>
                  <a:lnTo>
                    <a:pt x="49" y="435"/>
                  </a:lnTo>
                  <a:lnTo>
                    <a:pt x="41" y="424"/>
                  </a:lnTo>
                  <a:lnTo>
                    <a:pt x="34" y="413"/>
                  </a:lnTo>
                  <a:lnTo>
                    <a:pt x="27" y="400"/>
                  </a:lnTo>
                  <a:lnTo>
                    <a:pt x="22" y="388"/>
                  </a:lnTo>
                  <a:lnTo>
                    <a:pt x="17" y="376"/>
                  </a:lnTo>
                  <a:lnTo>
                    <a:pt x="13" y="363"/>
                  </a:lnTo>
                  <a:lnTo>
                    <a:pt x="8" y="349"/>
                  </a:lnTo>
                  <a:lnTo>
                    <a:pt x="5" y="336"/>
                  </a:lnTo>
                  <a:lnTo>
                    <a:pt x="3" y="323"/>
                  </a:lnTo>
                  <a:lnTo>
                    <a:pt x="1" y="309"/>
                  </a:lnTo>
                  <a:lnTo>
                    <a:pt x="0" y="294"/>
                  </a:lnTo>
                  <a:lnTo>
                    <a:pt x="0" y="280"/>
                  </a:lnTo>
                  <a:lnTo>
                    <a:pt x="0" y="280"/>
                  </a:lnTo>
                  <a:lnTo>
                    <a:pt x="0" y="265"/>
                  </a:lnTo>
                  <a:lnTo>
                    <a:pt x="1" y="251"/>
                  </a:lnTo>
                  <a:lnTo>
                    <a:pt x="2" y="238"/>
                  </a:lnTo>
                  <a:lnTo>
                    <a:pt x="5" y="224"/>
                  </a:lnTo>
                  <a:lnTo>
                    <a:pt x="7" y="210"/>
                  </a:lnTo>
                  <a:lnTo>
                    <a:pt x="12" y="197"/>
                  </a:lnTo>
                  <a:lnTo>
                    <a:pt x="16" y="185"/>
                  </a:lnTo>
                  <a:lnTo>
                    <a:pt x="21" y="172"/>
                  </a:lnTo>
                  <a:lnTo>
                    <a:pt x="26" y="159"/>
                  </a:lnTo>
                  <a:lnTo>
                    <a:pt x="33" y="147"/>
                  </a:lnTo>
                  <a:lnTo>
                    <a:pt x="39" y="136"/>
                  </a:lnTo>
                  <a:lnTo>
                    <a:pt x="47" y="124"/>
                  </a:lnTo>
                  <a:lnTo>
                    <a:pt x="55" y="114"/>
                  </a:lnTo>
                  <a:lnTo>
                    <a:pt x="63" y="103"/>
                  </a:lnTo>
                  <a:lnTo>
                    <a:pt x="72" y="92"/>
                  </a:lnTo>
                  <a:lnTo>
                    <a:pt x="82" y="83"/>
                  </a:lnTo>
                  <a:lnTo>
                    <a:pt x="91" y="73"/>
                  </a:lnTo>
                  <a:lnTo>
                    <a:pt x="101" y="65"/>
                  </a:lnTo>
                  <a:lnTo>
                    <a:pt x="112" y="56"/>
                  </a:lnTo>
                  <a:lnTo>
                    <a:pt x="123" y="48"/>
                  </a:lnTo>
                  <a:lnTo>
                    <a:pt x="135" y="40"/>
                  </a:lnTo>
                  <a:lnTo>
                    <a:pt x="147" y="34"/>
                  </a:lnTo>
                  <a:lnTo>
                    <a:pt x="159" y="28"/>
                  </a:lnTo>
                  <a:lnTo>
                    <a:pt x="171" y="22"/>
                  </a:lnTo>
                  <a:lnTo>
                    <a:pt x="184" y="17"/>
                  </a:lnTo>
                  <a:lnTo>
                    <a:pt x="197" y="13"/>
                  </a:lnTo>
                  <a:lnTo>
                    <a:pt x="211" y="8"/>
                  </a:lnTo>
                  <a:lnTo>
                    <a:pt x="225" y="5"/>
                  </a:lnTo>
                  <a:lnTo>
                    <a:pt x="238" y="3"/>
                  </a:lnTo>
                  <a:lnTo>
                    <a:pt x="252" y="1"/>
                  </a:lnTo>
                  <a:lnTo>
                    <a:pt x="266" y="0"/>
                  </a:lnTo>
                  <a:lnTo>
                    <a:pt x="281" y="0"/>
                  </a:lnTo>
                  <a:lnTo>
                    <a:pt x="281" y="0"/>
                  </a:lnTo>
                  <a:lnTo>
                    <a:pt x="295" y="0"/>
                  </a:lnTo>
                  <a:lnTo>
                    <a:pt x="309" y="1"/>
                  </a:lnTo>
                  <a:lnTo>
                    <a:pt x="323" y="3"/>
                  </a:lnTo>
                  <a:lnTo>
                    <a:pt x="336" y="5"/>
                  </a:lnTo>
                  <a:lnTo>
                    <a:pt x="350" y="8"/>
                  </a:lnTo>
                  <a:lnTo>
                    <a:pt x="363" y="12"/>
                  </a:lnTo>
                  <a:lnTo>
                    <a:pt x="377" y="16"/>
                  </a:lnTo>
                  <a:lnTo>
                    <a:pt x="390" y="21"/>
                  </a:lnTo>
                  <a:lnTo>
                    <a:pt x="401" y="27"/>
                  </a:lnTo>
                  <a:lnTo>
                    <a:pt x="414" y="33"/>
                  </a:lnTo>
                  <a:lnTo>
                    <a:pt x="426" y="40"/>
                  </a:lnTo>
                  <a:lnTo>
                    <a:pt x="437" y="47"/>
                  </a:lnTo>
                  <a:lnTo>
                    <a:pt x="448" y="55"/>
                  </a:lnTo>
                  <a:lnTo>
                    <a:pt x="458" y="63"/>
                  </a:lnTo>
                  <a:lnTo>
                    <a:pt x="478" y="81"/>
                  </a:lnTo>
                  <a:lnTo>
                    <a:pt x="496" y="101"/>
                  </a:lnTo>
                  <a:lnTo>
                    <a:pt x="505" y="111"/>
                  </a:lnTo>
                  <a:lnTo>
                    <a:pt x="512" y="122"/>
                  </a:lnTo>
                  <a:lnTo>
                    <a:pt x="520" y="134"/>
                  </a:lnTo>
                  <a:lnTo>
                    <a:pt x="527" y="145"/>
                  </a:lnTo>
                  <a:lnTo>
                    <a:pt x="533" y="157"/>
                  </a:lnTo>
                  <a:lnTo>
                    <a:pt x="539" y="170"/>
                  </a:lnTo>
                  <a:lnTo>
                    <a:pt x="544" y="182"/>
                  </a:lnTo>
                  <a:lnTo>
                    <a:pt x="549" y="195"/>
                  </a:lnTo>
                  <a:lnTo>
                    <a:pt x="552" y="209"/>
                  </a:lnTo>
                  <a:lnTo>
                    <a:pt x="555" y="222"/>
                  </a:lnTo>
                  <a:lnTo>
                    <a:pt x="558" y="236"/>
                  </a:lnTo>
                  <a:lnTo>
                    <a:pt x="559" y="249"/>
                  </a:lnTo>
                  <a:lnTo>
                    <a:pt x="560" y="264"/>
                  </a:lnTo>
                  <a:lnTo>
                    <a:pt x="561" y="278"/>
                  </a:lnTo>
                  <a:lnTo>
                    <a:pt x="561" y="278"/>
                  </a:lnTo>
                  <a:close/>
                </a:path>
              </a:pathLst>
            </a:cu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汉仪旗黑-50S" panose="00020600040101010101" pitchFamily="18" charset="-122"/>
                <a:ea typeface="汉仪旗黑-50S" panose="00020600040101010101" pitchFamily="18" charset="-122"/>
              </a:endParaRPr>
            </a:p>
          </p:txBody>
        </p:sp>
        <p:sp>
          <p:nvSpPr>
            <p:cNvPr id="76" name="文本框 75"/>
            <p:cNvSpPr txBox="1"/>
            <p:nvPr/>
          </p:nvSpPr>
          <p:spPr>
            <a:xfrm>
              <a:off x="1081363" y="1713080"/>
              <a:ext cx="744434" cy="494483"/>
            </a:xfrm>
            <a:prstGeom prst="rect">
              <a:avLst/>
            </a:prstGeom>
            <a:noFill/>
          </p:spPr>
          <p:txBody>
            <a:bodyPr wrap="square">
              <a:spAutoFit/>
            </a:bodyPr>
            <a:lstStyle/>
            <a:p>
              <a:pPr algn="ctr"/>
              <a:endParaRPr lang="zh-CN" altLang="en-US" dirty="0">
                <a:latin typeface="Arial Regular" panose="020B0604020202020204" charset="0"/>
                <a:ea typeface="汉仪旗黑-60S" panose="00020600040101010101" pitchFamily="18" charset="-122"/>
                <a:cs typeface="Arial Regular" panose="020B0604020202020204" charset="0"/>
                <a:sym typeface="汉仪旗黑-60S" panose="00020600040101010101" pitchFamily="18" charset="-122"/>
              </a:endParaRPr>
            </a:p>
          </p:txBody>
        </p:sp>
      </p:grpSp>
      <p:grpSp>
        <p:nvGrpSpPr>
          <p:cNvPr id="29" name="组合 28"/>
          <p:cNvGrpSpPr/>
          <p:nvPr/>
        </p:nvGrpSpPr>
        <p:grpSpPr>
          <a:xfrm>
            <a:off x="499110" y="1787525"/>
            <a:ext cx="7543800" cy="566140"/>
            <a:chOff x="1081363" y="1563860"/>
            <a:chExt cx="10132625" cy="760105"/>
          </a:xfrm>
        </p:grpSpPr>
        <p:sp>
          <p:nvSpPr>
            <p:cNvPr id="30" name="矩形: 圆角 71"/>
            <p:cNvSpPr/>
            <p:nvPr/>
          </p:nvSpPr>
          <p:spPr>
            <a:xfrm>
              <a:off x="1441965" y="1563860"/>
              <a:ext cx="5236628" cy="760105"/>
            </a:xfrm>
            <a:prstGeom prst="roundRect">
              <a:avLst>
                <a:gd name="adj" fmla="val 0"/>
              </a:avLst>
            </a:prstGeom>
            <a:gradFill flip="none" rotWithShape="1">
              <a:gsLst>
                <a:gs pos="0">
                  <a:srgbClr val="FFE6B1"/>
                </a:gs>
                <a:gs pos="100000">
                  <a:srgbClr val="FFE6B1">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latin typeface="汉仪旗黑-50S" panose="00020600040101010101" pitchFamily="18" charset="-122"/>
                  <a:ea typeface="汉仪旗黑-50S" panose="00020600040101010101" pitchFamily="18" charset="-122"/>
                </a:rPr>
                <a:t>v</a:t>
              </a:r>
              <a:endParaRPr lang="en-US" altLang="zh-CN" dirty="0">
                <a:latin typeface="汉仪旗黑-50S" panose="00020600040101010101" pitchFamily="18" charset="-122"/>
                <a:ea typeface="汉仪旗黑-50S" panose="00020600040101010101" pitchFamily="18" charset="-122"/>
              </a:endParaRPr>
            </a:p>
          </p:txBody>
        </p:sp>
        <p:sp>
          <p:nvSpPr>
            <p:cNvPr id="31" name="文本框 30"/>
            <p:cNvSpPr txBox="1"/>
            <p:nvPr/>
          </p:nvSpPr>
          <p:spPr>
            <a:xfrm>
              <a:off x="1826148" y="1722463"/>
              <a:ext cx="9387840" cy="494483"/>
            </a:xfrm>
            <a:prstGeom prst="rect">
              <a:avLst/>
            </a:prstGeom>
            <a:noFill/>
          </p:spPr>
          <p:txBody>
            <a:bodyPr wrap="square">
              <a:spAutoFit/>
            </a:bodyPr>
            <a:p>
              <a:r>
                <a:rPr lang="zh-CN" altLang="en-US"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Competitive Analysis</a:t>
              </a:r>
              <a:endParaRPr lang="zh-CN" altLang="en-US"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endParaRPr>
            </a:p>
          </p:txBody>
        </p:sp>
        <p:sp>
          <p:nvSpPr>
            <p:cNvPr id="32" name="图形2"/>
            <p:cNvSpPr/>
            <p:nvPr/>
          </p:nvSpPr>
          <p:spPr bwMode="auto">
            <a:xfrm flipH="1">
              <a:off x="1081363" y="1571695"/>
              <a:ext cx="744434" cy="744434"/>
            </a:xfrm>
            <a:custGeom>
              <a:avLst/>
              <a:gdLst>
                <a:gd name="T0" fmla="*/ 561 w 561"/>
                <a:gd name="T1" fmla="*/ 293 h 559"/>
                <a:gd name="T2" fmla="*/ 556 w 561"/>
                <a:gd name="T3" fmla="*/ 334 h 559"/>
                <a:gd name="T4" fmla="*/ 544 w 561"/>
                <a:gd name="T5" fmla="*/ 375 h 559"/>
                <a:gd name="T6" fmla="*/ 527 w 561"/>
                <a:gd name="T7" fmla="*/ 412 h 559"/>
                <a:gd name="T8" fmla="*/ 505 w 561"/>
                <a:gd name="T9" fmla="*/ 446 h 559"/>
                <a:gd name="T10" fmla="*/ 478 w 561"/>
                <a:gd name="T11" fmla="*/ 476 h 559"/>
                <a:gd name="T12" fmla="*/ 447 w 561"/>
                <a:gd name="T13" fmla="*/ 503 h 559"/>
                <a:gd name="T14" fmla="*/ 413 w 561"/>
                <a:gd name="T15" fmla="*/ 525 h 559"/>
                <a:gd name="T16" fmla="*/ 376 w 561"/>
                <a:gd name="T17" fmla="*/ 542 h 559"/>
                <a:gd name="T18" fmla="*/ 336 w 561"/>
                <a:gd name="T19" fmla="*/ 554 h 559"/>
                <a:gd name="T20" fmla="*/ 295 w 561"/>
                <a:gd name="T21" fmla="*/ 559 h 559"/>
                <a:gd name="T22" fmla="*/ 266 w 561"/>
                <a:gd name="T23" fmla="*/ 558 h 559"/>
                <a:gd name="T24" fmla="*/ 224 w 561"/>
                <a:gd name="T25" fmla="*/ 553 h 559"/>
                <a:gd name="T26" fmla="*/ 184 w 561"/>
                <a:gd name="T27" fmla="*/ 541 h 559"/>
                <a:gd name="T28" fmla="*/ 147 w 561"/>
                <a:gd name="T29" fmla="*/ 524 h 559"/>
                <a:gd name="T30" fmla="*/ 102 w 561"/>
                <a:gd name="T31" fmla="*/ 494 h 559"/>
                <a:gd name="T32" fmla="*/ 49 w 561"/>
                <a:gd name="T33" fmla="*/ 435 h 559"/>
                <a:gd name="T34" fmla="*/ 27 w 561"/>
                <a:gd name="T35" fmla="*/ 400 h 559"/>
                <a:gd name="T36" fmla="*/ 13 w 561"/>
                <a:gd name="T37" fmla="*/ 363 h 559"/>
                <a:gd name="T38" fmla="*/ 3 w 561"/>
                <a:gd name="T39" fmla="*/ 323 h 559"/>
                <a:gd name="T40" fmla="*/ 0 w 561"/>
                <a:gd name="T41" fmla="*/ 280 h 559"/>
                <a:gd name="T42" fmla="*/ 1 w 561"/>
                <a:gd name="T43" fmla="*/ 251 h 559"/>
                <a:gd name="T44" fmla="*/ 7 w 561"/>
                <a:gd name="T45" fmla="*/ 210 h 559"/>
                <a:gd name="T46" fmla="*/ 21 w 561"/>
                <a:gd name="T47" fmla="*/ 172 h 559"/>
                <a:gd name="T48" fmla="*/ 39 w 561"/>
                <a:gd name="T49" fmla="*/ 136 h 559"/>
                <a:gd name="T50" fmla="*/ 63 w 561"/>
                <a:gd name="T51" fmla="*/ 103 h 559"/>
                <a:gd name="T52" fmla="*/ 91 w 561"/>
                <a:gd name="T53" fmla="*/ 73 h 559"/>
                <a:gd name="T54" fmla="*/ 123 w 561"/>
                <a:gd name="T55" fmla="*/ 48 h 559"/>
                <a:gd name="T56" fmla="*/ 159 w 561"/>
                <a:gd name="T57" fmla="*/ 28 h 559"/>
                <a:gd name="T58" fmla="*/ 197 w 561"/>
                <a:gd name="T59" fmla="*/ 13 h 559"/>
                <a:gd name="T60" fmla="*/ 238 w 561"/>
                <a:gd name="T61" fmla="*/ 3 h 559"/>
                <a:gd name="T62" fmla="*/ 281 w 561"/>
                <a:gd name="T63" fmla="*/ 0 h 559"/>
                <a:gd name="T64" fmla="*/ 309 w 561"/>
                <a:gd name="T65" fmla="*/ 1 h 559"/>
                <a:gd name="T66" fmla="*/ 350 w 561"/>
                <a:gd name="T67" fmla="*/ 8 h 559"/>
                <a:gd name="T68" fmla="*/ 390 w 561"/>
                <a:gd name="T69" fmla="*/ 21 h 559"/>
                <a:gd name="T70" fmla="*/ 426 w 561"/>
                <a:gd name="T71" fmla="*/ 40 h 559"/>
                <a:gd name="T72" fmla="*/ 458 w 561"/>
                <a:gd name="T73" fmla="*/ 63 h 559"/>
                <a:gd name="T74" fmla="*/ 505 w 561"/>
                <a:gd name="T75" fmla="*/ 111 h 559"/>
                <a:gd name="T76" fmla="*/ 527 w 561"/>
                <a:gd name="T77" fmla="*/ 145 h 559"/>
                <a:gd name="T78" fmla="*/ 544 w 561"/>
                <a:gd name="T79" fmla="*/ 182 h 559"/>
                <a:gd name="T80" fmla="*/ 555 w 561"/>
                <a:gd name="T81" fmla="*/ 222 h 559"/>
                <a:gd name="T82" fmla="*/ 560 w 561"/>
                <a:gd name="T83" fmla="*/ 264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559">
                  <a:moveTo>
                    <a:pt x="561" y="278"/>
                  </a:moveTo>
                  <a:lnTo>
                    <a:pt x="561" y="278"/>
                  </a:lnTo>
                  <a:lnTo>
                    <a:pt x="561" y="293"/>
                  </a:lnTo>
                  <a:lnTo>
                    <a:pt x="560" y="307"/>
                  </a:lnTo>
                  <a:lnTo>
                    <a:pt x="558" y="320"/>
                  </a:lnTo>
                  <a:lnTo>
                    <a:pt x="556" y="334"/>
                  </a:lnTo>
                  <a:lnTo>
                    <a:pt x="553" y="348"/>
                  </a:lnTo>
                  <a:lnTo>
                    <a:pt x="549" y="361"/>
                  </a:lnTo>
                  <a:lnTo>
                    <a:pt x="544" y="375"/>
                  </a:lnTo>
                  <a:lnTo>
                    <a:pt x="539" y="387"/>
                  </a:lnTo>
                  <a:lnTo>
                    <a:pt x="534" y="400"/>
                  </a:lnTo>
                  <a:lnTo>
                    <a:pt x="527" y="412"/>
                  </a:lnTo>
                  <a:lnTo>
                    <a:pt x="520" y="423"/>
                  </a:lnTo>
                  <a:lnTo>
                    <a:pt x="513" y="435"/>
                  </a:lnTo>
                  <a:lnTo>
                    <a:pt x="505" y="446"/>
                  </a:lnTo>
                  <a:lnTo>
                    <a:pt x="496" y="456"/>
                  </a:lnTo>
                  <a:lnTo>
                    <a:pt x="488" y="467"/>
                  </a:lnTo>
                  <a:lnTo>
                    <a:pt x="478" y="476"/>
                  </a:lnTo>
                  <a:lnTo>
                    <a:pt x="469" y="486"/>
                  </a:lnTo>
                  <a:lnTo>
                    <a:pt x="458" y="495"/>
                  </a:lnTo>
                  <a:lnTo>
                    <a:pt x="447" y="503"/>
                  </a:lnTo>
                  <a:lnTo>
                    <a:pt x="437" y="511"/>
                  </a:lnTo>
                  <a:lnTo>
                    <a:pt x="425" y="519"/>
                  </a:lnTo>
                  <a:lnTo>
                    <a:pt x="413" y="525"/>
                  </a:lnTo>
                  <a:lnTo>
                    <a:pt x="401" y="532"/>
                  </a:lnTo>
                  <a:lnTo>
                    <a:pt x="389" y="537"/>
                  </a:lnTo>
                  <a:lnTo>
                    <a:pt x="376" y="542"/>
                  </a:lnTo>
                  <a:lnTo>
                    <a:pt x="363" y="546"/>
                  </a:lnTo>
                  <a:lnTo>
                    <a:pt x="350" y="551"/>
                  </a:lnTo>
                  <a:lnTo>
                    <a:pt x="336" y="554"/>
                  </a:lnTo>
                  <a:lnTo>
                    <a:pt x="323" y="556"/>
                  </a:lnTo>
                  <a:lnTo>
                    <a:pt x="309" y="558"/>
                  </a:lnTo>
                  <a:lnTo>
                    <a:pt x="295" y="559"/>
                  </a:lnTo>
                  <a:lnTo>
                    <a:pt x="280" y="559"/>
                  </a:lnTo>
                  <a:lnTo>
                    <a:pt x="280" y="559"/>
                  </a:lnTo>
                  <a:lnTo>
                    <a:pt x="266" y="558"/>
                  </a:lnTo>
                  <a:lnTo>
                    <a:pt x="251" y="557"/>
                  </a:lnTo>
                  <a:lnTo>
                    <a:pt x="237" y="555"/>
                  </a:lnTo>
                  <a:lnTo>
                    <a:pt x="224" y="553"/>
                  </a:lnTo>
                  <a:lnTo>
                    <a:pt x="211" y="550"/>
                  </a:lnTo>
                  <a:lnTo>
                    <a:pt x="197" y="545"/>
                  </a:lnTo>
                  <a:lnTo>
                    <a:pt x="184" y="541"/>
                  </a:lnTo>
                  <a:lnTo>
                    <a:pt x="171" y="537"/>
                  </a:lnTo>
                  <a:lnTo>
                    <a:pt x="160" y="530"/>
                  </a:lnTo>
                  <a:lnTo>
                    <a:pt x="147" y="524"/>
                  </a:lnTo>
                  <a:lnTo>
                    <a:pt x="135" y="518"/>
                  </a:lnTo>
                  <a:lnTo>
                    <a:pt x="124" y="510"/>
                  </a:lnTo>
                  <a:lnTo>
                    <a:pt x="102" y="494"/>
                  </a:lnTo>
                  <a:lnTo>
                    <a:pt x="83" y="476"/>
                  </a:lnTo>
                  <a:lnTo>
                    <a:pt x="65" y="457"/>
                  </a:lnTo>
                  <a:lnTo>
                    <a:pt x="49" y="435"/>
                  </a:lnTo>
                  <a:lnTo>
                    <a:pt x="41" y="424"/>
                  </a:lnTo>
                  <a:lnTo>
                    <a:pt x="34" y="413"/>
                  </a:lnTo>
                  <a:lnTo>
                    <a:pt x="27" y="400"/>
                  </a:lnTo>
                  <a:lnTo>
                    <a:pt x="22" y="388"/>
                  </a:lnTo>
                  <a:lnTo>
                    <a:pt x="17" y="376"/>
                  </a:lnTo>
                  <a:lnTo>
                    <a:pt x="13" y="363"/>
                  </a:lnTo>
                  <a:lnTo>
                    <a:pt x="8" y="349"/>
                  </a:lnTo>
                  <a:lnTo>
                    <a:pt x="5" y="336"/>
                  </a:lnTo>
                  <a:lnTo>
                    <a:pt x="3" y="323"/>
                  </a:lnTo>
                  <a:lnTo>
                    <a:pt x="1" y="309"/>
                  </a:lnTo>
                  <a:lnTo>
                    <a:pt x="0" y="294"/>
                  </a:lnTo>
                  <a:lnTo>
                    <a:pt x="0" y="280"/>
                  </a:lnTo>
                  <a:lnTo>
                    <a:pt x="0" y="280"/>
                  </a:lnTo>
                  <a:lnTo>
                    <a:pt x="0" y="265"/>
                  </a:lnTo>
                  <a:lnTo>
                    <a:pt x="1" y="251"/>
                  </a:lnTo>
                  <a:lnTo>
                    <a:pt x="2" y="238"/>
                  </a:lnTo>
                  <a:lnTo>
                    <a:pt x="5" y="224"/>
                  </a:lnTo>
                  <a:lnTo>
                    <a:pt x="7" y="210"/>
                  </a:lnTo>
                  <a:lnTo>
                    <a:pt x="12" y="197"/>
                  </a:lnTo>
                  <a:lnTo>
                    <a:pt x="16" y="185"/>
                  </a:lnTo>
                  <a:lnTo>
                    <a:pt x="21" y="172"/>
                  </a:lnTo>
                  <a:lnTo>
                    <a:pt x="26" y="159"/>
                  </a:lnTo>
                  <a:lnTo>
                    <a:pt x="33" y="147"/>
                  </a:lnTo>
                  <a:lnTo>
                    <a:pt x="39" y="136"/>
                  </a:lnTo>
                  <a:lnTo>
                    <a:pt x="47" y="124"/>
                  </a:lnTo>
                  <a:lnTo>
                    <a:pt x="55" y="114"/>
                  </a:lnTo>
                  <a:lnTo>
                    <a:pt x="63" y="103"/>
                  </a:lnTo>
                  <a:lnTo>
                    <a:pt x="72" y="92"/>
                  </a:lnTo>
                  <a:lnTo>
                    <a:pt x="82" y="83"/>
                  </a:lnTo>
                  <a:lnTo>
                    <a:pt x="91" y="73"/>
                  </a:lnTo>
                  <a:lnTo>
                    <a:pt x="101" y="65"/>
                  </a:lnTo>
                  <a:lnTo>
                    <a:pt x="112" y="56"/>
                  </a:lnTo>
                  <a:lnTo>
                    <a:pt x="123" y="48"/>
                  </a:lnTo>
                  <a:lnTo>
                    <a:pt x="135" y="40"/>
                  </a:lnTo>
                  <a:lnTo>
                    <a:pt x="147" y="34"/>
                  </a:lnTo>
                  <a:lnTo>
                    <a:pt x="159" y="28"/>
                  </a:lnTo>
                  <a:lnTo>
                    <a:pt x="171" y="22"/>
                  </a:lnTo>
                  <a:lnTo>
                    <a:pt x="184" y="17"/>
                  </a:lnTo>
                  <a:lnTo>
                    <a:pt x="197" y="13"/>
                  </a:lnTo>
                  <a:lnTo>
                    <a:pt x="211" y="8"/>
                  </a:lnTo>
                  <a:lnTo>
                    <a:pt x="225" y="5"/>
                  </a:lnTo>
                  <a:lnTo>
                    <a:pt x="238" y="3"/>
                  </a:lnTo>
                  <a:lnTo>
                    <a:pt x="252" y="1"/>
                  </a:lnTo>
                  <a:lnTo>
                    <a:pt x="266" y="0"/>
                  </a:lnTo>
                  <a:lnTo>
                    <a:pt x="281" y="0"/>
                  </a:lnTo>
                  <a:lnTo>
                    <a:pt x="281" y="0"/>
                  </a:lnTo>
                  <a:lnTo>
                    <a:pt x="295" y="0"/>
                  </a:lnTo>
                  <a:lnTo>
                    <a:pt x="309" y="1"/>
                  </a:lnTo>
                  <a:lnTo>
                    <a:pt x="323" y="3"/>
                  </a:lnTo>
                  <a:lnTo>
                    <a:pt x="336" y="5"/>
                  </a:lnTo>
                  <a:lnTo>
                    <a:pt x="350" y="8"/>
                  </a:lnTo>
                  <a:lnTo>
                    <a:pt x="363" y="12"/>
                  </a:lnTo>
                  <a:lnTo>
                    <a:pt x="377" y="16"/>
                  </a:lnTo>
                  <a:lnTo>
                    <a:pt x="390" y="21"/>
                  </a:lnTo>
                  <a:lnTo>
                    <a:pt x="401" y="27"/>
                  </a:lnTo>
                  <a:lnTo>
                    <a:pt x="414" y="33"/>
                  </a:lnTo>
                  <a:lnTo>
                    <a:pt x="426" y="40"/>
                  </a:lnTo>
                  <a:lnTo>
                    <a:pt x="437" y="47"/>
                  </a:lnTo>
                  <a:lnTo>
                    <a:pt x="448" y="55"/>
                  </a:lnTo>
                  <a:lnTo>
                    <a:pt x="458" y="63"/>
                  </a:lnTo>
                  <a:lnTo>
                    <a:pt x="478" y="81"/>
                  </a:lnTo>
                  <a:lnTo>
                    <a:pt x="496" y="101"/>
                  </a:lnTo>
                  <a:lnTo>
                    <a:pt x="505" y="111"/>
                  </a:lnTo>
                  <a:lnTo>
                    <a:pt x="512" y="122"/>
                  </a:lnTo>
                  <a:lnTo>
                    <a:pt x="520" y="134"/>
                  </a:lnTo>
                  <a:lnTo>
                    <a:pt x="527" y="145"/>
                  </a:lnTo>
                  <a:lnTo>
                    <a:pt x="533" y="157"/>
                  </a:lnTo>
                  <a:lnTo>
                    <a:pt x="539" y="170"/>
                  </a:lnTo>
                  <a:lnTo>
                    <a:pt x="544" y="182"/>
                  </a:lnTo>
                  <a:lnTo>
                    <a:pt x="549" y="195"/>
                  </a:lnTo>
                  <a:lnTo>
                    <a:pt x="552" y="209"/>
                  </a:lnTo>
                  <a:lnTo>
                    <a:pt x="555" y="222"/>
                  </a:lnTo>
                  <a:lnTo>
                    <a:pt x="558" y="236"/>
                  </a:lnTo>
                  <a:lnTo>
                    <a:pt x="559" y="249"/>
                  </a:lnTo>
                  <a:lnTo>
                    <a:pt x="560" y="264"/>
                  </a:lnTo>
                  <a:lnTo>
                    <a:pt x="561" y="278"/>
                  </a:lnTo>
                  <a:lnTo>
                    <a:pt x="561" y="278"/>
                  </a:lnTo>
                  <a:close/>
                </a:path>
              </a:pathLst>
            </a:cu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solidFill>
                  <a:schemeClr val="tx1"/>
                </a:solidFill>
                <a:latin typeface="汉仪旗黑-50S" panose="00020600040101010101" pitchFamily="18" charset="-122"/>
                <a:ea typeface="汉仪旗黑-50S" panose="00020600040101010101" pitchFamily="18" charset="-122"/>
              </a:endParaRPr>
            </a:p>
          </p:txBody>
        </p:sp>
        <p:sp>
          <p:nvSpPr>
            <p:cNvPr id="33" name="文本框 32"/>
            <p:cNvSpPr txBox="1"/>
            <p:nvPr/>
          </p:nvSpPr>
          <p:spPr>
            <a:xfrm>
              <a:off x="1081363" y="1713080"/>
              <a:ext cx="744434" cy="494483"/>
            </a:xfrm>
            <a:prstGeom prst="rect">
              <a:avLst/>
            </a:prstGeom>
            <a:noFill/>
          </p:spPr>
          <p:txBody>
            <a:bodyPr wrap="square">
              <a:spAutoFit/>
            </a:bodyPr>
            <a:p>
              <a:pPr algn="ctr"/>
              <a:endParaRPr lang="zh-CN" altLang="en-US" dirty="0">
                <a:latin typeface="Arial Regular" panose="020B0604020202020204" charset="0"/>
                <a:ea typeface="汉仪旗黑-60S" panose="00020600040101010101" pitchFamily="18" charset="-122"/>
                <a:cs typeface="Arial Regular" panose="020B0604020202020204" charset="0"/>
                <a:sym typeface="汉仪旗黑-60S" panose="00020600040101010101" pitchFamily="18" charset="-122"/>
              </a:endParaRPr>
            </a:p>
          </p:txBody>
        </p:sp>
      </p:grpSp>
      <p:grpSp>
        <p:nvGrpSpPr>
          <p:cNvPr id="34" name="组合 33"/>
          <p:cNvGrpSpPr/>
          <p:nvPr/>
        </p:nvGrpSpPr>
        <p:grpSpPr>
          <a:xfrm>
            <a:off x="499745" y="2555240"/>
            <a:ext cx="7550150" cy="566140"/>
            <a:chOff x="1081363" y="1563860"/>
            <a:chExt cx="10141154" cy="760105"/>
          </a:xfrm>
        </p:grpSpPr>
        <p:sp>
          <p:nvSpPr>
            <p:cNvPr id="35" name="矩形: 圆角 71"/>
            <p:cNvSpPr/>
            <p:nvPr/>
          </p:nvSpPr>
          <p:spPr>
            <a:xfrm>
              <a:off x="1441965" y="1563860"/>
              <a:ext cx="5236628" cy="760105"/>
            </a:xfrm>
            <a:prstGeom prst="roundRect">
              <a:avLst>
                <a:gd name="adj" fmla="val 0"/>
              </a:avLst>
            </a:prstGeom>
            <a:gradFill flip="none" rotWithShape="1">
              <a:gsLst>
                <a:gs pos="0">
                  <a:srgbClr val="FFE6B1"/>
                </a:gs>
                <a:gs pos="100000">
                  <a:srgbClr val="FFE6B1">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汉仪旗黑-50S" panose="00020600040101010101" pitchFamily="18" charset="-122"/>
                  <a:ea typeface="汉仪旗黑-50S" panose="00020600040101010101" pitchFamily="18" charset="-122"/>
                </a:rPr>
                <a:t>v</a:t>
              </a:r>
              <a:endParaRPr lang="en-US" altLang="zh-CN" dirty="0">
                <a:latin typeface="汉仪旗黑-50S" panose="00020600040101010101" pitchFamily="18" charset="-122"/>
                <a:ea typeface="汉仪旗黑-50S" panose="00020600040101010101" pitchFamily="18" charset="-122"/>
              </a:endParaRPr>
            </a:p>
          </p:txBody>
        </p:sp>
        <p:sp>
          <p:nvSpPr>
            <p:cNvPr id="36" name="文本框 35"/>
            <p:cNvSpPr txBox="1"/>
            <p:nvPr/>
          </p:nvSpPr>
          <p:spPr>
            <a:xfrm>
              <a:off x="1834677" y="1724168"/>
              <a:ext cx="9387840" cy="494483"/>
            </a:xfrm>
            <a:prstGeom prst="rect">
              <a:avLst/>
            </a:prstGeom>
            <a:noFill/>
          </p:spPr>
          <p:txBody>
            <a:bodyPr wrap="square">
              <a:spAutoFit/>
            </a:bodyPr>
            <a:lstStyle/>
            <a:p>
              <a:r>
                <a:rPr lang="en-US" altLang="zh-CN" dirty="0">
                  <a:latin typeface="Arial Regular" panose="020B0604020202020204" charset="0"/>
                  <a:ea typeface="微软雅黑" charset="0"/>
                  <a:cs typeface="Arial Regular" panose="020B0604020202020204" charset="0"/>
                  <a:sym typeface="汉仪大宋简" panose="02010600000101010101" pitchFamily="2" charset="-122"/>
                </a:rPr>
                <a:t>C</a:t>
              </a:r>
              <a:r>
                <a:rPr lang="zh-CN" altLang="en-US" dirty="0">
                  <a:latin typeface="Arial Regular" panose="020B0604020202020204" charset="0"/>
                  <a:ea typeface="微软雅黑" charset="0"/>
                  <a:cs typeface="Arial Regular" panose="020B0604020202020204" charset="0"/>
                  <a:sym typeface="汉仪大宋简" panose="02010600000101010101" pitchFamily="2" charset="-122"/>
                </a:rPr>
                <a:t>onceptualisation</a:t>
              </a:r>
              <a:endParaRPr lang="zh-CN" altLang="en-US" dirty="0">
                <a:latin typeface="Arial Regular" panose="020B0604020202020204" charset="0"/>
                <a:ea typeface="微软雅黑" charset="0"/>
                <a:cs typeface="Arial Regular" panose="020B0604020202020204" charset="0"/>
                <a:sym typeface="汉仪大宋简" panose="02010600000101010101" pitchFamily="2" charset="-122"/>
              </a:endParaRPr>
            </a:p>
          </p:txBody>
        </p:sp>
        <p:sp>
          <p:nvSpPr>
            <p:cNvPr id="37" name="图形2"/>
            <p:cNvSpPr/>
            <p:nvPr/>
          </p:nvSpPr>
          <p:spPr bwMode="auto">
            <a:xfrm flipH="1">
              <a:off x="1081363" y="1571695"/>
              <a:ext cx="744434" cy="744434"/>
            </a:xfrm>
            <a:custGeom>
              <a:avLst/>
              <a:gdLst>
                <a:gd name="T0" fmla="*/ 561 w 561"/>
                <a:gd name="T1" fmla="*/ 293 h 559"/>
                <a:gd name="T2" fmla="*/ 556 w 561"/>
                <a:gd name="T3" fmla="*/ 334 h 559"/>
                <a:gd name="T4" fmla="*/ 544 w 561"/>
                <a:gd name="T5" fmla="*/ 375 h 559"/>
                <a:gd name="T6" fmla="*/ 527 w 561"/>
                <a:gd name="T7" fmla="*/ 412 h 559"/>
                <a:gd name="T8" fmla="*/ 505 w 561"/>
                <a:gd name="T9" fmla="*/ 446 h 559"/>
                <a:gd name="T10" fmla="*/ 478 w 561"/>
                <a:gd name="T11" fmla="*/ 476 h 559"/>
                <a:gd name="T12" fmla="*/ 447 w 561"/>
                <a:gd name="T13" fmla="*/ 503 h 559"/>
                <a:gd name="T14" fmla="*/ 413 w 561"/>
                <a:gd name="T15" fmla="*/ 525 h 559"/>
                <a:gd name="T16" fmla="*/ 376 w 561"/>
                <a:gd name="T17" fmla="*/ 542 h 559"/>
                <a:gd name="T18" fmla="*/ 336 w 561"/>
                <a:gd name="T19" fmla="*/ 554 h 559"/>
                <a:gd name="T20" fmla="*/ 295 w 561"/>
                <a:gd name="T21" fmla="*/ 559 h 559"/>
                <a:gd name="T22" fmla="*/ 266 w 561"/>
                <a:gd name="T23" fmla="*/ 558 h 559"/>
                <a:gd name="T24" fmla="*/ 224 w 561"/>
                <a:gd name="T25" fmla="*/ 553 h 559"/>
                <a:gd name="T26" fmla="*/ 184 w 561"/>
                <a:gd name="T27" fmla="*/ 541 h 559"/>
                <a:gd name="T28" fmla="*/ 147 w 561"/>
                <a:gd name="T29" fmla="*/ 524 h 559"/>
                <a:gd name="T30" fmla="*/ 102 w 561"/>
                <a:gd name="T31" fmla="*/ 494 h 559"/>
                <a:gd name="T32" fmla="*/ 49 w 561"/>
                <a:gd name="T33" fmla="*/ 435 h 559"/>
                <a:gd name="T34" fmla="*/ 27 w 561"/>
                <a:gd name="T35" fmla="*/ 400 h 559"/>
                <a:gd name="T36" fmla="*/ 13 w 561"/>
                <a:gd name="T37" fmla="*/ 363 h 559"/>
                <a:gd name="T38" fmla="*/ 3 w 561"/>
                <a:gd name="T39" fmla="*/ 323 h 559"/>
                <a:gd name="T40" fmla="*/ 0 w 561"/>
                <a:gd name="T41" fmla="*/ 280 h 559"/>
                <a:gd name="T42" fmla="*/ 1 w 561"/>
                <a:gd name="T43" fmla="*/ 251 h 559"/>
                <a:gd name="T44" fmla="*/ 7 w 561"/>
                <a:gd name="T45" fmla="*/ 210 h 559"/>
                <a:gd name="T46" fmla="*/ 21 w 561"/>
                <a:gd name="T47" fmla="*/ 172 h 559"/>
                <a:gd name="T48" fmla="*/ 39 w 561"/>
                <a:gd name="T49" fmla="*/ 136 h 559"/>
                <a:gd name="T50" fmla="*/ 63 w 561"/>
                <a:gd name="T51" fmla="*/ 103 h 559"/>
                <a:gd name="T52" fmla="*/ 91 w 561"/>
                <a:gd name="T53" fmla="*/ 73 h 559"/>
                <a:gd name="T54" fmla="*/ 123 w 561"/>
                <a:gd name="T55" fmla="*/ 48 h 559"/>
                <a:gd name="T56" fmla="*/ 159 w 561"/>
                <a:gd name="T57" fmla="*/ 28 h 559"/>
                <a:gd name="T58" fmla="*/ 197 w 561"/>
                <a:gd name="T59" fmla="*/ 13 h 559"/>
                <a:gd name="T60" fmla="*/ 238 w 561"/>
                <a:gd name="T61" fmla="*/ 3 h 559"/>
                <a:gd name="T62" fmla="*/ 281 w 561"/>
                <a:gd name="T63" fmla="*/ 0 h 559"/>
                <a:gd name="T64" fmla="*/ 309 w 561"/>
                <a:gd name="T65" fmla="*/ 1 h 559"/>
                <a:gd name="T66" fmla="*/ 350 w 561"/>
                <a:gd name="T67" fmla="*/ 8 h 559"/>
                <a:gd name="T68" fmla="*/ 390 w 561"/>
                <a:gd name="T69" fmla="*/ 21 h 559"/>
                <a:gd name="T70" fmla="*/ 426 w 561"/>
                <a:gd name="T71" fmla="*/ 40 h 559"/>
                <a:gd name="T72" fmla="*/ 458 w 561"/>
                <a:gd name="T73" fmla="*/ 63 h 559"/>
                <a:gd name="T74" fmla="*/ 505 w 561"/>
                <a:gd name="T75" fmla="*/ 111 h 559"/>
                <a:gd name="T76" fmla="*/ 527 w 561"/>
                <a:gd name="T77" fmla="*/ 145 h 559"/>
                <a:gd name="T78" fmla="*/ 544 w 561"/>
                <a:gd name="T79" fmla="*/ 182 h 559"/>
                <a:gd name="T80" fmla="*/ 555 w 561"/>
                <a:gd name="T81" fmla="*/ 222 h 559"/>
                <a:gd name="T82" fmla="*/ 560 w 561"/>
                <a:gd name="T83" fmla="*/ 264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559">
                  <a:moveTo>
                    <a:pt x="561" y="278"/>
                  </a:moveTo>
                  <a:lnTo>
                    <a:pt x="561" y="278"/>
                  </a:lnTo>
                  <a:lnTo>
                    <a:pt x="561" y="293"/>
                  </a:lnTo>
                  <a:lnTo>
                    <a:pt x="560" y="307"/>
                  </a:lnTo>
                  <a:lnTo>
                    <a:pt x="558" y="320"/>
                  </a:lnTo>
                  <a:lnTo>
                    <a:pt x="556" y="334"/>
                  </a:lnTo>
                  <a:lnTo>
                    <a:pt x="553" y="348"/>
                  </a:lnTo>
                  <a:lnTo>
                    <a:pt x="549" y="361"/>
                  </a:lnTo>
                  <a:lnTo>
                    <a:pt x="544" y="375"/>
                  </a:lnTo>
                  <a:lnTo>
                    <a:pt x="539" y="387"/>
                  </a:lnTo>
                  <a:lnTo>
                    <a:pt x="534" y="400"/>
                  </a:lnTo>
                  <a:lnTo>
                    <a:pt x="527" y="412"/>
                  </a:lnTo>
                  <a:lnTo>
                    <a:pt x="520" y="423"/>
                  </a:lnTo>
                  <a:lnTo>
                    <a:pt x="513" y="435"/>
                  </a:lnTo>
                  <a:lnTo>
                    <a:pt x="505" y="446"/>
                  </a:lnTo>
                  <a:lnTo>
                    <a:pt x="496" y="456"/>
                  </a:lnTo>
                  <a:lnTo>
                    <a:pt x="488" y="467"/>
                  </a:lnTo>
                  <a:lnTo>
                    <a:pt x="478" y="476"/>
                  </a:lnTo>
                  <a:lnTo>
                    <a:pt x="469" y="486"/>
                  </a:lnTo>
                  <a:lnTo>
                    <a:pt x="458" y="495"/>
                  </a:lnTo>
                  <a:lnTo>
                    <a:pt x="447" y="503"/>
                  </a:lnTo>
                  <a:lnTo>
                    <a:pt x="437" y="511"/>
                  </a:lnTo>
                  <a:lnTo>
                    <a:pt x="425" y="519"/>
                  </a:lnTo>
                  <a:lnTo>
                    <a:pt x="413" y="525"/>
                  </a:lnTo>
                  <a:lnTo>
                    <a:pt x="401" y="532"/>
                  </a:lnTo>
                  <a:lnTo>
                    <a:pt x="389" y="537"/>
                  </a:lnTo>
                  <a:lnTo>
                    <a:pt x="376" y="542"/>
                  </a:lnTo>
                  <a:lnTo>
                    <a:pt x="363" y="546"/>
                  </a:lnTo>
                  <a:lnTo>
                    <a:pt x="350" y="551"/>
                  </a:lnTo>
                  <a:lnTo>
                    <a:pt x="336" y="554"/>
                  </a:lnTo>
                  <a:lnTo>
                    <a:pt x="323" y="556"/>
                  </a:lnTo>
                  <a:lnTo>
                    <a:pt x="309" y="558"/>
                  </a:lnTo>
                  <a:lnTo>
                    <a:pt x="295" y="559"/>
                  </a:lnTo>
                  <a:lnTo>
                    <a:pt x="280" y="559"/>
                  </a:lnTo>
                  <a:lnTo>
                    <a:pt x="280" y="559"/>
                  </a:lnTo>
                  <a:lnTo>
                    <a:pt x="266" y="558"/>
                  </a:lnTo>
                  <a:lnTo>
                    <a:pt x="251" y="557"/>
                  </a:lnTo>
                  <a:lnTo>
                    <a:pt x="237" y="555"/>
                  </a:lnTo>
                  <a:lnTo>
                    <a:pt x="224" y="553"/>
                  </a:lnTo>
                  <a:lnTo>
                    <a:pt x="211" y="550"/>
                  </a:lnTo>
                  <a:lnTo>
                    <a:pt x="197" y="545"/>
                  </a:lnTo>
                  <a:lnTo>
                    <a:pt x="184" y="541"/>
                  </a:lnTo>
                  <a:lnTo>
                    <a:pt x="171" y="537"/>
                  </a:lnTo>
                  <a:lnTo>
                    <a:pt x="160" y="530"/>
                  </a:lnTo>
                  <a:lnTo>
                    <a:pt x="147" y="524"/>
                  </a:lnTo>
                  <a:lnTo>
                    <a:pt x="135" y="518"/>
                  </a:lnTo>
                  <a:lnTo>
                    <a:pt x="124" y="510"/>
                  </a:lnTo>
                  <a:lnTo>
                    <a:pt x="102" y="494"/>
                  </a:lnTo>
                  <a:lnTo>
                    <a:pt x="83" y="476"/>
                  </a:lnTo>
                  <a:lnTo>
                    <a:pt x="65" y="457"/>
                  </a:lnTo>
                  <a:lnTo>
                    <a:pt x="49" y="435"/>
                  </a:lnTo>
                  <a:lnTo>
                    <a:pt x="41" y="424"/>
                  </a:lnTo>
                  <a:lnTo>
                    <a:pt x="34" y="413"/>
                  </a:lnTo>
                  <a:lnTo>
                    <a:pt x="27" y="400"/>
                  </a:lnTo>
                  <a:lnTo>
                    <a:pt x="22" y="388"/>
                  </a:lnTo>
                  <a:lnTo>
                    <a:pt x="17" y="376"/>
                  </a:lnTo>
                  <a:lnTo>
                    <a:pt x="13" y="363"/>
                  </a:lnTo>
                  <a:lnTo>
                    <a:pt x="8" y="349"/>
                  </a:lnTo>
                  <a:lnTo>
                    <a:pt x="5" y="336"/>
                  </a:lnTo>
                  <a:lnTo>
                    <a:pt x="3" y="323"/>
                  </a:lnTo>
                  <a:lnTo>
                    <a:pt x="1" y="309"/>
                  </a:lnTo>
                  <a:lnTo>
                    <a:pt x="0" y="294"/>
                  </a:lnTo>
                  <a:lnTo>
                    <a:pt x="0" y="280"/>
                  </a:lnTo>
                  <a:lnTo>
                    <a:pt x="0" y="280"/>
                  </a:lnTo>
                  <a:lnTo>
                    <a:pt x="0" y="265"/>
                  </a:lnTo>
                  <a:lnTo>
                    <a:pt x="1" y="251"/>
                  </a:lnTo>
                  <a:lnTo>
                    <a:pt x="2" y="238"/>
                  </a:lnTo>
                  <a:lnTo>
                    <a:pt x="5" y="224"/>
                  </a:lnTo>
                  <a:lnTo>
                    <a:pt x="7" y="210"/>
                  </a:lnTo>
                  <a:lnTo>
                    <a:pt x="12" y="197"/>
                  </a:lnTo>
                  <a:lnTo>
                    <a:pt x="16" y="185"/>
                  </a:lnTo>
                  <a:lnTo>
                    <a:pt x="21" y="172"/>
                  </a:lnTo>
                  <a:lnTo>
                    <a:pt x="26" y="159"/>
                  </a:lnTo>
                  <a:lnTo>
                    <a:pt x="33" y="147"/>
                  </a:lnTo>
                  <a:lnTo>
                    <a:pt x="39" y="136"/>
                  </a:lnTo>
                  <a:lnTo>
                    <a:pt x="47" y="124"/>
                  </a:lnTo>
                  <a:lnTo>
                    <a:pt x="55" y="114"/>
                  </a:lnTo>
                  <a:lnTo>
                    <a:pt x="63" y="103"/>
                  </a:lnTo>
                  <a:lnTo>
                    <a:pt x="72" y="92"/>
                  </a:lnTo>
                  <a:lnTo>
                    <a:pt x="82" y="83"/>
                  </a:lnTo>
                  <a:lnTo>
                    <a:pt x="91" y="73"/>
                  </a:lnTo>
                  <a:lnTo>
                    <a:pt x="101" y="65"/>
                  </a:lnTo>
                  <a:lnTo>
                    <a:pt x="112" y="56"/>
                  </a:lnTo>
                  <a:lnTo>
                    <a:pt x="123" y="48"/>
                  </a:lnTo>
                  <a:lnTo>
                    <a:pt x="135" y="40"/>
                  </a:lnTo>
                  <a:lnTo>
                    <a:pt x="147" y="34"/>
                  </a:lnTo>
                  <a:lnTo>
                    <a:pt x="159" y="28"/>
                  </a:lnTo>
                  <a:lnTo>
                    <a:pt x="171" y="22"/>
                  </a:lnTo>
                  <a:lnTo>
                    <a:pt x="184" y="17"/>
                  </a:lnTo>
                  <a:lnTo>
                    <a:pt x="197" y="13"/>
                  </a:lnTo>
                  <a:lnTo>
                    <a:pt x="211" y="8"/>
                  </a:lnTo>
                  <a:lnTo>
                    <a:pt x="225" y="5"/>
                  </a:lnTo>
                  <a:lnTo>
                    <a:pt x="238" y="3"/>
                  </a:lnTo>
                  <a:lnTo>
                    <a:pt x="252" y="1"/>
                  </a:lnTo>
                  <a:lnTo>
                    <a:pt x="266" y="0"/>
                  </a:lnTo>
                  <a:lnTo>
                    <a:pt x="281" y="0"/>
                  </a:lnTo>
                  <a:lnTo>
                    <a:pt x="281" y="0"/>
                  </a:lnTo>
                  <a:lnTo>
                    <a:pt x="295" y="0"/>
                  </a:lnTo>
                  <a:lnTo>
                    <a:pt x="309" y="1"/>
                  </a:lnTo>
                  <a:lnTo>
                    <a:pt x="323" y="3"/>
                  </a:lnTo>
                  <a:lnTo>
                    <a:pt x="336" y="5"/>
                  </a:lnTo>
                  <a:lnTo>
                    <a:pt x="350" y="8"/>
                  </a:lnTo>
                  <a:lnTo>
                    <a:pt x="363" y="12"/>
                  </a:lnTo>
                  <a:lnTo>
                    <a:pt x="377" y="16"/>
                  </a:lnTo>
                  <a:lnTo>
                    <a:pt x="390" y="21"/>
                  </a:lnTo>
                  <a:lnTo>
                    <a:pt x="401" y="27"/>
                  </a:lnTo>
                  <a:lnTo>
                    <a:pt x="414" y="33"/>
                  </a:lnTo>
                  <a:lnTo>
                    <a:pt x="426" y="40"/>
                  </a:lnTo>
                  <a:lnTo>
                    <a:pt x="437" y="47"/>
                  </a:lnTo>
                  <a:lnTo>
                    <a:pt x="448" y="55"/>
                  </a:lnTo>
                  <a:lnTo>
                    <a:pt x="458" y="63"/>
                  </a:lnTo>
                  <a:lnTo>
                    <a:pt x="478" y="81"/>
                  </a:lnTo>
                  <a:lnTo>
                    <a:pt x="496" y="101"/>
                  </a:lnTo>
                  <a:lnTo>
                    <a:pt x="505" y="111"/>
                  </a:lnTo>
                  <a:lnTo>
                    <a:pt x="512" y="122"/>
                  </a:lnTo>
                  <a:lnTo>
                    <a:pt x="520" y="134"/>
                  </a:lnTo>
                  <a:lnTo>
                    <a:pt x="527" y="145"/>
                  </a:lnTo>
                  <a:lnTo>
                    <a:pt x="533" y="157"/>
                  </a:lnTo>
                  <a:lnTo>
                    <a:pt x="539" y="170"/>
                  </a:lnTo>
                  <a:lnTo>
                    <a:pt x="544" y="182"/>
                  </a:lnTo>
                  <a:lnTo>
                    <a:pt x="549" y="195"/>
                  </a:lnTo>
                  <a:lnTo>
                    <a:pt x="552" y="209"/>
                  </a:lnTo>
                  <a:lnTo>
                    <a:pt x="555" y="222"/>
                  </a:lnTo>
                  <a:lnTo>
                    <a:pt x="558" y="236"/>
                  </a:lnTo>
                  <a:lnTo>
                    <a:pt x="559" y="249"/>
                  </a:lnTo>
                  <a:lnTo>
                    <a:pt x="560" y="264"/>
                  </a:lnTo>
                  <a:lnTo>
                    <a:pt x="561" y="278"/>
                  </a:lnTo>
                  <a:lnTo>
                    <a:pt x="561" y="278"/>
                  </a:lnTo>
                  <a:close/>
                </a:path>
              </a:pathLst>
            </a:cu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汉仪旗黑-50S" panose="00020600040101010101" pitchFamily="18" charset="-122"/>
                <a:ea typeface="汉仪旗黑-50S" panose="00020600040101010101" pitchFamily="18" charset="-122"/>
              </a:endParaRPr>
            </a:p>
          </p:txBody>
        </p:sp>
        <p:sp>
          <p:nvSpPr>
            <p:cNvPr id="38" name="文本框 37"/>
            <p:cNvSpPr txBox="1"/>
            <p:nvPr/>
          </p:nvSpPr>
          <p:spPr>
            <a:xfrm>
              <a:off x="1081363" y="1713080"/>
              <a:ext cx="744434" cy="494483"/>
            </a:xfrm>
            <a:prstGeom prst="rect">
              <a:avLst/>
            </a:prstGeom>
            <a:noFill/>
          </p:spPr>
          <p:txBody>
            <a:bodyPr wrap="square">
              <a:spAutoFit/>
            </a:bodyPr>
            <a:lstStyle/>
            <a:p>
              <a:pPr algn="ctr"/>
              <a:endParaRPr lang="zh-CN" altLang="en-US" dirty="0">
                <a:latin typeface="Arial Regular" panose="020B0604020202020204" charset="0"/>
                <a:ea typeface="汉仪旗黑-60S" panose="00020600040101010101" pitchFamily="18" charset="-122"/>
                <a:cs typeface="Arial Regular" panose="020B0604020202020204" charset="0"/>
                <a:sym typeface="汉仪旗黑-60S" panose="00020600040101010101" pitchFamily="18" charset="-122"/>
              </a:endParaRPr>
            </a:p>
          </p:txBody>
        </p:sp>
      </p:grpSp>
      <p:grpSp>
        <p:nvGrpSpPr>
          <p:cNvPr id="39" name="组合 38"/>
          <p:cNvGrpSpPr/>
          <p:nvPr/>
        </p:nvGrpSpPr>
        <p:grpSpPr>
          <a:xfrm>
            <a:off x="506095" y="3315335"/>
            <a:ext cx="7543800" cy="566140"/>
            <a:chOff x="1081363" y="1563860"/>
            <a:chExt cx="10132625" cy="760105"/>
          </a:xfrm>
        </p:grpSpPr>
        <p:sp>
          <p:nvSpPr>
            <p:cNvPr id="40" name="矩形: 圆角 71"/>
            <p:cNvSpPr/>
            <p:nvPr/>
          </p:nvSpPr>
          <p:spPr>
            <a:xfrm>
              <a:off x="1441965" y="1563860"/>
              <a:ext cx="5236628" cy="760105"/>
            </a:xfrm>
            <a:prstGeom prst="roundRect">
              <a:avLst>
                <a:gd name="adj" fmla="val 0"/>
              </a:avLst>
            </a:prstGeom>
            <a:gradFill flip="none" rotWithShape="1">
              <a:gsLst>
                <a:gs pos="0">
                  <a:srgbClr val="FFE6B1"/>
                </a:gs>
                <a:gs pos="100000">
                  <a:srgbClr val="FFE6B1">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汉仪旗黑-50S" panose="00020600040101010101" pitchFamily="18" charset="-122"/>
                  <a:ea typeface="汉仪旗黑-50S" panose="00020600040101010101" pitchFamily="18" charset="-122"/>
                </a:rPr>
                <a:t>v</a:t>
              </a:r>
              <a:endParaRPr lang="en-US" altLang="zh-CN" dirty="0">
                <a:latin typeface="汉仪旗黑-50S" panose="00020600040101010101" pitchFamily="18" charset="-122"/>
                <a:ea typeface="汉仪旗黑-50S" panose="00020600040101010101" pitchFamily="18" charset="-122"/>
              </a:endParaRPr>
            </a:p>
          </p:txBody>
        </p:sp>
        <p:sp>
          <p:nvSpPr>
            <p:cNvPr id="41" name="文本框 40"/>
            <p:cNvSpPr txBox="1"/>
            <p:nvPr/>
          </p:nvSpPr>
          <p:spPr>
            <a:xfrm>
              <a:off x="1826148" y="1713084"/>
              <a:ext cx="9387840" cy="494483"/>
            </a:xfrm>
            <a:prstGeom prst="rect">
              <a:avLst/>
            </a:prstGeom>
            <a:noFill/>
          </p:spPr>
          <p:txBody>
            <a:bodyPr wrap="square">
              <a:spAutoFit/>
            </a:bodyPr>
            <a:lstStyle/>
            <a:p>
              <a:r>
                <a:rPr lang="en-US" altLang="zh-CN"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S</a:t>
              </a:r>
              <a:r>
                <a:rPr lang="zh-CN" altLang="en-US"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ituational analysis</a:t>
              </a:r>
              <a:endParaRPr lang="zh-CN" altLang="en-US"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endParaRPr>
            </a:p>
          </p:txBody>
        </p:sp>
        <p:sp>
          <p:nvSpPr>
            <p:cNvPr id="42" name="图形2"/>
            <p:cNvSpPr/>
            <p:nvPr/>
          </p:nvSpPr>
          <p:spPr bwMode="auto">
            <a:xfrm flipH="1">
              <a:off x="1081363" y="1571695"/>
              <a:ext cx="744434" cy="744434"/>
            </a:xfrm>
            <a:custGeom>
              <a:avLst/>
              <a:gdLst>
                <a:gd name="T0" fmla="*/ 561 w 561"/>
                <a:gd name="T1" fmla="*/ 293 h 559"/>
                <a:gd name="T2" fmla="*/ 556 w 561"/>
                <a:gd name="T3" fmla="*/ 334 h 559"/>
                <a:gd name="T4" fmla="*/ 544 w 561"/>
                <a:gd name="T5" fmla="*/ 375 h 559"/>
                <a:gd name="T6" fmla="*/ 527 w 561"/>
                <a:gd name="T7" fmla="*/ 412 h 559"/>
                <a:gd name="T8" fmla="*/ 505 w 561"/>
                <a:gd name="T9" fmla="*/ 446 h 559"/>
                <a:gd name="T10" fmla="*/ 478 w 561"/>
                <a:gd name="T11" fmla="*/ 476 h 559"/>
                <a:gd name="T12" fmla="*/ 447 w 561"/>
                <a:gd name="T13" fmla="*/ 503 h 559"/>
                <a:gd name="T14" fmla="*/ 413 w 561"/>
                <a:gd name="T15" fmla="*/ 525 h 559"/>
                <a:gd name="T16" fmla="*/ 376 w 561"/>
                <a:gd name="T17" fmla="*/ 542 h 559"/>
                <a:gd name="T18" fmla="*/ 336 w 561"/>
                <a:gd name="T19" fmla="*/ 554 h 559"/>
                <a:gd name="T20" fmla="*/ 295 w 561"/>
                <a:gd name="T21" fmla="*/ 559 h 559"/>
                <a:gd name="T22" fmla="*/ 266 w 561"/>
                <a:gd name="T23" fmla="*/ 558 h 559"/>
                <a:gd name="T24" fmla="*/ 224 w 561"/>
                <a:gd name="T25" fmla="*/ 553 h 559"/>
                <a:gd name="T26" fmla="*/ 184 w 561"/>
                <a:gd name="T27" fmla="*/ 541 h 559"/>
                <a:gd name="T28" fmla="*/ 147 w 561"/>
                <a:gd name="T29" fmla="*/ 524 h 559"/>
                <a:gd name="T30" fmla="*/ 102 w 561"/>
                <a:gd name="T31" fmla="*/ 494 h 559"/>
                <a:gd name="T32" fmla="*/ 49 w 561"/>
                <a:gd name="T33" fmla="*/ 435 h 559"/>
                <a:gd name="T34" fmla="*/ 27 w 561"/>
                <a:gd name="T35" fmla="*/ 400 h 559"/>
                <a:gd name="T36" fmla="*/ 13 w 561"/>
                <a:gd name="T37" fmla="*/ 363 h 559"/>
                <a:gd name="T38" fmla="*/ 3 w 561"/>
                <a:gd name="T39" fmla="*/ 323 h 559"/>
                <a:gd name="T40" fmla="*/ 0 w 561"/>
                <a:gd name="T41" fmla="*/ 280 h 559"/>
                <a:gd name="T42" fmla="*/ 1 w 561"/>
                <a:gd name="T43" fmla="*/ 251 h 559"/>
                <a:gd name="T44" fmla="*/ 7 w 561"/>
                <a:gd name="T45" fmla="*/ 210 h 559"/>
                <a:gd name="T46" fmla="*/ 21 w 561"/>
                <a:gd name="T47" fmla="*/ 172 h 559"/>
                <a:gd name="T48" fmla="*/ 39 w 561"/>
                <a:gd name="T49" fmla="*/ 136 h 559"/>
                <a:gd name="T50" fmla="*/ 63 w 561"/>
                <a:gd name="T51" fmla="*/ 103 h 559"/>
                <a:gd name="T52" fmla="*/ 91 w 561"/>
                <a:gd name="T53" fmla="*/ 73 h 559"/>
                <a:gd name="T54" fmla="*/ 123 w 561"/>
                <a:gd name="T55" fmla="*/ 48 h 559"/>
                <a:gd name="T56" fmla="*/ 159 w 561"/>
                <a:gd name="T57" fmla="*/ 28 h 559"/>
                <a:gd name="T58" fmla="*/ 197 w 561"/>
                <a:gd name="T59" fmla="*/ 13 h 559"/>
                <a:gd name="T60" fmla="*/ 238 w 561"/>
                <a:gd name="T61" fmla="*/ 3 h 559"/>
                <a:gd name="T62" fmla="*/ 281 w 561"/>
                <a:gd name="T63" fmla="*/ 0 h 559"/>
                <a:gd name="T64" fmla="*/ 309 w 561"/>
                <a:gd name="T65" fmla="*/ 1 h 559"/>
                <a:gd name="T66" fmla="*/ 350 w 561"/>
                <a:gd name="T67" fmla="*/ 8 h 559"/>
                <a:gd name="T68" fmla="*/ 390 w 561"/>
                <a:gd name="T69" fmla="*/ 21 h 559"/>
                <a:gd name="T70" fmla="*/ 426 w 561"/>
                <a:gd name="T71" fmla="*/ 40 h 559"/>
                <a:gd name="T72" fmla="*/ 458 w 561"/>
                <a:gd name="T73" fmla="*/ 63 h 559"/>
                <a:gd name="T74" fmla="*/ 505 w 561"/>
                <a:gd name="T75" fmla="*/ 111 h 559"/>
                <a:gd name="T76" fmla="*/ 527 w 561"/>
                <a:gd name="T77" fmla="*/ 145 h 559"/>
                <a:gd name="T78" fmla="*/ 544 w 561"/>
                <a:gd name="T79" fmla="*/ 182 h 559"/>
                <a:gd name="T80" fmla="*/ 555 w 561"/>
                <a:gd name="T81" fmla="*/ 222 h 559"/>
                <a:gd name="T82" fmla="*/ 560 w 561"/>
                <a:gd name="T83" fmla="*/ 264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559">
                  <a:moveTo>
                    <a:pt x="561" y="278"/>
                  </a:moveTo>
                  <a:lnTo>
                    <a:pt x="561" y="278"/>
                  </a:lnTo>
                  <a:lnTo>
                    <a:pt x="561" y="293"/>
                  </a:lnTo>
                  <a:lnTo>
                    <a:pt x="560" y="307"/>
                  </a:lnTo>
                  <a:lnTo>
                    <a:pt x="558" y="320"/>
                  </a:lnTo>
                  <a:lnTo>
                    <a:pt x="556" y="334"/>
                  </a:lnTo>
                  <a:lnTo>
                    <a:pt x="553" y="348"/>
                  </a:lnTo>
                  <a:lnTo>
                    <a:pt x="549" y="361"/>
                  </a:lnTo>
                  <a:lnTo>
                    <a:pt x="544" y="375"/>
                  </a:lnTo>
                  <a:lnTo>
                    <a:pt x="539" y="387"/>
                  </a:lnTo>
                  <a:lnTo>
                    <a:pt x="534" y="400"/>
                  </a:lnTo>
                  <a:lnTo>
                    <a:pt x="527" y="412"/>
                  </a:lnTo>
                  <a:lnTo>
                    <a:pt x="520" y="423"/>
                  </a:lnTo>
                  <a:lnTo>
                    <a:pt x="513" y="435"/>
                  </a:lnTo>
                  <a:lnTo>
                    <a:pt x="505" y="446"/>
                  </a:lnTo>
                  <a:lnTo>
                    <a:pt x="496" y="456"/>
                  </a:lnTo>
                  <a:lnTo>
                    <a:pt x="488" y="467"/>
                  </a:lnTo>
                  <a:lnTo>
                    <a:pt x="478" y="476"/>
                  </a:lnTo>
                  <a:lnTo>
                    <a:pt x="469" y="486"/>
                  </a:lnTo>
                  <a:lnTo>
                    <a:pt x="458" y="495"/>
                  </a:lnTo>
                  <a:lnTo>
                    <a:pt x="447" y="503"/>
                  </a:lnTo>
                  <a:lnTo>
                    <a:pt x="437" y="511"/>
                  </a:lnTo>
                  <a:lnTo>
                    <a:pt x="425" y="519"/>
                  </a:lnTo>
                  <a:lnTo>
                    <a:pt x="413" y="525"/>
                  </a:lnTo>
                  <a:lnTo>
                    <a:pt x="401" y="532"/>
                  </a:lnTo>
                  <a:lnTo>
                    <a:pt x="389" y="537"/>
                  </a:lnTo>
                  <a:lnTo>
                    <a:pt x="376" y="542"/>
                  </a:lnTo>
                  <a:lnTo>
                    <a:pt x="363" y="546"/>
                  </a:lnTo>
                  <a:lnTo>
                    <a:pt x="350" y="551"/>
                  </a:lnTo>
                  <a:lnTo>
                    <a:pt x="336" y="554"/>
                  </a:lnTo>
                  <a:lnTo>
                    <a:pt x="323" y="556"/>
                  </a:lnTo>
                  <a:lnTo>
                    <a:pt x="309" y="558"/>
                  </a:lnTo>
                  <a:lnTo>
                    <a:pt x="295" y="559"/>
                  </a:lnTo>
                  <a:lnTo>
                    <a:pt x="280" y="559"/>
                  </a:lnTo>
                  <a:lnTo>
                    <a:pt x="280" y="559"/>
                  </a:lnTo>
                  <a:lnTo>
                    <a:pt x="266" y="558"/>
                  </a:lnTo>
                  <a:lnTo>
                    <a:pt x="251" y="557"/>
                  </a:lnTo>
                  <a:lnTo>
                    <a:pt x="237" y="555"/>
                  </a:lnTo>
                  <a:lnTo>
                    <a:pt x="224" y="553"/>
                  </a:lnTo>
                  <a:lnTo>
                    <a:pt x="211" y="550"/>
                  </a:lnTo>
                  <a:lnTo>
                    <a:pt x="197" y="545"/>
                  </a:lnTo>
                  <a:lnTo>
                    <a:pt x="184" y="541"/>
                  </a:lnTo>
                  <a:lnTo>
                    <a:pt x="171" y="537"/>
                  </a:lnTo>
                  <a:lnTo>
                    <a:pt x="160" y="530"/>
                  </a:lnTo>
                  <a:lnTo>
                    <a:pt x="147" y="524"/>
                  </a:lnTo>
                  <a:lnTo>
                    <a:pt x="135" y="518"/>
                  </a:lnTo>
                  <a:lnTo>
                    <a:pt x="124" y="510"/>
                  </a:lnTo>
                  <a:lnTo>
                    <a:pt x="102" y="494"/>
                  </a:lnTo>
                  <a:lnTo>
                    <a:pt x="83" y="476"/>
                  </a:lnTo>
                  <a:lnTo>
                    <a:pt x="65" y="457"/>
                  </a:lnTo>
                  <a:lnTo>
                    <a:pt x="49" y="435"/>
                  </a:lnTo>
                  <a:lnTo>
                    <a:pt x="41" y="424"/>
                  </a:lnTo>
                  <a:lnTo>
                    <a:pt x="34" y="413"/>
                  </a:lnTo>
                  <a:lnTo>
                    <a:pt x="27" y="400"/>
                  </a:lnTo>
                  <a:lnTo>
                    <a:pt x="22" y="388"/>
                  </a:lnTo>
                  <a:lnTo>
                    <a:pt x="17" y="376"/>
                  </a:lnTo>
                  <a:lnTo>
                    <a:pt x="13" y="363"/>
                  </a:lnTo>
                  <a:lnTo>
                    <a:pt x="8" y="349"/>
                  </a:lnTo>
                  <a:lnTo>
                    <a:pt x="5" y="336"/>
                  </a:lnTo>
                  <a:lnTo>
                    <a:pt x="3" y="323"/>
                  </a:lnTo>
                  <a:lnTo>
                    <a:pt x="1" y="309"/>
                  </a:lnTo>
                  <a:lnTo>
                    <a:pt x="0" y="294"/>
                  </a:lnTo>
                  <a:lnTo>
                    <a:pt x="0" y="280"/>
                  </a:lnTo>
                  <a:lnTo>
                    <a:pt x="0" y="280"/>
                  </a:lnTo>
                  <a:lnTo>
                    <a:pt x="0" y="265"/>
                  </a:lnTo>
                  <a:lnTo>
                    <a:pt x="1" y="251"/>
                  </a:lnTo>
                  <a:lnTo>
                    <a:pt x="2" y="238"/>
                  </a:lnTo>
                  <a:lnTo>
                    <a:pt x="5" y="224"/>
                  </a:lnTo>
                  <a:lnTo>
                    <a:pt x="7" y="210"/>
                  </a:lnTo>
                  <a:lnTo>
                    <a:pt x="12" y="197"/>
                  </a:lnTo>
                  <a:lnTo>
                    <a:pt x="16" y="185"/>
                  </a:lnTo>
                  <a:lnTo>
                    <a:pt x="21" y="172"/>
                  </a:lnTo>
                  <a:lnTo>
                    <a:pt x="26" y="159"/>
                  </a:lnTo>
                  <a:lnTo>
                    <a:pt x="33" y="147"/>
                  </a:lnTo>
                  <a:lnTo>
                    <a:pt x="39" y="136"/>
                  </a:lnTo>
                  <a:lnTo>
                    <a:pt x="47" y="124"/>
                  </a:lnTo>
                  <a:lnTo>
                    <a:pt x="55" y="114"/>
                  </a:lnTo>
                  <a:lnTo>
                    <a:pt x="63" y="103"/>
                  </a:lnTo>
                  <a:lnTo>
                    <a:pt x="72" y="92"/>
                  </a:lnTo>
                  <a:lnTo>
                    <a:pt x="82" y="83"/>
                  </a:lnTo>
                  <a:lnTo>
                    <a:pt x="91" y="73"/>
                  </a:lnTo>
                  <a:lnTo>
                    <a:pt x="101" y="65"/>
                  </a:lnTo>
                  <a:lnTo>
                    <a:pt x="112" y="56"/>
                  </a:lnTo>
                  <a:lnTo>
                    <a:pt x="123" y="48"/>
                  </a:lnTo>
                  <a:lnTo>
                    <a:pt x="135" y="40"/>
                  </a:lnTo>
                  <a:lnTo>
                    <a:pt x="147" y="34"/>
                  </a:lnTo>
                  <a:lnTo>
                    <a:pt x="159" y="28"/>
                  </a:lnTo>
                  <a:lnTo>
                    <a:pt x="171" y="22"/>
                  </a:lnTo>
                  <a:lnTo>
                    <a:pt x="184" y="17"/>
                  </a:lnTo>
                  <a:lnTo>
                    <a:pt x="197" y="13"/>
                  </a:lnTo>
                  <a:lnTo>
                    <a:pt x="211" y="8"/>
                  </a:lnTo>
                  <a:lnTo>
                    <a:pt x="225" y="5"/>
                  </a:lnTo>
                  <a:lnTo>
                    <a:pt x="238" y="3"/>
                  </a:lnTo>
                  <a:lnTo>
                    <a:pt x="252" y="1"/>
                  </a:lnTo>
                  <a:lnTo>
                    <a:pt x="266" y="0"/>
                  </a:lnTo>
                  <a:lnTo>
                    <a:pt x="281" y="0"/>
                  </a:lnTo>
                  <a:lnTo>
                    <a:pt x="281" y="0"/>
                  </a:lnTo>
                  <a:lnTo>
                    <a:pt x="295" y="0"/>
                  </a:lnTo>
                  <a:lnTo>
                    <a:pt x="309" y="1"/>
                  </a:lnTo>
                  <a:lnTo>
                    <a:pt x="323" y="3"/>
                  </a:lnTo>
                  <a:lnTo>
                    <a:pt x="336" y="5"/>
                  </a:lnTo>
                  <a:lnTo>
                    <a:pt x="350" y="8"/>
                  </a:lnTo>
                  <a:lnTo>
                    <a:pt x="363" y="12"/>
                  </a:lnTo>
                  <a:lnTo>
                    <a:pt x="377" y="16"/>
                  </a:lnTo>
                  <a:lnTo>
                    <a:pt x="390" y="21"/>
                  </a:lnTo>
                  <a:lnTo>
                    <a:pt x="401" y="27"/>
                  </a:lnTo>
                  <a:lnTo>
                    <a:pt x="414" y="33"/>
                  </a:lnTo>
                  <a:lnTo>
                    <a:pt x="426" y="40"/>
                  </a:lnTo>
                  <a:lnTo>
                    <a:pt x="437" y="47"/>
                  </a:lnTo>
                  <a:lnTo>
                    <a:pt x="448" y="55"/>
                  </a:lnTo>
                  <a:lnTo>
                    <a:pt x="458" y="63"/>
                  </a:lnTo>
                  <a:lnTo>
                    <a:pt x="478" y="81"/>
                  </a:lnTo>
                  <a:lnTo>
                    <a:pt x="496" y="101"/>
                  </a:lnTo>
                  <a:lnTo>
                    <a:pt x="505" y="111"/>
                  </a:lnTo>
                  <a:lnTo>
                    <a:pt x="512" y="122"/>
                  </a:lnTo>
                  <a:lnTo>
                    <a:pt x="520" y="134"/>
                  </a:lnTo>
                  <a:lnTo>
                    <a:pt x="527" y="145"/>
                  </a:lnTo>
                  <a:lnTo>
                    <a:pt x="533" y="157"/>
                  </a:lnTo>
                  <a:lnTo>
                    <a:pt x="539" y="170"/>
                  </a:lnTo>
                  <a:lnTo>
                    <a:pt x="544" y="182"/>
                  </a:lnTo>
                  <a:lnTo>
                    <a:pt x="549" y="195"/>
                  </a:lnTo>
                  <a:lnTo>
                    <a:pt x="552" y="209"/>
                  </a:lnTo>
                  <a:lnTo>
                    <a:pt x="555" y="222"/>
                  </a:lnTo>
                  <a:lnTo>
                    <a:pt x="558" y="236"/>
                  </a:lnTo>
                  <a:lnTo>
                    <a:pt x="559" y="249"/>
                  </a:lnTo>
                  <a:lnTo>
                    <a:pt x="560" y="264"/>
                  </a:lnTo>
                  <a:lnTo>
                    <a:pt x="561" y="278"/>
                  </a:lnTo>
                  <a:lnTo>
                    <a:pt x="561" y="278"/>
                  </a:lnTo>
                  <a:close/>
                </a:path>
              </a:pathLst>
            </a:cu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汉仪旗黑-50S" panose="00020600040101010101" pitchFamily="18" charset="-122"/>
                <a:ea typeface="汉仪旗黑-50S" panose="00020600040101010101" pitchFamily="18" charset="-122"/>
              </a:endParaRPr>
            </a:p>
          </p:txBody>
        </p:sp>
        <p:sp>
          <p:nvSpPr>
            <p:cNvPr id="43" name="文本框 42"/>
            <p:cNvSpPr txBox="1"/>
            <p:nvPr/>
          </p:nvSpPr>
          <p:spPr>
            <a:xfrm>
              <a:off x="1081363" y="1713080"/>
              <a:ext cx="744434" cy="494483"/>
            </a:xfrm>
            <a:prstGeom prst="rect">
              <a:avLst/>
            </a:prstGeom>
            <a:noFill/>
          </p:spPr>
          <p:txBody>
            <a:bodyPr wrap="square">
              <a:spAutoFit/>
            </a:bodyPr>
            <a:lstStyle/>
            <a:p>
              <a:pPr algn="ctr"/>
              <a:endParaRPr lang="zh-CN" altLang="en-US" dirty="0">
                <a:latin typeface="Arial Regular" panose="020B0604020202020204" charset="0"/>
                <a:ea typeface="汉仪旗黑-60S" panose="00020600040101010101" pitchFamily="18" charset="-122"/>
                <a:cs typeface="Arial Regular" panose="020B0604020202020204" charset="0"/>
                <a:sym typeface="汉仪旗黑-60S" panose="00020600040101010101" pitchFamily="18" charset="-122"/>
              </a:endParaRPr>
            </a:p>
          </p:txBody>
        </p:sp>
      </p:grpSp>
      <p:grpSp>
        <p:nvGrpSpPr>
          <p:cNvPr id="44" name="组合 43"/>
          <p:cNvGrpSpPr/>
          <p:nvPr/>
        </p:nvGrpSpPr>
        <p:grpSpPr>
          <a:xfrm>
            <a:off x="6312535" y="1740535"/>
            <a:ext cx="7543800" cy="566140"/>
            <a:chOff x="1081363" y="1563860"/>
            <a:chExt cx="10132625" cy="760105"/>
          </a:xfrm>
        </p:grpSpPr>
        <p:sp>
          <p:nvSpPr>
            <p:cNvPr id="45" name="矩形: 圆角 71"/>
            <p:cNvSpPr/>
            <p:nvPr/>
          </p:nvSpPr>
          <p:spPr>
            <a:xfrm>
              <a:off x="1441965" y="1563860"/>
              <a:ext cx="5236628" cy="760105"/>
            </a:xfrm>
            <a:prstGeom prst="roundRect">
              <a:avLst>
                <a:gd name="adj" fmla="val 0"/>
              </a:avLst>
            </a:prstGeom>
            <a:gradFill flip="none" rotWithShape="1">
              <a:gsLst>
                <a:gs pos="0">
                  <a:srgbClr val="FFE6B1"/>
                </a:gs>
                <a:gs pos="100000">
                  <a:srgbClr val="FFE6B1">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汉仪旗黑-50S" panose="00020600040101010101" pitchFamily="18" charset="-122"/>
                  <a:ea typeface="汉仪旗黑-50S" panose="00020600040101010101" pitchFamily="18" charset="-122"/>
                </a:rPr>
                <a:t>vv</a:t>
              </a:r>
              <a:endParaRPr lang="en-US" altLang="zh-CN" dirty="0">
                <a:latin typeface="汉仪旗黑-50S" panose="00020600040101010101" pitchFamily="18" charset="-122"/>
                <a:ea typeface="汉仪旗黑-50S" panose="00020600040101010101" pitchFamily="18" charset="-122"/>
              </a:endParaRPr>
            </a:p>
          </p:txBody>
        </p:sp>
        <p:sp>
          <p:nvSpPr>
            <p:cNvPr id="46" name="文本框 45"/>
            <p:cNvSpPr txBox="1"/>
            <p:nvPr/>
          </p:nvSpPr>
          <p:spPr>
            <a:xfrm>
              <a:off x="1826148" y="1708821"/>
              <a:ext cx="9387840" cy="494483"/>
            </a:xfrm>
            <a:prstGeom prst="rect">
              <a:avLst/>
            </a:prstGeom>
            <a:noFill/>
          </p:spPr>
          <p:txBody>
            <a:bodyPr wrap="square">
              <a:spAutoFit/>
            </a:bodyPr>
            <a:lstStyle/>
            <a:p>
              <a:r>
                <a:rPr lang="zh-CN" altLang="en-US"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Conducting a literature study</a:t>
              </a:r>
              <a:r>
                <a:rPr lang="en-US" altLang="zh-CN"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 background </a:t>
              </a:r>
              <a:r>
                <a:rPr lang="en-US" altLang="zh-CN"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research</a:t>
              </a:r>
              <a:endParaRPr lang="en-US" altLang="zh-CN"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endParaRPr>
            </a:p>
          </p:txBody>
        </p:sp>
        <p:sp>
          <p:nvSpPr>
            <p:cNvPr id="47" name="图形2"/>
            <p:cNvSpPr/>
            <p:nvPr/>
          </p:nvSpPr>
          <p:spPr bwMode="auto">
            <a:xfrm flipH="1">
              <a:off x="1081363" y="1571695"/>
              <a:ext cx="744434" cy="744434"/>
            </a:xfrm>
            <a:custGeom>
              <a:avLst/>
              <a:gdLst>
                <a:gd name="T0" fmla="*/ 561 w 561"/>
                <a:gd name="T1" fmla="*/ 293 h 559"/>
                <a:gd name="T2" fmla="*/ 556 w 561"/>
                <a:gd name="T3" fmla="*/ 334 h 559"/>
                <a:gd name="T4" fmla="*/ 544 w 561"/>
                <a:gd name="T5" fmla="*/ 375 h 559"/>
                <a:gd name="T6" fmla="*/ 527 w 561"/>
                <a:gd name="T7" fmla="*/ 412 h 559"/>
                <a:gd name="T8" fmla="*/ 505 w 561"/>
                <a:gd name="T9" fmla="*/ 446 h 559"/>
                <a:gd name="T10" fmla="*/ 478 w 561"/>
                <a:gd name="T11" fmla="*/ 476 h 559"/>
                <a:gd name="T12" fmla="*/ 447 w 561"/>
                <a:gd name="T13" fmla="*/ 503 h 559"/>
                <a:gd name="T14" fmla="*/ 413 w 561"/>
                <a:gd name="T15" fmla="*/ 525 h 559"/>
                <a:gd name="T16" fmla="*/ 376 w 561"/>
                <a:gd name="T17" fmla="*/ 542 h 559"/>
                <a:gd name="T18" fmla="*/ 336 w 561"/>
                <a:gd name="T19" fmla="*/ 554 h 559"/>
                <a:gd name="T20" fmla="*/ 295 w 561"/>
                <a:gd name="T21" fmla="*/ 559 h 559"/>
                <a:gd name="T22" fmla="*/ 266 w 561"/>
                <a:gd name="T23" fmla="*/ 558 h 559"/>
                <a:gd name="T24" fmla="*/ 224 w 561"/>
                <a:gd name="T25" fmla="*/ 553 h 559"/>
                <a:gd name="T26" fmla="*/ 184 w 561"/>
                <a:gd name="T27" fmla="*/ 541 h 559"/>
                <a:gd name="T28" fmla="*/ 147 w 561"/>
                <a:gd name="T29" fmla="*/ 524 h 559"/>
                <a:gd name="T30" fmla="*/ 102 w 561"/>
                <a:gd name="T31" fmla="*/ 494 h 559"/>
                <a:gd name="T32" fmla="*/ 49 w 561"/>
                <a:gd name="T33" fmla="*/ 435 h 559"/>
                <a:gd name="T34" fmla="*/ 27 w 561"/>
                <a:gd name="T35" fmla="*/ 400 h 559"/>
                <a:gd name="T36" fmla="*/ 13 w 561"/>
                <a:gd name="T37" fmla="*/ 363 h 559"/>
                <a:gd name="T38" fmla="*/ 3 w 561"/>
                <a:gd name="T39" fmla="*/ 323 h 559"/>
                <a:gd name="T40" fmla="*/ 0 w 561"/>
                <a:gd name="T41" fmla="*/ 280 h 559"/>
                <a:gd name="T42" fmla="*/ 1 w 561"/>
                <a:gd name="T43" fmla="*/ 251 h 559"/>
                <a:gd name="T44" fmla="*/ 7 w 561"/>
                <a:gd name="T45" fmla="*/ 210 h 559"/>
                <a:gd name="T46" fmla="*/ 21 w 561"/>
                <a:gd name="T47" fmla="*/ 172 h 559"/>
                <a:gd name="T48" fmla="*/ 39 w 561"/>
                <a:gd name="T49" fmla="*/ 136 h 559"/>
                <a:gd name="T50" fmla="*/ 63 w 561"/>
                <a:gd name="T51" fmla="*/ 103 h 559"/>
                <a:gd name="T52" fmla="*/ 91 w 561"/>
                <a:gd name="T53" fmla="*/ 73 h 559"/>
                <a:gd name="T54" fmla="*/ 123 w 561"/>
                <a:gd name="T55" fmla="*/ 48 h 559"/>
                <a:gd name="T56" fmla="*/ 159 w 561"/>
                <a:gd name="T57" fmla="*/ 28 h 559"/>
                <a:gd name="T58" fmla="*/ 197 w 561"/>
                <a:gd name="T59" fmla="*/ 13 h 559"/>
                <a:gd name="T60" fmla="*/ 238 w 561"/>
                <a:gd name="T61" fmla="*/ 3 h 559"/>
                <a:gd name="T62" fmla="*/ 281 w 561"/>
                <a:gd name="T63" fmla="*/ 0 h 559"/>
                <a:gd name="T64" fmla="*/ 309 w 561"/>
                <a:gd name="T65" fmla="*/ 1 h 559"/>
                <a:gd name="T66" fmla="*/ 350 w 561"/>
                <a:gd name="T67" fmla="*/ 8 h 559"/>
                <a:gd name="T68" fmla="*/ 390 w 561"/>
                <a:gd name="T69" fmla="*/ 21 h 559"/>
                <a:gd name="T70" fmla="*/ 426 w 561"/>
                <a:gd name="T71" fmla="*/ 40 h 559"/>
                <a:gd name="T72" fmla="*/ 458 w 561"/>
                <a:gd name="T73" fmla="*/ 63 h 559"/>
                <a:gd name="T74" fmla="*/ 505 w 561"/>
                <a:gd name="T75" fmla="*/ 111 h 559"/>
                <a:gd name="T76" fmla="*/ 527 w 561"/>
                <a:gd name="T77" fmla="*/ 145 h 559"/>
                <a:gd name="T78" fmla="*/ 544 w 561"/>
                <a:gd name="T79" fmla="*/ 182 h 559"/>
                <a:gd name="T80" fmla="*/ 555 w 561"/>
                <a:gd name="T81" fmla="*/ 222 h 559"/>
                <a:gd name="T82" fmla="*/ 560 w 561"/>
                <a:gd name="T83" fmla="*/ 264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559">
                  <a:moveTo>
                    <a:pt x="561" y="278"/>
                  </a:moveTo>
                  <a:lnTo>
                    <a:pt x="561" y="278"/>
                  </a:lnTo>
                  <a:lnTo>
                    <a:pt x="561" y="293"/>
                  </a:lnTo>
                  <a:lnTo>
                    <a:pt x="560" y="307"/>
                  </a:lnTo>
                  <a:lnTo>
                    <a:pt x="558" y="320"/>
                  </a:lnTo>
                  <a:lnTo>
                    <a:pt x="556" y="334"/>
                  </a:lnTo>
                  <a:lnTo>
                    <a:pt x="553" y="348"/>
                  </a:lnTo>
                  <a:lnTo>
                    <a:pt x="549" y="361"/>
                  </a:lnTo>
                  <a:lnTo>
                    <a:pt x="544" y="375"/>
                  </a:lnTo>
                  <a:lnTo>
                    <a:pt x="539" y="387"/>
                  </a:lnTo>
                  <a:lnTo>
                    <a:pt x="534" y="400"/>
                  </a:lnTo>
                  <a:lnTo>
                    <a:pt x="527" y="412"/>
                  </a:lnTo>
                  <a:lnTo>
                    <a:pt x="520" y="423"/>
                  </a:lnTo>
                  <a:lnTo>
                    <a:pt x="513" y="435"/>
                  </a:lnTo>
                  <a:lnTo>
                    <a:pt x="505" y="446"/>
                  </a:lnTo>
                  <a:lnTo>
                    <a:pt x="496" y="456"/>
                  </a:lnTo>
                  <a:lnTo>
                    <a:pt x="488" y="467"/>
                  </a:lnTo>
                  <a:lnTo>
                    <a:pt x="478" y="476"/>
                  </a:lnTo>
                  <a:lnTo>
                    <a:pt x="469" y="486"/>
                  </a:lnTo>
                  <a:lnTo>
                    <a:pt x="458" y="495"/>
                  </a:lnTo>
                  <a:lnTo>
                    <a:pt x="447" y="503"/>
                  </a:lnTo>
                  <a:lnTo>
                    <a:pt x="437" y="511"/>
                  </a:lnTo>
                  <a:lnTo>
                    <a:pt x="425" y="519"/>
                  </a:lnTo>
                  <a:lnTo>
                    <a:pt x="413" y="525"/>
                  </a:lnTo>
                  <a:lnTo>
                    <a:pt x="401" y="532"/>
                  </a:lnTo>
                  <a:lnTo>
                    <a:pt x="389" y="537"/>
                  </a:lnTo>
                  <a:lnTo>
                    <a:pt x="376" y="542"/>
                  </a:lnTo>
                  <a:lnTo>
                    <a:pt x="363" y="546"/>
                  </a:lnTo>
                  <a:lnTo>
                    <a:pt x="350" y="551"/>
                  </a:lnTo>
                  <a:lnTo>
                    <a:pt x="336" y="554"/>
                  </a:lnTo>
                  <a:lnTo>
                    <a:pt x="323" y="556"/>
                  </a:lnTo>
                  <a:lnTo>
                    <a:pt x="309" y="558"/>
                  </a:lnTo>
                  <a:lnTo>
                    <a:pt x="295" y="559"/>
                  </a:lnTo>
                  <a:lnTo>
                    <a:pt x="280" y="559"/>
                  </a:lnTo>
                  <a:lnTo>
                    <a:pt x="280" y="559"/>
                  </a:lnTo>
                  <a:lnTo>
                    <a:pt x="266" y="558"/>
                  </a:lnTo>
                  <a:lnTo>
                    <a:pt x="251" y="557"/>
                  </a:lnTo>
                  <a:lnTo>
                    <a:pt x="237" y="555"/>
                  </a:lnTo>
                  <a:lnTo>
                    <a:pt x="224" y="553"/>
                  </a:lnTo>
                  <a:lnTo>
                    <a:pt x="211" y="550"/>
                  </a:lnTo>
                  <a:lnTo>
                    <a:pt x="197" y="545"/>
                  </a:lnTo>
                  <a:lnTo>
                    <a:pt x="184" y="541"/>
                  </a:lnTo>
                  <a:lnTo>
                    <a:pt x="171" y="537"/>
                  </a:lnTo>
                  <a:lnTo>
                    <a:pt x="160" y="530"/>
                  </a:lnTo>
                  <a:lnTo>
                    <a:pt x="147" y="524"/>
                  </a:lnTo>
                  <a:lnTo>
                    <a:pt x="135" y="518"/>
                  </a:lnTo>
                  <a:lnTo>
                    <a:pt x="124" y="510"/>
                  </a:lnTo>
                  <a:lnTo>
                    <a:pt x="102" y="494"/>
                  </a:lnTo>
                  <a:lnTo>
                    <a:pt x="83" y="476"/>
                  </a:lnTo>
                  <a:lnTo>
                    <a:pt x="65" y="457"/>
                  </a:lnTo>
                  <a:lnTo>
                    <a:pt x="49" y="435"/>
                  </a:lnTo>
                  <a:lnTo>
                    <a:pt x="41" y="424"/>
                  </a:lnTo>
                  <a:lnTo>
                    <a:pt x="34" y="413"/>
                  </a:lnTo>
                  <a:lnTo>
                    <a:pt x="27" y="400"/>
                  </a:lnTo>
                  <a:lnTo>
                    <a:pt x="22" y="388"/>
                  </a:lnTo>
                  <a:lnTo>
                    <a:pt x="17" y="376"/>
                  </a:lnTo>
                  <a:lnTo>
                    <a:pt x="13" y="363"/>
                  </a:lnTo>
                  <a:lnTo>
                    <a:pt x="8" y="349"/>
                  </a:lnTo>
                  <a:lnTo>
                    <a:pt x="5" y="336"/>
                  </a:lnTo>
                  <a:lnTo>
                    <a:pt x="3" y="323"/>
                  </a:lnTo>
                  <a:lnTo>
                    <a:pt x="1" y="309"/>
                  </a:lnTo>
                  <a:lnTo>
                    <a:pt x="0" y="294"/>
                  </a:lnTo>
                  <a:lnTo>
                    <a:pt x="0" y="280"/>
                  </a:lnTo>
                  <a:lnTo>
                    <a:pt x="0" y="280"/>
                  </a:lnTo>
                  <a:lnTo>
                    <a:pt x="0" y="265"/>
                  </a:lnTo>
                  <a:lnTo>
                    <a:pt x="1" y="251"/>
                  </a:lnTo>
                  <a:lnTo>
                    <a:pt x="2" y="238"/>
                  </a:lnTo>
                  <a:lnTo>
                    <a:pt x="5" y="224"/>
                  </a:lnTo>
                  <a:lnTo>
                    <a:pt x="7" y="210"/>
                  </a:lnTo>
                  <a:lnTo>
                    <a:pt x="12" y="197"/>
                  </a:lnTo>
                  <a:lnTo>
                    <a:pt x="16" y="185"/>
                  </a:lnTo>
                  <a:lnTo>
                    <a:pt x="21" y="172"/>
                  </a:lnTo>
                  <a:lnTo>
                    <a:pt x="26" y="159"/>
                  </a:lnTo>
                  <a:lnTo>
                    <a:pt x="33" y="147"/>
                  </a:lnTo>
                  <a:lnTo>
                    <a:pt x="39" y="136"/>
                  </a:lnTo>
                  <a:lnTo>
                    <a:pt x="47" y="124"/>
                  </a:lnTo>
                  <a:lnTo>
                    <a:pt x="55" y="114"/>
                  </a:lnTo>
                  <a:lnTo>
                    <a:pt x="63" y="103"/>
                  </a:lnTo>
                  <a:lnTo>
                    <a:pt x="72" y="92"/>
                  </a:lnTo>
                  <a:lnTo>
                    <a:pt x="82" y="83"/>
                  </a:lnTo>
                  <a:lnTo>
                    <a:pt x="91" y="73"/>
                  </a:lnTo>
                  <a:lnTo>
                    <a:pt x="101" y="65"/>
                  </a:lnTo>
                  <a:lnTo>
                    <a:pt x="112" y="56"/>
                  </a:lnTo>
                  <a:lnTo>
                    <a:pt x="123" y="48"/>
                  </a:lnTo>
                  <a:lnTo>
                    <a:pt x="135" y="40"/>
                  </a:lnTo>
                  <a:lnTo>
                    <a:pt x="147" y="34"/>
                  </a:lnTo>
                  <a:lnTo>
                    <a:pt x="159" y="28"/>
                  </a:lnTo>
                  <a:lnTo>
                    <a:pt x="171" y="22"/>
                  </a:lnTo>
                  <a:lnTo>
                    <a:pt x="184" y="17"/>
                  </a:lnTo>
                  <a:lnTo>
                    <a:pt x="197" y="13"/>
                  </a:lnTo>
                  <a:lnTo>
                    <a:pt x="211" y="8"/>
                  </a:lnTo>
                  <a:lnTo>
                    <a:pt x="225" y="5"/>
                  </a:lnTo>
                  <a:lnTo>
                    <a:pt x="238" y="3"/>
                  </a:lnTo>
                  <a:lnTo>
                    <a:pt x="252" y="1"/>
                  </a:lnTo>
                  <a:lnTo>
                    <a:pt x="266" y="0"/>
                  </a:lnTo>
                  <a:lnTo>
                    <a:pt x="281" y="0"/>
                  </a:lnTo>
                  <a:lnTo>
                    <a:pt x="281" y="0"/>
                  </a:lnTo>
                  <a:lnTo>
                    <a:pt x="295" y="0"/>
                  </a:lnTo>
                  <a:lnTo>
                    <a:pt x="309" y="1"/>
                  </a:lnTo>
                  <a:lnTo>
                    <a:pt x="323" y="3"/>
                  </a:lnTo>
                  <a:lnTo>
                    <a:pt x="336" y="5"/>
                  </a:lnTo>
                  <a:lnTo>
                    <a:pt x="350" y="8"/>
                  </a:lnTo>
                  <a:lnTo>
                    <a:pt x="363" y="12"/>
                  </a:lnTo>
                  <a:lnTo>
                    <a:pt x="377" y="16"/>
                  </a:lnTo>
                  <a:lnTo>
                    <a:pt x="390" y="21"/>
                  </a:lnTo>
                  <a:lnTo>
                    <a:pt x="401" y="27"/>
                  </a:lnTo>
                  <a:lnTo>
                    <a:pt x="414" y="33"/>
                  </a:lnTo>
                  <a:lnTo>
                    <a:pt x="426" y="40"/>
                  </a:lnTo>
                  <a:lnTo>
                    <a:pt x="437" y="47"/>
                  </a:lnTo>
                  <a:lnTo>
                    <a:pt x="448" y="55"/>
                  </a:lnTo>
                  <a:lnTo>
                    <a:pt x="458" y="63"/>
                  </a:lnTo>
                  <a:lnTo>
                    <a:pt x="478" y="81"/>
                  </a:lnTo>
                  <a:lnTo>
                    <a:pt x="496" y="101"/>
                  </a:lnTo>
                  <a:lnTo>
                    <a:pt x="505" y="111"/>
                  </a:lnTo>
                  <a:lnTo>
                    <a:pt x="512" y="122"/>
                  </a:lnTo>
                  <a:lnTo>
                    <a:pt x="520" y="134"/>
                  </a:lnTo>
                  <a:lnTo>
                    <a:pt x="527" y="145"/>
                  </a:lnTo>
                  <a:lnTo>
                    <a:pt x="533" y="157"/>
                  </a:lnTo>
                  <a:lnTo>
                    <a:pt x="539" y="170"/>
                  </a:lnTo>
                  <a:lnTo>
                    <a:pt x="544" y="182"/>
                  </a:lnTo>
                  <a:lnTo>
                    <a:pt x="549" y="195"/>
                  </a:lnTo>
                  <a:lnTo>
                    <a:pt x="552" y="209"/>
                  </a:lnTo>
                  <a:lnTo>
                    <a:pt x="555" y="222"/>
                  </a:lnTo>
                  <a:lnTo>
                    <a:pt x="558" y="236"/>
                  </a:lnTo>
                  <a:lnTo>
                    <a:pt x="559" y="249"/>
                  </a:lnTo>
                  <a:lnTo>
                    <a:pt x="560" y="264"/>
                  </a:lnTo>
                  <a:lnTo>
                    <a:pt x="561" y="278"/>
                  </a:lnTo>
                  <a:lnTo>
                    <a:pt x="561" y="278"/>
                  </a:lnTo>
                  <a:close/>
                </a:path>
              </a:pathLst>
            </a:cu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汉仪旗黑-50S" panose="00020600040101010101" pitchFamily="18" charset="-122"/>
                <a:ea typeface="汉仪旗黑-50S" panose="00020600040101010101" pitchFamily="18" charset="-122"/>
              </a:endParaRPr>
            </a:p>
          </p:txBody>
        </p:sp>
        <p:sp>
          <p:nvSpPr>
            <p:cNvPr id="48" name="文本框 47"/>
            <p:cNvSpPr txBox="1"/>
            <p:nvPr/>
          </p:nvSpPr>
          <p:spPr>
            <a:xfrm>
              <a:off x="1081363" y="1713080"/>
              <a:ext cx="744434" cy="494483"/>
            </a:xfrm>
            <a:prstGeom prst="rect">
              <a:avLst/>
            </a:prstGeom>
            <a:noFill/>
          </p:spPr>
          <p:txBody>
            <a:bodyPr wrap="square">
              <a:spAutoFit/>
            </a:bodyPr>
            <a:lstStyle/>
            <a:p>
              <a:pPr algn="ctr"/>
              <a:endParaRPr lang="zh-CN" altLang="en-US" dirty="0">
                <a:latin typeface="Arial Regular" panose="020B0604020202020204" charset="0"/>
                <a:ea typeface="汉仪旗黑-60S" panose="00020600040101010101" pitchFamily="18" charset="-122"/>
                <a:cs typeface="Arial Regular" panose="020B0604020202020204" charset="0"/>
                <a:sym typeface="汉仪旗黑-60S" panose="00020600040101010101" pitchFamily="18" charset="-122"/>
              </a:endParaRPr>
            </a:p>
          </p:txBody>
        </p:sp>
      </p:grpSp>
      <p:sp>
        <p:nvSpPr>
          <p:cNvPr id="49" name="文本框 48"/>
          <p:cNvSpPr txBox="1"/>
          <p:nvPr/>
        </p:nvSpPr>
        <p:spPr>
          <a:xfrm>
            <a:off x="7170420" y="909320"/>
            <a:ext cx="4207510" cy="521970"/>
          </a:xfrm>
          <a:prstGeom prst="rect">
            <a:avLst/>
          </a:prstGeom>
          <a:noFill/>
        </p:spPr>
        <p:txBody>
          <a:bodyPr wrap="square" rtlCol="0">
            <a:spAutoFit/>
          </a:bodyPr>
          <a:p>
            <a:pPr algn="l"/>
            <a:r>
              <a:rPr lang="en-US" altLang="zh-CN" sz="2800" b="1" dirty="0">
                <a:latin typeface="Arial Bold" panose="020B0604020202020204" charset="0"/>
                <a:ea typeface="汉仪大宋简" panose="02010600000101010101" pitchFamily="2" charset="-122"/>
                <a:cs typeface="Arial Bold" panose="020B0604020202020204" charset="0"/>
                <a:sym typeface="汉仪大宋简" panose="02010600000101010101" pitchFamily="2" charset="-122"/>
              </a:rPr>
              <a:t>D</a:t>
            </a:r>
            <a:r>
              <a:rPr lang="zh-CN" altLang="en-US" sz="2800" b="1" dirty="0">
                <a:latin typeface="Arial Bold" panose="020B0604020202020204" charset="0"/>
                <a:ea typeface="汉仪大宋简" panose="02010600000101010101" pitchFamily="2" charset="-122"/>
                <a:cs typeface="Arial Bold" panose="020B0604020202020204" charset="0"/>
                <a:sym typeface="汉仪大宋简" panose="02010600000101010101" pitchFamily="2" charset="-122"/>
              </a:rPr>
              <a:t>esign </a:t>
            </a:r>
            <a:r>
              <a:rPr lang="en-US" altLang="zh-CN" sz="2800" b="1" dirty="0">
                <a:latin typeface="Arial Bold" panose="020B0604020202020204" charset="0"/>
                <a:ea typeface="汉仪大宋简" panose="02010600000101010101" pitchFamily="2" charset="-122"/>
                <a:cs typeface="Arial Bold" panose="020B0604020202020204" charset="0"/>
                <a:sym typeface="汉仪大宋简" panose="02010600000101010101" pitchFamily="2" charset="-122"/>
              </a:rPr>
              <a:t>O</a:t>
            </a:r>
            <a:r>
              <a:rPr lang="zh-CN" altLang="en-US" sz="2800" b="1" dirty="0">
                <a:latin typeface="Arial Bold" panose="020B0604020202020204" charset="0"/>
                <a:ea typeface="汉仪大宋简" panose="02010600000101010101" pitchFamily="2" charset="-122"/>
                <a:cs typeface="Arial Bold" panose="020B0604020202020204" charset="0"/>
                <a:sym typeface="汉仪大宋简" panose="02010600000101010101" pitchFamily="2" charset="-122"/>
              </a:rPr>
              <a:t>pportunities</a:t>
            </a:r>
            <a:endParaRPr lang="zh-CN" altLang="en-US" sz="2800" b="1">
              <a:latin typeface="Arial Bold" panose="020B0604020202020204" charset="0"/>
              <a:cs typeface="Arial Bold" panose="020B0604020202020204" charset="0"/>
            </a:endParaRPr>
          </a:p>
        </p:txBody>
      </p:sp>
      <p:grpSp>
        <p:nvGrpSpPr>
          <p:cNvPr id="50" name="组合 49"/>
          <p:cNvGrpSpPr/>
          <p:nvPr/>
        </p:nvGrpSpPr>
        <p:grpSpPr>
          <a:xfrm>
            <a:off x="6312535" y="2511425"/>
            <a:ext cx="7543800" cy="566140"/>
            <a:chOff x="1081363" y="1563860"/>
            <a:chExt cx="10132625" cy="760105"/>
          </a:xfrm>
        </p:grpSpPr>
        <p:sp>
          <p:nvSpPr>
            <p:cNvPr id="51" name="矩形: 圆角 71"/>
            <p:cNvSpPr/>
            <p:nvPr/>
          </p:nvSpPr>
          <p:spPr>
            <a:xfrm>
              <a:off x="1441965" y="1563860"/>
              <a:ext cx="5236628" cy="760105"/>
            </a:xfrm>
            <a:prstGeom prst="roundRect">
              <a:avLst>
                <a:gd name="adj" fmla="val 0"/>
              </a:avLst>
            </a:prstGeom>
            <a:gradFill flip="none" rotWithShape="1">
              <a:gsLst>
                <a:gs pos="0">
                  <a:srgbClr val="FFE6B1"/>
                </a:gs>
                <a:gs pos="100000">
                  <a:srgbClr val="FFE6B1">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latin typeface="汉仪旗黑-50S" panose="00020600040101010101" pitchFamily="18" charset="-122"/>
                  <a:ea typeface="汉仪旗黑-50S" panose="00020600040101010101" pitchFamily="18" charset="-122"/>
                </a:rPr>
                <a:t>vv</a:t>
              </a:r>
              <a:endParaRPr lang="en-US" altLang="zh-CN" dirty="0">
                <a:latin typeface="汉仪旗黑-50S" panose="00020600040101010101" pitchFamily="18" charset="-122"/>
                <a:ea typeface="汉仪旗黑-50S" panose="00020600040101010101" pitchFamily="18" charset="-122"/>
              </a:endParaRPr>
            </a:p>
          </p:txBody>
        </p:sp>
        <p:sp>
          <p:nvSpPr>
            <p:cNvPr id="52" name="文本框 51"/>
            <p:cNvSpPr txBox="1"/>
            <p:nvPr/>
          </p:nvSpPr>
          <p:spPr>
            <a:xfrm>
              <a:off x="1826148" y="1708821"/>
              <a:ext cx="9387840" cy="494483"/>
            </a:xfrm>
            <a:prstGeom prst="rect">
              <a:avLst/>
            </a:prstGeom>
            <a:noFill/>
          </p:spPr>
          <p:txBody>
            <a:bodyPr wrap="square">
              <a:spAutoFit/>
            </a:bodyPr>
            <a:p>
              <a:r>
                <a:rPr lang="en-US"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U</a:t>
              </a:r>
              <a:r>
                <a:rPr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ser </a:t>
              </a:r>
              <a:r>
                <a:rPr lang="en-US"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R</a:t>
              </a:r>
              <a:r>
                <a:rPr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esearch</a:t>
              </a:r>
              <a:endParaRPr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endParaRPr>
            </a:p>
          </p:txBody>
        </p:sp>
        <p:sp>
          <p:nvSpPr>
            <p:cNvPr id="53" name="图形2"/>
            <p:cNvSpPr/>
            <p:nvPr/>
          </p:nvSpPr>
          <p:spPr bwMode="auto">
            <a:xfrm flipH="1">
              <a:off x="1081363" y="1571695"/>
              <a:ext cx="744434" cy="744434"/>
            </a:xfrm>
            <a:custGeom>
              <a:avLst/>
              <a:gdLst>
                <a:gd name="T0" fmla="*/ 561 w 561"/>
                <a:gd name="T1" fmla="*/ 293 h 559"/>
                <a:gd name="T2" fmla="*/ 556 w 561"/>
                <a:gd name="T3" fmla="*/ 334 h 559"/>
                <a:gd name="T4" fmla="*/ 544 w 561"/>
                <a:gd name="T5" fmla="*/ 375 h 559"/>
                <a:gd name="T6" fmla="*/ 527 w 561"/>
                <a:gd name="T7" fmla="*/ 412 h 559"/>
                <a:gd name="T8" fmla="*/ 505 w 561"/>
                <a:gd name="T9" fmla="*/ 446 h 559"/>
                <a:gd name="T10" fmla="*/ 478 w 561"/>
                <a:gd name="T11" fmla="*/ 476 h 559"/>
                <a:gd name="T12" fmla="*/ 447 w 561"/>
                <a:gd name="T13" fmla="*/ 503 h 559"/>
                <a:gd name="T14" fmla="*/ 413 w 561"/>
                <a:gd name="T15" fmla="*/ 525 h 559"/>
                <a:gd name="T16" fmla="*/ 376 w 561"/>
                <a:gd name="T17" fmla="*/ 542 h 559"/>
                <a:gd name="T18" fmla="*/ 336 w 561"/>
                <a:gd name="T19" fmla="*/ 554 h 559"/>
                <a:gd name="T20" fmla="*/ 295 w 561"/>
                <a:gd name="T21" fmla="*/ 559 h 559"/>
                <a:gd name="T22" fmla="*/ 266 w 561"/>
                <a:gd name="T23" fmla="*/ 558 h 559"/>
                <a:gd name="T24" fmla="*/ 224 w 561"/>
                <a:gd name="T25" fmla="*/ 553 h 559"/>
                <a:gd name="T26" fmla="*/ 184 w 561"/>
                <a:gd name="T27" fmla="*/ 541 h 559"/>
                <a:gd name="T28" fmla="*/ 147 w 561"/>
                <a:gd name="T29" fmla="*/ 524 h 559"/>
                <a:gd name="T30" fmla="*/ 102 w 561"/>
                <a:gd name="T31" fmla="*/ 494 h 559"/>
                <a:gd name="T32" fmla="*/ 49 w 561"/>
                <a:gd name="T33" fmla="*/ 435 h 559"/>
                <a:gd name="T34" fmla="*/ 27 w 561"/>
                <a:gd name="T35" fmla="*/ 400 h 559"/>
                <a:gd name="T36" fmla="*/ 13 w 561"/>
                <a:gd name="T37" fmla="*/ 363 h 559"/>
                <a:gd name="T38" fmla="*/ 3 w 561"/>
                <a:gd name="T39" fmla="*/ 323 h 559"/>
                <a:gd name="T40" fmla="*/ 0 w 561"/>
                <a:gd name="T41" fmla="*/ 280 h 559"/>
                <a:gd name="T42" fmla="*/ 1 w 561"/>
                <a:gd name="T43" fmla="*/ 251 h 559"/>
                <a:gd name="T44" fmla="*/ 7 w 561"/>
                <a:gd name="T45" fmla="*/ 210 h 559"/>
                <a:gd name="T46" fmla="*/ 21 w 561"/>
                <a:gd name="T47" fmla="*/ 172 h 559"/>
                <a:gd name="T48" fmla="*/ 39 w 561"/>
                <a:gd name="T49" fmla="*/ 136 h 559"/>
                <a:gd name="T50" fmla="*/ 63 w 561"/>
                <a:gd name="T51" fmla="*/ 103 h 559"/>
                <a:gd name="T52" fmla="*/ 91 w 561"/>
                <a:gd name="T53" fmla="*/ 73 h 559"/>
                <a:gd name="T54" fmla="*/ 123 w 561"/>
                <a:gd name="T55" fmla="*/ 48 h 559"/>
                <a:gd name="T56" fmla="*/ 159 w 561"/>
                <a:gd name="T57" fmla="*/ 28 h 559"/>
                <a:gd name="T58" fmla="*/ 197 w 561"/>
                <a:gd name="T59" fmla="*/ 13 h 559"/>
                <a:gd name="T60" fmla="*/ 238 w 561"/>
                <a:gd name="T61" fmla="*/ 3 h 559"/>
                <a:gd name="T62" fmla="*/ 281 w 561"/>
                <a:gd name="T63" fmla="*/ 0 h 559"/>
                <a:gd name="T64" fmla="*/ 309 w 561"/>
                <a:gd name="T65" fmla="*/ 1 h 559"/>
                <a:gd name="T66" fmla="*/ 350 w 561"/>
                <a:gd name="T67" fmla="*/ 8 h 559"/>
                <a:gd name="T68" fmla="*/ 390 w 561"/>
                <a:gd name="T69" fmla="*/ 21 h 559"/>
                <a:gd name="T70" fmla="*/ 426 w 561"/>
                <a:gd name="T71" fmla="*/ 40 h 559"/>
                <a:gd name="T72" fmla="*/ 458 w 561"/>
                <a:gd name="T73" fmla="*/ 63 h 559"/>
                <a:gd name="T74" fmla="*/ 505 w 561"/>
                <a:gd name="T75" fmla="*/ 111 h 559"/>
                <a:gd name="T76" fmla="*/ 527 w 561"/>
                <a:gd name="T77" fmla="*/ 145 h 559"/>
                <a:gd name="T78" fmla="*/ 544 w 561"/>
                <a:gd name="T79" fmla="*/ 182 h 559"/>
                <a:gd name="T80" fmla="*/ 555 w 561"/>
                <a:gd name="T81" fmla="*/ 222 h 559"/>
                <a:gd name="T82" fmla="*/ 560 w 561"/>
                <a:gd name="T83" fmla="*/ 264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559">
                  <a:moveTo>
                    <a:pt x="561" y="278"/>
                  </a:moveTo>
                  <a:lnTo>
                    <a:pt x="561" y="278"/>
                  </a:lnTo>
                  <a:lnTo>
                    <a:pt x="561" y="293"/>
                  </a:lnTo>
                  <a:lnTo>
                    <a:pt x="560" y="307"/>
                  </a:lnTo>
                  <a:lnTo>
                    <a:pt x="558" y="320"/>
                  </a:lnTo>
                  <a:lnTo>
                    <a:pt x="556" y="334"/>
                  </a:lnTo>
                  <a:lnTo>
                    <a:pt x="553" y="348"/>
                  </a:lnTo>
                  <a:lnTo>
                    <a:pt x="549" y="361"/>
                  </a:lnTo>
                  <a:lnTo>
                    <a:pt x="544" y="375"/>
                  </a:lnTo>
                  <a:lnTo>
                    <a:pt x="539" y="387"/>
                  </a:lnTo>
                  <a:lnTo>
                    <a:pt x="534" y="400"/>
                  </a:lnTo>
                  <a:lnTo>
                    <a:pt x="527" y="412"/>
                  </a:lnTo>
                  <a:lnTo>
                    <a:pt x="520" y="423"/>
                  </a:lnTo>
                  <a:lnTo>
                    <a:pt x="513" y="435"/>
                  </a:lnTo>
                  <a:lnTo>
                    <a:pt x="505" y="446"/>
                  </a:lnTo>
                  <a:lnTo>
                    <a:pt x="496" y="456"/>
                  </a:lnTo>
                  <a:lnTo>
                    <a:pt x="488" y="467"/>
                  </a:lnTo>
                  <a:lnTo>
                    <a:pt x="478" y="476"/>
                  </a:lnTo>
                  <a:lnTo>
                    <a:pt x="469" y="486"/>
                  </a:lnTo>
                  <a:lnTo>
                    <a:pt x="458" y="495"/>
                  </a:lnTo>
                  <a:lnTo>
                    <a:pt x="447" y="503"/>
                  </a:lnTo>
                  <a:lnTo>
                    <a:pt x="437" y="511"/>
                  </a:lnTo>
                  <a:lnTo>
                    <a:pt x="425" y="519"/>
                  </a:lnTo>
                  <a:lnTo>
                    <a:pt x="413" y="525"/>
                  </a:lnTo>
                  <a:lnTo>
                    <a:pt x="401" y="532"/>
                  </a:lnTo>
                  <a:lnTo>
                    <a:pt x="389" y="537"/>
                  </a:lnTo>
                  <a:lnTo>
                    <a:pt x="376" y="542"/>
                  </a:lnTo>
                  <a:lnTo>
                    <a:pt x="363" y="546"/>
                  </a:lnTo>
                  <a:lnTo>
                    <a:pt x="350" y="551"/>
                  </a:lnTo>
                  <a:lnTo>
                    <a:pt x="336" y="554"/>
                  </a:lnTo>
                  <a:lnTo>
                    <a:pt x="323" y="556"/>
                  </a:lnTo>
                  <a:lnTo>
                    <a:pt x="309" y="558"/>
                  </a:lnTo>
                  <a:lnTo>
                    <a:pt x="295" y="559"/>
                  </a:lnTo>
                  <a:lnTo>
                    <a:pt x="280" y="559"/>
                  </a:lnTo>
                  <a:lnTo>
                    <a:pt x="280" y="559"/>
                  </a:lnTo>
                  <a:lnTo>
                    <a:pt x="266" y="558"/>
                  </a:lnTo>
                  <a:lnTo>
                    <a:pt x="251" y="557"/>
                  </a:lnTo>
                  <a:lnTo>
                    <a:pt x="237" y="555"/>
                  </a:lnTo>
                  <a:lnTo>
                    <a:pt x="224" y="553"/>
                  </a:lnTo>
                  <a:lnTo>
                    <a:pt x="211" y="550"/>
                  </a:lnTo>
                  <a:lnTo>
                    <a:pt x="197" y="545"/>
                  </a:lnTo>
                  <a:lnTo>
                    <a:pt x="184" y="541"/>
                  </a:lnTo>
                  <a:lnTo>
                    <a:pt x="171" y="537"/>
                  </a:lnTo>
                  <a:lnTo>
                    <a:pt x="160" y="530"/>
                  </a:lnTo>
                  <a:lnTo>
                    <a:pt x="147" y="524"/>
                  </a:lnTo>
                  <a:lnTo>
                    <a:pt x="135" y="518"/>
                  </a:lnTo>
                  <a:lnTo>
                    <a:pt x="124" y="510"/>
                  </a:lnTo>
                  <a:lnTo>
                    <a:pt x="102" y="494"/>
                  </a:lnTo>
                  <a:lnTo>
                    <a:pt x="83" y="476"/>
                  </a:lnTo>
                  <a:lnTo>
                    <a:pt x="65" y="457"/>
                  </a:lnTo>
                  <a:lnTo>
                    <a:pt x="49" y="435"/>
                  </a:lnTo>
                  <a:lnTo>
                    <a:pt x="41" y="424"/>
                  </a:lnTo>
                  <a:lnTo>
                    <a:pt x="34" y="413"/>
                  </a:lnTo>
                  <a:lnTo>
                    <a:pt x="27" y="400"/>
                  </a:lnTo>
                  <a:lnTo>
                    <a:pt x="22" y="388"/>
                  </a:lnTo>
                  <a:lnTo>
                    <a:pt x="17" y="376"/>
                  </a:lnTo>
                  <a:lnTo>
                    <a:pt x="13" y="363"/>
                  </a:lnTo>
                  <a:lnTo>
                    <a:pt x="8" y="349"/>
                  </a:lnTo>
                  <a:lnTo>
                    <a:pt x="5" y="336"/>
                  </a:lnTo>
                  <a:lnTo>
                    <a:pt x="3" y="323"/>
                  </a:lnTo>
                  <a:lnTo>
                    <a:pt x="1" y="309"/>
                  </a:lnTo>
                  <a:lnTo>
                    <a:pt x="0" y="294"/>
                  </a:lnTo>
                  <a:lnTo>
                    <a:pt x="0" y="280"/>
                  </a:lnTo>
                  <a:lnTo>
                    <a:pt x="0" y="280"/>
                  </a:lnTo>
                  <a:lnTo>
                    <a:pt x="0" y="265"/>
                  </a:lnTo>
                  <a:lnTo>
                    <a:pt x="1" y="251"/>
                  </a:lnTo>
                  <a:lnTo>
                    <a:pt x="2" y="238"/>
                  </a:lnTo>
                  <a:lnTo>
                    <a:pt x="5" y="224"/>
                  </a:lnTo>
                  <a:lnTo>
                    <a:pt x="7" y="210"/>
                  </a:lnTo>
                  <a:lnTo>
                    <a:pt x="12" y="197"/>
                  </a:lnTo>
                  <a:lnTo>
                    <a:pt x="16" y="185"/>
                  </a:lnTo>
                  <a:lnTo>
                    <a:pt x="21" y="172"/>
                  </a:lnTo>
                  <a:lnTo>
                    <a:pt x="26" y="159"/>
                  </a:lnTo>
                  <a:lnTo>
                    <a:pt x="33" y="147"/>
                  </a:lnTo>
                  <a:lnTo>
                    <a:pt x="39" y="136"/>
                  </a:lnTo>
                  <a:lnTo>
                    <a:pt x="47" y="124"/>
                  </a:lnTo>
                  <a:lnTo>
                    <a:pt x="55" y="114"/>
                  </a:lnTo>
                  <a:lnTo>
                    <a:pt x="63" y="103"/>
                  </a:lnTo>
                  <a:lnTo>
                    <a:pt x="72" y="92"/>
                  </a:lnTo>
                  <a:lnTo>
                    <a:pt x="82" y="83"/>
                  </a:lnTo>
                  <a:lnTo>
                    <a:pt x="91" y="73"/>
                  </a:lnTo>
                  <a:lnTo>
                    <a:pt x="101" y="65"/>
                  </a:lnTo>
                  <a:lnTo>
                    <a:pt x="112" y="56"/>
                  </a:lnTo>
                  <a:lnTo>
                    <a:pt x="123" y="48"/>
                  </a:lnTo>
                  <a:lnTo>
                    <a:pt x="135" y="40"/>
                  </a:lnTo>
                  <a:lnTo>
                    <a:pt x="147" y="34"/>
                  </a:lnTo>
                  <a:lnTo>
                    <a:pt x="159" y="28"/>
                  </a:lnTo>
                  <a:lnTo>
                    <a:pt x="171" y="22"/>
                  </a:lnTo>
                  <a:lnTo>
                    <a:pt x="184" y="17"/>
                  </a:lnTo>
                  <a:lnTo>
                    <a:pt x="197" y="13"/>
                  </a:lnTo>
                  <a:lnTo>
                    <a:pt x="211" y="8"/>
                  </a:lnTo>
                  <a:lnTo>
                    <a:pt x="225" y="5"/>
                  </a:lnTo>
                  <a:lnTo>
                    <a:pt x="238" y="3"/>
                  </a:lnTo>
                  <a:lnTo>
                    <a:pt x="252" y="1"/>
                  </a:lnTo>
                  <a:lnTo>
                    <a:pt x="266" y="0"/>
                  </a:lnTo>
                  <a:lnTo>
                    <a:pt x="281" y="0"/>
                  </a:lnTo>
                  <a:lnTo>
                    <a:pt x="281" y="0"/>
                  </a:lnTo>
                  <a:lnTo>
                    <a:pt x="295" y="0"/>
                  </a:lnTo>
                  <a:lnTo>
                    <a:pt x="309" y="1"/>
                  </a:lnTo>
                  <a:lnTo>
                    <a:pt x="323" y="3"/>
                  </a:lnTo>
                  <a:lnTo>
                    <a:pt x="336" y="5"/>
                  </a:lnTo>
                  <a:lnTo>
                    <a:pt x="350" y="8"/>
                  </a:lnTo>
                  <a:lnTo>
                    <a:pt x="363" y="12"/>
                  </a:lnTo>
                  <a:lnTo>
                    <a:pt x="377" y="16"/>
                  </a:lnTo>
                  <a:lnTo>
                    <a:pt x="390" y="21"/>
                  </a:lnTo>
                  <a:lnTo>
                    <a:pt x="401" y="27"/>
                  </a:lnTo>
                  <a:lnTo>
                    <a:pt x="414" y="33"/>
                  </a:lnTo>
                  <a:lnTo>
                    <a:pt x="426" y="40"/>
                  </a:lnTo>
                  <a:lnTo>
                    <a:pt x="437" y="47"/>
                  </a:lnTo>
                  <a:lnTo>
                    <a:pt x="448" y="55"/>
                  </a:lnTo>
                  <a:lnTo>
                    <a:pt x="458" y="63"/>
                  </a:lnTo>
                  <a:lnTo>
                    <a:pt x="478" y="81"/>
                  </a:lnTo>
                  <a:lnTo>
                    <a:pt x="496" y="101"/>
                  </a:lnTo>
                  <a:lnTo>
                    <a:pt x="505" y="111"/>
                  </a:lnTo>
                  <a:lnTo>
                    <a:pt x="512" y="122"/>
                  </a:lnTo>
                  <a:lnTo>
                    <a:pt x="520" y="134"/>
                  </a:lnTo>
                  <a:lnTo>
                    <a:pt x="527" y="145"/>
                  </a:lnTo>
                  <a:lnTo>
                    <a:pt x="533" y="157"/>
                  </a:lnTo>
                  <a:lnTo>
                    <a:pt x="539" y="170"/>
                  </a:lnTo>
                  <a:lnTo>
                    <a:pt x="544" y="182"/>
                  </a:lnTo>
                  <a:lnTo>
                    <a:pt x="549" y="195"/>
                  </a:lnTo>
                  <a:lnTo>
                    <a:pt x="552" y="209"/>
                  </a:lnTo>
                  <a:lnTo>
                    <a:pt x="555" y="222"/>
                  </a:lnTo>
                  <a:lnTo>
                    <a:pt x="558" y="236"/>
                  </a:lnTo>
                  <a:lnTo>
                    <a:pt x="559" y="249"/>
                  </a:lnTo>
                  <a:lnTo>
                    <a:pt x="560" y="264"/>
                  </a:lnTo>
                  <a:lnTo>
                    <a:pt x="561" y="278"/>
                  </a:lnTo>
                  <a:lnTo>
                    <a:pt x="561" y="278"/>
                  </a:lnTo>
                  <a:close/>
                </a:path>
              </a:pathLst>
            </a:cu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solidFill>
                  <a:schemeClr val="tx1"/>
                </a:solidFill>
                <a:latin typeface="汉仪旗黑-50S" panose="00020600040101010101" pitchFamily="18" charset="-122"/>
                <a:ea typeface="汉仪旗黑-50S" panose="00020600040101010101" pitchFamily="18" charset="-122"/>
              </a:endParaRPr>
            </a:p>
          </p:txBody>
        </p:sp>
        <p:sp>
          <p:nvSpPr>
            <p:cNvPr id="54" name="文本框 53"/>
            <p:cNvSpPr txBox="1"/>
            <p:nvPr/>
          </p:nvSpPr>
          <p:spPr>
            <a:xfrm>
              <a:off x="1081363" y="1713080"/>
              <a:ext cx="744434" cy="494483"/>
            </a:xfrm>
            <a:prstGeom prst="rect">
              <a:avLst/>
            </a:prstGeom>
            <a:noFill/>
          </p:spPr>
          <p:txBody>
            <a:bodyPr wrap="square">
              <a:spAutoFit/>
            </a:bodyPr>
            <a:p>
              <a:pPr algn="ctr"/>
              <a:endParaRPr lang="zh-CN" altLang="en-US" dirty="0">
                <a:latin typeface="Arial Regular" panose="020B0604020202020204" charset="0"/>
                <a:ea typeface="汉仪旗黑-60S" panose="00020600040101010101" pitchFamily="18" charset="-122"/>
                <a:cs typeface="Arial Regular" panose="020B0604020202020204" charset="0"/>
                <a:sym typeface="汉仪旗黑-60S" panose="00020600040101010101" pitchFamily="18" charset="-122"/>
              </a:endParaRPr>
            </a:p>
          </p:txBody>
        </p:sp>
      </p:grpSp>
      <p:grpSp>
        <p:nvGrpSpPr>
          <p:cNvPr id="55" name="组合 54"/>
          <p:cNvGrpSpPr/>
          <p:nvPr/>
        </p:nvGrpSpPr>
        <p:grpSpPr>
          <a:xfrm>
            <a:off x="6312535" y="3306445"/>
            <a:ext cx="7543800" cy="566140"/>
            <a:chOff x="1081363" y="1563860"/>
            <a:chExt cx="10132625" cy="760105"/>
          </a:xfrm>
        </p:grpSpPr>
        <p:sp>
          <p:nvSpPr>
            <p:cNvPr id="56" name="矩形: 圆角 71"/>
            <p:cNvSpPr/>
            <p:nvPr/>
          </p:nvSpPr>
          <p:spPr>
            <a:xfrm>
              <a:off x="1441965" y="1563860"/>
              <a:ext cx="5236628" cy="760105"/>
            </a:xfrm>
            <a:prstGeom prst="roundRect">
              <a:avLst>
                <a:gd name="adj" fmla="val 0"/>
              </a:avLst>
            </a:prstGeom>
            <a:gradFill flip="none" rotWithShape="1">
              <a:gsLst>
                <a:gs pos="0">
                  <a:srgbClr val="FFE6B1"/>
                </a:gs>
                <a:gs pos="100000">
                  <a:srgbClr val="FFE6B1">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汉仪旗黑-50S" panose="00020600040101010101" pitchFamily="18" charset="-122"/>
                  <a:ea typeface="汉仪旗黑-50S" panose="00020600040101010101" pitchFamily="18" charset="-122"/>
                </a:rPr>
                <a:t>vv</a:t>
              </a:r>
              <a:endParaRPr lang="en-US" altLang="zh-CN" dirty="0">
                <a:latin typeface="汉仪旗黑-50S" panose="00020600040101010101" pitchFamily="18" charset="-122"/>
                <a:ea typeface="汉仪旗黑-50S" panose="00020600040101010101" pitchFamily="18" charset="-122"/>
              </a:endParaRPr>
            </a:p>
          </p:txBody>
        </p:sp>
        <p:sp>
          <p:nvSpPr>
            <p:cNvPr id="57" name="文本框 56"/>
            <p:cNvSpPr txBox="1"/>
            <p:nvPr/>
          </p:nvSpPr>
          <p:spPr>
            <a:xfrm>
              <a:off x="1826148" y="1708821"/>
              <a:ext cx="9387840" cy="494483"/>
            </a:xfrm>
            <a:prstGeom prst="rect">
              <a:avLst/>
            </a:prstGeom>
            <a:noFill/>
          </p:spPr>
          <p:txBody>
            <a:bodyPr wrap="square">
              <a:spAutoFit/>
            </a:bodyPr>
            <a:lstStyle/>
            <a:p>
              <a:r>
                <a:rPr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Competitive Analysis</a:t>
              </a:r>
              <a:endParaRPr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endParaRPr>
            </a:p>
          </p:txBody>
        </p:sp>
        <p:sp>
          <p:nvSpPr>
            <p:cNvPr id="58" name="图形2"/>
            <p:cNvSpPr/>
            <p:nvPr/>
          </p:nvSpPr>
          <p:spPr bwMode="auto">
            <a:xfrm flipH="1">
              <a:off x="1081363" y="1571695"/>
              <a:ext cx="744434" cy="744434"/>
            </a:xfrm>
            <a:custGeom>
              <a:avLst/>
              <a:gdLst>
                <a:gd name="T0" fmla="*/ 561 w 561"/>
                <a:gd name="T1" fmla="*/ 293 h 559"/>
                <a:gd name="T2" fmla="*/ 556 w 561"/>
                <a:gd name="T3" fmla="*/ 334 h 559"/>
                <a:gd name="T4" fmla="*/ 544 w 561"/>
                <a:gd name="T5" fmla="*/ 375 h 559"/>
                <a:gd name="T6" fmla="*/ 527 w 561"/>
                <a:gd name="T7" fmla="*/ 412 h 559"/>
                <a:gd name="T8" fmla="*/ 505 w 561"/>
                <a:gd name="T9" fmla="*/ 446 h 559"/>
                <a:gd name="T10" fmla="*/ 478 w 561"/>
                <a:gd name="T11" fmla="*/ 476 h 559"/>
                <a:gd name="T12" fmla="*/ 447 w 561"/>
                <a:gd name="T13" fmla="*/ 503 h 559"/>
                <a:gd name="T14" fmla="*/ 413 w 561"/>
                <a:gd name="T15" fmla="*/ 525 h 559"/>
                <a:gd name="T16" fmla="*/ 376 w 561"/>
                <a:gd name="T17" fmla="*/ 542 h 559"/>
                <a:gd name="T18" fmla="*/ 336 w 561"/>
                <a:gd name="T19" fmla="*/ 554 h 559"/>
                <a:gd name="T20" fmla="*/ 295 w 561"/>
                <a:gd name="T21" fmla="*/ 559 h 559"/>
                <a:gd name="T22" fmla="*/ 266 w 561"/>
                <a:gd name="T23" fmla="*/ 558 h 559"/>
                <a:gd name="T24" fmla="*/ 224 w 561"/>
                <a:gd name="T25" fmla="*/ 553 h 559"/>
                <a:gd name="T26" fmla="*/ 184 w 561"/>
                <a:gd name="T27" fmla="*/ 541 h 559"/>
                <a:gd name="T28" fmla="*/ 147 w 561"/>
                <a:gd name="T29" fmla="*/ 524 h 559"/>
                <a:gd name="T30" fmla="*/ 102 w 561"/>
                <a:gd name="T31" fmla="*/ 494 h 559"/>
                <a:gd name="T32" fmla="*/ 49 w 561"/>
                <a:gd name="T33" fmla="*/ 435 h 559"/>
                <a:gd name="T34" fmla="*/ 27 w 561"/>
                <a:gd name="T35" fmla="*/ 400 h 559"/>
                <a:gd name="T36" fmla="*/ 13 w 561"/>
                <a:gd name="T37" fmla="*/ 363 h 559"/>
                <a:gd name="T38" fmla="*/ 3 w 561"/>
                <a:gd name="T39" fmla="*/ 323 h 559"/>
                <a:gd name="T40" fmla="*/ 0 w 561"/>
                <a:gd name="T41" fmla="*/ 280 h 559"/>
                <a:gd name="T42" fmla="*/ 1 w 561"/>
                <a:gd name="T43" fmla="*/ 251 h 559"/>
                <a:gd name="T44" fmla="*/ 7 w 561"/>
                <a:gd name="T45" fmla="*/ 210 h 559"/>
                <a:gd name="T46" fmla="*/ 21 w 561"/>
                <a:gd name="T47" fmla="*/ 172 h 559"/>
                <a:gd name="T48" fmla="*/ 39 w 561"/>
                <a:gd name="T49" fmla="*/ 136 h 559"/>
                <a:gd name="T50" fmla="*/ 63 w 561"/>
                <a:gd name="T51" fmla="*/ 103 h 559"/>
                <a:gd name="T52" fmla="*/ 91 w 561"/>
                <a:gd name="T53" fmla="*/ 73 h 559"/>
                <a:gd name="T54" fmla="*/ 123 w 561"/>
                <a:gd name="T55" fmla="*/ 48 h 559"/>
                <a:gd name="T56" fmla="*/ 159 w 561"/>
                <a:gd name="T57" fmla="*/ 28 h 559"/>
                <a:gd name="T58" fmla="*/ 197 w 561"/>
                <a:gd name="T59" fmla="*/ 13 h 559"/>
                <a:gd name="T60" fmla="*/ 238 w 561"/>
                <a:gd name="T61" fmla="*/ 3 h 559"/>
                <a:gd name="T62" fmla="*/ 281 w 561"/>
                <a:gd name="T63" fmla="*/ 0 h 559"/>
                <a:gd name="T64" fmla="*/ 309 w 561"/>
                <a:gd name="T65" fmla="*/ 1 h 559"/>
                <a:gd name="T66" fmla="*/ 350 w 561"/>
                <a:gd name="T67" fmla="*/ 8 h 559"/>
                <a:gd name="T68" fmla="*/ 390 w 561"/>
                <a:gd name="T69" fmla="*/ 21 h 559"/>
                <a:gd name="T70" fmla="*/ 426 w 561"/>
                <a:gd name="T71" fmla="*/ 40 h 559"/>
                <a:gd name="T72" fmla="*/ 458 w 561"/>
                <a:gd name="T73" fmla="*/ 63 h 559"/>
                <a:gd name="T74" fmla="*/ 505 w 561"/>
                <a:gd name="T75" fmla="*/ 111 h 559"/>
                <a:gd name="T76" fmla="*/ 527 w 561"/>
                <a:gd name="T77" fmla="*/ 145 h 559"/>
                <a:gd name="T78" fmla="*/ 544 w 561"/>
                <a:gd name="T79" fmla="*/ 182 h 559"/>
                <a:gd name="T80" fmla="*/ 555 w 561"/>
                <a:gd name="T81" fmla="*/ 222 h 559"/>
                <a:gd name="T82" fmla="*/ 560 w 561"/>
                <a:gd name="T83" fmla="*/ 264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559">
                  <a:moveTo>
                    <a:pt x="561" y="278"/>
                  </a:moveTo>
                  <a:lnTo>
                    <a:pt x="561" y="278"/>
                  </a:lnTo>
                  <a:lnTo>
                    <a:pt x="561" y="293"/>
                  </a:lnTo>
                  <a:lnTo>
                    <a:pt x="560" y="307"/>
                  </a:lnTo>
                  <a:lnTo>
                    <a:pt x="558" y="320"/>
                  </a:lnTo>
                  <a:lnTo>
                    <a:pt x="556" y="334"/>
                  </a:lnTo>
                  <a:lnTo>
                    <a:pt x="553" y="348"/>
                  </a:lnTo>
                  <a:lnTo>
                    <a:pt x="549" y="361"/>
                  </a:lnTo>
                  <a:lnTo>
                    <a:pt x="544" y="375"/>
                  </a:lnTo>
                  <a:lnTo>
                    <a:pt x="539" y="387"/>
                  </a:lnTo>
                  <a:lnTo>
                    <a:pt x="534" y="400"/>
                  </a:lnTo>
                  <a:lnTo>
                    <a:pt x="527" y="412"/>
                  </a:lnTo>
                  <a:lnTo>
                    <a:pt x="520" y="423"/>
                  </a:lnTo>
                  <a:lnTo>
                    <a:pt x="513" y="435"/>
                  </a:lnTo>
                  <a:lnTo>
                    <a:pt x="505" y="446"/>
                  </a:lnTo>
                  <a:lnTo>
                    <a:pt x="496" y="456"/>
                  </a:lnTo>
                  <a:lnTo>
                    <a:pt x="488" y="467"/>
                  </a:lnTo>
                  <a:lnTo>
                    <a:pt x="478" y="476"/>
                  </a:lnTo>
                  <a:lnTo>
                    <a:pt x="469" y="486"/>
                  </a:lnTo>
                  <a:lnTo>
                    <a:pt x="458" y="495"/>
                  </a:lnTo>
                  <a:lnTo>
                    <a:pt x="447" y="503"/>
                  </a:lnTo>
                  <a:lnTo>
                    <a:pt x="437" y="511"/>
                  </a:lnTo>
                  <a:lnTo>
                    <a:pt x="425" y="519"/>
                  </a:lnTo>
                  <a:lnTo>
                    <a:pt x="413" y="525"/>
                  </a:lnTo>
                  <a:lnTo>
                    <a:pt x="401" y="532"/>
                  </a:lnTo>
                  <a:lnTo>
                    <a:pt x="389" y="537"/>
                  </a:lnTo>
                  <a:lnTo>
                    <a:pt x="376" y="542"/>
                  </a:lnTo>
                  <a:lnTo>
                    <a:pt x="363" y="546"/>
                  </a:lnTo>
                  <a:lnTo>
                    <a:pt x="350" y="551"/>
                  </a:lnTo>
                  <a:lnTo>
                    <a:pt x="336" y="554"/>
                  </a:lnTo>
                  <a:lnTo>
                    <a:pt x="323" y="556"/>
                  </a:lnTo>
                  <a:lnTo>
                    <a:pt x="309" y="558"/>
                  </a:lnTo>
                  <a:lnTo>
                    <a:pt x="295" y="559"/>
                  </a:lnTo>
                  <a:lnTo>
                    <a:pt x="280" y="559"/>
                  </a:lnTo>
                  <a:lnTo>
                    <a:pt x="280" y="559"/>
                  </a:lnTo>
                  <a:lnTo>
                    <a:pt x="266" y="558"/>
                  </a:lnTo>
                  <a:lnTo>
                    <a:pt x="251" y="557"/>
                  </a:lnTo>
                  <a:lnTo>
                    <a:pt x="237" y="555"/>
                  </a:lnTo>
                  <a:lnTo>
                    <a:pt x="224" y="553"/>
                  </a:lnTo>
                  <a:lnTo>
                    <a:pt x="211" y="550"/>
                  </a:lnTo>
                  <a:lnTo>
                    <a:pt x="197" y="545"/>
                  </a:lnTo>
                  <a:lnTo>
                    <a:pt x="184" y="541"/>
                  </a:lnTo>
                  <a:lnTo>
                    <a:pt x="171" y="537"/>
                  </a:lnTo>
                  <a:lnTo>
                    <a:pt x="160" y="530"/>
                  </a:lnTo>
                  <a:lnTo>
                    <a:pt x="147" y="524"/>
                  </a:lnTo>
                  <a:lnTo>
                    <a:pt x="135" y="518"/>
                  </a:lnTo>
                  <a:lnTo>
                    <a:pt x="124" y="510"/>
                  </a:lnTo>
                  <a:lnTo>
                    <a:pt x="102" y="494"/>
                  </a:lnTo>
                  <a:lnTo>
                    <a:pt x="83" y="476"/>
                  </a:lnTo>
                  <a:lnTo>
                    <a:pt x="65" y="457"/>
                  </a:lnTo>
                  <a:lnTo>
                    <a:pt x="49" y="435"/>
                  </a:lnTo>
                  <a:lnTo>
                    <a:pt x="41" y="424"/>
                  </a:lnTo>
                  <a:lnTo>
                    <a:pt x="34" y="413"/>
                  </a:lnTo>
                  <a:lnTo>
                    <a:pt x="27" y="400"/>
                  </a:lnTo>
                  <a:lnTo>
                    <a:pt x="22" y="388"/>
                  </a:lnTo>
                  <a:lnTo>
                    <a:pt x="17" y="376"/>
                  </a:lnTo>
                  <a:lnTo>
                    <a:pt x="13" y="363"/>
                  </a:lnTo>
                  <a:lnTo>
                    <a:pt x="8" y="349"/>
                  </a:lnTo>
                  <a:lnTo>
                    <a:pt x="5" y="336"/>
                  </a:lnTo>
                  <a:lnTo>
                    <a:pt x="3" y="323"/>
                  </a:lnTo>
                  <a:lnTo>
                    <a:pt x="1" y="309"/>
                  </a:lnTo>
                  <a:lnTo>
                    <a:pt x="0" y="294"/>
                  </a:lnTo>
                  <a:lnTo>
                    <a:pt x="0" y="280"/>
                  </a:lnTo>
                  <a:lnTo>
                    <a:pt x="0" y="280"/>
                  </a:lnTo>
                  <a:lnTo>
                    <a:pt x="0" y="265"/>
                  </a:lnTo>
                  <a:lnTo>
                    <a:pt x="1" y="251"/>
                  </a:lnTo>
                  <a:lnTo>
                    <a:pt x="2" y="238"/>
                  </a:lnTo>
                  <a:lnTo>
                    <a:pt x="5" y="224"/>
                  </a:lnTo>
                  <a:lnTo>
                    <a:pt x="7" y="210"/>
                  </a:lnTo>
                  <a:lnTo>
                    <a:pt x="12" y="197"/>
                  </a:lnTo>
                  <a:lnTo>
                    <a:pt x="16" y="185"/>
                  </a:lnTo>
                  <a:lnTo>
                    <a:pt x="21" y="172"/>
                  </a:lnTo>
                  <a:lnTo>
                    <a:pt x="26" y="159"/>
                  </a:lnTo>
                  <a:lnTo>
                    <a:pt x="33" y="147"/>
                  </a:lnTo>
                  <a:lnTo>
                    <a:pt x="39" y="136"/>
                  </a:lnTo>
                  <a:lnTo>
                    <a:pt x="47" y="124"/>
                  </a:lnTo>
                  <a:lnTo>
                    <a:pt x="55" y="114"/>
                  </a:lnTo>
                  <a:lnTo>
                    <a:pt x="63" y="103"/>
                  </a:lnTo>
                  <a:lnTo>
                    <a:pt x="72" y="92"/>
                  </a:lnTo>
                  <a:lnTo>
                    <a:pt x="82" y="83"/>
                  </a:lnTo>
                  <a:lnTo>
                    <a:pt x="91" y="73"/>
                  </a:lnTo>
                  <a:lnTo>
                    <a:pt x="101" y="65"/>
                  </a:lnTo>
                  <a:lnTo>
                    <a:pt x="112" y="56"/>
                  </a:lnTo>
                  <a:lnTo>
                    <a:pt x="123" y="48"/>
                  </a:lnTo>
                  <a:lnTo>
                    <a:pt x="135" y="40"/>
                  </a:lnTo>
                  <a:lnTo>
                    <a:pt x="147" y="34"/>
                  </a:lnTo>
                  <a:lnTo>
                    <a:pt x="159" y="28"/>
                  </a:lnTo>
                  <a:lnTo>
                    <a:pt x="171" y="22"/>
                  </a:lnTo>
                  <a:lnTo>
                    <a:pt x="184" y="17"/>
                  </a:lnTo>
                  <a:lnTo>
                    <a:pt x="197" y="13"/>
                  </a:lnTo>
                  <a:lnTo>
                    <a:pt x="211" y="8"/>
                  </a:lnTo>
                  <a:lnTo>
                    <a:pt x="225" y="5"/>
                  </a:lnTo>
                  <a:lnTo>
                    <a:pt x="238" y="3"/>
                  </a:lnTo>
                  <a:lnTo>
                    <a:pt x="252" y="1"/>
                  </a:lnTo>
                  <a:lnTo>
                    <a:pt x="266" y="0"/>
                  </a:lnTo>
                  <a:lnTo>
                    <a:pt x="281" y="0"/>
                  </a:lnTo>
                  <a:lnTo>
                    <a:pt x="281" y="0"/>
                  </a:lnTo>
                  <a:lnTo>
                    <a:pt x="295" y="0"/>
                  </a:lnTo>
                  <a:lnTo>
                    <a:pt x="309" y="1"/>
                  </a:lnTo>
                  <a:lnTo>
                    <a:pt x="323" y="3"/>
                  </a:lnTo>
                  <a:lnTo>
                    <a:pt x="336" y="5"/>
                  </a:lnTo>
                  <a:lnTo>
                    <a:pt x="350" y="8"/>
                  </a:lnTo>
                  <a:lnTo>
                    <a:pt x="363" y="12"/>
                  </a:lnTo>
                  <a:lnTo>
                    <a:pt x="377" y="16"/>
                  </a:lnTo>
                  <a:lnTo>
                    <a:pt x="390" y="21"/>
                  </a:lnTo>
                  <a:lnTo>
                    <a:pt x="401" y="27"/>
                  </a:lnTo>
                  <a:lnTo>
                    <a:pt x="414" y="33"/>
                  </a:lnTo>
                  <a:lnTo>
                    <a:pt x="426" y="40"/>
                  </a:lnTo>
                  <a:lnTo>
                    <a:pt x="437" y="47"/>
                  </a:lnTo>
                  <a:lnTo>
                    <a:pt x="448" y="55"/>
                  </a:lnTo>
                  <a:lnTo>
                    <a:pt x="458" y="63"/>
                  </a:lnTo>
                  <a:lnTo>
                    <a:pt x="478" y="81"/>
                  </a:lnTo>
                  <a:lnTo>
                    <a:pt x="496" y="101"/>
                  </a:lnTo>
                  <a:lnTo>
                    <a:pt x="505" y="111"/>
                  </a:lnTo>
                  <a:lnTo>
                    <a:pt x="512" y="122"/>
                  </a:lnTo>
                  <a:lnTo>
                    <a:pt x="520" y="134"/>
                  </a:lnTo>
                  <a:lnTo>
                    <a:pt x="527" y="145"/>
                  </a:lnTo>
                  <a:lnTo>
                    <a:pt x="533" y="157"/>
                  </a:lnTo>
                  <a:lnTo>
                    <a:pt x="539" y="170"/>
                  </a:lnTo>
                  <a:lnTo>
                    <a:pt x="544" y="182"/>
                  </a:lnTo>
                  <a:lnTo>
                    <a:pt x="549" y="195"/>
                  </a:lnTo>
                  <a:lnTo>
                    <a:pt x="552" y="209"/>
                  </a:lnTo>
                  <a:lnTo>
                    <a:pt x="555" y="222"/>
                  </a:lnTo>
                  <a:lnTo>
                    <a:pt x="558" y="236"/>
                  </a:lnTo>
                  <a:lnTo>
                    <a:pt x="559" y="249"/>
                  </a:lnTo>
                  <a:lnTo>
                    <a:pt x="560" y="264"/>
                  </a:lnTo>
                  <a:lnTo>
                    <a:pt x="561" y="278"/>
                  </a:lnTo>
                  <a:lnTo>
                    <a:pt x="561" y="278"/>
                  </a:lnTo>
                  <a:close/>
                </a:path>
              </a:pathLst>
            </a:cu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汉仪旗黑-50S" panose="00020600040101010101" pitchFamily="18" charset="-122"/>
                <a:ea typeface="汉仪旗黑-50S" panose="00020600040101010101" pitchFamily="18" charset="-122"/>
              </a:endParaRPr>
            </a:p>
          </p:txBody>
        </p:sp>
        <p:sp>
          <p:nvSpPr>
            <p:cNvPr id="59" name="文本框 58"/>
            <p:cNvSpPr txBox="1"/>
            <p:nvPr/>
          </p:nvSpPr>
          <p:spPr>
            <a:xfrm>
              <a:off x="1081363" y="1713080"/>
              <a:ext cx="744434" cy="494483"/>
            </a:xfrm>
            <a:prstGeom prst="rect">
              <a:avLst/>
            </a:prstGeom>
            <a:noFill/>
          </p:spPr>
          <p:txBody>
            <a:bodyPr wrap="square">
              <a:spAutoFit/>
            </a:bodyPr>
            <a:lstStyle/>
            <a:p>
              <a:pPr algn="ctr"/>
              <a:endParaRPr lang="zh-CN" altLang="en-US" dirty="0">
                <a:latin typeface="Arial Regular" panose="020B0604020202020204" charset="0"/>
                <a:ea typeface="汉仪旗黑-60S" panose="00020600040101010101" pitchFamily="18" charset="-122"/>
                <a:cs typeface="Arial Regular" panose="020B0604020202020204" charset="0"/>
                <a:sym typeface="汉仪旗黑-60S" panose="00020600040101010101" pitchFamily="18" charset="-122"/>
              </a:endParaRPr>
            </a:p>
          </p:txBody>
        </p:sp>
      </p:grpSp>
      <p:grpSp>
        <p:nvGrpSpPr>
          <p:cNvPr id="60" name="组合 59"/>
          <p:cNvGrpSpPr/>
          <p:nvPr/>
        </p:nvGrpSpPr>
        <p:grpSpPr>
          <a:xfrm>
            <a:off x="6312535" y="4050030"/>
            <a:ext cx="7543800" cy="566140"/>
            <a:chOff x="1081363" y="1563860"/>
            <a:chExt cx="10132625" cy="760105"/>
          </a:xfrm>
        </p:grpSpPr>
        <p:sp>
          <p:nvSpPr>
            <p:cNvPr id="61" name="矩形: 圆角 71"/>
            <p:cNvSpPr/>
            <p:nvPr/>
          </p:nvSpPr>
          <p:spPr>
            <a:xfrm>
              <a:off x="1441965" y="1563860"/>
              <a:ext cx="5236628" cy="760105"/>
            </a:xfrm>
            <a:prstGeom prst="roundRect">
              <a:avLst>
                <a:gd name="adj" fmla="val 0"/>
              </a:avLst>
            </a:prstGeom>
            <a:gradFill flip="none" rotWithShape="1">
              <a:gsLst>
                <a:gs pos="0">
                  <a:srgbClr val="FFE6B1"/>
                </a:gs>
                <a:gs pos="100000">
                  <a:srgbClr val="FFE6B1">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汉仪旗黑-50S" panose="00020600040101010101" pitchFamily="18" charset="-122"/>
                  <a:ea typeface="汉仪旗黑-50S" panose="00020600040101010101" pitchFamily="18" charset="-122"/>
                </a:rPr>
                <a:t>vv</a:t>
              </a:r>
              <a:endParaRPr lang="en-US" altLang="zh-CN" dirty="0">
                <a:latin typeface="汉仪旗黑-50S" panose="00020600040101010101" pitchFamily="18" charset="-122"/>
                <a:ea typeface="汉仪旗黑-50S" panose="00020600040101010101" pitchFamily="18" charset="-122"/>
              </a:endParaRPr>
            </a:p>
          </p:txBody>
        </p:sp>
        <p:sp>
          <p:nvSpPr>
            <p:cNvPr id="62" name="文本框 61"/>
            <p:cNvSpPr txBox="1"/>
            <p:nvPr/>
          </p:nvSpPr>
          <p:spPr>
            <a:xfrm>
              <a:off x="1826148" y="1708821"/>
              <a:ext cx="9387840" cy="494483"/>
            </a:xfrm>
            <a:prstGeom prst="rect">
              <a:avLst/>
            </a:prstGeom>
            <a:noFill/>
          </p:spPr>
          <p:txBody>
            <a:bodyPr wrap="square">
              <a:spAutoFit/>
            </a:bodyPr>
            <a:lstStyle/>
            <a:p>
              <a:r>
                <a:rPr lang="en-US"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P</a:t>
              </a:r>
              <a:r>
                <a:rPr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rototype </a:t>
              </a:r>
              <a:r>
                <a:rPr lang="en-US"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T</a:t>
              </a:r>
              <a:r>
                <a:rPr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esting</a:t>
              </a:r>
              <a:endParaRPr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endParaRPr>
            </a:p>
          </p:txBody>
        </p:sp>
        <p:sp>
          <p:nvSpPr>
            <p:cNvPr id="63" name="图形2"/>
            <p:cNvSpPr/>
            <p:nvPr/>
          </p:nvSpPr>
          <p:spPr bwMode="auto">
            <a:xfrm flipH="1">
              <a:off x="1081363" y="1571695"/>
              <a:ext cx="744434" cy="744434"/>
            </a:xfrm>
            <a:custGeom>
              <a:avLst/>
              <a:gdLst>
                <a:gd name="T0" fmla="*/ 561 w 561"/>
                <a:gd name="T1" fmla="*/ 293 h 559"/>
                <a:gd name="T2" fmla="*/ 556 w 561"/>
                <a:gd name="T3" fmla="*/ 334 h 559"/>
                <a:gd name="T4" fmla="*/ 544 w 561"/>
                <a:gd name="T5" fmla="*/ 375 h 559"/>
                <a:gd name="T6" fmla="*/ 527 w 561"/>
                <a:gd name="T7" fmla="*/ 412 h 559"/>
                <a:gd name="T8" fmla="*/ 505 w 561"/>
                <a:gd name="T9" fmla="*/ 446 h 559"/>
                <a:gd name="T10" fmla="*/ 478 w 561"/>
                <a:gd name="T11" fmla="*/ 476 h 559"/>
                <a:gd name="T12" fmla="*/ 447 w 561"/>
                <a:gd name="T13" fmla="*/ 503 h 559"/>
                <a:gd name="T14" fmla="*/ 413 w 561"/>
                <a:gd name="T15" fmla="*/ 525 h 559"/>
                <a:gd name="T16" fmla="*/ 376 w 561"/>
                <a:gd name="T17" fmla="*/ 542 h 559"/>
                <a:gd name="T18" fmla="*/ 336 w 561"/>
                <a:gd name="T19" fmla="*/ 554 h 559"/>
                <a:gd name="T20" fmla="*/ 295 w 561"/>
                <a:gd name="T21" fmla="*/ 559 h 559"/>
                <a:gd name="T22" fmla="*/ 266 w 561"/>
                <a:gd name="T23" fmla="*/ 558 h 559"/>
                <a:gd name="T24" fmla="*/ 224 w 561"/>
                <a:gd name="T25" fmla="*/ 553 h 559"/>
                <a:gd name="T26" fmla="*/ 184 w 561"/>
                <a:gd name="T27" fmla="*/ 541 h 559"/>
                <a:gd name="T28" fmla="*/ 147 w 561"/>
                <a:gd name="T29" fmla="*/ 524 h 559"/>
                <a:gd name="T30" fmla="*/ 102 w 561"/>
                <a:gd name="T31" fmla="*/ 494 h 559"/>
                <a:gd name="T32" fmla="*/ 49 w 561"/>
                <a:gd name="T33" fmla="*/ 435 h 559"/>
                <a:gd name="T34" fmla="*/ 27 w 561"/>
                <a:gd name="T35" fmla="*/ 400 h 559"/>
                <a:gd name="T36" fmla="*/ 13 w 561"/>
                <a:gd name="T37" fmla="*/ 363 h 559"/>
                <a:gd name="T38" fmla="*/ 3 w 561"/>
                <a:gd name="T39" fmla="*/ 323 h 559"/>
                <a:gd name="T40" fmla="*/ 0 w 561"/>
                <a:gd name="T41" fmla="*/ 280 h 559"/>
                <a:gd name="T42" fmla="*/ 1 w 561"/>
                <a:gd name="T43" fmla="*/ 251 h 559"/>
                <a:gd name="T44" fmla="*/ 7 w 561"/>
                <a:gd name="T45" fmla="*/ 210 h 559"/>
                <a:gd name="T46" fmla="*/ 21 w 561"/>
                <a:gd name="T47" fmla="*/ 172 h 559"/>
                <a:gd name="T48" fmla="*/ 39 w 561"/>
                <a:gd name="T49" fmla="*/ 136 h 559"/>
                <a:gd name="T50" fmla="*/ 63 w 561"/>
                <a:gd name="T51" fmla="*/ 103 h 559"/>
                <a:gd name="T52" fmla="*/ 91 w 561"/>
                <a:gd name="T53" fmla="*/ 73 h 559"/>
                <a:gd name="T54" fmla="*/ 123 w 561"/>
                <a:gd name="T55" fmla="*/ 48 h 559"/>
                <a:gd name="T56" fmla="*/ 159 w 561"/>
                <a:gd name="T57" fmla="*/ 28 h 559"/>
                <a:gd name="T58" fmla="*/ 197 w 561"/>
                <a:gd name="T59" fmla="*/ 13 h 559"/>
                <a:gd name="T60" fmla="*/ 238 w 561"/>
                <a:gd name="T61" fmla="*/ 3 h 559"/>
                <a:gd name="T62" fmla="*/ 281 w 561"/>
                <a:gd name="T63" fmla="*/ 0 h 559"/>
                <a:gd name="T64" fmla="*/ 309 w 561"/>
                <a:gd name="T65" fmla="*/ 1 h 559"/>
                <a:gd name="T66" fmla="*/ 350 w 561"/>
                <a:gd name="T67" fmla="*/ 8 h 559"/>
                <a:gd name="T68" fmla="*/ 390 w 561"/>
                <a:gd name="T69" fmla="*/ 21 h 559"/>
                <a:gd name="T70" fmla="*/ 426 w 561"/>
                <a:gd name="T71" fmla="*/ 40 h 559"/>
                <a:gd name="T72" fmla="*/ 458 w 561"/>
                <a:gd name="T73" fmla="*/ 63 h 559"/>
                <a:gd name="T74" fmla="*/ 505 w 561"/>
                <a:gd name="T75" fmla="*/ 111 h 559"/>
                <a:gd name="T76" fmla="*/ 527 w 561"/>
                <a:gd name="T77" fmla="*/ 145 h 559"/>
                <a:gd name="T78" fmla="*/ 544 w 561"/>
                <a:gd name="T79" fmla="*/ 182 h 559"/>
                <a:gd name="T80" fmla="*/ 555 w 561"/>
                <a:gd name="T81" fmla="*/ 222 h 559"/>
                <a:gd name="T82" fmla="*/ 560 w 561"/>
                <a:gd name="T83" fmla="*/ 264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559">
                  <a:moveTo>
                    <a:pt x="561" y="278"/>
                  </a:moveTo>
                  <a:lnTo>
                    <a:pt x="561" y="278"/>
                  </a:lnTo>
                  <a:lnTo>
                    <a:pt x="561" y="293"/>
                  </a:lnTo>
                  <a:lnTo>
                    <a:pt x="560" y="307"/>
                  </a:lnTo>
                  <a:lnTo>
                    <a:pt x="558" y="320"/>
                  </a:lnTo>
                  <a:lnTo>
                    <a:pt x="556" y="334"/>
                  </a:lnTo>
                  <a:lnTo>
                    <a:pt x="553" y="348"/>
                  </a:lnTo>
                  <a:lnTo>
                    <a:pt x="549" y="361"/>
                  </a:lnTo>
                  <a:lnTo>
                    <a:pt x="544" y="375"/>
                  </a:lnTo>
                  <a:lnTo>
                    <a:pt x="539" y="387"/>
                  </a:lnTo>
                  <a:lnTo>
                    <a:pt x="534" y="400"/>
                  </a:lnTo>
                  <a:lnTo>
                    <a:pt x="527" y="412"/>
                  </a:lnTo>
                  <a:lnTo>
                    <a:pt x="520" y="423"/>
                  </a:lnTo>
                  <a:lnTo>
                    <a:pt x="513" y="435"/>
                  </a:lnTo>
                  <a:lnTo>
                    <a:pt x="505" y="446"/>
                  </a:lnTo>
                  <a:lnTo>
                    <a:pt x="496" y="456"/>
                  </a:lnTo>
                  <a:lnTo>
                    <a:pt x="488" y="467"/>
                  </a:lnTo>
                  <a:lnTo>
                    <a:pt x="478" y="476"/>
                  </a:lnTo>
                  <a:lnTo>
                    <a:pt x="469" y="486"/>
                  </a:lnTo>
                  <a:lnTo>
                    <a:pt x="458" y="495"/>
                  </a:lnTo>
                  <a:lnTo>
                    <a:pt x="447" y="503"/>
                  </a:lnTo>
                  <a:lnTo>
                    <a:pt x="437" y="511"/>
                  </a:lnTo>
                  <a:lnTo>
                    <a:pt x="425" y="519"/>
                  </a:lnTo>
                  <a:lnTo>
                    <a:pt x="413" y="525"/>
                  </a:lnTo>
                  <a:lnTo>
                    <a:pt x="401" y="532"/>
                  </a:lnTo>
                  <a:lnTo>
                    <a:pt x="389" y="537"/>
                  </a:lnTo>
                  <a:lnTo>
                    <a:pt x="376" y="542"/>
                  </a:lnTo>
                  <a:lnTo>
                    <a:pt x="363" y="546"/>
                  </a:lnTo>
                  <a:lnTo>
                    <a:pt x="350" y="551"/>
                  </a:lnTo>
                  <a:lnTo>
                    <a:pt x="336" y="554"/>
                  </a:lnTo>
                  <a:lnTo>
                    <a:pt x="323" y="556"/>
                  </a:lnTo>
                  <a:lnTo>
                    <a:pt x="309" y="558"/>
                  </a:lnTo>
                  <a:lnTo>
                    <a:pt x="295" y="559"/>
                  </a:lnTo>
                  <a:lnTo>
                    <a:pt x="280" y="559"/>
                  </a:lnTo>
                  <a:lnTo>
                    <a:pt x="280" y="559"/>
                  </a:lnTo>
                  <a:lnTo>
                    <a:pt x="266" y="558"/>
                  </a:lnTo>
                  <a:lnTo>
                    <a:pt x="251" y="557"/>
                  </a:lnTo>
                  <a:lnTo>
                    <a:pt x="237" y="555"/>
                  </a:lnTo>
                  <a:lnTo>
                    <a:pt x="224" y="553"/>
                  </a:lnTo>
                  <a:lnTo>
                    <a:pt x="211" y="550"/>
                  </a:lnTo>
                  <a:lnTo>
                    <a:pt x="197" y="545"/>
                  </a:lnTo>
                  <a:lnTo>
                    <a:pt x="184" y="541"/>
                  </a:lnTo>
                  <a:lnTo>
                    <a:pt x="171" y="537"/>
                  </a:lnTo>
                  <a:lnTo>
                    <a:pt x="160" y="530"/>
                  </a:lnTo>
                  <a:lnTo>
                    <a:pt x="147" y="524"/>
                  </a:lnTo>
                  <a:lnTo>
                    <a:pt x="135" y="518"/>
                  </a:lnTo>
                  <a:lnTo>
                    <a:pt x="124" y="510"/>
                  </a:lnTo>
                  <a:lnTo>
                    <a:pt x="102" y="494"/>
                  </a:lnTo>
                  <a:lnTo>
                    <a:pt x="83" y="476"/>
                  </a:lnTo>
                  <a:lnTo>
                    <a:pt x="65" y="457"/>
                  </a:lnTo>
                  <a:lnTo>
                    <a:pt x="49" y="435"/>
                  </a:lnTo>
                  <a:lnTo>
                    <a:pt x="41" y="424"/>
                  </a:lnTo>
                  <a:lnTo>
                    <a:pt x="34" y="413"/>
                  </a:lnTo>
                  <a:lnTo>
                    <a:pt x="27" y="400"/>
                  </a:lnTo>
                  <a:lnTo>
                    <a:pt x="22" y="388"/>
                  </a:lnTo>
                  <a:lnTo>
                    <a:pt x="17" y="376"/>
                  </a:lnTo>
                  <a:lnTo>
                    <a:pt x="13" y="363"/>
                  </a:lnTo>
                  <a:lnTo>
                    <a:pt x="8" y="349"/>
                  </a:lnTo>
                  <a:lnTo>
                    <a:pt x="5" y="336"/>
                  </a:lnTo>
                  <a:lnTo>
                    <a:pt x="3" y="323"/>
                  </a:lnTo>
                  <a:lnTo>
                    <a:pt x="1" y="309"/>
                  </a:lnTo>
                  <a:lnTo>
                    <a:pt x="0" y="294"/>
                  </a:lnTo>
                  <a:lnTo>
                    <a:pt x="0" y="280"/>
                  </a:lnTo>
                  <a:lnTo>
                    <a:pt x="0" y="280"/>
                  </a:lnTo>
                  <a:lnTo>
                    <a:pt x="0" y="265"/>
                  </a:lnTo>
                  <a:lnTo>
                    <a:pt x="1" y="251"/>
                  </a:lnTo>
                  <a:lnTo>
                    <a:pt x="2" y="238"/>
                  </a:lnTo>
                  <a:lnTo>
                    <a:pt x="5" y="224"/>
                  </a:lnTo>
                  <a:lnTo>
                    <a:pt x="7" y="210"/>
                  </a:lnTo>
                  <a:lnTo>
                    <a:pt x="12" y="197"/>
                  </a:lnTo>
                  <a:lnTo>
                    <a:pt x="16" y="185"/>
                  </a:lnTo>
                  <a:lnTo>
                    <a:pt x="21" y="172"/>
                  </a:lnTo>
                  <a:lnTo>
                    <a:pt x="26" y="159"/>
                  </a:lnTo>
                  <a:lnTo>
                    <a:pt x="33" y="147"/>
                  </a:lnTo>
                  <a:lnTo>
                    <a:pt x="39" y="136"/>
                  </a:lnTo>
                  <a:lnTo>
                    <a:pt x="47" y="124"/>
                  </a:lnTo>
                  <a:lnTo>
                    <a:pt x="55" y="114"/>
                  </a:lnTo>
                  <a:lnTo>
                    <a:pt x="63" y="103"/>
                  </a:lnTo>
                  <a:lnTo>
                    <a:pt x="72" y="92"/>
                  </a:lnTo>
                  <a:lnTo>
                    <a:pt x="82" y="83"/>
                  </a:lnTo>
                  <a:lnTo>
                    <a:pt x="91" y="73"/>
                  </a:lnTo>
                  <a:lnTo>
                    <a:pt x="101" y="65"/>
                  </a:lnTo>
                  <a:lnTo>
                    <a:pt x="112" y="56"/>
                  </a:lnTo>
                  <a:lnTo>
                    <a:pt x="123" y="48"/>
                  </a:lnTo>
                  <a:lnTo>
                    <a:pt x="135" y="40"/>
                  </a:lnTo>
                  <a:lnTo>
                    <a:pt x="147" y="34"/>
                  </a:lnTo>
                  <a:lnTo>
                    <a:pt x="159" y="28"/>
                  </a:lnTo>
                  <a:lnTo>
                    <a:pt x="171" y="22"/>
                  </a:lnTo>
                  <a:lnTo>
                    <a:pt x="184" y="17"/>
                  </a:lnTo>
                  <a:lnTo>
                    <a:pt x="197" y="13"/>
                  </a:lnTo>
                  <a:lnTo>
                    <a:pt x="211" y="8"/>
                  </a:lnTo>
                  <a:lnTo>
                    <a:pt x="225" y="5"/>
                  </a:lnTo>
                  <a:lnTo>
                    <a:pt x="238" y="3"/>
                  </a:lnTo>
                  <a:lnTo>
                    <a:pt x="252" y="1"/>
                  </a:lnTo>
                  <a:lnTo>
                    <a:pt x="266" y="0"/>
                  </a:lnTo>
                  <a:lnTo>
                    <a:pt x="281" y="0"/>
                  </a:lnTo>
                  <a:lnTo>
                    <a:pt x="281" y="0"/>
                  </a:lnTo>
                  <a:lnTo>
                    <a:pt x="295" y="0"/>
                  </a:lnTo>
                  <a:lnTo>
                    <a:pt x="309" y="1"/>
                  </a:lnTo>
                  <a:lnTo>
                    <a:pt x="323" y="3"/>
                  </a:lnTo>
                  <a:lnTo>
                    <a:pt x="336" y="5"/>
                  </a:lnTo>
                  <a:lnTo>
                    <a:pt x="350" y="8"/>
                  </a:lnTo>
                  <a:lnTo>
                    <a:pt x="363" y="12"/>
                  </a:lnTo>
                  <a:lnTo>
                    <a:pt x="377" y="16"/>
                  </a:lnTo>
                  <a:lnTo>
                    <a:pt x="390" y="21"/>
                  </a:lnTo>
                  <a:lnTo>
                    <a:pt x="401" y="27"/>
                  </a:lnTo>
                  <a:lnTo>
                    <a:pt x="414" y="33"/>
                  </a:lnTo>
                  <a:lnTo>
                    <a:pt x="426" y="40"/>
                  </a:lnTo>
                  <a:lnTo>
                    <a:pt x="437" y="47"/>
                  </a:lnTo>
                  <a:lnTo>
                    <a:pt x="448" y="55"/>
                  </a:lnTo>
                  <a:lnTo>
                    <a:pt x="458" y="63"/>
                  </a:lnTo>
                  <a:lnTo>
                    <a:pt x="478" y="81"/>
                  </a:lnTo>
                  <a:lnTo>
                    <a:pt x="496" y="101"/>
                  </a:lnTo>
                  <a:lnTo>
                    <a:pt x="505" y="111"/>
                  </a:lnTo>
                  <a:lnTo>
                    <a:pt x="512" y="122"/>
                  </a:lnTo>
                  <a:lnTo>
                    <a:pt x="520" y="134"/>
                  </a:lnTo>
                  <a:lnTo>
                    <a:pt x="527" y="145"/>
                  </a:lnTo>
                  <a:lnTo>
                    <a:pt x="533" y="157"/>
                  </a:lnTo>
                  <a:lnTo>
                    <a:pt x="539" y="170"/>
                  </a:lnTo>
                  <a:lnTo>
                    <a:pt x="544" y="182"/>
                  </a:lnTo>
                  <a:lnTo>
                    <a:pt x="549" y="195"/>
                  </a:lnTo>
                  <a:lnTo>
                    <a:pt x="552" y="209"/>
                  </a:lnTo>
                  <a:lnTo>
                    <a:pt x="555" y="222"/>
                  </a:lnTo>
                  <a:lnTo>
                    <a:pt x="558" y="236"/>
                  </a:lnTo>
                  <a:lnTo>
                    <a:pt x="559" y="249"/>
                  </a:lnTo>
                  <a:lnTo>
                    <a:pt x="560" y="264"/>
                  </a:lnTo>
                  <a:lnTo>
                    <a:pt x="561" y="278"/>
                  </a:lnTo>
                  <a:lnTo>
                    <a:pt x="561" y="278"/>
                  </a:lnTo>
                  <a:close/>
                </a:path>
              </a:pathLst>
            </a:cu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汉仪旗黑-50S" panose="00020600040101010101" pitchFamily="18" charset="-122"/>
                <a:ea typeface="汉仪旗黑-50S" panose="00020600040101010101" pitchFamily="18" charset="-122"/>
              </a:endParaRPr>
            </a:p>
          </p:txBody>
        </p:sp>
        <p:sp>
          <p:nvSpPr>
            <p:cNvPr id="64" name="文本框 63"/>
            <p:cNvSpPr txBox="1"/>
            <p:nvPr/>
          </p:nvSpPr>
          <p:spPr>
            <a:xfrm>
              <a:off x="1081363" y="1713080"/>
              <a:ext cx="744434" cy="494483"/>
            </a:xfrm>
            <a:prstGeom prst="rect">
              <a:avLst/>
            </a:prstGeom>
            <a:noFill/>
          </p:spPr>
          <p:txBody>
            <a:bodyPr wrap="square">
              <a:spAutoFit/>
            </a:bodyPr>
            <a:lstStyle/>
            <a:p>
              <a:pPr algn="ctr"/>
              <a:endParaRPr lang="zh-CN" altLang="en-US" dirty="0">
                <a:latin typeface="Arial Regular" panose="020B0604020202020204" charset="0"/>
                <a:ea typeface="汉仪旗黑-60S" panose="00020600040101010101" pitchFamily="18" charset="-122"/>
                <a:cs typeface="Arial Regular" panose="020B0604020202020204" charset="0"/>
                <a:sym typeface="汉仪旗黑-60S" panose="00020600040101010101" pitchFamily="18" charset="-122"/>
              </a:endParaRPr>
            </a:p>
          </p:txBody>
        </p:sp>
      </p:grpSp>
      <p:grpSp>
        <p:nvGrpSpPr>
          <p:cNvPr id="65" name="组合 64"/>
          <p:cNvGrpSpPr/>
          <p:nvPr/>
        </p:nvGrpSpPr>
        <p:grpSpPr>
          <a:xfrm>
            <a:off x="506095" y="4044315"/>
            <a:ext cx="7550150" cy="566140"/>
            <a:chOff x="1081363" y="1563860"/>
            <a:chExt cx="10141154" cy="760105"/>
          </a:xfrm>
        </p:grpSpPr>
        <p:sp>
          <p:nvSpPr>
            <p:cNvPr id="66" name="矩形: 圆角 71"/>
            <p:cNvSpPr/>
            <p:nvPr/>
          </p:nvSpPr>
          <p:spPr>
            <a:xfrm>
              <a:off x="1441965" y="1563860"/>
              <a:ext cx="5236628" cy="760105"/>
            </a:xfrm>
            <a:prstGeom prst="roundRect">
              <a:avLst>
                <a:gd name="adj" fmla="val 0"/>
              </a:avLst>
            </a:prstGeom>
            <a:gradFill flip="none" rotWithShape="1">
              <a:gsLst>
                <a:gs pos="0">
                  <a:srgbClr val="FFE6B1"/>
                </a:gs>
                <a:gs pos="100000">
                  <a:srgbClr val="FFE6B1">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latin typeface="汉仪旗黑-50S" panose="00020600040101010101" pitchFamily="18" charset="-122"/>
                  <a:ea typeface="汉仪旗黑-50S" panose="00020600040101010101" pitchFamily="18" charset="-122"/>
                </a:rPr>
                <a:t>v</a:t>
              </a:r>
              <a:r>
                <a:rPr lang="en-US" altLang="zh-CN" dirty="0">
                  <a:latin typeface="汉仪旗黑-50S" panose="00020600040101010101" pitchFamily="18" charset="-122"/>
                  <a:ea typeface="汉仪旗黑-50S" panose="00020600040101010101" pitchFamily="18" charset="-122"/>
                </a:rPr>
                <a:t>v</a:t>
              </a:r>
              <a:endParaRPr lang="en-US" altLang="zh-CN" dirty="0">
                <a:latin typeface="汉仪旗黑-50S" panose="00020600040101010101" pitchFamily="18" charset="-122"/>
                <a:ea typeface="汉仪旗黑-50S" panose="00020600040101010101" pitchFamily="18" charset="-122"/>
              </a:endParaRPr>
            </a:p>
          </p:txBody>
        </p:sp>
        <p:sp>
          <p:nvSpPr>
            <p:cNvPr id="67" name="文本框 66"/>
            <p:cNvSpPr txBox="1"/>
            <p:nvPr/>
          </p:nvSpPr>
          <p:spPr>
            <a:xfrm>
              <a:off x="1834677" y="1713085"/>
              <a:ext cx="9387840" cy="494483"/>
            </a:xfrm>
            <a:prstGeom prst="rect">
              <a:avLst/>
            </a:prstGeom>
            <a:noFill/>
          </p:spPr>
          <p:txBody>
            <a:bodyPr wrap="square">
              <a:spAutoFit/>
            </a:bodyPr>
            <a:p>
              <a:r>
                <a:rPr lang="en-US"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P</a:t>
              </a:r>
              <a:r>
                <a:rPr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rototyping</a:t>
              </a:r>
              <a:endParaRPr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endParaRPr>
            </a:p>
          </p:txBody>
        </p:sp>
        <p:sp>
          <p:nvSpPr>
            <p:cNvPr id="68" name="图形2"/>
            <p:cNvSpPr/>
            <p:nvPr/>
          </p:nvSpPr>
          <p:spPr bwMode="auto">
            <a:xfrm flipH="1">
              <a:off x="1081363" y="1571695"/>
              <a:ext cx="744434" cy="744434"/>
            </a:xfrm>
            <a:custGeom>
              <a:avLst/>
              <a:gdLst>
                <a:gd name="T0" fmla="*/ 561 w 561"/>
                <a:gd name="T1" fmla="*/ 293 h 559"/>
                <a:gd name="T2" fmla="*/ 556 w 561"/>
                <a:gd name="T3" fmla="*/ 334 h 559"/>
                <a:gd name="T4" fmla="*/ 544 w 561"/>
                <a:gd name="T5" fmla="*/ 375 h 559"/>
                <a:gd name="T6" fmla="*/ 527 w 561"/>
                <a:gd name="T7" fmla="*/ 412 h 559"/>
                <a:gd name="T8" fmla="*/ 505 w 561"/>
                <a:gd name="T9" fmla="*/ 446 h 559"/>
                <a:gd name="T10" fmla="*/ 478 w 561"/>
                <a:gd name="T11" fmla="*/ 476 h 559"/>
                <a:gd name="T12" fmla="*/ 447 w 561"/>
                <a:gd name="T13" fmla="*/ 503 h 559"/>
                <a:gd name="T14" fmla="*/ 413 w 561"/>
                <a:gd name="T15" fmla="*/ 525 h 559"/>
                <a:gd name="T16" fmla="*/ 376 w 561"/>
                <a:gd name="T17" fmla="*/ 542 h 559"/>
                <a:gd name="T18" fmla="*/ 336 w 561"/>
                <a:gd name="T19" fmla="*/ 554 h 559"/>
                <a:gd name="T20" fmla="*/ 295 w 561"/>
                <a:gd name="T21" fmla="*/ 559 h 559"/>
                <a:gd name="T22" fmla="*/ 266 w 561"/>
                <a:gd name="T23" fmla="*/ 558 h 559"/>
                <a:gd name="T24" fmla="*/ 224 w 561"/>
                <a:gd name="T25" fmla="*/ 553 h 559"/>
                <a:gd name="T26" fmla="*/ 184 w 561"/>
                <a:gd name="T27" fmla="*/ 541 h 559"/>
                <a:gd name="T28" fmla="*/ 147 w 561"/>
                <a:gd name="T29" fmla="*/ 524 h 559"/>
                <a:gd name="T30" fmla="*/ 102 w 561"/>
                <a:gd name="T31" fmla="*/ 494 h 559"/>
                <a:gd name="T32" fmla="*/ 49 w 561"/>
                <a:gd name="T33" fmla="*/ 435 h 559"/>
                <a:gd name="T34" fmla="*/ 27 w 561"/>
                <a:gd name="T35" fmla="*/ 400 h 559"/>
                <a:gd name="T36" fmla="*/ 13 w 561"/>
                <a:gd name="T37" fmla="*/ 363 h 559"/>
                <a:gd name="T38" fmla="*/ 3 w 561"/>
                <a:gd name="T39" fmla="*/ 323 h 559"/>
                <a:gd name="T40" fmla="*/ 0 w 561"/>
                <a:gd name="T41" fmla="*/ 280 h 559"/>
                <a:gd name="T42" fmla="*/ 1 w 561"/>
                <a:gd name="T43" fmla="*/ 251 h 559"/>
                <a:gd name="T44" fmla="*/ 7 w 561"/>
                <a:gd name="T45" fmla="*/ 210 h 559"/>
                <a:gd name="T46" fmla="*/ 21 w 561"/>
                <a:gd name="T47" fmla="*/ 172 h 559"/>
                <a:gd name="T48" fmla="*/ 39 w 561"/>
                <a:gd name="T49" fmla="*/ 136 h 559"/>
                <a:gd name="T50" fmla="*/ 63 w 561"/>
                <a:gd name="T51" fmla="*/ 103 h 559"/>
                <a:gd name="T52" fmla="*/ 91 w 561"/>
                <a:gd name="T53" fmla="*/ 73 h 559"/>
                <a:gd name="T54" fmla="*/ 123 w 561"/>
                <a:gd name="T55" fmla="*/ 48 h 559"/>
                <a:gd name="T56" fmla="*/ 159 w 561"/>
                <a:gd name="T57" fmla="*/ 28 h 559"/>
                <a:gd name="T58" fmla="*/ 197 w 561"/>
                <a:gd name="T59" fmla="*/ 13 h 559"/>
                <a:gd name="T60" fmla="*/ 238 w 561"/>
                <a:gd name="T61" fmla="*/ 3 h 559"/>
                <a:gd name="T62" fmla="*/ 281 w 561"/>
                <a:gd name="T63" fmla="*/ 0 h 559"/>
                <a:gd name="T64" fmla="*/ 309 w 561"/>
                <a:gd name="T65" fmla="*/ 1 h 559"/>
                <a:gd name="T66" fmla="*/ 350 w 561"/>
                <a:gd name="T67" fmla="*/ 8 h 559"/>
                <a:gd name="T68" fmla="*/ 390 w 561"/>
                <a:gd name="T69" fmla="*/ 21 h 559"/>
                <a:gd name="T70" fmla="*/ 426 w 561"/>
                <a:gd name="T71" fmla="*/ 40 h 559"/>
                <a:gd name="T72" fmla="*/ 458 w 561"/>
                <a:gd name="T73" fmla="*/ 63 h 559"/>
                <a:gd name="T74" fmla="*/ 505 w 561"/>
                <a:gd name="T75" fmla="*/ 111 h 559"/>
                <a:gd name="T76" fmla="*/ 527 w 561"/>
                <a:gd name="T77" fmla="*/ 145 h 559"/>
                <a:gd name="T78" fmla="*/ 544 w 561"/>
                <a:gd name="T79" fmla="*/ 182 h 559"/>
                <a:gd name="T80" fmla="*/ 555 w 561"/>
                <a:gd name="T81" fmla="*/ 222 h 559"/>
                <a:gd name="T82" fmla="*/ 560 w 561"/>
                <a:gd name="T83" fmla="*/ 264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559">
                  <a:moveTo>
                    <a:pt x="561" y="278"/>
                  </a:moveTo>
                  <a:lnTo>
                    <a:pt x="561" y="278"/>
                  </a:lnTo>
                  <a:lnTo>
                    <a:pt x="561" y="293"/>
                  </a:lnTo>
                  <a:lnTo>
                    <a:pt x="560" y="307"/>
                  </a:lnTo>
                  <a:lnTo>
                    <a:pt x="558" y="320"/>
                  </a:lnTo>
                  <a:lnTo>
                    <a:pt x="556" y="334"/>
                  </a:lnTo>
                  <a:lnTo>
                    <a:pt x="553" y="348"/>
                  </a:lnTo>
                  <a:lnTo>
                    <a:pt x="549" y="361"/>
                  </a:lnTo>
                  <a:lnTo>
                    <a:pt x="544" y="375"/>
                  </a:lnTo>
                  <a:lnTo>
                    <a:pt x="539" y="387"/>
                  </a:lnTo>
                  <a:lnTo>
                    <a:pt x="534" y="400"/>
                  </a:lnTo>
                  <a:lnTo>
                    <a:pt x="527" y="412"/>
                  </a:lnTo>
                  <a:lnTo>
                    <a:pt x="520" y="423"/>
                  </a:lnTo>
                  <a:lnTo>
                    <a:pt x="513" y="435"/>
                  </a:lnTo>
                  <a:lnTo>
                    <a:pt x="505" y="446"/>
                  </a:lnTo>
                  <a:lnTo>
                    <a:pt x="496" y="456"/>
                  </a:lnTo>
                  <a:lnTo>
                    <a:pt x="488" y="467"/>
                  </a:lnTo>
                  <a:lnTo>
                    <a:pt x="478" y="476"/>
                  </a:lnTo>
                  <a:lnTo>
                    <a:pt x="469" y="486"/>
                  </a:lnTo>
                  <a:lnTo>
                    <a:pt x="458" y="495"/>
                  </a:lnTo>
                  <a:lnTo>
                    <a:pt x="447" y="503"/>
                  </a:lnTo>
                  <a:lnTo>
                    <a:pt x="437" y="511"/>
                  </a:lnTo>
                  <a:lnTo>
                    <a:pt x="425" y="519"/>
                  </a:lnTo>
                  <a:lnTo>
                    <a:pt x="413" y="525"/>
                  </a:lnTo>
                  <a:lnTo>
                    <a:pt x="401" y="532"/>
                  </a:lnTo>
                  <a:lnTo>
                    <a:pt x="389" y="537"/>
                  </a:lnTo>
                  <a:lnTo>
                    <a:pt x="376" y="542"/>
                  </a:lnTo>
                  <a:lnTo>
                    <a:pt x="363" y="546"/>
                  </a:lnTo>
                  <a:lnTo>
                    <a:pt x="350" y="551"/>
                  </a:lnTo>
                  <a:lnTo>
                    <a:pt x="336" y="554"/>
                  </a:lnTo>
                  <a:lnTo>
                    <a:pt x="323" y="556"/>
                  </a:lnTo>
                  <a:lnTo>
                    <a:pt x="309" y="558"/>
                  </a:lnTo>
                  <a:lnTo>
                    <a:pt x="295" y="559"/>
                  </a:lnTo>
                  <a:lnTo>
                    <a:pt x="280" y="559"/>
                  </a:lnTo>
                  <a:lnTo>
                    <a:pt x="280" y="559"/>
                  </a:lnTo>
                  <a:lnTo>
                    <a:pt x="266" y="558"/>
                  </a:lnTo>
                  <a:lnTo>
                    <a:pt x="251" y="557"/>
                  </a:lnTo>
                  <a:lnTo>
                    <a:pt x="237" y="555"/>
                  </a:lnTo>
                  <a:lnTo>
                    <a:pt x="224" y="553"/>
                  </a:lnTo>
                  <a:lnTo>
                    <a:pt x="211" y="550"/>
                  </a:lnTo>
                  <a:lnTo>
                    <a:pt x="197" y="545"/>
                  </a:lnTo>
                  <a:lnTo>
                    <a:pt x="184" y="541"/>
                  </a:lnTo>
                  <a:lnTo>
                    <a:pt x="171" y="537"/>
                  </a:lnTo>
                  <a:lnTo>
                    <a:pt x="160" y="530"/>
                  </a:lnTo>
                  <a:lnTo>
                    <a:pt x="147" y="524"/>
                  </a:lnTo>
                  <a:lnTo>
                    <a:pt x="135" y="518"/>
                  </a:lnTo>
                  <a:lnTo>
                    <a:pt x="124" y="510"/>
                  </a:lnTo>
                  <a:lnTo>
                    <a:pt x="102" y="494"/>
                  </a:lnTo>
                  <a:lnTo>
                    <a:pt x="83" y="476"/>
                  </a:lnTo>
                  <a:lnTo>
                    <a:pt x="65" y="457"/>
                  </a:lnTo>
                  <a:lnTo>
                    <a:pt x="49" y="435"/>
                  </a:lnTo>
                  <a:lnTo>
                    <a:pt x="41" y="424"/>
                  </a:lnTo>
                  <a:lnTo>
                    <a:pt x="34" y="413"/>
                  </a:lnTo>
                  <a:lnTo>
                    <a:pt x="27" y="400"/>
                  </a:lnTo>
                  <a:lnTo>
                    <a:pt x="22" y="388"/>
                  </a:lnTo>
                  <a:lnTo>
                    <a:pt x="17" y="376"/>
                  </a:lnTo>
                  <a:lnTo>
                    <a:pt x="13" y="363"/>
                  </a:lnTo>
                  <a:lnTo>
                    <a:pt x="8" y="349"/>
                  </a:lnTo>
                  <a:lnTo>
                    <a:pt x="5" y="336"/>
                  </a:lnTo>
                  <a:lnTo>
                    <a:pt x="3" y="323"/>
                  </a:lnTo>
                  <a:lnTo>
                    <a:pt x="1" y="309"/>
                  </a:lnTo>
                  <a:lnTo>
                    <a:pt x="0" y="294"/>
                  </a:lnTo>
                  <a:lnTo>
                    <a:pt x="0" y="280"/>
                  </a:lnTo>
                  <a:lnTo>
                    <a:pt x="0" y="280"/>
                  </a:lnTo>
                  <a:lnTo>
                    <a:pt x="0" y="265"/>
                  </a:lnTo>
                  <a:lnTo>
                    <a:pt x="1" y="251"/>
                  </a:lnTo>
                  <a:lnTo>
                    <a:pt x="2" y="238"/>
                  </a:lnTo>
                  <a:lnTo>
                    <a:pt x="5" y="224"/>
                  </a:lnTo>
                  <a:lnTo>
                    <a:pt x="7" y="210"/>
                  </a:lnTo>
                  <a:lnTo>
                    <a:pt x="12" y="197"/>
                  </a:lnTo>
                  <a:lnTo>
                    <a:pt x="16" y="185"/>
                  </a:lnTo>
                  <a:lnTo>
                    <a:pt x="21" y="172"/>
                  </a:lnTo>
                  <a:lnTo>
                    <a:pt x="26" y="159"/>
                  </a:lnTo>
                  <a:lnTo>
                    <a:pt x="33" y="147"/>
                  </a:lnTo>
                  <a:lnTo>
                    <a:pt x="39" y="136"/>
                  </a:lnTo>
                  <a:lnTo>
                    <a:pt x="47" y="124"/>
                  </a:lnTo>
                  <a:lnTo>
                    <a:pt x="55" y="114"/>
                  </a:lnTo>
                  <a:lnTo>
                    <a:pt x="63" y="103"/>
                  </a:lnTo>
                  <a:lnTo>
                    <a:pt x="72" y="92"/>
                  </a:lnTo>
                  <a:lnTo>
                    <a:pt x="82" y="83"/>
                  </a:lnTo>
                  <a:lnTo>
                    <a:pt x="91" y="73"/>
                  </a:lnTo>
                  <a:lnTo>
                    <a:pt x="101" y="65"/>
                  </a:lnTo>
                  <a:lnTo>
                    <a:pt x="112" y="56"/>
                  </a:lnTo>
                  <a:lnTo>
                    <a:pt x="123" y="48"/>
                  </a:lnTo>
                  <a:lnTo>
                    <a:pt x="135" y="40"/>
                  </a:lnTo>
                  <a:lnTo>
                    <a:pt x="147" y="34"/>
                  </a:lnTo>
                  <a:lnTo>
                    <a:pt x="159" y="28"/>
                  </a:lnTo>
                  <a:lnTo>
                    <a:pt x="171" y="22"/>
                  </a:lnTo>
                  <a:lnTo>
                    <a:pt x="184" y="17"/>
                  </a:lnTo>
                  <a:lnTo>
                    <a:pt x="197" y="13"/>
                  </a:lnTo>
                  <a:lnTo>
                    <a:pt x="211" y="8"/>
                  </a:lnTo>
                  <a:lnTo>
                    <a:pt x="225" y="5"/>
                  </a:lnTo>
                  <a:lnTo>
                    <a:pt x="238" y="3"/>
                  </a:lnTo>
                  <a:lnTo>
                    <a:pt x="252" y="1"/>
                  </a:lnTo>
                  <a:lnTo>
                    <a:pt x="266" y="0"/>
                  </a:lnTo>
                  <a:lnTo>
                    <a:pt x="281" y="0"/>
                  </a:lnTo>
                  <a:lnTo>
                    <a:pt x="281" y="0"/>
                  </a:lnTo>
                  <a:lnTo>
                    <a:pt x="295" y="0"/>
                  </a:lnTo>
                  <a:lnTo>
                    <a:pt x="309" y="1"/>
                  </a:lnTo>
                  <a:lnTo>
                    <a:pt x="323" y="3"/>
                  </a:lnTo>
                  <a:lnTo>
                    <a:pt x="336" y="5"/>
                  </a:lnTo>
                  <a:lnTo>
                    <a:pt x="350" y="8"/>
                  </a:lnTo>
                  <a:lnTo>
                    <a:pt x="363" y="12"/>
                  </a:lnTo>
                  <a:lnTo>
                    <a:pt x="377" y="16"/>
                  </a:lnTo>
                  <a:lnTo>
                    <a:pt x="390" y="21"/>
                  </a:lnTo>
                  <a:lnTo>
                    <a:pt x="401" y="27"/>
                  </a:lnTo>
                  <a:lnTo>
                    <a:pt x="414" y="33"/>
                  </a:lnTo>
                  <a:lnTo>
                    <a:pt x="426" y="40"/>
                  </a:lnTo>
                  <a:lnTo>
                    <a:pt x="437" y="47"/>
                  </a:lnTo>
                  <a:lnTo>
                    <a:pt x="448" y="55"/>
                  </a:lnTo>
                  <a:lnTo>
                    <a:pt x="458" y="63"/>
                  </a:lnTo>
                  <a:lnTo>
                    <a:pt x="478" y="81"/>
                  </a:lnTo>
                  <a:lnTo>
                    <a:pt x="496" y="101"/>
                  </a:lnTo>
                  <a:lnTo>
                    <a:pt x="505" y="111"/>
                  </a:lnTo>
                  <a:lnTo>
                    <a:pt x="512" y="122"/>
                  </a:lnTo>
                  <a:lnTo>
                    <a:pt x="520" y="134"/>
                  </a:lnTo>
                  <a:lnTo>
                    <a:pt x="527" y="145"/>
                  </a:lnTo>
                  <a:lnTo>
                    <a:pt x="533" y="157"/>
                  </a:lnTo>
                  <a:lnTo>
                    <a:pt x="539" y="170"/>
                  </a:lnTo>
                  <a:lnTo>
                    <a:pt x="544" y="182"/>
                  </a:lnTo>
                  <a:lnTo>
                    <a:pt x="549" y="195"/>
                  </a:lnTo>
                  <a:lnTo>
                    <a:pt x="552" y="209"/>
                  </a:lnTo>
                  <a:lnTo>
                    <a:pt x="555" y="222"/>
                  </a:lnTo>
                  <a:lnTo>
                    <a:pt x="558" y="236"/>
                  </a:lnTo>
                  <a:lnTo>
                    <a:pt x="559" y="249"/>
                  </a:lnTo>
                  <a:lnTo>
                    <a:pt x="560" y="264"/>
                  </a:lnTo>
                  <a:lnTo>
                    <a:pt x="561" y="278"/>
                  </a:lnTo>
                  <a:lnTo>
                    <a:pt x="561" y="278"/>
                  </a:lnTo>
                  <a:close/>
                </a:path>
              </a:pathLst>
            </a:cu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solidFill>
                  <a:schemeClr val="tx1"/>
                </a:solidFill>
                <a:latin typeface="汉仪旗黑-50S" panose="00020600040101010101" pitchFamily="18" charset="-122"/>
                <a:ea typeface="汉仪旗黑-50S" panose="00020600040101010101" pitchFamily="18" charset="-122"/>
              </a:endParaRPr>
            </a:p>
          </p:txBody>
        </p:sp>
        <p:sp>
          <p:nvSpPr>
            <p:cNvPr id="69" name="文本框 68"/>
            <p:cNvSpPr txBox="1"/>
            <p:nvPr/>
          </p:nvSpPr>
          <p:spPr>
            <a:xfrm>
              <a:off x="1081363" y="1713080"/>
              <a:ext cx="744434" cy="494483"/>
            </a:xfrm>
            <a:prstGeom prst="rect">
              <a:avLst/>
            </a:prstGeom>
            <a:noFill/>
          </p:spPr>
          <p:txBody>
            <a:bodyPr wrap="square">
              <a:spAutoFit/>
            </a:bodyPr>
            <a:p>
              <a:pPr algn="ctr"/>
              <a:endParaRPr lang="zh-CN" altLang="en-US" dirty="0">
                <a:latin typeface="Arial Regular" panose="020B0604020202020204" charset="0"/>
                <a:ea typeface="汉仪旗黑-60S" panose="00020600040101010101" pitchFamily="18" charset="-122"/>
                <a:cs typeface="Arial Regular" panose="020B0604020202020204" charset="0"/>
                <a:sym typeface="汉仪旗黑-60S" panose="00020600040101010101" pitchFamily="18" charset="-122"/>
              </a:endParaRPr>
            </a:p>
          </p:txBody>
        </p:sp>
      </p:grpSp>
      <p:grpSp>
        <p:nvGrpSpPr>
          <p:cNvPr id="70" name="组合 69"/>
          <p:cNvGrpSpPr/>
          <p:nvPr/>
        </p:nvGrpSpPr>
        <p:grpSpPr>
          <a:xfrm>
            <a:off x="499110" y="4819650"/>
            <a:ext cx="7543800" cy="566140"/>
            <a:chOff x="1081363" y="1563860"/>
            <a:chExt cx="10132625" cy="760105"/>
          </a:xfrm>
        </p:grpSpPr>
        <p:sp>
          <p:nvSpPr>
            <p:cNvPr id="71" name="矩形: 圆角 71"/>
            <p:cNvSpPr/>
            <p:nvPr/>
          </p:nvSpPr>
          <p:spPr>
            <a:xfrm>
              <a:off x="1441965" y="1563860"/>
              <a:ext cx="5236628" cy="760105"/>
            </a:xfrm>
            <a:prstGeom prst="roundRect">
              <a:avLst>
                <a:gd name="adj" fmla="val 0"/>
              </a:avLst>
            </a:prstGeom>
            <a:gradFill flip="none" rotWithShape="1">
              <a:gsLst>
                <a:gs pos="0">
                  <a:srgbClr val="FFE6B1"/>
                </a:gs>
                <a:gs pos="100000">
                  <a:srgbClr val="FFE6B1">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汉仪旗黑-50S" panose="00020600040101010101" pitchFamily="18" charset="-122"/>
                  <a:ea typeface="汉仪旗黑-50S" panose="00020600040101010101" pitchFamily="18" charset="-122"/>
                </a:rPr>
                <a:t>v</a:t>
              </a:r>
              <a:r>
                <a:rPr lang="en-US" altLang="zh-CN" dirty="0">
                  <a:latin typeface="汉仪旗黑-50S" panose="00020600040101010101" pitchFamily="18" charset="-122"/>
                  <a:ea typeface="汉仪旗黑-50S" panose="00020600040101010101" pitchFamily="18" charset="-122"/>
                </a:rPr>
                <a:t>v</a:t>
              </a:r>
              <a:endParaRPr lang="en-US" altLang="zh-CN" dirty="0">
                <a:latin typeface="汉仪旗黑-50S" panose="00020600040101010101" pitchFamily="18" charset="-122"/>
                <a:ea typeface="汉仪旗黑-50S" panose="00020600040101010101" pitchFamily="18" charset="-122"/>
              </a:endParaRPr>
            </a:p>
          </p:txBody>
        </p:sp>
        <p:sp>
          <p:nvSpPr>
            <p:cNvPr id="74" name="文本框 73"/>
            <p:cNvSpPr txBox="1"/>
            <p:nvPr/>
          </p:nvSpPr>
          <p:spPr>
            <a:xfrm>
              <a:off x="1826148" y="1696034"/>
              <a:ext cx="9387840" cy="494483"/>
            </a:xfrm>
            <a:prstGeom prst="rect">
              <a:avLst/>
            </a:prstGeom>
            <a:noFill/>
          </p:spPr>
          <p:txBody>
            <a:bodyPr wrap="square">
              <a:spAutoFit/>
            </a:bodyPr>
            <a:lstStyle/>
            <a:p>
              <a:r>
                <a:rPr lang="en-US"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U</a:t>
              </a:r>
              <a:r>
                <a:rPr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ser testing</a:t>
              </a:r>
              <a:endParaRPr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endParaRPr>
            </a:p>
          </p:txBody>
        </p:sp>
        <p:sp>
          <p:nvSpPr>
            <p:cNvPr id="77" name="图形2"/>
            <p:cNvSpPr/>
            <p:nvPr/>
          </p:nvSpPr>
          <p:spPr bwMode="auto">
            <a:xfrm flipH="1">
              <a:off x="1081363" y="1571695"/>
              <a:ext cx="744434" cy="744434"/>
            </a:xfrm>
            <a:custGeom>
              <a:avLst/>
              <a:gdLst>
                <a:gd name="T0" fmla="*/ 561 w 561"/>
                <a:gd name="T1" fmla="*/ 293 h 559"/>
                <a:gd name="T2" fmla="*/ 556 w 561"/>
                <a:gd name="T3" fmla="*/ 334 h 559"/>
                <a:gd name="T4" fmla="*/ 544 w 561"/>
                <a:gd name="T5" fmla="*/ 375 h 559"/>
                <a:gd name="T6" fmla="*/ 527 w 561"/>
                <a:gd name="T7" fmla="*/ 412 h 559"/>
                <a:gd name="T8" fmla="*/ 505 w 561"/>
                <a:gd name="T9" fmla="*/ 446 h 559"/>
                <a:gd name="T10" fmla="*/ 478 w 561"/>
                <a:gd name="T11" fmla="*/ 476 h 559"/>
                <a:gd name="T12" fmla="*/ 447 w 561"/>
                <a:gd name="T13" fmla="*/ 503 h 559"/>
                <a:gd name="T14" fmla="*/ 413 w 561"/>
                <a:gd name="T15" fmla="*/ 525 h 559"/>
                <a:gd name="T16" fmla="*/ 376 w 561"/>
                <a:gd name="T17" fmla="*/ 542 h 559"/>
                <a:gd name="T18" fmla="*/ 336 w 561"/>
                <a:gd name="T19" fmla="*/ 554 h 559"/>
                <a:gd name="T20" fmla="*/ 295 w 561"/>
                <a:gd name="T21" fmla="*/ 559 h 559"/>
                <a:gd name="T22" fmla="*/ 266 w 561"/>
                <a:gd name="T23" fmla="*/ 558 h 559"/>
                <a:gd name="T24" fmla="*/ 224 w 561"/>
                <a:gd name="T25" fmla="*/ 553 h 559"/>
                <a:gd name="T26" fmla="*/ 184 w 561"/>
                <a:gd name="T27" fmla="*/ 541 h 559"/>
                <a:gd name="T28" fmla="*/ 147 w 561"/>
                <a:gd name="T29" fmla="*/ 524 h 559"/>
                <a:gd name="T30" fmla="*/ 102 w 561"/>
                <a:gd name="T31" fmla="*/ 494 h 559"/>
                <a:gd name="T32" fmla="*/ 49 w 561"/>
                <a:gd name="T33" fmla="*/ 435 h 559"/>
                <a:gd name="T34" fmla="*/ 27 w 561"/>
                <a:gd name="T35" fmla="*/ 400 h 559"/>
                <a:gd name="T36" fmla="*/ 13 w 561"/>
                <a:gd name="T37" fmla="*/ 363 h 559"/>
                <a:gd name="T38" fmla="*/ 3 w 561"/>
                <a:gd name="T39" fmla="*/ 323 h 559"/>
                <a:gd name="T40" fmla="*/ 0 w 561"/>
                <a:gd name="T41" fmla="*/ 280 h 559"/>
                <a:gd name="T42" fmla="*/ 1 w 561"/>
                <a:gd name="T43" fmla="*/ 251 h 559"/>
                <a:gd name="T44" fmla="*/ 7 w 561"/>
                <a:gd name="T45" fmla="*/ 210 h 559"/>
                <a:gd name="T46" fmla="*/ 21 w 561"/>
                <a:gd name="T47" fmla="*/ 172 h 559"/>
                <a:gd name="T48" fmla="*/ 39 w 561"/>
                <a:gd name="T49" fmla="*/ 136 h 559"/>
                <a:gd name="T50" fmla="*/ 63 w 561"/>
                <a:gd name="T51" fmla="*/ 103 h 559"/>
                <a:gd name="T52" fmla="*/ 91 w 561"/>
                <a:gd name="T53" fmla="*/ 73 h 559"/>
                <a:gd name="T54" fmla="*/ 123 w 561"/>
                <a:gd name="T55" fmla="*/ 48 h 559"/>
                <a:gd name="T56" fmla="*/ 159 w 561"/>
                <a:gd name="T57" fmla="*/ 28 h 559"/>
                <a:gd name="T58" fmla="*/ 197 w 561"/>
                <a:gd name="T59" fmla="*/ 13 h 559"/>
                <a:gd name="T60" fmla="*/ 238 w 561"/>
                <a:gd name="T61" fmla="*/ 3 h 559"/>
                <a:gd name="T62" fmla="*/ 281 w 561"/>
                <a:gd name="T63" fmla="*/ 0 h 559"/>
                <a:gd name="T64" fmla="*/ 309 w 561"/>
                <a:gd name="T65" fmla="*/ 1 h 559"/>
                <a:gd name="T66" fmla="*/ 350 w 561"/>
                <a:gd name="T67" fmla="*/ 8 h 559"/>
                <a:gd name="T68" fmla="*/ 390 w 561"/>
                <a:gd name="T69" fmla="*/ 21 h 559"/>
                <a:gd name="T70" fmla="*/ 426 w 561"/>
                <a:gd name="T71" fmla="*/ 40 h 559"/>
                <a:gd name="T72" fmla="*/ 458 w 561"/>
                <a:gd name="T73" fmla="*/ 63 h 559"/>
                <a:gd name="T74" fmla="*/ 505 w 561"/>
                <a:gd name="T75" fmla="*/ 111 h 559"/>
                <a:gd name="T76" fmla="*/ 527 w 561"/>
                <a:gd name="T77" fmla="*/ 145 h 559"/>
                <a:gd name="T78" fmla="*/ 544 w 561"/>
                <a:gd name="T79" fmla="*/ 182 h 559"/>
                <a:gd name="T80" fmla="*/ 555 w 561"/>
                <a:gd name="T81" fmla="*/ 222 h 559"/>
                <a:gd name="T82" fmla="*/ 560 w 561"/>
                <a:gd name="T83" fmla="*/ 264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559">
                  <a:moveTo>
                    <a:pt x="561" y="278"/>
                  </a:moveTo>
                  <a:lnTo>
                    <a:pt x="561" y="278"/>
                  </a:lnTo>
                  <a:lnTo>
                    <a:pt x="561" y="293"/>
                  </a:lnTo>
                  <a:lnTo>
                    <a:pt x="560" y="307"/>
                  </a:lnTo>
                  <a:lnTo>
                    <a:pt x="558" y="320"/>
                  </a:lnTo>
                  <a:lnTo>
                    <a:pt x="556" y="334"/>
                  </a:lnTo>
                  <a:lnTo>
                    <a:pt x="553" y="348"/>
                  </a:lnTo>
                  <a:lnTo>
                    <a:pt x="549" y="361"/>
                  </a:lnTo>
                  <a:lnTo>
                    <a:pt x="544" y="375"/>
                  </a:lnTo>
                  <a:lnTo>
                    <a:pt x="539" y="387"/>
                  </a:lnTo>
                  <a:lnTo>
                    <a:pt x="534" y="400"/>
                  </a:lnTo>
                  <a:lnTo>
                    <a:pt x="527" y="412"/>
                  </a:lnTo>
                  <a:lnTo>
                    <a:pt x="520" y="423"/>
                  </a:lnTo>
                  <a:lnTo>
                    <a:pt x="513" y="435"/>
                  </a:lnTo>
                  <a:lnTo>
                    <a:pt x="505" y="446"/>
                  </a:lnTo>
                  <a:lnTo>
                    <a:pt x="496" y="456"/>
                  </a:lnTo>
                  <a:lnTo>
                    <a:pt x="488" y="467"/>
                  </a:lnTo>
                  <a:lnTo>
                    <a:pt x="478" y="476"/>
                  </a:lnTo>
                  <a:lnTo>
                    <a:pt x="469" y="486"/>
                  </a:lnTo>
                  <a:lnTo>
                    <a:pt x="458" y="495"/>
                  </a:lnTo>
                  <a:lnTo>
                    <a:pt x="447" y="503"/>
                  </a:lnTo>
                  <a:lnTo>
                    <a:pt x="437" y="511"/>
                  </a:lnTo>
                  <a:lnTo>
                    <a:pt x="425" y="519"/>
                  </a:lnTo>
                  <a:lnTo>
                    <a:pt x="413" y="525"/>
                  </a:lnTo>
                  <a:lnTo>
                    <a:pt x="401" y="532"/>
                  </a:lnTo>
                  <a:lnTo>
                    <a:pt x="389" y="537"/>
                  </a:lnTo>
                  <a:lnTo>
                    <a:pt x="376" y="542"/>
                  </a:lnTo>
                  <a:lnTo>
                    <a:pt x="363" y="546"/>
                  </a:lnTo>
                  <a:lnTo>
                    <a:pt x="350" y="551"/>
                  </a:lnTo>
                  <a:lnTo>
                    <a:pt x="336" y="554"/>
                  </a:lnTo>
                  <a:lnTo>
                    <a:pt x="323" y="556"/>
                  </a:lnTo>
                  <a:lnTo>
                    <a:pt x="309" y="558"/>
                  </a:lnTo>
                  <a:lnTo>
                    <a:pt x="295" y="559"/>
                  </a:lnTo>
                  <a:lnTo>
                    <a:pt x="280" y="559"/>
                  </a:lnTo>
                  <a:lnTo>
                    <a:pt x="280" y="559"/>
                  </a:lnTo>
                  <a:lnTo>
                    <a:pt x="266" y="558"/>
                  </a:lnTo>
                  <a:lnTo>
                    <a:pt x="251" y="557"/>
                  </a:lnTo>
                  <a:lnTo>
                    <a:pt x="237" y="555"/>
                  </a:lnTo>
                  <a:lnTo>
                    <a:pt x="224" y="553"/>
                  </a:lnTo>
                  <a:lnTo>
                    <a:pt x="211" y="550"/>
                  </a:lnTo>
                  <a:lnTo>
                    <a:pt x="197" y="545"/>
                  </a:lnTo>
                  <a:lnTo>
                    <a:pt x="184" y="541"/>
                  </a:lnTo>
                  <a:lnTo>
                    <a:pt x="171" y="537"/>
                  </a:lnTo>
                  <a:lnTo>
                    <a:pt x="160" y="530"/>
                  </a:lnTo>
                  <a:lnTo>
                    <a:pt x="147" y="524"/>
                  </a:lnTo>
                  <a:lnTo>
                    <a:pt x="135" y="518"/>
                  </a:lnTo>
                  <a:lnTo>
                    <a:pt x="124" y="510"/>
                  </a:lnTo>
                  <a:lnTo>
                    <a:pt x="102" y="494"/>
                  </a:lnTo>
                  <a:lnTo>
                    <a:pt x="83" y="476"/>
                  </a:lnTo>
                  <a:lnTo>
                    <a:pt x="65" y="457"/>
                  </a:lnTo>
                  <a:lnTo>
                    <a:pt x="49" y="435"/>
                  </a:lnTo>
                  <a:lnTo>
                    <a:pt x="41" y="424"/>
                  </a:lnTo>
                  <a:lnTo>
                    <a:pt x="34" y="413"/>
                  </a:lnTo>
                  <a:lnTo>
                    <a:pt x="27" y="400"/>
                  </a:lnTo>
                  <a:lnTo>
                    <a:pt x="22" y="388"/>
                  </a:lnTo>
                  <a:lnTo>
                    <a:pt x="17" y="376"/>
                  </a:lnTo>
                  <a:lnTo>
                    <a:pt x="13" y="363"/>
                  </a:lnTo>
                  <a:lnTo>
                    <a:pt x="8" y="349"/>
                  </a:lnTo>
                  <a:lnTo>
                    <a:pt x="5" y="336"/>
                  </a:lnTo>
                  <a:lnTo>
                    <a:pt x="3" y="323"/>
                  </a:lnTo>
                  <a:lnTo>
                    <a:pt x="1" y="309"/>
                  </a:lnTo>
                  <a:lnTo>
                    <a:pt x="0" y="294"/>
                  </a:lnTo>
                  <a:lnTo>
                    <a:pt x="0" y="280"/>
                  </a:lnTo>
                  <a:lnTo>
                    <a:pt x="0" y="280"/>
                  </a:lnTo>
                  <a:lnTo>
                    <a:pt x="0" y="265"/>
                  </a:lnTo>
                  <a:lnTo>
                    <a:pt x="1" y="251"/>
                  </a:lnTo>
                  <a:lnTo>
                    <a:pt x="2" y="238"/>
                  </a:lnTo>
                  <a:lnTo>
                    <a:pt x="5" y="224"/>
                  </a:lnTo>
                  <a:lnTo>
                    <a:pt x="7" y="210"/>
                  </a:lnTo>
                  <a:lnTo>
                    <a:pt x="12" y="197"/>
                  </a:lnTo>
                  <a:lnTo>
                    <a:pt x="16" y="185"/>
                  </a:lnTo>
                  <a:lnTo>
                    <a:pt x="21" y="172"/>
                  </a:lnTo>
                  <a:lnTo>
                    <a:pt x="26" y="159"/>
                  </a:lnTo>
                  <a:lnTo>
                    <a:pt x="33" y="147"/>
                  </a:lnTo>
                  <a:lnTo>
                    <a:pt x="39" y="136"/>
                  </a:lnTo>
                  <a:lnTo>
                    <a:pt x="47" y="124"/>
                  </a:lnTo>
                  <a:lnTo>
                    <a:pt x="55" y="114"/>
                  </a:lnTo>
                  <a:lnTo>
                    <a:pt x="63" y="103"/>
                  </a:lnTo>
                  <a:lnTo>
                    <a:pt x="72" y="92"/>
                  </a:lnTo>
                  <a:lnTo>
                    <a:pt x="82" y="83"/>
                  </a:lnTo>
                  <a:lnTo>
                    <a:pt x="91" y="73"/>
                  </a:lnTo>
                  <a:lnTo>
                    <a:pt x="101" y="65"/>
                  </a:lnTo>
                  <a:lnTo>
                    <a:pt x="112" y="56"/>
                  </a:lnTo>
                  <a:lnTo>
                    <a:pt x="123" y="48"/>
                  </a:lnTo>
                  <a:lnTo>
                    <a:pt x="135" y="40"/>
                  </a:lnTo>
                  <a:lnTo>
                    <a:pt x="147" y="34"/>
                  </a:lnTo>
                  <a:lnTo>
                    <a:pt x="159" y="28"/>
                  </a:lnTo>
                  <a:lnTo>
                    <a:pt x="171" y="22"/>
                  </a:lnTo>
                  <a:lnTo>
                    <a:pt x="184" y="17"/>
                  </a:lnTo>
                  <a:lnTo>
                    <a:pt x="197" y="13"/>
                  </a:lnTo>
                  <a:lnTo>
                    <a:pt x="211" y="8"/>
                  </a:lnTo>
                  <a:lnTo>
                    <a:pt x="225" y="5"/>
                  </a:lnTo>
                  <a:lnTo>
                    <a:pt x="238" y="3"/>
                  </a:lnTo>
                  <a:lnTo>
                    <a:pt x="252" y="1"/>
                  </a:lnTo>
                  <a:lnTo>
                    <a:pt x="266" y="0"/>
                  </a:lnTo>
                  <a:lnTo>
                    <a:pt x="281" y="0"/>
                  </a:lnTo>
                  <a:lnTo>
                    <a:pt x="281" y="0"/>
                  </a:lnTo>
                  <a:lnTo>
                    <a:pt x="295" y="0"/>
                  </a:lnTo>
                  <a:lnTo>
                    <a:pt x="309" y="1"/>
                  </a:lnTo>
                  <a:lnTo>
                    <a:pt x="323" y="3"/>
                  </a:lnTo>
                  <a:lnTo>
                    <a:pt x="336" y="5"/>
                  </a:lnTo>
                  <a:lnTo>
                    <a:pt x="350" y="8"/>
                  </a:lnTo>
                  <a:lnTo>
                    <a:pt x="363" y="12"/>
                  </a:lnTo>
                  <a:lnTo>
                    <a:pt x="377" y="16"/>
                  </a:lnTo>
                  <a:lnTo>
                    <a:pt x="390" y="21"/>
                  </a:lnTo>
                  <a:lnTo>
                    <a:pt x="401" y="27"/>
                  </a:lnTo>
                  <a:lnTo>
                    <a:pt x="414" y="33"/>
                  </a:lnTo>
                  <a:lnTo>
                    <a:pt x="426" y="40"/>
                  </a:lnTo>
                  <a:lnTo>
                    <a:pt x="437" y="47"/>
                  </a:lnTo>
                  <a:lnTo>
                    <a:pt x="448" y="55"/>
                  </a:lnTo>
                  <a:lnTo>
                    <a:pt x="458" y="63"/>
                  </a:lnTo>
                  <a:lnTo>
                    <a:pt x="478" y="81"/>
                  </a:lnTo>
                  <a:lnTo>
                    <a:pt x="496" y="101"/>
                  </a:lnTo>
                  <a:lnTo>
                    <a:pt x="505" y="111"/>
                  </a:lnTo>
                  <a:lnTo>
                    <a:pt x="512" y="122"/>
                  </a:lnTo>
                  <a:lnTo>
                    <a:pt x="520" y="134"/>
                  </a:lnTo>
                  <a:lnTo>
                    <a:pt x="527" y="145"/>
                  </a:lnTo>
                  <a:lnTo>
                    <a:pt x="533" y="157"/>
                  </a:lnTo>
                  <a:lnTo>
                    <a:pt x="539" y="170"/>
                  </a:lnTo>
                  <a:lnTo>
                    <a:pt x="544" y="182"/>
                  </a:lnTo>
                  <a:lnTo>
                    <a:pt x="549" y="195"/>
                  </a:lnTo>
                  <a:lnTo>
                    <a:pt x="552" y="209"/>
                  </a:lnTo>
                  <a:lnTo>
                    <a:pt x="555" y="222"/>
                  </a:lnTo>
                  <a:lnTo>
                    <a:pt x="558" y="236"/>
                  </a:lnTo>
                  <a:lnTo>
                    <a:pt x="559" y="249"/>
                  </a:lnTo>
                  <a:lnTo>
                    <a:pt x="560" y="264"/>
                  </a:lnTo>
                  <a:lnTo>
                    <a:pt x="561" y="278"/>
                  </a:lnTo>
                  <a:lnTo>
                    <a:pt x="561" y="278"/>
                  </a:lnTo>
                  <a:close/>
                </a:path>
              </a:pathLst>
            </a:cu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汉仪旗黑-50S" panose="00020600040101010101" pitchFamily="18" charset="-122"/>
                <a:ea typeface="汉仪旗黑-50S" panose="00020600040101010101" pitchFamily="18" charset="-122"/>
              </a:endParaRPr>
            </a:p>
          </p:txBody>
        </p:sp>
        <p:sp>
          <p:nvSpPr>
            <p:cNvPr id="83" name="文本框 82"/>
            <p:cNvSpPr txBox="1"/>
            <p:nvPr/>
          </p:nvSpPr>
          <p:spPr>
            <a:xfrm>
              <a:off x="1081363" y="1713080"/>
              <a:ext cx="744434" cy="494483"/>
            </a:xfrm>
            <a:prstGeom prst="rect">
              <a:avLst/>
            </a:prstGeom>
            <a:noFill/>
          </p:spPr>
          <p:txBody>
            <a:bodyPr wrap="square">
              <a:spAutoFit/>
            </a:bodyPr>
            <a:lstStyle/>
            <a:p>
              <a:pPr algn="ctr"/>
              <a:endParaRPr lang="zh-CN" altLang="en-US" dirty="0">
                <a:latin typeface="Arial Regular" panose="020B0604020202020204" charset="0"/>
                <a:ea typeface="汉仪旗黑-60S" panose="00020600040101010101" pitchFamily="18" charset="-122"/>
                <a:cs typeface="Arial Regular" panose="020B0604020202020204" charset="0"/>
                <a:sym typeface="汉仪旗黑-60S" panose="00020600040101010101" pitchFamily="18" charset="-122"/>
              </a:endParaRPr>
            </a:p>
          </p:txBody>
        </p:sp>
      </p:grpSp>
      <p:grpSp>
        <p:nvGrpSpPr>
          <p:cNvPr id="84" name="组合 83"/>
          <p:cNvGrpSpPr/>
          <p:nvPr/>
        </p:nvGrpSpPr>
        <p:grpSpPr>
          <a:xfrm>
            <a:off x="506095" y="5591810"/>
            <a:ext cx="7543800" cy="566140"/>
            <a:chOff x="1081363" y="1563860"/>
            <a:chExt cx="10132625" cy="760105"/>
          </a:xfrm>
        </p:grpSpPr>
        <p:sp>
          <p:nvSpPr>
            <p:cNvPr id="85" name="矩形: 圆角 71"/>
            <p:cNvSpPr/>
            <p:nvPr/>
          </p:nvSpPr>
          <p:spPr>
            <a:xfrm>
              <a:off x="1441965" y="1563860"/>
              <a:ext cx="5236628" cy="760105"/>
            </a:xfrm>
            <a:prstGeom prst="roundRect">
              <a:avLst>
                <a:gd name="adj" fmla="val 0"/>
              </a:avLst>
            </a:prstGeom>
            <a:gradFill flip="none" rotWithShape="1">
              <a:gsLst>
                <a:gs pos="0">
                  <a:srgbClr val="FFE6B1"/>
                </a:gs>
                <a:gs pos="100000">
                  <a:srgbClr val="FFE6B1">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latin typeface="汉仪旗黑-50S" panose="00020600040101010101" pitchFamily="18" charset="-122"/>
                  <a:ea typeface="汉仪旗黑-50S" panose="00020600040101010101" pitchFamily="18" charset="-122"/>
                </a:rPr>
                <a:t>v</a:t>
              </a:r>
              <a:r>
                <a:rPr lang="en-US" altLang="zh-CN" dirty="0">
                  <a:latin typeface="汉仪旗黑-50S" panose="00020600040101010101" pitchFamily="18" charset="-122"/>
                  <a:ea typeface="汉仪旗黑-50S" panose="00020600040101010101" pitchFamily="18" charset="-122"/>
                </a:rPr>
                <a:t>v</a:t>
              </a:r>
              <a:endParaRPr lang="en-US" altLang="zh-CN" dirty="0">
                <a:latin typeface="汉仪旗黑-50S" panose="00020600040101010101" pitchFamily="18" charset="-122"/>
                <a:ea typeface="汉仪旗黑-50S" panose="00020600040101010101" pitchFamily="18" charset="-122"/>
              </a:endParaRPr>
            </a:p>
          </p:txBody>
        </p:sp>
        <p:sp>
          <p:nvSpPr>
            <p:cNvPr id="86" name="文本框 85"/>
            <p:cNvSpPr txBox="1"/>
            <p:nvPr/>
          </p:nvSpPr>
          <p:spPr>
            <a:xfrm>
              <a:off x="1826148" y="1696033"/>
              <a:ext cx="9387840" cy="494483"/>
            </a:xfrm>
            <a:prstGeom prst="rect">
              <a:avLst/>
            </a:prstGeom>
            <a:noFill/>
          </p:spPr>
          <p:txBody>
            <a:bodyPr wrap="square">
              <a:spAutoFit/>
            </a:bodyPr>
            <a:p>
              <a:r>
                <a:rPr lang="en-US"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I</a:t>
              </a:r>
              <a:r>
                <a:rPr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rPr>
                <a:t>terative design</a:t>
              </a:r>
              <a:endParaRPr dirty="0">
                <a:latin typeface="Arial Regular" panose="020B0604020202020204" charset="0"/>
                <a:ea typeface="汉仪大宋简" panose="02010600000101010101" pitchFamily="2" charset="-122"/>
                <a:cs typeface="Arial Regular" panose="020B0604020202020204" charset="0"/>
                <a:sym typeface="汉仪大宋简" panose="02010600000101010101" pitchFamily="2" charset="-122"/>
              </a:endParaRPr>
            </a:p>
          </p:txBody>
        </p:sp>
        <p:sp>
          <p:nvSpPr>
            <p:cNvPr id="87" name="图形2"/>
            <p:cNvSpPr/>
            <p:nvPr/>
          </p:nvSpPr>
          <p:spPr bwMode="auto">
            <a:xfrm flipH="1">
              <a:off x="1081363" y="1571695"/>
              <a:ext cx="744434" cy="744434"/>
            </a:xfrm>
            <a:custGeom>
              <a:avLst/>
              <a:gdLst>
                <a:gd name="T0" fmla="*/ 561 w 561"/>
                <a:gd name="T1" fmla="*/ 293 h 559"/>
                <a:gd name="T2" fmla="*/ 556 w 561"/>
                <a:gd name="T3" fmla="*/ 334 h 559"/>
                <a:gd name="T4" fmla="*/ 544 w 561"/>
                <a:gd name="T5" fmla="*/ 375 h 559"/>
                <a:gd name="T6" fmla="*/ 527 w 561"/>
                <a:gd name="T7" fmla="*/ 412 h 559"/>
                <a:gd name="T8" fmla="*/ 505 w 561"/>
                <a:gd name="T9" fmla="*/ 446 h 559"/>
                <a:gd name="T10" fmla="*/ 478 w 561"/>
                <a:gd name="T11" fmla="*/ 476 h 559"/>
                <a:gd name="T12" fmla="*/ 447 w 561"/>
                <a:gd name="T13" fmla="*/ 503 h 559"/>
                <a:gd name="T14" fmla="*/ 413 w 561"/>
                <a:gd name="T15" fmla="*/ 525 h 559"/>
                <a:gd name="T16" fmla="*/ 376 w 561"/>
                <a:gd name="T17" fmla="*/ 542 h 559"/>
                <a:gd name="T18" fmla="*/ 336 w 561"/>
                <a:gd name="T19" fmla="*/ 554 h 559"/>
                <a:gd name="T20" fmla="*/ 295 w 561"/>
                <a:gd name="T21" fmla="*/ 559 h 559"/>
                <a:gd name="T22" fmla="*/ 266 w 561"/>
                <a:gd name="T23" fmla="*/ 558 h 559"/>
                <a:gd name="T24" fmla="*/ 224 w 561"/>
                <a:gd name="T25" fmla="*/ 553 h 559"/>
                <a:gd name="T26" fmla="*/ 184 w 561"/>
                <a:gd name="T27" fmla="*/ 541 h 559"/>
                <a:gd name="T28" fmla="*/ 147 w 561"/>
                <a:gd name="T29" fmla="*/ 524 h 559"/>
                <a:gd name="T30" fmla="*/ 102 w 561"/>
                <a:gd name="T31" fmla="*/ 494 h 559"/>
                <a:gd name="T32" fmla="*/ 49 w 561"/>
                <a:gd name="T33" fmla="*/ 435 h 559"/>
                <a:gd name="T34" fmla="*/ 27 w 561"/>
                <a:gd name="T35" fmla="*/ 400 h 559"/>
                <a:gd name="T36" fmla="*/ 13 w 561"/>
                <a:gd name="T37" fmla="*/ 363 h 559"/>
                <a:gd name="T38" fmla="*/ 3 w 561"/>
                <a:gd name="T39" fmla="*/ 323 h 559"/>
                <a:gd name="T40" fmla="*/ 0 w 561"/>
                <a:gd name="T41" fmla="*/ 280 h 559"/>
                <a:gd name="T42" fmla="*/ 1 w 561"/>
                <a:gd name="T43" fmla="*/ 251 h 559"/>
                <a:gd name="T44" fmla="*/ 7 w 561"/>
                <a:gd name="T45" fmla="*/ 210 h 559"/>
                <a:gd name="T46" fmla="*/ 21 w 561"/>
                <a:gd name="T47" fmla="*/ 172 h 559"/>
                <a:gd name="T48" fmla="*/ 39 w 561"/>
                <a:gd name="T49" fmla="*/ 136 h 559"/>
                <a:gd name="T50" fmla="*/ 63 w 561"/>
                <a:gd name="T51" fmla="*/ 103 h 559"/>
                <a:gd name="T52" fmla="*/ 91 w 561"/>
                <a:gd name="T53" fmla="*/ 73 h 559"/>
                <a:gd name="T54" fmla="*/ 123 w 561"/>
                <a:gd name="T55" fmla="*/ 48 h 559"/>
                <a:gd name="T56" fmla="*/ 159 w 561"/>
                <a:gd name="T57" fmla="*/ 28 h 559"/>
                <a:gd name="T58" fmla="*/ 197 w 561"/>
                <a:gd name="T59" fmla="*/ 13 h 559"/>
                <a:gd name="T60" fmla="*/ 238 w 561"/>
                <a:gd name="T61" fmla="*/ 3 h 559"/>
                <a:gd name="T62" fmla="*/ 281 w 561"/>
                <a:gd name="T63" fmla="*/ 0 h 559"/>
                <a:gd name="T64" fmla="*/ 309 w 561"/>
                <a:gd name="T65" fmla="*/ 1 h 559"/>
                <a:gd name="T66" fmla="*/ 350 w 561"/>
                <a:gd name="T67" fmla="*/ 8 h 559"/>
                <a:gd name="T68" fmla="*/ 390 w 561"/>
                <a:gd name="T69" fmla="*/ 21 h 559"/>
                <a:gd name="T70" fmla="*/ 426 w 561"/>
                <a:gd name="T71" fmla="*/ 40 h 559"/>
                <a:gd name="T72" fmla="*/ 458 w 561"/>
                <a:gd name="T73" fmla="*/ 63 h 559"/>
                <a:gd name="T74" fmla="*/ 505 w 561"/>
                <a:gd name="T75" fmla="*/ 111 h 559"/>
                <a:gd name="T76" fmla="*/ 527 w 561"/>
                <a:gd name="T77" fmla="*/ 145 h 559"/>
                <a:gd name="T78" fmla="*/ 544 w 561"/>
                <a:gd name="T79" fmla="*/ 182 h 559"/>
                <a:gd name="T80" fmla="*/ 555 w 561"/>
                <a:gd name="T81" fmla="*/ 222 h 559"/>
                <a:gd name="T82" fmla="*/ 560 w 561"/>
                <a:gd name="T83" fmla="*/ 264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559">
                  <a:moveTo>
                    <a:pt x="561" y="278"/>
                  </a:moveTo>
                  <a:lnTo>
                    <a:pt x="561" y="278"/>
                  </a:lnTo>
                  <a:lnTo>
                    <a:pt x="561" y="293"/>
                  </a:lnTo>
                  <a:lnTo>
                    <a:pt x="560" y="307"/>
                  </a:lnTo>
                  <a:lnTo>
                    <a:pt x="558" y="320"/>
                  </a:lnTo>
                  <a:lnTo>
                    <a:pt x="556" y="334"/>
                  </a:lnTo>
                  <a:lnTo>
                    <a:pt x="553" y="348"/>
                  </a:lnTo>
                  <a:lnTo>
                    <a:pt x="549" y="361"/>
                  </a:lnTo>
                  <a:lnTo>
                    <a:pt x="544" y="375"/>
                  </a:lnTo>
                  <a:lnTo>
                    <a:pt x="539" y="387"/>
                  </a:lnTo>
                  <a:lnTo>
                    <a:pt x="534" y="400"/>
                  </a:lnTo>
                  <a:lnTo>
                    <a:pt x="527" y="412"/>
                  </a:lnTo>
                  <a:lnTo>
                    <a:pt x="520" y="423"/>
                  </a:lnTo>
                  <a:lnTo>
                    <a:pt x="513" y="435"/>
                  </a:lnTo>
                  <a:lnTo>
                    <a:pt x="505" y="446"/>
                  </a:lnTo>
                  <a:lnTo>
                    <a:pt x="496" y="456"/>
                  </a:lnTo>
                  <a:lnTo>
                    <a:pt x="488" y="467"/>
                  </a:lnTo>
                  <a:lnTo>
                    <a:pt x="478" y="476"/>
                  </a:lnTo>
                  <a:lnTo>
                    <a:pt x="469" y="486"/>
                  </a:lnTo>
                  <a:lnTo>
                    <a:pt x="458" y="495"/>
                  </a:lnTo>
                  <a:lnTo>
                    <a:pt x="447" y="503"/>
                  </a:lnTo>
                  <a:lnTo>
                    <a:pt x="437" y="511"/>
                  </a:lnTo>
                  <a:lnTo>
                    <a:pt x="425" y="519"/>
                  </a:lnTo>
                  <a:lnTo>
                    <a:pt x="413" y="525"/>
                  </a:lnTo>
                  <a:lnTo>
                    <a:pt x="401" y="532"/>
                  </a:lnTo>
                  <a:lnTo>
                    <a:pt x="389" y="537"/>
                  </a:lnTo>
                  <a:lnTo>
                    <a:pt x="376" y="542"/>
                  </a:lnTo>
                  <a:lnTo>
                    <a:pt x="363" y="546"/>
                  </a:lnTo>
                  <a:lnTo>
                    <a:pt x="350" y="551"/>
                  </a:lnTo>
                  <a:lnTo>
                    <a:pt x="336" y="554"/>
                  </a:lnTo>
                  <a:lnTo>
                    <a:pt x="323" y="556"/>
                  </a:lnTo>
                  <a:lnTo>
                    <a:pt x="309" y="558"/>
                  </a:lnTo>
                  <a:lnTo>
                    <a:pt x="295" y="559"/>
                  </a:lnTo>
                  <a:lnTo>
                    <a:pt x="280" y="559"/>
                  </a:lnTo>
                  <a:lnTo>
                    <a:pt x="280" y="559"/>
                  </a:lnTo>
                  <a:lnTo>
                    <a:pt x="266" y="558"/>
                  </a:lnTo>
                  <a:lnTo>
                    <a:pt x="251" y="557"/>
                  </a:lnTo>
                  <a:lnTo>
                    <a:pt x="237" y="555"/>
                  </a:lnTo>
                  <a:lnTo>
                    <a:pt x="224" y="553"/>
                  </a:lnTo>
                  <a:lnTo>
                    <a:pt x="211" y="550"/>
                  </a:lnTo>
                  <a:lnTo>
                    <a:pt x="197" y="545"/>
                  </a:lnTo>
                  <a:lnTo>
                    <a:pt x="184" y="541"/>
                  </a:lnTo>
                  <a:lnTo>
                    <a:pt x="171" y="537"/>
                  </a:lnTo>
                  <a:lnTo>
                    <a:pt x="160" y="530"/>
                  </a:lnTo>
                  <a:lnTo>
                    <a:pt x="147" y="524"/>
                  </a:lnTo>
                  <a:lnTo>
                    <a:pt x="135" y="518"/>
                  </a:lnTo>
                  <a:lnTo>
                    <a:pt x="124" y="510"/>
                  </a:lnTo>
                  <a:lnTo>
                    <a:pt x="102" y="494"/>
                  </a:lnTo>
                  <a:lnTo>
                    <a:pt x="83" y="476"/>
                  </a:lnTo>
                  <a:lnTo>
                    <a:pt x="65" y="457"/>
                  </a:lnTo>
                  <a:lnTo>
                    <a:pt x="49" y="435"/>
                  </a:lnTo>
                  <a:lnTo>
                    <a:pt x="41" y="424"/>
                  </a:lnTo>
                  <a:lnTo>
                    <a:pt x="34" y="413"/>
                  </a:lnTo>
                  <a:lnTo>
                    <a:pt x="27" y="400"/>
                  </a:lnTo>
                  <a:lnTo>
                    <a:pt x="22" y="388"/>
                  </a:lnTo>
                  <a:lnTo>
                    <a:pt x="17" y="376"/>
                  </a:lnTo>
                  <a:lnTo>
                    <a:pt x="13" y="363"/>
                  </a:lnTo>
                  <a:lnTo>
                    <a:pt x="8" y="349"/>
                  </a:lnTo>
                  <a:lnTo>
                    <a:pt x="5" y="336"/>
                  </a:lnTo>
                  <a:lnTo>
                    <a:pt x="3" y="323"/>
                  </a:lnTo>
                  <a:lnTo>
                    <a:pt x="1" y="309"/>
                  </a:lnTo>
                  <a:lnTo>
                    <a:pt x="0" y="294"/>
                  </a:lnTo>
                  <a:lnTo>
                    <a:pt x="0" y="280"/>
                  </a:lnTo>
                  <a:lnTo>
                    <a:pt x="0" y="280"/>
                  </a:lnTo>
                  <a:lnTo>
                    <a:pt x="0" y="265"/>
                  </a:lnTo>
                  <a:lnTo>
                    <a:pt x="1" y="251"/>
                  </a:lnTo>
                  <a:lnTo>
                    <a:pt x="2" y="238"/>
                  </a:lnTo>
                  <a:lnTo>
                    <a:pt x="5" y="224"/>
                  </a:lnTo>
                  <a:lnTo>
                    <a:pt x="7" y="210"/>
                  </a:lnTo>
                  <a:lnTo>
                    <a:pt x="12" y="197"/>
                  </a:lnTo>
                  <a:lnTo>
                    <a:pt x="16" y="185"/>
                  </a:lnTo>
                  <a:lnTo>
                    <a:pt x="21" y="172"/>
                  </a:lnTo>
                  <a:lnTo>
                    <a:pt x="26" y="159"/>
                  </a:lnTo>
                  <a:lnTo>
                    <a:pt x="33" y="147"/>
                  </a:lnTo>
                  <a:lnTo>
                    <a:pt x="39" y="136"/>
                  </a:lnTo>
                  <a:lnTo>
                    <a:pt x="47" y="124"/>
                  </a:lnTo>
                  <a:lnTo>
                    <a:pt x="55" y="114"/>
                  </a:lnTo>
                  <a:lnTo>
                    <a:pt x="63" y="103"/>
                  </a:lnTo>
                  <a:lnTo>
                    <a:pt x="72" y="92"/>
                  </a:lnTo>
                  <a:lnTo>
                    <a:pt x="82" y="83"/>
                  </a:lnTo>
                  <a:lnTo>
                    <a:pt x="91" y="73"/>
                  </a:lnTo>
                  <a:lnTo>
                    <a:pt x="101" y="65"/>
                  </a:lnTo>
                  <a:lnTo>
                    <a:pt x="112" y="56"/>
                  </a:lnTo>
                  <a:lnTo>
                    <a:pt x="123" y="48"/>
                  </a:lnTo>
                  <a:lnTo>
                    <a:pt x="135" y="40"/>
                  </a:lnTo>
                  <a:lnTo>
                    <a:pt x="147" y="34"/>
                  </a:lnTo>
                  <a:lnTo>
                    <a:pt x="159" y="28"/>
                  </a:lnTo>
                  <a:lnTo>
                    <a:pt x="171" y="22"/>
                  </a:lnTo>
                  <a:lnTo>
                    <a:pt x="184" y="17"/>
                  </a:lnTo>
                  <a:lnTo>
                    <a:pt x="197" y="13"/>
                  </a:lnTo>
                  <a:lnTo>
                    <a:pt x="211" y="8"/>
                  </a:lnTo>
                  <a:lnTo>
                    <a:pt x="225" y="5"/>
                  </a:lnTo>
                  <a:lnTo>
                    <a:pt x="238" y="3"/>
                  </a:lnTo>
                  <a:lnTo>
                    <a:pt x="252" y="1"/>
                  </a:lnTo>
                  <a:lnTo>
                    <a:pt x="266" y="0"/>
                  </a:lnTo>
                  <a:lnTo>
                    <a:pt x="281" y="0"/>
                  </a:lnTo>
                  <a:lnTo>
                    <a:pt x="281" y="0"/>
                  </a:lnTo>
                  <a:lnTo>
                    <a:pt x="295" y="0"/>
                  </a:lnTo>
                  <a:lnTo>
                    <a:pt x="309" y="1"/>
                  </a:lnTo>
                  <a:lnTo>
                    <a:pt x="323" y="3"/>
                  </a:lnTo>
                  <a:lnTo>
                    <a:pt x="336" y="5"/>
                  </a:lnTo>
                  <a:lnTo>
                    <a:pt x="350" y="8"/>
                  </a:lnTo>
                  <a:lnTo>
                    <a:pt x="363" y="12"/>
                  </a:lnTo>
                  <a:lnTo>
                    <a:pt x="377" y="16"/>
                  </a:lnTo>
                  <a:lnTo>
                    <a:pt x="390" y="21"/>
                  </a:lnTo>
                  <a:lnTo>
                    <a:pt x="401" y="27"/>
                  </a:lnTo>
                  <a:lnTo>
                    <a:pt x="414" y="33"/>
                  </a:lnTo>
                  <a:lnTo>
                    <a:pt x="426" y="40"/>
                  </a:lnTo>
                  <a:lnTo>
                    <a:pt x="437" y="47"/>
                  </a:lnTo>
                  <a:lnTo>
                    <a:pt x="448" y="55"/>
                  </a:lnTo>
                  <a:lnTo>
                    <a:pt x="458" y="63"/>
                  </a:lnTo>
                  <a:lnTo>
                    <a:pt x="478" y="81"/>
                  </a:lnTo>
                  <a:lnTo>
                    <a:pt x="496" y="101"/>
                  </a:lnTo>
                  <a:lnTo>
                    <a:pt x="505" y="111"/>
                  </a:lnTo>
                  <a:lnTo>
                    <a:pt x="512" y="122"/>
                  </a:lnTo>
                  <a:lnTo>
                    <a:pt x="520" y="134"/>
                  </a:lnTo>
                  <a:lnTo>
                    <a:pt x="527" y="145"/>
                  </a:lnTo>
                  <a:lnTo>
                    <a:pt x="533" y="157"/>
                  </a:lnTo>
                  <a:lnTo>
                    <a:pt x="539" y="170"/>
                  </a:lnTo>
                  <a:lnTo>
                    <a:pt x="544" y="182"/>
                  </a:lnTo>
                  <a:lnTo>
                    <a:pt x="549" y="195"/>
                  </a:lnTo>
                  <a:lnTo>
                    <a:pt x="552" y="209"/>
                  </a:lnTo>
                  <a:lnTo>
                    <a:pt x="555" y="222"/>
                  </a:lnTo>
                  <a:lnTo>
                    <a:pt x="558" y="236"/>
                  </a:lnTo>
                  <a:lnTo>
                    <a:pt x="559" y="249"/>
                  </a:lnTo>
                  <a:lnTo>
                    <a:pt x="560" y="264"/>
                  </a:lnTo>
                  <a:lnTo>
                    <a:pt x="561" y="278"/>
                  </a:lnTo>
                  <a:lnTo>
                    <a:pt x="561" y="278"/>
                  </a:lnTo>
                  <a:close/>
                </a:path>
              </a:pathLst>
            </a:custGeom>
            <a:solidFill>
              <a:srgbClr val="FFCF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solidFill>
                  <a:schemeClr val="tx1"/>
                </a:solidFill>
                <a:latin typeface="汉仪旗黑-50S" panose="00020600040101010101" pitchFamily="18" charset="-122"/>
                <a:ea typeface="汉仪旗黑-50S" panose="00020600040101010101" pitchFamily="18" charset="-122"/>
              </a:endParaRPr>
            </a:p>
          </p:txBody>
        </p:sp>
        <p:sp>
          <p:nvSpPr>
            <p:cNvPr id="88" name="文本框 87"/>
            <p:cNvSpPr txBox="1"/>
            <p:nvPr/>
          </p:nvSpPr>
          <p:spPr>
            <a:xfrm>
              <a:off x="1081363" y="1713080"/>
              <a:ext cx="744434" cy="494483"/>
            </a:xfrm>
            <a:prstGeom prst="rect">
              <a:avLst/>
            </a:prstGeom>
            <a:noFill/>
          </p:spPr>
          <p:txBody>
            <a:bodyPr wrap="square">
              <a:spAutoFit/>
            </a:bodyPr>
            <a:p>
              <a:pPr algn="ctr"/>
              <a:endParaRPr lang="zh-CN" altLang="en-US" dirty="0">
                <a:latin typeface="Arial Regular" panose="020B0604020202020204" charset="0"/>
                <a:ea typeface="汉仪旗黑-60S" panose="00020600040101010101" pitchFamily="18" charset="-122"/>
                <a:cs typeface="Arial Regular" panose="020B0604020202020204" charset="0"/>
                <a:sym typeface="汉仪旗黑-60S" panose="00020600040101010101" pitchFamily="18"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a:xfrm>
            <a:off x="-1" y="0"/>
            <a:ext cx="12192002" cy="6857998"/>
          </a:xfrm>
          <a:custGeom>
            <a:avLst/>
            <a:gdLst>
              <a:gd name="connsiteX0" fmla="*/ 0 w 7810500"/>
              <a:gd name="connsiteY0" fmla="*/ 0 h 2971800"/>
              <a:gd name="connsiteX1" fmla="*/ 7810500 w 7810500"/>
              <a:gd name="connsiteY1" fmla="*/ 0 h 2971800"/>
              <a:gd name="connsiteX2" fmla="*/ 7810500 w 7810500"/>
              <a:gd name="connsiteY2" fmla="*/ 2971800 h 2971800"/>
              <a:gd name="connsiteX3" fmla="*/ 0 w 7810500"/>
              <a:gd name="connsiteY3" fmla="*/ 2971800 h 2971800"/>
            </a:gdLst>
            <a:ahLst/>
            <a:cxnLst>
              <a:cxn ang="0">
                <a:pos x="connsiteX0" y="connsiteY0"/>
              </a:cxn>
              <a:cxn ang="0">
                <a:pos x="connsiteX1" y="connsiteY1"/>
              </a:cxn>
              <a:cxn ang="0">
                <a:pos x="connsiteX2" y="connsiteY2"/>
              </a:cxn>
              <a:cxn ang="0">
                <a:pos x="connsiteX3" y="connsiteY3"/>
              </a:cxn>
            </a:cxnLst>
            <a:rect l="l" t="t" r="r" b="b"/>
            <a:pathLst>
              <a:path w="7810500" h="2971800">
                <a:moveTo>
                  <a:pt x="0" y="0"/>
                </a:moveTo>
                <a:lnTo>
                  <a:pt x="7810500" y="0"/>
                </a:lnTo>
                <a:lnTo>
                  <a:pt x="7810500" y="2971800"/>
                </a:lnTo>
                <a:lnTo>
                  <a:pt x="0" y="2971800"/>
                </a:lnTo>
                <a:close/>
              </a:path>
            </a:pathLst>
          </a:custGeom>
          <a:solidFill>
            <a:srgbClr val="FFF7E8"/>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nvGrpSpPr>
          <p:cNvPr id="14" name="图形 4"/>
          <p:cNvGrpSpPr/>
          <p:nvPr/>
        </p:nvGrpSpPr>
        <p:grpSpPr>
          <a:xfrm>
            <a:off x="1469757" y="1280656"/>
            <a:ext cx="912702" cy="371801"/>
            <a:chOff x="3694842" y="2625184"/>
            <a:chExt cx="646747" cy="263461"/>
          </a:xfrm>
          <a:noFill/>
        </p:grpSpPr>
        <p:sp>
          <p:nvSpPr>
            <p:cNvPr id="15" name="任意多边形: 形状 14"/>
            <p:cNvSpPr/>
            <p:nvPr/>
          </p:nvSpPr>
          <p:spPr>
            <a:xfrm>
              <a:off x="3694842" y="2625184"/>
              <a:ext cx="83438" cy="83438"/>
            </a:xfrm>
            <a:custGeom>
              <a:avLst/>
              <a:gdLst>
                <a:gd name="connsiteX0" fmla="*/ 83439 w 83438"/>
                <a:gd name="connsiteY0" fmla="*/ 41720 h 83438"/>
                <a:gd name="connsiteX1" fmla="*/ 41719 w 83438"/>
                <a:gd name="connsiteY1" fmla="*/ 83439 h 83438"/>
                <a:gd name="connsiteX2" fmla="*/ 0 w 83438"/>
                <a:gd name="connsiteY2" fmla="*/ 41720 h 83438"/>
                <a:gd name="connsiteX3" fmla="*/ 41719 w 83438"/>
                <a:gd name="connsiteY3" fmla="*/ 0 h 83438"/>
                <a:gd name="connsiteX4" fmla="*/ 83439 w 83438"/>
                <a:gd name="connsiteY4" fmla="*/ 41720 h 8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38" h="83438">
                  <a:moveTo>
                    <a:pt x="83439" y="41720"/>
                  </a:moveTo>
                  <a:cubicBezTo>
                    <a:pt x="83439" y="64761"/>
                    <a:pt x="64760" y="83439"/>
                    <a:pt x="41719" y="83439"/>
                  </a:cubicBezTo>
                  <a:cubicBezTo>
                    <a:pt x="18678" y="83439"/>
                    <a:pt x="0" y="64761"/>
                    <a:pt x="0" y="41720"/>
                  </a:cubicBezTo>
                  <a:cubicBezTo>
                    <a:pt x="0" y="18679"/>
                    <a:pt x="18678" y="0"/>
                    <a:pt x="41719" y="0"/>
                  </a:cubicBezTo>
                  <a:cubicBezTo>
                    <a:pt x="64760" y="0"/>
                    <a:pt x="83439" y="18679"/>
                    <a:pt x="83439" y="41720"/>
                  </a:cubicBezTo>
                  <a:close/>
                </a:path>
              </a:pathLst>
            </a:custGeom>
            <a:noFill/>
            <a:ln w="9525" cap="rnd">
              <a:solidFill>
                <a:srgbClr val="CCA652"/>
              </a:solidFill>
              <a:prstDash val="solid"/>
              <a:round/>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6" name="任意多边形: 形状 15"/>
            <p:cNvSpPr/>
            <p:nvPr/>
          </p:nvSpPr>
          <p:spPr>
            <a:xfrm>
              <a:off x="3882580" y="2625184"/>
              <a:ext cx="83438" cy="83438"/>
            </a:xfrm>
            <a:custGeom>
              <a:avLst/>
              <a:gdLst>
                <a:gd name="connsiteX0" fmla="*/ 83439 w 83438"/>
                <a:gd name="connsiteY0" fmla="*/ 41720 h 83438"/>
                <a:gd name="connsiteX1" fmla="*/ 41720 w 83438"/>
                <a:gd name="connsiteY1" fmla="*/ 83439 h 83438"/>
                <a:gd name="connsiteX2" fmla="*/ 0 w 83438"/>
                <a:gd name="connsiteY2" fmla="*/ 41720 h 83438"/>
                <a:gd name="connsiteX3" fmla="*/ 41720 w 83438"/>
                <a:gd name="connsiteY3" fmla="*/ 0 h 83438"/>
                <a:gd name="connsiteX4" fmla="*/ 83439 w 83438"/>
                <a:gd name="connsiteY4" fmla="*/ 41720 h 8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38" h="83438">
                  <a:moveTo>
                    <a:pt x="83439" y="41720"/>
                  </a:moveTo>
                  <a:cubicBezTo>
                    <a:pt x="83439" y="64761"/>
                    <a:pt x="64761" y="83439"/>
                    <a:pt x="41720" y="83439"/>
                  </a:cubicBezTo>
                  <a:cubicBezTo>
                    <a:pt x="18678" y="83439"/>
                    <a:pt x="0" y="64761"/>
                    <a:pt x="0" y="41720"/>
                  </a:cubicBezTo>
                  <a:cubicBezTo>
                    <a:pt x="0" y="18679"/>
                    <a:pt x="18678" y="0"/>
                    <a:pt x="41720" y="0"/>
                  </a:cubicBezTo>
                  <a:cubicBezTo>
                    <a:pt x="64761" y="0"/>
                    <a:pt x="83439" y="18679"/>
                    <a:pt x="83439" y="41720"/>
                  </a:cubicBezTo>
                  <a:close/>
                </a:path>
              </a:pathLst>
            </a:custGeom>
            <a:noFill/>
            <a:ln w="9525" cap="rnd">
              <a:solidFill>
                <a:srgbClr val="CCA652"/>
              </a:solidFill>
              <a:prstDash val="solid"/>
              <a:round/>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7" name="任意多边形: 形状 16"/>
            <p:cNvSpPr/>
            <p:nvPr/>
          </p:nvSpPr>
          <p:spPr>
            <a:xfrm>
              <a:off x="4070413" y="2625184"/>
              <a:ext cx="83438" cy="83438"/>
            </a:xfrm>
            <a:custGeom>
              <a:avLst/>
              <a:gdLst>
                <a:gd name="connsiteX0" fmla="*/ 83439 w 83438"/>
                <a:gd name="connsiteY0" fmla="*/ 41720 h 83438"/>
                <a:gd name="connsiteX1" fmla="*/ 41720 w 83438"/>
                <a:gd name="connsiteY1" fmla="*/ 83439 h 83438"/>
                <a:gd name="connsiteX2" fmla="*/ 0 w 83438"/>
                <a:gd name="connsiteY2" fmla="*/ 41720 h 83438"/>
                <a:gd name="connsiteX3" fmla="*/ 41720 w 83438"/>
                <a:gd name="connsiteY3" fmla="*/ 0 h 83438"/>
                <a:gd name="connsiteX4" fmla="*/ 83439 w 83438"/>
                <a:gd name="connsiteY4" fmla="*/ 41720 h 8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38" h="83438">
                  <a:moveTo>
                    <a:pt x="83439" y="41720"/>
                  </a:moveTo>
                  <a:cubicBezTo>
                    <a:pt x="83439" y="64761"/>
                    <a:pt x="64761" y="83439"/>
                    <a:pt x="41720" y="83439"/>
                  </a:cubicBezTo>
                  <a:cubicBezTo>
                    <a:pt x="18678" y="83439"/>
                    <a:pt x="0" y="64761"/>
                    <a:pt x="0" y="41720"/>
                  </a:cubicBezTo>
                  <a:cubicBezTo>
                    <a:pt x="0" y="18679"/>
                    <a:pt x="18678" y="0"/>
                    <a:pt x="41720" y="0"/>
                  </a:cubicBezTo>
                  <a:cubicBezTo>
                    <a:pt x="64761" y="0"/>
                    <a:pt x="83439" y="18679"/>
                    <a:pt x="83439" y="41720"/>
                  </a:cubicBezTo>
                  <a:close/>
                </a:path>
              </a:pathLst>
            </a:custGeom>
            <a:noFill/>
            <a:ln w="9525" cap="rnd">
              <a:solidFill>
                <a:srgbClr val="CCA652"/>
              </a:solidFill>
              <a:prstDash val="solid"/>
              <a:round/>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8" name="任意多边形: 形状 17"/>
            <p:cNvSpPr/>
            <p:nvPr/>
          </p:nvSpPr>
          <p:spPr>
            <a:xfrm>
              <a:off x="4258151" y="2625184"/>
              <a:ext cx="83438" cy="83438"/>
            </a:xfrm>
            <a:custGeom>
              <a:avLst/>
              <a:gdLst>
                <a:gd name="connsiteX0" fmla="*/ 83439 w 83438"/>
                <a:gd name="connsiteY0" fmla="*/ 41720 h 83438"/>
                <a:gd name="connsiteX1" fmla="*/ 41719 w 83438"/>
                <a:gd name="connsiteY1" fmla="*/ 83439 h 83438"/>
                <a:gd name="connsiteX2" fmla="*/ 0 w 83438"/>
                <a:gd name="connsiteY2" fmla="*/ 41720 h 83438"/>
                <a:gd name="connsiteX3" fmla="*/ 41719 w 83438"/>
                <a:gd name="connsiteY3" fmla="*/ 0 h 83438"/>
                <a:gd name="connsiteX4" fmla="*/ 83439 w 83438"/>
                <a:gd name="connsiteY4" fmla="*/ 41720 h 8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38" h="83438">
                  <a:moveTo>
                    <a:pt x="83439" y="41720"/>
                  </a:moveTo>
                  <a:cubicBezTo>
                    <a:pt x="83439" y="64761"/>
                    <a:pt x="64760" y="83439"/>
                    <a:pt x="41719" y="83439"/>
                  </a:cubicBezTo>
                  <a:cubicBezTo>
                    <a:pt x="18678" y="83439"/>
                    <a:pt x="0" y="64761"/>
                    <a:pt x="0" y="41720"/>
                  </a:cubicBezTo>
                  <a:cubicBezTo>
                    <a:pt x="0" y="18679"/>
                    <a:pt x="18678" y="0"/>
                    <a:pt x="41719" y="0"/>
                  </a:cubicBezTo>
                  <a:cubicBezTo>
                    <a:pt x="64760" y="0"/>
                    <a:pt x="83439" y="18679"/>
                    <a:pt x="83439" y="41720"/>
                  </a:cubicBezTo>
                  <a:close/>
                </a:path>
              </a:pathLst>
            </a:custGeom>
            <a:noFill/>
            <a:ln w="9525" cap="rnd">
              <a:solidFill>
                <a:srgbClr val="CCA652"/>
              </a:solidFill>
              <a:prstDash val="solid"/>
              <a:round/>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9" name="任意多边形: 形状 18"/>
            <p:cNvSpPr/>
            <p:nvPr/>
          </p:nvSpPr>
          <p:spPr>
            <a:xfrm>
              <a:off x="3694842" y="2805207"/>
              <a:ext cx="83438" cy="83438"/>
            </a:xfrm>
            <a:custGeom>
              <a:avLst/>
              <a:gdLst>
                <a:gd name="connsiteX0" fmla="*/ 83439 w 83438"/>
                <a:gd name="connsiteY0" fmla="*/ 41719 h 83438"/>
                <a:gd name="connsiteX1" fmla="*/ 41719 w 83438"/>
                <a:gd name="connsiteY1" fmla="*/ 83439 h 83438"/>
                <a:gd name="connsiteX2" fmla="*/ 0 w 83438"/>
                <a:gd name="connsiteY2" fmla="*/ 41719 h 83438"/>
                <a:gd name="connsiteX3" fmla="*/ 41719 w 83438"/>
                <a:gd name="connsiteY3" fmla="*/ 0 h 83438"/>
                <a:gd name="connsiteX4" fmla="*/ 83439 w 83438"/>
                <a:gd name="connsiteY4" fmla="*/ 41719 h 8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38" h="83438">
                  <a:moveTo>
                    <a:pt x="83439" y="41719"/>
                  </a:moveTo>
                  <a:cubicBezTo>
                    <a:pt x="83439" y="64761"/>
                    <a:pt x="64760" y="83439"/>
                    <a:pt x="41719" y="83439"/>
                  </a:cubicBezTo>
                  <a:cubicBezTo>
                    <a:pt x="18678" y="83439"/>
                    <a:pt x="0" y="64761"/>
                    <a:pt x="0" y="41719"/>
                  </a:cubicBezTo>
                  <a:cubicBezTo>
                    <a:pt x="0" y="18678"/>
                    <a:pt x="18678" y="0"/>
                    <a:pt x="41719" y="0"/>
                  </a:cubicBezTo>
                  <a:cubicBezTo>
                    <a:pt x="64760" y="0"/>
                    <a:pt x="83439" y="18678"/>
                    <a:pt x="83439" y="41719"/>
                  </a:cubicBezTo>
                  <a:close/>
                </a:path>
              </a:pathLst>
            </a:custGeom>
            <a:noFill/>
            <a:ln w="9525" cap="rnd">
              <a:solidFill>
                <a:srgbClr val="CCA652"/>
              </a:solidFill>
              <a:prstDash val="solid"/>
              <a:round/>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0" name="任意多边形: 形状 19"/>
            <p:cNvSpPr/>
            <p:nvPr/>
          </p:nvSpPr>
          <p:spPr>
            <a:xfrm>
              <a:off x="3882580" y="2805207"/>
              <a:ext cx="83438" cy="83438"/>
            </a:xfrm>
            <a:custGeom>
              <a:avLst/>
              <a:gdLst>
                <a:gd name="connsiteX0" fmla="*/ 83439 w 83438"/>
                <a:gd name="connsiteY0" fmla="*/ 41719 h 83438"/>
                <a:gd name="connsiteX1" fmla="*/ 41720 w 83438"/>
                <a:gd name="connsiteY1" fmla="*/ 83439 h 83438"/>
                <a:gd name="connsiteX2" fmla="*/ 0 w 83438"/>
                <a:gd name="connsiteY2" fmla="*/ 41719 h 83438"/>
                <a:gd name="connsiteX3" fmla="*/ 41720 w 83438"/>
                <a:gd name="connsiteY3" fmla="*/ 0 h 83438"/>
                <a:gd name="connsiteX4" fmla="*/ 83439 w 83438"/>
                <a:gd name="connsiteY4" fmla="*/ 41719 h 8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38" h="83438">
                  <a:moveTo>
                    <a:pt x="83439" y="41719"/>
                  </a:moveTo>
                  <a:cubicBezTo>
                    <a:pt x="83439" y="64761"/>
                    <a:pt x="64761" y="83439"/>
                    <a:pt x="41720" y="83439"/>
                  </a:cubicBezTo>
                  <a:cubicBezTo>
                    <a:pt x="18678" y="83439"/>
                    <a:pt x="0" y="64761"/>
                    <a:pt x="0" y="41719"/>
                  </a:cubicBezTo>
                  <a:cubicBezTo>
                    <a:pt x="0" y="18678"/>
                    <a:pt x="18678" y="0"/>
                    <a:pt x="41720" y="0"/>
                  </a:cubicBezTo>
                  <a:cubicBezTo>
                    <a:pt x="64761" y="0"/>
                    <a:pt x="83439" y="18678"/>
                    <a:pt x="83439" y="41719"/>
                  </a:cubicBezTo>
                  <a:close/>
                </a:path>
              </a:pathLst>
            </a:custGeom>
            <a:noFill/>
            <a:ln w="9525" cap="rnd">
              <a:solidFill>
                <a:srgbClr val="CCA652"/>
              </a:solidFill>
              <a:prstDash val="solid"/>
              <a:round/>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1" name="任意多边形: 形状 20"/>
            <p:cNvSpPr/>
            <p:nvPr/>
          </p:nvSpPr>
          <p:spPr>
            <a:xfrm>
              <a:off x="4070413" y="2805207"/>
              <a:ext cx="83438" cy="83438"/>
            </a:xfrm>
            <a:custGeom>
              <a:avLst/>
              <a:gdLst>
                <a:gd name="connsiteX0" fmla="*/ 83439 w 83438"/>
                <a:gd name="connsiteY0" fmla="*/ 41719 h 83438"/>
                <a:gd name="connsiteX1" fmla="*/ 41720 w 83438"/>
                <a:gd name="connsiteY1" fmla="*/ 83439 h 83438"/>
                <a:gd name="connsiteX2" fmla="*/ 0 w 83438"/>
                <a:gd name="connsiteY2" fmla="*/ 41719 h 83438"/>
                <a:gd name="connsiteX3" fmla="*/ 41720 w 83438"/>
                <a:gd name="connsiteY3" fmla="*/ 0 h 83438"/>
                <a:gd name="connsiteX4" fmla="*/ 83439 w 83438"/>
                <a:gd name="connsiteY4" fmla="*/ 41719 h 8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38" h="83438">
                  <a:moveTo>
                    <a:pt x="83439" y="41719"/>
                  </a:moveTo>
                  <a:cubicBezTo>
                    <a:pt x="83439" y="64761"/>
                    <a:pt x="64761" y="83439"/>
                    <a:pt x="41720" y="83439"/>
                  </a:cubicBezTo>
                  <a:cubicBezTo>
                    <a:pt x="18678" y="83439"/>
                    <a:pt x="0" y="64761"/>
                    <a:pt x="0" y="41719"/>
                  </a:cubicBezTo>
                  <a:cubicBezTo>
                    <a:pt x="0" y="18678"/>
                    <a:pt x="18678" y="0"/>
                    <a:pt x="41720" y="0"/>
                  </a:cubicBezTo>
                  <a:cubicBezTo>
                    <a:pt x="64761" y="0"/>
                    <a:pt x="83439" y="18678"/>
                    <a:pt x="83439" y="41719"/>
                  </a:cubicBezTo>
                  <a:close/>
                </a:path>
              </a:pathLst>
            </a:custGeom>
            <a:noFill/>
            <a:ln w="9525" cap="rnd">
              <a:solidFill>
                <a:srgbClr val="CCA652"/>
              </a:solidFill>
              <a:prstDash val="solid"/>
              <a:round/>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2" name="任意多边形: 形状 21"/>
            <p:cNvSpPr/>
            <p:nvPr/>
          </p:nvSpPr>
          <p:spPr>
            <a:xfrm>
              <a:off x="4258151" y="2805207"/>
              <a:ext cx="83438" cy="83438"/>
            </a:xfrm>
            <a:custGeom>
              <a:avLst/>
              <a:gdLst>
                <a:gd name="connsiteX0" fmla="*/ 83439 w 83438"/>
                <a:gd name="connsiteY0" fmla="*/ 41719 h 83438"/>
                <a:gd name="connsiteX1" fmla="*/ 41719 w 83438"/>
                <a:gd name="connsiteY1" fmla="*/ 83439 h 83438"/>
                <a:gd name="connsiteX2" fmla="*/ 0 w 83438"/>
                <a:gd name="connsiteY2" fmla="*/ 41719 h 83438"/>
                <a:gd name="connsiteX3" fmla="*/ 41719 w 83438"/>
                <a:gd name="connsiteY3" fmla="*/ 0 h 83438"/>
                <a:gd name="connsiteX4" fmla="*/ 83439 w 83438"/>
                <a:gd name="connsiteY4" fmla="*/ 41719 h 8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38" h="83438">
                  <a:moveTo>
                    <a:pt x="83439" y="41719"/>
                  </a:moveTo>
                  <a:cubicBezTo>
                    <a:pt x="83439" y="64761"/>
                    <a:pt x="64760" y="83439"/>
                    <a:pt x="41719" y="83439"/>
                  </a:cubicBezTo>
                  <a:cubicBezTo>
                    <a:pt x="18678" y="83439"/>
                    <a:pt x="0" y="64761"/>
                    <a:pt x="0" y="41719"/>
                  </a:cubicBezTo>
                  <a:cubicBezTo>
                    <a:pt x="0" y="18678"/>
                    <a:pt x="18678" y="0"/>
                    <a:pt x="41719" y="0"/>
                  </a:cubicBezTo>
                  <a:cubicBezTo>
                    <a:pt x="64760" y="0"/>
                    <a:pt x="83439" y="18678"/>
                    <a:pt x="83439" y="41719"/>
                  </a:cubicBezTo>
                  <a:close/>
                </a:path>
              </a:pathLst>
            </a:custGeom>
            <a:noFill/>
            <a:ln w="9525" cap="rnd">
              <a:solidFill>
                <a:srgbClr val="CCA652"/>
              </a:solidFill>
              <a:prstDash val="solid"/>
              <a:round/>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23" name="图形 4"/>
          <p:cNvGrpSpPr/>
          <p:nvPr/>
        </p:nvGrpSpPr>
        <p:grpSpPr>
          <a:xfrm>
            <a:off x="9677772" y="5527647"/>
            <a:ext cx="912702" cy="371935"/>
            <a:chOff x="7579709" y="4220050"/>
            <a:chExt cx="646747" cy="263556"/>
          </a:xfrm>
          <a:noFill/>
        </p:grpSpPr>
        <p:sp>
          <p:nvSpPr>
            <p:cNvPr id="24" name="任意多边形: 形状 23"/>
            <p:cNvSpPr/>
            <p:nvPr/>
          </p:nvSpPr>
          <p:spPr>
            <a:xfrm>
              <a:off x="7579709" y="4220050"/>
              <a:ext cx="83438" cy="83438"/>
            </a:xfrm>
            <a:custGeom>
              <a:avLst/>
              <a:gdLst>
                <a:gd name="connsiteX0" fmla="*/ 83439 w 83438"/>
                <a:gd name="connsiteY0" fmla="*/ 41719 h 83438"/>
                <a:gd name="connsiteX1" fmla="*/ 41720 w 83438"/>
                <a:gd name="connsiteY1" fmla="*/ 83439 h 83438"/>
                <a:gd name="connsiteX2" fmla="*/ 0 w 83438"/>
                <a:gd name="connsiteY2" fmla="*/ 41719 h 83438"/>
                <a:gd name="connsiteX3" fmla="*/ 41720 w 83438"/>
                <a:gd name="connsiteY3" fmla="*/ 0 h 83438"/>
                <a:gd name="connsiteX4" fmla="*/ 83439 w 83438"/>
                <a:gd name="connsiteY4" fmla="*/ 41719 h 8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38" h="83438">
                  <a:moveTo>
                    <a:pt x="83439" y="41719"/>
                  </a:moveTo>
                  <a:cubicBezTo>
                    <a:pt x="83439" y="64760"/>
                    <a:pt x="64761" y="83439"/>
                    <a:pt x="41720" y="83439"/>
                  </a:cubicBezTo>
                  <a:cubicBezTo>
                    <a:pt x="18679" y="83439"/>
                    <a:pt x="0" y="64760"/>
                    <a:pt x="0" y="41719"/>
                  </a:cubicBezTo>
                  <a:cubicBezTo>
                    <a:pt x="0" y="18678"/>
                    <a:pt x="18679" y="0"/>
                    <a:pt x="41720" y="0"/>
                  </a:cubicBezTo>
                  <a:cubicBezTo>
                    <a:pt x="64761" y="0"/>
                    <a:pt x="83439" y="18678"/>
                    <a:pt x="83439" y="41719"/>
                  </a:cubicBezTo>
                  <a:close/>
                </a:path>
              </a:pathLst>
            </a:custGeom>
            <a:noFill/>
            <a:ln w="9525" cap="rnd">
              <a:solidFill>
                <a:srgbClr val="CCA652"/>
              </a:solidFill>
              <a:prstDash val="solid"/>
              <a:round/>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5" name="任意多边形: 形状 24"/>
            <p:cNvSpPr/>
            <p:nvPr/>
          </p:nvSpPr>
          <p:spPr>
            <a:xfrm>
              <a:off x="7767447" y="4220050"/>
              <a:ext cx="83438" cy="83438"/>
            </a:xfrm>
            <a:custGeom>
              <a:avLst/>
              <a:gdLst>
                <a:gd name="connsiteX0" fmla="*/ 83439 w 83438"/>
                <a:gd name="connsiteY0" fmla="*/ 41719 h 83438"/>
                <a:gd name="connsiteX1" fmla="*/ 41719 w 83438"/>
                <a:gd name="connsiteY1" fmla="*/ 83439 h 83438"/>
                <a:gd name="connsiteX2" fmla="*/ 0 w 83438"/>
                <a:gd name="connsiteY2" fmla="*/ 41719 h 83438"/>
                <a:gd name="connsiteX3" fmla="*/ 41719 w 83438"/>
                <a:gd name="connsiteY3" fmla="*/ 0 h 83438"/>
                <a:gd name="connsiteX4" fmla="*/ 83439 w 83438"/>
                <a:gd name="connsiteY4" fmla="*/ 41719 h 8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38" h="83438">
                  <a:moveTo>
                    <a:pt x="83439" y="41719"/>
                  </a:moveTo>
                  <a:cubicBezTo>
                    <a:pt x="83439" y="64760"/>
                    <a:pt x="64760" y="83439"/>
                    <a:pt x="41719" y="83439"/>
                  </a:cubicBezTo>
                  <a:cubicBezTo>
                    <a:pt x="18678" y="83439"/>
                    <a:pt x="0" y="64760"/>
                    <a:pt x="0" y="41719"/>
                  </a:cubicBezTo>
                  <a:cubicBezTo>
                    <a:pt x="0" y="18678"/>
                    <a:pt x="18678" y="0"/>
                    <a:pt x="41719" y="0"/>
                  </a:cubicBezTo>
                  <a:cubicBezTo>
                    <a:pt x="64760" y="0"/>
                    <a:pt x="83439" y="18678"/>
                    <a:pt x="83439" y="41719"/>
                  </a:cubicBezTo>
                  <a:close/>
                </a:path>
              </a:pathLst>
            </a:custGeom>
            <a:noFill/>
            <a:ln w="9525" cap="rnd">
              <a:solidFill>
                <a:srgbClr val="CCA652"/>
              </a:solidFill>
              <a:prstDash val="solid"/>
              <a:round/>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6" name="任意多边形: 形状 25"/>
            <p:cNvSpPr/>
            <p:nvPr/>
          </p:nvSpPr>
          <p:spPr>
            <a:xfrm>
              <a:off x="7955280" y="4220050"/>
              <a:ext cx="83438" cy="83438"/>
            </a:xfrm>
            <a:custGeom>
              <a:avLst/>
              <a:gdLst>
                <a:gd name="connsiteX0" fmla="*/ 83439 w 83438"/>
                <a:gd name="connsiteY0" fmla="*/ 41719 h 83438"/>
                <a:gd name="connsiteX1" fmla="*/ 41720 w 83438"/>
                <a:gd name="connsiteY1" fmla="*/ 83439 h 83438"/>
                <a:gd name="connsiteX2" fmla="*/ 0 w 83438"/>
                <a:gd name="connsiteY2" fmla="*/ 41719 h 83438"/>
                <a:gd name="connsiteX3" fmla="*/ 41720 w 83438"/>
                <a:gd name="connsiteY3" fmla="*/ 0 h 83438"/>
                <a:gd name="connsiteX4" fmla="*/ 83439 w 83438"/>
                <a:gd name="connsiteY4" fmla="*/ 41719 h 8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38" h="83438">
                  <a:moveTo>
                    <a:pt x="83439" y="41719"/>
                  </a:moveTo>
                  <a:cubicBezTo>
                    <a:pt x="83439" y="64760"/>
                    <a:pt x="64761" y="83439"/>
                    <a:pt x="41720" y="83439"/>
                  </a:cubicBezTo>
                  <a:cubicBezTo>
                    <a:pt x="18679" y="83439"/>
                    <a:pt x="0" y="64760"/>
                    <a:pt x="0" y="41719"/>
                  </a:cubicBezTo>
                  <a:cubicBezTo>
                    <a:pt x="0" y="18678"/>
                    <a:pt x="18679" y="0"/>
                    <a:pt x="41720" y="0"/>
                  </a:cubicBezTo>
                  <a:cubicBezTo>
                    <a:pt x="64761" y="0"/>
                    <a:pt x="83439" y="18678"/>
                    <a:pt x="83439" y="41719"/>
                  </a:cubicBezTo>
                  <a:close/>
                </a:path>
              </a:pathLst>
            </a:custGeom>
            <a:noFill/>
            <a:ln w="9525" cap="rnd">
              <a:solidFill>
                <a:srgbClr val="CCA652"/>
              </a:solidFill>
              <a:prstDash val="solid"/>
              <a:round/>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7" name="任意多边形: 形状 26"/>
            <p:cNvSpPr/>
            <p:nvPr/>
          </p:nvSpPr>
          <p:spPr>
            <a:xfrm>
              <a:off x="8143017" y="4220050"/>
              <a:ext cx="83438" cy="83438"/>
            </a:xfrm>
            <a:custGeom>
              <a:avLst/>
              <a:gdLst>
                <a:gd name="connsiteX0" fmla="*/ 83439 w 83438"/>
                <a:gd name="connsiteY0" fmla="*/ 41719 h 83438"/>
                <a:gd name="connsiteX1" fmla="*/ 41719 w 83438"/>
                <a:gd name="connsiteY1" fmla="*/ 83439 h 83438"/>
                <a:gd name="connsiteX2" fmla="*/ 0 w 83438"/>
                <a:gd name="connsiteY2" fmla="*/ 41719 h 83438"/>
                <a:gd name="connsiteX3" fmla="*/ 41719 w 83438"/>
                <a:gd name="connsiteY3" fmla="*/ 0 h 83438"/>
                <a:gd name="connsiteX4" fmla="*/ 83439 w 83438"/>
                <a:gd name="connsiteY4" fmla="*/ 41719 h 8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38" h="83438">
                  <a:moveTo>
                    <a:pt x="83439" y="41719"/>
                  </a:moveTo>
                  <a:cubicBezTo>
                    <a:pt x="83439" y="64760"/>
                    <a:pt x="64760" y="83439"/>
                    <a:pt x="41719" y="83439"/>
                  </a:cubicBezTo>
                  <a:cubicBezTo>
                    <a:pt x="18678" y="83439"/>
                    <a:pt x="0" y="64760"/>
                    <a:pt x="0" y="41719"/>
                  </a:cubicBezTo>
                  <a:cubicBezTo>
                    <a:pt x="0" y="18678"/>
                    <a:pt x="18678" y="0"/>
                    <a:pt x="41719" y="0"/>
                  </a:cubicBezTo>
                  <a:cubicBezTo>
                    <a:pt x="64760" y="0"/>
                    <a:pt x="83439" y="18678"/>
                    <a:pt x="83439" y="41719"/>
                  </a:cubicBezTo>
                  <a:close/>
                </a:path>
              </a:pathLst>
            </a:custGeom>
            <a:noFill/>
            <a:ln w="9525" cap="rnd">
              <a:solidFill>
                <a:srgbClr val="CCA652"/>
              </a:solidFill>
              <a:prstDash val="solid"/>
              <a:round/>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8" name="任意多边形: 形状 27"/>
            <p:cNvSpPr/>
            <p:nvPr/>
          </p:nvSpPr>
          <p:spPr>
            <a:xfrm>
              <a:off x="7579709" y="4400168"/>
              <a:ext cx="83438" cy="83438"/>
            </a:xfrm>
            <a:custGeom>
              <a:avLst/>
              <a:gdLst>
                <a:gd name="connsiteX0" fmla="*/ 83439 w 83438"/>
                <a:gd name="connsiteY0" fmla="*/ 41719 h 83438"/>
                <a:gd name="connsiteX1" fmla="*/ 41720 w 83438"/>
                <a:gd name="connsiteY1" fmla="*/ 83439 h 83438"/>
                <a:gd name="connsiteX2" fmla="*/ 0 w 83438"/>
                <a:gd name="connsiteY2" fmla="*/ 41719 h 83438"/>
                <a:gd name="connsiteX3" fmla="*/ 41720 w 83438"/>
                <a:gd name="connsiteY3" fmla="*/ 0 h 83438"/>
                <a:gd name="connsiteX4" fmla="*/ 83439 w 83438"/>
                <a:gd name="connsiteY4" fmla="*/ 41719 h 8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38" h="83438">
                  <a:moveTo>
                    <a:pt x="83439" y="41719"/>
                  </a:moveTo>
                  <a:cubicBezTo>
                    <a:pt x="83439" y="64761"/>
                    <a:pt x="64761" y="83439"/>
                    <a:pt x="41720" y="83439"/>
                  </a:cubicBezTo>
                  <a:cubicBezTo>
                    <a:pt x="18679" y="83439"/>
                    <a:pt x="0" y="64761"/>
                    <a:pt x="0" y="41719"/>
                  </a:cubicBezTo>
                  <a:cubicBezTo>
                    <a:pt x="0" y="18678"/>
                    <a:pt x="18679" y="0"/>
                    <a:pt x="41720" y="0"/>
                  </a:cubicBezTo>
                  <a:cubicBezTo>
                    <a:pt x="64761" y="0"/>
                    <a:pt x="83439" y="18678"/>
                    <a:pt x="83439" y="41719"/>
                  </a:cubicBezTo>
                  <a:close/>
                </a:path>
              </a:pathLst>
            </a:custGeom>
            <a:noFill/>
            <a:ln w="9525" cap="rnd">
              <a:solidFill>
                <a:srgbClr val="CCA652"/>
              </a:solidFill>
              <a:prstDash val="solid"/>
              <a:round/>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9" name="任意多边形: 形状 28"/>
            <p:cNvSpPr/>
            <p:nvPr/>
          </p:nvSpPr>
          <p:spPr>
            <a:xfrm>
              <a:off x="7767447" y="4400168"/>
              <a:ext cx="83438" cy="83438"/>
            </a:xfrm>
            <a:custGeom>
              <a:avLst/>
              <a:gdLst>
                <a:gd name="connsiteX0" fmla="*/ 83439 w 83438"/>
                <a:gd name="connsiteY0" fmla="*/ 41719 h 83438"/>
                <a:gd name="connsiteX1" fmla="*/ 41719 w 83438"/>
                <a:gd name="connsiteY1" fmla="*/ 83439 h 83438"/>
                <a:gd name="connsiteX2" fmla="*/ 0 w 83438"/>
                <a:gd name="connsiteY2" fmla="*/ 41719 h 83438"/>
                <a:gd name="connsiteX3" fmla="*/ 41719 w 83438"/>
                <a:gd name="connsiteY3" fmla="*/ 0 h 83438"/>
                <a:gd name="connsiteX4" fmla="*/ 83439 w 83438"/>
                <a:gd name="connsiteY4" fmla="*/ 41719 h 8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38" h="83438">
                  <a:moveTo>
                    <a:pt x="83439" y="41719"/>
                  </a:moveTo>
                  <a:cubicBezTo>
                    <a:pt x="83439" y="64761"/>
                    <a:pt x="64760" y="83439"/>
                    <a:pt x="41719" y="83439"/>
                  </a:cubicBezTo>
                  <a:cubicBezTo>
                    <a:pt x="18678" y="83439"/>
                    <a:pt x="0" y="64761"/>
                    <a:pt x="0" y="41719"/>
                  </a:cubicBezTo>
                  <a:cubicBezTo>
                    <a:pt x="0" y="18678"/>
                    <a:pt x="18678" y="0"/>
                    <a:pt x="41719" y="0"/>
                  </a:cubicBezTo>
                  <a:cubicBezTo>
                    <a:pt x="64760" y="0"/>
                    <a:pt x="83439" y="18678"/>
                    <a:pt x="83439" y="41719"/>
                  </a:cubicBezTo>
                  <a:close/>
                </a:path>
              </a:pathLst>
            </a:custGeom>
            <a:noFill/>
            <a:ln w="9525" cap="rnd">
              <a:solidFill>
                <a:srgbClr val="CCA652"/>
              </a:solidFill>
              <a:prstDash val="solid"/>
              <a:round/>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30" name="任意多边形: 形状 29"/>
            <p:cNvSpPr/>
            <p:nvPr/>
          </p:nvSpPr>
          <p:spPr>
            <a:xfrm>
              <a:off x="7955280" y="4400168"/>
              <a:ext cx="83438" cy="83438"/>
            </a:xfrm>
            <a:custGeom>
              <a:avLst/>
              <a:gdLst>
                <a:gd name="connsiteX0" fmla="*/ 83439 w 83438"/>
                <a:gd name="connsiteY0" fmla="*/ 41719 h 83438"/>
                <a:gd name="connsiteX1" fmla="*/ 41720 w 83438"/>
                <a:gd name="connsiteY1" fmla="*/ 83439 h 83438"/>
                <a:gd name="connsiteX2" fmla="*/ 0 w 83438"/>
                <a:gd name="connsiteY2" fmla="*/ 41719 h 83438"/>
                <a:gd name="connsiteX3" fmla="*/ 41720 w 83438"/>
                <a:gd name="connsiteY3" fmla="*/ 0 h 83438"/>
                <a:gd name="connsiteX4" fmla="*/ 83439 w 83438"/>
                <a:gd name="connsiteY4" fmla="*/ 41719 h 8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38" h="83438">
                  <a:moveTo>
                    <a:pt x="83439" y="41719"/>
                  </a:moveTo>
                  <a:cubicBezTo>
                    <a:pt x="83439" y="64761"/>
                    <a:pt x="64761" y="83439"/>
                    <a:pt x="41720" y="83439"/>
                  </a:cubicBezTo>
                  <a:cubicBezTo>
                    <a:pt x="18679" y="83439"/>
                    <a:pt x="0" y="64761"/>
                    <a:pt x="0" y="41719"/>
                  </a:cubicBezTo>
                  <a:cubicBezTo>
                    <a:pt x="0" y="18678"/>
                    <a:pt x="18679" y="0"/>
                    <a:pt x="41720" y="0"/>
                  </a:cubicBezTo>
                  <a:cubicBezTo>
                    <a:pt x="64761" y="0"/>
                    <a:pt x="83439" y="18678"/>
                    <a:pt x="83439" y="41719"/>
                  </a:cubicBezTo>
                  <a:close/>
                </a:path>
              </a:pathLst>
            </a:custGeom>
            <a:noFill/>
            <a:ln w="9525" cap="rnd">
              <a:solidFill>
                <a:srgbClr val="CCA652"/>
              </a:solidFill>
              <a:prstDash val="solid"/>
              <a:round/>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31" name="任意多边形: 形状 30"/>
            <p:cNvSpPr/>
            <p:nvPr/>
          </p:nvSpPr>
          <p:spPr>
            <a:xfrm>
              <a:off x="8143017" y="4400168"/>
              <a:ext cx="83438" cy="83438"/>
            </a:xfrm>
            <a:custGeom>
              <a:avLst/>
              <a:gdLst>
                <a:gd name="connsiteX0" fmla="*/ 83439 w 83438"/>
                <a:gd name="connsiteY0" fmla="*/ 41719 h 83438"/>
                <a:gd name="connsiteX1" fmla="*/ 41719 w 83438"/>
                <a:gd name="connsiteY1" fmla="*/ 83439 h 83438"/>
                <a:gd name="connsiteX2" fmla="*/ 0 w 83438"/>
                <a:gd name="connsiteY2" fmla="*/ 41719 h 83438"/>
                <a:gd name="connsiteX3" fmla="*/ 41719 w 83438"/>
                <a:gd name="connsiteY3" fmla="*/ 0 h 83438"/>
                <a:gd name="connsiteX4" fmla="*/ 83439 w 83438"/>
                <a:gd name="connsiteY4" fmla="*/ 41719 h 8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38" h="83438">
                  <a:moveTo>
                    <a:pt x="83439" y="41719"/>
                  </a:moveTo>
                  <a:cubicBezTo>
                    <a:pt x="83439" y="64761"/>
                    <a:pt x="64760" y="83439"/>
                    <a:pt x="41719" y="83439"/>
                  </a:cubicBezTo>
                  <a:cubicBezTo>
                    <a:pt x="18678" y="83439"/>
                    <a:pt x="0" y="64761"/>
                    <a:pt x="0" y="41719"/>
                  </a:cubicBezTo>
                  <a:cubicBezTo>
                    <a:pt x="0" y="18678"/>
                    <a:pt x="18678" y="0"/>
                    <a:pt x="41719" y="0"/>
                  </a:cubicBezTo>
                  <a:cubicBezTo>
                    <a:pt x="64760" y="0"/>
                    <a:pt x="83439" y="18678"/>
                    <a:pt x="83439" y="41719"/>
                  </a:cubicBezTo>
                  <a:close/>
                </a:path>
              </a:pathLst>
            </a:custGeom>
            <a:noFill/>
            <a:ln w="9525" cap="rnd">
              <a:solidFill>
                <a:srgbClr val="CCA652"/>
              </a:solidFill>
              <a:prstDash val="solid"/>
              <a:round/>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sp>
        <p:nvSpPr>
          <p:cNvPr id="221" name="任意多边形: 形状 220"/>
          <p:cNvSpPr/>
          <p:nvPr/>
        </p:nvSpPr>
        <p:spPr>
          <a:xfrm rot="16712747">
            <a:off x="-136481" y="-29650"/>
            <a:ext cx="1317360" cy="1202716"/>
          </a:xfrm>
          <a:custGeom>
            <a:avLst/>
            <a:gdLst>
              <a:gd name="connsiteX0" fmla="*/ 1146443 w 1317360"/>
              <a:gd name="connsiteY0" fmla="*/ 0 h 1202716"/>
              <a:gd name="connsiteX1" fmla="*/ 1317360 w 1317360"/>
              <a:gd name="connsiteY1" fmla="*/ 1137419 h 1202716"/>
              <a:gd name="connsiteX2" fmla="*/ 1170780 w 1317360"/>
              <a:gd name="connsiteY2" fmla="*/ 1182920 h 1202716"/>
              <a:gd name="connsiteX3" fmla="*/ 974403 w 1317360"/>
              <a:gd name="connsiteY3" fmla="*/ 1202716 h 1202716"/>
              <a:gd name="connsiteX4" fmla="*/ 0 w 1317360"/>
              <a:gd name="connsiteY4" fmla="*/ 228313 h 1202716"/>
              <a:gd name="connsiteX5" fmla="*/ 2851 w 1317360"/>
              <a:gd name="connsiteY5" fmla="*/ 171846 h 1202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7360" h="1202716">
                <a:moveTo>
                  <a:pt x="1146443" y="0"/>
                </a:moveTo>
                <a:lnTo>
                  <a:pt x="1317360" y="1137419"/>
                </a:lnTo>
                <a:lnTo>
                  <a:pt x="1170780" y="1182920"/>
                </a:lnTo>
                <a:cubicBezTo>
                  <a:pt x="1107349" y="1195900"/>
                  <a:pt x="1041672" y="1202716"/>
                  <a:pt x="974403" y="1202716"/>
                </a:cubicBezTo>
                <a:cubicBezTo>
                  <a:pt x="436256" y="1202716"/>
                  <a:pt x="0" y="766462"/>
                  <a:pt x="0" y="228313"/>
                </a:cubicBezTo>
                <a:lnTo>
                  <a:pt x="2851" y="171846"/>
                </a:lnTo>
                <a:close/>
              </a:path>
            </a:pathLst>
          </a:custGeom>
          <a:noFill/>
          <a:ln w="9525" cap="rnd">
            <a:solidFill>
              <a:srgbClr val="CCA652"/>
            </a:solidFill>
            <a:custDash>
              <a:ds d="517590" sp="517590"/>
            </a:custDash>
            <a:round/>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222" name="任意多边形: 形状 221"/>
          <p:cNvSpPr/>
          <p:nvPr/>
        </p:nvSpPr>
        <p:spPr>
          <a:xfrm rot="18900000">
            <a:off x="10887619" y="5865092"/>
            <a:ext cx="1604057" cy="1238714"/>
          </a:xfrm>
          <a:custGeom>
            <a:avLst/>
            <a:gdLst>
              <a:gd name="connsiteX0" fmla="*/ 1427682 w 1604057"/>
              <a:gd name="connsiteY0" fmla="*/ 285393 h 1238714"/>
              <a:gd name="connsiteX1" fmla="*/ 1595471 w 1604057"/>
              <a:gd name="connsiteY1" fmla="*/ 509939 h 1238714"/>
              <a:gd name="connsiteX2" fmla="*/ 1604057 w 1604057"/>
              <a:gd name="connsiteY2" fmla="*/ 527762 h 1238714"/>
              <a:gd name="connsiteX3" fmla="*/ 893105 w 1604057"/>
              <a:gd name="connsiteY3" fmla="*/ 1238714 h 1238714"/>
              <a:gd name="connsiteX4" fmla="*/ 0 w 1604057"/>
              <a:gd name="connsiteY4" fmla="*/ 345610 h 1238714"/>
              <a:gd name="connsiteX5" fmla="*/ 49684 w 1604057"/>
              <a:gd name="connsiteY5" fmla="*/ 285393 h 1238714"/>
              <a:gd name="connsiteX6" fmla="*/ 738683 w 1604057"/>
              <a:gd name="connsiteY6" fmla="*/ 0 h 1238714"/>
              <a:gd name="connsiteX7" fmla="*/ 1427682 w 1604057"/>
              <a:gd name="connsiteY7" fmla="*/ 285393 h 123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4057" h="1238714">
                <a:moveTo>
                  <a:pt x="1427682" y="285393"/>
                </a:moveTo>
                <a:cubicBezTo>
                  <a:pt x="1493806" y="351517"/>
                  <a:pt x="1550471" y="427100"/>
                  <a:pt x="1595471" y="509939"/>
                </a:cubicBezTo>
                <a:lnTo>
                  <a:pt x="1604057" y="527762"/>
                </a:lnTo>
                <a:lnTo>
                  <a:pt x="893105" y="1238714"/>
                </a:lnTo>
                <a:lnTo>
                  <a:pt x="0" y="345610"/>
                </a:lnTo>
                <a:lnTo>
                  <a:pt x="49684" y="285393"/>
                </a:lnTo>
                <a:cubicBezTo>
                  <a:pt x="226014" y="109063"/>
                  <a:pt x="469612" y="0"/>
                  <a:pt x="738683" y="0"/>
                </a:cubicBezTo>
                <a:cubicBezTo>
                  <a:pt x="1007754" y="0"/>
                  <a:pt x="1251352" y="109063"/>
                  <a:pt x="1427682" y="285393"/>
                </a:cubicBezTo>
                <a:close/>
              </a:path>
            </a:pathLst>
          </a:custGeom>
          <a:noFill/>
          <a:ln w="9525" cap="rnd">
            <a:solidFill>
              <a:srgbClr val="CCA652"/>
            </a:solidFill>
            <a:custDash>
              <a:ds d="517590" sp="517590"/>
            </a:custDash>
            <a:round/>
          </a:ln>
        </p:spPr>
        <p:txBody>
          <a:bodyPr wrap="square" rtlCol="0" anchor="ctr">
            <a:noAutofit/>
          </a:bodyPr>
          <a:lstStyle/>
          <a:p>
            <a:endParaRPr lang="zh-CN" altLang="en-US" dirty="0">
              <a:latin typeface="汉仪旗黑-50S" panose="00020600040101010101" pitchFamily="18" charset="-122"/>
              <a:ea typeface="汉仪旗黑-50S" panose="00020600040101010101" pitchFamily="18" charset="-122"/>
            </a:endParaRPr>
          </a:p>
        </p:txBody>
      </p:sp>
      <p:sp>
        <p:nvSpPr>
          <p:cNvPr id="9" name="任意多边形: 形状 8"/>
          <p:cNvSpPr/>
          <p:nvPr/>
        </p:nvSpPr>
        <p:spPr>
          <a:xfrm>
            <a:off x="0" y="3990475"/>
            <a:ext cx="4018377" cy="2867523"/>
          </a:xfrm>
          <a:custGeom>
            <a:avLst/>
            <a:gdLst>
              <a:gd name="connsiteX0" fmla="*/ 2032064 w 2032063"/>
              <a:gd name="connsiteY0" fmla="*/ 1450086 h 1450085"/>
              <a:gd name="connsiteX1" fmla="*/ 0 w 2032063"/>
              <a:gd name="connsiteY1" fmla="*/ 1450086 h 1450085"/>
              <a:gd name="connsiteX2" fmla="*/ 0 w 2032063"/>
              <a:gd name="connsiteY2" fmla="*/ 0 h 1450085"/>
              <a:gd name="connsiteX3" fmla="*/ 601694 w 2032063"/>
              <a:gd name="connsiteY3" fmla="*/ 483394 h 1450085"/>
              <a:gd name="connsiteX4" fmla="*/ 1827371 w 2032063"/>
              <a:gd name="connsiteY4" fmla="*/ 1249680 h 1450085"/>
              <a:gd name="connsiteX5" fmla="*/ 2032064 w 2032063"/>
              <a:gd name="connsiteY5" fmla="*/ 1450086 h 145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63" h="1450085">
                <a:moveTo>
                  <a:pt x="2032064" y="1450086"/>
                </a:moveTo>
                <a:lnTo>
                  <a:pt x="0" y="1450086"/>
                </a:lnTo>
                <a:lnTo>
                  <a:pt x="0" y="0"/>
                </a:lnTo>
                <a:cubicBezTo>
                  <a:pt x="173927" y="19907"/>
                  <a:pt x="409670" y="123254"/>
                  <a:pt x="601694" y="483394"/>
                </a:cubicBezTo>
                <a:cubicBezTo>
                  <a:pt x="951929" y="1140238"/>
                  <a:pt x="1404271" y="899446"/>
                  <a:pt x="1827371" y="1249680"/>
                </a:cubicBezTo>
                <a:cubicBezTo>
                  <a:pt x="1910715" y="1318641"/>
                  <a:pt x="1977866" y="1386173"/>
                  <a:pt x="2032064" y="1450086"/>
                </a:cubicBezTo>
                <a:close/>
              </a:path>
            </a:pathLst>
          </a:custGeom>
          <a:solidFill>
            <a:srgbClr val="FFD05C"/>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1" name="任意多边形: 形状 10"/>
          <p:cNvSpPr/>
          <p:nvPr/>
        </p:nvSpPr>
        <p:spPr>
          <a:xfrm>
            <a:off x="742685" y="5769505"/>
            <a:ext cx="6435355" cy="1088495"/>
          </a:xfrm>
          <a:custGeom>
            <a:avLst/>
            <a:gdLst>
              <a:gd name="connsiteX0" fmla="*/ 3254312 w 3254311"/>
              <a:gd name="connsiteY0" fmla="*/ 550444 h 550444"/>
              <a:gd name="connsiteX1" fmla="*/ 0 w 3254311"/>
              <a:gd name="connsiteY1" fmla="*/ 550444 h 550444"/>
              <a:gd name="connsiteX2" fmla="*/ 1225677 w 3254311"/>
              <a:gd name="connsiteY2" fmla="*/ 7138 h 550444"/>
              <a:gd name="connsiteX3" fmla="*/ 2655570 w 3254311"/>
              <a:gd name="connsiteY3" fmla="*/ 357277 h 550444"/>
              <a:gd name="connsiteX4" fmla="*/ 3254312 w 3254311"/>
              <a:gd name="connsiteY4" fmla="*/ 550444 h 550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4311" h="550444">
                <a:moveTo>
                  <a:pt x="3254312" y="550444"/>
                </a:moveTo>
                <a:lnTo>
                  <a:pt x="0" y="550444"/>
                </a:lnTo>
                <a:cubicBezTo>
                  <a:pt x="0" y="550444"/>
                  <a:pt x="342900" y="-73158"/>
                  <a:pt x="1225677" y="7138"/>
                </a:cubicBezTo>
                <a:cubicBezTo>
                  <a:pt x="2108454" y="87339"/>
                  <a:pt x="1955197" y="284316"/>
                  <a:pt x="2655570" y="357277"/>
                </a:cubicBezTo>
                <a:cubicBezTo>
                  <a:pt x="2921222" y="384995"/>
                  <a:pt x="3115532" y="463576"/>
                  <a:pt x="3254312" y="550444"/>
                </a:cubicBezTo>
                <a:close/>
              </a:path>
            </a:pathLst>
          </a:custGeom>
          <a:solidFill>
            <a:srgbClr val="FFE5B0"/>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nvGrpSpPr>
          <p:cNvPr id="34" name="图形 4"/>
          <p:cNvGrpSpPr/>
          <p:nvPr/>
        </p:nvGrpSpPr>
        <p:grpSpPr>
          <a:xfrm>
            <a:off x="896865" y="4002049"/>
            <a:ext cx="1149250" cy="1428754"/>
            <a:chOff x="2644288" y="3472952"/>
            <a:chExt cx="581167" cy="722510"/>
          </a:xfrm>
        </p:grpSpPr>
        <p:sp>
          <p:nvSpPr>
            <p:cNvPr id="35" name="任意多边形: 形状 34"/>
            <p:cNvSpPr/>
            <p:nvPr/>
          </p:nvSpPr>
          <p:spPr>
            <a:xfrm>
              <a:off x="2822444" y="3624253"/>
              <a:ext cx="403012" cy="571209"/>
            </a:xfrm>
            <a:custGeom>
              <a:avLst/>
              <a:gdLst>
                <a:gd name="connsiteX0" fmla="*/ 142784 w 403012"/>
                <a:gd name="connsiteY0" fmla="*/ 26774 h 571209"/>
                <a:gd name="connsiteX1" fmla="*/ 143069 w 403012"/>
                <a:gd name="connsiteY1" fmla="*/ 31632 h 571209"/>
                <a:gd name="connsiteX2" fmla="*/ 142974 w 403012"/>
                <a:gd name="connsiteY2" fmla="*/ 31727 h 571209"/>
                <a:gd name="connsiteX3" fmla="*/ 128591 w 403012"/>
                <a:gd name="connsiteY3" fmla="*/ 62397 h 571209"/>
                <a:gd name="connsiteX4" fmla="*/ 124400 w 403012"/>
                <a:gd name="connsiteY4" fmla="*/ 96687 h 571209"/>
                <a:gd name="connsiteX5" fmla="*/ 126305 w 403012"/>
                <a:gd name="connsiteY5" fmla="*/ 131549 h 571209"/>
                <a:gd name="connsiteX6" fmla="*/ 128877 w 403012"/>
                <a:gd name="connsiteY6" fmla="*/ 148885 h 571209"/>
                <a:gd name="connsiteX7" fmla="*/ 132401 w 403012"/>
                <a:gd name="connsiteY7" fmla="*/ 165649 h 571209"/>
                <a:gd name="connsiteX8" fmla="*/ 132401 w 403012"/>
                <a:gd name="connsiteY8" fmla="*/ 165744 h 571209"/>
                <a:gd name="connsiteX9" fmla="*/ 132497 w 403012"/>
                <a:gd name="connsiteY9" fmla="*/ 166410 h 571209"/>
                <a:gd name="connsiteX10" fmla="*/ 132687 w 403012"/>
                <a:gd name="connsiteY10" fmla="*/ 166601 h 571209"/>
                <a:gd name="connsiteX11" fmla="*/ 144022 w 403012"/>
                <a:gd name="connsiteY11" fmla="*/ 182889 h 571209"/>
                <a:gd name="connsiteX12" fmla="*/ 149737 w 403012"/>
                <a:gd name="connsiteY12" fmla="*/ 190985 h 571209"/>
                <a:gd name="connsiteX13" fmla="*/ 155642 w 403012"/>
                <a:gd name="connsiteY13" fmla="*/ 198986 h 571209"/>
                <a:gd name="connsiteX14" fmla="*/ 167549 w 403012"/>
                <a:gd name="connsiteY14" fmla="*/ 214893 h 571209"/>
                <a:gd name="connsiteX15" fmla="*/ 192314 w 403012"/>
                <a:gd name="connsiteY15" fmla="*/ 246039 h 571209"/>
                <a:gd name="connsiteX16" fmla="*/ 203267 w 403012"/>
                <a:gd name="connsiteY16" fmla="*/ 259565 h 571209"/>
                <a:gd name="connsiteX17" fmla="*/ 205268 w 403012"/>
                <a:gd name="connsiteY17" fmla="*/ 224608 h 571209"/>
                <a:gd name="connsiteX18" fmla="*/ 213840 w 403012"/>
                <a:gd name="connsiteY18" fmla="*/ 188032 h 571209"/>
                <a:gd name="connsiteX19" fmla="*/ 233557 w 403012"/>
                <a:gd name="connsiteY19" fmla="*/ 155838 h 571209"/>
                <a:gd name="connsiteX20" fmla="*/ 238796 w 403012"/>
                <a:gd name="connsiteY20" fmla="*/ 155838 h 571209"/>
                <a:gd name="connsiteX21" fmla="*/ 239081 w 403012"/>
                <a:gd name="connsiteY21" fmla="*/ 160695 h 571209"/>
                <a:gd name="connsiteX22" fmla="*/ 238986 w 403012"/>
                <a:gd name="connsiteY22" fmla="*/ 160791 h 571209"/>
                <a:gd name="connsiteX23" fmla="*/ 224603 w 403012"/>
                <a:gd name="connsiteY23" fmla="*/ 191461 h 571209"/>
                <a:gd name="connsiteX24" fmla="*/ 220412 w 403012"/>
                <a:gd name="connsiteY24" fmla="*/ 225751 h 571209"/>
                <a:gd name="connsiteX25" fmla="*/ 222317 w 403012"/>
                <a:gd name="connsiteY25" fmla="*/ 260613 h 571209"/>
                <a:gd name="connsiteX26" fmla="*/ 224889 w 403012"/>
                <a:gd name="connsiteY26" fmla="*/ 277948 h 571209"/>
                <a:gd name="connsiteX27" fmla="*/ 227080 w 403012"/>
                <a:gd name="connsiteY27" fmla="*/ 289093 h 571209"/>
                <a:gd name="connsiteX28" fmla="*/ 314329 w 403012"/>
                <a:gd name="connsiteY28" fmla="*/ 407012 h 571209"/>
                <a:gd name="connsiteX29" fmla="*/ 359096 w 403012"/>
                <a:gd name="connsiteY29" fmla="*/ 474449 h 571209"/>
                <a:gd name="connsiteX30" fmla="*/ 380432 w 403012"/>
                <a:gd name="connsiteY30" fmla="*/ 509025 h 571209"/>
                <a:gd name="connsiteX31" fmla="*/ 400816 w 403012"/>
                <a:gd name="connsiteY31" fmla="*/ 544648 h 571209"/>
                <a:gd name="connsiteX32" fmla="*/ 393577 w 403012"/>
                <a:gd name="connsiteY32" fmla="*/ 569032 h 571209"/>
                <a:gd name="connsiteX33" fmla="*/ 369193 w 403012"/>
                <a:gd name="connsiteY33" fmla="*/ 561793 h 571209"/>
                <a:gd name="connsiteX34" fmla="*/ 369002 w 403012"/>
                <a:gd name="connsiteY34" fmla="*/ 561317 h 571209"/>
                <a:gd name="connsiteX35" fmla="*/ 368812 w 403012"/>
                <a:gd name="connsiteY35" fmla="*/ 561031 h 571209"/>
                <a:gd name="connsiteX36" fmla="*/ 350429 w 403012"/>
                <a:gd name="connsiteY36" fmla="*/ 526360 h 571209"/>
                <a:gd name="connsiteX37" fmla="*/ 330712 w 403012"/>
                <a:gd name="connsiteY37" fmla="*/ 491880 h 571209"/>
                <a:gd name="connsiteX38" fmla="*/ 288992 w 403012"/>
                <a:gd name="connsiteY38" fmla="*/ 423967 h 571209"/>
                <a:gd name="connsiteX39" fmla="*/ 198124 w 403012"/>
                <a:gd name="connsiteY39" fmla="*/ 292712 h 571209"/>
                <a:gd name="connsiteX40" fmla="*/ 182027 w 403012"/>
                <a:gd name="connsiteY40" fmla="*/ 271376 h 571209"/>
                <a:gd name="connsiteX41" fmla="*/ 174502 w 403012"/>
                <a:gd name="connsiteY41" fmla="*/ 267756 h 571209"/>
                <a:gd name="connsiteX42" fmla="*/ 139545 w 403012"/>
                <a:gd name="connsiteY42" fmla="*/ 254993 h 571209"/>
                <a:gd name="connsiteX43" fmla="*/ 103064 w 403012"/>
                <a:gd name="connsiteY43" fmla="*/ 249850 h 571209"/>
                <a:gd name="connsiteX44" fmla="*/ 84776 w 403012"/>
                <a:gd name="connsiteY44" fmla="*/ 251469 h 571209"/>
                <a:gd name="connsiteX45" fmla="*/ 67250 w 403012"/>
                <a:gd name="connsiteY45" fmla="*/ 256612 h 571209"/>
                <a:gd name="connsiteX46" fmla="*/ 67155 w 403012"/>
                <a:gd name="connsiteY46" fmla="*/ 256612 h 571209"/>
                <a:gd name="connsiteX47" fmla="*/ 61535 w 403012"/>
                <a:gd name="connsiteY47" fmla="*/ 254231 h 571209"/>
                <a:gd name="connsiteX48" fmla="*/ 63631 w 403012"/>
                <a:gd name="connsiteY48" fmla="*/ 248802 h 571209"/>
                <a:gd name="connsiteX49" fmla="*/ 82586 w 403012"/>
                <a:gd name="connsiteY49" fmla="*/ 241658 h 571209"/>
                <a:gd name="connsiteX50" fmla="*/ 102588 w 403012"/>
                <a:gd name="connsiteY50" fmla="*/ 238419 h 571209"/>
                <a:gd name="connsiteX51" fmla="*/ 142593 w 403012"/>
                <a:gd name="connsiteY51" fmla="*/ 241086 h 571209"/>
                <a:gd name="connsiteX52" fmla="*/ 163167 w 403012"/>
                <a:gd name="connsiteY52" fmla="*/ 246039 h 571209"/>
                <a:gd name="connsiteX53" fmla="*/ 149927 w 403012"/>
                <a:gd name="connsiteY53" fmla="*/ 227942 h 571209"/>
                <a:gd name="connsiteX54" fmla="*/ 138307 w 403012"/>
                <a:gd name="connsiteY54" fmla="*/ 211273 h 571209"/>
                <a:gd name="connsiteX55" fmla="*/ 132497 w 403012"/>
                <a:gd name="connsiteY55" fmla="*/ 202986 h 571209"/>
                <a:gd name="connsiteX56" fmla="*/ 126972 w 403012"/>
                <a:gd name="connsiteY56" fmla="*/ 194414 h 571209"/>
                <a:gd name="connsiteX57" fmla="*/ 123067 w 403012"/>
                <a:gd name="connsiteY57" fmla="*/ 188413 h 571209"/>
                <a:gd name="connsiteX58" fmla="*/ 114875 w 403012"/>
                <a:gd name="connsiteY58" fmla="*/ 178698 h 571209"/>
                <a:gd name="connsiteX59" fmla="*/ 102017 w 403012"/>
                <a:gd name="connsiteY59" fmla="*/ 165172 h 571209"/>
                <a:gd name="connsiteX60" fmla="*/ 73251 w 403012"/>
                <a:gd name="connsiteY60" fmla="*/ 141455 h 571209"/>
                <a:gd name="connsiteX61" fmla="*/ 40580 w 403012"/>
                <a:gd name="connsiteY61" fmla="*/ 124501 h 571209"/>
                <a:gd name="connsiteX62" fmla="*/ 22864 w 403012"/>
                <a:gd name="connsiteY62" fmla="*/ 119928 h 571209"/>
                <a:gd name="connsiteX63" fmla="*/ 4576 w 403012"/>
                <a:gd name="connsiteY63" fmla="*/ 118976 h 571209"/>
                <a:gd name="connsiteX64" fmla="*/ 4481 w 403012"/>
                <a:gd name="connsiteY64" fmla="*/ 118976 h 571209"/>
                <a:gd name="connsiteX65" fmla="*/ 4 w 403012"/>
                <a:gd name="connsiteY65" fmla="*/ 114880 h 571209"/>
                <a:gd name="connsiteX66" fmla="*/ 3814 w 403012"/>
                <a:gd name="connsiteY66" fmla="*/ 110403 h 571209"/>
                <a:gd name="connsiteX67" fmla="*/ 24102 w 403012"/>
                <a:gd name="connsiteY67" fmla="*/ 110022 h 571209"/>
                <a:gd name="connsiteX68" fmla="*/ 44009 w 403012"/>
                <a:gd name="connsiteY68" fmla="*/ 113642 h 571209"/>
                <a:gd name="connsiteX69" fmla="*/ 80871 w 403012"/>
                <a:gd name="connsiteY69" fmla="*/ 129453 h 571209"/>
                <a:gd name="connsiteX70" fmla="*/ 92396 w 403012"/>
                <a:gd name="connsiteY70" fmla="*/ 136693 h 571209"/>
                <a:gd name="connsiteX71" fmla="*/ 68393 w 403012"/>
                <a:gd name="connsiteY71" fmla="*/ 87258 h 571209"/>
                <a:gd name="connsiteX72" fmla="*/ 60964 w 403012"/>
                <a:gd name="connsiteY72" fmla="*/ 68112 h 571209"/>
                <a:gd name="connsiteX73" fmla="*/ 54677 w 403012"/>
                <a:gd name="connsiteY73" fmla="*/ 48491 h 571209"/>
                <a:gd name="connsiteX74" fmla="*/ 52010 w 403012"/>
                <a:gd name="connsiteY74" fmla="*/ 38490 h 571209"/>
                <a:gd name="connsiteX75" fmla="*/ 49820 w 403012"/>
                <a:gd name="connsiteY75" fmla="*/ 28298 h 571209"/>
                <a:gd name="connsiteX76" fmla="*/ 48867 w 403012"/>
                <a:gd name="connsiteY76" fmla="*/ 23154 h 571209"/>
                <a:gd name="connsiteX77" fmla="*/ 48200 w 403012"/>
                <a:gd name="connsiteY77" fmla="*/ 17916 h 571209"/>
                <a:gd name="connsiteX78" fmla="*/ 47724 w 403012"/>
                <a:gd name="connsiteY78" fmla="*/ 12486 h 571209"/>
                <a:gd name="connsiteX79" fmla="*/ 47629 w 403012"/>
                <a:gd name="connsiteY79" fmla="*/ 9724 h 571209"/>
                <a:gd name="connsiteX80" fmla="*/ 47629 w 403012"/>
                <a:gd name="connsiteY80" fmla="*/ 6581 h 571209"/>
                <a:gd name="connsiteX81" fmla="*/ 54868 w 403012"/>
                <a:gd name="connsiteY81" fmla="*/ 9 h 571209"/>
                <a:gd name="connsiteX82" fmla="*/ 61440 w 403012"/>
                <a:gd name="connsiteY82" fmla="*/ 6581 h 571209"/>
                <a:gd name="connsiteX83" fmla="*/ 61440 w 403012"/>
                <a:gd name="connsiteY83" fmla="*/ 7343 h 571209"/>
                <a:gd name="connsiteX84" fmla="*/ 61535 w 403012"/>
                <a:gd name="connsiteY84" fmla="*/ 9248 h 571209"/>
                <a:gd name="connsiteX85" fmla="*/ 61726 w 403012"/>
                <a:gd name="connsiteY85" fmla="*/ 11439 h 571209"/>
                <a:gd name="connsiteX86" fmla="*/ 62297 w 403012"/>
                <a:gd name="connsiteY86" fmla="*/ 16106 h 571209"/>
                <a:gd name="connsiteX87" fmla="*/ 63059 w 403012"/>
                <a:gd name="connsiteY87" fmla="*/ 20773 h 571209"/>
                <a:gd name="connsiteX88" fmla="*/ 64107 w 403012"/>
                <a:gd name="connsiteY88" fmla="*/ 25441 h 571209"/>
                <a:gd name="connsiteX89" fmla="*/ 66488 w 403012"/>
                <a:gd name="connsiteY89" fmla="*/ 34775 h 571209"/>
                <a:gd name="connsiteX90" fmla="*/ 69251 w 403012"/>
                <a:gd name="connsiteY90" fmla="*/ 44110 h 571209"/>
                <a:gd name="connsiteX91" fmla="*/ 75918 w 403012"/>
                <a:gd name="connsiteY91" fmla="*/ 62493 h 571209"/>
                <a:gd name="connsiteX92" fmla="*/ 83633 w 403012"/>
                <a:gd name="connsiteY92" fmla="*/ 80590 h 571209"/>
                <a:gd name="connsiteX93" fmla="*/ 107636 w 403012"/>
                <a:gd name="connsiteY93" fmla="*/ 126025 h 571209"/>
                <a:gd name="connsiteX94" fmla="*/ 109637 w 403012"/>
                <a:gd name="connsiteY94" fmla="*/ 95163 h 571209"/>
                <a:gd name="connsiteX95" fmla="*/ 118209 w 403012"/>
                <a:gd name="connsiteY95" fmla="*/ 58587 h 571209"/>
                <a:gd name="connsiteX96" fmla="*/ 137926 w 403012"/>
                <a:gd name="connsiteY96" fmla="*/ 26298 h 571209"/>
                <a:gd name="connsiteX97" fmla="*/ 142784 w 403012"/>
                <a:gd name="connsiteY97" fmla="*/ 26774 h 57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403012" h="571209">
                  <a:moveTo>
                    <a:pt x="142784" y="26774"/>
                  </a:moveTo>
                  <a:cubicBezTo>
                    <a:pt x="144117" y="28108"/>
                    <a:pt x="144212" y="30203"/>
                    <a:pt x="143069" y="31632"/>
                  </a:cubicBezTo>
                  <a:lnTo>
                    <a:pt x="142974" y="31727"/>
                  </a:lnTo>
                  <a:cubicBezTo>
                    <a:pt x="135926" y="40585"/>
                    <a:pt x="131258" y="51253"/>
                    <a:pt x="128591" y="62397"/>
                  </a:cubicBezTo>
                  <a:cubicBezTo>
                    <a:pt x="125829" y="73542"/>
                    <a:pt x="124686" y="85162"/>
                    <a:pt x="124400" y="96687"/>
                  </a:cubicBezTo>
                  <a:cubicBezTo>
                    <a:pt x="124210" y="108308"/>
                    <a:pt x="124877" y="119928"/>
                    <a:pt x="126305" y="131549"/>
                  </a:cubicBezTo>
                  <a:cubicBezTo>
                    <a:pt x="126972" y="137359"/>
                    <a:pt x="127829" y="143074"/>
                    <a:pt x="128877" y="148885"/>
                  </a:cubicBezTo>
                  <a:cubicBezTo>
                    <a:pt x="129830" y="154504"/>
                    <a:pt x="131068" y="160505"/>
                    <a:pt x="132401" y="165649"/>
                  </a:cubicBezTo>
                  <a:lnTo>
                    <a:pt x="132401" y="165744"/>
                  </a:lnTo>
                  <a:cubicBezTo>
                    <a:pt x="132497" y="165934"/>
                    <a:pt x="132497" y="166220"/>
                    <a:pt x="132497" y="166410"/>
                  </a:cubicBezTo>
                  <a:cubicBezTo>
                    <a:pt x="132592" y="166506"/>
                    <a:pt x="132592" y="166601"/>
                    <a:pt x="132687" y="166601"/>
                  </a:cubicBezTo>
                  <a:lnTo>
                    <a:pt x="144022" y="182889"/>
                  </a:lnTo>
                  <a:lnTo>
                    <a:pt x="149737" y="190985"/>
                  </a:lnTo>
                  <a:lnTo>
                    <a:pt x="155642" y="198986"/>
                  </a:lnTo>
                  <a:lnTo>
                    <a:pt x="167549" y="214893"/>
                  </a:lnTo>
                  <a:cubicBezTo>
                    <a:pt x="175645" y="225466"/>
                    <a:pt x="184027" y="235657"/>
                    <a:pt x="192314" y="246039"/>
                  </a:cubicBezTo>
                  <a:lnTo>
                    <a:pt x="203267" y="259565"/>
                  </a:lnTo>
                  <a:cubicBezTo>
                    <a:pt x="203172" y="247944"/>
                    <a:pt x="203744" y="236229"/>
                    <a:pt x="205268" y="224608"/>
                  </a:cubicBezTo>
                  <a:cubicBezTo>
                    <a:pt x="206887" y="212226"/>
                    <a:pt x="209459" y="199938"/>
                    <a:pt x="213840" y="188032"/>
                  </a:cubicBezTo>
                  <a:cubicBezTo>
                    <a:pt x="218126" y="176221"/>
                    <a:pt x="224508" y="164791"/>
                    <a:pt x="233557" y="155838"/>
                  </a:cubicBezTo>
                  <a:cubicBezTo>
                    <a:pt x="234986" y="154409"/>
                    <a:pt x="237272" y="154409"/>
                    <a:pt x="238796" y="155838"/>
                  </a:cubicBezTo>
                  <a:cubicBezTo>
                    <a:pt x="240129" y="157171"/>
                    <a:pt x="240224" y="159267"/>
                    <a:pt x="239081" y="160695"/>
                  </a:cubicBezTo>
                  <a:lnTo>
                    <a:pt x="238986" y="160791"/>
                  </a:lnTo>
                  <a:cubicBezTo>
                    <a:pt x="231938" y="169649"/>
                    <a:pt x="227270" y="180222"/>
                    <a:pt x="224603" y="191461"/>
                  </a:cubicBezTo>
                  <a:cubicBezTo>
                    <a:pt x="221841" y="202605"/>
                    <a:pt x="220698" y="214226"/>
                    <a:pt x="220412" y="225751"/>
                  </a:cubicBezTo>
                  <a:cubicBezTo>
                    <a:pt x="220222" y="237372"/>
                    <a:pt x="220889" y="249087"/>
                    <a:pt x="222317" y="260613"/>
                  </a:cubicBezTo>
                  <a:cubicBezTo>
                    <a:pt x="222984" y="266423"/>
                    <a:pt x="223841" y="272138"/>
                    <a:pt x="224889" y="277948"/>
                  </a:cubicBezTo>
                  <a:cubicBezTo>
                    <a:pt x="225556" y="281663"/>
                    <a:pt x="226223" y="285473"/>
                    <a:pt x="227080" y="289093"/>
                  </a:cubicBezTo>
                  <a:cubicBezTo>
                    <a:pt x="257369" y="327478"/>
                    <a:pt x="286421" y="366721"/>
                    <a:pt x="314329" y="407012"/>
                  </a:cubicBezTo>
                  <a:cubicBezTo>
                    <a:pt x="329664" y="429205"/>
                    <a:pt x="344618" y="451589"/>
                    <a:pt x="359096" y="474449"/>
                  </a:cubicBezTo>
                  <a:cubicBezTo>
                    <a:pt x="366335" y="485879"/>
                    <a:pt x="373384" y="497404"/>
                    <a:pt x="380432" y="509025"/>
                  </a:cubicBezTo>
                  <a:cubicBezTo>
                    <a:pt x="387386" y="520741"/>
                    <a:pt x="394148" y="532266"/>
                    <a:pt x="400816" y="544648"/>
                  </a:cubicBezTo>
                  <a:cubicBezTo>
                    <a:pt x="405578" y="553411"/>
                    <a:pt x="402340" y="564365"/>
                    <a:pt x="393577" y="569032"/>
                  </a:cubicBezTo>
                  <a:cubicBezTo>
                    <a:pt x="384814" y="573795"/>
                    <a:pt x="373860" y="570461"/>
                    <a:pt x="369193" y="561793"/>
                  </a:cubicBezTo>
                  <a:cubicBezTo>
                    <a:pt x="369098" y="561603"/>
                    <a:pt x="369002" y="561508"/>
                    <a:pt x="369002" y="561317"/>
                  </a:cubicBezTo>
                  <a:lnTo>
                    <a:pt x="368812" y="561031"/>
                  </a:lnTo>
                  <a:cubicBezTo>
                    <a:pt x="363192" y="549696"/>
                    <a:pt x="356810" y="537886"/>
                    <a:pt x="350429" y="526360"/>
                  </a:cubicBezTo>
                  <a:cubicBezTo>
                    <a:pt x="344047" y="514835"/>
                    <a:pt x="337475" y="503310"/>
                    <a:pt x="330712" y="491880"/>
                  </a:cubicBezTo>
                  <a:cubicBezTo>
                    <a:pt x="317282" y="468925"/>
                    <a:pt x="303280" y="446350"/>
                    <a:pt x="288992" y="423967"/>
                  </a:cubicBezTo>
                  <a:cubicBezTo>
                    <a:pt x="260227" y="379199"/>
                    <a:pt x="229937" y="335384"/>
                    <a:pt x="198124" y="292712"/>
                  </a:cubicBezTo>
                  <a:lnTo>
                    <a:pt x="182027" y="271376"/>
                  </a:lnTo>
                  <a:cubicBezTo>
                    <a:pt x="179550" y="270138"/>
                    <a:pt x="177074" y="268995"/>
                    <a:pt x="174502" y="267756"/>
                  </a:cubicBezTo>
                  <a:cubicBezTo>
                    <a:pt x="163167" y="262613"/>
                    <a:pt x="151547" y="258136"/>
                    <a:pt x="139545" y="254993"/>
                  </a:cubicBezTo>
                  <a:cubicBezTo>
                    <a:pt x="127544" y="251850"/>
                    <a:pt x="115352" y="249850"/>
                    <a:pt x="103064" y="249850"/>
                  </a:cubicBezTo>
                  <a:cubicBezTo>
                    <a:pt x="96968" y="249850"/>
                    <a:pt x="90872" y="250421"/>
                    <a:pt x="84776" y="251469"/>
                  </a:cubicBezTo>
                  <a:cubicBezTo>
                    <a:pt x="78776" y="252612"/>
                    <a:pt x="72965" y="254326"/>
                    <a:pt x="67250" y="256612"/>
                  </a:cubicBezTo>
                  <a:lnTo>
                    <a:pt x="67155" y="256612"/>
                  </a:lnTo>
                  <a:cubicBezTo>
                    <a:pt x="64964" y="257469"/>
                    <a:pt x="62488" y="256422"/>
                    <a:pt x="61535" y="254231"/>
                  </a:cubicBezTo>
                  <a:cubicBezTo>
                    <a:pt x="60678" y="252135"/>
                    <a:pt x="61631" y="249754"/>
                    <a:pt x="63631" y="248802"/>
                  </a:cubicBezTo>
                  <a:cubicBezTo>
                    <a:pt x="69727" y="245849"/>
                    <a:pt x="76013" y="243468"/>
                    <a:pt x="82586" y="241658"/>
                  </a:cubicBezTo>
                  <a:cubicBezTo>
                    <a:pt x="89158" y="240039"/>
                    <a:pt x="95825" y="238991"/>
                    <a:pt x="102588" y="238419"/>
                  </a:cubicBezTo>
                  <a:cubicBezTo>
                    <a:pt x="116018" y="237467"/>
                    <a:pt x="129544" y="238610"/>
                    <a:pt x="142593" y="241086"/>
                  </a:cubicBezTo>
                  <a:cubicBezTo>
                    <a:pt x="149546" y="242420"/>
                    <a:pt x="156404" y="244039"/>
                    <a:pt x="163167" y="246039"/>
                  </a:cubicBezTo>
                  <a:cubicBezTo>
                    <a:pt x="158690" y="240039"/>
                    <a:pt x="154214" y="234038"/>
                    <a:pt x="149927" y="227942"/>
                  </a:cubicBezTo>
                  <a:lnTo>
                    <a:pt x="138307" y="211273"/>
                  </a:lnTo>
                  <a:lnTo>
                    <a:pt x="132497" y="202986"/>
                  </a:lnTo>
                  <a:lnTo>
                    <a:pt x="126972" y="194414"/>
                  </a:lnTo>
                  <a:lnTo>
                    <a:pt x="123067" y="188413"/>
                  </a:lnTo>
                  <a:cubicBezTo>
                    <a:pt x="120495" y="185175"/>
                    <a:pt x="117638" y="181841"/>
                    <a:pt x="114875" y="178698"/>
                  </a:cubicBezTo>
                  <a:cubicBezTo>
                    <a:pt x="110780" y="174030"/>
                    <a:pt x="106398" y="169554"/>
                    <a:pt x="102017" y="165172"/>
                  </a:cubicBezTo>
                  <a:cubicBezTo>
                    <a:pt x="93063" y="156504"/>
                    <a:pt x="83538" y="148503"/>
                    <a:pt x="73251" y="141455"/>
                  </a:cubicBezTo>
                  <a:cubicBezTo>
                    <a:pt x="63059" y="134502"/>
                    <a:pt x="52106" y="128596"/>
                    <a:pt x="40580" y="124501"/>
                  </a:cubicBezTo>
                  <a:cubicBezTo>
                    <a:pt x="34770" y="122500"/>
                    <a:pt x="28865" y="120976"/>
                    <a:pt x="22864" y="119928"/>
                  </a:cubicBezTo>
                  <a:cubicBezTo>
                    <a:pt x="16863" y="119071"/>
                    <a:pt x="10767" y="118690"/>
                    <a:pt x="4576" y="118976"/>
                  </a:cubicBezTo>
                  <a:lnTo>
                    <a:pt x="4481" y="118976"/>
                  </a:lnTo>
                  <a:cubicBezTo>
                    <a:pt x="2099" y="119071"/>
                    <a:pt x="99" y="117261"/>
                    <a:pt x="4" y="114880"/>
                  </a:cubicBezTo>
                  <a:cubicBezTo>
                    <a:pt x="-91" y="112594"/>
                    <a:pt x="1623" y="110689"/>
                    <a:pt x="3814" y="110403"/>
                  </a:cubicBezTo>
                  <a:cubicBezTo>
                    <a:pt x="10481" y="109642"/>
                    <a:pt x="17339" y="109451"/>
                    <a:pt x="24102" y="110022"/>
                  </a:cubicBezTo>
                  <a:cubicBezTo>
                    <a:pt x="30865" y="110689"/>
                    <a:pt x="37437" y="111927"/>
                    <a:pt x="44009" y="113642"/>
                  </a:cubicBezTo>
                  <a:cubicBezTo>
                    <a:pt x="57059" y="117261"/>
                    <a:pt x="69346" y="122786"/>
                    <a:pt x="80871" y="129453"/>
                  </a:cubicBezTo>
                  <a:cubicBezTo>
                    <a:pt x="84776" y="131739"/>
                    <a:pt x="88682" y="134121"/>
                    <a:pt x="92396" y="136693"/>
                  </a:cubicBezTo>
                  <a:cubicBezTo>
                    <a:pt x="83633" y="120691"/>
                    <a:pt x="75442" y="104212"/>
                    <a:pt x="68393" y="87258"/>
                  </a:cubicBezTo>
                  <a:cubicBezTo>
                    <a:pt x="65917" y="80876"/>
                    <a:pt x="63250" y="74589"/>
                    <a:pt x="60964" y="68112"/>
                  </a:cubicBezTo>
                  <a:cubicBezTo>
                    <a:pt x="58773" y="61635"/>
                    <a:pt x="56487" y="55159"/>
                    <a:pt x="54677" y="48491"/>
                  </a:cubicBezTo>
                  <a:cubicBezTo>
                    <a:pt x="53725" y="45157"/>
                    <a:pt x="52772" y="41824"/>
                    <a:pt x="52010" y="38490"/>
                  </a:cubicBezTo>
                  <a:cubicBezTo>
                    <a:pt x="51248" y="35061"/>
                    <a:pt x="50391" y="31727"/>
                    <a:pt x="49820" y="28298"/>
                  </a:cubicBezTo>
                  <a:lnTo>
                    <a:pt x="48867" y="23154"/>
                  </a:lnTo>
                  <a:lnTo>
                    <a:pt x="48200" y="17916"/>
                  </a:lnTo>
                  <a:cubicBezTo>
                    <a:pt x="48010" y="16201"/>
                    <a:pt x="47819" y="14392"/>
                    <a:pt x="47724" y="12486"/>
                  </a:cubicBezTo>
                  <a:cubicBezTo>
                    <a:pt x="47629" y="11629"/>
                    <a:pt x="47629" y="10677"/>
                    <a:pt x="47629" y="9724"/>
                  </a:cubicBezTo>
                  <a:cubicBezTo>
                    <a:pt x="47629" y="8772"/>
                    <a:pt x="47629" y="7914"/>
                    <a:pt x="47629" y="6581"/>
                  </a:cubicBezTo>
                  <a:cubicBezTo>
                    <a:pt x="47819" y="2771"/>
                    <a:pt x="51058" y="-182"/>
                    <a:pt x="54868" y="9"/>
                  </a:cubicBezTo>
                  <a:cubicBezTo>
                    <a:pt x="58392" y="199"/>
                    <a:pt x="61250" y="3057"/>
                    <a:pt x="61440" y="6581"/>
                  </a:cubicBezTo>
                  <a:lnTo>
                    <a:pt x="61440" y="7343"/>
                  </a:lnTo>
                  <a:lnTo>
                    <a:pt x="61535" y="9248"/>
                  </a:lnTo>
                  <a:cubicBezTo>
                    <a:pt x="61631" y="9915"/>
                    <a:pt x="61631" y="10677"/>
                    <a:pt x="61726" y="11439"/>
                  </a:cubicBezTo>
                  <a:cubicBezTo>
                    <a:pt x="61916" y="12963"/>
                    <a:pt x="62012" y="14487"/>
                    <a:pt x="62297" y="16106"/>
                  </a:cubicBezTo>
                  <a:lnTo>
                    <a:pt x="63059" y="20773"/>
                  </a:lnTo>
                  <a:lnTo>
                    <a:pt x="64107" y="25441"/>
                  </a:lnTo>
                  <a:cubicBezTo>
                    <a:pt x="64679" y="28584"/>
                    <a:pt x="65631" y="31727"/>
                    <a:pt x="66488" y="34775"/>
                  </a:cubicBezTo>
                  <a:cubicBezTo>
                    <a:pt x="67250" y="37918"/>
                    <a:pt x="68298" y="40966"/>
                    <a:pt x="69251" y="44110"/>
                  </a:cubicBezTo>
                  <a:cubicBezTo>
                    <a:pt x="71156" y="50301"/>
                    <a:pt x="73632" y="56397"/>
                    <a:pt x="75918" y="62493"/>
                  </a:cubicBezTo>
                  <a:cubicBezTo>
                    <a:pt x="78299" y="68589"/>
                    <a:pt x="81062" y="74494"/>
                    <a:pt x="83633" y="80590"/>
                  </a:cubicBezTo>
                  <a:cubicBezTo>
                    <a:pt x="90777" y="96116"/>
                    <a:pt x="98873" y="111261"/>
                    <a:pt x="107636" y="126025"/>
                  </a:cubicBezTo>
                  <a:cubicBezTo>
                    <a:pt x="107732" y="115737"/>
                    <a:pt x="108398" y="105451"/>
                    <a:pt x="109637" y="95163"/>
                  </a:cubicBezTo>
                  <a:cubicBezTo>
                    <a:pt x="111256" y="82781"/>
                    <a:pt x="113828" y="70494"/>
                    <a:pt x="118209" y="58587"/>
                  </a:cubicBezTo>
                  <a:cubicBezTo>
                    <a:pt x="122495" y="46777"/>
                    <a:pt x="128877" y="35346"/>
                    <a:pt x="137926" y="26298"/>
                  </a:cubicBezTo>
                  <a:cubicBezTo>
                    <a:pt x="139069" y="25345"/>
                    <a:pt x="141355" y="25345"/>
                    <a:pt x="142784" y="26774"/>
                  </a:cubicBezTo>
                  <a:close/>
                </a:path>
              </a:pathLst>
            </a:custGeom>
            <a:solidFill>
              <a:srgbClr val="9AA13B"/>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nvGrpSpPr>
            <p:cNvPr id="36" name="图形 4"/>
            <p:cNvGrpSpPr/>
            <p:nvPr/>
          </p:nvGrpSpPr>
          <p:grpSpPr>
            <a:xfrm>
              <a:off x="2784196" y="3472952"/>
              <a:ext cx="125906" cy="205138"/>
              <a:chOff x="2784196" y="3472952"/>
              <a:chExt cx="125906" cy="205138"/>
            </a:xfrm>
          </p:grpSpPr>
          <p:sp>
            <p:nvSpPr>
              <p:cNvPr id="37" name="任意多边形: 形状 36"/>
              <p:cNvSpPr/>
              <p:nvPr/>
            </p:nvSpPr>
            <p:spPr>
              <a:xfrm>
                <a:off x="2784196" y="3472952"/>
                <a:ext cx="125906" cy="205138"/>
              </a:xfrm>
              <a:custGeom>
                <a:avLst/>
                <a:gdLst>
                  <a:gd name="connsiteX0" fmla="*/ 114642 w 125906"/>
                  <a:gd name="connsiteY0" fmla="*/ 54154 h 205138"/>
                  <a:gd name="connsiteX1" fmla="*/ 115499 w 125906"/>
                  <a:gd name="connsiteY1" fmla="*/ 189505 h 205138"/>
                  <a:gd name="connsiteX2" fmla="*/ 86258 w 125906"/>
                  <a:gd name="connsiteY2" fmla="*/ 203316 h 205138"/>
                  <a:gd name="connsiteX3" fmla="*/ 81495 w 125906"/>
                  <a:gd name="connsiteY3" fmla="*/ 200363 h 205138"/>
                  <a:gd name="connsiteX4" fmla="*/ 56 w 125906"/>
                  <a:gd name="connsiteY4" fmla="*/ 66251 h 205138"/>
                  <a:gd name="connsiteX5" fmla="*/ 56444 w 125906"/>
                  <a:gd name="connsiteY5" fmla="*/ 243 h 205138"/>
                  <a:gd name="connsiteX6" fmla="*/ 114642 w 125906"/>
                  <a:gd name="connsiteY6" fmla="*/ 54154 h 20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06" h="205138">
                    <a:moveTo>
                      <a:pt x="114642" y="54154"/>
                    </a:moveTo>
                    <a:cubicBezTo>
                      <a:pt x="133883" y="103875"/>
                      <a:pt x="124548" y="157596"/>
                      <a:pt x="115499" y="189505"/>
                    </a:cubicBezTo>
                    <a:cubicBezTo>
                      <a:pt x="111785" y="202363"/>
                      <a:pt x="97688" y="208459"/>
                      <a:pt x="86258" y="203316"/>
                    </a:cubicBezTo>
                    <a:cubicBezTo>
                      <a:pt x="84543" y="202554"/>
                      <a:pt x="82924" y="201601"/>
                      <a:pt x="81495" y="200363"/>
                    </a:cubicBezTo>
                    <a:cubicBezTo>
                      <a:pt x="49777" y="174646"/>
                      <a:pt x="-1944" y="123782"/>
                      <a:pt x="56" y="66251"/>
                    </a:cubicBezTo>
                    <a:cubicBezTo>
                      <a:pt x="1676" y="19769"/>
                      <a:pt x="28155" y="-2615"/>
                      <a:pt x="56444" y="243"/>
                    </a:cubicBezTo>
                    <a:cubicBezTo>
                      <a:pt x="78447" y="2529"/>
                      <a:pt x="101498" y="20245"/>
                      <a:pt x="114642" y="54154"/>
                    </a:cubicBezTo>
                    <a:close/>
                  </a:path>
                </a:pathLst>
              </a:custGeom>
              <a:solidFill>
                <a:srgbClr val="62702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38" name="任意多边形: 形状 37"/>
              <p:cNvSpPr/>
              <p:nvPr/>
            </p:nvSpPr>
            <p:spPr>
              <a:xfrm>
                <a:off x="2840640" y="3473290"/>
                <a:ext cx="69462" cy="204800"/>
              </a:xfrm>
              <a:custGeom>
                <a:avLst/>
                <a:gdLst>
                  <a:gd name="connsiteX0" fmla="*/ 58198 w 69462"/>
                  <a:gd name="connsiteY0" fmla="*/ 53816 h 204800"/>
                  <a:gd name="connsiteX1" fmla="*/ 59055 w 69462"/>
                  <a:gd name="connsiteY1" fmla="*/ 189167 h 204800"/>
                  <a:gd name="connsiteX2" fmla="*/ 29813 w 69462"/>
                  <a:gd name="connsiteY2" fmla="*/ 202978 h 204800"/>
                  <a:gd name="connsiteX3" fmla="*/ 0 w 69462"/>
                  <a:gd name="connsiteY3" fmla="*/ 0 h 204800"/>
                  <a:gd name="connsiteX4" fmla="*/ 58198 w 69462"/>
                  <a:gd name="connsiteY4" fmla="*/ 53816 h 2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62" h="204800">
                    <a:moveTo>
                      <a:pt x="58198" y="53816"/>
                    </a:moveTo>
                    <a:cubicBezTo>
                      <a:pt x="77438" y="103537"/>
                      <a:pt x="68104" y="157258"/>
                      <a:pt x="59055" y="189167"/>
                    </a:cubicBezTo>
                    <a:cubicBezTo>
                      <a:pt x="55340" y="202025"/>
                      <a:pt x="41243" y="208121"/>
                      <a:pt x="29813" y="202978"/>
                    </a:cubicBezTo>
                    <a:cubicBezTo>
                      <a:pt x="74104" y="123920"/>
                      <a:pt x="14954" y="23241"/>
                      <a:pt x="0" y="0"/>
                    </a:cubicBezTo>
                    <a:cubicBezTo>
                      <a:pt x="22003" y="2191"/>
                      <a:pt x="45053" y="19907"/>
                      <a:pt x="58198" y="53816"/>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39" name="任意多边形: 形状 38"/>
              <p:cNvSpPr/>
              <p:nvPr/>
            </p:nvSpPr>
            <p:spPr>
              <a:xfrm>
                <a:off x="2792618" y="3512915"/>
                <a:ext cx="42989" cy="100011"/>
              </a:xfrm>
              <a:custGeom>
                <a:avLst/>
                <a:gdLst>
                  <a:gd name="connsiteX0" fmla="*/ 39069 w 42989"/>
                  <a:gd name="connsiteY0" fmla="*/ 45624 h 100011"/>
                  <a:gd name="connsiteX1" fmla="*/ 33830 w 42989"/>
                  <a:gd name="connsiteY1" fmla="*/ 99821 h 100011"/>
                  <a:gd name="connsiteX2" fmla="*/ 3921 w 42989"/>
                  <a:gd name="connsiteY2" fmla="*/ 54387 h 100011"/>
                  <a:gd name="connsiteX3" fmla="*/ 9160 w 42989"/>
                  <a:gd name="connsiteY3" fmla="*/ 190 h 100011"/>
                  <a:gd name="connsiteX4" fmla="*/ 39069 w 42989"/>
                  <a:gd name="connsiteY4" fmla="*/ 45624 h 10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89" h="100011">
                    <a:moveTo>
                      <a:pt x="39069" y="45624"/>
                    </a:moveTo>
                    <a:cubicBezTo>
                      <a:pt x="45927" y="73151"/>
                      <a:pt x="43545" y="97345"/>
                      <a:pt x="33830" y="99821"/>
                    </a:cubicBezTo>
                    <a:cubicBezTo>
                      <a:pt x="24114" y="102203"/>
                      <a:pt x="10684" y="81914"/>
                      <a:pt x="3921" y="54387"/>
                    </a:cubicBezTo>
                    <a:cubicBezTo>
                      <a:pt x="-2937" y="26860"/>
                      <a:pt x="-555" y="2666"/>
                      <a:pt x="9160" y="190"/>
                    </a:cubicBezTo>
                    <a:cubicBezTo>
                      <a:pt x="18780" y="-2191"/>
                      <a:pt x="32211" y="18097"/>
                      <a:pt x="39069" y="45624"/>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40" name="任意多边形: 形状 39"/>
              <p:cNvSpPr/>
              <p:nvPr/>
            </p:nvSpPr>
            <p:spPr>
              <a:xfrm>
                <a:off x="2829429" y="3619149"/>
                <a:ext cx="22994" cy="26988"/>
              </a:xfrm>
              <a:custGeom>
                <a:avLst/>
                <a:gdLst>
                  <a:gd name="connsiteX0" fmla="*/ 16069 w 22994"/>
                  <a:gd name="connsiteY0" fmla="*/ 9780 h 26988"/>
                  <a:gd name="connsiteX1" fmla="*/ 22070 w 22994"/>
                  <a:gd name="connsiteY1" fmla="*/ 26448 h 26988"/>
                  <a:gd name="connsiteX2" fmla="*/ 6925 w 22994"/>
                  <a:gd name="connsiteY2" fmla="*/ 17209 h 26988"/>
                  <a:gd name="connsiteX3" fmla="*/ 924 w 22994"/>
                  <a:gd name="connsiteY3" fmla="*/ 540 h 26988"/>
                  <a:gd name="connsiteX4" fmla="*/ 16069 w 22994"/>
                  <a:gd name="connsiteY4" fmla="*/ 9780 h 26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94" h="26988">
                    <a:moveTo>
                      <a:pt x="16069" y="9780"/>
                    </a:moveTo>
                    <a:cubicBezTo>
                      <a:pt x="21879" y="16923"/>
                      <a:pt x="24546" y="24353"/>
                      <a:pt x="22070" y="26448"/>
                    </a:cubicBezTo>
                    <a:cubicBezTo>
                      <a:pt x="19498" y="28544"/>
                      <a:pt x="12735" y="24353"/>
                      <a:pt x="6925" y="17209"/>
                    </a:cubicBezTo>
                    <a:cubicBezTo>
                      <a:pt x="1115" y="10065"/>
                      <a:pt x="-1552" y="2636"/>
                      <a:pt x="924" y="540"/>
                    </a:cubicBezTo>
                    <a:cubicBezTo>
                      <a:pt x="3496" y="-1555"/>
                      <a:pt x="10259" y="2636"/>
                      <a:pt x="16069" y="9780"/>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41" name="图形 4"/>
            <p:cNvGrpSpPr/>
            <p:nvPr/>
          </p:nvGrpSpPr>
          <p:grpSpPr>
            <a:xfrm>
              <a:off x="2934472" y="3481437"/>
              <a:ext cx="135173" cy="197387"/>
              <a:chOff x="2934472" y="3481437"/>
              <a:chExt cx="135173" cy="197387"/>
            </a:xfrm>
          </p:grpSpPr>
          <p:sp>
            <p:nvSpPr>
              <p:cNvPr id="42" name="任意多边形: 形状 41"/>
              <p:cNvSpPr/>
              <p:nvPr/>
            </p:nvSpPr>
            <p:spPr>
              <a:xfrm>
                <a:off x="2934472" y="3481437"/>
                <a:ext cx="135173" cy="197387"/>
              </a:xfrm>
              <a:custGeom>
                <a:avLst/>
                <a:gdLst>
                  <a:gd name="connsiteX0" fmla="*/ 127244 w 135173"/>
                  <a:gd name="connsiteY0" fmla="*/ 94724 h 197387"/>
                  <a:gd name="connsiteX1" fmla="*/ 35613 w 135173"/>
                  <a:gd name="connsiteY1" fmla="*/ 194260 h 197387"/>
                  <a:gd name="connsiteX2" fmla="*/ 4848 w 135173"/>
                  <a:gd name="connsiteY2" fmla="*/ 184449 h 197387"/>
                  <a:gd name="connsiteX3" fmla="*/ 3324 w 135173"/>
                  <a:gd name="connsiteY3" fmla="*/ 179020 h 197387"/>
                  <a:gd name="connsiteX4" fmla="*/ 35232 w 135173"/>
                  <a:gd name="connsiteY4" fmla="*/ 25382 h 197387"/>
                  <a:gd name="connsiteX5" fmla="*/ 121434 w 135173"/>
                  <a:gd name="connsiteY5" fmla="*/ 15571 h 197387"/>
                  <a:gd name="connsiteX6" fmla="*/ 127244 w 135173"/>
                  <a:gd name="connsiteY6" fmla="*/ 94724 h 19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173" h="197387">
                    <a:moveTo>
                      <a:pt x="127244" y="94724"/>
                    </a:moveTo>
                    <a:cubicBezTo>
                      <a:pt x="107432" y="144254"/>
                      <a:pt x="63998" y="177115"/>
                      <a:pt x="35613" y="194260"/>
                    </a:cubicBezTo>
                    <a:cubicBezTo>
                      <a:pt x="24088" y="201213"/>
                      <a:pt x="9705" y="195974"/>
                      <a:pt x="4848" y="184449"/>
                    </a:cubicBezTo>
                    <a:cubicBezTo>
                      <a:pt x="4086" y="182735"/>
                      <a:pt x="3609" y="180925"/>
                      <a:pt x="3324" y="179020"/>
                    </a:cubicBezTo>
                    <a:cubicBezTo>
                      <a:pt x="-2391" y="138539"/>
                      <a:pt x="-5439" y="66054"/>
                      <a:pt x="35232" y="25382"/>
                    </a:cubicBezTo>
                    <a:cubicBezTo>
                      <a:pt x="68094" y="-7480"/>
                      <a:pt x="102765" y="-5860"/>
                      <a:pt x="121434" y="15571"/>
                    </a:cubicBezTo>
                    <a:cubicBezTo>
                      <a:pt x="135912" y="32240"/>
                      <a:pt x="140674" y="61005"/>
                      <a:pt x="127244" y="94724"/>
                    </a:cubicBezTo>
                    <a:close/>
                  </a:path>
                </a:pathLst>
              </a:custGeom>
              <a:solidFill>
                <a:srgbClr val="62702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43" name="任意多边形: 形状 42"/>
              <p:cNvSpPr/>
              <p:nvPr/>
            </p:nvSpPr>
            <p:spPr>
              <a:xfrm>
                <a:off x="2939319" y="3497007"/>
                <a:ext cx="130325" cy="181816"/>
              </a:xfrm>
              <a:custGeom>
                <a:avLst/>
                <a:gdLst>
                  <a:gd name="connsiteX0" fmla="*/ 122396 w 130325"/>
                  <a:gd name="connsiteY0" fmla="*/ 79153 h 181816"/>
                  <a:gd name="connsiteX1" fmla="*/ 30766 w 130325"/>
                  <a:gd name="connsiteY1" fmla="*/ 178689 h 181816"/>
                  <a:gd name="connsiteX2" fmla="*/ 0 w 130325"/>
                  <a:gd name="connsiteY2" fmla="*/ 168878 h 181816"/>
                  <a:gd name="connsiteX3" fmla="*/ 116586 w 130325"/>
                  <a:gd name="connsiteY3" fmla="*/ 0 h 181816"/>
                  <a:gd name="connsiteX4" fmla="*/ 122396 w 130325"/>
                  <a:gd name="connsiteY4" fmla="*/ 79153 h 181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25" h="181816">
                    <a:moveTo>
                      <a:pt x="122396" y="79153"/>
                    </a:moveTo>
                    <a:cubicBezTo>
                      <a:pt x="102584" y="128683"/>
                      <a:pt x="59150" y="161544"/>
                      <a:pt x="30766" y="178689"/>
                    </a:cubicBezTo>
                    <a:cubicBezTo>
                      <a:pt x="19241" y="185642"/>
                      <a:pt x="4858" y="180403"/>
                      <a:pt x="0" y="168878"/>
                    </a:cubicBezTo>
                    <a:cubicBezTo>
                      <a:pt x="86297" y="141256"/>
                      <a:pt x="111728" y="27337"/>
                      <a:pt x="116586" y="0"/>
                    </a:cubicBezTo>
                    <a:cubicBezTo>
                      <a:pt x="131064" y="16669"/>
                      <a:pt x="135827" y="45434"/>
                      <a:pt x="122396" y="79153"/>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44" name="任意多边形: 形状 43"/>
              <p:cNvSpPr/>
              <p:nvPr/>
            </p:nvSpPr>
            <p:spPr>
              <a:xfrm>
                <a:off x="2945752" y="3498810"/>
                <a:ext cx="59047" cy="91386"/>
              </a:xfrm>
              <a:custGeom>
                <a:avLst/>
                <a:gdLst>
                  <a:gd name="connsiteX0" fmla="*/ 45383 w 59047"/>
                  <a:gd name="connsiteY0" fmla="*/ 54491 h 91386"/>
                  <a:gd name="connsiteX1" fmla="*/ 4616 w 59047"/>
                  <a:gd name="connsiteY1" fmla="*/ 90495 h 91386"/>
                  <a:gd name="connsiteX2" fmla="*/ 13665 w 59047"/>
                  <a:gd name="connsiteY2" fmla="*/ 36869 h 91386"/>
                  <a:gd name="connsiteX3" fmla="*/ 54432 w 59047"/>
                  <a:gd name="connsiteY3" fmla="*/ 865 h 91386"/>
                  <a:gd name="connsiteX4" fmla="*/ 45383 w 59047"/>
                  <a:gd name="connsiteY4" fmla="*/ 54491 h 91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47" h="91386">
                    <a:moveTo>
                      <a:pt x="45383" y="54491"/>
                    </a:moveTo>
                    <a:cubicBezTo>
                      <a:pt x="31667" y="79255"/>
                      <a:pt x="13379" y="95448"/>
                      <a:pt x="4616" y="90495"/>
                    </a:cubicBezTo>
                    <a:cubicBezTo>
                      <a:pt x="-4147" y="85637"/>
                      <a:pt x="-51" y="61634"/>
                      <a:pt x="13665" y="36869"/>
                    </a:cubicBezTo>
                    <a:cubicBezTo>
                      <a:pt x="27381" y="12104"/>
                      <a:pt x="45669" y="-3993"/>
                      <a:pt x="54432" y="865"/>
                    </a:cubicBezTo>
                    <a:cubicBezTo>
                      <a:pt x="63195" y="5722"/>
                      <a:pt x="59099" y="29725"/>
                      <a:pt x="45383" y="54491"/>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45" name="任意多边形: 形状 44"/>
              <p:cNvSpPr/>
              <p:nvPr/>
            </p:nvSpPr>
            <p:spPr>
              <a:xfrm>
                <a:off x="2941321" y="3597207"/>
                <a:ext cx="12024" cy="33344"/>
              </a:xfrm>
              <a:custGeom>
                <a:avLst/>
                <a:gdLst>
                  <a:gd name="connsiteX0" fmla="*/ 11905 w 12024"/>
                  <a:gd name="connsiteY0" fmla="*/ 17054 h 33344"/>
                  <a:gd name="connsiteX1" fmla="*/ 4856 w 12024"/>
                  <a:gd name="connsiteY1" fmla="*/ 33341 h 33344"/>
                  <a:gd name="connsiteX2" fmla="*/ 94 w 12024"/>
                  <a:gd name="connsiteY2" fmla="*/ 16291 h 33344"/>
                  <a:gd name="connsiteX3" fmla="*/ 7142 w 12024"/>
                  <a:gd name="connsiteY3" fmla="*/ 4 h 33344"/>
                  <a:gd name="connsiteX4" fmla="*/ 11905 w 12024"/>
                  <a:gd name="connsiteY4" fmla="*/ 17054 h 33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24" h="33344">
                    <a:moveTo>
                      <a:pt x="11905" y="17054"/>
                    </a:moveTo>
                    <a:cubicBezTo>
                      <a:pt x="11238" y="26293"/>
                      <a:pt x="8190" y="33532"/>
                      <a:pt x="4856" y="33341"/>
                    </a:cubicBezTo>
                    <a:cubicBezTo>
                      <a:pt x="1618" y="33151"/>
                      <a:pt x="-478" y="25531"/>
                      <a:pt x="94" y="16291"/>
                    </a:cubicBezTo>
                    <a:cubicBezTo>
                      <a:pt x="761" y="7052"/>
                      <a:pt x="3809" y="-187"/>
                      <a:pt x="7142" y="4"/>
                    </a:cubicBezTo>
                    <a:cubicBezTo>
                      <a:pt x="10381" y="194"/>
                      <a:pt x="12572" y="7814"/>
                      <a:pt x="11905" y="17054"/>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46" name="图形 4"/>
            <p:cNvGrpSpPr/>
            <p:nvPr/>
          </p:nvGrpSpPr>
          <p:grpSpPr>
            <a:xfrm>
              <a:off x="3028864" y="3621454"/>
              <a:ext cx="135173" cy="197387"/>
              <a:chOff x="3028864" y="3621454"/>
              <a:chExt cx="135173" cy="197387"/>
            </a:xfrm>
          </p:grpSpPr>
          <p:sp>
            <p:nvSpPr>
              <p:cNvPr id="47" name="任意多边形: 形状 46"/>
              <p:cNvSpPr/>
              <p:nvPr/>
            </p:nvSpPr>
            <p:spPr>
              <a:xfrm>
                <a:off x="3028864" y="3621454"/>
                <a:ext cx="135173" cy="197387"/>
              </a:xfrm>
              <a:custGeom>
                <a:avLst/>
                <a:gdLst>
                  <a:gd name="connsiteX0" fmla="*/ 127244 w 135173"/>
                  <a:gd name="connsiteY0" fmla="*/ 94724 h 197387"/>
                  <a:gd name="connsiteX1" fmla="*/ 35614 w 135173"/>
                  <a:gd name="connsiteY1" fmla="*/ 194260 h 197387"/>
                  <a:gd name="connsiteX2" fmla="*/ 4848 w 135173"/>
                  <a:gd name="connsiteY2" fmla="*/ 184449 h 197387"/>
                  <a:gd name="connsiteX3" fmla="*/ 3324 w 135173"/>
                  <a:gd name="connsiteY3" fmla="*/ 179020 h 197387"/>
                  <a:gd name="connsiteX4" fmla="*/ 35233 w 135173"/>
                  <a:gd name="connsiteY4" fmla="*/ 25382 h 197387"/>
                  <a:gd name="connsiteX5" fmla="*/ 121434 w 135173"/>
                  <a:gd name="connsiteY5" fmla="*/ 15571 h 197387"/>
                  <a:gd name="connsiteX6" fmla="*/ 127244 w 135173"/>
                  <a:gd name="connsiteY6" fmla="*/ 94724 h 19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173" h="197387">
                    <a:moveTo>
                      <a:pt x="127244" y="94724"/>
                    </a:moveTo>
                    <a:cubicBezTo>
                      <a:pt x="107432" y="144254"/>
                      <a:pt x="63998" y="177115"/>
                      <a:pt x="35614" y="194260"/>
                    </a:cubicBezTo>
                    <a:cubicBezTo>
                      <a:pt x="24088" y="201213"/>
                      <a:pt x="9706" y="195974"/>
                      <a:pt x="4848" y="184449"/>
                    </a:cubicBezTo>
                    <a:cubicBezTo>
                      <a:pt x="4086" y="182735"/>
                      <a:pt x="3610" y="180925"/>
                      <a:pt x="3324" y="179020"/>
                    </a:cubicBezTo>
                    <a:cubicBezTo>
                      <a:pt x="-2391" y="138539"/>
                      <a:pt x="-5439" y="66054"/>
                      <a:pt x="35233" y="25382"/>
                    </a:cubicBezTo>
                    <a:cubicBezTo>
                      <a:pt x="68094" y="-7479"/>
                      <a:pt x="102765" y="-5860"/>
                      <a:pt x="121434" y="15571"/>
                    </a:cubicBezTo>
                    <a:cubicBezTo>
                      <a:pt x="135912" y="32335"/>
                      <a:pt x="140674" y="61005"/>
                      <a:pt x="127244" y="94724"/>
                    </a:cubicBezTo>
                    <a:close/>
                  </a:path>
                </a:pathLst>
              </a:custGeom>
              <a:solidFill>
                <a:srgbClr val="62702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48" name="任意多边形: 形状 47"/>
              <p:cNvSpPr/>
              <p:nvPr/>
            </p:nvSpPr>
            <p:spPr>
              <a:xfrm>
                <a:off x="3033712" y="3637025"/>
                <a:ext cx="130325" cy="181816"/>
              </a:xfrm>
              <a:custGeom>
                <a:avLst/>
                <a:gdLst>
                  <a:gd name="connsiteX0" fmla="*/ 122396 w 130325"/>
                  <a:gd name="connsiteY0" fmla="*/ 79153 h 181816"/>
                  <a:gd name="connsiteX1" fmla="*/ 30766 w 130325"/>
                  <a:gd name="connsiteY1" fmla="*/ 178689 h 181816"/>
                  <a:gd name="connsiteX2" fmla="*/ 0 w 130325"/>
                  <a:gd name="connsiteY2" fmla="*/ 168878 h 181816"/>
                  <a:gd name="connsiteX3" fmla="*/ 116586 w 130325"/>
                  <a:gd name="connsiteY3" fmla="*/ 0 h 181816"/>
                  <a:gd name="connsiteX4" fmla="*/ 122396 w 130325"/>
                  <a:gd name="connsiteY4" fmla="*/ 79153 h 181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25" h="181816">
                    <a:moveTo>
                      <a:pt x="122396" y="79153"/>
                    </a:moveTo>
                    <a:cubicBezTo>
                      <a:pt x="102584" y="128683"/>
                      <a:pt x="59150" y="161544"/>
                      <a:pt x="30766" y="178689"/>
                    </a:cubicBezTo>
                    <a:cubicBezTo>
                      <a:pt x="19240" y="185642"/>
                      <a:pt x="4858" y="180404"/>
                      <a:pt x="0" y="168878"/>
                    </a:cubicBezTo>
                    <a:cubicBezTo>
                      <a:pt x="86296" y="141256"/>
                      <a:pt x="111728" y="27337"/>
                      <a:pt x="116586" y="0"/>
                    </a:cubicBezTo>
                    <a:cubicBezTo>
                      <a:pt x="131064" y="16764"/>
                      <a:pt x="135827" y="45434"/>
                      <a:pt x="122396" y="79153"/>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49" name="任意多边形: 形状 48"/>
              <p:cNvSpPr/>
              <p:nvPr/>
            </p:nvSpPr>
            <p:spPr>
              <a:xfrm>
                <a:off x="3040145" y="3638896"/>
                <a:ext cx="59047" cy="91413"/>
              </a:xfrm>
              <a:custGeom>
                <a:avLst/>
                <a:gdLst>
                  <a:gd name="connsiteX0" fmla="*/ 45383 w 59047"/>
                  <a:gd name="connsiteY0" fmla="*/ 54517 h 91413"/>
                  <a:gd name="connsiteX1" fmla="*/ 4616 w 59047"/>
                  <a:gd name="connsiteY1" fmla="*/ 90522 h 91413"/>
                  <a:gd name="connsiteX2" fmla="*/ 13665 w 59047"/>
                  <a:gd name="connsiteY2" fmla="*/ 36896 h 91413"/>
                  <a:gd name="connsiteX3" fmla="*/ 54432 w 59047"/>
                  <a:gd name="connsiteY3" fmla="*/ 892 h 91413"/>
                  <a:gd name="connsiteX4" fmla="*/ 45383 w 59047"/>
                  <a:gd name="connsiteY4" fmla="*/ 54517 h 91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47" h="91413">
                    <a:moveTo>
                      <a:pt x="45383" y="54517"/>
                    </a:moveTo>
                    <a:cubicBezTo>
                      <a:pt x="31667" y="79282"/>
                      <a:pt x="13379" y="95475"/>
                      <a:pt x="4616" y="90522"/>
                    </a:cubicBezTo>
                    <a:cubicBezTo>
                      <a:pt x="-4147" y="85664"/>
                      <a:pt x="-51" y="61661"/>
                      <a:pt x="13665" y="36896"/>
                    </a:cubicBezTo>
                    <a:cubicBezTo>
                      <a:pt x="27381" y="12131"/>
                      <a:pt x="45669" y="-4062"/>
                      <a:pt x="54432" y="892"/>
                    </a:cubicBezTo>
                    <a:cubicBezTo>
                      <a:pt x="63195" y="5654"/>
                      <a:pt x="59099" y="29752"/>
                      <a:pt x="45383" y="54517"/>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0" name="任意多边形: 形状 49"/>
              <p:cNvSpPr/>
              <p:nvPr/>
            </p:nvSpPr>
            <p:spPr>
              <a:xfrm>
                <a:off x="3035714" y="3737224"/>
                <a:ext cx="12024" cy="33344"/>
              </a:xfrm>
              <a:custGeom>
                <a:avLst/>
                <a:gdLst>
                  <a:gd name="connsiteX0" fmla="*/ 11905 w 12024"/>
                  <a:gd name="connsiteY0" fmla="*/ 17054 h 33344"/>
                  <a:gd name="connsiteX1" fmla="*/ 4856 w 12024"/>
                  <a:gd name="connsiteY1" fmla="*/ 33341 h 33344"/>
                  <a:gd name="connsiteX2" fmla="*/ 94 w 12024"/>
                  <a:gd name="connsiteY2" fmla="*/ 16292 h 33344"/>
                  <a:gd name="connsiteX3" fmla="*/ 7142 w 12024"/>
                  <a:gd name="connsiteY3" fmla="*/ 4 h 33344"/>
                  <a:gd name="connsiteX4" fmla="*/ 11905 w 12024"/>
                  <a:gd name="connsiteY4" fmla="*/ 17054 h 33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24" h="33344">
                    <a:moveTo>
                      <a:pt x="11905" y="17054"/>
                    </a:moveTo>
                    <a:cubicBezTo>
                      <a:pt x="11238" y="26293"/>
                      <a:pt x="8190" y="33532"/>
                      <a:pt x="4856" y="33341"/>
                    </a:cubicBezTo>
                    <a:cubicBezTo>
                      <a:pt x="1618" y="33151"/>
                      <a:pt x="-478" y="25531"/>
                      <a:pt x="94" y="16292"/>
                    </a:cubicBezTo>
                    <a:cubicBezTo>
                      <a:pt x="761" y="7052"/>
                      <a:pt x="3809" y="-187"/>
                      <a:pt x="7142" y="4"/>
                    </a:cubicBezTo>
                    <a:cubicBezTo>
                      <a:pt x="10381" y="194"/>
                      <a:pt x="12572" y="7814"/>
                      <a:pt x="11905" y="17054"/>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51" name="图形 4"/>
            <p:cNvGrpSpPr/>
            <p:nvPr/>
          </p:nvGrpSpPr>
          <p:grpSpPr>
            <a:xfrm>
              <a:off x="2644288" y="3701155"/>
              <a:ext cx="208579" cy="122186"/>
              <a:chOff x="2644288" y="3701155"/>
              <a:chExt cx="208579" cy="122186"/>
            </a:xfrm>
          </p:grpSpPr>
          <p:sp>
            <p:nvSpPr>
              <p:cNvPr id="52" name="任意多边形: 形状 51"/>
              <p:cNvSpPr/>
              <p:nvPr/>
            </p:nvSpPr>
            <p:spPr>
              <a:xfrm>
                <a:off x="2644288" y="3701155"/>
                <a:ext cx="208579" cy="122186"/>
              </a:xfrm>
              <a:custGeom>
                <a:avLst/>
                <a:gdLst>
                  <a:gd name="connsiteX0" fmla="*/ 59954 w 208579"/>
                  <a:gd name="connsiteY0" fmla="*/ 6165 h 122186"/>
                  <a:gd name="connsiteX1" fmla="*/ 194828 w 208579"/>
                  <a:gd name="connsiteY1" fmla="*/ 17880 h 122186"/>
                  <a:gd name="connsiteX2" fmla="*/ 205877 w 208579"/>
                  <a:gd name="connsiteY2" fmla="*/ 48265 h 122186"/>
                  <a:gd name="connsiteX3" fmla="*/ 202448 w 208579"/>
                  <a:gd name="connsiteY3" fmla="*/ 52742 h 122186"/>
                  <a:gd name="connsiteX4" fmla="*/ 61383 w 208579"/>
                  <a:gd name="connsiteY4" fmla="*/ 121417 h 122186"/>
                  <a:gd name="connsiteX5" fmla="*/ 899 w 208579"/>
                  <a:gd name="connsiteY5" fmla="*/ 59219 h 122186"/>
                  <a:gd name="connsiteX6" fmla="*/ 59954 w 208579"/>
                  <a:gd name="connsiteY6" fmla="*/ 6165 h 122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579" h="122186">
                    <a:moveTo>
                      <a:pt x="59954" y="6165"/>
                    </a:moveTo>
                    <a:cubicBezTo>
                      <a:pt x="111294" y="-8409"/>
                      <a:pt x="163872" y="5879"/>
                      <a:pt x="194828" y="17880"/>
                    </a:cubicBezTo>
                    <a:cubicBezTo>
                      <a:pt x="207306" y="22738"/>
                      <a:pt x="212068" y="37311"/>
                      <a:pt x="205877" y="48265"/>
                    </a:cubicBezTo>
                    <a:cubicBezTo>
                      <a:pt x="205020" y="49884"/>
                      <a:pt x="203877" y="51408"/>
                      <a:pt x="202448" y="52742"/>
                    </a:cubicBezTo>
                    <a:cubicBezTo>
                      <a:pt x="173873" y="81984"/>
                      <a:pt x="118438" y="128751"/>
                      <a:pt x="61383" y="121417"/>
                    </a:cubicBezTo>
                    <a:cubicBezTo>
                      <a:pt x="15282" y="115512"/>
                      <a:pt x="-4625" y="87032"/>
                      <a:pt x="899" y="59219"/>
                    </a:cubicBezTo>
                    <a:cubicBezTo>
                      <a:pt x="5281" y="37407"/>
                      <a:pt x="25093" y="16071"/>
                      <a:pt x="59954" y="6165"/>
                    </a:cubicBezTo>
                    <a:close/>
                  </a:path>
                </a:pathLst>
              </a:custGeom>
              <a:solidFill>
                <a:srgbClr val="62702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3" name="任意多边形: 形状 52"/>
              <p:cNvSpPr/>
              <p:nvPr/>
            </p:nvSpPr>
            <p:spPr>
              <a:xfrm>
                <a:off x="2645283" y="3701155"/>
                <a:ext cx="207585" cy="59218"/>
              </a:xfrm>
              <a:custGeom>
                <a:avLst/>
                <a:gdLst>
                  <a:gd name="connsiteX0" fmla="*/ 58960 w 207585"/>
                  <a:gd name="connsiteY0" fmla="*/ 6165 h 59218"/>
                  <a:gd name="connsiteX1" fmla="*/ 193834 w 207585"/>
                  <a:gd name="connsiteY1" fmla="*/ 17880 h 59218"/>
                  <a:gd name="connsiteX2" fmla="*/ 204883 w 207585"/>
                  <a:gd name="connsiteY2" fmla="*/ 48265 h 59218"/>
                  <a:gd name="connsiteX3" fmla="*/ 0 w 207585"/>
                  <a:gd name="connsiteY3" fmla="*/ 59219 h 59218"/>
                  <a:gd name="connsiteX4" fmla="*/ 58960 w 207585"/>
                  <a:gd name="connsiteY4" fmla="*/ 6165 h 5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585" h="59218">
                    <a:moveTo>
                      <a:pt x="58960" y="6165"/>
                    </a:moveTo>
                    <a:cubicBezTo>
                      <a:pt x="110299" y="-8409"/>
                      <a:pt x="162877" y="5879"/>
                      <a:pt x="193834" y="17880"/>
                    </a:cubicBezTo>
                    <a:cubicBezTo>
                      <a:pt x="206311" y="22738"/>
                      <a:pt x="211074" y="37311"/>
                      <a:pt x="204883" y="48265"/>
                    </a:cubicBezTo>
                    <a:cubicBezTo>
                      <a:pt x="130302" y="-3170"/>
                      <a:pt x="24574" y="46455"/>
                      <a:pt x="0" y="59219"/>
                    </a:cubicBezTo>
                    <a:cubicBezTo>
                      <a:pt x="4286" y="37407"/>
                      <a:pt x="24098" y="16071"/>
                      <a:pt x="58960" y="6165"/>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4" name="任意多边形: 形状 53"/>
              <p:cNvSpPr/>
              <p:nvPr/>
            </p:nvSpPr>
            <p:spPr>
              <a:xfrm>
                <a:off x="2681306" y="3775433"/>
                <a:ext cx="101593" cy="39032"/>
              </a:xfrm>
              <a:custGeom>
                <a:avLst/>
                <a:gdLst>
                  <a:gd name="connsiteX0" fmla="*/ 48082 w 101593"/>
                  <a:gd name="connsiteY0" fmla="*/ 1609 h 39032"/>
                  <a:gd name="connsiteX1" fmla="*/ 101517 w 101593"/>
                  <a:gd name="connsiteY1" fmla="*/ 11801 h 39032"/>
                  <a:gd name="connsiteX2" fmla="*/ 53511 w 101593"/>
                  <a:gd name="connsiteY2" fmla="*/ 37423 h 39032"/>
                  <a:gd name="connsiteX3" fmla="*/ 76 w 101593"/>
                  <a:gd name="connsiteY3" fmla="*/ 27232 h 39032"/>
                  <a:gd name="connsiteX4" fmla="*/ 48082 w 101593"/>
                  <a:gd name="connsiteY4" fmla="*/ 1609 h 39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3" h="39032">
                    <a:moveTo>
                      <a:pt x="48082" y="1609"/>
                    </a:moveTo>
                    <a:cubicBezTo>
                      <a:pt x="76086" y="-2677"/>
                      <a:pt x="99993" y="1895"/>
                      <a:pt x="101517" y="11801"/>
                    </a:cubicBezTo>
                    <a:cubicBezTo>
                      <a:pt x="103041" y="21707"/>
                      <a:pt x="81515" y="33137"/>
                      <a:pt x="53511" y="37423"/>
                    </a:cubicBezTo>
                    <a:cubicBezTo>
                      <a:pt x="25508" y="41710"/>
                      <a:pt x="1600" y="37138"/>
                      <a:pt x="76" y="27232"/>
                    </a:cubicBezTo>
                    <a:cubicBezTo>
                      <a:pt x="-1448" y="17326"/>
                      <a:pt x="20079" y="5896"/>
                      <a:pt x="48082" y="1609"/>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5" name="任意多边形: 形状 54"/>
              <p:cNvSpPr/>
              <p:nvPr/>
            </p:nvSpPr>
            <p:spPr>
              <a:xfrm>
                <a:off x="2789774" y="3764178"/>
                <a:ext cx="28485" cy="21062"/>
              </a:xfrm>
              <a:custGeom>
                <a:avLst/>
                <a:gdLst>
                  <a:gd name="connsiteX0" fmla="*/ 10957 w 28485"/>
                  <a:gd name="connsiteY0" fmla="*/ 5626 h 21062"/>
                  <a:gd name="connsiteX1" fmla="*/ 28102 w 28485"/>
                  <a:gd name="connsiteY1" fmla="*/ 1244 h 21062"/>
                  <a:gd name="connsiteX2" fmla="*/ 17529 w 28485"/>
                  <a:gd name="connsiteY2" fmla="*/ 15437 h 21062"/>
                  <a:gd name="connsiteX3" fmla="*/ 384 w 28485"/>
                  <a:gd name="connsiteY3" fmla="*/ 19818 h 21062"/>
                  <a:gd name="connsiteX4" fmla="*/ 10957 w 28485"/>
                  <a:gd name="connsiteY4" fmla="*/ 5626 h 21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 h="21062">
                    <a:moveTo>
                      <a:pt x="10957" y="5626"/>
                    </a:moveTo>
                    <a:cubicBezTo>
                      <a:pt x="18577" y="482"/>
                      <a:pt x="26292" y="-1518"/>
                      <a:pt x="28102" y="1244"/>
                    </a:cubicBezTo>
                    <a:cubicBezTo>
                      <a:pt x="29912" y="4006"/>
                      <a:pt x="25149" y="10293"/>
                      <a:pt x="17529" y="15437"/>
                    </a:cubicBezTo>
                    <a:cubicBezTo>
                      <a:pt x="9909" y="20580"/>
                      <a:pt x="2194" y="22580"/>
                      <a:pt x="384" y="19818"/>
                    </a:cubicBezTo>
                    <a:cubicBezTo>
                      <a:pt x="-1426" y="17056"/>
                      <a:pt x="3337" y="10769"/>
                      <a:pt x="10957" y="5626"/>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56" name="图形 4"/>
            <p:cNvGrpSpPr/>
            <p:nvPr/>
          </p:nvGrpSpPr>
          <p:grpSpPr>
            <a:xfrm>
              <a:off x="2725060" y="3833171"/>
              <a:ext cx="208579" cy="122186"/>
              <a:chOff x="2725060" y="3833171"/>
              <a:chExt cx="208579" cy="122186"/>
            </a:xfrm>
          </p:grpSpPr>
          <p:sp>
            <p:nvSpPr>
              <p:cNvPr id="57" name="任意多边形: 形状 56"/>
              <p:cNvSpPr/>
              <p:nvPr/>
            </p:nvSpPr>
            <p:spPr>
              <a:xfrm>
                <a:off x="2725060" y="3833171"/>
                <a:ext cx="208579" cy="122186"/>
              </a:xfrm>
              <a:custGeom>
                <a:avLst/>
                <a:gdLst>
                  <a:gd name="connsiteX0" fmla="*/ 59954 w 208579"/>
                  <a:gd name="connsiteY0" fmla="*/ 6165 h 122186"/>
                  <a:gd name="connsiteX1" fmla="*/ 194828 w 208579"/>
                  <a:gd name="connsiteY1" fmla="*/ 17880 h 122186"/>
                  <a:gd name="connsiteX2" fmla="*/ 205877 w 208579"/>
                  <a:gd name="connsiteY2" fmla="*/ 48265 h 122186"/>
                  <a:gd name="connsiteX3" fmla="*/ 202448 w 208579"/>
                  <a:gd name="connsiteY3" fmla="*/ 52742 h 122186"/>
                  <a:gd name="connsiteX4" fmla="*/ 61383 w 208579"/>
                  <a:gd name="connsiteY4" fmla="*/ 121417 h 122186"/>
                  <a:gd name="connsiteX5" fmla="*/ 899 w 208579"/>
                  <a:gd name="connsiteY5" fmla="*/ 59219 h 122186"/>
                  <a:gd name="connsiteX6" fmla="*/ 59954 w 208579"/>
                  <a:gd name="connsiteY6" fmla="*/ 6165 h 122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579" h="122186">
                    <a:moveTo>
                      <a:pt x="59954" y="6165"/>
                    </a:moveTo>
                    <a:cubicBezTo>
                      <a:pt x="111294" y="-8409"/>
                      <a:pt x="163872" y="5879"/>
                      <a:pt x="194828" y="17880"/>
                    </a:cubicBezTo>
                    <a:cubicBezTo>
                      <a:pt x="207306" y="22738"/>
                      <a:pt x="212068" y="37312"/>
                      <a:pt x="205877" y="48265"/>
                    </a:cubicBezTo>
                    <a:cubicBezTo>
                      <a:pt x="205020" y="49885"/>
                      <a:pt x="203877" y="51408"/>
                      <a:pt x="202448" y="52742"/>
                    </a:cubicBezTo>
                    <a:cubicBezTo>
                      <a:pt x="173873" y="81984"/>
                      <a:pt x="118438" y="128752"/>
                      <a:pt x="61383" y="121417"/>
                    </a:cubicBezTo>
                    <a:cubicBezTo>
                      <a:pt x="15282" y="115512"/>
                      <a:pt x="-4625" y="87032"/>
                      <a:pt x="899" y="59219"/>
                    </a:cubicBezTo>
                    <a:cubicBezTo>
                      <a:pt x="5281" y="37407"/>
                      <a:pt x="24997" y="16071"/>
                      <a:pt x="59954" y="6165"/>
                    </a:cubicBezTo>
                    <a:close/>
                  </a:path>
                </a:pathLst>
              </a:custGeom>
              <a:solidFill>
                <a:srgbClr val="62702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8" name="任意多边形: 形状 57"/>
              <p:cNvSpPr/>
              <p:nvPr/>
            </p:nvSpPr>
            <p:spPr>
              <a:xfrm>
                <a:off x="2726055" y="3833171"/>
                <a:ext cx="207585" cy="59218"/>
              </a:xfrm>
              <a:custGeom>
                <a:avLst/>
                <a:gdLst>
                  <a:gd name="connsiteX0" fmla="*/ 58960 w 207585"/>
                  <a:gd name="connsiteY0" fmla="*/ 6165 h 59218"/>
                  <a:gd name="connsiteX1" fmla="*/ 193834 w 207585"/>
                  <a:gd name="connsiteY1" fmla="*/ 17880 h 59218"/>
                  <a:gd name="connsiteX2" fmla="*/ 204883 w 207585"/>
                  <a:gd name="connsiteY2" fmla="*/ 48265 h 59218"/>
                  <a:gd name="connsiteX3" fmla="*/ 0 w 207585"/>
                  <a:gd name="connsiteY3" fmla="*/ 59219 h 59218"/>
                  <a:gd name="connsiteX4" fmla="*/ 58960 w 207585"/>
                  <a:gd name="connsiteY4" fmla="*/ 6165 h 5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585" h="59218">
                    <a:moveTo>
                      <a:pt x="58960" y="6165"/>
                    </a:moveTo>
                    <a:cubicBezTo>
                      <a:pt x="110299" y="-8409"/>
                      <a:pt x="162878" y="5879"/>
                      <a:pt x="193834" y="17880"/>
                    </a:cubicBezTo>
                    <a:cubicBezTo>
                      <a:pt x="206312" y="22738"/>
                      <a:pt x="211074" y="37312"/>
                      <a:pt x="204883" y="48265"/>
                    </a:cubicBezTo>
                    <a:cubicBezTo>
                      <a:pt x="130302" y="-3170"/>
                      <a:pt x="24574" y="46455"/>
                      <a:pt x="0" y="59219"/>
                    </a:cubicBezTo>
                    <a:cubicBezTo>
                      <a:pt x="4286" y="37407"/>
                      <a:pt x="24003" y="16071"/>
                      <a:pt x="58960" y="6165"/>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59" name="任意多边形: 形状 58"/>
              <p:cNvSpPr/>
              <p:nvPr/>
            </p:nvSpPr>
            <p:spPr>
              <a:xfrm>
                <a:off x="2762078" y="3907450"/>
                <a:ext cx="101593" cy="39032"/>
              </a:xfrm>
              <a:custGeom>
                <a:avLst/>
                <a:gdLst>
                  <a:gd name="connsiteX0" fmla="*/ 48082 w 101593"/>
                  <a:gd name="connsiteY0" fmla="*/ 1609 h 39032"/>
                  <a:gd name="connsiteX1" fmla="*/ 101517 w 101593"/>
                  <a:gd name="connsiteY1" fmla="*/ 11801 h 39032"/>
                  <a:gd name="connsiteX2" fmla="*/ 53511 w 101593"/>
                  <a:gd name="connsiteY2" fmla="*/ 37423 h 39032"/>
                  <a:gd name="connsiteX3" fmla="*/ 76 w 101593"/>
                  <a:gd name="connsiteY3" fmla="*/ 27232 h 39032"/>
                  <a:gd name="connsiteX4" fmla="*/ 48082 w 101593"/>
                  <a:gd name="connsiteY4" fmla="*/ 1609 h 39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3" h="39032">
                    <a:moveTo>
                      <a:pt x="48082" y="1609"/>
                    </a:moveTo>
                    <a:cubicBezTo>
                      <a:pt x="76086" y="-2677"/>
                      <a:pt x="99993" y="1895"/>
                      <a:pt x="101517" y="11801"/>
                    </a:cubicBezTo>
                    <a:cubicBezTo>
                      <a:pt x="103041" y="21707"/>
                      <a:pt x="81515" y="33137"/>
                      <a:pt x="53511" y="37423"/>
                    </a:cubicBezTo>
                    <a:cubicBezTo>
                      <a:pt x="25508" y="41709"/>
                      <a:pt x="1600" y="37138"/>
                      <a:pt x="76" y="27232"/>
                    </a:cubicBezTo>
                    <a:cubicBezTo>
                      <a:pt x="-1448" y="17421"/>
                      <a:pt x="20079" y="5896"/>
                      <a:pt x="48082" y="1609"/>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60" name="任意多边形: 形状 59"/>
              <p:cNvSpPr/>
              <p:nvPr/>
            </p:nvSpPr>
            <p:spPr>
              <a:xfrm>
                <a:off x="2870541" y="3896194"/>
                <a:ext cx="28490" cy="21062"/>
              </a:xfrm>
              <a:custGeom>
                <a:avLst/>
                <a:gdLst>
                  <a:gd name="connsiteX0" fmla="*/ 10962 w 28490"/>
                  <a:gd name="connsiteY0" fmla="*/ 5626 h 21062"/>
                  <a:gd name="connsiteX1" fmla="*/ 28107 w 28490"/>
                  <a:gd name="connsiteY1" fmla="*/ 1244 h 21062"/>
                  <a:gd name="connsiteX2" fmla="*/ 17534 w 28490"/>
                  <a:gd name="connsiteY2" fmla="*/ 15437 h 21062"/>
                  <a:gd name="connsiteX3" fmla="*/ 389 w 28490"/>
                  <a:gd name="connsiteY3" fmla="*/ 19818 h 21062"/>
                  <a:gd name="connsiteX4" fmla="*/ 10962 w 28490"/>
                  <a:gd name="connsiteY4" fmla="*/ 5626 h 21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0" h="21062">
                    <a:moveTo>
                      <a:pt x="10962" y="5626"/>
                    </a:moveTo>
                    <a:cubicBezTo>
                      <a:pt x="18582" y="482"/>
                      <a:pt x="26297" y="-1518"/>
                      <a:pt x="28107" y="1244"/>
                    </a:cubicBezTo>
                    <a:cubicBezTo>
                      <a:pt x="29917" y="3911"/>
                      <a:pt x="25154" y="10293"/>
                      <a:pt x="17534" y="15437"/>
                    </a:cubicBezTo>
                    <a:cubicBezTo>
                      <a:pt x="9914" y="20580"/>
                      <a:pt x="2199" y="22580"/>
                      <a:pt x="389" y="19818"/>
                    </a:cubicBezTo>
                    <a:cubicBezTo>
                      <a:pt x="-1421" y="17151"/>
                      <a:pt x="3247" y="10769"/>
                      <a:pt x="10962" y="5626"/>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grpSp>
        <p:nvGrpSpPr>
          <p:cNvPr id="99" name="图形 4"/>
          <p:cNvGrpSpPr/>
          <p:nvPr/>
        </p:nvGrpSpPr>
        <p:grpSpPr>
          <a:xfrm>
            <a:off x="170922" y="4614386"/>
            <a:ext cx="1316195" cy="1440652"/>
            <a:chOff x="2277184" y="3782606"/>
            <a:chExt cx="665590" cy="728527"/>
          </a:xfrm>
        </p:grpSpPr>
        <p:grpSp>
          <p:nvGrpSpPr>
            <p:cNvPr id="100" name="图形 4"/>
            <p:cNvGrpSpPr/>
            <p:nvPr/>
          </p:nvGrpSpPr>
          <p:grpSpPr>
            <a:xfrm>
              <a:off x="2277184" y="3782606"/>
              <a:ext cx="665590" cy="728527"/>
              <a:chOff x="2277184" y="3782606"/>
              <a:chExt cx="665590" cy="728527"/>
            </a:xfrm>
          </p:grpSpPr>
          <p:sp>
            <p:nvSpPr>
              <p:cNvPr id="101" name="任意多边形: 形状 100"/>
              <p:cNvSpPr/>
              <p:nvPr/>
            </p:nvSpPr>
            <p:spPr>
              <a:xfrm>
                <a:off x="2277184" y="3782606"/>
                <a:ext cx="665590" cy="728527"/>
              </a:xfrm>
              <a:custGeom>
                <a:avLst/>
                <a:gdLst>
                  <a:gd name="connsiteX0" fmla="*/ 403532 w 665590"/>
                  <a:gd name="connsiteY0" fmla="*/ 727385 h 728527"/>
                  <a:gd name="connsiteX1" fmla="*/ 326855 w 665590"/>
                  <a:gd name="connsiteY1" fmla="*/ 719955 h 728527"/>
                  <a:gd name="connsiteX2" fmla="*/ 212079 w 665590"/>
                  <a:gd name="connsiteY2" fmla="*/ 659662 h 728527"/>
                  <a:gd name="connsiteX3" fmla="*/ 88921 w 665590"/>
                  <a:gd name="connsiteY3" fmla="*/ 497261 h 728527"/>
                  <a:gd name="connsiteX4" fmla="*/ 3482 w 665590"/>
                  <a:gd name="connsiteY4" fmla="*/ 306761 h 728527"/>
                  <a:gd name="connsiteX5" fmla="*/ 2910 w 665590"/>
                  <a:gd name="connsiteY5" fmla="*/ 229513 h 728527"/>
                  <a:gd name="connsiteX6" fmla="*/ 118829 w 665590"/>
                  <a:gd name="connsiteY6" fmla="*/ 48538 h 728527"/>
                  <a:gd name="connsiteX7" fmla="*/ 174646 w 665590"/>
                  <a:gd name="connsiteY7" fmla="*/ 18820 h 728527"/>
                  <a:gd name="connsiteX8" fmla="*/ 505354 w 665590"/>
                  <a:gd name="connsiteY8" fmla="*/ 89210 h 728527"/>
                  <a:gd name="connsiteX9" fmla="*/ 592508 w 665590"/>
                  <a:gd name="connsiteY9" fmla="*/ 199986 h 728527"/>
                  <a:gd name="connsiteX10" fmla="*/ 662612 w 665590"/>
                  <a:gd name="connsiteY10" fmla="*/ 375817 h 728527"/>
                  <a:gd name="connsiteX11" fmla="*/ 663945 w 665590"/>
                  <a:gd name="connsiteY11" fmla="*/ 445540 h 728527"/>
                  <a:gd name="connsiteX12" fmla="*/ 634132 w 665590"/>
                  <a:gd name="connsiteY12" fmla="*/ 540219 h 728527"/>
                  <a:gd name="connsiteX13" fmla="*/ 510974 w 665590"/>
                  <a:gd name="connsiteY13" fmla="*/ 678331 h 728527"/>
                  <a:gd name="connsiteX14" fmla="*/ 403532 w 665590"/>
                  <a:gd name="connsiteY14" fmla="*/ 727385 h 728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5590" h="728527">
                    <a:moveTo>
                      <a:pt x="403532" y="727385"/>
                    </a:moveTo>
                    <a:cubicBezTo>
                      <a:pt x="377814" y="730528"/>
                      <a:pt x="351811" y="726909"/>
                      <a:pt x="326855" y="719955"/>
                    </a:cubicBezTo>
                    <a:cubicBezTo>
                      <a:pt x="284850" y="708335"/>
                      <a:pt x="245417" y="687570"/>
                      <a:pt x="212079" y="659662"/>
                    </a:cubicBezTo>
                    <a:cubicBezTo>
                      <a:pt x="159787" y="615752"/>
                      <a:pt x="123782" y="555935"/>
                      <a:pt x="88921" y="497261"/>
                    </a:cubicBezTo>
                    <a:cubicBezTo>
                      <a:pt x="52821" y="436777"/>
                      <a:pt x="14912" y="374674"/>
                      <a:pt x="3482" y="306761"/>
                    </a:cubicBezTo>
                    <a:cubicBezTo>
                      <a:pt x="-709" y="281901"/>
                      <a:pt x="-1376" y="256183"/>
                      <a:pt x="2910" y="229513"/>
                    </a:cubicBezTo>
                    <a:cubicBezTo>
                      <a:pt x="14721" y="157028"/>
                      <a:pt x="58536" y="90448"/>
                      <a:pt x="118829" y="48538"/>
                    </a:cubicBezTo>
                    <a:cubicBezTo>
                      <a:pt x="136165" y="36441"/>
                      <a:pt x="154929" y="26440"/>
                      <a:pt x="174646" y="18820"/>
                    </a:cubicBezTo>
                    <a:cubicBezTo>
                      <a:pt x="285517" y="-23757"/>
                      <a:pt x="418200" y="8533"/>
                      <a:pt x="505354" y="89210"/>
                    </a:cubicBezTo>
                    <a:cubicBezTo>
                      <a:pt x="539930" y="121214"/>
                      <a:pt x="567933" y="159790"/>
                      <a:pt x="592508" y="199986"/>
                    </a:cubicBezTo>
                    <a:cubicBezTo>
                      <a:pt x="625655" y="253992"/>
                      <a:pt x="653658" y="313904"/>
                      <a:pt x="662612" y="375817"/>
                    </a:cubicBezTo>
                    <a:cubicBezTo>
                      <a:pt x="665945" y="398868"/>
                      <a:pt x="666612" y="422204"/>
                      <a:pt x="663945" y="445540"/>
                    </a:cubicBezTo>
                    <a:cubicBezTo>
                      <a:pt x="660135" y="478973"/>
                      <a:pt x="649562" y="510691"/>
                      <a:pt x="634132" y="540219"/>
                    </a:cubicBezTo>
                    <a:cubicBezTo>
                      <a:pt x="605747" y="594606"/>
                      <a:pt x="560885" y="641660"/>
                      <a:pt x="510974" y="678331"/>
                    </a:cubicBezTo>
                    <a:cubicBezTo>
                      <a:pt x="478779" y="701858"/>
                      <a:pt x="442965" y="722527"/>
                      <a:pt x="403532" y="727385"/>
                    </a:cubicBezTo>
                    <a:close/>
                  </a:path>
                </a:pathLst>
              </a:custGeom>
              <a:solidFill>
                <a:srgbClr val="FFF0D3"/>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nvGrpSpPr>
              <p:cNvPr id="102" name="图形 4"/>
              <p:cNvGrpSpPr/>
              <p:nvPr/>
            </p:nvGrpSpPr>
            <p:grpSpPr>
              <a:xfrm>
                <a:off x="2280665" y="3782606"/>
                <a:ext cx="659034" cy="728527"/>
                <a:chOff x="2280665" y="3782606"/>
                <a:chExt cx="659034" cy="728527"/>
              </a:xfrm>
            </p:grpSpPr>
            <p:sp>
              <p:nvSpPr>
                <p:cNvPr id="103" name="任意多边形: 形状 102"/>
                <p:cNvSpPr/>
                <p:nvPr/>
              </p:nvSpPr>
              <p:spPr>
                <a:xfrm>
                  <a:off x="2441847" y="4207858"/>
                  <a:ext cx="195813" cy="77880"/>
                </a:xfrm>
                <a:custGeom>
                  <a:avLst/>
                  <a:gdLst>
                    <a:gd name="connsiteX0" fmla="*/ 74848 w 195813"/>
                    <a:gd name="connsiteY0" fmla="*/ 26479 h 77880"/>
                    <a:gd name="connsiteX1" fmla="*/ 173241 w 195813"/>
                    <a:gd name="connsiteY1" fmla="*/ 3905 h 77880"/>
                    <a:gd name="connsiteX2" fmla="*/ 185814 w 195813"/>
                    <a:gd name="connsiteY2" fmla="*/ 0 h 77880"/>
                    <a:gd name="connsiteX3" fmla="*/ 195720 w 195813"/>
                    <a:gd name="connsiteY3" fmla="*/ 7144 h 77880"/>
                    <a:gd name="connsiteX4" fmla="*/ 193339 w 195813"/>
                    <a:gd name="connsiteY4" fmla="*/ 15240 h 77880"/>
                    <a:gd name="connsiteX5" fmla="*/ 126568 w 195813"/>
                    <a:gd name="connsiteY5" fmla="*/ 64199 h 77880"/>
                    <a:gd name="connsiteX6" fmla="*/ 82468 w 195813"/>
                    <a:gd name="connsiteY6" fmla="*/ 77248 h 77880"/>
                    <a:gd name="connsiteX7" fmla="*/ 37891 w 195813"/>
                    <a:gd name="connsiteY7" fmla="*/ 69342 h 77880"/>
                    <a:gd name="connsiteX8" fmla="*/ 4077 w 195813"/>
                    <a:gd name="connsiteY8" fmla="*/ 5525 h 77880"/>
                    <a:gd name="connsiteX9" fmla="*/ 34366 w 195813"/>
                    <a:gd name="connsiteY9" fmla="*/ 20860 h 77880"/>
                    <a:gd name="connsiteX10" fmla="*/ 74848 w 195813"/>
                    <a:gd name="connsiteY10" fmla="*/ 26479 h 7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813" h="77880">
                      <a:moveTo>
                        <a:pt x="74848" y="26479"/>
                      </a:moveTo>
                      <a:cubicBezTo>
                        <a:pt x="108757" y="26003"/>
                        <a:pt x="142475" y="18288"/>
                        <a:pt x="173241" y="3905"/>
                      </a:cubicBezTo>
                      <a:cubicBezTo>
                        <a:pt x="177241" y="2000"/>
                        <a:pt x="181432" y="0"/>
                        <a:pt x="185814" y="0"/>
                      </a:cubicBezTo>
                      <a:cubicBezTo>
                        <a:pt x="190195" y="0"/>
                        <a:pt x="195053" y="2762"/>
                        <a:pt x="195720" y="7144"/>
                      </a:cubicBezTo>
                      <a:cubicBezTo>
                        <a:pt x="196196" y="10001"/>
                        <a:pt x="194767" y="12763"/>
                        <a:pt x="193339" y="15240"/>
                      </a:cubicBezTo>
                      <a:cubicBezTo>
                        <a:pt x="179146" y="39529"/>
                        <a:pt x="152572" y="53531"/>
                        <a:pt x="126568" y="64199"/>
                      </a:cubicBezTo>
                      <a:cubicBezTo>
                        <a:pt x="112376" y="70104"/>
                        <a:pt x="97708" y="75343"/>
                        <a:pt x="82468" y="77248"/>
                      </a:cubicBezTo>
                      <a:cubicBezTo>
                        <a:pt x="67228" y="79058"/>
                        <a:pt x="51130" y="77153"/>
                        <a:pt x="37891" y="69342"/>
                      </a:cubicBezTo>
                      <a:cubicBezTo>
                        <a:pt x="28842" y="64008"/>
                        <a:pt x="-13068" y="12954"/>
                        <a:pt x="4077" y="5525"/>
                      </a:cubicBezTo>
                      <a:cubicBezTo>
                        <a:pt x="9411" y="3238"/>
                        <a:pt x="27889" y="18669"/>
                        <a:pt x="34366" y="20860"/>
                      </a:cubicBezTo>
                      <a:cubicBezTo>
                        <a:pt x="47225" y="25337"/>
                        <a:pt x="61227" y="26670"/>
                        <a:pt x="74848" y="26479"/>
                      </a:cubicBezTo>
                      <a:close/>
                    </a:path>
                  </a:pathLst>
                </a:custGeom>
                <a:solidFill>
                  <a:srgbClr val="FFF8EB"/>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04" name="任意多边形: 形状 103"/>
                <p:cNvSpPr/>
                <p:nvPr/>
              </p:nvSpPr>
              <p:spPr>
                <a:xfrm>
                  <a:off x="2484252" y="3856926"/>
                  <a:ext cx="229661" cy="137712"/>
                </a:xfrm>
                <a:custGeom>
                  <a:avLst/>
                  <a:gdLst>
                    <a:gd name="connsiteX0" fmla="*/ 103309 w 229661"/>
                    <a:gd name="connsiteY0" fmla="*/ 6794 h 137712"/>
                    <a:gd name="connsiteX1" fmla="*/ 167507 w 229661"/>
                    <a:gd name="connsiteY1" fmla="*/ 33845 h 137712"/>
                    <a:gd name="connsiteX2" fmla="*/ 203131 w 229661"/>
                    <a:gd name="connsiteY2" fmla="*/ 77279 h 137712"/>
                    <a:gd name="connsiteX3" fmla="*/ 227991 w 229661"/>
                    <a:gd name="connsiteY3" fmla="*/ 124237 h 137712"/>
                    <a:gd name="connsiteX4" fmla="*/ 229610 w 229661"/>
                    <a:gd name="connsiteY4" fmla="*/ 131095 h 137712"/>
                    <a:gd name="connsiteX5" fmla="*/ 216180 w 229661"/>
                    <a:gd name="connsiteY5" fmla="*/ 136906 h 137712"/>
                    <a:gd name="connsiteX6" fmla="*/ 204369 w 229661"/>
                    <a:gd name="connsiteY6" fmla="*/ 125095 h 137712"/>
                    <a:gd name="connsiteX7" fmla="*/ 50826 w 229661"/>
                    <a:gd name="connsiteY7" fmla="*/ 34417 h 137712"/>
                    <a:gd name="connsiteX8" fmla="*/ 21775 w 229661"/>
                    <a:gd name="connsiteY8" fmla="*/ 30130 h 137712"/>
                    <a:gd name="connsiteX9" fmla="*/ 439 w 229661"/>
                    <a:gd name="connsiteY9" fmla="*/ 11366 h 137712"/>
                    <a:gd name="connsiteX10" fmla="*/ 27871 w 229661"/>
                    <a:gd name="connsiteY10" fmla="*/ 1841 h 137712"/>
                    <a:gd name="connsiteX11" fmla="*/ 103309 w 229661"/>
                    <a:gd name="connsiteY11" fmla="*/ 6794 h 13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661" h="137712">
                      <a:moveTo>
                        <a:pt x="103309" y="6794"/>
                      </a:moveTo>
                      <a:cubicBezTo>
                        <a:pt x="126169" y="12033"/>
                        <a:pt x="149124" y="19272"/>
                        <a:pt x="167507" y="33845"/>
                      </a:cubicBezTo>
                      <a:cubicBezTo>
                        <a:pt x="182271" y="45561"/>
                        <a:pt x="193320" y="61277"/>
                        <a:pt x="203131" y="77279"/>
                      </a:cubicBezTo>
                      <a:cubicBezTo>
                        <a:pt x="212370" y="92329"/>
                        <a:pt x="220943" y="107950"/>
                        <a:pt x="227991" y="124237"/>
                      </a:cubicBezTo>
                      <a:cubicBezTo>
                        <a:pt x="228944" y="126428"/>
                        <a:pt x="229896" y="128714"/>
                        <a:pt x="229610" y="131095"/>
                      </a:cubicBezTo>
                      <a:cubicBezTo>
                        <a:pt x="228944" y="136715"/>
                        <a:pt x="221419" y="139096"/>
                        <a:pt x="216180" y="136906"/>
                      </a:cubicBezTo>
                      <a:cubicBezTo>
                        <a:pt x="210941" y="134715"/>
                        <a:pt x="207608" y="129762"/>
                        <a:pt x="204369" y="125095"/>
                      </a:cubicBezTo>
                      <a:cubicBezTo>
                        <a:pt x="169127" y="74898"/>
                        <a:pt x="111691" y="40989"/>
                        <a:pt x="50826" y="34417"/>
                      </a:cubicBezTo>
                      <a:cubicBezTo>
                        <a:pt x="41111" y="33369"/>
                        <a:pt x="31205" y="32988"/>
                        <a:pt x="21775" y="30130"/>
                      </a:cubicBezTo>
                      <a:cubicBezTo>
                        <a:pt x="15584" y="28321"/>
                        <a:pt x="-3085" y="20320"/>
                        <a:pt x="439" y="11366"/>
                      </a:cubicBezTo>
                      <a:cubicBezTo>
                        <a:pt x="3011" y="4794"/>
                        <a:pt x="22156" y="2794"/>
                        <a:pt x="27871" y="1841"/>
                      </a:cubicBezTo>
                      <a:cubicBezTo>
                        <a:pt x="52922" y="-2350"/>
                        <a:pt x="78734" y="1174"/>
                        <a:pt x="103309" y="6794"/>
                      </a:cubicBezTo>
                      <a:close/>
                    </a:path>
                  </a:pathLst>
                </a:custGeom>
                <a:solidFill>
                  <a:srgbClr val="FFF8EB"/>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05" name="任意多边形: 形状 104"/>
                <p:cNvSpPr/>
                <p:nvPr/>
              </p:nvSpPr>
              <p:spPr>
                <a:xfrm>
                  <a:off x="2396013" y="3782606"/>
                  <a:ext cx="543686" cy="375816"/>
                </a:xfrm>
                <a:custGeom>
                  <a:avLst/>
                  <a:gdLst>
                    <a:gd name="connsiteX0" fmla="*/ 543687 w 543686"/>
                    <a:gd name="connsiteY0" fmla="*/ 375817 h 375816"/>
                    <a:gd name="connsiteX1" fmla="*/ 0 w 543686"/>
                    <a:gd name="connsiteY1" fmla="*/ 48538 h 375816"/>
                    <a:gd name="connsiteX2" fmla="*/ 55817 w 543686"/>
                    <a:gd name="connsiteY2" fmla="*/ 18820 h 375816"/>
                    <a:gd name="connsiteX3" fmla="*/ 386525 w 543686"/>
                    <a:gd name="connsiteY3" fmla="*/ 89210 h 375816"/>
                    <a:gd name="connsiteX4" fmla="*/ 473678 w 543686"/>
                    <a:gd name="connsiteY4" fmla="*/ 199986 h 375816"/>
                    <a:gd name="connsiteX5" fmla="*/ 543687 w 543686"/>
                    <a:gd name="connsiteY5" fmla="*/ 375817 h 37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3686" h="375816">
                      <a:moveTo>
                        <a:pt x="543687" y="375817"/>
                      </a:moveTo>
                      <a:cubicBezTo>
                        <a:pt x="394240" y="-5755"/>
                        <a:pt x="143066" y="6342"/>
                        <a:pt x="0" y="48538"/>
                      </a:cubicBezTo>
                      <a:cubicBezTo>
                        <a:pt x="17336" y="36441"/>
                        <a:pt x="36100" y="26440"/>
                        <a:pt x="55817" y="18820"/>
                      </a:cubicBezTo>
                      <a:cubicBezTo>
                        <a:pt x="166688" y="-23757"/>
                        <a:pt x="299371" y="8533"/>
                        <a:pt x="386525" y="89210"/>
                      </a:cubicBezTo>
                      <a:cubicBezTo>
                        <a:pt x="421100" y="121214"/>
                        <a:pt x="449104" y="159790"/>
                        <a:pt x="473678" y="199986"/>
                      </a:cubicBezTo>
                      <a:cubicBezTo>
                        <a:pt x="506730" y="253992"/>
                        <a:pt x="534734" y="313809"/>
                        <a:pt x="543687" y="375817"/>
                      </a:cubicBezTo>
                      <a:close/>
                    </a:path>
                  </a:pathLst>
                </a:custGeom>
                <a:solidFill>
                  <a:srgbClr val="FFF4E0"/>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06" name="任意多边形: 形状 105"/>
                <p:cNvSpPr/>
                <p:nvPr/>
              </p:nvSpPr>
              <p:spPr>
                <a:xfrm>
                  <a:off x="2280665" y="4089367"/>
                  <a:ext cx="630650" cy="421767"/>
                </a:xfrm>
                <a:custGeom>
                  <a:avLst/>
                  <a:gdLst>
                    <a:gd name="connsiteX0" fmla="*/ 400050 w 630650"/>
                    <a:gd name="connsiteY0" fmla="*/ 420624 h 421767"/>
                    <a:gd name="connsiteX1" fmla="*/ 323374 w 630650"/>
                    <a:gd name="connsiteY1" fmla="*/ 413195 h 421767"/>
                    <a:gd name="connsiteX2" fmla="*/ 208598 w 630650"/>
                    <a:gd name="connsiteY2" fmla="*/ 352901 h 421767"/>
                    <a:gd name="connsiteX3" fmla="*/ 85439 w 630650"/>
                    <a:gd name="connsiteY3" fmla="*/ 190500 h 421767"/>
                    <a:gd name="connsiteX4" fmla="*/ 0 w 630650"/>
                    <a:gd name="connsiteY4" fmla="*/ 0 h 421767"/>
                    <a:gd name="connsiteX5" fmla="*/ 310610 w 630650"/>
                    <a:gd name="connsiteY5" fmla="*/ 372142 h 421767"/>
                    <a:gd name="connsiteX6" fmla="*/ 630650 w 630650"/>
                    <a:gd name="connsiteY6" fmla="*/ 233553 h 421767"/>
                    <a:gd name="connsiteX7" fmla="*/ 507492 w 630650"/>
                    <a:gd name="connsiteY7" fmla="*/ 371666 h 421767"/>
                    <a:gd name="connsiteX8" fmla="*/ 400050 w 630650"/>
                    <a:gd name="connsiteY8" fmla="*/ 420624 h 421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650" h="421767">
                      <a:moveTo>
                        <a:pt x="400050" y="420624"/>
                      </a:moveTo>
                      <a:cubicBezTo>
                        <a:pt x="374333" y="423767"/>
                        <a:pt x="348329" y="420148"/>
                        <a:pt x="323374" y="413195"/>
                      </a:cubicBezTo>
                      <a:cubicBezTo>
                        <a:pt x="281369" y="401574"/>
                        <a:pt x="241935" y="380810"/>
                        <a:pt x="208598" y="352901"/>
                      </a:cubicBezTo>
                      <a:cubicBezTo>
                        <a:pt x="156305" y="308991"/>
                        <a:pt x="120301" y="249174"/>
                        <a:pt x="85439" y="190500"/>
                      </a:cubicBezTo>
                      <a:cubicBezTo>
                        <a:pt x="49340" y="130016"/>
                        <a:pt x="11430" y="67913"/>
                        <a:pt x="0" y="0"/>
                      </a:cubicBezTo>
                      <a:cubicBezTo>
                        <a:pt x="40386" y="110109"/>
                        <a:pt x="148590" y="357092"/>
                        <a:pt x="310610" y="372142"/>
                      </a:cubicBezTo>
                      <a:cubicBezTo>
                        <a:pt x="480155" y="387858"/>
                        <a:pt x="564737" y="310134"/>
                        <a:pt x="630650" y="233553"/>
                      </a:cubicBezTo>
                      <a:cubicBezTo>
                        <a:pt x="602266" y="287941"/>
                        <a:pt x="557403" y="334994"/>
                        <a:pt x="507492" y="371666"/>
                      </a:cubicBezTo>
                      <a:cubicBezTo>
                        <a:pt x="475298" y="395097"/>
                        <a:pt x="439484" y="415766"/>
                        <a:pt x="400050" y="420624"/>
                      </a:cubicBezTo>
                      <a:close/>
                    </a:path>
                  </a:pathLst>
                </a:custGeom>
                <a:solidFill>
                  <a:srgbClr val="1D1D1B"/>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grpSp>
          <p:nvGrpSpPr>
            <p:cNvPr id="107" name="图形 4"/>
            <p:cNvGrpSpPr/>
            <p:nvPr/>
          </p:nvGrpSpPr>
          <p:grpSpPr>
            <a:xfrm>
              <a:off x="2375016" y="3893529"/>
              <a:ext cx="343256" cy="343256"/>
              <a:chOff x="2375016" y="3893529"/>
              <a:chExt cx="343256" cy="343256"/>
            </a:xfrm>
          </p:grpSpPr>
          <p:sp>
            <p:nvSpPr>
              <p:cNvPr id="108" name="任意多边形: 形状 107"/>
              <p:cNvSpPr/>
              <p:nvPr/>
            </p:nvSpPr>
            <p:spPr>
              <a:xfrm rot="-1033367">
                <a:off x="2409479" y="3927992"/>
                <a:ext cx="274331" cy="274331"/>
              </a:xfrm>
              <a:custGeom>
                <a:avLst/>
                <a:gdLst>
                  <a:gd name="connsiteX0" fmla="*/ 274331 w 274331"/>
                  <a:gd name="connsiteY0" fmla="*/ 137166 h 274331"/>
                  <a:gd name="connsiteX1" fmla="*/ 137166 w 274331"/>
                  <a:gd name="connsiteY1" fmla="*/ 274331 h 274331"/>
                  <a:gd name="connsiteX2" fmla="*/ 0 w 274331"/>
                  <a:gd name="connsiteY2" fmla="*/ 137166 h 274331"/>
                  <a:gd name="connsiteX3" fmla="*/ 137166 w 274331"/>
                  <a:gd name="connsiteY3" fmla="*/ 0 h 274331"/>
                  <a:gd name="connsiteX4" fmla="*/ 274331 w 274331"/>
                  <a:gd name="connsiteY4" fmla="*/ 137166 h 274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31" h="274331">
                    <a:moveTo>
                      <a:pt x="274331" y="137166"/>
                    </a:moveTo>
                    <a:cubicBezTo>
                      <a:pt x="274331" y="212920"/>
                      <a:pt x="212920" y="274331"/>
                      <a:pt x="137166" y="274331"/>
                    </a:cubicBezTo>
                    <a:cubicBezTo>
                      <a:pt x="61411" y="274331"/>
                      <a:pt x="0" y="212920"/>
                      <a:pt x="0" y="137166"/>
                    </a:cubicBezTo>
                    <a:cubicBezTo>
                      <a:pt x="0" y="61411"/>
                      <a:pt x="61411" y="0"/>
                      <a:pt x="137166" y="0"/>
                    </a:cubicBezTo>
                    <a:cubicBezTo>
                      <a:pt x="212920" y="0"/>
                      <a:pt x="274331" y="61411"/>
                      <a:pt x="274331" y="137166"/>
                    </a:cubicBezTo>
                    <a:close/>
                  </a:path>
                </a:pathLst>
              </a:custGeom>
              <a:solidFill>
                <a:srgbClr val="FFC148"/>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09" name="任意多边形: 形状 108"/>
              <p:cNvSpPr/>
              <p:nvPr/>
            </p:nvSpPr>
            <p:spPr>
              <a:xfrm>
                <a:off x="2408644" y="3963447"/>
                <a:ext cx="253973" cy="237494"/>
              </a:xfrm>
              <a:custGeom>
                <a:avLst/>
                <a:gdLst>
                  <a:gd name="connsiteX0" fmla="*/ 207682 w 253973"/>
                  <a:gd name="connsiteY0" fmla="*/ 217932 h 237494"/>
                  <a:gd name="connsiteX1" fmla="*/ 19563 w 253973"/>
                  <a:gd name="connsiteY1" fmla="*/ 170974 h 237494"/>
                  <a:gd name="connsiteX2" fmla="*/ 43662 w 253973"/>
                  <a:gd name="connsiteY2" fmla="*/ 0 h 237494"/>
                  <a:gd name="connsiteX3" fmla="*/ 42995 w 253973"/>
                  <a:gd name="connsiteY3" fmla="*/ 142304 h 237494"/>
                  <a:gd name="connsiteX4" fmla="*/ 231114 w 253973"/>
                  <a:gd name="connsiteY4" fmla="*/ 189262 h 237494"/>
                  <a:gd name="connsiteX5" fmla="*/ 253974 w 253973"/>
                  <a:gd name="connsiteY5" fmla="*/ 172022 h 237494"/>
                  <a:gd name="connsiteX6" fmla="*/ 207682 w 253973"/>
                  <a:gd name="connsiteY6" fmla="*/ 217932 h 23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973" h="237494">
                    <a:moveTo>
                      <a:pt x="207682" y="217932"/>
                    </a:moveTo>
                    <a:cubicBezTo>
                      <a:pt x="142722" y="256889"/>
                      <a:pt x="58521" y="235839"/>
                      <a:pt x="19563" y="170974"/>
                    </a:cubicBezTo>
                    <a:cubicBezTo>
                      <a:pt x="-14346" y="114395"/>
                      <a:pt x="-2820" y="43244"/>
                      <a:pt x="43662" y="0"/>
                    </a:cubicBezTo>
                    <a:cubicBezTo>
                      <a:pt x="17754" y="42101"/>
                      <a:pt x="15753" y="96965"/>
                      <a:pt x="42995" y="142304"/>
                    </a:cubicBezTo>
                    <a:cubicBezTo>
                      <a:pt x="81952" y="207264"/>
                      <a:pt x="166153" y="228314"/>
                      <a:pt x="231114" y="189262"/>
                    </a:cubicBezTo>
                    <a:cubicBezTo>
                      <a:pt x="239496" y="184214"/>
                      <a:pt x="247116" y="178403"/>
                      <a:pt x="253974" y="172022"/>
                    </a:cubicBezTo>
                    <a:cubicBezTo>
                      <a:pt x="242925" y="190310"/>
                      <a:pt x="227304" y="206216"/>
                      <a:pt x="207682" y="217932"/>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10" name="任意多边形: 形状 109"/>
              <p:cNvSpPr/>
              <p:nvPr/>
            </p:nvSpPr>
            <p:spPr>
              <a:xfrm>
                <a:off x="2493619" y="3945977"/>
                <a:ext cx="120132" cy="56378"/>
              </a:xfrm>
              <a:custGeom>
                <a:avLst/>
                <a:gdLst>
                  <a:gd name="connsiteX0" fmla="*/ 66510 w 120132"/>
                  <a:gd name="connsiteY0" fmla="*/ 39 h 56378"/>
                  <a:gd name="connsiteX1" fmla="*/ 11932 w 120132"/>
                  <a:gd name="connsiteY1" fmla="*/ 14993 h 56378"/>
                  <a:gd name="connsiteX2" fmla="*/ 502 w 120132"/>
                  <a:gd name="connsiteY2" fmla="*/ 26899 h 56378"/>
                  <a:gd name="connsiteX3" fmla="*/ 11837 w 120132"/>
                  <a:gd name="connsiteY3" fmla="*/ 47664 h 56378"/>
                  <a:gd name="connsiteX4" fmla="*/ 81655 w 120132"/>
                  <a:gd name="connsiteY4" fmla="*/ 55093 h 56378"/>
                  <a:gd name="connsiteX5" fmla="*/ 100610 w 120132"/>
                  <a:gd name="connsiteY5" fmla="*/ 53664 h 56378"/>
                  <a:gd name="connsiteX6" fmla="*/ 115945 w 120132"/>
                  <a:gd name="connsiteY6" fmla="*/ 19565 h 56378"/>
                  <a:gd name="connsiteX7" fmla="*/ 66510 w 120132"/>
                  <a:gd name="connsiteY7" fmla="*/ 39 h 5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32" h="56378">
                    <a:moveTo>
                      <a:pt x="66510" y="39"/>
                    </a:moveTo>
                    <a:cubicBezTo>
                      <a:pt x="47365" y="-533"/>
                      <a:pt x="28410" y="5277"/>
                      <a:pt x="11932" y="14993"/>
                    </a:cubicBezTo>
                    <a:cubicBezTo>
                      <a:pt x="7074" y="17850"/>
                      <a:pt x="2121" y="21470"/>
                      <a:pt x="502" y="26899"/>
                    </a:cubicBezTo>
                    <a:cubicBezTo>
                      <a:pt x="-1879" y="35091"/>
                      <a:pt x="4598" y="43282"/>
                      <a:pt x="11837" y="47664"/>
                    </a:cubicBezTo>
                    <a:cubicBezTo>
                      <a:pt x="32125" y="60141"/>
                      <a:pt x="57842" y="55760"/>
                      <a:pt x="81655" y="55093"/>
                    </a:cubicBezTo>
                    <a:cubicBezTo>
                      <a:pt x="88037" y="54903"/>
                      <a:pt x="94418" y="55093"/>
                      <a:pt x="100610" y="53664"/>
                    </a:cubicBezTo>
                    <a:cubicBezTo>
                      <a:pt x="115469" y="50235"/>
                      <a:pt x="126518" y="32805"/>
                      <a:pt x="115945" y="19565"/>
                    </a:cubicBezTo>
                    <a:cubicBezTo>
                      <a:pt x="105182" y="6135"/>
                      <a:pt x="82798" y="515"/>
                      <a:pt x="66510" y="39"/>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grpSp>
        <p:nvGrpSpPr>
          <p:cNvPr id="111" name="图形 4"/>
          <p:cNvGrpSpPr/>
          <p:nvPr/>
        </p:nvGrpSpPr>
        <p:grpSpPr>
          <a:xfrm>
            <a:off x="2846805" y="4943157"/>
            <a:ext cx="1243028" cy="1593698"/>
            <a:chOff x="3630358" y="3948863"/>
            <a:chExt cx="628590" cy="805921"/>
          </a:xfrm>
        </p:grpSpPr>
        <p:grpSp>
          <p:nvGrpSpPr>
            <p:cNvPr id="112" name="图形 4"/>
            <p:cNvGrpSpPr/>
            <p:nvPr/>
          </p:nvGrpSpPr>
          <p:grpSpPr>
            <a:xfrm>
              <a:off x="3630358" y="3948958"/>
              <a:ext cx="628590" cy="805826"/>
              <a:chOff x="3630358" y="3948958"/>
              <a:chExt cx="628590" cy="805826"/>
            </a:xfrm>
          </p:grpSpPr>
          <p:grpSp>
            <p:nvGrpSpPr>
              <p:cNvPr id="113" name="图形 4"/>
              <p:cNvGrpSpPr/>
              <p:nvPr/>
            </p:nvGrpSpPr>
            <p:grpSpPr>
              <a:xfrm>
                <a:off x="3630358" y="3948958"/>
                <a:ext cx="628590" cy="805826"/>
                <a:chOff x="3630358" y="3948958"/>
                <a:chExt cx="628590" cy="805826"/>
              </a:xfrm>
            </p:grpSpPr>
            <p:sp>
              <p:nvSpPr>
                <p:cNvPr id="114" name="任意多边形: 形状 113"/>
                <p:cNvSpPr/>
                <p:nvPr/>
              </p:nvSpPr>
              <p:spPr>
                <a:xfrm>
                  <a:off x="3630358" y="3948958"/>
                  <a:ext cx="628590" cy="805825"/>
                </a:xfrm>
                <a:custGeom>
                  <a:avLst/>
                  <a:gdLst>
                    <a:gd name="connsiteX0" fmla="*/ 627507 w 628590"/>
                    <a:gd name="connsiteY0" fmla="*/ 522743 h 805825"/>
                    <a:gd name="connsiteX1" fmla="*/ 627793 w 628590"/>
                    <a:gd name="connsiteY1" fmla="*/ 523981 h 805825"/>
                    <a:gd name="connsiteX2" fmla="*/ 628079 w 628590"/>
                    <a:gd name="connsiteY2" fmla="*/ 525314 h 805825"/>
                    <a:gd name="connsiteX3" fmla="*/ 628269 w 628590"/>
                    <a:gd name="connsiteY3" fmla="*/ 526648 h 805825"/>
                    <a:gd name="connsiteX4" fmla="*/ 628555 w 628590"/>
                    <a:gd name="connsiteY4" fmla="*/ 531982 h 805825"/>
                    <a:gd name="connsiteX5" fmla="*/ 628364 w 628590"/>
                    <a:gd name="connsiteY5" fmla="*/ 534935 h 805825"/>
                    <a:gd name="connsiteX6" fmla="*/ 627888 w 628590"/>
                    <a:gd name="connsiteY6" fmla="*/ 537792 h 805825"/>
                    <a:gd name="connsiteX7" fmla="*/ 627317 w 628590"/>
                    <a:gd name="connsiteY7" fmla="*/ 540173 h 805825"/>
                    <a:gd name="connsiteX8" fmla="*/ 627317 w 628590"/>
                    <a:gd name="connsiteY8" fmla="*/ 540269 h 805825"/>
                    <a:gd name="connsiteX9" fmla="*/ 626936 w 628590"/>
                    <a:gd name="connsiteY9" fmla="*/ 541507 h 805825"/>
                    <a:gd name="connsiteX10" fmla="*/ 625983 w 628590"/>
                    <a:gd name="connsiteY10" fmla="*/ 544174 h 805825"/>
                    <a:gd name="connsiteX11" fmla="*/ 625126 w 628590"/>
                    <a:gd name="connsiteY11" fmla="*/ 546174 h 805825"/>
                    <a:gd name="connsiteX12" fmla="*/ 623697 w 628590"/>
                    <a:gd name="connsiteY12" fmla="*/ 548841 h 805825"/>
                    <a:gd name="connsiteX13" fmla="*/ 622078 w 628590"/>
                    <a:gd name="connsiteY13" fmla="*/ 551413 h 805825"/>
                    <a:gd name="connsiteX14" fmla="*/ 613220 w 628590"/>
                    <a:gd name="connsiteY14" fmla="*/ 560176 h 805825"/>
                    <a:gd name="connsiteX15" fmla="*/ 41624 w 628590"/>
                    <a:gd name="connsiteY15" fmla="*/ 805159 h 805825"/>
                    <a:gd name="connsiteX16" fmla="*/ 38481 w 628590"/>
                    <a:gd name="connsiteY16" fmla="*/ 805635 h 805825"/>
                    <a:gd name="connsiteX17" fmla="*/ 35433 w 628590"/>
                    <a:gd name="connsiteY17" fmla="*/ 805826 h 805825"/>
                    <a:gd name="connsiteX18" fmla="*/ 33433 w 628590"/>
                    <a:gd name="connsiteY18" fmla="*/ 805730 h 805825"/>
                    <a:gd name="connsiteX19" fmla="*/ 31051 w 628590"/>
                    <a:gd name="connsiteY19" fmla="*/ 805540 h 805825"/>
                    <a:gd name="connsiteX20" fmla="*/ 29623 w 628590"/>
                    <a:gd name="connsiteY20" fmla="*/ 805350 h 805825"/>
                    <a:gd name="connsiteX21" fmla="*/ 28194 w 628590"/>
                    <a:gd name="connsiteY21" fmla="*/ 805064 h 805825"/>
                    <a:gd name="connsiteX22" fmla="*/ 24193 w 628590"/>
                    <a:gd name="connsiteY22" fmla="*/ 804016 h 805825"/>
                    <a:gd name="connsiteX23" fmla="*/ 24193 w 628590"/>
                    <a:gd name="connsiteY23" fmla="*/ 804016 h 805825"/>
                    <a:gd name="connsiteX24" fmla="*/ 18288 w 628590"/>
                    <a:gd name="connsiteY24" fmla="*/ 801444 h 805825"/>
                    <a:gd name="connsiteX25" fmla="*/ 13430 w 628590"/>
                    <a:gd name="connsiteY25" fmla="*/ 798301 h 805825"/>
                    <a:gd name="connsiteX26" fmla="*/ 9049 w 628590"/>
                    <a:gd name="connsiteY26" fmla="*/ 794205 h 805825"/>
                    <a:gd name="connsiteX27" fmla="*/ 5620 w 628590"/>
                    <a:gd name="connsiteY27" fmla="*/ 789728 h 805825"/>
                    <a:gd name="connsiteX28" fmla="*/ 4096 w 628590"/>
                    <a:gd name="connsiteY28" fmla="*/ 787157 h 805825"/>
                    <a:gd name="connsiteX29" fmla="*/ 1048 w 628590"/>
                    <a:gd name="connsiteY29" fmla="*/ 779156 h 805825"/>
                    <a:gd name="connsiteX30" fmla="*/ 191 w 628590"/>
                    <a:gd name="connsiteY30" fmla="*/ 774393 h 805825"/>
                    <a:gd name="connsiteX31" fmla="*/ 191 w 628590"/>
                    <a:gd name="connsiteY31" fmla="*/ 774393 h 805825"/>
                    <a:gd name="connsiteX32" fmla="*/ 0 w 628590"/>
                    <a:gd name="connsiteY32" fmla="*/ 769917 h 805825"/>
                    <a:gd name="connsiteX33" fmla="*/ 762 w 628590"/>
                    <a:gd name="connsiteY33" fmla="*/ 736007 h 805825"/>
                    <a:gd name="connsiteX34" fmla="*/ 1048 w 628590"/>
                    <a:gd name="connsiteY34" fmla="*/ 725054 h 805825"/>
                    <a:gd name="connsiteX35" fmla="*/ 15526 w 628590"/>
                    <a:gd name="connsiteY35" fmla="*/ 722006 h 805825"/>
                    <a:gd name="connsiteX36" fmla="*/ 35719 w 628590"/>
                    <a:gd name="connsiteY36" fmla="*/ 671714 h 805825"/>
                    <a:gd name="connsiteX37" fmla="*/ 2762 w 628590"/>
                    <a:gd name="connsiteY37" fmla="*/ 648568 h 805825"/>
                    <a:gd name="connsiteX38" fmla="*/ 2953 w 628590"/>
                    <a:gd name="connsiteY38" fmla="*/ 640757 h 805825"/>
                    <a:gd name="connsiteX39" fmla="*/ 11049 w 628590"/>
                    <a:gd name="connsiteY39" fmla="*/ 283665 h 805825"/>
                    <a:gd name="connsiteX40" fmla="*/ 11240 w 628590"/>
                    <a:gd name="connsiteY40" fmla="*/ 274235 h 805825"/>
                    <a:gd name="connsiteX41" fmla="*/ 19621 w 628590"/>
                    <a:gd name="connsiteY41" fmla="*/ 271759 h 805825"/>
                    <a:gd name="connsiteX42" fmla="*/ 40005 w 628590"/>
                    <a:gd name="connsiteY42" fmla="*/ 221181 h 805825"/>
                    <a:gd name="connsiteX43" fmla="*/ 12954 w 628590"/>
                    <a:gd name="connsiteY43" fmla="*/ 198702 h 805825"/>
                    <a:gd name="connsiteX44" fmla="*/ 13145 w 628590"/>
                    <a:gd name="connsiteY44" fmla="*/ 187939 h 805825"/>
                    <a:gd name="connsiteX45" fmla="*/ 16574 w 628590"/>
                    <a:gd name="connsiteY45" fmla="*/ 34205 h 805825"/>
                    <a:gd name="connsiteX46" fmla="*/ 32099 w 628590"/>
                    <a:gd name="connsiteY46" fmla="*/ 5916 h 805825"/>
                    <a:gd name="connsiteX47" fmla="*/ 75152 w 628590"/>
                    <a:gd name="connsiteY47" fmla="*/ 9250 h 805825"/>
                    <a:gd name="connsiteX48" fmla="*/ 213455 w 628590"/>
                    <a:gd name="connsiteY48" fmla="*/ 135837 h 805825"/>
                    <a:gd name="connsiteX49" fmla="*/ 221361 w 628590"/>
                    <a:gd name="connsiteY49" fmla="*/ 143076 h 805825"/>
                    <a:gd name="connsiteX50" fmla="*/ 214027 w 628590"/>
                    <a:gd name="connsiteY50" fmla="*/ 181938 h 805825"/>
                    <a:gd name="connsiteX51" fmla="*/ 260795 w 628590"/>
                    <a:gd name="connsiteY51" fmla="*/ 200702 h 805825"/>
                    <a:gd name="connsiteX52" fmla="*/ 273844 w 628590"/>
                    <a:gd name="connsiteY52" fmla="*/ 191177 h 805825"/>
                    <a:gd name="connsiteX53" fmla="*/ 282797 w 628590"/>
                    <a:gd name="connsiteY53" fmla="*/ 199369 h 805825"/>
                    <a:gd name="connsiteX54" fmla="*/ 617220 w 628590"/>
                    <a:gd name="connsiteY54" fmla="*/ 505598 h 805825"/>
                    <a:gd name="connsiteX55" fmla="*/ 620268 w 628590"/>
                    <a:gd name="connsiteY55" fmla="*/ 508836 h 805825"/>
                    <a:gd name="connsiteX56" fmla="*/ 621697 w 628590"/>
                    <a:gd name="connsiteY56" fmla="*/ 510741 h 805825"/>
                    <a:gd name="connsiteX57" fmla="*/ 622459 w 628590"/>
                    <a:gd name="connsiteY57" fmla="*/ 511789 h 805825"/>
                    <a:gd name="connsiteX58" fmla="*/ 623030 w 628590"/>
                    <a:gd name="connsiteY58" fmla="*/ 512742 h 805825"/>
                    <a:gd name="connsiteX59" fmla="*/ 624173 w 628590"/>
                    <a:gd name="connsiteY59" fmla="*/ 514742 h 805825"/>
                    <a:gd name="connsiteX60" fmla="*/ 627507 w 628590"/>
                    <a:gd name="connsiteY60" fmla="*/ 522743 h 80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28590" h="805825">
                      <a:moveTo>
                        <a:pt x="627507" y="522743"/>
                      </a:moveTo>
                      <a:cubicBezTo>
                        <a:pt x="627602" y="523124"/>
                        <a:pt x="627697" y="523600"/>
                        <a:pt x="627793" y="523981"/>
                      </a:cubicBezTo>
                      <a:cubicBezTo>
                        <a:pt x="627888" y="524362"/>
                        <a:pt x="627983" y="524838"/>
                        <a:pt x="628079" y="525314"/>
                      </a:cubicBezTo>
                      <a:cubicBezTo>
                        <a:pt x="628174" y="525695"/>
                        <a:pt x="628174" y="526172"/>
                        <a:pt x="628269" y="526648"/>
                      </a:cubicBezTo>
                      <a:cubicBezTo>
                        <a:pt x="628555" y="528458"/>
                        <a:pt x="628650" y="530267"/>
                        <a:pt x="628555" y="531982"/>
                      </a:cubicBezTo>
                      <a:cubicBezTo>
                        <a:pt x="628555" y="532934"/>
                        <a:pt x="628459" y="533887"/>
                        <a:pt x="628364" y="534935"/>
                      </a:cubicBezTo>
                      <a:cubicBezTo>
                        <a:pt x="628269" y="535887"/>
                        <a:pt x="628079" y="536840"/>
                        <a:pt x="627888" y="537792"/>
                      </a:cubicBezTo>
                      <a:cubicBezTo>
                        <a:pt x="627793" y="538554"/>
                        <a:pt x="627602" y="539316"/>
                        <a:pt x="627317" y="540173"/>
                      </a:cubicBezTo>
                      <a:cubicBezTo>
                        <a:pt x="627412" y="540173"/>
                        <a:pt x="627317" y="540173"/>
                        <a:pt x="627317" y="540269"/>
                      </a:cubicBezTo>
                      <a:lnTo>
                        <a:pt x="626936" y="541507"/>
                      </a:lnTo>
                      <a:cubicBezTo>
                        <a:pt x="626745" y="542459"/>
                        <a:pt x="626364" y="543412"/>
                        <a:pt x="625983" y="544174"/>
                      </a:cubicBezTo>
                      <a:cubicBezTo>
                        <a:pt x="625697" y="544936"/>
                        <a:pt x="625412" y="545507"/>
                        <a:pt x="625126" y="546174"/>
                      </a:cubicBezTo>
                      <a:cubicBezTo>
                        <a:pt x="624745" y="547127"/>
                        <a:pt x="624268" y="547984"/>
                        <a:pt x="623697" y="548841"/>
                      </a:cubicBezTo>
                      <a:cubicBezTo>
                        <a:pt x="623221" y="549698"/>
                        <a:pt x="622649" y="550556"/>
                        <a:pt x="622078" y="551413"/>
                      </a:cubicBezTo>
                      <a:cubicBezTo>
                        <a:pt x="619792" y="554747"/>
                        <a:pt x="616839" y="557700"/>
                        <a:pt x="613220" y="560176"/>
                      </a:cubicBezTo>
                      <a:cubicBezTo>
                        <a:pt x="368713" y="727435"/>
                        <a:pt x="134969" y="786776"/>
                        <a:pt x="41624" y="805159"/>
                      </a:cubicBezTo>
                      <a:cubicBezTo>
                        <a:pt x="40576" y="805350"/>
                        <a:pt x="39529" y="805540"/>
                        <a:pt x="38481" y="805635"/>
                      </a:cubicBezTo>
                      <a:cubicBezTo>
                        <a:pt x="37433" y="805730"/>
                        <a:pt x="36481" y="805826"/>
                        <a:pt x="35433" y="805826"/>
                      </a:cubicBezTo>
                      <a:cubicBezTo>
                        <a:pt x="34766" y="805826"/>
                        <a:pt x="34100" y="805826"/>
                        <a:pt x="33433" y="805730"/>
                      </a:cubicBezTo>
                      <a:cubicBezTo>
                        <a:pt x="32671" y="805730"/>
                        <a:pt x="31909" y="805635"/>
                        <a:pt x="31051" y="805540"/>
                      </a:cubicBezTo>
                      <a:cubicBezTo>
                        <a:pt x="30575" y="805540"/>
                        <a:pt x="30099" y="805445"/>
                        <a:pt x="29623" y="805350"/>
                      </a:cubicBezTo>
                      <a:cubicBezTo>
                        <a:pt x="29146" y="805254"/>
                        <a:pt x="28670" y="805159"/>
                        <a:pt x="28194" y="805064"/>
                      </a:cubicBezTo>
                      <a:cubicBezTo>
                        <a:pt x="26861" y="804873"/>
                        <a:pt x="25527" y="804492"/>
                        <a:pt x="24193" y="804016"/>
                      </a:cubicBezTo>
                      <a:cubicBezTo>
                        <a:pt x="24193" y="804016"/>
                        <a:pt x="24193" y="804016"/>
                        <a:pt x="24193" y="804016"/>
                      </a:cubicBezTo>
                      <a:cubicBezTo>
                        <a:pt x="22098" y="803349"/>
                        <a:pt x="20098" y="802492"/>
                        <a:pt x="18288" y="801444"/>
                      </a:cubicBezTo>
                      <a:cubicBezTo>
                        <a:pt x="16574" y="800587"/>
                        <a:pt x="14954" y="799444"/>
                        <a:pt x="13430" y="798301"/>
                      </a:cubicBezTo>
                      <a:cubicBezTo>
                        <a:pt x="11811" y="797063"/>
                        <a:pt x="10382" y="795634"/>
                        <a:pt x="9049" y="794205"/>
                      </a:cubicBezTo>
                      <a:cubicBezTo>
                        <a:pt x="7811" y="792776"/>
                        <a:pt x="6667" y="791348"/>
                        <a:pt x="5620" y="789728"/>
                      </a:cubicBezTo>
                      <a:cubicBezTo>
                        <a:pt x="5048" y="788967"/>
                        <a:pt x="4572" y="788109"/>
                        <a:pt x="4096" y="787157"/>
                      </a:cubicBezTo>
                      <a:cubicBezTo>
                        <a:pt x="2762" y="784680"/>
                        <a:pt x="1715" y="782013"/>
                        <a:pt x="1048" y="779156"/>
                      </a:cubicBezTo>
                      <a:cubicBezTo>
                        <a:pt x="667" y="777632"/>
                        <a:pt x="381" y="776012"/>
                        <a:pt x="191" y="774393"/>
                      </a:cubicBezTo>
                      <a:lnTo>
                        <a:pt x="191" y="774393"/>
                      </a:lnTo>
                      <a:cubicBezTo>
                        <a:pt x="0" y="772964"/>
                        <a:pt x="0" y="771440"/>
                        <a:pt x="0" y="769917"/>
                      </a:cubicBezTo>
                      <a:lnTo>
                        <a:pt x="762" y="736007"/>
                      </a:lnTo>
                      <a:lnTo>
                        <a:pt x="1048" y="725054"/>
                      </a:lnTo>
                      <a:cubicBezTo>
                        <a:pt x="5905" y="724959"/>
                        <a:pt x="10858" y="724006"/>
                        <a:pt x="15526" y="722006"/>
                      </a:cubicBezTo>
                      <a:cubicBezTo>
                        <a:pt x="35052" y="713719"/>
                        <a:pt x="44005" y="691145"/>
                        <a:pt x="35719" y="671714"/>
                      </a:cubicBezTo>
                      <a:cubicBezTo>
                        <a:pt x="29813" y="657902"/>
                        <a:pt x="16764" y="649330"/>
                        <a:pt x="2762" y="648568"/>
                      </a:cubicBezTo>
                      <a:lnTo>
                        <a:pt x="2953" y="640757"/>
                      </a:lnTo>
                      <a:lnTo>
                        <a:pt x="11049" y="283665"/>
                      </a:lnTo>
                      <a:lnTo>
                        <a:pt x="11240" y="274235"/>
                      </a:lnTo>
                      <a:cubicBezTo>
                        <a:pt x="14097" y="273759"/>
                        <a:pt x="16859" y="272997"/>
                        <a:pt x="19621" y="271759"/>
                      </a:cubicBezTo>
                      <a:cubicBezTo>
                        <a:pt x="39243" y="263377"/>
                        <a:pt x="48387" y="240707"/>
                        <a:pt x="40005" y="221181"/>
                      </a:cubicBezTo>
                      <a:cubicBezTo>
                        <a:pt x="34957" y="209370"/>
                        <a:pt x="24670" y="201369"/>
                        <a:pt x="12954" y="198702"/>
                      </a:cubicBezTo>
                      <a:lnTo>
                        <a:pt x="13145" y="187939"/>
                      </a:lnTo>
                      <a:lnTo>
                        <a:pt x="16574" y="34205"/>
                      </a:lnTo>
                      <a:cubicBezTo>
                        <a:pt x="16859" y="21728"/>
                        <a:pt x="23241" y="11821"/>
                        <a:pt x="32099" y="5916"/>
                      </a:cubicBezTo>
                      <a:cubicBezTo>
                        <a:pt x="44672" y="-2371"/>
                        <a:pt x="62198" y="-2561"/>
                        <a:pt x="75152" y="9250"/>
                      </a:cubicBezTo>
                      <a:lnTo>
                        <a:pt x="213455" y="135837"/>
                      </a:lnTo>
                      <a:lnTo>
                        <a:pt x="221361" y="143076"/>
                      </a:lnTo>
                      <a:cubicBezTo>
                        <a:pt x="211550" y="153077"/>
                        <a:pt x="208217" y="168317"/>
                        <a:pt x="214027" y="181938"/>
                      </a:cubicBezTo>
                      <a:cubicBezTo>
                        <a:pt x="221742" y="200036"/>
                        <a:pt x="242697" y="208418"/>
                        <a:pt x="260795" y="200702"/>
                      </a:cubicBezTo>
                      <a:cubicBezTo>
                        <a:pt x="265938" y="198512"/>
                        <a:pt x="270415" y="195178"/>
                        <a:pt x="273844" y="191177"/>
                      </a:cubicBezTo>
                      <a:lnTo>
                        <a:pt x="282797" y="199369"/>
                      </a:lnTo>
                      <a:lnTo>
                        <a:pt x="617220" y="505598"/>
                      </a:lnTo>
                      <a:cubicBezTo>
                        <a:pt x="618363" y="506645"/>
                        <a:pt x="619411" y="507693"/>
                        <a:pt x="620268" y="508836"/>
                      </a:cubicBezTo>
                      <a:cubicBezTo>
                        <a:pt x="620744" y="509408"/>
                        <a:pt x="621316" y="510075"/>
                        <a:pt x="621697" y="510741"/>
                      </a:cubicBezTo>
                      <a:cubicBezTo>
                        <a:pt x="621983" y="511122"/>
                        <a:pt x="622173" y="511408"/>
                        <a:pt x="622459" y="511789"/>
                      </a:cubicBezTo>
                      <a:cubicBezTo>
                        <a:pt x="622649" y="512075"/>
                        <a:pt x="622840" y="512456"/>
                        <a:pt x="623030" y="512742"/>
                      </a:cubicBezTo>
                      <a:cubicBezTo>
                        <a:pt x="623507" y="513408"/>
                        <a:pt x="623888" y="514075"/>
                        <a:pt x="624173" y="514742"/>
                      </a:cubicBezTo>
                      <a:cubicBezTo>
                        <a:pt x="625793" y="517218"/>
                        <a:pt x="626840" y="519980"/>
                        <a:pt x="627507" y="522743"/>
                      </a:cubicBezTo>
                      <a:close/>
                    </a:path>
                  </a:pathLst>
                </a:custGeom>
                <a:solidFill>
                  <a:srgbClr val="FED887"/>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15" name="任意多边形: 形状 114"/>
                <p:cNvSpPr/>
                <p:nvPr/>
              </p:nvSpPr>
              <p:spPr>
                <a:xfrm>
                  <a:off x="3630549" y="4457604"/>
                  <a:ext cx="628399" cy="297180"/>
                </a:xfrm>
                <a:custGeom>
                  <a:avLst/>
                  <a:gdLst>
                    <a:gd name="connsiteX0" fmla="*/ 627317 w 628399"/>
                    <a:gd name="connsiteY0" fmla="*/ 14097 h 297180"/>
                    <a:gd name="connsiteX1" fmla="*/ 627602 w 628399"/>
                    <a:gd name="connsiteY1" fmla="*/ 15335 h 297180"/>
                    <a:gd name="connsiteX2" fmla="*/ 627888 w 628399"/>
                    <a:gd name="connsiteY2" fmla="*/ 16669 h 297180"/>
                    <a:gd name="connsiteX3" fmla="*/ 628079 w 628399"/>
                    <a:gd name="connsiteY3" fmla="*/ 18002 h 297180"/>
                    <a:gd name="connsiteX4" fmla="*/ 628364 w 628399"/>
                    <a:gd name="connsiteY4" fmla="*/ 23336 h 297180"/>
                    <a:gd name="connsiteX5" fmla="*/ 628174 w 628399"/>
                    <a:gd name="connsiteY5" fmla="*/ 26289 h 297180"/>
                    <a:gd name="connsiteX6" fmla="*/ 627697 w 628399"/>
                    <a:gd name="connsiteY6" fmla="*/ 29146 h 297180"/>
                    <a:gd name="connsiteX7" fmla="*/ 627126 w 628399"/>
                    <a:gd name="connsiteY7" fmla="*/ 31528 h 297180"/>
                    <a:gd name="connsiteX8" fmla="*/ 627126 w 628399"/>
                    <a:gd name="connsiteY8" fmla="*/ 31623 h 297180"/>
                    <a:gd name="connsiteX9" fmla="*/ 626745 w 628399"/>
                    <a:gd name="connsiteY9" fmla="*/ 32861 h 297180"/>
                    <a:gd name="connsiteX10" fmla="*/ 625793 w 628399"/>
                    <a:gd name="connsiteY10" fmla="*/ 35528 h 297180"/>
                    <a:gd name="connsiteX11" fmla="*/ 624935 w 628399"/>
                    <a:gd name="connsiteY11" fmla="*/ 37529 h 297180"/>
                    <a:gd name="connsiteX12" fmla="*/ 623506 w 628399"/>
                    <a:gd name="connsiteY12" fmla="*/ 40196 h 297180"/>
                    <a:gd name="connsiteX13" fmla="*/ 621887 w 628399"/>
                    <a:gd name="connsiteY13" fmla="*/ 42767 h 297180"/>
                    <a:gd name="connsiteX14" fmla="*/ 613029 w 628399"/>
                    <a:gd name="connsiteY14" fmla="*/ 51530 h 297180"/>
                    <a:gd name="connsiteX15" fmla="*/ 41434 w 628399"/>
                    <a:gd name="connsiteY15" fmla="*/ 296513 h 297180"/>
                    <a:gd name="connsiteX16" fmla="*/ 38290 w 628399"/>
                    <a:gd name="connsiteY16" fmla="*/ 296990 h 297180"/>
                    <a:gd name="connsiteX17" fmla="*/ 35242 w 628399"/>
                    <a:gd name="connsiteY17" fmla="*/ 297180 h 297180"/>
                    <a:gd name="connsiteX18" fmla="*/ 33242 w 628399"/>
                    <a:gd name="connsiteY18" fmla="*/ 297085 h 297180"/>
                    <a:gd name="connsiteX19" fmla="*/ 30861 w 628399"/>
                    <a:gd name="connsiteY19" fmla="*/ 296894 h 297180"/>
                    <a:gd name="connsiteX20" fmla="*/ 29432 w 628399"/>
                    <a:gd name="connsiteY20" fmla="*/ 296704 h 297180"/>
                    <a:gd name="connsiteX21" fmla="*/ 28004 w 628399"/>
                    <a:gd name="connsiteY21" fmla="*/ 296418 h 297180"/>
                    <a:gd name="connsiteX22" fmla="*/ 24003 w 628399"/>
                    <a:gd name="connsiteY22" fmla="*/ 295370 h 297180"/>
                    <a:gd name="connsiteX23" fmla="*/ 24003 w 628399"/>
                    <a:gd name="connsiteY23" fmla="*/ 295370 h 297180"/>
                    <a:gd name="connsiteX24" fmla="*/ 18097 w 628399"/>
                    <a:gd name="connsiteY24" fmla="*/ 292799 h 297180"/>
                    <a:gd name="connsiteX25" fmla="*/ 13240 w 628399"/>
                    <a:gd name="connsiteY25" fmla="*/ 289655 h 297180"/>
                    <a:gd name="connsiteX26" fmla="*/ 8858 w 628399"/>
                    <a:gd name="connsiteY26" fmla="*/ 285560 h 297180"/>
                    <a:gd name="connsiteX27" fmla="*/ 5429 w 628399"/>
                    <a:gd name="connsiteY27" fmla="*/ 281083 h 297180"/>
                    <a:gd name="connsiteX28" fmla="*/ 3905 w 628399"/>
                    <a:gd name="connsiteY28" fmla="*/ 278511 h 297180"/>
                    <a:gd name="connsiteX29" fmla="*/ 857 w 628399"/>
                    <a:gd name="connsiteY29" fmla="*/ 270510 h 297180"/>
                    <a:gd name="connsiteX30" fmla="*/ 0 w 628399"/>
                    <a:gd name="connsiteY30" fmla="*/ 265748 h 297180"/>
                    <a:gd name="connsiteX31" fmla="*/ 33433 w 628399"/>
                    <a:gd name="connsiteY31" fmla="*/ 277559 h 297180"/>
                    <a:gd name="connsiteX32" fmla="*/ 80200 w 628399"/>
                    <a:gd name="connsiteY32" fmla="*/ 267367 h 297180"/>
                    <a:gd name="connsiteX33" fmla="*/ 605028 w 628399"/>
                    <a:gd name="connsiteY33" fmla="*/ 32671 h 297180"/>
                    <a:gd name="connsiteX34" fmla="*/ 620077 w 628399"/>
                    <a:gd name="connsiteY34" fmla="*/ 0 h 297180"/>
                    <a:gd name="connsiteX35" fmla="*/ 621506 w 628399"/>
                    <a:gd name="connsiteY35" fmla="*/ 1905 h 297180"/>
                    <a:gd name="connsiteX36" fmla="*/ 622268 w 628399"/>
                    <a:gd name="connsiteY36" fmla="*/ 2953 h 297180"/>
                    <a:gd name="connsiteX37" fmla="*/ 622840 w 628399"/>
                    <a:gd name="connsiteY37" fmla="*/ 3905 h 297180"/>
                    <a:gd name="connsiteX38" fmla="*/ 623983 w 628399"/>
                    <a:gd name="connsiteY38" fmla="*/ 5905 h 297180"/>
                    <a:gd name="connsiteX39" fmla="*/ 627317 w 628399"/>
                    <a:gd name="connsiteY39" fmla="*/ 14097 h 297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28399" h="297180">
                      <a:moveTo>
                        <a:pt x="627317" y="14097"/>
                      </a:moveTo>
                      <a:cubicBezTo>
                        <a:pt x="627412" y="14478"/>
                        <a:pt x="627507" y="14954"/>
                        <a:pt x="627602" y="15335"/>
                      </a:cubicBezTo>
                      <a:cubicBezTo>
                        <a:pt x="627697" y="15716"/>
                        <a:pt x="627793" y="16193"/>
                        <a:pt x="627888" y="16669"/>
                      </a:cubicBezTo>
                      <a:cubicBezTo>
                        <a:pt x="627983" y="17050"/>
                        <a:pt x="627983" y="17526"/>
                        <a:pt x="628079" y="18002"/>
                      </a:cubicBezTo>
                      <a:cubicBezTo>
                        <a:pt x="628364" y="19812"/>
                        <a:pt x="628459" y="21622"/>
                        <a:pt x="628364" y="23336"/>
                      </a:cubicBezTo>
                      <a:cubicBezTo>
                        <a:pt x="628364" y="24289"/>
                        <a:pt x="628269" y="25241"/>
                        <a:pt x="628174" y="26289"/>
                      </a:cubicBezTo>
                      <a:cubicBezTo>
                        <a:pt x="628079" y="27242"/>
                        <a:pt x="627888" y="28194"/>
                        <a:pt x="627697" y="29146"/>
                      </a:cubicBezTo>
                      <a:cubicBezTo>
                        <a:pt x="627602" y="29909"/>
                        <a:pt x="627412" y="30671"/>
                        <a:pt x="627126" y="31528"/>
                      </a:cubicBezTo>
                      <a:cubicBezTo>
                        <a:pt x="627221" y="31528"/>
                        <a:pt x="627126" y="31528"/>
                        <a:pt x="627126" y="31623"/>
                      </a:cubicBezTo>
                      <a:lnTo>
                        <a:pt x="626745" y="32861"/>
                      </a:lnTo>
                      <a:cubicBezTo>
                        <a:pt x="626555" y="33814"/>
                        <a:pt x="626173" y="34766"/>
                        <a:pt x="625793" y="35528"/>
                      </a:cubicBezTo>
                      <a:cubicBezTo>
                        <a:pt x="625507" y="36290"/>
                        <a:pt x="625221" y="36862"/>
                        <a:pt x="624935" y="37529"/>
                      </a:cubicBezTo>
                      <a:cubicBezTo>
                        <a:pt x="624554" y="38481"/>
                        <a:pt x="624078" y="39338"/>
                        <a:pt x="623506" y="40196"/>
                      </a:cubicBezTo>
                      <a:cubicBezTo>
                        <a:pt x="623030" y="41053"/>
                        <a:pt x="622459" y="41910"/>
                        <a:pt x="621887" y="42767"/>
                      </a:cubicBezTo>
                      <a:cubicBezTo>
                        <a:pt x="619601" y="46101"/>
                        <a:pt x="616648" y="49054"/>
                        <a:pt x="613029" y="51530"/>
                      </a:cubicBezTo>
                      <a:cubicBezTo>
                        <a:pt x="368522" y="218789"/>
                        <a:pt x="134779" y="278130"/>
                        <a:pt x="41434" y="296513"/>
                      </a:cubicBezTo>
                      <a:cubicBezTo>
                        <a:pt x="40386" y="296704"/>
                        <a:pt x="39338" y="296894"/>
                        <a:pt x="38290" y="296990"/>
                      </a:cubicBezTo>
                      <a:cubicBezTo>
                        <a:pt x="37243" y="297085"/>
                        <a:pt x="36290" y="297180"/>
                        <a:pt x="35242" y="297180"/>
                      </a:cubicBezTo>
                      <a:cubicBezTo>
                        <a:pt x="34576" y="297180"/>
                        <a:pt x="33909" y="297180"/>
                        <a:pt x="33242" y="297085"/>
                      </a:cubicBezTo>
                      <a:cubicBezTo>
                        <a:pt x="32480" y="297085"/>
                        <a:pt x="31718" y="296990"/>
                        <a:pt x="30861" y="296894"/>
                      </a:cubicBezTo>
                      <a:cubicBezTo>
                        <a:pt x="30385" y="296894"/>
                        <a:pt x="29908" y="296799"/>
                        <a:pt x="29432" y="296704"/>
                      </a:cubicBezTo>
                      <a:cubicBezTo>
                        <a:pt x="28956" y="296609"/>
                        <a:pt x="28480" y="296513"/>
                        <a:pt x="28004" y="296418"/>
                      </a:cubicBezTo>
                      <a:cubicBezTo>
                        <a:pt x="26670" y="296228"/>
                        <a:pt x="25337" y="295846"/>
                        <a:pt x="24003" y="295370"/>
                      </a:cubicBezTo>
                      <a:cubicBezTo>
                        <a:pt x="24003" y="295370"/>
                        <a:pt x="24003" y="295370"/>
                        <a:pt x="24003" y="295370"/>
                      </a:cubicBezTo>
                      <a:cubicBezTo>
                        <a:pt x="21908" y="294704"/>
                        <a:pt x="19907" y="293846"/>
                        <a:pt x="18097" y="292799"/>
                      </a:cubicBezTo>
                      <a:cubicBezTo>
                        <a:pt x="16383" y="291941"/>
                        <a:pt x="14764" y="290798"/>
                        <a:pt x="13240" y="289655"/>
                      </a:cubicBezTo>
                      <a:cubicBezTo>
                        <a:pt x="11621" y="288417"/>
                        <a:pt x="10192" y="286988"/>
                        <a:pt x="8858" y="285560"/>
                      </a:cubicBezTo>
                      <a:cubicBezTo>
                        <a:pt x="7620" y="284131"/>
                        <a:pt x="6477" y="282702"/>
                        <a:pt x="5429" y="281083"/>
                      </a:cubicBezTo>
                      <a:cubicBezTo>
                        <a:pt x="4858" y="280321"/>
                        <a:pt x="4381" y="279463"/>
                        <a:pt x="3905" y="278511"/>
                      </a:cubicBezTo>
                      <a:cubicBezTo>
                        <a:pt x="2572" y="276035"/>
                        <a:pt x="1524" y="273368"/>
                        <a:pt x="857" y="270510"/>
                      </a:cubicBezTo>
                      <a:cubicBezTo>
                        <a:pt x="476" y="268986"/>
                        <a:pt x="95" y="267367"/>
                        <a:pt x="0" y="265748"/>
                      </a:cubicBezTo>
                      <a:cubicBezTo>
                        <a:pt x="7810" y="275082"/>
                        <a:pt x="20288" y="280130"/>
                        <a:pt x="33433" y="277559"/>
                      </a:cubicBezTo>
                      <a:cubicBezTo>
                        <a:pt x="46387" y="274987"/>
                        <a:pt x="62103" y="271653"/>
                        <a:pt x="80200" y="267367"/>
                      </a:cubicBezTo>
                      <a:cubicBezTo>
                        <a:pt x="192024" y="240602"/>
                        <a:pt x="394525" y="176594"/>
                        <a:pt x="605028" y="32671"/>
                      </a:cubicBezTo>
                      <a:cubicBezTo>
                        <a:pt x="616268" y="25051"/>
                        <a:pt x="621411" y="12287"/>
                        <a:pt x="620077" y="0"/>
                      </a:cubicBezTo>
                      <a:cubicBezTo>
                        <a:pt x="620554" y="571"/>
                        <a:pt x="621125" y="1238"/>
                        <a:pt x="621506" y="1905"/>
                      </a:cubicBezTo>
                      <a:cubicBezTo>
                        <a:pt x="621792" y="2286"/>
                        <a:pt x="621983" y="2572"/>
                        <a:pt x="622268" y="2953"/>
                      </a:cubicBezTo>
                      <a:cubicBezTo>
                        <a:pt x="622459" y="3238"/>
                        <a:pt x="622649" y="3620"/>
                        <a:pt x="622840" y="3905"/>
                      </a:cubicBezTo>
                      <a:cubicBezTo>
                        <a:pt x="623316" y="4572"/>
                        <a:pt x="623697" y="5239"/>
                        <a:pt x="623983" y="5905"/>
                      </a:cubicBezTo>
                      <a:cubicBezTo>
                        <a:pt x="625602" y="8573"/>
                        <a:pt x="626650" y="11335"/>
                        <a:pt x="627317" y="14097"/>
                      </a:cubicBezTo>
                      <a:close/>
                    </a:path>
                  </a:pathLst>
                </a:custGeom>
                <a:solidFill>
                  <a:srgbClr val="FEB51F">
                    <a:alpha val="5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116" name="图形 4"/>
              <p:cNvGrpSpPr/>
              <p:nvPr/>
            </p:nvGrpSpPr>
            <p:grpSpPr>
              <a:xfrm>
                <a:off x="3782068" y="4227171"/>
                <a:ext cx="142158" cy="142158"/>
                <a:chOff x="3782068" y="4227171"/>
                <a:chExt cx="142158" cy="142158"/>
              </a:xfrm>
              <a:solidFill>
                <a:srgbClr val="1D1D1B">
                  <a:alpha val="50000"/>
                </a:srgbClr>
              </a:solidFill>
            </p:grpSpPr>
            <p:sp>
              <p:nvSpPr>
                <p:cNvPr id="117" name="任意多边形: 形状 116"/>
                <p:cNvSpPr/>
                <p:nvPr/>
              </p:nvSpPr>
              <p:spPr>
                <a:xfrm>
                  <a:off x="3782068" y="4227171"/>
                  <a:ext cx="142158" cy="142158"/>
                </a:xfrm>
                <a:custGeom>
                  <a:avLst/>
                  <a:gdLst>
                    <a:gd name="connsiteX0" fmla="*/ 136421 w 142158"/>
                    <a:gd name="connsiteY0" fmla="*/ 43171 h 142158"/>
                    <a:gd name="connsiteX1" fmla="*/ 98988 w 142158"/>
                    <a:gd name="connsiteY1" fmla="*/ 136421 h 142158"/>
                    <a:gd name="connsiteX2" fmla="*/ 5738 w 142158"/>
                    <a:gd name="connsiteY2" fmla="*/ 98988 h 142158"/>
                    <a:gd name="connsiteX3" fmla="*/ 43171 w 142158"/>
                    <a:gd name="connsiteY3" fmla="*/ 5738 h 142158"/>
                    <a:gd name="connsiteX4" fmla="*/ 136421 w 142158"/>
                    <a:gd name="connsiteY4" fmla="*/ 43171 h 142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58" h="142158">
                      <a:moveTo>
                        <a:pt x="136421" y="43171"/>
                      </a:moveTo>
                      <a:cubicBezTo>
                        <a:pt x="151851" y="79271"/>
                        <a:pt x="135087" y="120990"/>
                        <a:pt x="98988" y="136421"/>
                      </a:cubicBezTo>
                      <a:cubicBezTo>
                        <a:pt x="62888" y="151851"/>
                        <a:pt x="21168" y="135087"/>
                        <a:pt x="5738" y="98988"/>
                      </a:cubicBezTo>
                      <a:cubicBezTo>
                        <a:pt x="-9693" y="62888"/>
                        <a:pt x="7071" y="21168"/>
                        <a:pt x="43171" y="5738"/>
                      </a:cubicBezTo>
                      <a:cubicBezTo>
                        <a:pt x="79271" y="-9693"/>
                        <a:pt x="120990" y="7071"/>
                        <a:pt x="136421" y="43171"/>
                      </a:cubicBezTo>
                      <a:close/>
                    </a:path>
                  </a:pathLst>
                </a:custGeom>
                <a:solidFill>
                  <a:srgbClr val="FECA52"/>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18" name="任意多边形: 形状 117"/>
                <p:cNvSpPr/>
                <p:nvPr/>
              </p:nvSpPr>
              <p:spPr>
                <a:xfrm>
                  <a:off x="3800951" y="4232719"/>
                  <a:ext cx="123276" cy="136596"/>
                </a:xfrm>
                <a:custGeom>
                  <a:avLst/>
                  <a:gdLst>
                    <a:gd name="connsiteX0" fmla="*/ 117538 w 123276"/>
                    <a:gd name="connsiteY0" fmla="*/ 37624 h 136596"/>
                    <a:gd name="connsiteX1" fmla="*/ 80105 w 123276"/>
                    <a:gd name="connsiteY1" fmla="*/ 130873 h 136596"/>
                    <a:gd name="connsiteX2" fmla="*/ 0 w 123276"/>
                    <a:gd name="connsiteY2" fmla="*/ 113729 h 136596"/>
                    <a:gd name="connsiteX3" fmla="*/ 55340 w 123276"/>
                    <a:gd name="connsiteY3" fmla="*/ 113633 h 136596"/>
                    <a:gd name="connsiteX4" fmla="*/ 92773 w 123276"/>
                    <a:gd name="connsiteY4" fmla="*/ 20383 h 136596"/>
                    <a:gd name="connsiteX5" fmla="*/ 79534 w 123276"/>
                    <a:gd name="connsiteY5" fmla="*/ 0 h 136596"/>
                    <a:gd name="connsiteX6" fmla="*/ 117538 w 123276"/>
                    <a:gd name="connsiteY6" fmla="*/ 37624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276" h="136596">
                      <a:moveTo>
                        <a:pt x="117538" y="37624"/>
                      </a:moveTo>
                      <a:cubicBezTo>
                        <a:pt x="132969" y="73723"/>
                        <a:pt x="116205" y="115443"/>
                        <a:pt x="80105" y="130873"/>
                      </a:cubicBezTo>
                      <a:cubicBezTo>
                        <a:pt x="51721" y="142970"/>
                        <a:pt x="19812" y="135255"/>
                        <a:pt x="0" y="113729"/>
                      </a:cubicBezTo>
                      <a:cubicBezTo>
                        <a:pt x="17145" y="120967"/>
                        <a:pt x="36957" y="121444"/>
                        <a:pt x="55340" y="113633"/>
                      </a:cubicBezTo>
                      <a:cubicBezTo>
                        <a:pt x="91440" y="98203"/>
                        <a:pt x="108204" y="56483"/>
                        <a:pt x="92773" y="20383"/>
                      </a:cubicBezTo>
                      <a:cubicBezTo>
                        <a:pt x="89440" y="12668"/>
                        <a:pt x="84963" y="5810"/>
                        <a:pt x="79534" y="0"/>
                      </a:cubicBezTo>
                      <a:cubicBezTo>
                        <a:pt x="96107" y="6858"/>
                        <a:pt x="110014" y="19907"/>
                        <a:pt x="117538" y="37624"/>
                      </a:cubicBezTo>
                      <a:close/>
                    </a:path>
                  </a:pathLst>
                </a:custGeom>
                <a:solidFill>
                  <a:srgbClr val="FEB51F"/>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119" name="图形 4"/>
              <p:cNvGrpSpPr/>
              <p:nvPr/>
            </p:nvGrpSpPr>
            <p:grpSpPr>
              <a:xfrm>
                <a:off x="3735396" y="4479774"/>
                <a:ext cx="142158" cy="142158"/>
                <a:chOff x="3735396" y="4479774"/>
                <a:chExt cx="142158" cy="142158"/>
              </a:xfrm>
              <a:solidFill>
                <a:srgbClr val="1D1D1B">
                  <a:alpha val="50000"/>
                </a:srgbClr>
              </a:solidFill>
            </p:grpSpPr>
            <p:sp>
              <p:nvSpPr>
                <p:cNvPr id="120" name="任意多边形: 形状 119"/>
                <p:cNvSpPr/>
                <p:nvPr/>
              </p:nvSpPr>
              <p:spPr>
                <a:xfrm>
                  <a:off x="3735396" y="4479774"/>
                  <a:ext cx="142158" cy="142158"/>
                </a:xfrm>
                <a:custGeom>
                  <a:avLst/>
                  <a:gdLst>
                    <a:gd name="connsiteX0" fmla="*/ 136421 w 142158"/>
                    <a:gd name="connsiteY0" fmla="*/ 43171 h 142158"/>
                    <a:gd name="connsiteX1" fmla="*/ 98988 w 142158"/>
                    <a:gd name="connsiteY1" fmla="*/ 136421 h 142158"/>
                    <a:gd name="connsiteX2" fmla="*/ 5738 w 142158"/>
                    <a:gd name="connsiteY2" fmla="*/ 98987 h 142158"/>
                    <a:gd name="connsiteX3" fmla="*/ 43171 w 142158"/>
                    <a:gd name="connsiteY3" fmla="*/ 5738 h 142158"/>
                    <a:gd name="connsiteX4" fmla="*/ 136421 w 142158"/>
                    <a:gd name="connsiteY4" fmla="*/ 43171 h 142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58" h="142158">
                      <a:moveTo>
                        <a:pt x="136421" y="43171"/>
                      </a:moveTo>
                      <a:cubicBezTo>
                        <a:pt x="151851" y="79271"/>
                        <a:pt x="135087" y="120990"/>
                        <a:pt x="98988" y="136421"/>
                      </a:cubicBezTo>
                      <a:cubicBezTo>
                        <a:pt x="62888" y="151851"/>
                        <a:pt x="21168" y="135087"/>
                        <a:pt x="5738" y="98987"/>
                      </a:cubicBezTo>
                      <a:cubicBezTo>
                        <a:pt x="-9693" y="62888"/>
                        <a:pt x="7071" y="21168"/>
                        <a:pt x="43171" y="5738"/>
                      </a:cubicBezTo>
                      <a:cubicBezTo>
                        <a:pt x="79271" y="-9693"/>
                        <a:pt x="120990" y="7071"/>
                        <a:pt x="136421" y="43171"/>
                      </a:cubicBezTo>
                      <a:close/>
                    </a:path>
                  </a:pathLst>
                </a:custGeom>
                <a:solidFill>
                  <a:srgbClr val="FECA52"/>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21" name="任意多边形: 形状 120"/>
                <p:cNvSpPr/>
                <p:nvPr/>
              </p:nvSpPr>
              <p:spPr>
                <a:xfrm>
                  <a:off x="3754278" y="4485321"/>
                  <a:ext cx="123276" cy="136596"/>
                </a:xfrm>
                <a:custGeom>
                  <a:avLst/>
                  <a:gdLst>
                    <a:gd name="connsiteX0" fmla="*/ 117539 w 123276"/>
                    <a:gd name="connsiteY0" fmla="*/ 37624 h 136596"/>
                    <a:gd name="connsiteX1" fmla="*/ 80105 w 123276"/>
                    <a:gd name="connsiteY1" fmla="*/ 130874 h 136596"/>
                    <a:gd name="connsiteX2" fmla="*/ 0 w 123276"/>
                    <a:gd name="connsiteY2" fmla="*/ 113729 h 136596"/>
                    <a:gd name="connsiteX3" fmla="*/ 55340 w 123276"/>
                    <a:gd name="connsiteY3" fmla="*/ 113633 h 136596"/>
                    <a:gd name="connsiteX4" fmla="*/ 92774 w 123276"/>
                    <a:gd name="connsiteY4" fmla="*/ 20384 h 136596"/>
                    <a:gd name="connsiteX5" fmla="*/ 79534 w 123276"/>
                    <a:gd name="connsiteY5" fmla="*/ 0 h 136596"/>
                    <a:gd name="connsiteX6" fmla="*/ 117539 w 123276"/>
                    <a:gd name="connsiteY6" fmla="*/ 37624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276" h="136596">
                      <a:moveTo>
                        <a:pt x="117539" y="37624"/>
                      </a:moveTo>
                      <a:cubicBezTo>
                        <a:pt x="132969" y="73724"/>
                        <a:pt x="116205" y="115443"/>
                        <a:pt x="80105" y="130874"/>
                      </a:cubicBezTo>
                      <a:cubicBezTo>
                        <a:pt x="51721" y="142970"/>
                        <a:pt x="19812" y="135255"/>
                        <a:pt x="0" y="113729"/>
                      </a:cubicBezTo>
                      <a:cubicBezTo>
                        <a:pt x="17145" y="120968"/>
                        <a:pt x="36957" y="121444"/>
                        <a:pt x="55340" y="113633"/>
                      </a:cubicBezTo>
                      <a:cubicBezTo>
                        <a:pt x="91440" y="98203"/>
                        <a:pt x="108204" y="56483"/>
                        <a:pt x="92774" y="20384"/>
                      </a:cubicBezTo>
                      <a:cubicBezTo>
                        <a:pt x="89440" y="12668"/>
                        <a:pt x="84963" y="5810"/>
                        <a:pt x="79534" y="0"/>
                      </a:cubicBezTo>
                      <a:cubicBezTo>
                        <a:pt x="96012" y="6763"/>
                        <a:pt x="109919" y="19907"/>
                        <a:pt x="117539" y="37624"/>
                      </a:cubicBezTo>
                      <a:close/>
                    </a:path>
                  </a:pathLst>
                </a:custGeom>
                <a:solidFill>
                  <a:srgbClr val="FEB51F"/>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122" name="图形 4"/>
              <p:cNvGrpSpPr/>
              <p:nvPr/>
            </p:nvGrpSpPr>
            <p:grpSpPr>
              <a:xfrm>
                <a:off x="4005220" y="4377171"/>
                <a:ext cx="95823" cy="95810"/>
                <a:chOff x="4005220" y="4377171"/>
                <a:chExt cx="95823" cy="95810"/>
              </a:xfrm>
              <a:solidFill>
                <a:srgbClr val="1D1D1B">
                  <a:alpha val="50000"/>
                </a:srgbClr>
              </a:solidFill>
            </p:grpSpPr>
            <p:sp>
              <p:nvSpPr>
                <p:cNvPr id="123" name="任意多边形: 形状 122"/>
                <p:cNvSpPr/>
                <p:nvPr/>
              </p:nvSpPr>
              <p:spPr>
                <a:xfrm>
                  <a:off x="4005220" y="4377171"/>
                  <a:ext cx="95810" cy="95810"/>
                </a:xfrm>
                <a:custGeom>
                  <a:avLst/>
                  <a:gdLst>
                    <a:gd name="connsiteX0" fmla="*/ 91958 w 95810"/>
                    <a:gd name="connsiteY0" fmla="*/ 29093 h 95810"/>
                    <a:gd name="connsiteX1" fmla="*/ 66717 w 95810"/>
                    <a:gd name="connsiteY1" fmla="*/ 91958 h 95810"/>
                    <a:gd name="connsiteX2" fmla="*/ 3852 w 95810"/>
                    <a:gd name="connsiteY2" fmla="*/ 66717 h 95810"/>
                    <a:gd name="connsiteX3" fmla="*/ 29093 w 95810"/>
                    <a:gd name="connsiteY3" fmla="*/ 3852 h 95810"/>
                    <a:gd name="connsiteX4" fmla="*/ 91958 w 95810"/>
                    <a:gd name="connsiteY4" fmla="*/ 29093 h 95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810" h="95810">
                      <a:moveTo>
                        <a:pt x="91958" y="29093"/>
                      </a:moveTo>
                      <a:cubicBezTo>
                        <a:pt x="102340" y="53382"/>
                        <a:pt x="91006" y="81576"/>
                        <a:pt x="66717" y="91958"/>
                      </a:cubicBezTo>
                      <a:cubicBezTo>
                        <a:pt x="42428" y="102340"/>
                        <a:pt x="14234" y="91006"/>
                        <a:pt x="3852" y="66717"/>
                      </a:cubicBezTo>
                      <a:cubicBezTo>
                        <a:pt x="-6530" y="42428"/>
                        <a:pt x="4804" y="14234"/>
                        <a:pt x="29093" y="3852"/>
                      </a:cubicBezTo>
                      <a:cubicBezTo>
                        <a:pt x="53382" y="-6530"/>
                        <a:pt x="81576" y="4804"/>
                        <a:pt x="91958" y="29093"/>
                      </a:cubicBezTo>
                      <a:close/>
                    </a:path>
                  </a:pathLst>
                </a:custGeom>
                <a:solidFill>
                  <a:srgbClr val="1D1D1B">
                    <a:alpha val="5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24" name="任意多边形: 形状 123"/>
                <p:cNvSpPr/>
                <p:nvPr/>
              </p:nvSpPr>
              <p:spPr>
                <a:xfrm>
                  <a:off x="4018216" y="4383404"/>
                  <a:ext cx="82827" cy="89564"/>
                </a:xfrm>
                <a:custGeom>
                  <a:avLst/>
                  <a:gdLst>
                    <a:gd name="connsiteX0" fmla="*/ 78962 w 82827"/>
                    <a:gd name="connsiteY0" fmla="*/ 22860 h 89564"/>
                    <a:gd name="connsiteX1" fmla="*/ 53721 w 82827"/>
                    <a:gd name="connsiteY1" fmla="*/ 85725 h 89564"/>
                    <a:gd name="connsiteX2" fmla="*/ 0 w 82827"/>
                    <a:gd name="connsiteY2" fmla="*/ 74390 h 89564"/>
                    <a:gd name="connsiteX3" fmla="*/ 42482 w 82827"/>
                    <a:gd name="connsiteY3" fmla="*/ 76867 h 89564"/>
                    <a:gd name="connsiteX4" fmla="*/ 67723 w 82827"/>
                    <a:gd name="connsiteY4" fmla="*/ 14002 h 89564"/>
                    <a:gd name="connsiteX5" fmla="*/ 58579 w 82827"/>
                    <a:gd name="connsiteY5" fmla="*/ 0 h 89564"/>
                    <a:gd name="connsiteX6" fmla="*/ 78962 w 82827"/>
                    <a:gd name="connsiteY6" fmla="*/ 22860 h 8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827" h="89564">
                      <a:moveTo>
                        <a:pt x="78962" y="22860"/>
                      </a:moveTo>
                      <a:cubicBezTo>
                        <a:pt x="89345" y="47149"/>
                        <a:pt x="78105" y="75342"/>
                        <a:pt x="53721" y="85725"/>
                      </a:cubicBezTo>
                      <a:cubicBezTo>
                        <a:pt x="34671" y="93821"/>
                        <a:pt x="13335" y="88678"/>
                        <a:pt x="0" y="74390"/>
                      </a:cubicBezTo>
                      <a:cubicBezTo>
                        <a:pt x="12573" y="81534"/>
                        <a:pt x="28194" y="82963"/>
                        <a:pt x="42482" y="76867"/>
                      </a:cubicBezTo>
                      <a:cubicBezTo>
                        <a:pt x="66770" y="66484"/>
                        <a:pt x="78105" y="38290"/>
                        <a:pt x="67723" y="14002"/>
                      </a:cubicBezTo>
                      <a:cubicBezTo>
                        <a:pt x="65437" y="8667"/>
                        <a:pt x="62293" y="4000"/>
                        <a:pt x="58579" y="0"/>
                      </a:cubicBezTo>
                      <a:cubicBezTo>
                        <a:pt x="67437" y="5048"/>
                        <a:pt x="74676" y="12859"/>
                        <a:pt x="78962" y="22860"/>
                      </a:cubicBezTo>
                      <a:close/>
                    </a:path>
                  </a:pathLst>
                </a:custGeom>
                <a:solidFill>
                  <a:srgbClr val="1D1D1B">
                    <a:alpha val="5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sp>
            <p:nvSpPr>
              <p:cNvPr id="125" name="任意多边形: 形状 124"/>
              <p:cNvSpPr/>
              <p:nvPr/>
            </p:nvSpPr>
            <p:spPr>
              <a:xfrm>
                <a:off x="3641407" y="4136887"/>
                <a:ext cx="50810" cy="95806"/>
              </a:xfrm>
              <a:custGeom>
                <a:avLst/>
                <a:gdLst>
                  <a:gd name="connsiteX0" fmla="*/ 46958 w 50810"/>
                  <a:gd name="connsiteY0" fmla="*/ 29061 h 95806"/>
                  <a:gd name="connsiteX1" fmla="*/ 21717 w 50810"/>
                  <a:gd name="connsiteY1" fmla="*/ 91926 h 95806"/>
                  <a:gd name="connsiteX2" fmla="*/ 0 w 50810"/>
                  <a:gd name="connsiteY2" fmla="*/ 95736 h 95806"/>
                  <a:gd name="connsiteX3" fmla="*/ 191 w 50810"/>
                  <a:gd name="connsiteY3" fmla="*/ 86306 h 95806"/>
                  <a:gd name="connsiteX4" fmla="*/ 8572 w 50810"/>
                  <a:gd name="connsiteY4" fmla="*/ 83830 h 95806"/>
                  <a:gd name="connsiteX5" fmla="*/ 28956 w 50810"/>
                  <a:gd name="connsiteY5" fmla="*/ 33252 h 95806"/>
                  <a:gd name="connsiteX6" fmla="*/ 1905 w 50810"/>
                  <a:gd name="connsiteY6" fmla="*/ 10773 h 95806"/>
                  <a:gd name="connsiteX7" fmla="*/ 2096 w 50810"/>
                  <a:gd name="connsiteY7" fmla="*/ 10 h 95806"/>
                  <a:gd name="connsiteX8" fmla="*/ 46958 w 50810"/>
                  <a:gd name="connsiteY8" fmla="*/ 29061 h 9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10" h="95806">
                    <a:moveTo>
                      <a:pt x="46958" y="29061"/>
                    </a:moveTo>
                    <a:cubicBezTo>
                      <a:pt x="57341" y="53350"/>
                      <a:pt x="46006" y="81544"/>
                      <a:pt x="21717" y="91926"/>
                    </a:cubicBezTo>
                    <a:cubicBezTo>
                      <a:pt x="14573" y="94974"/>
                      <a:pt x="7239" y="96117"/>
                      <a:pt x="0" y="95736"/>
                    </a:cubicBezTo>
                    <a:lnTo>
                      <a:pt x="191" y="86306"/>
                    </a:lnTo>
                    <a:cubicBezTo>
                      <a:pt x="3048" y="85830"/>
                      <a:pt x="5810" y="85068"/>
                      <a:pt x="8572" y="83830"/>
                    </a:cubicBezTo>
                    <a:cubicBezTo>
                      <a:pt x="28194" y="75447"/>
                      <a:pt x="37338" y="52778"/>
                      <a:pt x="28956" y="33252"/>
                    </a:cubicBezTo>
                    <a:cubicBezTo>
                      <a:pt x="23908" y="21441"/>
                      <a:pt x="13621" y="13440"/>
                      <a:pt x="1905" y="10773"/>
                    </a:cubicBezTo>
                    <a:lnTo>
                      <a:pt x="2096" y="10"/>
                    </a:lnTo>
                    <a:cubicBezTo>
                      <a:pt x="21050" y="-371"/>
                      <a:pt x="39148" y="10582"/>
                      <a:pt x="46958" y="29061"/>
                    </a:cubicBezTo>
                    <a:close/>
                  </a:path>
                </a:pathLst>
              </a:custGeom>
              <a:solidFill>
                <a:srgbClr val="FEB51F">
                  <a:alpha val="5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26" name="任意多边形: 形状 125"/>
              <p:cNvSpPr/>
              <p:nvPr/>
            </p:nvSpPr>
            <p:spPr>
              <a:xfrm>
                <a:off x="3824324" y="4084700"/>
                <a:ext cx="88831" cy="86542"/>
              </a:xfrm>
              <a:custGeom>
                <a:avLst/>
                <a:gdLst>
                  <a:gd name="connsiteX0" fmla="*/ 88831 w 88831"/>
                  <a:gd name="connsiteY0" fmla="*/ 63532 h 86542"/>
                  <a:gd name="connsiteX1" fmla="*/ 66733 w 88831"/>
                  <a:gd name="connsiteY1" fmla="*/ 82677 h 86542"/>
                  <a:gd name="connsiteX2" fmla="*/ 3868 w 88831"/>
                  <a:gd name="connsiteY2" fmla="*/ 57436 h 86542"/>
                  <a:gd name="connsiteX3" fmla="*/ 19584 w 88831"/>
                  <a:gd name="connsiteY3" fmla="*/ 0 h 86542"/>
                  <a:gd name="connsiteX4" fmla="*/ 27490 w 88831"/>
                  <a:gd name="connsiteY4" fmla="*/ 7239 h 86542"/>
                  <a:gd name="connsiteX5" fmla="*/ 20156 w 88831"/>
                  <a:gd name="connsiteY5" fmla="*/ 46101 h 86542"/>
                  <a:gd name="connsiteX6" fmla="*/ 66924 w 88831"/>
                  <a:gd name="connsiteY6" fmla="*/ 64865 h 86542"/>
                  <a:gd name="connsiteX7" fmla="*/ 79973 w 88831"/>
                  <a:gd name="connsiteY7" fmla="*/ 55340 h 86542"/>
                  <a:gd name="connsiteX8" fmla="*/ 88831 w 88831"/>
                  <a:gd name="connsiteY8" fmla="*/ 63532 h 8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31" h="86542">
                    <a:moveTo>
                      <a:pt x="88831" y="63532"/>
                    </a:moveTo>
                    <a:cubicBezTo>
                      <a:pt x="83878" y="71819"/>
                      <a:pt x="76258" y="78581"/>
                      <a:pt x="66733" y="82677"/>
                    </a:cubicBezTo>
                    <a:cubicBezTo>
                      <a:pt x="42444" y="93059"/>
                      <a:pt x="14250" y="81820"/>
                      <a:pt x="3868" y="57436"/>
                    </a:cubicBezTo>
                    <a:cubicBezTo>
                      <a:pt x="-5085" y="36576"/>
                      <a:pt x="2058" y="12859"/>
                      <a:pt x="19584" y="0"/>
                    </a:cubicBezTo>
                    <a:lnTo>
                      <a:pt x="27490" y="7239"/>
                    </a:lnTo>
                    <a:cubicBezTo>
                      <a:pt x="17679" y="17240"/>
                      <a:pt x="14346" y="32480"/>
                      <a:pt x="20156" y="46101"/>
                    </a:cubicBezTo>
                    <a:cubicBezTo>
                      <a:pt x="27871" y="64198"/>
                      <a:pt x="48826" y="72580"/>
                      <a:pt x="66924" y="64865"/>
                    </a:cubicBezTo>
                    <a:cubicBezTo>
                      <a:pt x="72067" y="62675"/>
                      <a:pt x="76544" y="59341"/>
                      <a:pt x="79973" y="55340"/>
                    </a:cubicBezTo>
                    <a:lnTo>
                      <a:pt x="88831" y="63532"/>
                    </a:lnTo>
                    <a:close/>
                  </a:path>
                </a:pathLst>
              </a:custGeom>
              <a:solidFill>
                <a:srgbClr val="1D1D1B">
                  <a:alpha val="5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27" name="任意多边形: 形状 126"/>
              <p:cNvSpPr/>
              <p:nvPr/>
            </p:nvSpPr>
            <p:spPr>
              <a:xfrm>
                <a:off x="3631215" y="4589577"/>
                <a:ext cx="53585" cy="95777"/>
              </a:xfrm>
              <a:custGeom>
                <a:avLst/>
                <a:gdLst>
                  <a:gd name="connsiteX0" fmla="*/ 49721 w 53585"/>
                  <a:gd name="connsiteY0" fmla="*/ 29095 h 95777"/>
                  <a:gd name="connsiteX1" fmla="*/ 24479 w 53585"/>
                  <a:gd name="connsiteY1" fmla="*/ 91960 h 95777"/>
                  <a:gd name="connsiteX2" fmla="*/ 0 w 53585"/>
                  <a:gd name="connsiteY2" fmla="*/ 95388 h 95777"/>
                  <a:gd name="connsiteX3" fmla="*/ 286 w 53585"/>
                  <a:gd name="connsiteY3" fmla="*/ 84435 h 95777"/>
                  <a:gd name="connsiteX4" fmla="*/ 14764 w 53585"/>
                  <a:gd name="connsiteY4" fmla="*/ 81387 h 95777"/>
                  <a:gd name="connsiteX5" fmla="*/ 34957 w 53585"/>
                  <a:gd name="connsiteY5" fmla="*/ 31095 h 95777"/>
                  <a:gd name="connsiteX6" fmla="*/ 2000 w 53585"/>
                  <a:gd name="connsiteY6" fmla="*/ 7949 h 95777"/>
                  <a:gd name="connsiteX7" fmla="*/ 2191 w 53585"/>
                  <a:gd name="connsiteY7" fmla="*/ 138 h 95777"/>
                  <a:gd name="connsiteX8" fmla="*/ 49721 w 53585"/>
                  <a:gd name="connsiteY8" fmla="*/ 29095 h 9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585" h="95777">
                    <a:moveTo>
                      <a:pt x="49721" y="29095"/>
                    </a:moveTo>
                    <a:cubicBezTo>
                      <a:pt x="60103" y="53383"/>
                      <a:pt x="48863" y="81577"/>
                      <a:pt x="24479" y="91960"/>
                    </a:cubicBezTo>
                    <a:cubicBezTo>
                      <a:pt x="16478" y="95388"/>
                      <a:pt x="8096" y="96436"/>
                      <a:pt x="0" y="95388"/>
                    </a:cubicBezTo>
                    <a:lnTo>
                      <a:pt x="286" y="84435"/>
                    </a:lnTo>
                    <a:cubicBezTo>
                      <a:pt x="5144" y="84340"/>
                      <a:pt x="10096" y="83387"/>
                      <a:pt x="14764" y="81387"/>
                    </a:cubicBezTo>
                    <a:cubicBezTo>
                      <a:pt x="34290" y="73100"/>
                      <a:pt x="43244" y="50526"/>
                      <a:pt x="34957" y="31095"/>
                    </a:cubicBezTo>
                    <a:cubicBezTo>
                      <a:pt x="29051" y="17284"/>
                      <a:pt x="16002" y="8711"/>
                      <a:pt x="2000" y="7949"/>
                    </a:cubicBezTo>
                    <a:lnTo>
                      <a:pt x="2191" y="138"/>
                    </a:lnTo>
                    <a:cubicBezTo>
                      <a:pt x="21908" y="-1385"/>
                      <a:pt x="41434" y="9759"/>
                      <a:pt x="49721" y="29095"/>
                    </a:cubicBezTo>
                    <a:close/>
                  </a:path>
                </a:pathLst>
              </a:custGeom>
              <a:solidFill>
                <a:srgbClr val="FEB51F">
                  <a:alpha val="5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sp>
          <p:nvSpPr>
            <p:cNvPr id="128" name="任意多边形: 形状 127"/>
            <p:cNvSpPr/>
            <p:nvPr/>
          </p:nvSpPr>
          <p:spPr>
            <a:xfrm>
              <a:off x="3654551" y="3948863"/>
              <a:ext cx="604397" cy="805920"/>
            </a:xfrm>
            <a:custGeom>
              <a:avLst/>
              <a:gdLst>
                <a:gd name="connsiteX0" fmla="*/ 603314 w 604397"/>
                <a:gd name="connsiteY0" fmla="*/ 522838 h 805920"/>
                <a:gd name="connsiteX1" fmla="*/ 603599 w 604397"/>
                <a:gd name="connsiteY1" fmla="*/ 524076 h 805920"/>
                <a:gd name="connsiteX2" fmla="*/ 603885 w 604397"/>
                <a:gd name="connsiteY2" fmla="*/ 525410 h 805920"/>
                <a:gd name="connsiteX3" fmla="*/ 604076 w 604397"/>
                <a:gd name="connsiteY3" fmla="*/ 526743 h 805920"/>
                <a:gd name="connsiteX4" fmla="*/ 604361 w 604397"/>
                <a:gd name="connsiteY4" fmla="*/ 532077 h 805920"/>
                <a:gd name="connsiteX5" fmla="*/ 604171 w 604397"/>
                <a:gd name="connsiteY5" fmla="*/ 535030 h 805920"/>
                <a:gd name="connsiteX6" fmla="*/ 603695 w 604397"/>
                <a:gd name="connsiteY6" fmla="*/ 537887 h 805920"/>
                <a:gd name="connsiteX7" fmla="*/ 603123 w 604397"/>
                <a:gd name="connsiteY7" fmla="*/ 540269 h 805920"/>
                <a:gd name="connsiteX8" fmla="*/ 603123 w 604397"/>
                <a:gd name="connsiteY8" fmla="*/ 540364 h 805920"/>
                <a:gd name="connsiteX9" fmla="*/ 602742 w 604397"/>
                <a:gd name="connsiteY9" fmla="*/ 541602 h 805920"/>
                <a:gd name="connsiteX10" fmla="*/ 601790 w 604397"/>
                <a:gd name="connsiteY10" fmla="*/ 544269 h 805920"/>
                <a:gd name="connsiteX11" fmla="*/ 600932 w 604397"/>
                <a:gd name="connsiteY11" fmla="*/ 546269 h 805920"/>
                <a:gd name="connsiteX12" fmla="*/ 599504 w 604397"/>
                <a:gd name="connsiteY12" fmla="*/ 548936 h 805920"/>
                <a:gd name="connsiteX13" fmla="*/ 597884 w 604397"/>
                <a:gd name="connsiteY13" fmla="*/ 551508 h 805920"/>
                <a:gd name="connsiteX14" fmla="*/ 589026 w 604397"/>
                <a:gd name="connsiteY14" fmla="*/ 560271 h 805920"/>
                <a:gd name="connsiteX15" fmla="*/ 17431 w 604397"/>
                <a:gd name="connsiteY15" fmla="*/ 805254 h 805920"/>
                <a:gd name="connsiteX16" fmla="*/ 14288 w 604397"/>
                <a:gd name="connsiteY16" fmla="*/ 805731 h 805920"/>
                <a:gd name="connsiteX17" fmla="*/ 11240 w 604397"/>
                <a:gd name="connsiteY17" fmla="*/ 805921 h 805920"/>
                <a:gd name="connsiteX18" fmla="*/ 9239 w 604397"/>
                <a:gd name="connsiteY18" fmla="*/ 805826 h 805920"/>
                <a:gd name="connsiteX19" fmla="*/ 6858 w 604397"/>
                <a:gd name="connsiteY19" fmla="*/ 805635 h 805920"/>
                <a:gd name="connsiteX20" fmla="*/ 5429 w 604397"/>
                <a:gd name="connsiteY20" fmla="*/ 805445 h 805920"/>
                <a:gd name="connsiteX21" fmla="*/ 4001 w 604397"/>
                <a:gd name="connsiteY21" fmla="*/ 805159 h 805920"/>
                <a:gd name="connsiteX22" fmla="*/ 0 w 604397"/>
                <a:gd name="connsiteY22" fmla="*/ 804111 h 805920"/>
                <a:gd name="connsiteX23" fmla="*/ 56102 w 604397"/>
                <a:gd name="connsiteY23" fmla="*/ 776108 h 805920"/>
                <a:gd name="connsiteX24" fmla="*/ 352235 w 604397"/>
                <a:gd name="connsiteY24" fmla="*/ 488643 h 805920"/>
                <a:gd name="connsiteX25" fmla="*/ 355854 w 604397"/>
                <a:gd name="connsiteY25" fmla="*/ 454353 h 805920"/>
                <a:gd name="connsiteX26" fmla="*/ 342424 w 604397"/>
                <a:gd name="connsiteY26" fmla="*/ 395774 h 805920"/>
                <a:gd name="connsiteX27" fmla="*/ 8001 w 604397"/>
                <a:gd name="connsiteY27" fmla="*/ 5916 h 805920"/>
                <a:gd name="connsiteX28" fmla="*/ 51054 w 604397"/>
                <a:gd name="connsiteY28" fmla="*/ 9250 h 805920"/>
                <a:gd name="connsiteX29" fmla="*/ 189357 w 604397"/>
                <a:gd name="connsiteY29" fmla="*/ 135837 h 805920"/>
                <a:gd name="connsiteX30" fmla="*/ 197263 w 604397"/>
                <a:gd name="connsiteY30" fmla="*/ 143076 h 805920"/>
                <a:gd name="connsiteX31" fmla="*/ 189929 w 604397"/>
                <a:gd name="connsiteY31" fmla="*/ 181938 h 805920"/>
                <a:gd name="connsiteX32" fmla="*/ 236696 w 604397"/>
                <a:gd name="connsiteY32" fmla="*/ 200702 h 805920"/>
                <a:gd name="connsiteX33" fmla="*/ 249746 w 604397"/>
                <a:gd name="connsiteY33" fmla="*/ 191177 h 805920"/>
                <a:gd name="connsiteX34" fmla="*/ 258699 w 604397"/>
                <a:gd name="connsiteY34" fmla="*/ 199369 h 805920"/>
                <a:gd name="connsiteX35" fmla="*/ 593122 w 604397"/>
                <a:gd name="connsiteY35" fmla="*/ 505598 h 805920"/>
                <a:gd name="connsiteX36" fmla="*/ 596170 w 604397"/>
                <a:gd name="connsiteY36" fmla="*/ 508836 h 805920"/>
                <a:gd name="connsiteX37" fmla="*/ 597599 w 604397"/>
                <a:gd name="connsiteY37" fmla="*/ 510741 h 805920"/>
                <a:gd name="connsiteX38" fmla="*/ 598361 w 604397"/>
                <a:gd name="connsiteY38" fmla="*/ 511789 h 805920"/>
                <a:gd name="connsiteX39" fmla="*/ 598932 w 604397"/>
                <a:gd name="connsiteY39" fmla="*/ 512741 h 805920"/>
                <a:gd name="connsiteX40" fmla="*/ 600075 w 604397"/>
                <a:gd name="connsiteY40" fmla="*/ 514742 h 805920"/>
                <a:gd name="connsiteX41" fmla="*/ 603314 w 604397"/>
                <a:gd name="connsiteY41" fmla="*/ 522838 h 80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4397" h="805920">
                  <a:moveTo>
                    <a:pt x="603314" y="522838"/>
                  </a:moveTo>
                  <a:cubicBezTo>
                    <a:pt x="603409" y="523219"/>
                    <a:pt x="603504" y="523695"/>
                    <a:pt x="603599" y="524076"/>
                  </a:cubicBezTo>
                  <a:cubicBezTo>
                    <a:pt x="603695" y="524457"/>
                    <a:pt x="603790" y="524933"/>
                    <a:pt x="603885" y="525410"/>
                  </a:cubicBezTo>
                  <a:cubicBezTo>
                    <a:pt x="603980" y="525791"/>
                    <a:pt x="603980" y="526267"/>
                    <a:pt x="604076" y="526743"/>
                  </a:cubicBezTo>
                  <a:cubicBezTo>
                    <a:pt x="604361" y="528553"/>
                    <a:pt x="604457" y="530363"/>
                    <a:pt x="604361" y="532077"/>
                  </a:cubicBezTo>
                  <a:cubicBezTo>
                    <a:pt x="604361" y="533030"/>
                    <a:pt x="604266" y="533982"/>
                    <a:pt x="604171" y="535030"/>
                  </a:cubicBezTo>
                  <a:cubicBezTo>
                    <a:pt x="604076" y="535982"/>
                    <a:pt x="603885" y="536935"/>
                    <a:pt x="603695" y="537887"/>
                  </a:cubicBezTo>
                  <a:cubicBezTo>
                    <a:pt x="603599" y="538649"/>
                    <a:pt x="603409" y="539411"/>
                    <a:pt x="603123" y="540269"/>
                  </a:cubicBezTo>
                  <a:cubicBezTo>
                    <a:pt x="603218" y="540269"/>
                    <a:pt x="603123" y="540269"/>
                    <a:pt x="603123" y="540364"/>
                  </a:cubicBezTo>
                  <a:lnTo>
                    <a:pt x="602742" y="541602"/>
                  </a:lnTo>
                  <a:cubicBezTo>
                    <a:pt x="602552" y="542555"/>
                    <a:pt x="602171" y="543507"/>
                    <a:pt x="601790" y="544269"/>
                  </a:cubicBezTo>
                  <a:cubicBezTo>
                    <a:pt x="601504" y="545031"/>
                    <a:pt x="601218" y="545603"/>
                    <a:pt x="600932" y="546269"/>
                  </a:cubicBezTo>
                  <a:cubicBezTo>
                    <a:pt x="600551" y="547222"/>
                    <a:pt x="600075" y="548079"/>
                    <a:pt x="599504" y="548936"/>
                  </a:cubicBezTo>
                  <a:cubicBezTo>
                    <a:pt x="599027" y="549794"/>
                    <a:pt x="598456" y="550651"/>
                    <a:pt x="597884" y="551508"/>
                  </a:cubicBezTo>
                  <a:cubicBezTo>
                    <a:pt x="595598" y="554842"/>
                    <a:pt x="592646" y="557795"/>
                    <a:pt x="589026" y="560271"/>
                  </a:cubicBezTo>
                  <a:cubicBezTo>
                    <a:pt x="344519" y="727530"/>
                    <a:pt x="110776" y="786871"/>
                    <a:pt x="17431" y="805254"/>
                  </a:cubicBezTo>
                  <a:cubicBezTo>
                    <a:pt x="16383" y="805445"/>
                    <a:pt x="15335" y="805635"/>
                    <a:pt x="14288" y="805731"/>
                  </a:cubicBezTo>
                  <a:cubicBezTo>
                    <a:pt x="13240" y="805826"/>
                    <a:pt x="12287" y="805921"/>
                    <a:pt x="11240" y="805921"/>
                  </a:cubicBezTo>
                  <a:cubicBezTo>
                    <a:pt x="10573" y="805921"/>
                    <a:pt x="9906" y="805921"/>
                    <a:pt x="9239" y="805826"/>
                  </a:cubicBezTo>
                  <a:cubicBezTo>
                    <a:pt x="8477" y="805826"/>
                    <a:pt x="7715" y="805731"/>
                    <a:pt x="6858" y="805635"/>
                  </a:cubicBezTo>
                  <a:cubicBezTo>
                    <a:pt x="6382" y="805635"/>
                    <a:pt x="5906" y="805540"/>
                    <a:pt x="5429" y="805445"/>
                  </a:cubicBezTo>
                  <a:cubicBezTo>
                    <a:pt x="4953" y="805349"/>
                    <a:pt x="4477" y="805254"/>
                    <a:pt x="4001" y="805159"/>
                  </a:cubicBezTo>
                  <a:cubicBezTo>
                    <a:pt x="2667" y="804968"/>
                    <a:pt x="1334" y="804587"/>
                    <a:pt x="0" y="804111"/>
                  </a:cubicBezTo>
                  <a:cubicBezTo>
                    <a:pt x="19717" y="794682"/>
                    <a:pt x="38481" y="785442"/>
                    <a:pt x="56102" y="776108"/>
                  </a:cubicBezTo>
                  <a:cubicBezTo>
                    <a:pt x="272701" y="662665"/>
                    <a:pt x="337661" y="559033"/>
                    <a:pt x="352235" y="488643"/>
                  </a:cubicBezTo>
                  <a:cubicBezTo>
                    <a:pt x="354806" y="476070"/>
                    <a:pt x="355854" y="464640"/>
                    <a:pt x="355854" y="454353"/>
                  </a:cubicBezTo>
                  <a:cubicBezTo>
                    <a:pt x="355759" y="417301"/>
                    <a:pt x="342424" y="395774"/>
                    <a:pt x="342424" y="395774"/>
                  </a:cubicBezTo>
                  <a:lnTo>
                    <a:pt x="8001" y="5916"/>
                  </a:lnTo>
                  <a:cubicBezTo>
                    <a:pt x="20574" y="-2371"/>
                    <a:pt x="38100" y="-2561"/>
                    <a:pt x="51054" y="9250"/>
                  </a:cubicBezTo>
                  <a:lnTo>
                    <a:pt x="189357" y="135837"/>
                  </a:lnTo>
                  <a:lnTo>
                    <a:pt x="197263" y="143076"/>
                  </a:lnTo>
                  <a:cubicBezTo>
                    <a:pt x="187452" y="153077"/>
                    <a:pt x="184118" y="168317"/>
                    <a:pt x="189929" y="181938"/>
                  </a:cubicBezTo>
                  <a:cubicBezTo>
                    <a:pt x="197644" y="200036"/>
                    <a:pt x="218599" y="208418"/>
                    <a:pt x="236696" y="200702"/>
                  </a:cubicBezTo>
                  <a:cubicBezTo>
                    <a:pt x="241840" y="198512"/>
                    <a:pt x="246317" y="195178"/>
                    <a:pt x="249746" y="191177"/>
                  </a:cubicBezTo>
                  <a:lnTo>
                    <a:pt x="258699" y="199369"/>
                  </a:lnTo>
                  <a:lnTo>
                    <a:pt x="593122" y="505598"/>
                  </a:lnTo>
                  <a:cubicBezTo>
                    <a:pt x="594265" y="506645"/>
                    <a:pt x="595313" y="507693"/>
                    <a:pt x="596170" y="508836"/>
                  </a:cubicBezTo>
                  <a:cubicBezTo>
                    <a:pt x="596646" y="509408"/>
                    <a:pt x="597218" y="510074"/>
                    <a:pt x="597599" y="510741"/>
                  </a:cubicBezTo>
                  <a:cubicBezTo>
                    <a:pt x="597884" y="511122"/>
                    <a:pt x="598075" y="511408"/>
                    <a:pt x="598361" y="511789"/>
                  </a:cubicBezTo>
                  <a:cubicBezTo>
                    <a:pt x="598551" y="512075"/>
                    <a:pt x="598742" y="512456"/>
                    <a:pt x="598932" y="512741"/>
                  </a:cubicBezTo>
                  <a:cubicBezTo>
                    <a:pt x="599408" y="513408"/>
                    <a:pt x="599789" y="514075"/>
                    <a:pt x="600075" y="514742"/>
                  </a:cubicBezTo>
                  <a:cubicBezTo>
                    <a:pt x="601599" y="517314"/>
                    <a:pt x="602647" y="520076"/>
                    <a:pt x="603314" y="522838"/>
                  </a:cubicBezTo>
                  <a:close/>
                </a:path>
              </a:pathLst>
            </a:custGeom>
            <a:solidFill>
              <a:srgbClr val="FFD37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29" name="任意多边形: 形状 128"/>
            <p:cNvSpPr/>
            <p:nvPr/>
          </p:nvSpPr>
          <p:spPr>
            <a:xfrm>
              <a:off x="3667937" y="4240921"/>
              <a:ext cx="50501" cy="362320"/>
            </a:xfrm>
            <a:custGeom>
              <a:avLst/>
              <a:gdLst>
                <a:gd name="connsiteX0" fmla="*/ 4331 w 50501"/>
                <a:gd name="connsiteY0" fmla="*/ 347937 h 362320"/>
                <a:gd name="connsiteX1" fmla="*/ 6427 w 50501"/>
                <a:gd name="connsiteY1" fmla="*/ 362320 h 362320"/>
                <a:gd name="connsiteX2" fmla="*/ 29954 w 50501"/>
                <a:gd name="connsiteY2" fmla="*/ 341842 h 362320"/>
                <a:gd name="connsiteX3" fmla="*/ 37002 w 50501"/>
                <a:gd name="connsiteY3" fmla="*/ 310314 h 362320"/>
                <a:gd name="connsiteX4" fmla="*/ 41193 w 50501"/>
                <a:gd name="connsiteY4" fmla="*/ 26088 h 362320"/>
                <a:gd name="connsiteX5" fmla="*/ 6522 w 50501"/>
                <a:gd name="connsiteY5" fmla="*/ 7228 h 362320"/>
                <a:gd name="connsiteX6" fmla="*/ 2331 w 50501"/>
                <a:gd name="connsiteY6" fmla="*/ 74951 h 362320"/>
                <a:gd name="connsiteX7" fmla="*/ 3665 w 50501"/>
                <a:gd name="connsiteY7" fmla="*/ 249735 h 362320"/>
                <a:gd name="connsiteX8" fmla="*/ 4331 w 50501"/>
                <a:gd name="connsiteY8" fmla="*/ 347937 h 36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01" h="362320">
                  <a:moveTo>
                    <a:pt x="4331" y="347937"/>
                  </a:moveTo>
                  <a:cubicBezTo>
                    <a:pt x="4331" y="352795"/>
                    <a:pt x="4427" y="357843"/>
                    <a:pt x="6427" y="362320"/>
                  </a:cubicBezTo>
                  <a:cubicBezTo>
                    <a:pt x="17000" y="360320"/>
                    <a:pt x="25382" y="351652"/>
                    <a:pt x="29954" y="341842"/>
                  </a:cubicBezTo>
                  <a:cubicBezTo>
                    <a:pt x="34526" y="332031"/>
                    <a:pt x="35764" y="321077"/>
                    <a:pt x="37002" y="310314"/>
                  </a:cubicBezTo>
                  <a:cubicBezTo>
                    <a:pt x="47956" y="215826"/>
                    <a:pt x="58814" y="119623"/>
                    <a:pt x="41193" y="26088"/>
                  </a:cubicBezTo>
                  <a:cubicBezTo>
                    <a:pt x="38336" y="11134"/>
                    <a:pt x="21381" y="-11822"/>
                    <a:pt x="6522" y="7228"/>
                  </a:cubicBezTo>
                  <a:cubicBezTo>
                    <a:pt x="-5003" y="21897"/>
                    <a:pt x="2236" y="57901"/>
                    <a:pt x="2331" y="74951"/>
                  </a:cubicBezTo>
                  <a:cubicBezTo>
                    <a:pt x="2807" y="133244"/>
                    <a:pt x="3283" y="191537"/>
                    <a:pt x="3665" y="249735"/>
                  </a:cubicBezTo>
                  <a:cubicBezTo>
                    <a:pt x="3855" y="282501"/>
                    <a:pt x="4046" y="315171"/>
                    <a:pt x="4331" y="347937"/>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146" name="图形 4"/>
          <p:cNvGrpSpPr/>
          <p:nvPr/>
        </p:nvGrpSpPr>
        <p:grpSpPr>
          <a:xfrm>
            <a:off x="1297543" y="5282224"/>
            <a:ext cx="1451321" cy="1328865"/>
            <a:chOff x="2846908" y="4120327"/>
            <a:chExt cx="733922" cy="671997"/>
          </a:xfrm>
        </p:grpSpPr>
        <p:grpSp>
          <p:nvGrpSpPr>
            <p:cNvPr id="147" name="图形 4"/>
            <p:cNvGrpSpPr/>
            <p:nvPr/>
          </p:nvGrpSpPr>
          <p:grpSpPr>
            <a:xfrm>
              <a:off x="2975130" y="4120327"/>
              <a:ext cx="605700" cy="605700"/>
              <a:chOff x="2975130" y="4120327"/>
              <a:chExt cx="605700" cy="605700"/>
            </a:xfrm>
          </p:grpSpPr>
          <p:sp>
            <p:nvSpPr>
              <p:cNvPr id="148" name="任意多边形: 形状 147"/>
              <p:cNvSpPr/>
              <p:nvPr/>
            </p:nvSpPr>
            <p:spPr>
              <a:xfrm>
                <a:off x="3001594" y="4146967"/>
                <a:ext cx="552868" cy="552774"/>
              </a:xfrm>
              <a:custGeom>
                <a:avLst/>
                <a:gdLst>
                  <a:gd name="connsiteX0" fmla="*/ 513607 w 552868"/>
                  <a:gd name="connsiteY0" fmla="*/ 134424 h 552774"/>
                  <a:gd name="connsiteX1" fmla="*/ 418357 w 552868"/>
                  <a:gd name="connsiteY1" fmla="*/ 513519 h 552774"/>
                  <a:gd name="connsiteX2" fmla="*/ 118320 w 552868"/>
                  <a:gd name="connsiteY2" fmla="*/ 503137 h 552774"/>
                  <a:gd name="connsiteX3" fmla="*/ 39262 w 552868"/>
                  <a:gd name="connsiteY3" fmla="*/ 418269 h 552774"/>
                  <a:gd name="connsiteX4" fmla="*/ 134512 w 552868"/>
                  <a:gd name="connsiteY4" fmla="*/ 39269 h 552774"/>
                  <a:gd name="connsiteX5" fmla="*/ 353682 w 552868"/>
                  <a:gd name="connsiteY5" fmla="*/ 11075 h 552774"/>
                  <a:gd name="connsiteX6" fmla="*/ 513607 w 552868"/>
                  <a:gd name="connsiteY6" fmla="*/ 134424 h 552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868" h="552774">
                    <a:moveTo>
                      <a:pt x="513607" y="134424"/>
                    </a:moveTo>
                    <a:cubicBezTo>
                      <a:pt x="591998" y="265392"/>
                      <a:pt x="549326" y="435128"/>
                      <a:pt x="418357" y="513519"/>
                    </a:cubicBezTo>
                    <a:cubicBezTo>
                      <a:pt x="322059" y="571145"/>
                      <a:pt x="204806" y="563334"/>
                      <a:pt x="118320" y="503137"/>
                    </a:cubicBezTo>
                    <a:cubicBezTo>
                      <a:pt x="87173" y="481420"/>
                      <a:pt x="60026" y="452940"/>
                      <a:pt x="39262" y="418269"/>
                    </a:cubicBezTo>
                    <a:cubicBezTo>
                      <a:pt x="-39129" y="287300"/>
                      <a:pt x="3543" y="117660"/>
                      <a:pt x="134512" y="39269"/>
                    </a:cubicBezTo>
                    <a:cubicBezTo>
                      <a:pt x="203187" y="-1784"/>
                      <a:pt x="282531" y="-9690"/>
                      <a:pt x="353682" y="11075"/>
                    </a:cubicBezTo>
                    <a:cubicBezTo>
                      <a:pt x="418452" y="29839"/>
                      <a:pt x="476364" y="72130"/>
                      <a:pt x="513607" y="134424"/>
                    </a:cubicBezTo>
                    <a:close/>
                  </a:path>
                </a:pathLst>
              </a:custGeom>
              <a:solidFill>
                <a:srgbClr val="BD6153"/>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49" name="任意多边形: 形状 148"/>
              <p:cNvSpPr/>
              <p:nvPr/>
            </p:nvSpPr>
            <p:spPr>
              <a:xfrm rot="-635849">
                <a:off x="3018436" y="4163633"/>
                <a:ext cx="519089" cy="519089"/>
              </a:xfrm>
              <a:custGeom>
                <a:avLst/>
                <a:gdLst>
                  <a:gd name="connsiteX0" fmla="*/ 519090 w 519089"/>
                  <a:gd name="connsiteY0" fmla="*/ 259545 h 519089"/>
                  <a:gd name="connsiteX1" fmla="*/ 259545 w 519089"/>
                  <a:gd name="connsiteY1" fmla="*/ 519090 h 519089"/>
                  <a:gd name="connsiteX2" fmla="*/ 0 w 519089"/>
                  <a:gd name="connsiteY2" fmla="*/ 259545 h 519089"/>
                  <a:gd name="connsiteX3" fmla="*/ 259545 w 519089"/>
                  <a:gd name="connsiteY3" fmla="*/ 0 h 519089"/>
                  <a:gd name="connsiteX4" fmla="*/ 519090 w 519089"/>
                  <a:gd name="connsiteY4" fmla="*/ 259545 h 519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089" h="519089">
                    <a:moveTo>
                      <a:pt x="519090" y="259545"/>
                    </a:moveTo>
                    <a:cubicBezTo>
                      <a:pt x="519090" y="402888"/>
                      <a:pt x="402887" y="519090"/>
                      <a:pt x="259545" y="519090"/>
                    </a:cubicBezTo>
                    <a:cubicBezTo>
                      <a:pt x="116202" y="519090"/>
                      <a:pt x="0" y="402888"/>
                      <a:pt x="0" y="259545"/>
                    </a:cubicBezTo>
                    <a:cubicBezTo>
                      <a:pt x="0" y="116202"/>
                      <a:pt x="116202" y="0"/>
                      <a:pt x="259545" y="0"/>
                    </a:cubicBezTo>
                    <a:cubicBezTo>
                      <a:pt x="402887" y="0"/>
                      <a:pt x="519090" y="116202"/>
                      <a:pt x="519090" y="259545"/>
                    </a:cubicBezTo>
                    <a:close/>
                  </a:path>
                </a:pathLst>
              </a:custGeom>
              <a:solidFill>
                <a:srgbClr val="FF9E8F"/>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nvGrpSpPr>
              <p:cNvPr id="150" name="图形 4"/>
              <p:cNvGrpSpPr/>
              <p:nvPr/>
            </p:nvGrpSpPr>
            <p:grpSpPr>
              <a:xfrm>
                <a:off x="3040380" y="4314481"/>
                <a:ext cx="430724" cy="137220"/>
                <a:chOff x="3040380" y="4314481"/>
                <a:chExt cx="430724" cy="137220"/>
              </a:xfrm>
              <a:solidFill>
                <a:srgbClr val="1D1D1B">
                  <a:alpha val="20000"/>
                </a:srgbClr>
              </a:solidFill>
            </p:grpSpPr>
            <p:sp>
              <p:nvSpPr>
                <p:cNvPr id="151" name="任意多边形: 形状 150"/>
                <p:cNvSpPr/>
                <p:nvPr/>
              </p:nvSpPr>
              <p:spPr>
                <a:xfrm>
                  <a:off x="3379889" y="4314481"/>
                  <a:ext cx="27641" cy="27641"/>
                </a:xfrm>
                <a:custGeom>
                  <a:avLst/>
                  <a:gdLst>
                    <a:gd name="connsiteX0" fmla="*/ 25679 w 27641"/>
                    <a:gd name="connsiteY0" fmla="*/ 6725 h 27641"/>
                    <a:gd name="connsiteX1" fmla="*/ 20917 w 27641"/>
                    <a:gd name="connsiteY1" fmla="*/ 25679 h 27641"/>
                    <a:gd name="connsiteX2" fmla="*/ 1962 w 27641"/>
                    <a:gd name="connsiteY2" fmla="*/ 20917 h 27641"/>
                    <a:gd name="connsiteX3" fmla="*/ 6725 w 27641"/>
                    <a:gd name="connsiteY3" fmla="*/ 1962 h 27641"/>
                    <a:gd name="connsiteX4" fmla="*/ 25679 w 27641"/>
                    <a:gd name="connsiteY4" fmla="*/ 6725 h 27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41" h="27641">
                      <a:moveTo>
                        <a:pt x="25679" y="6725"/>
                      </a:moveTo>
                      <a:cubicBezTo>
                        <a:pt x="29585" y="13297"/>
                        <a:pt x="27489" y="21774"/>
                        <a:pt x="20917" y="25679"/>
                      </a:cubicBezTo>
                      <a:cubicBezTo>
                        <a:pt x="14345" y="29585"/>
                        <a:pt x="5867" y="27489"/>
                        <a:pt x="1962" y="20917"/>
                      </a:cubicBezTo>
                      <a:cubicBezTo>
                        <a:pt x="-1943" y="14345"/>
                        <a:pt x="152" y="5867"/>
                        <a:pt x="6725" y="1962"/>
                      </a:cubicBezTo>
                      <a:cubicBezTo>
                        <a:pt x="13297" y="-1943"/>
                        <a:pt x="21774" y="152"/>
                        <a:pt x="25679" y="6725"/>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52" name="任意多边形: 形状 151"/>
                <p:cNvSpPr/>
                <p:nvPr/>
              </p:nvSpPr>
              <p:spPr>
                <a:xfrm>
                  <a:off x="3393319" y="4417446"/>
                  <a:ext cx="27641" cy="27641"/>
                </a:xfrm>
                <a:custGeom>
                  <a:avLst/>
                  <a:gdLst>
                    <a:gd name="connsiteX0" fmla="*/ 25679 w 27641"/>
                    <a:gd name="connsiteY0" fmla="*/ 6725 h 27641"/>
                    <a:gd name="connsiteX1" fmla="*/ 20917 w 27641"/>
                    <a:gd name="connsiteY1" fmla="*/ 25679 h 27641"/>
                    <a:gd name="connsiteX2" fmla="*/ 1962 w 27641"/>
                    <a:gd name="connsiteY2" fmla="*/ 20917 h 27641"/>
                    <a:gd name="connsiteX3" fmla="*/ 6725 w 27641"/>
                    <a:gd name="connsiteY3" fmla="*/ 1962 h 27641"/>
                    <a:gd name="connsiteX4" fmla="*/ 25679 w 27641"/>
                    <a:gd name="connsiteY4" fmla="*/ 6725 h 27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41" h="27641">
                      <a:moveTo>
                        <a:pt x="25679" y="6725"/>
                      </a:moveTo>
                      <a:cubicBezTo>
                        <a:pt x="29585" y="13297"/>
                        <a:pt x="27489" y="21774"/>
                        <a:pt x="20917" y="25679"/>
                      </a:cubicBezTo>
                      <a:cubicBezTo>
                        <a:pt x="14345" y="29585"/>
                        <a:pt x="5867" y="27489"/>
                        <a:pt x="1962" y="20917"/>
                      </a:cubicBezTo>
                      <a:cubicBezTo>
                        <a:pt x="-1943" y="14345"/>
                        <a:pt x="152" y="5868"/>
                        <a:pt x="6725" y="1962"/>
                      </a:cubicBezTo>
                      <a:cubicBezTo>
                        <a:pt x="13297" y="-1943"/>
                        <a:pt x="21774" y="152"/>
                        <a:pt x="25679" y="6725"/>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53" name="任意多边形: 形状 152"/>
                <p:cNvSpPr/>
                <p:nvPr/>
              </p:nvSpPr>
              <p:spPr>
                <a:xfrm>
                  <a:off x="3074517" y="4366678"/>
                  <a:ext cx="27641" cy="27641"/>
                </a:xfrm>
                <a:custGeom>
                  <a:avLst/>
                  <a:gdLst>
                    <a:gd name="connsiteX0" fmla="*/ 25679 w 27641"/>
                    <a:gd name="connsiteY0" fmla="*/ 6725 h 27641"/>
                    <a:gd name="connsiteX1" fmla="*/ 20917 w 27641"/>
                    <a:gd name="connsiteY1" fmla="*/ 25680 h 27641"/>
                    <a:gd name="connsiteX2" fmla="*/ 1962 w 27641"/>
                    <a:gd name="connsiteY2" fmla="*/ 20917 h 27641"/>
                    <a:gd name="connsiteX3" fmla="*/ 6725 w 27641"/>
                    <a:gd name="connsiteY3" fmla="*/ 1962 h 27641"/>
                    <a:gd name="connsiteX4" fmla="*/ 25679 w 27641"/>
                    <a:gd name="connsiteY4" fmla="*/ 6725 h 27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41" h="27641">
                      <a:moveTo>
                        <a:pt x="25679" y="6725"/>
                      </a:moveTo>
                      <a:cubicBezTo>
                        <a:pt x="29585" y="13297"/>
                        <a:pt x="27489" y="21774"/>
                        <a:pt x="20917" y="25680"/>
                      </a:cubicBezTo>
                      <a:cubicBezTo>
                        <a:pt x="14345" y="29585"/>
                        <a:pt x="5867" y="27489"/>
                        <a:pt x="1962" y="20917"/>
                      </a:cubicBezTo>
                      <a:cubicBezTo>
                        <a:pt x="-1943" y="14345"/>
                        <a:pt x="152" y="5868"/>
                        <a:pt x="6725" y="1962"/>
                      </a:cubicBezTo>
                      <a:cubicBezTo>
                        <a:pt x="13297" y="-1943"/>
                        <a:pt x="21774" y="152"/>
                        <a:pt x="25679" y="6725"/>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54" name="任意多边形: 形状 153"/>
                <p:cNvSpPr/>
                <p:nvPr/>
              </p:nvSpPr>
              <p:spPr>
                <a:xfrm>
                  <a:off x="3063045" y="4317201"/>
                  <a:ext cx="17533" cy="17533"/>
                </a:xfrm>
                <a:custGeom>
                  <a:avLst/>
                  <a:gdLst>
                    <a:gd name="connsiteX0" fmla="*/ 16292 w 17533"/>
                    <a:gd name="connsiteY0" fmla="*/ 4290 h 17533"/>
                    <a:gd name="connsiteX1" fmla="*/ 13244 w 17533"/>
                    <a:gd name="connsiteY1" fmla="*/ 16292 h 17533"/>
                    <a:gd name="connsiteX2" fmla="*/ 1242 w 17533"/>
                    <a:gd name="connsiteY2" fmla="*/ 13244 h 17533"/>
                    <a:gd name="connsiteX3" fmla="*/ 4290 w 17533"/>
                    <a:gd name="connsiteY3" fmla="*/ 1242 h 17533"/>
                    <a:gd name="connsiteX4" fmla="*/ 16292 w 17533"/>
                    <a:gd name="connsiteY4" fmla="*/ 4290 h 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3" h="17533">
                      <a:moveTo>
                        <a:pt x="16292" y="4290"/>
                      </a:moveTo>
                      <a:cubicBezTo>
                        <a:pt x="18768" y="8481"/>
                        <a:pt x="17435" y="13815"/>
                        <a:pt x="13244" y="16292"/>
                      </a:cubicBezTo>
                      <a:cubicBezTo>
                        <a:pt x="9053" y="18768"/>
                        <a:pt x="3719" y="17435"/>
                        <a:pt x="1242" y="13244"/>
                      </a:cubicBezTo>
                      <a:cubicBezTo>
                        <a:pt x="-1234" y="9053"/>
                        <a:pt x="99" y="3719"/>
                        <a:pt x="4290" y="1242"/>
                      </a:cubicBezTo>
                      <a:cubicBezTo>
                        <a:pt x="8481" y="-1234"/>
                        <a:pt x="13815" y="99"/>
                        <a:pt x="16292" y="4290"/>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55" name="任意多边形: 形状 154"/>
                <p:cNvSpPr/>
                <p:nvPr/>
              </p:nvSpPr>
              <p:spPr>
                <a:xfrm>
                  <a:off x="3040380" y="4411312"/>
                  <a:ext cx="17526" cy="17526"/>
                </a:xfrm>
                <a:custGeom>
                  <a:avLst/>
                  <a:gdLst>
                    <a:gd name="connsiteX0" fmla="*/ 17526 w 17526"/>
                    <a:gd name="connsiteY0" fmla="*/ 8763 h 17526"/>
                    <a:gd name="connsiteX1" fmla="*/ 8763 w 17526"/>
                    <a:gd name="connsiteY1" fmla="*/ 17526 h 17526"/>
                    <a:gd name="connsiteX2" fmla="*/ 0 w 17526"/>
                    <a:gd name="connsiteY2" fmla="*/ 8763 h 17526"/>
                    <a:gd name="connsiteX3" fmla="*/ 8763 w 17526"/>
                    <a:gd name="connsiteY3" fmla="*/ 0 h 17526"/>
                    <a:gd name="connsiteX4" fmla="*/ 17526 w 17526"/>
                    <a:gd name="connsiteY4" fmla="*/ 8763 h 17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 h="17526">
                      <a:moveTo>
                        <a:pt x="17526" y="8763"/>
                      </a:moveTo>
                      <a:cubicBezTo>
                        <a:pt x="17526" y="13602"/>
                        <a:pt x="13603" y="17526"/>
                        <a:pt x="8763" y="17526"/>
                      </a:cubicBezTo>
                      <a:cubicBezTo>
                        <a:pt x="3923" y="17526"/>
                        <a:pt x="0" y="13603"/>
                        <a:pt x="0" y="8763"/>
                      </a:cubicBezTo>
                      <a:cubicBezTo>
                        <a:pt x="0" y="3923"/>
                        <a:pt x="3923" y="0"/>
                        <a:pt x="8763" y="0"/>
                      </a:cubicBezTo>
                      <a:cubicBezTo>
                        <a:pt x="13603" y="0"/>
                        <a:pt x="17526" y="3923"/>
                        <a:pt x="17526" y="8763"/>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56" name="任意多边形: 形状 155"/>
                <p:cNvSpPr/>
                <p:nvPr/>
              </p:nvSpPr>
              <p:spPr>
                <a:xfrm>
                  <a:off x="3453570" y="4434190"/>
                  <a:ext cx="17533" cy="17512"/>
                </a:xfrm>
                <a:custGeom>
                  <a:avLst/>
                  <a:gdLst>
                    <a:gd name="connsiteX0" fmla="*/ 16292 w 17533"/>
                    <a:gd name="connsiteY0" fmla="*/ 4269 h 17512"/>
                    <a:gd name="connsiteX1" fmla="*/ 13244 w 17533"/>
                    <a:gd name="connsiteY1" fmla="*/ 16270 h 17512"/>
                    <a:gd name="connsiteX2" fmla="*/ 1242 w 17533"/>
                    <a:gd name="connsiteY2" fmla="*/ 13222 h 17512"/>
                    <a:gd name="connsiteX3" fmla="*/ 4290 w 17533"/>
                    <a:gd name="connsiteY3" fmla="*/ 1221 h 17512"/>
                    <a:gd name="connsiteX4" fmla="*/ 16292 w 17533"/>
                    <a:gd name="connsiteY4" fmla="*/ 4269 h 17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3" h="17512">
                      <a:moveTo>
                        <a:pt x="16292" y="4269"/>
                      </a:moveTo>
                      <a:cubicBezTo>
                        <a:pt x="18768" y="8460"/>
                        <a:pt x="17435" y="13794"/>
                        <a:pt x="13244" y="16270"/>
                      </a:cubicBezTo>
                      <a:cubicBezTo>
                        <a:pt x="9053" y="18747"/>
                        <a:pt x="3719" y="17413"/>
                        <a:pt x="1242" y="13222"/>
                      </a:cubicBezTo>
                      <a:cubicBezTo>
                        <a:pt x="-1234" y="9031"/>
                        <a:pt x="99" y="3697"/>
                        <a:pt x="4290" y="1221"/>
                      </a:cubicBezTo>
                      <a:cubicBezTo>
                        <a:pt x="8386" y="-1256"/>
                        <a:pt x="13720" y="173"/>
                        <a:pt x="16292" y="4269"/>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57" name="任意多边形: 形状 156"/>
                <p:cNvSpPr/>
                <p:nvPr/>
              </p:nvSpPr>
              <p:spPr>
                <a:xfrm>
                  <a:off x="3424660" y="4347632"/>
                  <a:ext cx="41255" cy="41255"/>
                </a:xfrm>
                <a:custGeom>
                  <a:avLst/>
                  <a:gdLst>
                    <a:gd name="connsiteX0" fmla="*/ 38344 w 41255"/>
                    <a:gd name="connsiteY0" fmla="*/ 10055 h 41255"/>
                    <a:gd name="connsiteX1" fmla="*/ 31201 w 41255"/>
                    <a:gd name="connsiteY1" fmla="*/ 38344 h 41255"/>
                    <a:gd name="connsiteX2" fmla="*/ 2911 w 41255"/>
                    <a:gd name="connsiteY2" fmla="*/ 31200 h 41255"/>
                    <a:gd name="connsiteX3" fmla="*/ 10055 w 41255"/>
                    <a:gd name="connsiteY3" fmla="*/ 2911 h 41255"/>
                    <a:gd name="connsiteX4" fmla="*/ 38344 w 41255"/>
                    <a:gd name="connsiteY4" fmla="*/ 10055 h 41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5" h="41255">
                      <a:moveTo>
                        <a:pt x="38344" y="10055"/>
                      </a:moveTo>
                      <a:cubicBezTo>
                        <a:pt x="44154" y="19866"/>
                        <a:pt x="41011" y="32534"/>
                        <a:pt x="31201" y="38344"/>
                      </a:cubicBezTo>
                      <a:cubicBezTo>
                        <a:pt x="21390" y="44154"/>
                        <a:pt x="8722" y="41011"/>
                        <a:pt x="2911" y="31200"/>
                      </a:cubicBezTo>
                      <a:cubicBezTo>
                        <a:pt x="-2899" y="21390"/>
                        <a:pt x="244" y="8721"/>
                        <a:pt x="10055" y="2911"/>
                      </a:cubicBezTo>
                      <a:cubicBezTo>
                        <a:pt x="19866" y="-2899"/>
                        <a:pt x="32534" y="244"/>
                        <a:pt x="38344" y="10055"/>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sp>
            <p:nvSpPr>
              <p:cNvPr id="158" name="任意多边形: 形状 157"/>
              <p:cNvSpPr/>
              <p:nvPr/>
            </p:nvSpPr>
            <p:spPr>
              <a:xfrm>
                <a:off x="3120008" y="4158043"/>
                <a:ext cx="434454" cy="541650"/>
              </a:xfrm>
              <a:custGeom>
                <a:avLst/>
                <a:gdLst>
                  <a:gd name="connsiteX0" fmla="*/ 395192 w 434454"/>
                  <a:gd name="connsiteY0" fmla="*/ 123349 h 541650"/>
                  <a:gd name="connsiteX1" fmla="*/ 299942 w 434454"/>
                  <a:gd name="connsiteY1" fmla="*/ 502444 h 541650"/>
                  <a:gd name="connsiteX2" fmla="*/ 218694 w 434454"/>
                  <a:gd name="connsiteY2" fmla="*/ 534924 h 541650"/>
                  <a:gd name="connsiteX3" fmla="*/ 0 w 434454"/>
                  <a:gd name="connsiteY3" fmla="*/ 491966 h 541650"/>
                  <a:gd name="connsiteX4" fmla="*/ 18764 w 434454"/>
                  <a:gd name="connsiteY4" fmla="*/ 484156 h 541650"/>
                  <a:gd name="connsiteX5" fmla="*/ 261271 w 434454"/>
                  <a:gd name="connsiteY5" fmla="*/ 176117 h 541650"/>
                  <a:gd name="connsiteX6" fmla="*/ 261271 w 434454"/>
                  <a:gd name="connsiteY6" fmla="*/ 176117 h 541650"/>
                  <a:gd name="connsiteX7" fmla="*/ 261842 w 434454"/>
                  <a:gd name="connsiteY7" fmla="*/ 163449 h 541650"/>
                  <a:gd name="connsiteX8" fmla="*/ 241745 w 434454"/>
                  <a:gd name="connsiteY8" fmla="*/ 19526 h 541650"/>
                  <a:gd name="connsiteX9" fmla="*/ 235553 w 434454"/>
                  <a:gd name="connsiteY9" fmla="*/ 0 h 541650"/>
                  <a:gd name="connsiteX10" fmla="*/ 295370 w 434454"/>
                  <a:gd name="connsiteY10" fmla="*/ 25337 h 541650"/>
                  <a:gd name="connsiteX11" fmla="*/ 395192 w 434454"/>
                  <a:gd name="connsiteY11" fmla="*/ 123349 h 54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4454" h="541650">
                    <a:moveTo>
                      <a:pt x="395192" y="123349"/>
                    </a:moveTo>
                    <a:cubicBezTo>
                      <a:pt x="473583" y="254317"/>
                      <a:pt x="430911" y="424053"/>
                      <a:pt x="299942" y="502444"/>
                    </a:cubicBezTo>
                    <a:cubicBezTo>
                      <a:pt x="274034" y="517970"/>
                      <a:pt x="246602" y="528638"/>
                      <a:pt x="218694" y="534924"/>
                    </a:cubicBezTo>
                    <a:cubicBezTo>
                      <a:pt x="142780" y="552069"/>
                      <a:pt x="63151" y="535972"/>
                      <a:pt x="0" y="491966"/>
                    </a:cubicBezTo>
                    <a:cubicBezTo>
                      <a:pt x="6382" y="489490"/>
                      <a:pt x="12668" y="486823"/>
                      <a:pt x="18764" y="484156"/>
                    </a:cubicBezTo>
                    <a:cubicBezTo>
                      <a:pt x="199358" y="405955"/>
                      <a:pt x="254508" y="284607"/>
                      <a:pt x="261271" y="176117"/>
                    </a:cubicBezTo>
                    <a:lnTo>
                      <a:pt x="261271" y="176117"/>
                    </a:lnTo>
                    <a:cubicBezTo>
                      <a:pt x="261556" y="171831"/>
                      <a:pt x="261747" y="167545"/>
                      <a:pt x="261842" y="163449"/>
                    </a:cubicBezTo>
                    <a:cubicBezTo>
                      <a:pt x="263462" y="109252"/>
                      <a:pt x="253365" y="58864"/>
                      <a:pt x="241745" y="19526"/>
                    </a:cubicBezTo>
                    <a:cubicBezTo>
                      <a:pt x="239744" y="12573"/>
                      <a:pt x="237649" y="6096"/>
                      <a:pt x="235553" y="0"/>
                    </a:cubicBezTo>
                    <a:cubicBezTo>
                      <a:pt x="256318" y="6001"/>
                      <a:pt x="276416" y="14478"/>
                      <a:pt x="295370" y="25337"/>
                    </a:cubicBezTo>
                    <a:cubicBezTo>
                      <a:pt x="335090" y="48006"/>
                      <a:pt x="369951" y="81058"/>
                      <a:pt x="395192" y="123349"/>
                    </a:cubicBezTo>
                    <a:close/>
                  </a:path>
                </a:pathLst>
              </a:custGeom>
              <a:solidFill>
                <a:srgbClr val="FF8F7D"/>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59" name="任意多边形: 形状 158"/>
              <p:cNvSpPr/>
              <p:nvPr/>
            </p:nvSpPr>
            <p:spPr>
              <a:xfrm>
                <a:off x="3338702" y="4183284"/>
                <a:ext cx="215760" cy="509682"/>
              </a:xfrm>
              <a:custGeom>
                <a:avLst/>
                <a:gdLst>
                  <a:gd name="connsiteX0" fmla="*/ 176498 w 215760"/>
                  <a:gd name="connsiteY0" fmla="*/ 98107 h 509682"/>
                  <a:gd name="connsiteX1" fmla="*/ 81248 w 215760"/>
                  <a:gd name="connsiteY1" fmla="*/ 477203 h 509682"/>
                  <a:gd name="connsiteX2" fmla="*/ 0 w 215760"/>
                  <a:gd name="connsiteY2" fmla="*/ 509683 h 509682"/>
                  <a:gd name="connsiteX3" fmla="*/ 119729 w 215760"/>
                  <a:gd name="connsiteY3" fmla="*/ 175546 h 509682"/>
                  <a:gd name="connsiteX4" fmla="*/ 119634 w 215760"/>
                  <a:gd name="connsiteY4" fmla="*/ 175546 h 509682"/>
                  <a:gd name="connsiteX5" fmla="*/ 118110 w 215760"/>
                  <a:gd name="connsiteY5" fmla="*/ 158877 h 509682"/>
                  <a:gd name="connsiteX6" fmla="*/ 76486 w 215760"/>
                  <a:gd name="connsiteY6" fmla="*/ 0 h 509682"/>
                  <a:gd name="connsiteX7" fmla="*/ 176498 w 215760"/>
                  <a:gd name="connsiteY7" fmla="*/ 98107 h 50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60" h="509682">
                    <a:moveTo>
                      <a:pt x="176498" y="98107"/>
                    </a:moveTo>
                    <a:cubicBezTo>
                      <a:pt x="254889" y="229076"/>
                      <a:pt x="212217" y="398812"/>
                      <a:pt x="81248" y="477203"/>
                    </a:cubicBezTo>
                    <a:cubicBezTo>
                      <a:pt x="55340" y="492728"/>
                      <a:pt x="27908" y="503396"/>
                      <a:pt x="0" y="509683"/>
                    </a:cubicBezTo>
                    <a:cubicBezTo>
                      <a:pt x="102870" y="400240"/>
                      <a:pt x="127921" y="280892"/>
                      <a:pt x="119729" y="175546"/>
                    </a:cubicBezTo>
                    <a:cubicBezTo>
                      <a:pt x="119729" y="175546"/>
                      <a:pt x="119729" y="175546"/>
                      <a:pt x="119634" y="175546"/>
                    </a:cubicBezTo>
                    <a:cubicBezTo>
                      <a:pt x="119348" y="169926"/>
                      <a:pt x="118777" y="164306"/>
                      <a:pt x="118110" y="158877"/>
                    </a:cubicBezTo>
                    <a:cubicBezTo>
                      <a:pt x="111538" y="99441"/>
                      <a:pt x="94869" y="44958"/>
                      <a:pt x="76486" y="0"/>
                    </a:cubicBezTo>
                    <a:cubicBezTo>
                      <a:pt x="116396" y="22765"/>
                      <a:pt x="151257" y="55816"/>
                      <a:pt x="176498" y="98107"/>
                    </a:cubicBezTo>
                    <a:close/>
                  </a:path>
                </a:pathLst>
              </a:custGeom>
              <a:solidFill>
                <a:srgbClr val="FF7F69">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60" name="任意多边形: 形状 159"/>
              <p:cNvSpPr/>
              <p:nvPr/>
            </p:nvSpPr>
            <p:spPr>
              <a:xfrm rot="-4721135">
                <a:off x="2988584" y="4308214"/>
                <a:ext cx="287093" cy="144594"/>
              </a:xfrm>
              <a:custGeom>
                <a:avLst/>
                <a:gdLst>
                  <a:gd name="connsiteX0" fmla="*/ 287094 w 287093"/>
                  <a:gd name="connsiteY0" fmla="*/ 72297 h 144594"/>
                  <a:gd name="connsiteX1" fmla="*/ 143547 w 287093"/>
                  <a:gd name="connsiteY1" fmla="*/ 144595 h 144594"/>
                  <a:gd name="connsiteX2" fmla="*/ 0 w 287093"/>
                  <a:gd name="connsiteY2" fmla="*/ 72297 h 144594"/>
                  <a:gd name="connsiteX3" fmla="*/ 143547 w 287093"/>
                  <a:gd name="connsiteY3" fmla="*/ 0 h 144594"/>
                  <a:gd name="connsiteX4" fmla="*/ 287094 w 287093"/>
                  <a:gd name="connsiteY4" fmla="*/ 72297 h 144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093" h="144594">
                    <a:moveTo>
                      <a:pt x="287094" y="72297"/>
                    </a:moveTo>
                    <a:cubicBezTo>
                      <a:pt x="287094" y="112226"/>
                      <a:pt x="222826" y="144595"/>
                      <a:pt x="143547" y="144595"/>
                    </a:cubicBezTo>
                    <a:cubicBezTo>
                      <a:pt x="64268" y="144595"/>
                      <a:pt x="0" y="112226"/>
                      <a:pt x="0" y="72297"/>
                    </a:cubicBezTo>
                    <a:cubicBezTo>
                      <a:pt x="0" y="32369"/>
                      <a:pt x="64268" y="0"/>
                      <a:pt x="143547" y="0"/>
                    </a:cubicBezTo>
                    <a:cubicBezTo>
                      <a:pt x="222826" y="0"/>
                      <a:pt x="287094" y="32369"/>
                      <a:pt x="287094" y="72297"/>
                    </a:cubicBezTo>
                    <a:close/>
                  </a:path>
                </a:pathLst>
              </a:custGeom>
              <a:solidFill>
                <a:srgbClr val="FFFFFF">
                  <a:alpha val="1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161" name="图形 4"/>
            <p:cNvGrpSpPr/>
            <p:nvPr/>
          </p:nvGrpSpPr>
          <p:grpSpPr>
            <a:xfrm>
              <a:off x="2846908" y="4239550"/>
              <a:ext cx="552868" cy="552774"/>
              <a:chOff x="2846908" y="4239550"/>
              <a:chExt cx="552868" cy="552774"/>
            </a:xfrm>
          </p:grpSpPr>
          <p:sp>
            <p:nvSpPr>
              <p:cNvPr id="162" name="任意多边形: 形状 161"/>
              <p:cNvSpPr/>
              <p:nvPr/>
            </p:nvSpPr>
            <p:spPr>
              <a:xfrm>
                <a:off x="2846908" y="4239550"/>
                <a:ext cx="552868" cy="552774"/>
              </a:xfrm>
              <a:custGeom>
                <a:avLst/>
                <a:gdLst>
                  <a:gd name="connsiteX0" fmla="*/ 513607 w 552868"/>
                  <a:gd name="connsiteY0" fmla="*/ 134424 h 552774"/>
                  <a:gd name="connsiteX1" fmla="*/ 418357 w 552868"/>
                  <a:gd name="connsiteY1" fmla="*/ 513519 h 552774"/>
                  <a:gd name="connsiteX2" fmla="*/ 118319 w 552868"/>
                  <a:gd name="connsiteY2" fmla="*/ 503137 h 552774"/>
                  <a:gd name="connsiteX3" fmla="*/ 39262 w 552868"/>
                  <a:gd name="connsiteY3" fmla="*/ 418269 h 552774"/>
                  <a:gd name="connsiteX4" fmla="*/ 134512 w 552868"/>
                  <a:gd name="connsiteY4" fmla="*/ 39269 h 552774"/>
                  <a:gd name="connsiteX5" fmla="*/ 353682 w 552868"/>
                  <a:gd name="connsiteY5" fmla="*/ 11075 h 552774"/>
                  <a:gd name="connsiteX6" fmla="*/ 513607 w 552868"/>
                  <a:gd name="connsiteY6" fmla="*/ 134424 h 552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868" h="552774">
                    <a:moveTo>
                      <a:pt x="513607" y="134424"/>
                    </a:moveTo>
                    <a:cubicBezTo>
                      <a:pt x="591998" y="265392"/>
                      <a:pt x="549326" y="435128"/>
                      <a:pt x="418357" y="513519"/>
                    </a:cubicBezTo>
                    <a:cubicBezTo>
                      <a:pt x="322059" y="571145"/>
                      <a:pt x="204806" y="563334"/>
                      <a:pt x="118319" y="503137"/>
                    </a:cubicBezTo>
                    <a:cubicBezTo>
                      <a:pt x="87173" y="481420"/>
                      <a:pt x="60026" y="452940"/>
                      <a:pt x="39262" y="418269"/>
                    </a:cubicBezTo>
                    <a:cubicBezTo>
                      <a:pt x="-39129" y="287300"/>
                      <a:pt x="3543" y="117660"/>
                      <a:pt x="134512" y="39269"/>
                    </a:cubicBezTo>
                    <a:cubicBezTo>
                      <a:pt x="203187" y="-1784"/>
                      <a:pt x="282531" y="-9690"/>
                      <a:pt x="353682" y="11075"/>
                    </a:cubicBezTo>
                    <a:cubicBezTo>
                      <a:pt x="418452" y="29744"/>
                      <a:pt x="476364" y="72130"/>
                      <a:pt x="513607" y="134424"/>
                    </a:cubicBezTo>
                    <a:close/>
                  </a:path>
                </a:pathLst>
              </a:custGeom>
              <a:solidFill>
                <a:srgbClr val="BD6153"/>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63" name="任意多边形: 形状 162"/>
              <p:cNvSpPr/>
              <p:nvPr/>
            </p:nvSpPr>
            <p:spPr>
              <a:xfrm rot="-586220">
                <a:off x="2863731" y="4256291"/>
                <a:ext cx="519114" cy="519114"/>
              </a:xfrm>
              <a:custGeom>
                <a:avLst/>
                <a:gdLst>
                  <a:gd name="connsiteX0" fmla="*/ 519115 w 519114"/>
                  <a:gd name="connsiteY0" fmla="*/ 259557 h 519114"/>
                  <a:gd name="connsiteX1" fmla="*/ 259557 w 519114"/>
                  <a:gd name="connsiteY1" fmla="*/ 519115 h 519114"/>
                  <a:gd name="connsiteX2" fmla="*/ 0 w 519114"/>
                  <a:gd name="connsiteY2" fmla="*/ 259557 h 519114"/>
                  <a:gd name="connsiteX3" fmla="*/ 259557 w 519114"/>
                  <a:gd name="connsiteY3" fmla="*/ 0 h 519114"/>
                  <a:gd name="connsiteX4" fmla="*/ 519115 w 519114"/>
                  <a:gd name="connsiteY4" fmla="*/ 259557 h 519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4" h="519114">
                    <a:moveTo>
                      <a:pt x="519115" y="259557"/>
                    </a:moveTo>
                    <a:cubicBezTo>
                      <a:pt x="519115" y="402907"/>
                      <a:pt x="402907" y="519115"/>
                      <a:pt x="259557" y="519115"/>
                    </a:cubicBezTo>
                    <a:cubicBezTo>
                      <a:pt x="116208" y="519115"/>
                      <a:pt x="0" y="402907"/>
                      <a:pt x="0" y="259557"/>
                    </a:cubicBezTo>
                    <a:cubicBezTo>
                      <a:pt x="0" y="116208"/>
                      <a:pt x="116208" y="0"/>
                      <a:pt x="259557" y="0"/>
                    </a:cubicBezTo>
                    <a:cubicBezTo>
                      <a:pt x="402907" y="0"/>
                      <a:pt x="519115" y="116208"/>
                      <a:pt x="519115" y="259557"/>
                    </a:cubicBezTo>
                    <a:close/>
                  </a:path>
                </a:pathLst>
              </a:custGeom>
              <a:solidFill>
                <a:srgbClr val="FF9E8F"/>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nvGrpSpPr>
              <p:cNvPr id="164" name="图形 4"/>
              <p:cNvGrpSpPr/>
              <p:nvPr/>
            </p:nvGrpSpPr>
            <p:grpSpPr>
              <a:xfrm>
                <a:off x="2885690" y="4407064"/>
                <a:ext cx="430629" cy="137217"/>
                <a:chOff x="2885690" y="4407064"/>
                <a:chExt cx="430629" cy="137217"/>
              </a:xfrm>
              <a:solidFill>
                <a:srgbClr val="1D1D1B">
                  <a:alpha val="20000"/>
                </a:srgbClr>
              </a:solidFill>
            </p:grpSpPr>
            <p:sp>
              <p:nvSpPr>
                <p:cNvPr id="165" name="任意多边形: 形状 164"/>
                <p:cNvSpPr/>
                <p:nvPr/>
              </p:nvSpPr>
              <p:spPr>
                <a:xfrm>
                  <a:off x="3225203" y="4407064"/>
                  <a:ext cx="27641" cy="27641"/>
                </a:xfrm>
                <a:custGeom>
                  <a:avLst/>
                  <a:gdLst>
                    <a:gd name="connsiteX0" fmla="*/ 25679 w 27641"/>
                    <a:gd name="connsiteY0" fmla="*/ 6725 h 27641"/>
                    <a:gd name="connsiteX1" fmla="*/ 20917 w 27641"/>
                    <a:gd name="connsiteY1" fmla="*/ 25679 h 27641"/>
                    <a:gd name="connsiteX2" fmla="*/ 1962 w 27641"/>
                    <a:gd name="connsiteY2" fmla="*/ 20917 h 27641"/>
                    <a:gd name="connsiteX3" fmla="*/ 6725 w 27641"/>
                    <a:gd name="connsiteY3" fmla="*/ 1962 h 27641"/>
                    <a:gd name="connsiteX4" fmla="*/ 25679 w 27641"/>
                    <a:gd name="connsiteY4" fmla="*/ 6725 h 27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41" h="27641">
                      <a:moveTo>
                        <a:pt x="25679" y="6725"/>
                      </a:moveTo>
                      <a:cubicBezTo>
                        <a:pt x="29585" y="13297"/>
                        <a:pt x="27489" y="21774"/>
                        <a:pt x="20917" y="25679"/>
                      </a:cubicBezTo>
                      <a:cubicBezTo>
                        <a:pt x="14345" y="29585"/>
                        <a:pt x="5867" y="27489"/>
                        <a:pt x="1962" y="20917"/>
                      </a:cubicBezTo>
                      <a:cubicBezTo>
                        <a:pt x="-1943" y="14345"/>
                        <a:pt x="152" y="5867"/>
                        <a:pt x="6725" y="1962"/>
                      </a:cubicBezTo>
                      <a:cubicBezTo>
                        <a:pt x="13297" y="-1943"/>
                        <a:pt x="21774" y="152"/>
                        <a:pt x="25679" y="6725"/>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66" name="任意多边形: 形状 165"/>
                <p:cNvSpPr/>
                <p:nvPr/>
              </p:nvSpPr>
              <p:spPr>
                <a:xfrm>
                  <a:off x="3238633" y="4510029"/>
                  <a:ext cx="27641" cy="27641"/>
                </a:xfrm>
                <a:custGeom>
                  <a:avLst/>
                  <a:gdLst>
                    <a:gd name="connsiteX0" fmla="*/ 25679 w 27641"/>
                    <a:gd name="connsiteY0" fmla="*/ 6725 h 27641"/>
                    <a:gd name="connsiteX1" fmla="*/ 20917 w 27641"/>
                    <a:gd name="connsiteY1" fmla="*/ 25679 h 27641"/>
                    <a:gd name="connsiteX2" fmla="*/ 1962 w 27641"/>
                    <a:gd name="connsiteY2" fmla="*/ 20917 h 27641"/>
                    <a:gd name="connsiteX3" fmla="*/ 6725 w 27641"/>
                    <a:gd name="connsiteY3" fmla="*/ 1962 h 27641"/>
                    <a:gd name="connsiteX4" fmla="*/ 25679 w 27641"/>
                    <a:gd name="connsiteY4" fmla="*/ 6725 h 27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41" h="27641">
                      <a:moveTo>
                        <a:pt x="25679" y="6725"/>
                      </a:moveTo>
                      <a:cubicBezTo>
                        <a:pt x="29585" y="13297"/>
                        <a:pt x="27489" y="21774"/>
                        <a:pt x="20917" y="25679"/>
                      </a:cubicBezTo>
                      <a:cubicBezTo>
                        <a:pt x="14345" y="29585"/>
                        <a:pt x="5867" y="27489"/>
                        <a:pt x="1962" y="20917"/>
                      </a:cubicBezTo>
                      <a:cubicBezTo>
                        <a:pt x="-1943" y="14345"/>
                        <a:pt x="152" y="5867"/>
                        <a:pt x="6725" y="1962"/>
                      </a:cubicBezTo>
                      <a:cubicBezTo>
                        <a:pt x="13202" y="-1943"/>
                        <a:pt x="21774" y="152"/>
                        <a:pt x="25679" y="6725"/>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67" name="任意多边形: 形状 166"/>
                <p:cNvSpPr/>
                <p:nvPr/>
              </p:nvSpPr>
              <p:spPr>
                <a:xfrm>
                  <a:off x="2919831" y="4459261"/>
                  <a:ext cx="27641" cy="27641"/>
                </a:xfrm>
                <a:custGeom>
                  <a:avLst/>
                  <a:gdLst>
                    <a:gd name="connsiteX0" fmla="*/ 25679 w 27641"/>
                    <a:gd name="connsiteY0" fmla="*/ 6725 h 27641"/>
                    <a:gd name="connsiteX1" fmla="*/ 20917 w 27641"/>
                    <a:gd name="connsiteY1" fmla="*/ 25679 h 27641"/>
                    <a:gd name="connsiteX2" fmla="*/ 1962 w 27641"/>
                    <a:gd name="connsiteY2" fmla="*/ 20917 h 27641"/>
                    <a:gd name="connsiteX3" fmla="*/ 6725 w 27641"/>
                    <a:gd name="connsiteY3" fmla="*/ 1962 h 27641"/>
                    <a:gd name="connsiteX4" fmla="*/ 25679 w 27641"/>
                    <a:gd name="connsiteY4" fmla="*/ 6725 h 27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41" h="27641">
                      <a:moveTo>
                        <a:pt x="25679" y="6725"/>
                      </a:moveTo>
                      <a:cubicBezTo>
                        <a:pt x="29585" y="13297"/>
                        <a:pt x="27489" y="21774"/>
                        <a:pt x="20917" y="25679"/>
                      </a:cubicBezTo>
                      <a:cubicBezTo>
                        <a:pt x="14345" y="29585"/>
                        <a:pt x="5868" y="27489"/>
                        <a:pt x="1962" y="20917"/>
                      </a:cubicBezTo>
                      <a:cubicBezTo>
                        <a:pt x="-1943" y="14345"/>
                        <a:pt x="152" y="5868"/>
                        <a:pt x="6725" y="1962"/>
                      </a:cubicBezTo>
                      <a:cubicBezTo>
                        <a:pt x="13297" y="-1943"/>
                        <a:pt x="21774" y="152"/>
                        <a:pt x="25679" y="6725"/>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68" name="任意多边形: 形状 167"/>
                <p:cNvSpPr/>
                <p:nvPr/>
              </p:nvSpPr>
              <p:spPr>
                <a:xfrm>
                  <a:off x="2908359" y="4409784"/>
                  <a:ext cx="17533" cy="17533"/>
                </a:xfrm>
                <a:custGeom>
                  <a:avLst/>
                  <a:gdLst>
                    <a:gd name="connsiteX0" fmla="*/ 16292 w 17533"/>
                    <a:gd name="connsiteY0" fmla="*/ 4290 h 17533"/>
                    <a:gd name="connsiteX1" fmla="*/ 13244 w 17533"/>
                    <a:gd name="connsiteY1" fmla="*/ 16292 h 17533"/>
                    <a:gd name="connsiteX2" fmla="*/ 1242 w 17533"/>
                    <a:gd name="connsiteY2" fmla="*/ 13243 h 17533"/>
                    <a:gd name="connsiteX3" fmla="*/ 4290 w 17533"/>
                    <a:gd name="connsiteY3" fmla="*/ 1242 h 17533"/>
                    <a:gd name="connsiteX4" fmla="*/ 16292 w 17533"/>
                    <a:gd name="connsiteY4" fmla="*/ 4290 h 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3" h="17533">
                      <a:moveTo>
                        <a:pt x="16292" y="4290"/>
                      </a:moveTo>
                      <a:cubicBezTo>
                        <a:pt x="18768" y="8481"/>
                        <a:pt x="17435" y="13815"/>
                        <a:pt x="13244" y="16292"/>
                      </a:cubicBezTo>
                      <a:cubicBezTo>
                        <a:pt x="9053" y="18768"/>
                        <a:pt x="3719" y="17435"/>
                        <a:pt x="1242" y="13243"/>
                      </a:cubicBezTo>
                      <a:cubicBezTo>
                        <a:pt x="-1234" y="9053"/>
                        <a:pt x="99" y="3718"/>
                        <a:pt x="4290" y="1242"/>
                      </a:cubicBezTo>
                      <a:cubicBezTo>
                        <a:pt x="8386" y="-1234"/>
                        <a:pt x="13815" y="99"/>
                        <a:pt x="16292" y="4290"/>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69" name="任意多边形: 形状 168"/>
                <p:cNvSpPr/>
                <p:nvPr/>
              </p:nvSpPr>
              <p:spPr>
                <a:xfrm>
                  <a:off x="2885690" y="4503796"/>
                  <a:ext cx="17533" cy="17533"/>
                </a:xfrm>
                <a:custGeom>
                  <a:avLst/>
                  <a:gdLst>
                    <a:gd name="connsiteX0" fmla="*/ 16292 w 17533"/>
                    <a:gd name="connsiteY0" fmla="*/ 4290 h 17533"/>
                    <a:gd name="connsiteX1" fmla="*/ 13244 w 17533"/>
                    <a:gd name="connsiteY1" fmla="*/ 16292 h 17533"/>
                    <a:gd name="connsiteX2" fmla="*/ 1242 w 17533"/>
                    <a:gd name="connsiteY2" fmla="*/ 13244 h 17533"/>
                    <a:gd name="connsiteX3" fmla="*/ 4290 w 17533"/>
                    <a:gd name="connsiteY3" fmla="*/ 1242 h 17533"/>
                    <a:gd name="connsiteX4" fmla="*/ 16292 w 17533"/>
                    <a:gd name="connsiteY4" fmla="*/ 4290 h 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33" h="17533">
                      <a:moveTo>
                        <a:pt x="16292" y="4290"/>
                      </a:moveTo>
                      <a:cubicBezTo>
                        <a:pt x="18768" y="8481"/>
                        <a:pt x="17435" y="13815"/>
                        <a:pt x="13244" y="16292"/>
                      </a:cubicBezTo>
                      <a:cubicBezTo>
                        <a:pt x="9053" y="18768"/>
                        <a:pt x="3719" y="17435"/>
                        <a:pt x="1242" y="13244"/>
                      </a:cubicBezTo>
                      <a:cubicBezTo>
                        <a:pt x="-1234" y="9053"/>
                        <a:pt x="99" y="3719"/>
                        <a:pt x="4290" y="1242"/>
                      </a:cubicBezTo>
                      <a:cubicBezTo>
                        <a:pt x="8481" y="-1234"/>
                        <a:pt x="13815" y="99"/>
                        <a:pt x="16292" y="4290"/>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70" name="任意多边形: 形状 169"/>
                <p:cNvSpPr/>
                <p:nvPr/>
              </p:nvSpPr>
              <p:spPr>
                <a:xfrm>
                  <a:off x="3298793" y="4526755"/>
                  <a:ext cx="17526" cy="17526"/>
                </a:xfrm>
                <a:custGeom>
                  <a:avLst/>
                  <a:gdLst>
                    <a:gd name="connsiteX0" fmla="*/ 17526 w 17526"/>
                    <a:gd name="connsiteY0" fmla="*/ 8763 h 17526"/>
                    <a:gd name="connsiteX1" fmla="*/ 8763 w 17526"/>
                    <a:gd name="connsiteY1" fmla="*/ 17526 h 17526"/>
                    <a:gd name="connsiteX2" fmla="*/ 0 w 17526"/>
                    <a:gd name="connsiteY2" fmla="*/ 8763 h 17526"/>
                    <a:gd name="connsiteX3" fmla="*/ 8763 w 17526"/>
                    <a:gd name="connsiteY3" fmla="*/ 0 h 17526"/>
                    <a:gd name="connsiteX4" fmla="*/ 17526 w 17526"/>
                    <a:gd name="connsiteY4" fmla="*/ 8763 h 17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 h="17526">
                      <a:moveTo>
                        <a:pt x="17526" y="8763"/>
                      </a:moveTo>
                      <a:cubicBezTo>
                        <a:pt x="17526" y="13603"/>
                        <a:pt x="13603" y="17526"/>
                        <a:pt x="8763" y="17526"/>
                      </a:cubicBezTo>
                      <a:cubicBezTo>
                        <a:pt x="3923" y="17526"/>
                        <a:pt x="0" y="13603"/>
                        <a:pt x="0" y="8763"/>
                      </a:cubicBezTo>
                      <a:cubicBezTo>
                        <a:pt x="0" y="3924"/>
                        <a:pt x="3923" y="0"/>
                        <a:pt x="8763" y="0"/>
                      </a:cubicBezTo>
                      <a:cubicBezTo>
                        <a:pt x="13603" y="0"/>
                        <a:pt x="17526" y="3923"/>
                        <a:pt x="17526" y="8763"/>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71" name="任意多边形: 形状 170"/>
                <p:cNvSpPr/>
                <p:nvPr/>
              </p:nvSpPr>
              <p:spPr>
                <a:xfrm>
                  <a:off x="3269974" y="4440141"/>
                  <a:ext cx="41255" cy="41233"/>
                </a:xfrm>
                <a:custGeom>
                  <a:avLst/>
                  <a:gdLst>
                    <a:gd name="connsiteX0" fmla="*/ 38344 w 41255"/>
                    <a:gd name="connsiteY0" fmla="*/ 10033 h 41233"/>
                    <a:gd name="connsiteX1" fmla="*/ 31201 w 41255"/>
                    <a:gd name="connsiteY1" fmla="*/ 38323 h 41233"/>
                    <a:gd name="connsiteX2" fmla="*/ 2911 w 41255"/>
                    <a:gd name="connsiteY2" fmla="*/ 31179 h 41233"/>
                    <a:gd name="connsiteX3" fmla="*/ 10055 w 41255"/>
                    <a:gd name="connsiteY3" fmla="*/ 2890 h 41233"/>
                    <a:gd name="connsiteX4" fmla="*/ 38344 w 41255"/>
                    <a:gd name="connsiteY4" fmla="*/ 10033 h 41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5" h="41233">
                      <a:moveTo>
                        <a:pt x="38344" y="10033"/>
                      </a:moveTo>
                      <a:cubicBezTo>
                        <a:pt x="44155" y="19844"/>
                        <a:pt x="41011" y="32512"/>
                        <a:pt x="31201" y="38323"/>
                      </a:cubicBezTo>
                      <a:cubicBezTo>
                        <a:pt x="21390" y="44133"/>
                        <a:pt x="8722" y="40990"/>
                        <a:pt x="2911" y="31179"/>
                      </a:cubicBezTo>
                      <a:cubicBezTo>
                        <a:pt x="-2899" y="21368"/>
                        <a:pt x="244" y="8700"/>
                        <a:pt x="10055" y="2890"/>
                      </a:cubicBezTo>
                      <a:cubicBezTo>
                        <a:pt x="19770" y="-2921"/>
                        <a:pt x="32534" y="318"/>
                        <a:pt x="38344" y="10033"/>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sp>
            <p:nvSpPr>
              <p:cNvPr id="172" name="任意多边形: 形状 171"/>
              <p:cNvSpPr/>
              <p:nvPr/>
            </p:nvSpPr>
            <p:spPr>
              <a:xfrm>
                <a:off x="2965322" y="4250626"/>
                <a:ext cx="434454" cy="541650"/>
              </a:xfrm>
              <a:custGeom>
                <a:avLst/>
                <a:gdLst>
                  <a:gd name="connsiteX0" fmla="*/ 395192 w 434454"/>
                  <a:gd name="connsiteY0" fmla="*/ 123349 h 541650"/>
                  <a:gd name="connsiteX1" fmla="*/ 299942 w 434454"/>
                  <a:gd name="connsiteY1" fmla="*/ 502444 h 541650"/>
                  <a:gd name="connsiteX2" fmla="*/ 218694 w 434454"/>
                  <a:gd name="connsiteY2" fmla="*/ 534924 h 541650"/>
                  <a:gd name="connsiteX3" fmla="*/ 0 w 434454"/>
                  <a:gd name="connsiteY3" fmla="*/ 491966 h 541650"/>
                  <a:gd name="connsiteX4" fmla="*/ 18764 w 434454"/>
                  <a:gd name="connsiteY4" fmla="*/ 484156 h 541650"/>
                  <a:gd name="connsiteX5" fmla="*/ 261271 w 434454"/>
                  <a:gd name="connsiteY5" fmla="*/ 176117 h 541650"/>
                  <a:gd name="connsiteX6" fmla="*/ 261271 w 434454"/>
                  <a:gd name="connsiteY6" fmla="*/ 176117 h 541650"/>
                  <a:gd name="connsiteX7" fmla="*/ 261842 w 434454"/>
                  <a:gd name="connsiteY7" fmla="*/ 163449 h 541650"/>
                  <a:gd name="connsiteX8" fmla="*/ 241744 w 434454"/>
                  <a:gd name="connsiteY8" fmla="*/ 19526 h 541650"/>
                  <a:gd name="connsiteX9" fmla="*/ 235553 w 434454"/>
                  <a:gd name="connsiteY9" fmla="*/ 0 h 541650"/>
                  <a:gd name="connsiteX10" fmla="*/ 295370 w 434454"/>
                  <a:gd name="connsiteY10" fmla="*/ 25337 h 541650"/>
                  <a:gd name="connsiteX11" fmla="*/ 395192 w 434454"/>
                  <a:gd name="connsiteY11" fmla="*/ 123349 h 54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4454" h="541650">
                    <a:moveTo>
                      <a:pt x="395192" y="123349"/>
                    </a:moveTo>
                    <a:cubicBezTo>
                      <a:pt x="473583" y="254317"/>
                      <a:pt x="430911" y="424053"/>
                      <a:pt x="299942" y="502444"/>
                    </a:cubicBezTo>
                    <a:cubicBezTo>
                      <a:pt x="274034" y="517970"/>
                      <a:pt x="246602" y="528733"/>
                      <a:pt x="218694" y="534924"/>
                    </a:cubicBezTo>
                    <a:cubicBezTo>
                      <a:pt x="142875" y="552069"/>
                      <a:pt x="63151" y="535972"/>
                      <a:pt x="0" y="491966"/>
                    </a:cubicBezTo>
                    <a:cubicBezTo>
                      <a:pt x="6382" y="489490"/>
                      <a:pt x="12668" y="486823"/>
                      <a:pt x="18764" y="484156"/>
                    </a:cubicBezTo>
                    <a:cubicBezTo>
                      <a:pt x="199358" y="405955"/>
                      <a:pt x="254508" y="284607"/>
                      <a:pt x="261271" y="176117"/>
                    </a:cubicBezTo>
                    <a:lnTo>
                      <a:pt x="261271" y="176117"/>
                    </a:lnTo>
                    <a:cubicBezTo>
                      <a:pt x="261556" y="171831"/>
                      <a:pt x="261747" y="167545"/>
                      <a:pt x="261842" y="163449"/>
                    </a:cubicBezTo>
                    <a:cubicBezTo>
                      <a:pt x="263462" y="109252"/>
                      <a:pt x="253365" y="58864"/>
                      <a:pt x="241744" y="19526"/>
                    </a:cubicBezTo>
                    <a:cubicBezTo>
                      <a:pt x="239744" y="12573"/>
                      <a:pt x="237649" y="6096"/>
                      <a:pt x="235553" y="0"/>
                    </a:cubicBezTo>
                    <a:cubicBezTo>
                      <a:pt x="256318" y="6001"/>
                      <a:pt x="276415" y="14478"/>
                      <a:pt x="295370" y="25337"/>
                    </a:cubicBezTo>
                    <a:cubicBezTo>
                      <a:pt x="335090" y="48006"/>
                      <a:pt x="369951" y="81058"/>
                      <a:pt x="395192" y="123349"/>
                    </a:cubicBezTo>
                    <a:close/>
                  </a:path>
                </a:pathLst>
              </a:custGeom>
              <a:solidFill>
                <a:srgbClr val="FF907D"/>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73" name="任意多边形: 形状 172"/>
              <p:cNvSpPr/>
              <p:nvPr/>
            </p:nvSpPr>
            <p:spPr>
              <a:xfrm>
                <a:off x="3184016" y="4275867"/>
                <a:ext cx="215760" cy="509682"/>
              </a:xfrm>
              <a:custGeom>
                <a:avLst/>
                <a:gdLst>
                  <a:gd name="connsiteX0" fmla="*/ 176498 w 215760"/>
                  <a:gd name="connsiteY0" fmla="*/ 98107 h 509682"/>
                  <a:gd name="connsiteX1" fmla="*/ 81248 w 215760"/>
                  <a:gd name="connsiteY1" fmla="*/ 477203 h 509682"/>
                  <a:gd name="connsiteX2" fmla="*/ 0 w 215760"/>
                  <a:gd name="connsiteY2" fmla="*/ 509683 h 509682"/>
                  <a:gd name="connsiteX3" fmla="*/ 119729 w 215760"/>
                  <a:gd name="connsiteY3" fmla="*/ 175546 h 509682"/>
                  <a:gd name="connsiteX4" fmla="*/ 119634 w 215760"/>
                  <a:gd name="connsiteY4" fmla="*/ 175546 h 509682"/>
                  <a:gd name="connsiteX5" fmla="*/ 118110 w 215760"/>
                  <a:gd name="connsiteY5" fmla="*/ 158877 h 509682"/>
                  <a:gd name="connsiteX6" fmla="*/ 76486 w 215760"/>
                  <a:gd name="connsiteY6" fmla="*/ 0 h 509682"/>
                  <a:gd name="connsiteX7" fmla="*/ 176498 w 215760"/>
                  <a:gd name="connsiteY7" fmla="*/ 98107 h 50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60" h="509682">
                    <a:moveTo>
                      <a:pt x="176498" y="98107"/>
                    </a:moveTo>
                    <a:cubicBezTo>
                      <a:pt x="254889" y="229076"/>
                      <a:pt x="212217" y="398812"/>
                      <a:pt x="81248" y="477203"/>
                    </a:cubicBezTo>
                    <a:cubicBezTo>
                      <a:pt x="55340" y="492728"/>
                      <a:pt x="27908" y="503491"/>
                      <a:pt x="0" y="509683"/>
                    </a:cubicBezTo>
                    <a:cubicBezTo>
                      <a:pt x="102870" y="400240"/>
                      <a:pt x="127921" y="280892"/>
                      <a:pt x="119729" y="175546"/>
                    </a:cubicBezTo>
                    <a:cubicBezTo>
                      <a:pt x="119729" y="175546"/>
                      <a:pt x="119729" y="175546"/>
                      <a:pt x="119634" y="175546"/>
                    </a:cubicBezTo>
                    <a:cubicBezTo>
                      <a:pt x="119348" y="169926"/>
                      <a:pt x="118777" y="164306"/>
                      <a:pt x="118110" y="158877"/>
                    </a:cubicBezTo>
                    <a:cubicBezTo>
                      <a:pt x="111538" y="99441"/>
                      <a:pt x="94869" y="44958"/>
                      <a:pt x="76486" y="0"/>
                    </a:cubicBezTo>
                    <a:cubicBezTo>
                      <a:pt x="116396" y="22765"/>
                      <a:pt x="151257" y="55816"/>
                      <a:pt x="176498" y="98107"/>
                    </a:cubicBezTo>
                    <a:close/>
                  </a:path>
                </a:pathLst>
              </a:custGeom>
              <a:solidFill>
                <a:srgbClr val="FF7F69"/>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74" name="任意多边形: 形状 173"/>
              <p:cNvSpPr/>
              <p:nvPr/>
            </p:nvSpPr>
            <p:spPr>
              <a:xfrm>
                <a:off x="2901066" y="4331804"/>
                <a:ext cx="152611" cy="283014"/>
              </a:xfrm>
              <a:custGeom>
                <a:avLst/>
                <a:gdLst>
                  <a:gd name="connsiteX0" fmla="*/ 104452 w 152611"/>
                  <a:gd name="connsiteY0" fmla="*/ 736 h 283014"/>
                  <a:gd name="connsiteX1" fmla="*/ 147219 w 152611"/>
                  <a:gd name="connsiteY1" fmla="*/ 155708 h 283014"/>
                  <a:gd name="connsiteX2" fmla="*/ 48159 w 152611"/>
                  <a:gd name="connsiteY2" fmla="*/ 282295 h 283014"/>
                  <a:gd name="connsiteX3" fmla="*/ 5392 w 152611"/>
                  <a:gd name="connsiteY3" fmla="*/ 127323 h 283014"/>
                  <a:gd name="connsiteX4" fmla="*/ 104452 w 152611"/>
                  <a:gd name="connsiteY4" fmla="*/ 736 h 283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11" h="283014">
                    <a:moveTo>
                      <a:pt x="104452" y="736"/>
                    </a:moveTo>
                    <a:cubicBezTo>
                      <a:pt x="143600" y="8547"/>
                      <a:pt x="162745" y="77984"/>
                      <a:pt x="147219" y="155708"/>
                    </a:cubicBezTo>
                    <a:cubicBezTo>
                      <a:pt x="131693" y="233432"/>
                      <a:pt x="87307" y="290106"/>
                      <a:pt x="48159" y="282295"/>
                    </a:cubicBezTo>
                    <a:cubicBezTo>
                      <a:pt x="9011" y="274485"/>
                      <a:pt x="-10134" y="205047"/>
                      <a:pt x="5392" y="127323"/>
                    </a:cubicBezTo>
                    <a:cubicBezTo>
                      <a:pt x="20918" y="49504"/>
                      <a:pt x="65209" y="-7170"/>
                      <a:pt x="104452" y="736"/>
                    </a:cubicBezTo>
                    <a:close/>
                  </a:path>
                </a:pathLst>
              </a:custGeom>
              <a:solidFill>
                <a:srgbClr val="FFFFFF">
                  <a:alpha val="1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grpSp>
        <p:nvGrpSpPr>
          <p:cNvPr id="175" name="图形 4"/>
          <p:cNvGrpSpPr/>
          <p:nvPr/>
        </p:nvGrpSpPr>
        <p:grpSpPr>
          <a:xfrm>
            <a:off x="480412" y="2118552"/>
            <a:ext cx="10312031" cy="2628154"/>
            <a:chOff x="2531173" y="2819494"/>
            <a:chExt cx="7307177" cy="1862328"/>
          </a:xfrm>
          <a:solidFill>
            <a:srgbClr val="FFCF66"/>
          </a:solidFill>
        </p:grpSpPr>
        <p:sp>
          <p:nvSpPr>
            <p:cNvPr id="176" name="任意多边形: 形状 175"/>
            <p:cNvSpPr/>
            <p:nvPr/>
          </p:nvSpPr>
          <p:spPr>
            <a:xfrm>
              <a:off x="9122042" y="3537248"/>
              <a:ext cx="96303" cy="96303"/>
            </a:xfrm>
            <a:custGeom>
              <a:avLst/>
              <a:gdLst>
                <a:gd name="connsiteX0" fmla="*/ 65678 w 96303"/>
                <a:gd name="connsiteY0" fmla="*/ 3289 h 96303"/>
                <a:gd name="connsiteX1" fmla="*/ 93015 w 96303"/>
                <a:gd name="connsiteY1" fmla="*/ 65678 h 96303"/>
                <a:gd name="connsiteX2" fmla="*/ 30625 w 96303"/>
                <a:gd name="connsiteY2" fmla="*/ 93015 h 96303"/>
                <a:gd name="connsiteX3" fmla="*/ 3289 w 96303"/>
                <a:gd name="connsiteY3" fmla="*/ 30626 h 96303"/>
                <a:gd name="connsiteX4" fmla="*/ 65678 w 96303"/>
                <a:gd name="connsiteY4" fmla="*/ 3289 h 96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03" h="96303">
                  <a:moveTo>
                    <a:pt x="65678" y="3289"/>
                  </a:moveTo>
                  <a:cubicBezTo>
                    <a:pt x="90443" y="13004"/>
                    <a:pt x="102634" y="40913"/>
                    <a:pt x="93015" y="65678"/>
                  </a:cubicBezTo>
                  <a:cubicBezTo>
                    <a:pt x="83299" y="90443"/>
                    <a:pt x="55391" y="102635"/>
                    <a:pt x="30625" y="93015"/>
                  </a:cubicBezTo>
                  <a:cubicBezTo>
                    <a:pt x="5861" y="83299"/>
                    <a:pt x="-6331" y="55391"/>
                    <a:pt x="3289" y="30626"/>
                  </a:cubicBezTo>
                  <a:cubicBezTo>
                    <a:pt x="13004" y="5861"/>
                    <a:pt x="40913" y="-6331"/>
                    <a:pt x="65678" y="3289"/>
                  </a:cubicBezTo>
                  <a:close/>
                </a:path>
              </a:pathLst>
            </a:custGeom>
            <a:solidFill>
              <a:srgbClr val="FFCF66"/>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77" name="任意多边形: 形状 176"/>
            <p:cNvSpPr/>
            <p:nvPr/>
          </p:nvSpPr>
          <p:spPr>
            <a:xfrm>
              <a:off x="2682716" y="3356133"/>
              <a:ext cx="62293" cy="62293"/>
            </a:xfrm>
            <a:custGeom>
              <a:avLst/>
              <a:gdLst>
                <a:gd name="connsiteX0" fmla="*/ 62293 w 62293"/>
                <a:gd name="connsiteY0" fmla="*/ 31147 h 62293"/>
                <a:gd name="connsiteX1" fmla="*/ 31147 w 62293"/>
                <a:gd name="connsiteY1" fmla="*/ 62293 h 62293"/>
                <a:gd name="connsiteX2" fmla="*/ 0 w 62293"/>
                <a:gd name="connsiteY2" fmla="*/ 31147 h 62293"/>
                <a:gd name="connsiteX3" fmla="*/ 31147 w 62293"/>
                <a:gd name="connsiteY3" fmla="*/ 0 h 62293"/>
                <a:gd name="connsiteX4" fmla="*/ 62293 w 62293"/>
                <a:gd name="connsiteY4" fmla="*/ 31147 h 6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93" h="62293">
                  <a:moveTo>
                    <a:pt x="62293" y="31147"/>
                  </a:moveTo>
                  <a:cubicBezTo>
                    <a:pt x="62293" y="48292"/>
                    <a:pt x="48387" y="62293"/>
                    <a:pt x="31147" y="62293"/>
                  </a:cubicBezTo>
                  <a:cubicBezTo>
                    <a:pt x="14002" y="62293"/>
                    <a:pt x="0" y="48387"/>
                    <a:pt x="0" y="31147"/>
                  </a:cubicBezTo>
                  <a:cubicBezTo>
                    <a:pt x="0" y="13906"/>
                    <a:pt x="13906" y="0"/>
                    <a:pt x="31147" y="0"/>
                  </a:cubicBezTo>
                  <a:cubicBezTo>
                    <a:pt x="48387" y="0"/>
                    <a:pt x="62293" y="13906"/>
                    <a:pt x="62293" y="31147"/>
                  </a:cubicBezTo>
                  <a:close/>
                </a:path>
              </a:pathLst>
            </a:custGeom>
            <a:solidFill>
              <a:srgbClr val="FFCF66"/>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78" name="任意多边形: 形状 177"/>
            <p:cNvSpPr/>
            <p:nvPr/>
          </p:nvSpPr>
          <p:spPr>
            <a:xfrm>
              <a:off x="4495990" y="4618672"/>
              <a:ext cx="62293" cy="62293"/>
            </a:xfrm>
            <a:custGeom>
              <a:avLst/>
              <a:gdLst>
                <a:gd name="connsiteX0" fmla="*/ 62293 w 62293"/>
                <a:gd name="connsiteY0" fmla="*/ 31147 h 62293"/>
                <a:gd name="connsiteX1" fmla="*/ 31147 w 62293"/>
                <a:gd name="connsiteY1" fmla="*/ 62294 h 62293"/>
                <a:gd name="connsiteX2" fmla="*/ 0 w 62293"/>
                <a:gd name="connsiteY2" fmla="*/ 31147 h 62293"/>
                <a:gd name="connsiteX3" fmla="*/ 31147 w 62293"/>
                <a:gd name="connsiteY3" fmla="*/ 0 h 62293"/>
                <a:gd name="connsiteX4" fmla="*/ 62293 w 62293"/>
                <a:gd name="connsiteY4" fmla="*/ 31147 h 6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93" h="62293">
                  <a:moveTo>
                    <a:pt x="62293" y="31147"/>
                  </a:moveTo>
                  <a:cubicBezTo>
                    <a:pt x="62293" y="48349"/>
                    <a:pt x="48349" y="62294"/>
                    <a:pt x="31147" y="62294"/>
                  </a:cubicBezTo>
                  <a:cubicBezTo>
                    <a:pt x="13945" y="62294"/>
                    <a:pt x="0" y="48349"/>
                    <a:pt x="0" y="31147"/>
                  </a:cubicBezTo>
                  <a:cubicBezTo>
                    <a:pt x="0" y="13945"/>
                    <a:pt x="13945" y="0"/>
                    <a:pt x="31147" y="0"/>
                  </a:cubicBezTo>
                  <a:cubicBezTo>
                    <a:pt x="48349" y="0"/>
                    <a:pt x="62293" y="13945"/>
                    <a:pt x="62293" y="31147"/>
                  </a:cubicBezTo>
                  <a:close/>
                </a:path>
              </a:pathLst>
            </a:custGeom>
            <a:solidFill>
              <a:srgbClr val="FFCF66"/>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79" name="任意多边形: 形状 178"/>
            <p:cNvSpPr/>
            <p:nvPr/>
          </p:nvSpPr>
          <p:spPr>
            <a:xfrm>
              <a:off x="3255359" y="3924204"/>
              <a:ext cx="62293" cy="62293"/>
            </a:xfrm>
            <a:custGeom>
              <a:avLst/>
              <a:gdLst>
                <a:gd name="connsiteX0" fmla="*/ 62293 w 62293"/>
                <a:gd name="connsiteY0" fmla="*/ 31147 h 62293"/>
                <a:gd name="connsiteX1" fmla="*/ 31147 w 62293"/>
                <a:gd name="connsiteY1" fmla="*/ 62293 h 62293"/>
                <a:gd name="connsiteX2" fmla="*/ 0 w 62293"/>
                <a:gd name="connsiteY2" fmla="*/ 31147 h 62293"/>
                <a:gd name="connsiteX3" fmla="*/ 31147 w 62293"/>
                <a:gd name="connsiteY3" fmla="*/ 0 h 62293"/>
                <a:gd name="connsiteX4" fmla="*/ 62293 w 62293"/>
                <a:gd name="connsiteY4" fmla="*/ 31147 h 6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93" h="62293">
                  <a:moveTo>
                    <a:pt x="62293" y="31147"/>
                  </a:moveTo>
                  <a:cubicBezTo>
                    <a:pt x="62293" y="48349"/>
                    <a:pt x="48349" y="62293"/>
                    <a:pt x="31147" y="62293"/>
                  </a:cubicBezTo>
                  <a:cubicBezTo>
                    <a:pt x="13945" y="62293"/>
                    <a:pt x="0" y="48349"/>
                    <a:pt x="0" y="31147"/>
                  </a:cubicBezTo>
                  <a:cubicBezTo>
                    <a:pt x="0" y="13945"/>
                    <a:pt x="13945" y="0"/>
                    <a:pt x="31147" y="0"/>
                  </a:cubicBezTo>
                  <a:cubicBezTo>
                    <a:pt x="48349" y="0"/>
                    <a:pt x="62293" y="13945"/>
                    <a:pt x="62293" y="31147"/>
                  </a:cubicBezTo>
                  <a:close/>
                </a:path>
              </a:pathLst>
            </a:custGeom>
            <a:solidFill>
              <a:srgbClr val="FFCF66"/>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80" name="任意多边形: 形状 179"/>
            <p:cNvSpPr/>
            <p:nvPr/>
          </p:nvSpPr>
          <p:spPr>
            <a:xfrm>
              <a:off x="4573619" y="4554664"/>
              <a:ext cx="40766" cy="40766"/>
            </a:xfrm>
            <a:custGeom>
              <a:avLst/>
              <a:gdLst>
                <a:gd name="connsiteX0" fmla="*/ 40767 w 40766"/>
                <a:gd name="connsiteY0" fmla="*/ 20384 h 40766"/>
                <a:gd name="connsiteX1" fmla="*/ 20383 w 40766"/>
                <a:gd name="connsiteY1" fmla="*/ 40767 h 40766"/>
                <a:gd name="connsiteX2" fmla="*/ 0 w 40766"/>
                <a:gd name="connsiteY2" fmla="*/ 20384 h 40766"/>
                <a:gd name="connsiteX3" fmla="*/ 20383 w 40766"/>
                <a:gd name="connsiteY3" fmla="*/ 0 h 40766"/>
                <a:gd name="connsiteX4" fmla="*/ 40767 w 40766"/>
                <a:gd name="connsiteY4" fmla="*/ 20384 h 4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66" h="40766">
                  <a:moveTo>
                    <a:pt x="40767" y="20384"/>
                  </a:moveTo>
                  <a:cubicBezTo>
                    <a:pt x="40767" y="31641"/>
                    <a:pt x="31641" y="40767"/>
                    <a:pt x="20383" y="40767"/>
                  </a:cubicBezTo>
                  <a:cubicBezTo>
                    <a:pt x="9126" y="40767"/>
                    <a:pt x="0" y="31641"/>
                    <a:pt x="0" y="20384"/>
                  </a:cubicBezTo>
                  <a:cubicBezTo>
                    <a:pt x="0" y="9126"/>
                    <a:pt x="9126" y="0"/>
                    <a:pt x="20383" y="0"/>
                  </a:cubicBezTo>
                  <a:cubicBezTo>
                    <a:pt x="31641" y="0"/>
                    <a:pt x="40767" y="9126"/>
                    <a:pt x="40767" y="20384"/>
                  </a:cubicBezTo>
                  <a:close/>
                </a:path>
              </a:pathLst>
            </a:custGeom>
            <a:solidFill>
              <a:srgbClr val="FFCF66"/>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81" name="任意多边形: 形状 180"/>
            <p:cNvSpPr/>
            <p:nvPr/>
          </p:nvSpPr>
          <p:spPr>
            <a:xfrm>
              <a:off x="4603051" y="4641055"/>
              <a:ext cx="40767" cy="40766"/>
            </a:xfrm>
            <a:custGeom>
              <a:avLst/>
              <a:gdLst>
                <a:gd name="connsiteX0" fmla="*/ 40767 w 40767"/>
                <a:gd name="connsiteY0" fmla="*/ 20384 h 40766"/>
                <a:gd name="connsiteX1" fmla="*/ 20384 w 40767"/>
                <a:gd name="connsiteY1" fmla="*/ 40767 h 40766"/>
                <a:gd name="connsiteX2" fmla="*/ 0 w 40767"/>
                <a:gd name="connsiteY2" fmla="*/ 20384 h 40766"/>
                <a:gd name="connsiteX3" fmla="*/ 20384 w 40767"/>
                <a:gd name="connsiteY3" fmla="*/ 0 h 40766"/>
                <a:gd name="connsiteX4" fmla="*/ 40767 w 40767"/>
                <a:gd name="connsiteY4" fmla="*/ 20384 h 4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67" h="40766">
                  <a:moveTo>
                    <a:pt x="40767" y="20384"/>
                  </a:moveTo>
                  <a:cubicBezTo>
                    <a:pt x="40767" y="31641"/>
                    <a:pt x="31641" y="40767"/>
                    <a:pt x="20384" y="40767"/>
                  </a:cubicBezTo>
                  <a:cubicBezTo>
                    <a:pt x="9126" y="40767"/>
                    <a:pt x="0" y="31641"/>
                    <a:pt x="0" y="20384"/>
                  </a:cubicBezTo>
                  <a:cubicBezTo>
                    <a:pt x="0" y="9126"/>
                    <a:pt x="9126" y="0"/>
                    <a:pt x="20384" y="0"/>
                  </a:cubicBezTo>
                  <a:cubicBezTo>
                    <a:pt x="31641" y="0"/>
                    <a:pt x="40767" y="9126"/>
                    <a:pt x="40767" y="20384"/>
                  </a:cubicBezTo>
                  <a:close/>
                </a:path>
              </a:pathLst>
            </a:custGeom>
            <a:solidFill>
              <a:srgbClr val="FFCF66"/>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82" name="任意多边形: 形状 181"/>
            <p:cNvSpPr/>
            <p:nvPr/>
          </p:nvSpPr>
          <p:spPr>
            <a:xfrm>
              <a:off x="7767447" y="2883502"/>
              <a:ext cx="62293" cy="62293"/>
            </a:xfrm>
            <a:custGeom>
              <a:avLst/>
              <a:gdLst>
                <a:gd name="connsiteX0" fmla="*/ 62294 w 62293"/>
                <a:gd name="connsiteY0" fmla="*/ 31147 h 62293"/>
                <a:gd name="connsiteX1" fmla="*/ 31147 w 62293"/>
                <a:gd name="connsiteY1" fmla="*/ 62294 h 62293"/>
                <a:gd name="connsiteX2" fmla="*/ 0 w 62293"/>
                <a:gd name="connsiteY2" fmla="*/ 31147 h 62293"/>
                <a:gd name="connsiteX3" fmla="*/ 31147 w 62293"/>
                <a:gd name="connsiteY3" fmla="*/ 0 h 62293"/>
                <a:gd name="connsiteX4" fmla="*/ 62294 w 62293"/>
                <a:gd name="connsiteY4" fmla="*/ 31147 h 6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93" h="62293">
                  <a:moveTo>
                    <a:pt x="62294" y="31147"/>
                  </a:moveTo>
                  <a:cubicBezTo>
                    <a:pt x="62294" y="48349"/>
                    <a:pt x="48349" y="62294"/>
                    <a:pt x="31147" y="62294"/>
                  </a:cubicBezTo>
                  <a:cubicBezTo>
                    <a:pt x="13945" y="62294"/>
                    <a:pt x="0" y="48349"/>
                    <a:pt x="0" y="31147"/>
                  </a:cubicBezTo>
                  <a:cubicBezTo>
                    <a:pt x="0" y="13945"/>
                    <a:pt x="13945" y="0"/>
                    <a:pt x="31147" y="0"/>
                  </a:cubicBezTo>
                  <a:cubicBezTo>
                    <a:pt x="48349" y="0"/>
                    <a:pt x="62294" y="13945"/>
                    <a:pt x="62294" y="31147"/>
                  </a:cubicBezTo>
                  <a:close/>
                </a:path>
              </a:pathLst>
            </a:custGeom>
            <a:solidFill>
              <a:srgbClr val="FFCF66"/>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83" name="任意多边形: 形状 182"/>
            <p:cNvSpPr/>
            <p:nvPr/>
          </p:nvSpPr>
          <p:spPr>
            <a:xfrm>
              <a:off x="7845171" y="2819494"/>
              <a:ext cx="40766" cy="40766"/>
            </a:xfrm>
            <a:custGeom>
              <a:avLst/>
              <a:gdLst>
                <a:gd name="connsiteX0" fmla="*/ 40767 w 40766"/>
                <a:gd name="connsiteY0" fmla="*/ 20383 h 40766"/>
                <a:gd name="connsiteX1" fmla="*/ 20384 w 40766"/>
                <a:gd name="connsiteY1" fmla="*/ 40767 h 40766"/>
                <a:gd name="connsiteX2" fmla="*/ 0 w 40766"/>
                <a:gd name="connsiteY2" fmla="*/ 20383 h 40766"/>
                <a:gd name="connsiteX3" fmla="*/ 20384 w 40766"/>
                <a:gd name="connsiteY3" fmla="*/ 0 h 40766"/>
                <a:gd name="connsiteX4" fmla="*/ 40767 w 40766"/>
                <a:gd name="connsiteY4" fmla="*/ 20383 h 4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66" h="40766">
                  <a:moveTo>
                    <a:pt x="40767" y="20383"/>
                  </a:moveTo>
                  <a:cubicBezTo>
                    <a:pt x="40767" y="31623"/>
                    <a:pt x="31623" y="40767"/>
                    <a:pt x="20384" y="40767"/>
                  </a:cubicBezTo>
                  <a:cubicBezTo>
                    <a:pt x="9144" y="40767"/>
                    <a:pt x="0" y="31623"/>
                    <a:pt x="0" y="20383"/>
                  </a:cubicBezTo>
                  <a:cubicBezTo>
                    <a:pt x="0" y="9144"/>
                    <a:pt x="9144" y="0"/>
                    <a:pt x="20384" y="0"/>
                  </a:cubicBezTo>
                  <a:cubicBezTo>
                    <a:pt x="31623" y="95"/>
                    <a:pt x="40767" y="9144"/>
                    <a:pt x="40767" y="20383"/>
                  </a:cubicBezTo>
                  <a:close/>
                </a:path>
              </a:pathLst>
            </a:custGeom>
            <a:solidFill>
              <a:srgbClr val="FFCF66"/>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84" name="任意多边形: 形状 183"/>
            <p:cNvSpPr/>
            <p:nvPr/>
          </p:nvSpPr>
          <p:spPr>
            <a:xfrm>
              <a:off x="7874603" y="2905886"/>
              <a:ext cx="40766" cy="40766"/>
            </a:xfrm>
            <a:custGeom>
              <a:avLst/>
              <a:gdLst>
                <a:gd name="connsiteX0" fmla="*/ 40767 w 40766"/>
                <a:gd name="connsiteY0" fmla="*/ 20384 h 40766"/>
                <a:gd name="connsiteX1" fmla="*/ 20383 w 40766"/>
                <a:gd name="connsiteY1" fmla="*/ 40767 h 40766"/>
                <a:gd name="connsiteX2" fmla="*/ 0 w 40766"/>
                <a:gd name="connsiteY2" fmla="*/ 20384 h 40766"/>
                <a:gd name="connsiteX3" fmla="*/ 20383 w 40766"/>
                <a:gd name="connsiteY3" fmla="*/ 0 h 40766"/>
                <a:gd name="connsiteX4" fmla="*/ 40767 w 40766"/>
                <a:gd name="connsiteY4" fmla="*/ 20384 h 4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66" h="40766">
                  <a:moveTo>
                    <a:pt x="40767" y="20384"/>
                  </a:moveTo>
                  <a:cubicBezTo>
                    <a:pt x="40767" y="31641"/>
                    <a:pt x="31641" y="40767"/>
                    <a:pt x="20383" y="40767"/>
                  </a:cubicBezTo>
                  <a:cubicBezTo>
                    <a:pt x="9126" y="40767"/>
                    <a:pt x="0" y="31641"/>
                    <a:pt x="0" y="20384"/>
                  </a:cubicBezTo>
                  <a:cubicBezTo>
                    <a:pt x="0" y="9126"/>
                    <a:pt x="9126" y="0"/>
                    <a:pt x="20383" y="0"/>
                  </a:cubicBezTo>
                  <a:cubicBezTo>
                    <a:pt x="31641" y="0"/>
                    <a:pt x="40767" y="9126"/>
                    <a:pt x="40767" y="20384"/>
                  </a:cubicBezTo>
                  <a:close/>
                </a:path>
              </a:pathLst>
            </a:custGeom>
            <a:solidFill>
              <a:srgbClr val="FFCF66"/>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85" name="任意多边形: 形状 184"/>
            <p:cNvSpPr/>
            <p:nvPr/>
          </p:nvSpPr>
          <p:spPr>
            <a:xfrm>
              <a:off x="9249844" y="3645955"/>
              <a:ext cx="40724" cy="40673"/>
            </a:xfrm>
            <a:custGeom>
              <a:avLst/>
              <a:gdLst>
                <a:gd name="connsiteX0" fmla="*/ 27792 w 40724"/>
                <a:gd name="connsiteY0" fmla="*/ 1357 h 40673"/>
                <a:gd name="connsiteX1" fmla="*/ 39317 w 40724"/>
                <a:gd name="connsiteY1" fmla="*/ 27741 h 40673"/>
                <a:gd name="connsiteX2" fmla="*/ 12932 w 40724"/>
                <a:gd name="connsiteY2" fmla="*/ 39266 h 40673"/>
                <a:gd name="connsiteX3" fmla="*/ 1408 w 40724"/>
                <a:gd name="connsiteY3" fmla="*/ 12882 h 40673"/>
                <a:gd name="connsiteX4" fmla="*/ 27792 w 40724"/>
                <a:gd name="connsiteY4" fmla="*/ 1357 h 4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24" h="40673">
                  <a:moveTo>
                    <a:pt x="27792" y="1357"/>
                  </a:moveTo>
                  <a:cubicBezTo>
                    <a:pt x="38269" y="5452"/>
                    <a:pt x="43413" y="17263"/>
                    <a:pt x="39317" y="27741"/>
                  </a:cubicBezTo>
                  <a:cubicBezTo>
                    <a:pt x="35221" y="38218"/>
                    <a:pt x="23410" y="43362"/>
                    <a:pt x="12932" y="39266"/>
                  </a:cubicBezTo>
                  <a:cubicBezTo>
                    <a:pt x="2455" y="35170"/>
                    <a:pt x="-2688" y="23359"/>
                    <a:pt x="1408" y="12882"/>
                  </a:cubicBezTo>
                  <a:cubicBezTo>
                    <a:pt x="5503" y="2500"/>
                    <a:pt x="17314" y="-2644"/>
                    <a:pt x="27792" y="1357"/>
                  </a:cubicBezTo>
                  <a:close/>
                </a:path>
              </a:pathLst>
            </a:custGeom>
            <a:solidFill>
              <a:srgbClr val="FFCF66"/>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86" name="任意多边形: 形状 185"/>
            <p:cNvSpPr/>
            <p:nvPr/>
          </p:nvSpPr>
          <p:spPr>
            <a:xfrm>
              <a:off x="9786006" y="3726867"/>
              <a:ext cx="40724" cy="40724"/>
            </a:xfrm>
            <a:custGeom>
              <a:avLst/>
              <a:gdLst>
                <a:gd name="connsiteX0" fmla="*/ 27792 w 40724"/>
                <a:gd name="connsiteY0" fmla="*/ 1408 h 40724"/>
                <a:gd name="connsiteX1" fmla="*/ 39317 w 40724"/>
                <a:gd name="connsiteY1" fmla="*/ 27792 h 40724"/>
                <a:gd name="connsiteX2" fmla="*/ 12933 w 40724"/>
                <a:gd name="connsiteY2" fmla="*/ 39317 h 40724"/>
                <a:gd name="connsiteX3" fmla="*/ 1408 w 40724"/>
                <a:gd name="connsiteY3" fmla="*/ 12933 h 40724"/>
                <a:gd name="connsiteX4" fmla="*/ 27792 w 40724"/>
                <a:gd name="connsiteY4" fmla="*/ 1408 h 40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24" h="40724">
                  <a:moveTo>
                    <a:pt x="27792" y="1408"/>
                  </a:moveTo>
                  <a:cubicBezTo>
                    <a:pt x="38269" y="5503"/>
                    <a:pt x="43413" y="17314"/>
                    <a:pt x="39317" y="27792"/>
                  </a:cubicBezTo>
                  <a:cubicBezTo>
                    <a:pt x="35221" y="38269"/>
                    <a:pt x="23410" y="43413"/>
                    <a:pt x="12933" y="39317"/>
                  </a:cubicBezTo>
                  <a:cubicBezTo>
                    <a:pt x="2455" y="35221"/>
                    <a:pt x="-2688" y="23410"/>
                    <a:pt x="1408" y="12933"/>
                  </a:cubicBezTo>
                  <a:cubicBezTo>
                    <a:pt x="5599" y="2455"/>
                    <a:pt x="17314" y="-2688"/>
                    <a:pt x="27792" y="1408"/>
                  </a:cubicBezTo>
                  <a:close/>
                </a:path>
              </a:pathLst>
            </a:custGeom>
            <a:solidFill>
              <a:srgbClr val="FFCF66"/>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87" name="任意多边形: 形状 186"/>
            <p:cNvSpPr/>
            <p:nvPr/>
          </p:nvSpPr>
          <p:spPr>
            <a:xfrm>
              <a:off x="9797626" y="3655715"/>
              <a:ext cx="40724" cy="40724"/>
            </a:xfrm>
            <a:custGeom>
              <a:avLst/>
              <a:gdLst>
                <a:gd name="connsiteX0" fmla="*/ 27791 w 40724"/>
                <a:gd name="connsiteY0" fmla="*/ 1408 h 40724"/>
                <a:gd name="connsiteX1" fmla="*/ 39317 w 40724"/>
                <a:gd name="connsiteY1" fmla="*/ 27792 h 40724"/>
                <a:gd name="connsiteX2" fmla="*/ 12932 w 40724"/>
                <a:gd name="connsiteY2" fmla="*/ 39317 h 40724"/>
                <a:gd name="connsiteX3" fmla="*/ 1408 w 40724"/>
                <a:gd name="connsiteY3" fmla="*/ 12933 h 40724"/>
                <a:gd name="connsiteX4" fmla="*/ 27791 w 40724"/>
                <a:gd name="connsiteY4" fmla="*/ 1408 h 40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24" h="40724">
                  <a:moveTo>
                    <a:pt x="27791" y="1408"/>
                  </a:moveTo>
                  <a:cubicBezTo>
                    <a:pt x="38269" y="5503"/>
                    <a:pt x="43413" y="17314"/>
                    <a:pt x="39317" y="27792"/>
                  </a:cubicBezTo>
                  <a:cubicBezTo>
                    <a:pt x="35221" y="38269"/>
                    <a:pt x="23410" y="43413"/>
                    <a:pt x="12932" y="39317"/>
                  </a:cubicBezTo>
                  <a:cubicBezTo>
                    <a:pt x="2455" y="35221"/>
                    <a:pt x="-2688" y="23410"/>
                    <a:pt x="1408" y="12933"/>
                  </a:cubicBezTo>
                  <a:cubicBezTo>
                    <a:pt x="5503" y="2455"/>
                    <a:pt x="17314" y="-2688"/>
                    <a:pt x="27791" y="1408"/>
                  </a:cubicBezTo>
                  <a:close/>
                </a:path>
              </a:pathLst>
            </a:custGeom>
            <a:solidFill>
              <a:srgbClr val="FFCF66"/>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88" name="任意多边形: 形状 187"/>
            <p:cNvSpPr/>
            <p:nvPr/>
          </p:nvSpPr>
          <p:spPr>
            <a:xfrm>
              <a:off x="2531173" y="3308603"/>
              <a:ext cx="95059" cy="95059"/>
            </a:xfrm>
            <a:custGeom>
              <a:avLst/>
              <a:gdLst>
                <a:gd name="connsiteX0" fmla="*/ 95059 w 95059"/>
                <a:gd name="connsiteY0" fmla="*/ 47530 h 95059"/>
                <a:gd name="connsiteX1" fmla="*/ 47530 w 95059"/>
                <a:gd name="connsiteY1" fmla="*/ 95059 h 95059"/>
                <a:gd name="connsiteX2" fmla="*/ 0 w 95059"/>
                <a:gd name="connsiteY2" fmla="*/ 47530 h 95059"/>
                <a:gd name="connsiteX3" fmla="*/ 47530 w 95059"/>
                <a:gd name="connsiteY3" fmla="*/ 0 h 95059"/>
                <a:gd name="connsiteX4" fmla="*/ 95059 w 95059"/>
                <a:gd name="connsiteY4" fmla="*/ 47530 h 95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59" h="95059">
                  <a:moveTo>
                    <a:pt x="95059" y="47530"/>
                  </a:moveTo>
                  <a:cubicBezTo>
                    <a:pt x="95059" y="73724"/>
                    <a:pt x="73819" y="95059"/>
                    <a:pt x="47530" y="95059"/>
                  </a:cubicBezTo>
                  <a:cubicBezTo>
                    <a:pt x="21336" y="95059"/>
                    <a:pt x="0" y="73819"/>
                    <a:pt x="0" y="47530"/>
                  </a:cubicBezTo>
                  <a:cubicBezTo>
                    <a:pt x="0" y="21336"/>
                    <a:pt x="21241" y="0"/>
                    <a:pt x="47530" y="0"/>
                  </a:cubicBezTo>
                  <a:cubicBezTo>
                    <a:pt x="73723" y="95"/>
                    <a:pt x="95059" y="21336"/>
                    <a:pt x="95059" y="47530"/>
                  </a:cubicBezTo>
                  <a:close/>
                </a:path>
              </a:pathLst>
            </a:custGeom>
            <a:solidFill>
              <a:srgbClr val="FFCF66"/>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sp>
        <p:nvSpPr>
          <p:cNvPr id="10" name="任意多边形: 形状 9"/>
          <p:cNvSpPr/>
          <p:nvPr/>
        </p:nvSpPr>
        <p:spPr>
          <a:xfrm>
            <a:off x="6559857" y="0"/>
            <a:ext cx="5632143" cy="2977716"/>
          </a:xfrm>
          <a:custGeom>
            <a:avLst/>
            <a:gdLst>
              <a:gd name="connsiteX0" fmla="*/ 3126296 w 3126295"/>
              <a:gd name="connsiteY0" fmla="*/ 0 h 1652873"/>
              <a:gd name="connsiteX1" fmla="*/ 3126296 w 3126295"/>
              <a:gd name="connsiteY1" fmla="*/ 1652873 h 1652873"/>
              <a:gd name="connsiteX2" fmla="*/ 2797397 w 3126295"/>
              <a:gd name="connsiteY2" fmla="*/ 1454277 h 1652873"/>
              <a:gd name="connsiteX3" fmla="*/ 1323594 w 3126295"/>
              <a:gd name="connsiteY3" fmla="*/ 797052 h 1652873"/>
              <a:gd name="connsiteX4" fmla="*/ 0 w 3126295"/>
              <a:gd name="connsiteY4" fmla="*/ 0 h 1652873"/>
              <a:gd name="connsiteX5" fmla="*/ 3126296 w 3126295"/>
              <a:gd name="connsiteY5" fmla="*/ 0 h 165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6295" h="1652873">
                <a:moveTo>
                  <a:pt x="3126296" y="0"/>
                </a:moveTo>
                <a:lnTo>
                  <a:pt x="3126296" y="1652873"/>
                </a:lnTo>
                <a:cubicBezTo>
                  <a:pt x="3001423" y="1623822"/>
                  <a:pt x="2882837" y="1564291"/>
                  <a:pt x="2797397" y="1454277"/>
                </a:cubicBezTo>
                <a:cubicBezTo>
                  <a:pt x="2505552" y="1078325"/>
                  <a:pt x="2578513" y="954691"/>
                  <a:pt x="1323594" y="797052"/>
                </a:cubicBezTo>
                <a:cubicBezTo>
                  <a:pt x="483584" y="691420"/>
                  <a:pt x="137255" y="268224"/>
                  <a:pt x="0" y="0"/>
                </a:cubicBezTo>
                <a:lnTo>
                  <a:pt x="3126296" y="0"/>
                </a:lnTo>
                <a:close/>
              </a:path>
            </a:pathLst>
          </a:custGeom>
          <a:solidFill>
            <a:srgbClr val="FFCF66"/>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2" name="任意多边形: 形状 11"/>
          <p:cNvSpPr/>
          <p:nvPr/>
        </p:nvSpPr>
        <p:spPr>
          <a:xfrm>
            <a:off x="4243474" y="0"/>
            <a:ext cx="4622126" cy="741188"/>
          </a:xfrm>
          <a:custGeom>
            <a:avLst/>
            <a:gdLst>
              <a:gd name="connsiteX0" fmla="*/ 2565654 w 2565654"/>
              <a:gd name="connsiteY0" fmla="*/ 0 h 411419"/>
              <a:gd name="connsiteX1" fmla="*/ 2163604 w 2565654"/>
              <a:gd name="connsiteY1" fmla="*/ 122968 h 411419"/>
              <a:gd name="connsiteX2" fmla="*/ 1074896 w 2565654"/>
              <a:gd name="connsiteY2" fmla="*/ 396145 h 411419"/>
              <a:gd name="connsiteX3" fmla="*/ 0 w 2565654"/>
              <a:gd name="connsiteY3" fmla="*/ 0 h 411419"/>
              <a:gd name="connsiteX4" fmla="*/ 2565654 w 2565654"/>
              <a:gd name="connsiteY4" fmla="*/ 0 h 411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5654" h="411419">
                <a:moveTo>
                  <a:pt x="2565654" y="0"/>
                </a:moveTo>
                <a:cubicBezTo>
                  <a:pt x="2494407" y="70390"/>
                  <a:pt x="2370773" y="120872"/>
                  <a:pt x="2163604" y="122968"/>
                </a:cubicBezTo>
                <a:cubicBezTo>
                  <a:pt x="1457420" y="130302"/>
                  <a:pt x="1735550" y="298895"/>
                  <a:pt x="1074896" y="396145"/>
                </a:cubicBezTo>
                <a:cubicBezTo>
                  <a:pt x="474821" y="484442"/>
                  <a:pt x="133921" y="168402"/>
                  <a:pt x="0" y="0"/>
                </a:cubicBezTo>
                <a:lnTo>
                  <a:pt x="2565654" y="0"/>
                </a:lnTo>
                <a:close/>
              </a:path>
            </a:pathLst>
          </a:custGeom>
          <a:solidFill>
            <a:srgbClr val="FFE5B0"/>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nvGrpSpPr>
          <p:cNvPr id="61" name="图形 4"/>
          <p:cNvGrpSpPr/>
          <p:nvPr/>
        </p:nvGrpSpPr>
        <p:grpSpPr>
          <a:xfrm>
            <a:off x="10869187" y="438277"/>
            <a:ext cx="971028" cy="1391290"/>
            <a:chOff x="9266981" y="2188664"/>
            <a:chExt cx="538999" cy="772278"/>
          </a:xfrm>
        </p:grpSpPr>
        <p:sp>
          <p:nvSpPr>
            <p:cNvPr id="62" name="任意多边形: 形状 61"/>
            <p:cNvSpPr/>
            <p:nvPr/>
          </p:nvSpPr>
          <p:spPr>
            <a:xfrm>
              <a:off x="9364596" y="2331465"/>
              <a:ext cx="264801" cy="629477"/>
            </a:xfrm>
            <a:custGeom>
              <a:avLst/>
              <a:gdLst>
                <a:gd name="connsiteX0" fmla="*/ 264798 w 264801"/>
                <a:gd name="connsiteY0" fmla="*/ 87027 h 629477"/>
                <a:gd name="connsiteX1" fmla="*/ 261273 w 264801"/>
                <a:gd name="connsiteY1" fmla="*/ 90360 h 629477"/>
                <a:gd name="connsiteX2" fmla="*/ 261178 w 264801"/>
                <a:gd name="connsiteY2" fmla="*/ 90360 h 629477"/>
                <a:gd name="connsiteX3" fmla="*/ 228507 w 264801"/>
                <a:gd name="connsiteY3" fmla="*/ 99123 h 629477"/>
                <a:gd name="connsiteX4" fmla="*/ 199551 w 264801"/>
                <a:gd name="connsiteY4" fmla="*/ 118078 h 629477"/>
                <a:gd name="connsiteX5" fmla="*/ 174024 w 264801"/>
                <a:gd name="connsiteY5" fmla="*/ 141986 h 629477"/>
                <a:gd name="connsiteX6" fmla="*/ 162404 w 264801"/>
                <a:gd name="connsiteY6" fmla="*/ 155035 h 629477"/>
                <a:gd name="connsiteX7" fmla="*/ 151831 w 264801"/>
                <a:gd name="connsiteY7" fmla="*/ 168561 h 629477"/>
                <a:gd name="connsiteX8" fmla="*/ 151831 w 264801"/>
                <a:gd name="connsiteY8" fmla="*/ 168656 h 629477"/>
                <a:gd name="connsiteX9" fmla="*/ 151355 w 264801"/>
                <a:gd name="connsiteY9" fmla="*/ 169227 h 629477"/>
                <a:gd name="connsiteX10" fmla="*/ 151259 w 264801"/>
                <a:gd name="connsiteY10" fmla="*/ 169513 h 629477"/>
                <a:gd name="connsiteX11" fmla="*/ 146116 w 264801"/>
                <a:gd name="connsiteY11" fmla="*/ 188659 h 629477"/>
                <a:gd name="connsiteX12" fmla="*/ 143544 w 264801"/>
                <a:gd name="connsiteY12" fmla="*/ 198279 h 629477"/>
                <a:gd name="connsiteX13" fmla="*/ 141258 w 264801"/>
                <a:gd name="connsiteY13" fmla="*/ 207994 h 629477"/>
                <a:gd name="connsiteX14" fmla="*/ 136782 w 264801"/>
                <a:gd name="connsiteY14" fmla="*/ 227330 h 629477"/>
                <a:gd name="connsiteX15" fmla="*/ 128876 w 264801"/>
                <a:gd name="connsiteY15" fmla="*/ 266383 h 629477"/>
                <a:gd name="connsiteX16" fmla="*/ 125542 w 264801"/>
                <a:gd name="connsiteY16" fmla="*/ 283527 h 629477"/>
                <a:gd name="connsiteX17" fmla="*/ 153546 w 264801"/>
                <a:gd name="connsiteY17" fmla="*/ 262573 h 629477"/>
                <a:gd name="connsiteX18" fmla="*/ 186978 w 264801"/>
                <a:gd name="connsiteY18" fmla="*/ 245523 h 629477"/>
                <a:gd name="connsiteX19" fmla="*/ 224316 w 264801"/>
                <a:gd name="connsiteY19" fmla="*/ 239808 h 629477"/>
                <a:gd name="connsiteX20" fmla="*/ 227745 w 264801"/>
                <a:gd name="connsiteY20" fmla="*/ 243713 h 629477"/>
                <a:gd name="connsiteX21" fmla="*/ 224221 w 264801"/>
                <a:gd name="connsiteY21" fmla="*/ 247047 h 629477"/>
                <a:gd name="connsiteX22" fmla="*/ 224126 w 264801"/>
                <a:gd name="connsiteY22" fmla="*/ 247047 h 629477"/>
                <a:gd name="connsiteX23" fmla="*/ 191455 w 264801"/>
                <a:gd name="connsiteY23" fmla="*/ 255714 h 629477"/>
                <a:gd name="connsiteX24" fmla="*/ 162499 w 264801"/>
                <a:gd name="connsiteY24" fmla="*/ 274669 h 629477"/>
                <a:gd name="connsiteX25" fmla="*/ 136972 w 264801"/>
                <a:gd name="connsiteY25" fmla="*/ 298577 h 629477"/>
                <a:gd name="connsiteX26" fmla="*/ 125351 w 264801"/>
                <a:gd name="connsiteY26" fmla="*/ 311626 h 629477"/>
                <a:gd name="connsiteX27" fmla="*/ 118303 w 264801"/>
                <a:gd name="connsiteY27" fmla="*/ 320485 h 629477"/>
                <a:gd name="connsiteX28" fmla="*/ 84299 w 264801"/>
                <a:gd name="connsiteY28" fmla="*/ 463169 h 629477"/>
                <a:gd name="connsiteX29" fmla="*/ 61534 w 264801"/>
                <a:gd name="connsiteY29" fmla="*/ 540893 h 629477"/>
                <a:gd name="connsiteX30" fmla="*/ 48865 w 264801"/>
                <a:gd name="connsiteY30" fmla="*/ 579469 h 629477"/>
                <a:gd name="connsiteX31" fmla="*/ 34769 w 264801"/>
                <a:gd name="connsiteY31" fmla="*/ 618046 h 629477"/>
                <a:gd name="connsiteX32" fmla="*/ 11432 w 264801"/>
                <a:gd name="connsiteY32" fmla="*/ 628237 h 629477"/>
                <a:gd name="connsiteX33" fmla="*/ 1240 w 264801"/>
                <a:gd name="connsiteY33" fmla="*/ 604901 h 629477"/>
                <a:gd name="connsiteX34" fmla="*/ 1431 w 264801"/>
                <a:gd name="connsiteY34" fmla="*/ 604425 h 629477"/>
                <a:gd name="connsiteX35" fmla="*/ 1622 w 264801"/>
                <a:gd name="connsiteY35" fmla="*/ 604044 h 629477"/>
                <a:gd name="connsiteX36" fmla="*/ 16290 w 264801"/>
                <a:gd name="connsiteY36" fmla="*/ 567658 h 629477"/>
                <a:gd name="connsiteX37" fmla="*/ 30006 w 264801"/>
                <a:gd name="connsiteY37" fmla="*/ 530416 h 629477"/>
                <a:gd name="connsiteX38" fmla="*/ 54962 w 264801"/>
                <a:gd name="connsiteY38" fmla="*/ 454787 h 629477"/>
                <a:gd name="connsiteX39" fmla="*/ 96776 w 264801"/>
                <a:gd name="connsiteY39" fmla="*/ 300673 h 629477"/>
                <a:gd name="connsiteX40" fmla="*/ 102777 w 264801"/>
                <a:gd name="connsiteY40" fmla="*/ 274574 h 629477"/>
                <a:gd name="connsiteX41" fmla="*/ 100681 w 264801"/>
                <a:gd name="connsiteY41" fmla="*/ 266478 h 629477"/>
                <a:gd name="connsiteX42" fmla="*/ 87918 w 264801"/>
                <a:gd name="connsiteY42" fmla="*/ 231521 h 629477"/>
                <a:gd name="connsiteX43" fmla="*/ 68297 w 264801"/>
                <a:gd name="connsiteY43" fmla="*/ 200279 h 629477"/>
                <a:gd name="connsiteX44" fmla="*/ 55342 w 264801"/>
                <a:gd name="connsiteY44" fmla="*/ 187325 h 629477"/>
                <a:gd name="connsiteX45" fmla="*/ 40103 w 264801"/>
                <a:gd name="connsiteY45" fmla="*/ 177229 h 629477"/>
                <a:gd name="connsiteX46" fmla="*/ 40007 w 264801"/>
                <a:gd name="connsiteY46" fmla="*/ 177229 h 629477"/>
                <a:gd name="connsiteX47" fmla="*/ 38198 w 264801"/>
                <a:gd name="connsiteY47" fmla="*/ 171418 h 629477"/>
                <a:gd name="connsiteX48" fmla="*/ 43722 w 264801"/>
                <a:gd name="connsiteY48" fmla="*/ 169513 h 629477"/>
                <a:gd name="connsiteX49" fmla="*/ 61343 w 264801"/>
                <a:gd name="connsiteY49" fmla="*/ 179419 h 629477"/>
                <a:gd name="connsiteX50" fmla="*/ 76679 w 264801"/>
                <a:gd name="connsiteY50" fmla="*/ 192659 h 629477"/>
                <a:gd name="connsiteX51" fmla="*/ 100396 w 264801"/>
                <a:gd name="connsiteY51" fmla="*/ 225044 h 629477"/>
                <a:gd name="connsiteX52" fmla="*/ 109826 w 264801"/>
                <a:gd name="connsiteY52" fmla="*/ 243999 h 629477"/>
                <a:gd name="connsiteX53" fmla="*/ 115160 w 264801"/>
                <a:gd name="connsiteY53" fmla="*/ 222282 h 629477"/>
                <a:gd name="connsiteX54" fmla="*/ 120398 w 264801"/>
                <a:gd name="connsiteY54" fmla="*/ 202660 h 629477"/>
                <a:gd name="connsiteX55" fmla="*/ 123066 w 264801"/>
                <a:gd name="connsiteY55" fmla="*/ 192850 h 629477"/>
                <a:gd name="connsiteX56" fmla="*/ 126018 w 264801"/>
                <a:gd name="connsiteY56" fmla="*/ 183134 h 629477"/>
                <a:gd name="connsiteX57" fmla="*/ 128114 w 264801"/>
                <a:gd name="connsiteY57" fmla="*/ 176276 h 629477"/>
                <a:gd name="connsiteX58" fmla="*/ 130209 w 264801"/>
                <a:gd name="connsiteY58" fmla="*/ 163703 h 629477"/>
                <a:gd name="connsiteX59" fmla="*/ 132209 w 264801"/>
                <a:gd name="connsiteY59" fmla="*/ 145129 h 629477"/>
                <a:gd name="connsiteX60" fmla="*/ 131828 w 264801"/>
                <a:gd name="connsiteY60" fmla="*/ 107887 h 629477"/>
                <a:gd name="connsiteX61" fmla="*/ 123732 w 264801"/>
                <a:gd name="connsiteY61" fmla="*/ 71977 h 629477"/>
                <a:gd name="connsiteX62" fmla="*/ 115826 w 264801"/>
                <a:gd name="connsiteY62" fmla="*/ 55499 h 629477"/>
                <a:gd name="connsiteX63" fmla="*/ 104777 w 264801"/>
                <a:gd name="connsiteY63" fmla="*/ 40926 h 629477"/>
                <a:gd name="connsiteX64" fmla="*/ 104682 w 264801"/>
                <a:gd name="connsiteY64" fmla="*/ 40831 h 629477"/>
                <a:gd name="connsiteX65" fmla="*/ 104968 w 264801"/>
                <a:gd name="connsiteY65" fmla="*/ 34735 h 629477"/>
                <a:gd name="connsiteX66" fmla="*/ 110778 w 264801"/>
                <a:gd name="connsiteY66" fmla="*/ 34735 h 629477"/>
                <a:gd name="connsiteX67" fmla="*/ 124113 w 264801"/>
                <a:gd name="connsiteY67" fmla="*/ 49975 h 629477"/>
                <a:gd name="connsiteX68" fmla="*/ 134114 w 264801"/>
                <a:gd name="connsiteY68" fmla="*/ 67501 h 629477"/>
                <a:gd name="connsiteX69" fmla="*/ 145735 w 264801"/>
                <a:gd name="connsiteY69" fmla="*/ 105886 h 629477"/>
                <a:gd name="connsiteX70" fmla="*/ 147640 w 264801"/>
                <a:gd name="connsiteY70" fmla="*/ 119317 h 629477"/>
                <a:gd name="connsiteX71" fmla="*/ 169928 w 264801"/>
                <a:gd name="connsiteY71" fmla="*/ 69120 h 629477"/>
                <a:gd name="connsiteX72" fmla="*/ 179739 w 264801"/>
                <a:gd name="connsiteY72" fmla="*/ 51118 h 629477"/>
                <a:gd name="connsiteX73" fmla="*/ 190693 w 264801"/>
                <a:gd name="connsiteY73" fmla="*/ 33687 h 629477"/>
                <a:gd name="connsiteX74" fmla="*/ 196694 w 264801"/>
                <a:gd name="connsiteY74" fmla="*/ 25210 h 629477"/>
                <a:gd name="connsiteX75" fmla="*/ 203075 w 264801"/>
                <a:gd name="connsiteY75" fmla="*/ 17018 h 629477"/>
                <a:gd name="connsiteX76" fmla="*/ 206409 w 264801"/>
                <a:gd name="connsiteY76" fmla="*/ 13018 h 629477"/>
                <a:gd name="connsiteX77" fmla="*/ 210029 w 264801"/>
                <a:gd name="connsiteY77" fmla="*/ 9112 h 629477"/>
                <a:gd name="connsiteX78" fmla="*/ 213839 w 264801"/>
                <a:gd name="connsiteY78" fmla="*/ 5302 h 629477"/>
                <a:gd name="connsiteX79" fmla="*/ 215934 w 264801"/>
                <a:gd name="connsiteY79" fmla="*/ 3397 h 629477"/>
                <a:gd name="connsiteX80" fmla="*/ 218316 w 264801"/>
                <a:gd name="connsiteY80" fmla="*/ 1397 h 629477"/>
                <a:gd name="connsiteX81" fmla="*/ 228031 w 264801"/>
                <a:gd name="connsiteY81" fmla="*/ 2731 h 629477"/>
                <a:gd name="connsiteX82" fmla="*/ 227269 w 264801"/>
                <a:gd name="connsiteY82" fmla="*/ 11970 h 629477"/>
                <a:gd name="connsiteX83" fmla="*/ 226698 w 264801"/>
                <a:gd name="connsiteY83" fmla="*/ 12446 h 629477"/>
                <a:gd name="connsiteX84" fmla="*/ 225269 w 264801"/>
                <a:gd name="connsiteY84" fmla="*/ 13684 h 629477"/>
                <a:gd name="connsiteX85" fmla="*/ 223650 w 264801"/>
                <a:gd name="connsiteY85" fmla="*/ 15208 h 629477"/>
                <a:gd name="connsiteX86" fmla="*/ 220506 w 264801"/>
                <a:gd name="connsiteY86" fmla="*/ 18637 h 629477"/>
                <a:gd name="connsiteX87" fmla="*/ 217458 w 264801"/>
                <a:gd name="connsiteY87" fmla="*/ 22162 h 629477"/>
                <a:gd name="connsiteX88" fmla="*/ 214505 w 264801"/>
                <a:gd name="connsiteY88" fmla="*/ 25972 h 629477"/>
                <a:gd name="connsiteX89" fmla="*/ 208886 w 264801"/>
                <a:gd name="connsiteY89" fmla="*/ 33782 h 629477"/>
                <a:gd name="connsiteX90" fmla="*/ 203552 w 264801"/>
                <a:gd name="connsiteY90" fmla="*/ 41878 h 629477"/>
                <a:gd name="connsiteX91" fmla="*/ 193741 w 264801"/>
                <a:gd name="connsiteY91" fmla="*/ 58833 h 629477"/>
                <a:gd name="connsiteX92" fmla="*/ 184883 w 264801"/>
                <a:gd name="connsiteY92" fmla="*/ 76359 h 629477"/>
                <a:gd name="connsiteX93" fmla="*/ 165642 w 264801"/>
                <a:gd name="connsiteY93" fmla="*/ 123984 h 629477"/>
                <a:gd name="connsiteX94" fmla="*/ 190502 w 264801"/>
                <a:gd name="connsiteY94" fmla="*/ 105601 h 629477"/>
                <a:gd name="connsiteX95" fmla="*/ 223935 w 264801"/>
                <a:gd name="connsiteY95" fmla="*/ 88551 h 629477"/>
                <a:gd name="connsiteX96" fmla="*/ 261273 w 264801"/>
                <a:gd name="connsiteY96" fmla="*/ 82836 h 629477"/>
                <a:gd name="connsiteX97" fmla="*/ 264798 w 264801"/>
                <a:gd name="connsiteY97" fmla="*/ 87027 h 629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264801" h="629477">
                  <a:moveTo>
                    <a:pt x="264798" y="87027"/>
                  </a:moveTo>
                  <a:cubicBezTo>
                    <a:pt x="264607" y="88932"/>
                    <a:pt x="263083" y="90360"/>
                    <a:pt x="261273" y="90360"/>
                  </a:cubicBezTo>
                  <a:lnTo>
                    <a:pt x="261178" y="90360"/>
                  </a:lnTo>
                  <a:cubicBezTo>
                    <a:pt x="249843" y="90646"/>
                    <a:pt x="238699" y="93980"/>
                    <a:pt x="228507" y="99123"/>
                  </a:cubicBezTo>
                  <a:cubicBezTo>
                    <a:pt x="218220" y="104172"/>
                    <a:pt x="208600" y="110744"/>
                    <a:pt x="199551" y="118078"/>
                  </a:cubicBezTo>
                  <a:cubicBezTo>
                    <a:pt x="190502" y="125413"/>
                    <a:pt x="182121" y="133414"/>
                    <a:pt x="174024" y="141986"/>
                  </a:cubicBezTo>
                  <a:cubicBezTo>
                    <a:pt x="170024" y="146272"/>
                    <a:pt x="166214" y="150654"/>
                    <a:pt x="162404" y="155035"/>
                  </a:cubicBezTo>
                  <a:cubicBezTo>
                    <a:pt x="158689" y="159417"/>
                    <a:pt x="154974" y="164179"/>
                    <a:pt x="151831" y="168561"/>
                  </a:cubicBezTo>
                  <a:lnTo>
                    <a:pt x="151831" y="168656"/>
                  </a:lnTo>
                  <a:cubicBezTo>
                    <a:pt x="151736" y="168847"/>
                    <a:pt x="151545" y="169037"/>
                    <a:pt x="151355" y="169227"/>
                  </a:cubicBezTo>
                  <a:cubicBezTo>
                    <a:pt x="151355" y="169323"/>
                    <a:pt x="151259" y="169418"/>
                    <a:pt x="151259" y="169513"/>
                  </a:cubicBezTo>
                  <a:lnTo>
                    <a:pt x="146116" y="188659"/>
                  </a:lnTo>
                  <a:lnTo>
                    <a:pt x="143544" y="198279"/>
                  </a:lnTo>
                  <a:lnTo>
                    <a:pt x="141258" y="207994"/>
                  </a:lnTo>
                  <a:lnTo>
                    <a:pt x="136782" y="227330"/>
                  </a:lnTo>
                  <a:cubicBezTo>
                    <a:pt x="133924" y="240284"/>
                    <a:pt x="131542" y="253333"/>
                    <a:pt x="128876" y="266383"/>
                  </a:cubicBezTo>
                  <a:lnTo>
                    <a:pt x="125542" y="283527"/>
                  </a:lnTo>
                  <a:cubicBezTo>
                    <a:pt x="134400" y="276003"/>
                    <a:pt x="143735" y="268954"/>
                    <a:pt x="153546" y="262573"/>
                  </a:cubicBezTo>
                  <a:cubicBezTo>
                    <a:pt x="164023" y="255810"/>
                    <a:pt x="175072" y="249809"/>
                    <a:pt x="186978" y="245523"/>
                  </a:cubicBezTo>
                  <a:cubicBezTo>
                    <a:pt x="198789" y="241141"/>
                    <a:pt x="211648" y="238760"/>
                    <a:pt x="224316" y="239808"/>
                  </a:cubicBezTo>
                  <a:cubicBezTo>
                    <a:pt x="226316" y="239998"/>
                    <a:pt x="227841" y="241713"/>
                    <a:pt x="227745" y="243713"/>
                  </a:cubicBezTo>
                  <a:cubicBezTo>
                    <a:pt x="227555" y="245618"/>
                    <a:pt x="226031" y="247047"/>
                    <a:pt x="224221" y="247047"/>
                  </a:cubicBezTo>
                  <a:lnTo>
                    <a:pt x="224126" y="247047"/>
                  </a:lnTo>
                  <a:cubicBezTo>
                    <a:pt x="212791" y="247333"/>
                    <a:pt x="201647" y="250666"/>
                    <a:pt x="191455" y="255714"/>
                  </a:cubicBezTo>
                  <a:cubicBezTo>
                    <a:pt x="181168" y="260763"/>
                    <a:pt x="171548" y="267335"/>
                    <a:pt x="162499" y="274669"/>
                  </a:cubicBezTo>
                  <a:cubicBezTo>
                    <a:pt x="153450" y="282004"/>
                    <a:pt x="144973" y="290100"/>
                    <a:pt x="136972" y="298577"/>
                  </a:cubicBezTo>
                  <a:cubicBezTo>
                    <a:pt x="132971" y="302863"/>
                    <a:pt x="129161" y="307245"/>
                    <a:pt x="125351" y="311626"/>
                  </a:cubicBezTo>
                  <a:cubicBezTo>
                    <a:pt x="122970" y="314484"/>
                    <a:pt x="120494" y="317532"/>
                    <a:pt x="118303" y="320485"/>
                  </a:cubicBezTo>
                  <a:cubicBezTo>
                    <a:pt x="108492" y="368395"/>
                    <a:pt x="97157" y="415925"/>
                    <a:pt x="84299" y="463169"/>
                  </a:cubicBezTo>
                  <a:cubicBezTo>
                    <a:pt x="77250" y="489172"/>
                    <a:pt x="69725" y="515080"/>
                    <a:pt x="61534" y="540893"/>
                  </a:cubicBezTo>
                  <a:cubicBezTo>
                    <a:pt x="57438" y="553752"/>
                    <a:pt x="53247" y="566611"/>
                    <a:pt x="48865" y="579469"/>
                  </a:cubicBezTo>
                  <a:cubicBezTo>
                    <a:pt x="44389" y="592328"/>
                    <a:pt x="40007" y="604901"/>
                    <a:pt x="34769" y="618046"/>
                  </a:cubicBezTo>
                  <a:cubicBezTo>
                    <a:pt x="31149" y="627285"/>
                    <a:pt x="20672" y="631857"/>
                    <a:pt x="11432" y="628237"/>
                  </a:cubicBezTo>
                  <a:cubicBezTo>
                    <a:pt x="2193" y="624618"/>
                    <a:pt x="-2379" y="614140"/>
                    <a:pt x="1240" y="604901"/>
                  </a:cubicBezTo>
                  <a:cubicBezTo>
                    <a:pt x="1336" y="604711"/>
                    <a:pt x="1431" y="604520"/>
                    <a:pt x="1431" y="604425"/>
                  </a:cubicBezTo>
                  <a:lnTo>
                    <a:pt x="1622" y="604044"/>
                  </a:lnTo>
                  <a:cubicBezTo>
                    <a:pt x="6670" y="592423"/>
                    <a:pt x="11623" y="579946"/>
                    <a:pt x="16290" y="567658"/>
                  </a:cubicBezTo>
                  <a:cubicBezTo>
                    <a:pt x="20957" y="555276"/>
                    <a:pt x="25530" y="542893"/>
                    <a:pt x="30006" y="530416"/>
                  </a:cubicBezTo>
                  <a:cubicBezTo>
                    <a:pt x="38864" y="505365"/>
                    <a:pt x="47151" y="480123"/>
                    <a:pt x="54962" y="454787"/>
                  </a:cubicBezTo>
                  <a:cubicBezTo>
                    <a:pt x="70678" y="403923"/>
                    <a:pt x="84680" y="352584"/>
                    <a:pt x="96776" y="300673"/>
                  </a:cubicBezTo>
                  <a:lnTo>
                    <a:pt x="102777" y="274574"/>
                  </a:lnTo>
                  <a:cubicBezTo>
                    <a:pt x="102110" y="271907"/>
                    <a:pt x="101444" y="269145"/>
                    <a:pt x="100681" y="266478"/>
                  </a:cubicBezTo>
                  <a:cubicBezTo>
                    <a:pt x="97348" y="254476"/>
                    <a:pt x="93157" y="242760"/>
                    <a:pt x="87918" y="231521"/>
                  </a:cubicBezTo>
                  <a:cubicBezTo>
                    <a:pt x="82680" y="220281"/>
                    <a:pt x="76202" y="209709"/>
                    <a:pt x="68297" y="200279"/>
                  </a:cubicBezTo>
                  <a:cubicBezTo>
                    <a:pt x="64296" y="195612"/>
                    <a:pt x="60010" y="191230"/>
                    <a:pt x="55342" y="187325"/>
                  </a:cubicBezTo>
                  <a:cubicBezTo>
                    <a:pt x="50580" y="183515"/>
                    <a:pt x="45532" y="180086"/>
                    <a:pt x="40103" y="177229"/>
                  </a:cubicBezTo>
                  <a:lnTo>
                    <a:pt x="40007" y="177229"/>
                  </a:lnTo>
                  <a:cubicBezTo>
                    <a:pt x="37912" y="176085"/>
                    <a:pt x="37150" y="173514"/>
                    <a:pt x="38198" y="171418"/>
                  </a:cubicBezTo>
                  <a:cubicBezTo>
                    <a:pt x="39246" y="169418"/>
                    <a:pt x="41627" y="168656"/>
                    <a:pt x="43722" y="169513"/>
                  </a:cubicBezTo>
                  <a:cubicBezTo>
                    <a:pt x="49914" y="172276"/>
                    <a:pt x="55819" y="175609"/>
                    <a:pt x="61343" y="179419"/>
                  </a:cubicBezTo>
                  <a:cubicBezTo>
                    <a:pt x="66773" y="183420"/>
                    <a:pt x="71916" y="187801"/>
                    <a:pt x="76679" y="192659"/>
                  </a:cubicBezTo>
                  <a:cubicBezTo>
                    <a:pt x="86109" y="202375"/>
                    <a:pt x="93919" y="213328"/>
                    <a:pt x="100396" y="225044"/>
                  </a:cubicBezTo>
                  <a:cubicBezTo>
                    <a:pt x="103825" y="231140"/>
                    <a:pt x="106968" y="237522"/>
                    <a:pt x="109826" y="243999"/>
                  </a:cubicBezTo>
                  <a:cubicBezTo>
                    <a:pt x="111540" y="236760"/>
                    <a:pt x="113255" y="229426"/>
                    <a:pt x="115160" y="222282"/>
                  </a:cubicBezTo>
                  <a:lnTo>
                    <a:pt x="120398" y="202660"/>
                  </a:lnTo>
                  <a:lnTo>
                    <a:pt x="123066" y="192850"/>
                  </a:lnTo>
                  <a:lnTo>
                    <a:pt x="126018" y="183134"/>
                  </a:lnTo>
                  <a:lnTo>
                    <a:pt x="128114" y="176276"/>
                  </a:lnTo>
                  <a:cubicBezTo>
                    <a:pt x="128876" y="172180"/>
                    <a:pt x="129638" y="167894"/>
                    <a:pt x="130209" y="163703"/>
                  </a:cubicBezTo>
                  <a:cubicBezTo>
                    <a:pt x="131066" y="157512"/>
                    <a:pt x="131733" y="151321"/>
                    <a:pt x="132209" y="145129"/>
                  </a:cubicBezTo>
                  <a:cubicBezTo>
                    <a:pt x="133067" y="132747"/>
                    <a:pt x="133067" y="120174"/>
                    <a:pt x="131828" y="107887"/>
                  </a:cubicBezTo>
                  <a:cubicBezTo>
                    <a:pt x="130590" y="95599"/>
                    <a:pt x="128018" y="83407"/>
                    <a:pt x="123732" y="71977"/>
                  </a:cubicBezTo>
                  <a:cubicBezTo>
                    <a:pt x="121541" y="66262"/>
                    <a:pt x="118875" y="60738"/>
                    <a:pt x="115826" y="55499"/>
                  </a:cubicBezTo>
                  <a:cubicBezTo>
                    <a:pt x="112588" y="50356"/>
                    <a:pt x="108968" y="45402"/>
                    <a:pt x="104777" y="40926"/>
                  </a:cubicBezTo>
                  <a:lnTo>
                    <a:pt x="104682" y="40831"/>
                  </a:lnTo>
                  <a:cubicBezTo>
                    <a:pt x="103063" y="39116"/>
                    <a:pt x="103158" y="36354"/>
                    <a:pt x="104968" y="34735"/>
                  </a:cubicBezTo>
                  <a:cubicBezTo>
                    <a:pt x="106682" y="33211"/>
                    <a:pt x="109159" y="33211"/>
                    <a:pt x="110778" y="34735"/>
                  </a:cubicBezTo>
                  <a:cubicBezTo>
                    <a:pt x="115731" y="39402"/>
                    <a:pt x="120208" y="44450"/>
                    <a:pt x="124113" y="49975"/>
                  </a:cubicBezTo>
                  <a:cubicBezTo>
                    <a:pt x="127923" y="55499"/>
                    <a:pt x="131352" y="61405"/>
                    <a:pt x="134114" y="67501"/>
                  </a:cubicBezTo>
                  <a:cubicBezTo>
                    <a:pt x="139734" y="79788"/>
                    <a:pt x="143449" y="92742"/>
                    <a:pt x="145735" y="105886"/>
                  </a:cubicBezTo>
                  <a:cubicBezTo>
                    <a:pt x="146497" y="110363"/>
                    <a:pt x="147164" y="114840"/>
                    <a:pt x="147640" y="119317"/>
                  </a:cubicBezTo>
                  <a:cubicBezTo>
                    <a:pt x="154307" y="102267"/>
                    <a:pt x="161546" y="85503"/>
                    <a:pt x="169928" y="69120"/>
                  </a:cubicBezTo>
                  <a:cubicBezTo>
                    <a:pt x="173262" y="63119"/>
                    <a:pt x="176310" y="57023"/>
                    <a:pt x="179739" y="51118"/>
                  </a:cubicBezTo>
                  <a:cubicBezTo>
                    <a:pt x="183264" y="45212"/>
                    <a:pt x="186693" y="39306"/>
                    <a:pt x="190693" y="33687"/>
                  </a:cubicBezTo>
                  <a:cubicBezTo>
                    <a:pt x="192598" y="30829"/>
                    <a:pt x="194503" y="27972"/>
                    <a:pt x="196694" y="25210"/>
                  </a:cubicBezTo>
                  <a:cubicBezTo>
                    <a:pt x="198789" y="22447"/>
                    <a:pt x="200789" y="19590"/>
                    <a:pt x="203075" y="17018"/>
                  </a:cubicBezTo>
                  <a:lnTo>
                    <a:pt x="206409" y="13018"/>
                  </a:lnTo>
                  <a:lnTo>
                    <a:pt x="210029" y="9112"/>
                  </a:lnTo>
                  <a:cubicBezTo>
                    <a:pt x="211172" y="7779"/>
                    <a:pt x="212505" y="6541"/>
                    <a:pt x="213839" y="5302"/>
                  </a:cubicBezTo>
                  <a:cubicBezTo>
                    <a:pt x="214505" y="4636"/>
                    <a:pt x="215172" y="4064"/>
                    <a:pt x="215934" y="3397"/>
                  </a:cubicBezTo>
                  <a:cubicBezTo>
                    <a:pt x="216696" y="2731"/>
                    <a:pt x="217267" y="2159"/>
                    <a:pt x="218316" y="1397"/>
                  </a:cubicBezTo>
                  <a:cubicBezTo>
                    <a:pt x="221364" y="-889"/>
                    <a:pt x="225649" y="-317"/>
                    <a:pt x="228031" y="2731"/>
                  </a:cubicBezTo>
                  <a:cubicBezTo>
                    <a:pt x="230222" y="5588"/>
                    <a:pt x="229746" y="9589"/>
                    <a:pt x="227269" y="11970"/>
                  </a:cubicBezTo>
                  <a:lnTo>
                    <a:pt x="226698" y="12446"/>
                  </a:lnTo>
                  <a:lnTo>
                    <a:pt x="225269" y="13684"/>
                  </a:lnTo>
                  <a:cubicBezTo>
                    <a:pt x="224793" y="14161"/>
                    <a:pt x="224221" y="14732"/>
                    <a:pt x="223650" y="15208"/>
                  </a:cubicBezTo>
                  <a:cubicBezTo>
                    <a:pt x="222602" y="16351"/>
                    <a:pt x="221554" y="17399"/>
                    <a:pt x="220506" y="18637"/>
                  </a:cubicBezTo>
                  <a:lnTo>
                    <a:pt x="217458" y="22162"/>
                  </a:lnTo>
                  <a:lnTo>
                    <a:pt x="214505" y="25972"/>
                  </a:lnTo>
                  <a:cubicBezTo>
                    <a:pt x="212505" y="28448"/>
                    <a:pt x="210696" y="31115"/>
                    <a:pt x="208886" y="33782"/>
                  </a:cubicBezTo>
                  <a:cubicBezTo>
                    <a:pt x="206981" y="36354"/>
                    <a:pt x="205266" y="39116"/>
                    <a:pt x="203552" y="41878"/>
                  </a:cubicBezTo>
                  <a:cubicBezTo>
                    <a:pt x="200027" y="47308"/>
                    <a:pt x="196980" y="53118"/>
                    <a:pt x="193741" y="58833"/>
                  </a:cubicBezTo>
                  <a:cubicBezTo>
                    <a:pt x="190693" y="64548"/>
                    <a:pt x="187835" y="70548"/>
                    <a:pt x="184883" y="76359"/>
                  </a:cubicBezTo>
                  <a:cubicBezTo>
                    <a:pt x="177548" y="91789"/>
                    <a:pt x="171262" y="107791"/>
                    <a:pt x="165642" y="123984"/>
                  </a:cubicBezTo>
                  <a:cubicBezTo>
                    <a:pt x="173548" y="117412"/>
                    <a:pt x="181835" y="111316"/>
                    <a:pt x="190502" y="105601"/>
                  </a:cubicBezTo>
                  <a:cubicBezTo>
                    <a:pt x="200980" y="98838"/>
                    <a:pt x="212029" y="92837"/>
                    <a:pt x="223935" y="88551"/>
                  </a:cubicBezTo>
                  <a:cubicBezTo>
                    <a:pt x="235746" y="84169"/>
                    <a:pt x="248605" y="81788"/>
                    <a:pt x="261273" y="82836"/>
                  </a:cubicBezTo>
                  <a:cubicBezTo>
                    <a:pt x="263369" y="83312"/>
                    <a:pt x="264892" y="85026"/>
                    <a:pt x="264798" y="87027"/>
                  </a:cubicBezTo>
                  <a:close/>
                </a:path>
              </a:pathLst>
            </a:custGeom>
            <a:solidFill>
              <a:srgbClr val="9AA13B"/>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nvGrpSpPr>
            <p:cNvPr id="63" name="图形 4"/>
            <p:cNvGrpSpPr/>
            <p:nvPr/>
          </p:nvGrpSpPr>
          <p:grpSpPr>
            <a:xfrm>
              <a:off x="9547987" y="2188664"/>
              <a:ext cx="146358" cy="188984"/>
              <a:chOff x="9547987" y="2188664"/>
              <a:chExt cx="146358" cy="188984"/>
            </a:xfrm>
          </p:grpSpPr>
          <p:sp>
            <p:nvSpPr>
              <p:cNvPr id="64" name="任意多边形: 形状 63"/>
              <p:cNvSpPr/>
              <p:nvPr/>
            </p:nvSpPr>
            <p:spPr>
              <a:xfrm>
                <a:off x="9547987" y="2188664"/>
                <a:ext cx="146358" cy="188984"/>
              </a:xfrm>
              <a:custGeom>
                <a:avLst/>
                <a:gdLst>
                  <a:gd name="connsiteX0" fmla="*/ 133317 w 146358"/>
                  <a:gd name="connsiteY0" fmla="*/ 99240 h 188984"/>
                  <a:gd name="connsiteX1" fmla="*/ 30352 w 146358"/>
                  <a:gd name="connsiteY1" fmla="*/ 187060 h 188984"/>
                  <a:gd name="connsiteX2" fmla="*/ 920 w 146358"/>
                  <a:gd name="connsiteY2" fmla="*/ 173630 h 188984"/>
                  <a:gd name="connsiteX3" fmla="*/ 62 w 146358"/>
                  <a:gd name="connsiteY3" fmla="*/ 168010 h 188984"/>
                  <a:gd name="connsiteX4" fmla="*/ 50164 w 146358"/>
                  <a:gd name="connsiteY4" fmla="*/ 19325 h 188984"/>
                  <a:gd name="connsiteX5" fmla="*/ 136937 w 146358"/>
                  <a:gd name="connsiteY5" fmla="*/ 19897 h 188984"/>
                  <a:gd name="connsiteX6" fmla="*/ 133317 w 146358"/>
                  <a:gd name="connsiteY6" fmla="*/ 99240 h 18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358" h="188984">
                    <a:moveTo>
                      <a:pt x="133317" y="99240"/>
                    </a:moveTo>
                    <a:cubicBezTo>
                      <a:pt x="107695" y="146008"/>
                      <a:pt x="60642" y="173440"/>
                      <a:pt x="30352" y="187060"/>
                    </a:cubicBezTo>
                    <a:cubicBezTo>
                      <a:pt x="18065" y="192585"/>
                      <a:pt x="4444" y="185632"/>
                      <a:pt x="920" y="173630"/>
                    </a:cubicBezTo>
                    <a:cubicBezTo>
                      <a:pt x="444" y="171916"/>
                      <a:pt x="62" y="170011"/>
                      <a:pt x="62" y="168010"/>
                    </a:cubicBezTo>
                    <a:cubicBezTo>
                      <a:pt x="-699" y="127148"/>
                      <a:pt x="4920" y="54853"/>
                      <a:pt x="50164" y="19325"/>
                    </a:cubicBezTo>
                    <a:cubicBezTo>
                      <a:pt x="86740" y="-9345"/>
                      <a:pt x="120935" y="-3535"/>
                      <a:pt x="136937" y="19897"/>
                    </a:cubicBezTo>
                    <a:cubicBezTo>
                      <a:pt x="149414" y="38280"/>
                      <a:pt x="150748" y="67331"/>
                      <a:pt x="133317" y="99240"/>
                    </a:cubicBezTo>
                    <a:close/>
                  </a:path>
                </a:pathLst>
              </a:custGeom>
              <a:solidFill>
                <a:srgbClr val="62702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65" name="任意多边形: 形状 64"/>
              <p:cNvSpPr/>
              <p:nvPr/>
            </p:nvSpPr>
            <p:spPr>
              <a:xfrm>
                <a:off x="9548907" y="2208656"/>
                <a:ext cx="145439" cy="168992"/>
              </a:xfrm>
              <a:custGeom>
                <a:avLst/>
                <a:gdLst>
                  <a:gd name="connsiteX0" fmla="*/ 132397 w 145439"/>
                  <a:gd name="connsiteY0" fmla="*/ 79248 h 168992"/>
                  <a:gd name="connsiteX1" fmla="*/ 29432 w 145439"/>
                  <a:gd name="connsiteY1" fmla="*/ 167069 h 168992"/>
                  <a:gd name="connsiteX2" fmla="*/ 0 w 145439"/>
                  <a:gd name="connsiteY2" fmla="*/ 153638 h 168992"/>
                  <a:gd name="connsiteX3" fmla="*/ 136017 w 145439"/>
                  <a:gd name="connsiteY3" fmla="*/ 0 h 168992"/>
                  <a:gd name="connsiteX4" fmla="*/ 132397 w 145439"/>
                  <a:gd name="connsiteY4" fmla="*/ 79248 h 168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39" h="168992">
                    <a:moveTo>
                      <a:pt x="132397" y="79248"/>
                    </a:moveTo>
                    <a:cubicBezTo>
                      <a:pt x="106775" y="126016"/>
                      <a:pt x="59722" y="153448"/>
                      <a:pt x="29432" y="167069"/>
                    </a:cubicBezTo>
                    <a:cubicBezTo>
                      <a:pt x="17145" y="172593"/>
                      <a:pt x="3524" y="165640"/>
                      <a:pt x="0" y="153638"/>
                    </a:cubicBezTo>
                    <a:cubicBezTo>
                      <a:pt x="89059" y="136589"/>
                      <a:pt x="127921" y="26480"/>
                      <a:pt x="136017" y="0"/>
                    </a:cubicBezTo>
                    <a:cubicBezTo>
                      <a:pt x="148494" y="18288"/>
                      <a:pt x="149828" y="47339"/>
                      <a:pt x="132397" y="79248"/>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66" name="任意多边形: 形状 65"/>
              <p:cNvSpPr/>
              <p:nvPr/>
            </p:nvSpPr>
            <p:spPr>
              <a:xfrm>
                <a:off x="9565798" y="2203196"/>
                <a:ext cx="66992" cy="85786"/>
              </a:xfrm>
              <a:custGeom>
                <a:avLst/>
                <a:gdLst>
                  <a:gd name="connsiteX0" fmla="*/ 48165 w 66992"/>
                  <a:gd name="connsiteY0" fmla="*/ 53561 h 85786"/>
                  <a:gd name="connsiteX1" fmla="*/ 3398 w 66992"/>
                  <a:gd name="connsiteY1" fmla="*/ 84422 h 85786"/>
                  <a:gd name="connsiteX2" fmla="*/ 18828 w 66992"/>
                  <a:gd name="connsiteY2" fmla="*/ 32225 h 85786"/>
                  <a:gd name="connsiteX3" fmla="*/ 63596 w 66992"/>
                  <a:gd name="connsiteY3" fmla="*/ 1364 h 85786"/>
                  <a:gd name="connsiteX4" fmla="*/ 48165 w 66992"/>
                  <a:gd name="connsiteY4" fmla="*/ 53561 h 85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 h="85786">
                    <a:moveTo>
                      <a:pt x="48165" y="53561"/>
                    </a:moveTo>
                    <a:cubicBezTo>
                      <a:pt x="31496" y="76517"/>
                      <a:pt x="11494" y="90328"/>
                      <a:pt x="3398" y="84422"/>
                    </a:cubicBezTo>
                    <a:cubicBezTo>
                      <a:pt x="-4699" y="78517"/>
                      <a:pt x="2159" y="55181"/>
                      <a:pt x="18828" y="32225"/>
                    </a:cubicBezTo>
                    <a:cubicBezTo>
                      <a:pt x="35497" y="9270"/>
                      <a:pt x="55499" y="-4541"/>
                      <a:pt x="63596" y="1364"/>
                    </a:cubicBezTo>
                    <a:cubicBezTo>
                      <a:pt x="71692" y="7270"/>
                      <a:pt x="64834" y="30606"/>
                      <a:pt x="48165" y="53561"/>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67" name="任意多边形: 形状 66"/>
              <p:cNvSpPr/>
              <p:nvPr/>
            </p:nvSpPr>
            <p:spPr>
              <a:xfrm>
                <a:off x="9556781" y="2295110"/>
                <a:ext cx="13093" cy="32927"/>
              </a:xfrm>
              <a:custGeom>
                <a:avLst/>
                <a:gdLst>
                  <a:gd name="connsiteX0" fmla="*/ 12319 w 13093"/>
                  <a:gd name="connsiteY0" fmla="*/ 17559 h 32927"/>
                  <a:gd name="connsiteX1" fmla="*/ 3461 w 13093"/>
                  <a:gd name="connsiteY1" fmla="*/ 32895 h 32927"/>
                  <a:gd name="connsiteX2" fmla="*/ 793 w 13093"/>
                  <a:gd name="connsiteY2" fmla="*/ 15369 h 32927"/>
                  <a:gd name="connsiteX3" fmla="*/ 9652 w 13093"/>
                  <a:gd name="connsiteY3" fmla="*/ 33 h 32927"/>
                  <a:gd name="connsiteX4" fmla="*/ 12319 w 13093"/>
                  <a:gd name="connsiteY4" fmla="*/ 17559 h 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3" h="32927">
                    <a:moveTo>
                      <a:pt x="12319" y="17559"/>
                    </a:moveTo>
                    <a:cubicBezTo>
                      <a:pt x="10604" y="26608"/>
                      <a:pt x="6604" y="33466"/>
                      <a:pt x="3461" y="32895"/>
                    </a:cubicBezTo>
                    <a:cubicBezTo>
                      <a:pt x="222" y="32323"/>
                      <a:pt x="-921" y="24417"/>
                      <a:pt x="793" y="15369"/>
                    </a:cubicBezTo>
                    <a:cubicBezTo>
                      <a:pt x="2508" y="6320"/>
                      <a:pt x="6509" y="-538"/>
                      <a:pt x="9652" y="33"/>
                    </a:cubicBezTo>
                    <a:cubicBezTo>
                      <a:pt x="12795" y="700"/>
                      <a:pt x="14033" y="8511"/>
                      <a:pt x="12319" y="17559"/>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68" name="图形 4"/>
            <p:cNvGrpSpPr/>
            <p:nvPr/>
          </p:nvGrpSpPr>
          <p:grpSpPr>
            <a:xfrm>
              <a:off x="9598914" y="2328622"/>
              <a:ext cx="207066" cy="123722"/>
              <a:chOff x="9598914" y="2328622"/>
              <a:chExt cx="207066" cy="123722"/>
            </a:xfrm>
          </p:grpSpPr>
          <p:sp>
            <p:nvSpPr>
              <p:cNvPr id="69" name="任意多边形: 形状 68"/>
              <p:cNvSpPr/>
              <p:nvPr/>
            </p:nvSpPr>
            <p:spPr>
              <a:xfrm>
                <a:off x="9598914" y="2328622"/>
                <a:ext cx="207066" cy="123722"/>
              </a:xfrm>
              <a:custGeom>
                <a:avLst/>
                <a:gdLst>
                  <a:gd name="connsiteX0" fmla="*/ 149828 w 207066"/>
                  <a:gd name="connsiteY0" fmla="*/ 115397 h 123722"/>
                  <a:gd name="connsiteX1" fmla="*/ 14573 w 207066"/>
                  <a:gd name="connsiteY1" fmla="*/ 109492 h 123722"/>
                  <a:gd name="connsiteX2" fmla="*/ 2286 w 207066"/>
                  <a:gd name="connsiteY2" fmla="*/ 79583 h 123722"/>
                  <a:gd name="connsiteX3" fmla="*/ 5429 w 207066"/>
                  <a:gd name="connsiteY3" fmla="*/ 74916 h 123722"/>
                  <a:gd name="connsiteX4" fmla="*/ 143446 w 207066"/>
                  <a:gd name="connsiteY4" fmla="*/ 335 h 123722"/>
                  <a:gd name="connsiteX5" fmla="*/ 206502 w 207066"/>
                  <a:gd name="connsiteY5" fmla="*/ 59962 h 123722"/>
                  <a:gd name="connsiteX6" fmla="*/ 149828 w 207066"/>
                  <a:gd name="connsiteY6" fmla="*/ 115397 h 123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066" h="123722">
                    <a:moveTo>
                      <a:pt x="149828" y="115397"/>
                    </a:moveTo>
                    <a:cubicBezTo>
                      <a:pt x="99155" y="132161"/>
                      <a:pt x="46006" y="120160"/>
                      <a:pt x="14573" y="109492"/>
                    </a:cubicBezTo>
                    <a:cubicBezTo>
                      <a:pt x="1905" y="105110"/>
                      <a:pt x="-3429" y="90823"/>
                      <a:pt x="2286" y="79583"/>
                    </a:cubicBezTo>
                    <a:cubicBezTo>
                      <a:pt x="3143" y="77964"/>
                      <a:pt x="4191" y="76345"/>
                      <a:pt x="5429" y="74916"/>
                    </a:cubicBezTo>
                    <a:cubicBezTo>
                      <a:pt x="32671" y="44531"/>
                      <a:pt x="86106" y="-4523"/>
                      <a:pt x="143446" y="335"/>
                    </a:cubicBezTo>
                    <a:cubicBezTo>
                      <a:pt x="189738" y="4240"/>
                      <a:pt x="210883" y="31863"/>
                      <a:pt x="206502" y="59962"/>
                    </a:cubicBezTo>
                    <a:cubicBezTo>
                      <a:pt x="203168" y="81774"/>
                      <a:pt x="184308" y="103967"/>
                      <a:pt x="149828" y="115397"/>
                    </a:cubicBezTo>
                    <a:close/>
                  </a:path>
                </a:pathLst>
              </a:custGeom>
              <a:solidFill>
                <a:srgbClr val="62702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70" name="任意多边形: 形状 69"/>
              <p:cNvSpPr/>
              <p:nvPr/>
            </p:nvSpPr>
            <p:spPr>
              <a:xfrm>
                <a:off x="9598914" y="2388583"/>
                <a:ext cx="206501" cy="63760"/>
              </a:xfrm>
              <a:custGeom>
                <a:avLst/>
                <a:gdLst>
                  <a:gd name="connsiteX0" fmla="*/ 149828 w 206501"/>
                  <a:gd name="connsiteY0" fmla="*/ 55435 h 63760"/>
                  <a:gd name="connsiteX1" fmla="*/ 14573 w 206501"/>
                  <a:gd name="connsiteY1" fmla="*/ 49530 h 63760"/>
                  <a:gd name="connsiteX2" fmla="*/ 2286 w 206501"/>
                  <a:gd name="connsiteY2" fmla="*/ 19621 h 63760"/>
                  <a:gd name="connsiteX3" fmla="*/ 206502 w 206501"/>
                  <a:gd name="connsiteY3" fmla="*/ 0 h 63760"/>
                  <a:gd name="connsiteX4" fmla="*/ 149828 w 206501"/>
                  <a:gd name="connsiteY4" fmla="*/ 55435 h 6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01" h="63760">
                    <a:moveTo>
                      <a:pt x="149828" y="55435"/>
                    </a:moveTo>
                    <a:cubicBezTo>
                      <a:pt x="99155" y="72200"/>
                      <a:pt x="46006" y="60198"/>
                      <a:pt x="14573" y="49530"/>
                    </a:cubicBezTo>
                    <a:cubicBezTo>
                      <a:pt x="1905" y="45148"/>
                      <a:pt x="-3429" y="30861"/>
                      <a:pt x="2286" y="19621"/>
                    </a:cubicBezTo>
                    <a:cubicBezTo>
                      <a:pt x="79057" y="67818"/>
                      <a:pt x="182499" y="13811"/>
                      <a:pt x="206502" y="0"/>
                    </a:cubicBezTo>
                    <a:cubicBezTo>
                      <a:pt x="203168" y="21812"/>
                      <a:pt x="184308" y="44005"/>
                      <a:pt x="149828" y="55435"/>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71" name="任意多边形: 形状 70"/>
              <p:cNvSpPr/>
              <p:nvPr/>
            </p:nvSpPr>
            <p:spPr>
              <a:xfrm>
                <a:off x="9666802" y="2337266"/>
                <a:ext cx="100919" cy="40626"/>
              </a:xfrm>
              <a:custGeom>
                <a:avLst/>
                <a:gdLst>
                  <a:gd name="connsiteX0" fmla="*/ 53936 w 100919"/>
                  <a:gd name="connsiteY0" fmla="*/ 38077 h 40626"/>
                  <a:gd name="connsiteX1" fmla="*/ 120 w 100919"/>
                  <a:gd name="connsiteY1" fmla="*/ 30172 h 40626"/>
                  <a:gd name="connsiteX2" fmla="*/ 46983 w 100919"/>
                  <a:gd name="connsiteY2" fmla="*/ 2549 h 40626"/>
                  <a:gd name="connsiteX3" fmla="*/ 100799 w 100919"/>
                  <a:gd name="connsiteY3" fmla="*/ 10455 h 40626"/>
                  <a:gd name="connsiteX4" fmla="*/ 53936 w 100919"/>
                  <a:gd name="connsiteY4" fmla="*/ 38077 h 40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19" h="40626">
                    <a:moveTo>
                      <a:pt x="53936" y="38077"/>
                    </a:moveTo>
                    <a:cubicBezTo>
                      <a:pt x="26123" y="43506"/>
                      <a:pt x="2025" y="39982"/>
                      <a:pt x="120" y="30172"/>
                    </a:cubicBezTo>
                    <a:cubicBezTo>
                      <a:pt x="-1785" y="20361"/>
                      <a:pt x="19170" y="7978"/>
                      <a:pt x="46983" y="2549"/>
                    </a:cubicBezTo>
                    <a:cubicBezTo>
                      <a:pt x="74796" y="-2880"/>
                      <a:pt x="98894" y="644"/>
                      <a:pt x="100799" y="10455"/>
                    </a:cubicBezTo>
                    <a:cubicBezTo>
                      <a:pt x="102704" y="20266"/>
                      <a:pt x="81749" y="32648"/>
                      <a:pt x="53936" y="38077"/>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72" name="任意多边形: 形状 71"/>
              <p:cNvSpPr/>
              <p:nvPr/>
            </p:nvSpPr>
            <p:spPr>
              <a:xfrm>
                <a:off x="9632384" y="2369907"/>
                <a:ext cx="27833" cy="21922"/>
              </a:xfrm>
              <a:custGeom>
                <a:avLst/>
                <a:gdLst>
                  <a:gd name="connsiteX0" fmla="*/ 17393 w 27833"/>
                  <a:gd name="connsiteY0" fmla="*/ 15724 h 21922"/>
                  <a:gd name="connsiteX1" fmla="*/ 439 w 27833"/>
                  <a:gd name="connsiteY1" fmla="*/ 20867 h 21922"/>
                  <a:gd name="connsiteX2" fmla="*/ 10440 w 27833"/>
                  <a:gd name="connsiteY2" fmla="*/ 6199 h 21922"/>
                  <a:gd name="connsiteX3" fmla="*/ 27395 w 27833"/>
                  <a:gd name="connsiteY3" fmla="*/ 1055 h 21922"/>
                  <a:gd name="connsiteX4" fmla="*/ 17393 w 27833"/>
                  <a:gd name="connsiteY4" fmla="*/ 15724 h 21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3" h="21922">
                    <a:moveTo>
                      <a:pt x="17393" y="15724"/>
                    </a:moveTo>
                    <a:cubicBezTo>
                      <a:pt x="9964" y="21153"/>
                      <a:pt x="2344" y="23439"/>
                      <a:pt x="439" y="20867"/>
                    </a:cubicBezTo>
                    <a:cubicBezTo>
                      <a:pt x="-1466" y="18200"/>
                      <a:pt x="3011" y="11723"/>
                      <a:pt x="10440" y="6199"/>
                    </a:cubicBezTo>
                    <a:cubicBezTo>
                      <a:pt x="17870" y="770"/>
                      <a:pt x="25489" y="-1516"/>
                      <a:pt x="27395" y="1055"/>
                    </a:cubicBezTo>
                    <a:cubicBezTo>
                      <a:pt x="29299" y="3722"/>
                      <a:pt x="24823" y="10295"/>
                      <a:pt x="17393" y="15724"/>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73" name="图形 4"/>
            <p:cNvGrpSpPr/>
            <p:nvPr/>
          </p:nvGrpSpPr>
          <p:grpSpPr>
            <a:xfrm>
              <a:off x="9552622" y="2491023"/>
              <a:ext cx="207066" cy="123722"/>
              <a:chOff x="9552622" y="2491023"/>
              <a:chExt cx="207066" cy="123722"/>
            </a:xfrm>
          </p:grpSpPr>
          <p:sp>
            <p:nvSpPr>
              <p:cNvPr id="74" name="任意多边形: 形状 73"/>
              <p:cNvSpPr/>
              <p:nvPr/>
            </p:nvSpPr>
            <p:spPr>
              <a:xfrm>
                <a:off x="9552622" y="2491023"/>
                <a:ext cx="207066" cy="123722"/>
              </a:xfrm>
              <a:custGeom>
                <a:avLst/>
                <a:gdLst>
                  <a:gd name="connsiteX0" fmla="*/ 149828 w 207066"/>
                  <a:gd name="connsiteY0" fmla="*/ 115397 h 123722"/>
                  <a:gd name="connsiteX1" fmla="*/ 14573 w 207066"/>
                  <a:gd name="connsiteY1" fmla="*/ 109492 h 123722"/>
                  <a:gd name="connsiteX2" fmla="*/ 2286 w 207066"/>
                  <a:gd name="connsiteY2" fmla="*/ 79583 h 123722"/>
                  <a:gd name="connsiteX3" fmla="*/ 5429 w 207066"/>
                  <a:gd name="connsiteY3" fmla="*/ 74916 h 123722"/>
                  <a:gd name="connsiteX4" fmla="*/ 143447 w 207066"/>
                  <a:gd name="connsiteY4" fmla="*/ 335 h 123722"/>
                  <a:gd name="connsiteX5" fmla="*/ 206502 w 207066"/>
                  <a:gd name="connsiteY5" fmla="*/ 59962 h 123722"/>
                  <a:gd name="connsiteX6" fmla="*/ 149828 w 207066"/>
                  <a:gd name="connsiteY6" fmla="*/ 115397 h 123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066" h="123722">
                    <a:moveTo>
                      <a:pt x="149828" y="115397"/>
                    </a:moveTo>
                    <a:cubicBezTo>
                      <a:pt x="99155" y="132161"/>
                      <a:pt x="46006" y="120160"/>
                      <a:pt x="14573" y="109492"/>
                    </a:cubicBezTo>
                    <a:cubicBezTo>
                      <a:pt x="1905" y="105110"/>
                      <a:pt x="-3429" y="90823"/>
                      <a:pt x="2286" y="79583"/>
                    </a:cubicBezTo>
                    <a:cubicBezTo>
                      <a:pt x="3143" y="77964"/>
                      <a:pt x="4191" y="76345"/>
                      <a:pt x="5429" y="74916"/>
                    </a:cubicBezTo>
                    <a:cubicBezTo>
                      <a:pt x="32671" y="44531"/>
                      <a:pt x="86106" y="-4522"/>
                      <a:pt x="143447" y="335"/>
                    </a:cubicBezTo>
                    <a:cubicBezTo>
                      <a:pt x="189738" y="4241"/>
                      <a:pt x="210883" y="31863"/>
                      <a:pt x="206502" y="59962"/>
                    </a:cubicBezTo>
                    <a:cubicBezTo>
                      <a:pt x="203168" y="81774"/>
                      <a:pt x="184309" y="103967"/>
                      <a:pt x="149828" y="115397"/>
                    </a:cubicBezTo>
                    <a:close/>
                  </a:path>
                </a:pathLst>
              </a:custGeom>
              <a:solidFill>
                <a:srgbClr val="62702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75" name="任意多边形: 形状 74"/>
              <p:cNvSpPr/>
              <p:nvPr/>
            </p:nvSpPr>
            <p:spPr>
              <a:xfrm>
                <a:off x="9552622" y="2550985"/>
                <a:ext cx="206502" cy="63760"/>
              </a:xfrm>
              <a:custGeom>
                <a:avLst/>
                <a:gdLst>
                  <a:gd name="connsiteX0" fmla="*/ 149828 w 206502"/>
                  <a:gd name="connsiteY0" fmla="*/ 55435 h 63760"/>
                  <a:gd name="connsiteX1" fmla="*/ 14573 w 206502"/>
                  <a:gd name="connsiteY1" fmla="*/ 49530 h 63760"/>
                  <a:gd name="connsiteX2" fmla="*/ 2286 w 206502"/>
                  <a:gd name="connsiteY2" fmla="*/ 19621 h 63760"/>
                  <a:gd name="connsiteX3" fmla="*/ 206502 w 206502"/>
                  <a:gd name="connsiteY3" fmla="*/ 0 h 63760"/>
                  <a:gd name="connsiteX4" fmla="*/ 149828 w 206502"/>
                  <a:gd name="connsiteY4" fmla="*/ 55435 h 6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02" h="63760">
                    <a:moveTo>
                      <a:pt x="149828" y="55435"/>
                    </a:moveTo>
                    <a:cubicBezTo>
                      <a:pt x="99155" y="72199"/>
                      <a:pt x="46006" y="60198"/>
                      <a:pt x="14573" y="49530"/>
                    </a:cubicBezTo>
                    <a:cubicBezTo>
                      <a:pt x="1905" y="45148"/>
                      <a:pt x="-3429" y="30861"/>
                      <a:pt x="2286" y="19621"/>
                    </a:cubicBezTo>
                    <a:cubicBezTo>
                      <a:pt x="79058" y="67818"/>
                      <a:pt x="182499" y="13811"/>
                      <a:pt x="206502" y="0"/>
                    </a:cubicBezTo>
                    <a:cubicBezTo>
                      <a:pt x="203168" y="21812"/>
                      <a:pt x="184309" y="44005"/>
                      <a:pt x="149828" y="55435"/>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76" name="任意多边形: 形状 75"/>
              <p:cNvSpPr/>
              <p:nvPr/>
            </p:nvSpPr>
            <p:spPr>
              <a:xfrm>
                <a:off x="9620510" y="2499667"/>
                <a:ext cx="100919" cy="40626"/>
              </a:xfrm>
              <a:custGeom>
                <a:avLst/>
                <a:gdLst>
                  <a:gd name="connsiteX0" fmla="*/ 53937 w 100919"/>
                  <a:gd name="connsiteY0" fmla="*/ 38077 h 40626"/>
                  <a:gd name="connsiteX1" fmla="*/ 120 w 100919"/>
                  <a:gd name="connsiteY1" fmla="*/ 30172 h 40626"/>
                  <a:gd name="connsiteX2" fmla="*/ 46984 w 100919"/>
                  <a:gd name="connsiteY2" fmla="*/ 2549 h 40626"/>
                  <a:gd name="connsiteX3" fmla="*/ 100800 w 100919"/>
                  <a:gd name="connsiteY3" fmla="*/ 10455 h 40626"/>
                  <a:gd name="connsiteX4" fmla="*/ 53937 w 100919"/>
                  <a:gd name="connsiteY4" fmla="*/ 38077 h 40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19" h="40626">
                    <a:moveTo>
                      <a:pt x="53937" y="38077"/>
                    </a:moveTo>
                    <a:cubicBezTo>
                      <a:pt x="26124" y="43507"/>
                      <a:pt x="2025" y="39982"/>
                      <a:pt x="120" y="30172"/>
                    </a:cubicBezTo>
                    <a:cubicBezTo>
                      <a:pt x="-1784" y="20361"/>
                      <a:pt x="19170" y="7978"/>
                      <a:pt x="46984" y="2549"/>
                    </a:cubicBezTo>
                    <a:cubicBezTo>
                      <a:pt x="74796" y="-2880"/>
                      <a:pt x="98894" y="644"/>
                      <a:pt x="100800" y="10455"/>
                    </a:cubicBezTo>
                    <a:cubicBezTo>
                      <a:pt x="102705" y="20265"/>
                      <a:pt x="81750" y="32648"/>
                      <a:pt x="53937" y="38077"/>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77" name="任意多边形: 形状 76"/>
              <p:cNvSpPr/>
              <p:nvPr/>
            </p:nvSpPr>
            <p:spPr>
              <a:xfrm>
                <a:off x="9586093" y="2532308"/>
                <a:ext cx="27832" cy="21922"/>
              </a:xfrm>
              <a:custGeom>
                <a:avLst/>
                <a:gdLst>
                  <a:gd name="connsiteX0" fmla="*/ 17393 w 27832"/>
                  <a:gd name="connsiteY0" fmla="*/ 15724 h 21922"/>
                  <a:gd name="connsiteX1" fmla="*/ 439 w 27832"/>
                  <a:gd name="connsiteY1" fmla="*/ 20867 h 21922"/>
                  <a:gd name="connsiteX2" fmla="*/ 10440 w 27832"/>
                  <a:gd name="connsiteY2" fmla="*/ 6199 h 21922"/>
                  <a:gd name="connsiteX3" fmla="*/ 27394 w 27832"/>
                  <a:gd name="connsiteY3" fmla="*/ 1055 h 21922"/>
                  <a:gd name="connsiteX4" fmla="*/ 17393 w 27832"/>
                  <a:gd name="connsiteY4" fmla="*/ 15724 h 21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32" h="21922">
                    <a:moveTo>
                      <a:pt x="17393" y="15724"/>
                    </a:moveTo>
                    <a:cubicBezTo>
                      <a:pt x="9964" y="21153"/>
                      <a:pt x="2343" y="23439"/>
                      <a:pt x="439" y="20867"/>
                    </a:cubicBezTo>
                    <a:cubicBezTo>
                      <a:pt x="-1466" y="18200"/>
                      <a:pt x="3010" y="11723"/>
                      <a:pt x="10440" y="6199"/>
                    </a:cubicBezTo>
                    <a:cubicBezTo>
                      <a:pt x="17869" y="770"/>
                      <a:pt x="25490" y="-1516"/>
                      <a:pt x="27394" y="1055"/>
                    </a:cubicBezTo>
                    <a:cubicBezTo>
                      <a:pt x="29299" y="3722"/>
                      <a:pt x="24823" y="10295"/>
                      <a:pt x="17393" y="15724"/>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78" name="图形 4"/>
            <p:cNvGrpSpPr/>
            <p:nvPr/>
          </p:nvGrpSpPr>
          <p:grpSpPr>
            <a:xfrm>
              <a:off x="9315939" y="2237642"/>
              <a:ext cx="181394" cy="156561"/>
              <a:chOff x="9315939" y="2237642"/>
              <a:chExt cx="181394" cy="156561"/>
            </a:xfrm>
          </p:grpSpPr>
          <p:sp>
            <p:nvSpPr>
              <p:cNvPr id="79" name="任意多边形: 形状 78"/>
              <p:cNvSpPr/>
              <p:nvPr/>
            </p:nvSpPr>
            <p:spPr>
              <a:xfrm>
                <a:off x="9315939" y="2237642"/>
                <a:ext cx="181394" cy="156561"/>
              </a:xfrm>
              <a:custGeom>
                <a:avLst/>
                <a:gdLst>
                  <a:gd name="connsiteX0" fmla="*/ 102190 w 181394"/>
                  <a:gd name="connsiteY0" fmla="*/ 17591 h 156561"/>
                  <a:gd name="connsiteX1" fmla="*/ 180199 w 181394"/>
                  <a:gd name="connsiteY1" fmla="*/ 128177 h 156561"/>
                  <a:gd name="connsiteX2" fmla="*/ 164103 w 181394"/>
                  <a:gd name="connsiteY2" fmla="*/ 156180 h 156561"/>
                  <a:gd name="connsiteX3" fmla="*/ 158483 w 181394"/>
                  <a:gd name="connsiteY3" fmla="*/ 156466 h 156561"/>
                  <a:gd name="connsiteX4" fmla="*/ 15036 w 181394"/>
                  <a:gd name="connsiteY4" fmla="*/ 92839 h 156561"/>
                  <a:gd name="connsiteX5" fmla="*/ 23609 w 181394"/>
                  <a:gd name="connsiteY5" fmla="*/ 6447 h 156561"/>
                  <a:gd name="connsiteX6" fmla="*/ 102190 w 181394"/>
                  <a:gd name="connsiteY6" fmla="*/ 17591 h 15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394" h="156561">
                    <a:moveTo>
                      <a:pt x="102190" y="17591"/>
                    </a:moveTo>
                    <a:cubicBezTo>
                      <a:pt x="146386" y="47405"/>
                      <a:pt x="169437" y="96839"/>
                      <a:pt x="180199" y="128177"/>
                    </a:cubicBezTo>
                    <a:cubicBezTo>
                      <a:pt x="184581" y="140845"/>
                      <a:pt x="176390" y="153894"/>
                      <a:pt x="164103" y="156180"/>
                    </a:cubicBezTo>
                    <a:cubicBezTo>
                      <a:pt x="162293" y="156561"/>
                      <a:pt x="160388" y="156656"/>
                      <a:pt x="158483" y="156466"/>
                    </a:cubicBezTo>
                    <a:cubicBezTo>
                      <a:pt x="117715" y="153513"/>
                      <a:pt x="46278" y="141226"/>
                      <a:pt x="15036" y="92839"/>
                    </a:cubicBezTo>
                    <a:cubicBezTo>
                      <a:pt x="-10205" y="53786"/>
                      <a:pt x="-1156" y="20258"/>
                      <a:pt x="23609" y="6447"/>
                    </a:cubicBezTo>
                    <a:cubicBezTo>
                      <a:pt x="43040" y="-4030"/>
                      <a:pt x="72091" y="-2697"/>
                      <a:pt x="102190" y="17591"/>
                    </a:cubicBezTo>
                    <a:close/>
                  </a:path>
                </a:pathLst>
              </a:custGeom>
              <a:solidFill>
                <a:srgbClr val="62702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80" name="任意多边形: 形状 79"/>
              <p:cNvSpPr/>
              <p:nvPr/>
            </p:nvSpPr>
            <p:spPr>
              <a:xfrm>
                <a:off x="9339643" y="2237663"/>
                <a:ext cx="157690" cy="156159"/>
              </a:xfrm>
              <a:custGeom>
                <a:avLst/>
                <a:gdLst>
                  <a:gd name="connsiteX0" fmla="*/ 78486 w 157690"/>
                  <a:gd name="connsiteY0" fmla="*/ 17570 h 156159"/>
                  <a:gd name="connsiteX1" fmla="*/ 156496 w 157690"/>
                  <a:gd name="connsiteY1" fmla="*/ 128156 h 156159"/>
                  <a:gd name="connsiteX2" fmla="*/ 140399 w 157690"/>
                  <a:gd name="connsiteY2" fmla="*/ 156159 h 156159"/>
                  <a:gd name="connsiteX3" fmla="*/ 0 w 157690"/>
                  <a:gd name="connsiteY3" fmla="*/ 6522 h 156159"/>
                  <a:gd name="connsiteX4" fmla="*/ 78486 w 157690"/>
                  <a:gd name="connsiteY4" fmla="*/ 17570 h 156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690" h="156159">
                    <a:moveTo>
                      <a:pt x="78486" y="17570"/>
                    </a:moveTo>
                    <a:cubicBezTo>
                      <a:pt x="122682" y="47384"/>
                      <a:pt x="145733" y="96818"/>
                      <a:pt x="156496" y="128156"/>
                    </a:cubicBezTo>
                    <a:cubicBezTo>
                      <a:pt x="160877" y="140824"/>
                      <a:pt x="152686" y="153873"/>
                      <a:pt x="140399" y="156159"/>
                    </a:cubicBezTo>
                    <a:cubicBezTo>
                      <a:pt x="131636" y="65958"/>
                      <a:pt x="25622" y="17094"/>
                      <a:pt x="0" y="6522"/>
                    </a:cubicBezTo>
                    <a:cubicBezTo>
                      <a:pt x="19336" y="-4051"/>
                      <a:pt x="48387" y="-2718"/>
                      <a:pt x="78486" y="17570"/>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81" name="任意多边形: 形状 80"/>
              <p:cNvSpPr/>
              <p:nvPr/>
            </p:nvSpPr>
            <p:spPr>
              <a:xfrm>
                <a:off x="9328691" y="2296589"/>
                <a:ext cx="80767" cy="72927"/>
              </a:xfrm>
              <a:custGeom>
                <a:avLst/>
                <a:gdLst>
                  <a:gd name="connsiteX0" fmla="*/ 52290 w 80767"/>
                  <a:gd name="connsiteY0" fmla="*/ 22843 h 72927"/>
                  <a:gd name="connsiteX1" fmla="*/ 78960 w 80767"/>
                  <a:gd name="connsiteY1" fmla="*/ 70278 h 72927"/>
                  <a:gd name="connsiteX2" fmla="*/ 28478 w 80767"/>
                  <a:gd name="connsiteY2" fmla="*/ 50085 h 72927"/>
                  <a:gd name="connsiteX3" fmla="*/ 1808 w 80767"/>
                  <a:gd name="connsiteY3" fmla="*/ 2650 h 72927"/>
                  <a:gd name="connsiteX4" fmla="*/ 52290 w 80767"/>
                  <a:gd name="connsiteY4" fmla="*/ 22843 h 7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67" h="72927">
                    <a:moveTo>
                      <a:pt x="52290" y="22843"/>
                    </a:moveTo>
                    <a:cubicBezTo>
                      <a:pt x="73626" y="41512"/>
                      <a:pt x="85532" y="62753"/>
                      <a:pt x="78960" y="70278"/>
                    </a:cubicBezTo>
                    <a:cubicBezTo>
                      <a:pt x="72388" y="77802"/>
                      <a:pt x="49718" y="68754"/>
                      <a:pt x="28478" y="50085"/>
                    </a:cubicBezTo>
                    <a:cubicBezTo>
                      <a:pt x="7142" y="31416"/>
                      <a:pt x="-4765" y="10175"/>
                      <a:pt x="1808" y="2650"/>
                    </a:cubicBezTo>
                    <a:cubicBezTo>
                      <a:pt x="8380" y="-4875"/>
                      <a:pt x="30954" y="4174"/>
                      <a:pt x="52290" y="22843"/>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82" name="任意多边形: 形状 81"/>
              <p:cNvSpPr/>
              <p:nvPr/>
            </p:nvSpPr>
            <p:spPr>
              <a:xfrm>
                <a:off x="9414702" y="2367590"/>
                <a:ext cx="32285" cy="14649"/>
              </a:xfrm>
              <a:custGeom>
                <a:avLst/>
                <a:gdLst>
                  <a:gd name="connsiteX0" fmla="*/ 17809 w 32285"/>
                  <a:gd name="connsiteY0" fmla="*/ 1657 h 14649"/>
                  <a:gd name="connsiteX1" fmla="*/ 32192 w 32285"/>
                  <a:gd name="connsiteY1" fmla="*/ 11944 h 14649"/>
                  <a:gd name="connsiteX2" fmla="*/ 14476 w 32285"/>
                  <a:gd name="connsiteY2" fmla="*/ 12992 h 14649"/>
                  <a:gd name="connsiteX3" fmla="*/ 93 w 32285"/>
                  <a:gd name="connsiteY3" fmla="*/ 2705 h 14649"/>
                  <a:gd name="connsiteX4" fmla="*/ 17809 w 32285"/>
                  <a:gd name="connsiteY4" fmla="*/ 1657 h 14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85" h="14649">
                    <a:moveTo>
                      <a:pt x="17809" y="1657"/>
                    </a:moveTo>
                    <a:cubicBezTo>
                      <a:pt x="26667" y="4229"/>
                      <a:pt x="33145" y="8801"/>
                      <a:pt x="32192" y="11944"/>
                    </a:cubicBezTo>
                    <a:cubicBezTo>
                      <a:pt x="31335" y="15087"/>
                      <a:pt x="23334" y="15564"/>
                      <a:pt x="14476" y="12992"/>
                    </a:cubicBezTo>
                    <a:cubicBezTo>
                      <a:pt x="5618" y="10420"/>
                      <a:pt x="-859" y="5848"/>
                      <a:pt x="93" y="2705"/>
                    </a:cubicBezTo>
                    <a:cubicBezTo>
                      <a:pt x="1046" y="-438"/>
                      <a:pt x="8951" y="-915"/>
                      <a:pt x="17809" y="1657"/>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83" name="图形 4"/>
            <p:cNvGrpSpPr/>
            <p:nvPr/>
          </p:nvGrpSpPr>
          <p:grpSpPr>
            <a:xfrm>
              <a:off x="9266981" y="2384443"/>
              <a:ext cx="181394" cy="156635"/>
              <a:chOff x="9266981" y="2384443"/>
              <a:chExt cx="181394" cy="156635"/>
            </a:xfrm>
          </p:grpSpPr>
          <p:sp>
            <p:nvSpPr>
              <p:cNvPr id="84" name="任意多边形: 形状 83"/>
              <p:cNvSpPr/>
              <p:nvPr/>
            </p:nvSpPr>
            <p:spPr>
              <a:xfrm>
                <a:off x="9266981" y="2384443"/>
                <a:ext cx="181394" cy="156635"/>
              </a:xfrm>
              <a:custGeom>
                <a:avLst/>
                <a:gdLst>
                  <a:gd name="connsiteX0" fmla="*/ 102190 w 181394"/>
                  <a:gd name="connsiteY0" fmla="*/ 17570 h 156635"/>
                  <a:gd name="connsiteX1" fmla="*/ 180200 w 181394"/>
                  <a:gd name="connsiteY1" fmla="*/ 128251 h 156635"/>
                  <a:gd name="connsiteX2" fmla="*/ 164102 w 181394"/>
                  <a:gd name="connsiteY2" fmla="*/ 156255 h 156635"/>
                  <a:gd name="connsiteX3" fmla="*/ 158482 w 181394"/>
                  <a:gd name="connsiteY3" fmla="*/ 156540 h 156635"/>
                  <a:gd name="connsiteX4" fmla="*/ 15036 w 181394"/>
                  <a:gd name="connsiteY4" fmla="*/ 92913 h 156635"/>
                  <a:gd name="connsiteX5" fmla="*/ 23609 w 181394"/>
                  <a:gd name="connsiteY5" fmla="*/ 6522 h 156635"/>
                  <a:gd name="connsiteX6" fmla="*/ 102190 w 181394"/>
                  <a:gd name="connsiteY6" fmla="*/ 17570 h 1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394" h="156635">
                    <a:moveTo>
                      <a:pt x="102190" y="17570"/>
                    </a:moveTo>
                    <a:cubicBezTo>
                      <a:pt x="146386" y="47384"/>
                      <a:pt x="169436" y="96818"/>
                      <a:pt x="180200" y="128251"/>
                    </a:cubicBezTo>
                    <a:cubicBezTo>
                      <a:pt x="184581" y="140919"/>
                      <a:pt x="176390" y="153969"/>
                      <a:pt x="164102" y="156255"/>
                    </a:cubicBezTo>
                    <a:cubicBezTo>
                      <a:pt x="162293" y="156635"/>
                      <a:pt x="160388" y="156731"/>
                      <a:pt x="158482" y="156540"/>
                    </a:cubicBezTo>
                    <a:cubicBezTo>
                      <a:pt x="117716" y="153588"/>
                      <a:pt x="46278" y="141300"/>
                      <a:pt x="15036" y="92913"/>
                    </a:cubicBezTo>
                    <a:cubicBezTo>
                      <a:pt x="-10205" y="53861"/>
                      <a:pt x="-1157" y="20333"/>
                      <a:pt x="23609" y="6522"/>
                    </a:cubicBezTo>
                    <a:cubicBezTo>
                      <a:pt x="43040" y="-4051"/>
                      <a:pt x="72091" y="-2718"/>
                      <a:pt x="102190" y="17570"/>
                    </a:cubicBezTo>
                    <a:close/>
                  </a:path>
                </a:pathLst>
              </a:custGeom>
              <a:solidFill>
                <a:srgbClr val="62702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85" name="任意多边形: 形状 84"/>
              <p:cNvSpPr/>
              <p:nvPr/>
            </p:nvSpPr>
            <p:spPr>
              <a:xfrm>
                <a:off x="9290685" y="2384464"/>
                <a:ext cx="157690" cy="156233"/>
              </a:xfrm>
              <a:custGeom>
                <a:avLst/>
                <a:gdLst>
                  <a:gd name="connsiteX0" fmla="*/ 78486 w 157690"/>
                  <a:gd name="connsiteY0" fmla="*/ 17550 h 156233"/>
                  <a:gd name="connsiteX1" fmla="*/ 156496 w 157690"/>
                  <a:gd name="connsiteY1" fmla="*/ 128230 h 156233"/>
                  <a:gd name="connsiteX2" fmla="*/ 140398 w 157690"/>
                  <a:gd name="connsiteY2" fmla="*/ 156234 h 156233"/>
                  <a:gd name="connsiteX3" fmla="*/ 0 w 157690"/>
                  <a:gd name="connsiteY3" fmla="*/ 6596 h 156233"/>
                  <a:gd name="connsiteX4" fmla="*/ 78486 w 157690"/>
                  <a:gd name="connsiteY4" fmla="*/ 17550 h 156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690" h="156233">
                    <a:moveTo>
                      <a:pt x="78486" y="17550"/>
                    </a:moveTo>
                    <a:cubicBezTo>
                      <a:pt x="122682" y="47363"/>
                      <a:pt x="145732" y="96798"/>
                      <a:pt x="156496" y="128230"/>
                    </a:cubicBezTo>
                    <a:cubicBezTo>
                      <a:pt x="160877" y="140899"/>
                      <a:pt x="152685" y="153948"/>
                      <a:pt x="140398" y="156234"/>
                    </a:cubicBezTo>
                    <a:cubicBezTo>
                      <a:pt x="131635" y="66032"/>
                      <a:pt x="25622" y="17169"/>
                      <a:pt x="0" y="6596"/>
                    </a:cubicBezTo>
                    <a:cubicBezTo>
                      <a:pt x="19335" y="-4072"/>
                      <a:pt x="48387" y="-2739"/>
                      <a:pt x="78486" y="17550"/>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86" name="任意多边形: 形状 85"/>
              <p:cNvSpPr/>
              <p:nvPr/>
            </p:nvSpPr>
            <p:spPr>
              <a:xfrm>
                <a:off x="9279733" y="2443369"/>
                <a:ext cx="80767" cy="72927"/>
              </a:xfrm>
              <a:custGeom>
                <a:avLst/>
                <a:gdLst>
                  <a:gd name="connsiteX0" fmla="*/ 52290 w 80767"/>
                  <a:gd name="connsiteY0" fmla="*/ 22843 h 72927"/>
                  <a:gd name="connsiteX1" fmla="*/ 78960 w 80767"/>
                  <a:gd name="connsiteY1" fmla="*/ 70278 h 72927"/>
                  <a:gd name="connsiteX2" fmla="*/ 28478 w 80767"/>
                  <a:gd name="connsiteY2" fmla="*/ 50085 h 72927"/>
                  <a:gd name="connsiteX3" fmla="*/ 1808 w 80767"/>
                  <a:gd name="connsiteY3" fmla="*/ 2650 h 72927"/>
                  <a:gd name="connsiteX4" fmla="*/ 52290 w 80767"/>
                  <a:gd name="connsiteY4" fmla="*/ 22843 h 7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67" h="72927">
                    <a:moveTo>
                      <a:pt x="52290" y="22843"/>
                    </a:moveTo>
                    <a:cubicBezTo>
                      <a:pt x="73626" y="41512"/>
                      <a:pt x="85532" y="62753"/>
                      <a:pt x="78960" y="70278"/>
                    </a:cubicBezTo>
                    <a:cubicBezTo>
                      <a:pt x="72388" y="77802"/>
                      <a:pt x="49718" y="68754"/>
                      <a:pt x="28478" y="50085"/>
                    </a:cubicBezTo>
                    <a:cubicBezTo>
                      <a:pt x="7142" y="31416"/>
                      <a:pt x="-4765" y="10175"/>
                      <a:pt x="1808" y="2650"/>
                    </a:cubicBezTo>
                    <a:cubicBezTo>
                      <a:pt x="8380" y="-4875"/>
                      <a:pt x="31050" y="4174"/>
                      <a:pt x="52290" y="22843"/>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87" name="任意多边形: 形状 86"/>
              <p:cNvSpPr/>
              <p:nvPr/>
            </p:nvSpPr>
            <p:spPr>
              <a:xfrm>
                <a:off x="9365744" y="2514466"/>
                <a:ext cx="32285" cy="14649"/>
              </a:xfrm>
              <a:custGeom>
                <a:avLst/>
                <a:gdLst>
                  <a:gd name="connsiteX0" fmla="*/ 17810 w 32285"/>
                  <a:gd name="connsiteY0" fmla="*/ 1657 h 14649"/>
                  <a:gd name="connsiteX1" fmla="*/ 32192 w 32285"/>
                  <a:gd name="connsiteY1" fmla="*/ 11944 h 14649"/>
                  <a:gd name="connsiteX2" fmla="*/ 14476 w 32285"/>
                  <a:gd name="connsiteY2" fmla="*/ 12992 h 14649"/>
                  <a:gd name="connsiteX3" fmla="*/ 93 w 32285"/>
                  <a:gd name="connsiteY3" fmla="*/ 2705 h 14649"/>
                  <a:gd name="connsiteX4" fmla="*/ 17810 w 32285"/>
                  <a:gd name="connsiteY4" fmla="*/ 1657 h 14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85" h="14649">
                    <a:moveTo>
                      <a:pt x="17810" y="1657"/>
                    </a:moveTo>
                    <a:cubicBezTo>
                      <a:pt x="26668" y="4229"/>
                      <a:pt x="33145" y="8801"/>
                      <a:pt x="32192" y="11944"/>
                    </a:cubicBezTo>
                    <a:cubicBezTo>
                      <a:pt x="31335" y="15088"/>
                      <a:pt x="23334" y="15564"/>
                      <a:pt x="14476" y="12992"/>
                    </a:cubicBezTo>
                    <a:cubicBezTo>
                      <a:pt x="5618" y="10420"/>
                      <a:pt x="-859" y="5848"/>
                      <a:pt x="93" y="2705"/>
                    </a:cubicBezTo>
                    <a:cubicBezTo>
                      <a:pt x="1046" y="-438"/>
                      <a:pt x="8951" y="-915"/>
                      <a:pt x="17810" y="1657"/>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grpSp>
        <p:nvGrpSpPr>
          <p:cNvPr id="88" name="图形 4"/>
          <p:cNvGrpSpPr/>
          <p:nvPr/>
        </p:nvGrpSpPr>
        <p:grpSpPr>
          <a:xfrm>
            <a:off x="7386274" y="552368"/>
            <a:ext cx="874251" cy="1000705"/>
            <a:chOff x="7333682" y="2251994"/>
            <a:chExt cx="485280" cy="555472"/>
          </a:xfrm>
        </p:grpSpPr>
        <p:grpSp>
          <p:nvGrpSpPr>
            <p:cNvPr id="89" name="图形 4"/>
            <p:cNvGrpSpPr/>
            <p:nvPr/>
          </p:nvGrpSpPr>
          <p:grpSpPr>
            <a:xfrm>
              <a:off x="7333682" y="2334527"/>
              <a:ext cx="485280" cy="472939"/>
              <a:chOff x="7333682" y="2334527"/>
              <a:chExt cx="485280" cy="472939"/>
            </a:xfrm>
          </p:grpSpPr>
          <p:sp>
            <p:nvSpPr>
              <p:cNvPr id="90" name="任意多边形: 形状 89"/>
              <p:cNvSpPr/>
              <p:nvPr/>
            </p:nvSpPr>
            <p:spPr>
              <a:xfrm>
                <a:off x="7333682" y="2334527"/>
                <a:ext cx="485279" cy="472927"/>
              </a:xfrm>
              <a:custGeom>
                <a:avLst/>
                <a:gdLst>
                  <a:gd name="connsiteX0" fmla="*/ 484724 w 485279"/>
                  <a:gd name="connsiteY0" fmla="*/ 255605 h 472927"/>
                  <a:gd name="connsiteX1" fmla="*/ 84388 w 485279"/>
                  <a:gd name="connsiteY1" fmla="*/ 398575 h 472927"/>
                  <a:gd name="connsiteX2" fmla="*/ 30572 w 485279"/>
                  <a:gd name="connsiteY2" fmla="*/ 114063 h 472927"/>
                  <a:gd name="connsiteX3" fmla="*/ 157064 w 485279"/>
                  <a:gd name="connsiteY3" fmla="*/ 55580 h 472927"/>
                  <a:gd name="connsiteX4" fmla="*/ 211165 w 485279"/>
                  <a:gd name="connsiteY4" fmla="*/ 36244 h 472927"/>
                  <a:gd name="connsiteX5" fmla="*/ 346040 w 485279"/>
                  <a:gd name="connsiteY5" fmla="*/ 1383 h 472927"/>
                  <a:gd name="connsiteX6" fmla="*/ 484724 w 485279"/>
                  <a:gd name="connsiteY6" fmla="*/ 255605 h 47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279" h="472927">
                    <a:moveTo>
                      <a:pt x="484724" y="255605"/>
                    </a:moveTo>
                    <a:cubicBezTo>
                      <a:pt x="472913" y="458202"/>
                      <a:pt x="221833" y="547832"/>
                      <a:pt x="84388" y="398575"/>
                    </a:cubicBezTo>
                    <a:cubicBezTo>
                      <a:pt x="1425" y="308564"/>
                      <a:pt x="-27816" y="173880"/>
                      <a:pt x="30572" y="114063"/>
                    </a:cubicBezTo>
                    <a:cubicBezTo>
                      <a:pt x="76387" y="67200"/>
                      <a:pt x="126012" y="56723"/>
                      <a:pt x="157064" y="55580"/>
                    </a:cubicBezTo>
                    <a:cubicBezTo>
                      <a:pt x="176685" y="54913"/>
                      <a:pt x="195544" y="48150"/>
                      <a:pt x="211165" y="36244"/>
                    </a:cubicBezTo>
                    <a:cubicBezTo>
                      <a:pt x="235931" y="17385"/>
                      <a:pt x="280984" y="-5952"/>
                      <a:pt x="346040" y="1383"/>
                    </a:cubicBezTo>
                    <a:cubicBezTo>
                      <a:pt x="429288" y="10622"/>
                      <a:pt x="491868" y="133399"/>
                      <a:pt x="484724" y="255605"/>
                    </a:cubicBezTo>
                    <a:close/>
                  </a:path>
                </a:pathLst>
              </a:custGeom>
              <a:solidFill>
                <a:srgbClr val="F24525"/>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91" name="任意多边形: 形状 90"/>
              <p:cNvSpPr/>
              <p:nvPr/>
            </p:nvSpPr>
            <p:spPr>
              <a:xfrm>
                <a:off x="7384923" y="2342387"/>
                <a:ext cx="434039" cy="465080"/>
              </a:xfrm>
              <a:custGeom>
                <a:avLst/>
                <a:gdLst>
                  <a:gd name="connsiteX0" fmla="*/ 433483 w 434039"/>
                  <a:gd name="connsiteY0" fmla="*/ 247745 h 465080"/>
                  <a:gd name="connsiteX1" fmla="*/ 215169 w 434039"/>
                  <a:gd name="connsiteY1" fmla="*/ 464630 h 465080"/>
                  <a:gd name="connsiteX2" fmla="*/ 33147 w 434039"/>
                  <a:gd name="connsiteY2" fmla="*/ 390716 h 465080"/>
                  <a:gd name="connsiteX3" fmla="*/ 0 w 434039"/>
                  <a:gd name="connsiteY3" fmla="*/ 348234 h 465080"/>
                  <a:gd name="connsiteX4" fmla="*/ 353663 w 434039"/>
                  <a:gd name="connsiteY4" fmla="*/ 166021 h 465080"/>
                  <a:gd name="connsiteX5" fmla="*/ 320040 w 434039"/>
                  <a:gd name="connsiteY5" fmla="*/ 0 h 465080"/>
                  <a:gd name="connsiteX6" fmla="*/ 410242 w 434039"/>
                  <a:gd name="connsiteY6" fmla="*/ 104489 h 465080"/>
                  <a:gd name="connsiteX7" fmla="*/ 433483 w 434039"/>
                  <a:gd name="connsiteY7" fmla="*/ 247745 h 46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4039" h="465080">
                    <a:moveTo>
                      <a:pt x="433483" y="247745"/>
                    </a:moveTo>
                    <a:cubicBezTo>
                      <a:pt x="426053" y="375095"/>
                      <a:pt x="324041" y="457867"/>
                      <a:pt x="215169" y="464630"/>
                    </a:cubicBezTo>
                    <a:cubicBezTo>
                      <a:pt x="150876" y="468630"/>
                      <a:pt x="84201" y="446151"/>
                      <a:pt x="33147" y="390716"/>
                    </a:cubicBezTo>
                    <a:cubicBezTo>
                      <a:pt x="20860" y="377380"/>
                      <a:pt x="9810" y="363093"/>
                      <a:pt x="0" y="348234"/>
                    </a:cubicBezTo>
                    <a:cubicBezTo>
                      <a:pt x="140875" y="438150"/>
                      <a:pt x="343091" y="347282"/>
                      <a:pt x="353663" y="166021"/>
                    </a:cubicBezTo>
                    <a:cubicBezTo>
                      <a:pt x="357188" y="106394"/>
                      <a:pt x="344043" y="46673"/>
                      <a:pt x="320040" y="0"/>
                    </a:cubicBezTo>
                    <a:cubicBezTo>
                      <a:pt x="357950" y="15335"/>
                      <a:pt x="389858" y="54388"/>
                      <a:pt x="410242" y="104489"/>
                    </a:cubicBezTo>
                    <a:cubicBezTo>
                      <a:pt x="427482" y="146875"/>
                      <a:pt x="436436" y="197358"/>
                      <a:pt x="433483" y="247745"/>
                    </a:cubicBezTo>
                    <a:close/>
                  </a:path>
                </a:pathLst>
              </a:custGeom>
              <a:solidFill>
                <a:srgbClr val="EB3821"/>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92" name="任意多边形: 形状 91"/>
              <p:cNvSpPr/>
              <p:nvPr/>
            </p:nvSpPr>
            <p:spPr>
              <a:xfrm>
                <a:off x="7600092" y="2446876"/>
                <a:ext cx="218869" cy="360140"/>
              </a:xfrm>
              <a:custGeom>
                <a:avLst/>
                <a:gdLst>
                  <a:gd name="connsiteX0" fmla="*/ 218313 w 218869"/>
                  <a:gd name="connsiteY0" fmla="*/ 143256 h 360140"/>
                  <a:gd name="connsiteX1" fmla="*/ 0 w 218869"/>
                  <a:gd name="connsiteY1" fmla="*/ 360140 h 360140"/>
                  <a:gd name="connsiteX2" fmla="*/ 197072 w 218869"/>
                  <a:gd name="connsiteY2" fmla="*/ 78772 h 360140"/>
                  <a:gd name="connsiteX3" fmla="*/ 195072 w 218869"/>
                  <a:gd name="connsiteY3" fmla="*/ 0 h 360140"/>
                  <a:gd name="connsiteX4" fmla="*/ 218313 w 218869"/>
                  <a:gd name="connsiteY4" fmla="*/ 143256 h 360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869" h="360140">
                    <a:moveTo>
                      <a:pt x="218313" y="143256"/>
                    </a:moveTo>
                    <a:cubicBezTo>
                      <a:pt x="210884" y="270605"/>
                      <a:pt x="108871" y="353378"/>
                      <a:pt x="0" y="360140"/>
                    </a:cubicBezTo>
                    <a:cubicBezTo>
                      <a:pt x="106109" y="314230"/>
                      <a:pt x="189167" y="214217"/>
                      <a:pt x="197072" y="78772"/>
                    </a:cubicBezTo>
                    <a:cubicBezTo>
                      <a:pt x="198597" y="52292"/>
                      <a:pt x="197834" y="25908"/>
                      <a:pt x="195072" y="0"/>
                    </a:cubicBezTo>
                    <a:cubicBezTo>
                      <a:pt x="212313" y="42386"/>
                      <a:pt x="221266" y="92869"/>
                      <a:pt x="218313" y="143256"/>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93" name="任意多边形: 形状 92"/>
              <p:cNvSpPr/>
              <p:nvPr/>
            </p:nvSpPr>
            <p:spPr>
              <a:xfrm>
                <a:off x="7367491" y="2457635"/>
                <a:ext cx="162810" cy="222177"/>
              </a:xfrm>
              <a:custGeom>
                <a:avLst/>
                <a:gdLst>
                  <a:gd name="connsiteX0" fmla="*/ 80963 w 162810"/>
                  <a:gd name="connsiteY0" fmla="*/ 5 h 222177"/>
                  <a:gd name="connsiteX1" fmla="*/ 1620 w 162810"/>
                  <a:gd name="connsiteY1" fmla="*/ 97541 h 222177"/>
                  <a:gd name="connsiteX2" fmla="*/ 8288 w 162810"/>
                  <a:gd name="connsiteY2" fmla="*/ 121925 h 222177"/>
                  <a:gd name="connsiteX3" fmla="*/ 142400 w 162810"/>
                  <a:gd name="connsiteY3" fmla="*/ 217175 h 222177"/>
                  <a:gd name="connsiteX4" fmla="*/ 125540 w 162810"/>
                  <a:gd name="connsiteY4" fmla="*/ 26103 h 222177"/>
                  <a:gd name="connsiteX5" fmla="*/ 80963 w 162810"/>
                  <a:gd name="connsiteY5" fmla="*/ 5 h 22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810" h="222177">
                    <a:moveTo>
                      <a:pt x="80963" y="5"/>
                    </a:moveTo>
                    <a:cubicBezTo>
                      <a:pt x="29909" y="386"/>
                      <a:pt x="-8477" y="47439"/>
                      <a:pt x="1620" y="97541"/>
                    </a:cubicBezTo>
                    <a:cubicBezTo>
                      <a:pt x="3144" y="105161"/>
                      <a:pt x="5335" y="113257"/>
                      <a:pt x="8288" y="121925"/>
                    </a:cubicBezTo>
                    <a:cubicBezTo>
                      <a:pt x="35624" y="200982"/>
                      <a:pt x="92013" y="236034"/>
                      <a:pt x="142400" y="217175"/>
                    </a:cubicBezTo>
                    <a:cubicBezTo>
                      <a:pt x="192691" y="198315"/>
                      <a:pt x="135447" y="57155"/>
                      <a:pt x="125540" y="26103"/>
                    </a:cubicBezTo>
                    <a:cubicBezTo>
                      <a:pt x="118968" y="5244"/>
                      <a:pt x="102585" y="-186"/>
                      <a:pt x="80963" y="5"/>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94" name="任意多边形: 形状 93"/>
              <p:cNvSpPr/>
              <p:nvPr/>
            </p:nvSpPr>
            <p:spPr>
              <a:xfrm>
                <a:off x="7405013" y="2540900"/>
                <a:ext cx="97237" cy="114325"/>
              </a:xfrm>
              <a:custGeom>
                <a:avLst/>
                <a:gdLst>
                  <a:gd name="connsiteX0" fmla="*/ 34297 w 97237"/>
                  <a:gd name="connsiteY0" fmla="*/ 1131 h 114325"/>
                  <a:gd name="connsiteX1" fmla="*/ 3531 w 97237"/>
                  <a:gd name="connsiteY1" fmla="*/ 60757 h 114325"/>
                  <a:gd name="connsiteX2" fmla="*/ 9723 w 97237"/>
                  <a:gd name="connsiteY2" fmla="*/ 72759 h 114325"/>
                  <a:gd name="connsiteX3" fmla="*/ 90209 w 97237"/>
                  <a:gd name="connsiteY3" fmla="*/ 107811 h 114325"/>
                  <a:gd name="connsiteX4" fmla="*/ 60491 w 97237"/>
                  <a:gd name="connsiteY4" fmla="*/ 9799 h 114325"/>
                  <a:gd name="connsiteX5" fmla="*/ 34297 w 97237"/>
                  <a:gd name="connsiteY5" fmla="*/ 1131 h 1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237" h="114325">
                    <a:moveTo>
                      <a:pt x="34297" y="1131"/>
                    </a:moveTo>
                    <a:cubicBezTo>
                      <a:pt x="7627" y="6941"/>
                      <a:pt x="-7232" y="35707"/>
                      <a:pt x="3531" y="60757"/>
                    </a:cubicBezTo>
                    <a:cubicBezTo>
                      <a:pt x="5150" y="64567"/>
                      <a:pt x="7246" y="68568"/>
                      <a:pt x="9723" y="72759"/>
                    </a:cubicBezTo>
                    <a:cubicBezTo>
                      <a:pt x="32678" y="111144"/>
                      <a:pt x="66015" y="123241"/>
                      <a:pt x="90209" y="107811"/>
                    </a:cubicBezTo>
                    <a:cubicBezTo>
                      <a:pt x="114402" y="92476"/>
                      <a:pt x="69063" y="24943"/>
                      <a:pt x="60491" y="9799"/>
                    </a:cubicBezTo>
                    <a:cubicBezTo>
                      <a:pt x="54776" y="-298"/>
                      <a:pt x="45632" y="-1346"/>
                      <a:pt x="34297" y="1131"/>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95" name="图形 4"/>
            <p:cNvGrpSpPr/>
            <p:nvPr/>
          </p:nvGrpSpPr>
          <p:grpSpPr>
            <a:xfrm>
              <a:off x="7392257" y="2251994"/>
              <a:ext cx="249459" cy="233553"/>
              <a:chOff x="7392257" y="2251994"/>
              <a:chExt cx="249459" cy="233553"/>
            </a:xfrm>
          </p:grpSpPr>
          <p:sp>
            <p:nvSpPr>
              <p:cNvPr id="96" name="任意多边形: 形状 95"/>
              <p:cNvSpPr/>
              <p:nvPr/>
            </p:nvSpPr>
            <p:spPr>
              <a:xfrm>
                <a:off x="7392257" y="2251994"/>
                <a:ext cx="249459" cy="233553"/>
              </a:xfrm>
              <a:custGeom>
                <a:avLst/>
                <a:gdLst>
                  <a:gd name="connsiteX0" fmla="*/ 147256 w 249459"/>
                  <a:gd name="connsiteY0" fmla="*/ 124492 h 233553"/>
                  <a:gd name="connsiteX1" fmla="*/ 163068 w 249459"/>
                  <a:gd name="connsiteY1" fmla="*/ 232887 h 233553"/>
                  <a:gd name="connsiteX2" fmla="*/ 162496 w 249459"/>
                  <a:gd name="connsiteY2" fmla="*/ 233553 h 233553"/>
                  <a:gd name="connsiteX3" fmla="*/ 162020 w 249459"/>
                  <a:gd name="connsiteY3" fmla="*/ 232029 h 233553"/>
                  <a:gd name="connsiteX4" fmla="*/ 136397 w 249459"/>
                  <a:gd name="connsiteY4" fmla="*/ 192406 h 233553"/>
                  <a:gd name="connsiteX5" fmla="*/ 109347 w 249459"/>
                  <a:gd name="connsiteY5" fmla="*/ 144209 h 233553"/>
                  <a:gd name="connsiteX6" fmla="*/ 0 w 249459"/>
                  <a:gd name="connsiteY6" fmla="*/ 161259 h 233553"/>
                  <a:gd name="connsiteX7" fmla="*/ 106489 w 249459"/>
                  <a:gd name="connsiteY7" fmla="*/ 115824 h 233553"/>
                  <a:gd name="connsiteX8" fmla="*/ 103537 w 249459"/>
                  <a:gd name="connsiteY8" fmla="*/ 111252 h 233553"/>
                  <a:gd name="connsiteX9" fmla="*/ 90773 w 249459"/>
                  <a:gd name="connsiteY9" fmla="*/ 83344 h 233553"/>
                  <a:gd name="connsiteX10" fmla="*/ 85154 w 249459"/>
                  <a:gd name="connsiteY10" fmla="*/ 52197 h 233553"/>
                  <a:gd name="connsiteX11" fmla="*/ 85248 w 249459"/>
                  <a:gd name="connsiteY11" fmla="*/ 36100 h 233553"/>
                  <a:gd name="connsiteX12" fmla="*/ 87153 w 249459"/>
                  <a:gd name="connsiteY12" fmla="*/ 20003 h 233553"/>
                  <a:gd name="connsiteX13" fmla="*/ 112776 w 249459"/>
                  <a:gd name="connsiteY13" fmla="*/ 191 h 233553"/>
                  <a:gd name="connsiteX14" fmla="*/ 132588 w 249459"/>
                  <a:gd name="connsiteY14" fmla="*/ 25813 h 233553"/>
                  <a:gd name="connsiteX15" fmla="*/ 131254 w 249459"/>
                  <a:gd name="connsiteY15" fmla="*/ 31052 h 233553"/>
                  <a:gd name="connsiteX16" fmla="*/ 130492 w 249459"/>
                  <a:gd name="connsiteY16" fmla="*/ 33052 h 233553"/>
                  <a:gd name="connsiteX17" fmla="*/ 126301 w 249459"/>
                  <a:gd name="connsiteY17" fmla="*/ 43434 h 233553"/>
                  <a:gd name="connsiteX18" fmla="*/ 123254 w 249459"/>
                  <a:gd name="connsiteY18" fmla="*/ 54293 h 233553"/>
                  <a:gd name="connsiteX19" fmla="*/ 121348 w 249459"/>
                  <a:gd name="connsiteY19" fmla="*/ 77343 h 233553"/>
                  <a:gd name="connsiteX20" fmla="*/ 125349 w 249459"/>
                  <a:gd name="connsiteY20" fmla="*/ 101061 h 233553"/>
                  <a:gd name="connsiteX21" fmla="*/ 127539 w 249459"/>
                  <a:gd name="connsiteY21" fmla="*/ 107347 h 233553"/>
                  <a:gd name="connsiteX22" fmla="*/ 249460 w 249459"/>
                  <a:gd name="connsiteY22" fmla="*/ 73438 h 233553"/>
                  <a:gd name="connsiteX23" fmla="*/ 147256 w 249459"/>
                  <a:gd name="connsiteY23" fmla="*/ 124492 h 23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9459" h="233553">
                    <a:moveTo>
                      <a:pt x="147256" y="124492"/>
                    </a:moveTo>
                    <a:cubicBezTo>
                      <a:pt x="191548" y="194691"/>
                      <a:pt x="167259" y="227934"/>
                      <a:pt x="163068" y="232887"/>
                    </a:cubicBezTo>
                    <a:cubicBezTo>
                      <a:pt x="162687" y="233268"/>
                      <a:pt x="162496" y="233553"/>
                      <a:pt x="162496" y="233553"/>
                    </a:cubicBezTo>
                    <a:cubicBezTo>
                      <a:pt x="162496" y="233553"/>
                      <a:pt x="162401" y="232982"/>
                      <a:pt x="162020" y="232029"/>
                    </a:cubicBezTo>
                    <a:cubicBezTo>
                      <a:pt x="160210" y="226886"/>
                      <a:pt x="153448" y="210027"/>
                      <a:pt x="136397" y="192406"/>
                    </a:cubicBezTo>
                    <a:cubicBezTo>
                      <a:pt x="115919" y="171355"/>
                      <a:pt x="109347" y="144209"/>
                      <a:pt x="109347" y="144209"/>
                    </a:cubicBezTo>
                    <a:cubicBezTo>
                      <a:pt x="35337" y="179832"/>
                      <a:pt x="0" y="161259"/>
                      <a:pt x="0" y="161259"/>
                    </a:cubicBezTo>
                    <a:cubicBezTo>
                      <a:pt x="34290" y="133160"/>
                      <a:pt x="83248" y="120492"/>
                      <a:pt x="106489" y="115824"/>
                    </a:cubicBezTo>
                    <a:cubicBezTo>
                      <a:pt x="105441" y="114300"/>
                      <a:pt x="104489" y="112776"/>
                      <a:pt x="103537" y="111252"/>
                    </a:cubicBezTo>
                    <a:cubicBezTo>
                      <a:pt x="98203" y="102680"/>
                      <a:pt x="93821" y="93345"/>
                      <a:pt x="90773" y="83344"/>
                    </a:cubicBezTo>
                    <a:cubicBezTo>
                      <a:pt x="87725" y="73438"/>
                      <a:pt x="85534" y="62865"/>
                      <a:pt x="85154" y="52197"/>
                    </a:cubicBezTo>
                    <a:cubicBezTo>
                      <a:pt x="84677" y="46768"/>
                      <a:pt x="85058" y="41529"/>
                      <a:pt x="85248" y="36100"/>
                    </a:cubicBezTo>
                    <a:cubicBezTo>
                      <a:pt x="85534" y="30671"/>
                      <a:pt x="86582" y="25432"/>
                      <a:pt x="87153" y="20003"/>
                    </a:cubicBezTo>
                    <a:cubicBezTo>
                      <a:pt x="88772" y="7430"/>
                      <a:pt x="100298" y="-1428"/>
                      <a:pt x="112776" y="191"/>
                    </a:cubicBezTo>
                    <a:cubicBezTo>
                      <a:pt x="125349" y="1810"/>
                      <a:pt x="134112" y="13240"/>
                      <a:pt x="132588" y="25813"/>
                    </a:cubicBezTo>
                    <a:cubicBezTo>
                      <a:pt x="132397" y="27623"/>
                      <a:pt x="131921" y="29433"/>
                      <a:pt x="131254" y="31052"/>
                    </a:cubicBezTo>
                    <a:lnTo>
                      <a:pt x="130492" y="33052"/>
                    </a:lnTo>
                    <a:cubicBezTo>
                      <a:pt x="129159" y="36481"/>
                      <a:pt x="127444" y="39910"/>
                      <a:pt x="126301" y="43434"/>
                    </a:cubicBezTo>
                    <a:cubicBezTo>
                      <a:pt x="125158" y="47054"/>
                      <a:pt x="123825" y="50673"/>
                      <a:pt x="123254" y="54293"/>
                    </a:cubicBezTo>
                    <a:cubicBezTo>
                      <a:pt x="121539" y="61722"/>
                      <a:pt x="121062" y="69438"/>
                      <a:pt x="121348" y="77343"/>
                    </a:cubicBezTo>
                    <a:cubicBezTo>
                      <a:pt x="121634" y="85249"/>
                      <a:pt x="123063" y="93250"/>
                      <a:pt x="125349" y="101061"/>
                    </a:cubicBezTo>
                    <a:cubicBezTo>
                      <a:pt x="126016" y="103156"/>
                      <a:pt x="126682" y="105347"/>
                      <a:pt x="127539" y="107347"/>
                    </a:cubicBezTo>
                    <a:cubicBezTo>
                      <a:pt x="191357" y="59436"/>
                      <a:pt x="249460" y="73438"/>
                      <a:pt x="249460" y="73438"/>
                    </a:cubicBezTo>
                    <a:cubicBezTo>
                      <a:pt x="197072" y="120397"/>
                      <a:pt x="147256" y="124492"/>
                      <a:pt x="147256" y="124492"/>
                    </a:cubicBezTo>
                    <a:close/>
                  </a:path>
                </a:pathLst>
              </a:custGeom>
              <a:solidFill>
                <a:srgbClr val="62702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97" name="任意多边形: 形状 96"/>
              <p:cNvSpPr/>
              <p:nvPr/>
            </p:nvSpPr>
            <p:spPr>
              <a:xfrm>
                <a:off x="7527417" y="2325337"/>
                <a:ext cx="114300" cy="159543"/>
              </a:xfrm>
              <a:custGeom>
                <a:avLst/>
                <a:gdLst>
                  <a:gd name="connsiteX0" fmla="*/ 12096 w 114300"/>
                  <a:gd name="connsiteY0" fmla="*/ 51149 h 159543"/>
                  <a:gd name="connsiteX1" fmla="*/ 27908 w 114300"/>
                  <a:gd name="connsiteY1" fmla="*/ 159544 h 159543"/>
                  <a:gd name="connsiteX2" fmla="*/ 26860 w 114300"/>
                  <a:gd name="connsiteY2" fmla="*/ 158591 h 159543"/>
                  <a:gd name="connsiteX3" fmla="*/ 0 w 114300"/>
                  <a:gd name="connsiteY3" fmla="*/ 48863 h 159543"/>
                  <a:gd name="connsiteX4" fmla="*/ 114300 w 114300"/>
                  <a:gd name="connsiteY4" fmla="*/ 0 h 159543"/>
                  <a:gd name="connsiteX5" fmla="*/ 12096 w 114300"/>
                  <a:gd name="connsiteY5" fmla="*/ 51149 h 159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 h="159543">
                    <a:moveTo>
                      <a:pt x="12096" y="51149"/>
                    </a:moveTo>
                    <a:cubicBezTo>
                      <a:pt x="56388" y="121348"/>
                      <a:pt x="32099" y="154591"/>
                      <a:pt x="27908" y="159544"/>
                    </a:cubicBezTo>
                    <a:lnTo>
                      <a:pt x="26860" y="158591"/>
                    </a:lnTo>
                    <a:cubicBezTo>
                      <a:pt x="26860" y="158591"/>
                      <a:pt x="30956" y="93440"/>
                      <a:pt x="0" y="48863"/>
                    </a:cubicBezTo>
                    <a:cubicBezTo>
                      <a:pt x="0" y="48863"/>
                      <a:pt x="105251" y="7144"/>
                      <a:pt x="114300" y="0"/>
                    </a:cubicBezTo>
                    <a:cubicBezTo>
                      <a:pt x="61913" y="47054"/>
                      <a:pt x="12096" y="51149"/>
                      <a:pt x="12096" y="51149"/>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98" name="任意多边形: 形状 97"/>
              <p:cNvSpPr/>
              <p:nvPr/>
            </p:nvSpPr>
            <p:spPr>
              <a:xfrm>
                <a:off x="7481722" y="2261866"/>
                <a:ext cx="20980" cy="88140"/>
              </a:xfrm>
              <a:custGeom>
                <a:avLst/>
                <a:gdLst>
                  <a:gd name="connsiteX0" fmla="*/ 20072 w 20980"/>
                  <a:gd name="connsiteY0" fmla="*/ 11845 h 88140"/>
                  <a:gd name="connsiteX1" fmla="*/ 13309 w 20980"/>
                  <a:gd name="connsiteY1" fmla="*/ 59661 h 88140"/>
                  <a:gd name="connsiteX2" fmla="*/ 15500 w 20980"/>
                  <a:gd name="connsiteY2" fmla="*/ 83283 h 88140"/>
                  <a:gd name="connsiteX3" fmla="*/ 11499 w 20980"/>
                  <a:gd name="connsiteY3" fmla="*/ 88141 h 88140"/>
                  <a:gd name="connsiteX4" fmla="*/ 10928 w 20980"/>
                  <a:gd name="connsiteY4" fmla="*/ 88141 h 88140"/>
                  <a:gd name="connsiteX5" fmla="*/ 10832 w 20980"/>
                  <a:gd name="connsiteY5" fmla="*/ 88045 h 88140"/>
                  <a:gd name="connsiteX6" fmla="*/ 5785 w 20980"/>
                  <a:gd name="connsiteY6" fmla="*/ 5083 h 88140"/>
                  <a:gd name="connsiteX7" fmla="*/ 10642 w 20980"/>
                  <a:gd name="connsiteY7" fmla="*/ 415 h 88140"/>
                  <a:gd name="connsiteX8" fmla="*/ 13881 w 20980"/>
                  <a:gd name="connsiteY8" fmla="*/ 34 h 88140"/>
                  <a:gd name="connsiteX9" fmla="*/ 20072 w 20980"/>
                  <a:gd name="connsiteY9" fmla="*/ 11845 h 8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80" h="88140">
                    <a:moveTo>
                      <a:pt x="20072" y="11845"/>
                    </a:moveTo>
                    <a:cubicBezTo>
                      <a:pt x="13595" y="24514"/>
                      <a:pt x="12642" y="43659"/>
                      <a:pt x="13309" y="59661"/>
                    </a:cubicBezTo>
                    <a:cubicBezTo>
                      <a:pt x="13690" y="69376"/>
                      <a:pt x="14738" y="77949"/>
                      <a:pt x="15500" y="83283"/>
                    </a:cubicBezTo>
                    <a:cubicBezTo>
                      <a:pt x="15881" y="85759"/>
                      <a:pt x="13976" y="88141"/>
                      <a:pt x="11499" y="88141"/>
                    </a:cubicBezTo>
                    <a:cubicBezTo>
                      <a:pt x="11309" y="88141"/>
                      <a:pt x="11119" y="88141"/>
                      <a:pt x="10928" y="88141"/>
                    </a:cubicBezTo>
                    <a:cubicBezTo>
                      <a:pt x="10832" y="88141"/>
                      <a:pt x="10832" y="88045"/>
                      <a:pt x="10832" y="88045"/>
                    </a:cubicBezTo>
                    <a:cubicBezTo>
                      <a:pt x="-6408" y="46897"/>
                      <a:pt x="927" y="17465"/>
                      <a:pt x="5785" y="5083"/>
                    </a:cubicBezTo>
                    <a:cubicBezTo>
                      <a:pt x="6641" y="2797"/>
                      <a:pt x="8451" y="1177"/>
                      <a:pt x="10642" y="415"/>
                    </a:cubicBezTo>
                    <a:cubicBezTo>
                      <a:pt x="11690" y="34"/>
                      <a:pt x="12738" y="-61"/>
                      <a:pt x="13881" y="34"/>
                    </a:cubicBezTo>
                    <a:cubicBezTo>
                      <a:pt x="19501" y="320"/>
                      <a:pt x="22643" y="6797"/>
                      <a:pt x="20072" y="11845"/>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grpSp>
        <p:nvGrpSpPr>
          <p:cNvPr id="130" name="图形 4"/>
          <p:cNvGrpSpPr/>
          <p:nvPr/>
        </p:nvGrpSpPr>
        <p:grpSpPr>
          <a:xfrm>
            <a:off x="11307677" y="1110898"/>
            <a:ext cx="840946" cy="2270030"/>
            <a:chOff x="9510378" y="2562023"/>
            <a:chExt cx="466793" cy="1260050"/>
          </a:xfrm>
        </p:grpSpPr>
        <p:grpSp>
          <p:nvGrpSpPr>
            <p:cNvPr id="131" name="图形 4"/>
            <p:cNvGrpSpPr/>
            <p:nvPr/>
          </p:nvGrpSpPr>
          <p:grpSpPr>
            <a:xfrm>
              <a:off x="9674095" y="2562023"/>
              <a:ext cx="303076" cy="431292"/>
              <a:chOff x="9674095" y="2562023"/>
              <a:chExt cx="303076" cy="431292"/>
            </a:xfrm>
          </p:grpSpPr>
          <p:sp>
            <p:nvSpPr>
              <p:cNvPr id="132" name="任意多边形: 形状 131"/>
              <p:cNvSpPr/>
              <p:nvPr/>
            </p:nvSpPr>
            <p:spPr>
              <a:xfrm>
                <a:off x="9674095" y="2562023"/>
                <a:ext cx="303076" cy="431292"/>
              </a:xfrm>
              <a:custGeom>
                <a:avLst/>
                <a:gdLst>
                  <a:gd name="connsiteX0" fmla="*/ 198662 w 303076"/>
                  <a:gd name="connsiteY0" fmla="*/ 377391 h 431292"/>
                  <a:gd name="connsiteX1" fmla="*/ 127510 w 303076"/>
                  <a:gd name="connsiteY1" fmla="*/ 426349 h 431292"/>
                  <a:gd name="connsiteX2" fmla="*/ 112366 w 303076"/>
                  <a:gd name="connsiteY2" fmla="*/ 430635 h 431292"/>
                  <a:gd name="connsiteX3" fmla="*/ 101983 w 303076"/>
                  <a:gd name="connsiteY3" fmla="*/ 418729 h 431292"/>
                  <a:gd name="connsiteX4" fmla="*/ 97316 w 303076"/>
                  <a:gd name="connsiteY4" fmla="*/ 390630 h 431292"/>
                  <a:gd name="connsiteX5" fmla="*/ 34261 w 303076"/>
                  <a:gd name="connsiteY5" fmla="*/ 297190 h 431292"/>
                  <a:gd name="connsiteX6" fmla="*/ 22831 w 303076"/>
                  <a:gd name="connsiteY6" fmla="*/ 288618 h 431292"/>
                  <a:gd name="connsiteX7" fmla="*/ 31117 w 303076"/>
                  <a:gd name="connsiteY7" fmla="*/ 202988 h 431292"/>
                  <a:gd name="connsiteX8" fmla="*/ 38547 w 303076"/>
                  <a:gd name="connsiteY8" fmla="*/ 188129 h 431292"/>
                  <a:gd name="connsiteX9" fmla="*/ 50643 w 303076"/>
                  <a:gd name="connsiteY9" fmla="*/ 94879 h 431292"/>
                  <a:gd name="connsiteX10" fmla="*/ 110651 w 303076"/>
                  <a:gd name="connsiteY10" fmla="*/ 81925 h 431292"/>
                  <a:gd name="connsiteX11" fmla="*/ 130177 w 303076"/>
                  <a:gd name="connsiteY11" fmla="*/ 73734 h 431292"/>
                  <a:gd name="connsiteX12" fmla="*/ 174754 w 303076"/>
                  <a:gd name="connsiteY12" fmla="*/ 963 h 431292"/>
                  <a:gd name="connsiteX13" fmla="*/ 176469 w 303076"/>
                  <a:gd name="connsiteY13" fmla="*/ 581 h 431292"/>
                  <a:gd name="connsiteX14" fmla="*/ 228189 w 303076"/>
                  <a:gd name="connsiteY14" fmla="*/ 50588 h 431292"/>
                  <a:gd name="connsiteX15" fmla="*/ 243144 w 303076"/>
                  <a:gd name="connsiteY15" fmla="*/ 61160 h 431292"/>
                  <a:gd name="connsiteX16" fmla="*/ 264099 w 303076"/>
                  <a:gd name="connsiteY16" fmla="*/ 71448 h 431292"/>
                  <a:gd name="connsiteX17" fmla="*/ 266194 w 303076"/>
                  <a:gd name="connsiteY17" fmla="*/ 74400 h 431292"/>
                  <a:gd name="connsiteX18" fmla="*/ 267623 w 303076"/>
                  <a:gd name="connsiteY18" fmla="*/ 134979 h 431292"/>
                  <a:gd name="connsiteX19" fmla="*/ 277910 w 303076"/>
                  <a:gd name="connsiteY19" fmla="*/ 150124 h 431292"/>
                  <a:gd name="connsiteX20" fmla="*/ 295436 w 303076"/>
                  <a:gd name="connsiteY20" fmla="*/ 157839 h 431292"/>
                  <a:gd name="connsiteX21" fmla="*/ 280863 w 303076"/>
                  <a:gd name="connsiteY21" fmla="*/ 253756 h 431292"/>
                  <a:gd name="connsiteX22" fmla="*/ 282577 w 303076"/>
                  <a:gd name="connsiteY22" fmla="*/ 268615 h 431292"/>
                  <a:gd name="connsiteX23" fmla="*/ 296674 w 303076"/>
                  <a:gd name="connsiteY23" fmla="*/ 308715 h 431292"/>
                  <a:gd name="connsiteX24" fmla="*/ 198662 w 303076"/>
                  <a:gd name="connsiteY24" fmla="*/ 377391 h 431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3076" h="431292">
                    <a:moveTo>
                      <a:pt x="198662" y="377391"/>
                    </a:moveTo>
                    <a:cubicBezTo>
                      <a:pt x="164182" y="384344"/>
                      <a:pt x="138178" y="412919"/>
                      <a:pt x="127510" y="426349"/>
                    </a:cubicBezTo>
                    <a:cubicBezTo>
                      <a:pt x="124081" y="430635"/>
                      <a:pt x="118176" y="432350"/>
                      <a:pt x="112366" y="430635"/>
                    </a:cubicBezTo>
                    <a:cubicBezTo>
                      <a:pt x="106650" y="428921"/>
                      <a:pt x="102459" y="424158"/>
                      <a:pt x="101983" y="418729"/>
                    </a:cubicBezTo>
                    <a:cubicBezTo>
                      <a:pt x="101412" y="412062"/>
                      <a:pt x="100173" y="402156"/>
                      <a:pt x="97316" y="390630"/>
                    </a:cubicBezTo>
                    <a:cubicBezTo>
                      <a:pt x="90268" y="362055"/>
                      <a:pt x="73599" y="323098"/>
                      <a:pt x="34261" y="297190"/>
                    </a:cubicBezTo>
                    <a:cubicBezTo>
                      <a:pt x="29974" y="294333"/>
                      <a:pt x="26165" y="291570"/>
                      <a:pt x="22831" y="288618"/>
                    </a:cubicBezTo>
                    <a:cubicBezTo>
                      <a:pt x="-20317" y="251946"/>
                      <a:pt x="6543" y="211465"/>
                      <a:pt x="31117" y="202988"/>
                    </a:cubicBezTo>
                    <a:cubicBezTo>
                      <a:pt x="37499" y="200797"/>
                      <a:pt x="40642" y="194320"/>
                      <a:pt x="38547" y="188129"/>
                    </a:cubicBezTo>
                    <a:cubicBezTo>
                      <a:pt x="31308" y="166126"/>
                      <a:pt x="22164" y="122597"/>
                      <a:pt x="50643" y="94879"/>
                    </a:cubicBezTo>
                    <a:cubicBezTo>
                      <a:pt x="73790" y="72305"/>
                      <a:pt x="96078" y="75448"/>
                      <a:pt x="110651" y="81925"/>
                    </a:cubicBezTo>
                    <a:cubicBezTo>
                      <a:pt x="119033" y="85545"/>
                      <a:pt x="128463" y="81735"/>
                      <a:pt x="130177" y="73734"/>
                    </a:cubicBezTo>
                    <a:cubicBezTo>
                      <a:pt x="135321" y="48873"/>
                      <a:pt x="147703" y="7535"/>
                      <a:pt x="174754" y="963"/>
                    </a:cubicBezTo>
                    <a:cubicBezTo>
                      <a:pt x="175326" y="772"/>
                      <a:pt x="175897" y="677"/>
                      <a:pt x="176469" y="581"/>
                    </a:cubicBezTo>
                    <a:cubicBezTo>
                      <a:pt x="207044" y="-4943"/>
                      <a:pt x="222856" y="30204"/>
                      <a:pt x="228189" y="50588"/>
                    </a:cubicBezTo>
                    <a:cubicBezTo>
                      <a:pt x="229809" y="56874"/>
                      <a:pt x="236191" y="61256"/>
                      <a:pt x="243144" y="61160"/>
                    </a:cubicBezTo>
                    <a:cubicBezTo>
                      <a:pt x="249811" y="61160"/>
                      <a:pt x="257717" y="63256"/>
                      <a:pt x="264099" y="71448"/>
                    </a:cubicBezTo>
                    <a:cubicBezTo>
                      <a:pt x="264766" y="72400"/>
                      <a:pt x="265528" y="73352"/>
                      <a:pt x="266194" y="74400"/>
                    </a:cubicBezTo>
                    <a:cubicBezTo>
                      <a:pt x="275053" y="88688"/>
                      <a:pt x="271052" y="117739"/>
                      <a:pt x="267623" y="134979"/>
                    </a:cubicBezTo>
                    <a:cubicBezTo>
                      <a:pt x="266289" y="141456"/>
                      <a:pt x="270767" y="148219"/>
                      <a:pt x="277910" y="150124"/>
                    </a:cubicBezTo>
                    <a:cubicBezTo>
                      <a:pt x="282768" y="151458"/>
                      <a:pt x="288674" y="153743"/>
                      <a:pt x="295436" y="157839"/>
                    </a:cubicBezTo>
                    <a:cubicBezTo>
                      <a:pt x="312200" y="168031"/>
                      <a:pt x="298675" y="225086"/>
                      <a:pt x="280863" y="253756"/>
                    </a:cubicBezTo>
                    <a:cubicBezTo>
                      <a:pt x="278006" y="258423"/>
                      <a:pt x="278482" y="264424"/>
                      <a:pt x="282577" y="268615"/>
                    </a:cubicBezTo>
                    <a:cubicBezTo>
                      <a:pt x="289054" y="275187"/>
                      <a:pt x="297150" y="287665"/>
                      <a:pt x="296674" y="308715"/>
                    </a:cubicBezTo>
                    <a:cubicBezTo>
                      <a:pt x="295912" y="344148"/>
                      <a:pt x="244382" y="368151"/>
                      <a:pt x="198662" y="377391"/>
                    </a:cubicBezTo>
                    <a:close/>
                  </a:path>
                </a:pathLst>
              </a:custGeom>
              <a:solidFill>
                <a:srgbClr val="9AA13B"/>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33" name="任意多边形: 形状 132"/>
              <p:cNvSpPr/>
              <p:nvPr/>
            </p:nvSpPr>
            <p:spPr>
              <a:xfrm>
                <a:off x="9674190" y="2562212"/>
                <a:ext cx="212473" cy="301477"/>
              </a:xfrm>
              <a:custGeom>
                <a:avLst/>
                <a:gdLst>
                  <a:gd name="connsiteX0" fmla="*/ 212473 w 212473"/>
                  <a:gd name="connsiteY0" fmla="*/ 16776 h 301477"/>
                  <a:gd name="connsiteX1" fmla="*/ 196853 w 212473"/>
                  <a:gd name="connsiteY1" fmla="*/ 16014 h 301477"/>
                  <a:gd name="connsiteX2" fmla="*/ 195138 w 212473"/>
                  <a:gd name="connsiteY2" fmla="*/ 16395 h 301477"/>
                  <a:gd name="connsiteX3" fmla="*/ 150561 w 212473"/>
                  <a:gd name="connsiteY3" fmla="*/ 89166 h 301477"/>
                  <a:gd name="connsiteX4" fmla="*/ 131035 w 212473"/>
                  <a:gd name="connsiteY4" fmla="*/ 97357 h 301477"/>
                  <a:gd name="connsiteX5" fmla="*/ 71027 w 212473"/>
                  <a:gd name="connsiteY5" fmla="*/ 110311 h 301477"/>
                  <a:gd name="connsiteX6" fmla="*/ 58930 w 212473"/>
                  <a:gd name="connsiteY6" fmla="*/ 203561 h 301477"/>
                  <a:gd name="connsiteX7" fmla="*/ 51501 w 212473"/>
                  <a:gd name="connsiteY7" fmla="*/ 218420 h 301477"/>
                  <a:gd name="connsiteX8" fmla="*/ 40452 w 212473"/>
                  <a:gd name="connsiteY8" fmla="*/ 301478 h 301477"/>
                  <a:gd name="connsiteX9" fmla="*/ 34261 w 212473"/>
                  <a:gd name="connsiteY9" fmla="*/ 297192 h 301477"/>
                  <a:gd name="connsiteX10" fmla="*/ 22831 w 212473"/>
                  <a:gd name="connsiteY10" fmla="*/ 288619 h 301477"/>
                  <a:gd name="connsiteX11" fmla="*/ 31117 w 212473"/>
                  <a:gd name="connsiteY11" fmla="*/ 202989 h 301477"/>
                  <a:gd name="connsiteX12" fmla="*/ 38547 w 212473"/>
                  <a:gd name="connsiteY12" fmla="*/ 188130 h 301477"/>
                  <a:gd name="connsiteX13" fmla="*/ 50644 w 212473"/>
                  <a:gd name="connsiteY13" fmla="*/ 94881 h 301477"/>
                  <a:gd name="connsiteX14" fmla="*/ 110651 w 212473"/>
                  <a:gd name="connsiteY14" fmla="*/ 81927 h 301477"/>
                  <a:gd name="connsiteX15" fmla="*/ 130178 w 212473"/>
                  <a:gd name="connsiteY15" fmla="*/ 73735 h 301477"/>
                  <a:gd name="connsiteX16" fmla="*/ 174755 w 212473"/>
                  <a:gd name="connsiteY16" fmla="*/ 964 h 301477"/>
                  <a:gd name="connsiteX17" fmla="*/ 176469 w 212473"/>
                  <a:gd name="connsiteY17" fmla="*/ 583 h 301477"/>
                  <a:gd name="connsiteX18" fmla="*/ 212473 w 212473"/>
                  <a:gd name="connsiteY18" fmla="*/ 16776 h 30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73" h="301477">
                    <a:moveTo>
                      <a:pt x="212473" y="16776"/>
                    </a:moveTo>
                    <a:cubicBezTo>
                      <a:pt x="207806" y="15347"/>
                      <a:pt x="202567" y="14966"/>
                      <a:pt x="196853" y="16014"/>
                    </a:cubicBezTo>
                    <a:cubicBezTo>
                      <a:pt x="196281" y="16109"/>
                      <a:pt x="195710" y="16204"/>
                      <a:pt x="195138" y="16395"/>
                    </a:cubicBezTo>
                    <a:cubicBezTo>
                      <a:pt x="168087" y="22872"/>
                      <a:pt x="155705" y="64305"/>
                      <a:pt x="150561" y="89166"/>
                    </a:cubicBezTo>
                    <a:cubicBezTo>
                      <a:pt x="148846" y="97167"/>
                      <a:pt x="139417" y="100977"/>
                      <a:pt x="131035" y="97357"/>
                    </a:cubicBezTo>
                    <a:cubicBezTo>
                      <a:pt x="116557" y="90880"/>
                      <a:pt x="94173" y="87737"/>
                      <a:pt x="71027" y="110311"/>
                    </a:cubicBezTo>
                    <a:cubicBezTo>
                      <a:pt x="42643" y="138029"/>
                      <a:pt x="51692" y="181558"/>
                      <a:pt x="58930" y="203561"/>
                    </a:cubicBezTo>
                    <a:cubicBezTo>
                      <a:pt x="61026" y="209752"/>
                      <a:pt x="57883" y="216134"/>
                      <a:pt x="51501" y="218420"/>
                    </a:cubicBezTo>
                    <a:cubicBezTo>
                      <a:pt x="27498" y="226707"/>
                      <a:pt x="1304" y="265569"/>
                      <a:pt x="40452" y="301478"/>
                    </a:cubicBezTo>
                    <a:cubicBezTo>
                      <a:pt x="38452" y="299954"/>
                      <a:pt x="36451" y="298525"/>
                      <a:pt x="34261" y="297192"/>
                    </a:cubicBezTo>
                    <a:cubicBezTo>
                      <a:pt x="29974" y="294334"/>
                      <a:pt x="26164" y="291572"/>
                      <a:pt x="22831" y="288619"/>
                    </a:cubicBezTo>
                    <a:cubicBezTo>
                      <a:pt x="-20317" y="251948"/>
                      <a:pt x="6543" y="211467"/>
                      <a:pt x="31117" y="202989"/>
                    </a:cubicBezTo>
                    <a:cubicBezTo>
                      <a:pt x="37499" y="200799"/>
                      <a:pt x="40642" y="194322"/>
                      <a:pt x="38547" y="188130"/>
                    </a:cubicBezTo>
                    <a:cubicBezTo>
                      <a:pt x="31308" y="166128"/>
                      <a:pt x="22164" y="122598"/>
                      <a:pt x="50644" y="94881"/>
                    </a:cubicBezTo>
                    <a:cubicBezTo>
                      <a:pt x="73789" y="72306"/>
                      <a:pt x="96078" y="75450"/>
                      <a:pt x="110651" y="81927"/>
                    </a:cubicBezTo>
                    <a:cubicBezTo>
                      <a:pt x="119033" y="85546"/>
                      <a:pt x="128463" y="81736"/>
                      <a:pt x="130178" y="73735"/>
                    </a:cubicBezTo>
                    <a:cubicBezTo>
                      <a:pt x="135321" y="48875"/>
                      <a:pt x="147703" y="7536"/>
                      <a:pt x="174755" y="964"/>
                    </a:cubicBezTo>
                    <a:cubicBezTo>
                      <a:pt x="175326" y="774"/>
                      <a:pt x="175897" y="679"/>
                      <a:pt x="176469" y="583"/>
                    </a:cubicBezTo>
                    <a:cubicBezTo>
                      <a:pt x="192185" y="-2274"/>
                      <a:pt x="203996" y="5727"/>
                      <a:pt x="212473" y="16776"/>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34" name="任意多边形: 形状 133"/>
              <p:cNvSpPr/>
              <p:nvPr/>
            </p:nvSpPr>
            <p:spPr>
              <a:xfrm>
                <a:off x="9771411" y="2633471"/>
                <a:ext cx="205665" cy="359844"/>
              </a:xfrm>
              <a:custGeom>
                <a:avLst/>
                <a:gdLst>
                  <a:gd name="connsiteX0" fmla="*/ 101346 w 205665"/>
                  <a:gd name="connsiteY0" fmla="*/ 305943 h 359844"/>
                  <a:gd name="connsiteX1" fmla="*/ 30194 w 205665"/>
                  <a:gd name="connsiteY1" fmla="*/ 354902 h 359844"/>
                  <a:gd name="connsiteX2" fmla="*/ 15050 w 205665"/>
                  <a:gd name="connsiteY2" fmla="*/ 359188 h 359844"/>
                  <a:gd name="connsiteX3" fmla="*/ 4667 w 205665"/>
                  <a:gd name="connsiteY3" fmla="*/ 347282 h 359844"/>
                  <a:gd name="connsiteX4" fmla="*/ 0 w 205665"/>
                  <a:gd name="connsiteY4" fmla="*/ 319183 h 359844"/>
                  <a:gd name="connsiteX5" fmla="*/ 140494 w 205665"/>
                  <a:gd name="connsiteY5" fmla="*/ 224600 h 359844"/>
                  <a:gd name="connsiteX6" fmla="*/ 187452 w 205665"/>
                  <a:gd name="connsiteY6" fmla="*/ 112871 h 359844"/>
                  <a:gd name="connsiteX7" fmla="*/ 158115 w 205665"/>
                  <a:gd name="connsiteY7" fmla="*/ 84582 h 359844"/>
                  <a:gd name="connsiteX8" fmla="*/ 166688 w 205665"/>
                  <a:gd name="connsiteY8" fmla="*/ 0 h 359844"/>
                  <a:gd name="connsiteX9" fmla="*/ 168783 w 205665"/>
                  <a:gd name="connsiteY9" fmla="*/ 2953 h 359844"/>
                  <a:gd name="connsiteX10" fmla="*/ 170212 w 205665"/>
                  <a:gd name="connsiteY10" fmla="*/ 63532 h 359844"/>
                  <a:gd name="connsiteX11" fmla="*/ 180499 w 205665"/>
                  <a:gd name="connsiteY11" fmla="*/ 78677 h 359844"/>
                  <a:gd name="connsiteX12" fmla="*/ 198025 w 205665"/>
                  <a:gd name="connsiteY12" fmla="*/ 86392 h 359844"/>
                  <a:gd name="connsiteX13" fmla="*/ 183452 w 205665"/>
                  <a:gd name="connsiteY13" fmla="*/ 182309 h 359844"/>
                  <a:gd name="connsiteX14" fmla="*/ 185166 w 205665"/>
                  <a:gd name="connsiteY14" fmla="*/ 197167 h 359844"/>
                  <a:gd name="connsiteX15" fmla="*/ 199263 w 205665"/>
                  <a:gd name="connsiteY15" fmla="*/ 237268 h 359844"/>
                  <a:gd name="connsiteX16" fmla="*/ 101346 w 205665"/>
                  <a:gd name="connsiteY16" fmla="*/ 305943 h 35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665" h="359844">
                    <a:moveTo>
                      <a:pt x="101346" y="305943"/>
                    </a:moveTo>
                    <a:cubicBezTo>
                      <a:pt x="66866" y="312896"/>
                      <a:pt x="40862" y="341471"/>
                      <a:pt x="30194" y="354902"/>
                    </a:cubicBezTo>
                    <a:cubicBezTo>
                      <a:pt x="26765" y="359188"/>
                      <a:pt x="20860" y="360902"/>
                      <a:pt x="15050" y="359188"/>
                    </a:cubicBezTo>
                    <a:cubicBezTo>
                      <a:pt x="9334" y="357473"/>
                      <a:pt x="5143" y="352711"/>
                      <a:pt x="4667" y="347282"/>
                    </a:cubicBezTo>
                    <a:cubicBezTo>
                      <a:pt x="4096" y="340614"/>
                      <a:pt x="2857" y="330708"/>
                      <a:pt x="0" y="319183"/>
                    </a:cubicBezTo>
                    <a:cubicBezTo>
                      <a:pt x="50387" y="304229"/>
                      <a:pt x="136589" y="273177"/>
                      <a:pt x="140494" y="224600"/>
                    </a:cubicBezTo>
                    <a:cubicBezTo>
                      <a:pt x="145923" y="156591"/>
                      <a:pt x="192214" y="139256"/>
                      <a:pt x="187452" y="112871"/>
                    </a:cubicBezTo>
                    <a:cubicBezTo>
                      <a:pt x="182689" y="86582"/>
                      <a:pt x="158115" y="84582"/>
                      <a:pt x="158115" y="84582"/>
                    </a:cubicBezTo>
                    <a:cubicBezTo>
                      <a:pt x="158115" y="84582"/>
                      <a:pt x="168973" y="35528"/>
                      <a:pt x="166688" y="0"/>
                    </a:cubicBezTo>
                    <a:cubicBezTo>
                      <a:pt x="167354" y="953"/>
                      <a:pt x="168116" y="1905"/>
                      <a:pt x="168783" y="2953"/>
                    </a:cubicBezTo>
                    <a:cubicBezTo>
                      <a:pt x="177641" y="17240"/>
                      <a:pt x="173641" y="46292"/>
                      <a:pt x="170212" y="63532"/>
                    </a:cubicBezTo>
                    <a:cubicBezTo>
                      <a:pt x="168878" y="70009"/>
                      <a:pt x="173355" y="76771"/>
                      <a:pt x="180499" y="78677"/>
                    </a:cubicBezTo>
                    <a:cubicBezTo>
                      <a:pt x="185357" y="80010"/>
                      <a:pt x="191262" y="82296"/>
                      <a:pt x="198025" y="86392"/>
                    </a:cubicBezTo>
                    <a:cubicBezTo>
                      <a:pt x="214789" y="96583"/>
                      <a:pt x="201263" y="153638"/>
                      <a:pt x="183452" y="182309"/>
                    </a:cubicBezTo>
                    <a:cubicBezTo>
                      <a:pt x="180594" y="186976"/>
                      <a:pt x="181070" y="192977"/>
                      <a:pt x="185166" y="197167"/>
                    </a:cubicBezTo>
                    <a:cubicBezTo>
                      <a:pt x="191643" y="203740"/>
                      <a:pt x="199740" y="216217"/>
                      <a:pt x="199263" y="237268"/>
                    </a:cubicBezTo>
                    <a:cubicBezTo>
                      <a:pt x="198596" y="272701"/>
                      <a:pt x="147066" y="296704"/>
                      <a:pt x="101346" y="305943"/>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135" name="图形 4"/>
            <p:cNvGrpSpPr/>
            <p:nvPr/>
          </p:nvGrpSpPr>
          <p:grpSpPr>
            <a:xfrm>
              <a:off x="9510378" y="2909504"/>
              <a:ext cx="414391" cy="912569"/>
              <a:chOff x="9510378" y="2909504"/>
              <a:chExt cx="414391" cy="912569"/>
            </a:xfrm>
          </p:grpSpPr>
          <p:grpSp>
            <p:nvGrpSpPr>
              <p:cNvPr id="136" name="图形 4"/>
              <p:cNvGrpSpPr/>
              <p:nvPr/>
            </p:nvGrpSpPr>
            <p:grpSpPr>
              <a:xfrm>
                <a:off x="9510378" y="2909504"/>
                <a:ext cx="414391" cy="912569"/>
                <a:chOff x="9510378" y="2909504"/>
                <a:chExt cx="414391" cy="912569"/>
              </a:xfrm>
            </p:grpSpPr>
            <p:sp>
              <p:nvSpPr>
                <p:cNvPr id="137" name="任意多边形: 形状 136"/>
                <p:cNvSpPr/>
                <p:nvPr/>
              </p:nvSpPr>
              <p:spPr>
                <a:xfrm>
                  <a:off x="9510378" y="2909504"/>
                  <a:ext cx="414391" cy="912569"/>
                </a:xfrm>
                <a:custGeom>
                  <a:avLst/>
                  <a:gdLst>
                    <a:gd name="connsiteX0" fmla="*/ 309325 w 414391"/>
                    <a:gd name="connsiteY0" fmla="*/ 537497 h 912569"/>
                    <a:gd name="connsiteX1" fmla="*/ 293419 w 414391"/>
                    <a:gd name="connsiteY1" fmla="*/ 567120 h 912569"/>
                    <a:gd name="connsiteX2" fmla="*/ 62818 w 414391"/>
                    <a:gd name="connsiteY2" fmla="*/ 903067 h 912569"/>
                    <a:gd name="connsiteX3" fmla="*/ 17194 w 414391"/>
                    <a:gd name="connsiteY3" fmla="*/ 889732 h 912569"/>
                    <a:gd name="connsiteX4" fmla="*/ 7287 w 414391"/>
                    <a:gd name="connsiteY4" fmla="*/ 786671 h 912569"/>
                    <a:gd name="connsiteX5" fmla="*/ 525 w 414391"/>
                    <a:gd name="connsiteY5" fmla="*/ 651702 h 912569"/>
                    <a:gd name="connsiteX6" fmla="*/ 144 w 414391"/>
                    <a:gd name="connsiteY6" fmla="*/ 624937 h 912569"/>
                    <a:gd name="connsiteX7" fmla="*/ 11955 w 414391"/>
                    <a:gd name="connsiteY7" fmla="*/ 394051 h 912569"/>
                    <a:gd name="connsiteX8" fmla="*/ 15003 w 414391"/>
                    <a:gd name="connsiteY8" fmla="*/ 371858 h 912569"/>
                    <a:gd name="connsiteX9" fmla="*/ 26242 w 414391"/>
                    <a:gd name="connsiteY9" fmla="*/ 308326 h 912569"/>
                    <a:gd name="connsiteX10" fmla="*/ 35482 w 414391"/>
                    <a:gd name="connsiteY10" fmla="*/ 268797 h 912569"/>
                    <a:gd name="connsiteX11" fmla="*/ 70343 w 414391"/>
                    <a:gd name="connsiteY11" fmla="*/ 168975 h 912569"/>
                    <a:gd name="connsiteX12" fmla="*/ 120444 w 414391"/>
                    <a:gd name="connsiteY12" fmla="*/ 75059 h 912569"/>
                    <a:gd name="connsiteX13" fmla="*/ 365618 w 414391"/>
                    <a:gd name="connsiteY13" fmla="*/ 44007 h 912569"/>
                    <a:gd name="connsiteX14" fmla="*/ 414386 w 414391"/>
                    <a:gd name="connsiteY14" fmla="*/ 160879 h 912569"/>
                    <a:gd name="connsiteX15" fmla="*/ 413910 w 414391"/>
                    <a:gd name="connsiteY15" fmla="*/ 181834 h 912569"/>
                    <a:gd name="connsiteX16" fmla="*/ 410195 w 414391"/>
                    <a:gd name="connsiteY16" fmla="*/ 232602 h 912569"/>
                    <a:gd name="connsiteX17" fmla="*/ 406099 w 414391"/>
                    <a:gd name="connsiteY17" fmla="*/ 266987 h 912569"/>
                    <a:gd name="connsiteX18" fmla="*/ 405052 w 414391"/>
                    <a:gd name="connsiteY18" fmla="*/ 274226 h 912569"/>
                    <a:gd name="connsiteX19" fmla="*/ 400384 w 414391"/>
                    <a:gd name="connsiteY19" fmla="*/ 299753 h 912569"/>
                    <a:gd name="connsiteX20" fmla="*/ 309325 w 414391"/>
                    <a:gd name="connsiteY20" fmla="*/ 537497 h 91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14391" h="912569">
                      <a:moveTo>
                        <a:pt x="309325" y="537497"/>
                      </a:moveTo>
                      <a:cubicBezTo>
                        <a:pt x="304182" y="547403"/>
                        <a:pt x="298848" y="557309"/>
                        <a:pt x="293419" y="567120"/>
                      </a:cubicBezTo>
                      <a:cubicBezTo>
                        <a:pt x="214742" y="709614"/>
                        <a:pt x="115968" y="837916"/>
                        <a:pt x="62818" y="903067"/>
                      </a:cubicBezTo>
                      <a:cubicBezTo>
                        <a:pt x="48435" y="920688"/>
                        <a:pt x="19765" y="912401"/>
                        <a:pt x="17194" y="889732"/>
                      </a:cubicBezTo>
                      <a:cubicBezTo>
                        <a:pt x="14050" y="862681"/>
                        <a:pt x="10335" y="827438"/>
                        <a:pt x="7287" y="786671"/>
                      </a:cubicBezTo>
                      <a:cubicBezTo>
                        <a:pt x="4239" y="746285"/>
                        <a:pt x="1668" y="700470"/>
                        <a:pt x="525" y="651702"/>
                      </a:cubicBezTo>
                      <a:cubicBezTo>
                        <a:pt x="334" y="642939"/>
                        <a:pt x="144" y="633986"/>
                        <a:pt x="144" y="624937"/>
                      </a:cubicBezTo>
                      <a:cubicBezTo>
                        <a:pt x="-713" y="550642"/>
                        <a:pt x="2144" y="470918"/>
                        <a:pt x="11955" y="394051"/>
                      </a:cubicBezTo>
                      <a:cubicBezTo>
                        <a:pt x="12907" y="386621"/>
                        <a:pt x="13860" y="379192"/>
                        <a:pt x="15003" y="371858"/>
                      </a:cubicBezTo>
                      <a:cubicBezTo>
                        <a:pt x="18146" y="350331"/>
                        <a:pt x="21861" y="329090"/>
                        <a:pt x="26242" y="308326"/>
                      </a:cubicBezTo>
                      <a:cubicBezTo>
                        <a:pt x="29005" y="294991"/>
                        <a:pt x="32148" y="281751"/>
                        <a:pt x="35482" y="268797"/>
                      </a:cubicBezTo>
                      <a:cubicBezTo>
                        <a:pt x="44816" y="233269"/>
                        <a:pt x="56246" y="199646"/>
                        <a:pt x="70343" y="168975"/>
                      </a:cubicBezTo>
                      <a:cubicBezTo>
                        <a:pt x="87107" y="132494"/>
                        <a:pt x="103871" y="101443"/>
                        <a:pt x="120444" y="75059"/>
                      </a:cubicBezTo>
                      <a:cubicBezTo>
                        <a:pt x="179500" y="-19334"/>
                        <a:pt x="298657" y="-18858"/>
                        <a:pt x="365618" y="44007"/>
                      </a:cubicBezTo>
                      <a:cubicBezTo>
                        <a:pt x="395336" y="71725"/>
                        <a:pt x="414767" y="111634"/>
                        <a:pt x="414386" y="160879"/>
                      </a:cubicBezTo>
                      <a:cubicBezTo>
                        <a:pt x="414386" y="167642"/>
                        <a:pt x="414196" y="174690"/>
                        <a:pt x="413910" y="181834"/>
                      </a:cubicBezTo>
                      <a:cubicBezTo>
                        <a:pt x="413338" y="197836"/>
                        <a:pt x="412100" y="214695"/>
                        <a:pt x="410195" y="232602"/>
                      </a:cubicBezTo>
                      <a:cubicBezTo>
                        <a:pt x="409052" y="243651"/>
                        <a:pt x="407719" y="255176"/>
                        <a:pt x="406099" y="266987"/>
                      </a:cubicBezTo>
                      <a:cubicBezTo>
                        <a:pt x="405814" y="269464"/>
                        <a:pt x="405433" y="271845"/>
                        <a:pt x="405052" y="274226"/>
                      </a:cubicBezTo>
                      <a:cubicBezTo>
                        <a:pt x="403718" y="282608"/>
                        <a:pt x="402194" y="291181"/>
                        <a:pt x="400384" y="299753"/>
                      </a:cubicBezTo>
                      <a:cubicBezTo>
                        <a:pt x="384478" y="376906"/>
                        <a:pt x="350569" y="458821"/>
                        <a:pt x="309325" y="537497"/>
                      </a:cubicBezTo>
                      <a:close/>
                    </a:path>
                  </a:pathLst>
                </a:custGeom>
                <a:solidFill>
                  <a:srgbClr val="FF8C2F"/>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38" name="任意多边形: 形状 137"/>
                <p:cNvSpPr/>
                <p:nvPr/>
              </p:nvSpPr>
              <p:spPr>
                <a:xfrm>
                  <a:off x="9711785" y="3079432"/>
                  <a:ext cx="212312" cy="62769"/>
                </a:xfrm>
                <a:custGeom>
                  <a:avLst/>
                  <a:gdLst>
                    <a:gd name="connsiteX0" fmla="*/ 208693 w 212312"/>
                    <a:gd name="connsiteY0" fmla="*/ 62770 h 62769"/>
                    <a:gd name="connsiteX1" fmla="*/ 140113 w 212312"/>
                    <a:gd name="connsiteY1" fmla="*/ 51244 h 62769"/>
                    <a:gd name="connsiteX2" fmla="*/ 26098 w 212312"/>
                    <a:gd name="connsiteY2" fmla="*/ 20479 h 62769"/>
                    <a:gd name="connsiteX3" fmla="*/ 0 w 212312"/>
                    <a:gd name="connsiteY3" fmla="*/ 0 h 62769"/>
                    <a:gd name="connsiteX4" fmla="*/ 66104 w 212312"/>
                    <a:gd name="connsiteY4" fmla="*/ 11811 h 62769"/>
                    <a:gd name="connsiteX5" fmla="*/ 146685 w 212312"/>
                    <a:gd name="connsiteY5" fmla="*/ 16954 h 62769"/>
                    <a:gd name="connsiteX6" fmla="*/ 187833 w 212312"/>
                    <a:gd name="connsiteY6" fmla="*/ 15716 h 62769"/>
                    <a:gd name="connsiteX7" fmla="*/ 212313 w 212312"/>
                    <a:gd name="connsiteY7" fmla="*/ 12001 h 62769"/>
                    <a:gd name="connsiteX8" fmla="*/ 208693 w 212312"/>
                    <a:gd name="connsiteY8" fmla="*/ 62770 h 6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312" h="62769">
                      <a:moveTo>
                        <a:pt x="208693" y="62770"/>
                      </a:moveTo>
                      <a:cubicBezTo>
                        <a:pt x="185738" y="59341"/>
                        <a:pt x="162878" y="55626"/>
                        <a:pt x="140113" y="51244"/>
                      </a:cubicBezTo>
                      <a:cubicBezTo>
                        <a:pt x="101346" y="43815"/>
                        <a:pt x="62960" y="34480"/>
                        <a:pt x="26098" y="20479"/>
                      </a:cubicBezTo>
                      <a:cubicBezTo>
                        <a:pt x="15145" y="16288"/>
                        <a:pt x="3048" y="10382"/>
                        <a:pt x="0" y="0"/>
                      </a:cubicBezTo>
                      <a:cubicBezTo>
                        <a:pt x="1620" y="5429"/>
                        <a:pt x="58864" y="10858"/>
                        <a:pt x="66104" y="11811"/>
                      </a:cubicBezTo>
                      <a:cubicBezTo>
                        <a:pt x="92964" y="15240"/>
                        <a:pt x="119825" y="16859"/>
                        <a:pt x="146685" y="16954"/>
                      </a:cubicBezTo>
                      <a:cubicBezTo>
                        <a:pt x="160497" y="17050"/>
                        <a:pt x="174117" y="16573"/>
                        <a:pt x="187833" y="15716"/>
                      </a:cubicBezTo>
                      <a:cubicBezTo>
                        <a:pt x="194215" y="15335"/>
                        <a:pt x="203168" y="13430"/>
                        <a:pt x="212313" y="12001"/>
                      </a:cubicBezTo>
                      <a:cubicBezTo>
                        <a:pt x="211741" y="27908"/>
                        <a:pt x="210598" y="44767"/>
                        <a:pt x="208693" y="62770"/>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39" name="任意多边形: 形状 138"/>
                <p:cNvSpPr/>
                <p:nvPr/>
              </p:nvSpPr>
              <p:spPr>
                <a:xfrm>
                  <a:off x="9536525" y="3178301"/>
                  <a:ext cx="163734" cy="84192"/>
                </a:xfrm>
                <a:custGeom>
                  <a:avLst/>
                  <a:gdLst>
                    <a:gd name="connsiteX0" fmla="*/ 163735 w 163734"/>
                    <a:gd name="connsiteY0" fmla="*/ 79058 h 84192"/>
                    <a:gd name="connsiteX1" fmla="*/ 130683 w 163734"/>
                    <a:gd name="connsiteY1" fmla="*/ 82201 h 84192"/>
                    <a:gd name="connsiteX2" fmla="*/ 0 w 163734"/>
                    <a:gd name="connsiteY2" fmla="*/ 39529 h 84192"/>
                    <a:gd name="connsiteX3" fmla="*/ 9239 w 163734"/>
                    <a:gd name="connsiteY3" fmla="*/ 0 h 84192"/>
                    <a:gd name="connsiteX4" fmla="*/ 101632 w 163734"/>
                    <a:gd name="connsiteY4" fmla="*/ 53435 h 84192"/>
                    <a:gd name="connsiteX5" fmla="*/ 163735 w 163734"/>
                    <a:gd name="connsiteY5" fmla="*/ 79058 h 8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734" h="84192">
                      <a:moveTo>
                        <a:pt x="163735" y="79058"/>
                      </a:moveTo>
                      <a:cubicBezTo>
                        <a:pt x="155543" y="86106"/>
                        <a:pt x="142113" y="84582"/>
                        <a:pt x="130683" y="82201"/>
                      </a:cubicBezTo>
                      <a:cubicBezTo>
                        <a:pt x="85630" y="72866"/>
                        <a:pt x="42481" y="57245"/>
                        <a:pt x="0" y="39529"/>
                      </a:cubicBezTo>
                      <a:cubicBezTo>
                        <a:pt x="2762" y="26194"/>
                        <a:pt x="5905" y="12954"/>
                        <a:pt x="9239" y="0"/>
                      </a:cubicBezTo>
                      <a:cubicBezTo>
                        <a:pt x="38385" y="20193"/>
                        <a:pt x="69342" y="38100"/>
                        <a:pt x="101632" y="53435"/>
                      </a:cubicBezTo>
                      <a:cubicBezTo>
                        <a:pt x="108204" y="56579"/>
                        <a:pt x="159448" y="82772"/>
                        <a:pt x="163735" y="79058"/>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40" name="任意多边形: 形状 139"/>
                <p:cNvSpPr/>
                <p:nvPr/>
              </p:nvSpPr>
              <p:spPr>
                <a:xfrm>
                  <a:off x="9522332" y="3281362"/>
                  <a:ext cx="81820" cy="40008"/>
                </a:xfrm>
                <a:custGeom>
                  <a:avLst/>
                  <a:gdLst>
                    <a:gd name="connsiteX0" fmla="*/ 81820 w 81820"/>
                    <a:gd name="connsiteY0" fmla="*/ 36290 h 40008"/>
                    <a:gd name="connsiteX1" fmla="*/ 57245 w 81820"/>
                    <a:gd name="connsiteY1" fmla="*/ 38481 h 40008"/>
                    <a:gd name="connsiteX2" fmla="*/ 0 w 81820"/>
                    <a:gd name="connsiteY2" fmla="*/ 22193 h 40008"/>
                    <a:gd name="connsiteX3" fmla="*/ 3048 w 81820"/>
                    <a:gd name="connsiteY3" fmla="*/ 0 h 40008"/>
                    <a:gd name="connsiteX4" fmla="*/ 35529 w 81820"/>
                    <a:gd name="connsiteY4" fmla="*/ 16859 h 40008"/>
                    <a:gd name="connsiteX5" fmla="*/ 81820 w 81820"/>
                    <a:gd name="connsiteY5" fmla="*/ 36290 h 4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820" h="40008">
                      <a:moveTo>
                        <a:pt x="81820" y="36290"/>
                      </a:moveTo>
                      <a:cubicBezTo>
                        <a:pt x="75629" y="41434"/>
                        <a:pt x="65723" y="40291"/>
                        <a:pt x="57245" y="38481"/>
                      </a:cubicBezTo>
                      <a:cubicBezTo>
                        <a:pt x="37815" y="34385"/>
                        <a:pt x="18669" y="28766"/>
                        <a:pt x="0" y="22193"/>
                      </a:cubicBezTo>
                      <a:cubicBezTo>
                        <a:pt x="953" y="14764"/>
                        <a:pt x="1905" y="7334"/>
                        <a:pt x="3048" y="0"/>
                      </a:cubicBezTo>
                      <a:cubicBezTo>
                        <a:pt x="13621" y="6001"/>
                        <a:pt x="24479" y="11621"/>
                        <a:pt x="35529" y="16859"/>
                      </a:cubicBezTo>
                      <a:cubicBezTo>
                        <a:pt x="40196" y="19145"/>
                        <a:pt x="77153" y="38005"/>
                        <a:pt x="81820" y="36290"/>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41" name="任意多边形: 形状 140"/>
                <p:cNvSpPr/>
                <p:nvPr/>
              </p:nvSpPr>
              <p:spPr>
                <a:xfrm>
                  <a:off x="9510617" y="3534441"/>
                  <a:ext cx="92583" cy="48199"/>
                </a:xfrm>
                <a:custGeom>
                  <a:avLst/>
                  <a:gdLst>
                    <a:gd name="connsiteX0" fmla="*/ 92583 w 92583"/>
                    <a:gd name="connsiteY0" fmla="*/ 44482 h 48199"/>
                    <a:gd name="connsiteX1" fmla="*/ 68009 w 92583"/>
                    <a:gd name="connsiteY1" fmla="*/ 46672 h 48199"/>
                    <a:gd name="connsiteX2" fmla="*/ 381 w 92583"/>
                    <a:gd name="connsiteY2" fmla="*/ 26765 h 48199"/>
                    <a:gd name="connsiteX3" fmla="*/ 0 w 92583"/>
                    <a:gd name="connsiteY3" fmla="*/ 0 h 48199"/>
                    <a:gd name="connsiteX4" fmla="*/ 46197 w 92583"/>
                    <a:gd name="connsiteY4" fmla="*/ 25051 h 48199"/>
                    <a:gd name="connsiteX5" fmla="*/ 92583 w 92583"/>
                    <a:gd name="connsiteY5" fmla="*/ 44482 h 4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583" h="48199">
                      <a:moveTo>
                        <a:pt x="92583" y="44482"/>
                      </a:moveTo>
                      <a:cubicBezTo>
                        <a:pt x="86487" y="49625"/>
                        <a:pt x="76486" y="48482"/>
                        <a:pt x="68009" y="46672"/>
                      </a:cubicBezTo>
                      <a:cubicBezTo>
                        <a:pt x="44958" y="41815"/>
                        <a:pt x="22479" y="34861"/>
                        <a:pt x="381" y="26765"/>
                      </a:cubicBezTo>
                      <a:cubicBezTo>
                        <a:pt x="191" y="18002"/>
                        <a:pt x="0" y="9049"/>
                        <a:pt x="0" y="0"/>
                      </a:cubicBezTo>
                      <a:cubicBezTo>
                        <a:pt x="14859" y="9144"/>
                        <a:pt x="30385" y="17526"/>
                        <a:pt x="46197" y="25051"/>
                      </a:cubicBezTo>
                      <a:cubicBezTo>
                        <a:pt x="50959" y="27337"/>
                        <a:pt x="87916" y="46196"/>
                        <a:pt x="92583" y="44482"/>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42" name="任意多边形: 形状 141"/>
                <p:cNvSpPr/>
                <p:nvPr/>
              </p:nvSpPr>
              <p:spPr>
                <a:xfrm>
                  <a:off x="9687972" y="3430237"/>
                  <a:ext cx="131730" cy="46386"/>
                </a:xfrm>
                <a:custGeom>
                  <a:avLst/>
                  <a:gdLst>
                    <a:gd name="connsiteX0" fmla="*/ 131731 w 131730"/>
                    <a:gd name="connsiteY0" fmla="*/ 16764 h 46386"/>
                    <a:gd name="connsiteX1" fmla="*/ 115824 w 131730"/>
                    <a:gd name="connsiteY1" fmla="*/ 46387 h 46386"/>
                    <a:gd name="connsiteX2" fmla="*/ 46673 w 131730"/>
                    <a:gd name="connsiteY2" fmla="*/ 27813 h 46386"/>
                    <a:gd name="connsiteX3" fmla="*/ 26098 w 131730"/>
                    <a:gd name="connsiteY3" fmla="*/ 20479 h 46386"/>
                    <a:gd name="connsiteX4" fmla="*/ 0 w 131730"/>
                    <a:gd name="connsiteY4" fmla="*/ 0 h 46386"/>
                    <a:gd name="connsiteX5" fmla="*/ 56007 w 131730"/>
                    <a:gd name="connsiteY5" fmla="*/ 10668 h 46386"/>
                    <a:gd name="connsiteX6" fmla="*/ 66008 w 131730"/>
                    <a:gd name="connsiteY6" fmla="*/ 11811 h 46386"/>
                    <a:gd name="connsiteX7" fmla="*/ 131731 w 131730"/>
                    <a:gd name="connsiteY7" fmla="*/ 16764 h 4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730" h="46386">
                      <a:moveTo>
                        <a:pt x="131731" y="16764"/>
                      </a:moveTo>
                      <a:cubicBezTo>
                        <a:pt x="126588" y="26670"/>
                        <a:pt x="121254" y="36576"/>
                        <a:pt x="115824" y="46387"/>
                      </a:cubicBezTo>
                      <a:cubicBezTo>
                        <a:pt x="92488" y="41338"/>
                        <a:pt x="69342" y="35338"/>
                        <a:pt x="46673" y="27813"/>
                      </a:cubicBezTo>
                      <a:cubicBezTo>
                        <a:pt x="39720" y="25527"/>
                        <a:pt x="32861" y="23050"/>
                        <a:pt x="26098" y="20479"/>
                      </a:cubicBezTo>
                      <a:cubicBezTo>
                        <a:pt x="15145" y="16288"/>
                        <a:pt x="3048" y="10382"/>
                        <a:pt x="0" y="0"/>
                      </a:cubicBezTo>
                      <a:cubicBezTo>
                        <a:pt x="1238" y="4286"/>
                        <a:pt x="37529" y="8668"/>
                        <a:pt x="56007" y="10668"/>
                      </a:cubicBezTo>
                      <a:cubicBezTo>
                        <a:pt x="60865" y="11239"/>
                        <a:pt x="64484" y="11621"/>
                        <a:pt x="66008" y="11811"/>
                      </a:cubicBezTo>
                      <a:cubicBezTo>
                        <a:pt x="87916" y="14573"/>
                        <a:pt x="109824" y="16192"/>
                        <a:pt x="131731" y="16764"/>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43" name="任意多边形: 形状 142"/>
                <p:cNvSpPr/>
                <p:nvPr/>
              </p:nvSpPr>
              <p:spPr>
                <a:xfrm>
                  <a:off x="9806463" y="3171729"/>
                  <a:ext cx="108870" cy="37623"/>
                </a:xfrm>
                <a:custGeom>
                  <a:avLst/>
                  <a:gdLst>
                    <a:gd name="connsiteX0" fmla="*/ 104204 w 108870"/>
                    <a:gd name="connsiteY0" fmla="*/ 37624 h 37623"/>
                    <a:gd name="connsiteX1" fmla="*/ 31814 w 108870"/>
                    <a:gd name="connsiteY1" fmla="*/ 19240 h 37623"/>
                    <a:gd name="connsiteX2" fmla="*/ 19050 w 108870"/>
                    <a:gd name="connsiteY2" fmla="*/ 14668 h 37623"/>
                    <a:gd name="connsiteX3" fmla="*/ 0 w 108870"/>
                    <a:gd name="connsiteY3" fmla="*/ 0 h 37623"/>
                    <a:gd name="connsiteX4" fmla="*/ 34957 w 108870"/>
                    <a:gd name="connsiteY4" fmla="*/ 6858 h 37623"/>
                    <a:gd name="connsiteX5" fmla="*/ 48483 w 108870"/>
                    <a:gd name="connsiteY5" fmla="*/ 8382 h 37623"/>
                    <a:gd name="connsiteX6" fmla="*/ 108871 w 108870"/>
                    <a:gd name="connsiteY6" fmla="*/ 12192 h 37623"/>
                    <a:gd name="connsiteX7" fmla="*/ 104204 w 108870"/>
                    <a:gd name="connsiteY7" fmla="*/ 37624 h 37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870" h="37623">
                      <a:moveTo>
                        <a:pt x="104204" y="37624"/>
                      </a:moveTo>
                      <a:cubicBezTo>
                        <a:pt x="79724" y="32956"/>
                        <a:pt x="55436" y="27242"/>
                        <a:pt x="31814" y="19240"/>
                      </a:cubicBezTo>
                      <a:cubicBezTo>
                        <a:pt x="27527" y="17812"/>
                        <a:pt x="23241" y="16288"/>
                        <a:pt x="19050" y="14668"/>
                      </a:cubicBezTo>
                      <a:cubicBezTo>
                        <a:pt x="11144" y="11621"/>
                        <a:pt x="2381" y="7429"/>
                        <a:pt x="0" y="0"/>
                      </a:cubicBezTo>
                      <a:cubicBezTo>
                        <a:pt x="1905" y="2667"/>
                        <a:pt x="21146" y="5239"/>
                        <a:pt x="34957" y="6858"/>
                      </a:cubicBezTo>
                      <a:cubicBezTo>
                        <a:pt x="41529" y="7620"/>
                        <a:pt x="46768" y="8192"/>
                        <a:pt x="48483" y="8382"/>
                      </a:cubicBezTo>
                      <a:cubicBezTo>
                        <a:pt x="68580" y="10954"/>
                        <a:pt x="88773" y="12192"/>
                        <a:pt x="108871" y="12192"/>
                      </a:cubicBezTo>
                      <a:cubicBezTo>
                        <a:pt x="107538" y="20479"/>
                        <a:pt x="106013" y="29051"/>
                        <a:pt x="104204" y="37624"/>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sp>
            <p:nvSpPr>
              <p:cNvPr id="144" name="任意多边形: 形状 143"/>
              <p:cNvSpPr/>
              <p:nvPr/>
            </p:nvSpPr>
            <p:spPr>
              <a:xfrm>
                <a:off x="9517665" y="2953606"/>
                <a:ext cx="407009" cy="868467"/>
              </a:xfrm>
              <a:custGeom>
                <a:avLst/>
                <a:gdLst>
                  <a:gd name="connsiteX0" fmla="*/ 302038 w 407009"/>
                  <a:gd name="connsiteY0" fmla="*/ 493395 h 868467"/>
                  <a:gd name="connsiteX1" fmla="*/ 286131 w 407009"/>
                  <a:gd name="connsiteY1" fmla="*/ 523018 h 868467"/>
                  <a:gd name="connsiteX2" fmla="*/ 55531 w 407009"/>
                  <a:gd name="connsiteY2" fmla="*/ 858964 h 868467"/>
                  <a:gd name="connsiteX3" fmla="*/ 9906 w 407009"/>
                  <a:gd name="connsiteY3" fmla="*/ 845630 h 868467"/>
                  <a:gd name="connsiteX4" fmla="*/ 0 w 407009"/>
                  <a:gd name="connsiteY4" fmla="*/ 742569 h 868467"/>
                  <a:gd name="connsiteX5" fmla="*/ 216980 w 407009"/>
                  <a:gd name="connsiteY5" fmla="*/ 504444 h 868467"/>
                  <a:gd name="connsiteX6" fmla="*/ 226314 w 407009"/>
                  <a:gd name="connsiteY6" fmla="*/ 487394 h 868467"/>
                  <a:gd name="connsiteX7" fmla="*/ 320612 w 407009"/>
                  <a:gd name="connsiteY7" fmla="*/ 237363 h 868467"/>
                  <a:gd name="connsiteX8" fmla="*/ 323660 w 407009"/>
                  <a:gd name="connsiteY8" fmla="*/ 224981 h 868467"/>
                  <a:gd name="connsiteX9" fmla="*/ 334233 w 407009"/>
                  <a:gd name="connsiteY9" fmla="*/ 177165 h 868467"/>
                  <a:gd name="connsiteX10" fmla="*/ 340805 w 407009"/>
                  <a:gd name="connsiteY10" fmla="*/ 142875 h 868467"/>
                  <a:gd name="connsiteX11" fmla="*/ 358236 w 407009"/>
                  <a:gd name="connsiteY11" fmla="*/ 0 h 868467"/>
                  <a:gd name="connsiteX12" fmla="*/ 407004 w 407009"/>
                  <a:gd name="connsiteY12" fmla="*/ 116872 h 868467"/>
                  <a:gd name="connsiteX13" fmla="*/ 406527 w 407009"/>
                  <a:gd name="connsiteY13" fmla="*/ 137827 h 868467"/>
                  <a:gd name="connsiteX14" fmla="*/ 402813 w 407009"/>
                  <a:gd name="connsiteY14" fmla="*/ 188595 h 868467"/>
                  <a:gd name="connsiteX15" fmla="*/ 398717 w 407009"/>
                  <a:gd name="connsiteY15" fmla="*/ 222980 h 868467"/>
                  <a:gd name="connsiteX16" fmla="*/ 397669 w 407009"/>
                  <a:gd name="connsiteY16" fmla="*/ 230219 h 868467"/>
                  <a:gd name="connsiteX17" fmla="*/ 393002 w 407009"/>
                  <a:gd name="connsiteY17" fmla="*/ 255746 h 868467"/>
                  <a:gd name="connsiteX18" fmla="*/ 302038 w 407009"/>
                  <a:gd name="connsiteY18" fmla="*/ 493395 h 86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7009" h="868467">
                    <a:moveTo>
                      <a:pt x="302038" y="493395"/>
                    </a:moveTo>
                    <a:cubicBezTo>
                      <a:pt x="296895" y="503301"/>
                      <a:pt x="291561" y="513207"/>
                      <a:pt x="286131" y="523018"/>
                    </a:cubicBezTo>
                    <a:cubicBezTo>
                      <a:pt x="207455" y="665512"/>
                      <a:pt x="108681" y="793813"/>
                      <a:pt x="55531" y="858964"/>
                    </a:cubicBezTo>
                    <a:cubicBezTo>
                      <a:pt x="41148" y="876586"/>
                      <a:pt x="12478" y="868299"/>
                      <a:pt x="9906" y="845630"/>
                    </a:cubicBezTo>
                    <a:cubicBezTo>
                      <a:pt x="6763" y="818579"/>
                      <a:pt x="3048" y="783336"/>
                      <a:pt x="0" y="742569"/>
                    </a:cubicBezTo>
                    <a:cubicBezTo>
                      <a:pt x="95441" y="680656"/>
                      <a:pt x="165449" y="595503"/>
                      <a:pt x="216980" y="504444"/>
                    </a:cubicBezTo>
                    <a:cubicBezTo>
                      <a:pt x="220123" y="498729"/>
                      <a:pt x="223266" y="493109"/>
                      <a:pt x="226314" y="487394"/>
                    </a:cubicBezTo>
                    <a:cubicBezTo>
                      <a:pt x="271082" y="403765"/>
                      <a:pt x="300895" y="316040"/>
                      <a:pt x="320612" y="237363"/>
                    </a:cubicBezTo>
                    <a:cubicBezTo>
                      <a:pt x="321659" y="233172"/>
                      <a:pt x="322707" y="229076"/>
                      <a:pt x="323660" y="224981"/>
                    </a:cubicBezTo>
                    <a:cubicBezTo>
                      <a:pt x="327565" y="208598"/>
                      <a:pt x="331184" y="192596"/>
                      <a:pt x="334233" y="177165"/>
                    </a:cubicBezTo>
                    <a:cubicBezTo>
                      <a:pt x="336614" y="165354"/>
                      <a:pt x="338804" y="153924"/>
                      <a:pt x="340805" y="142875"/>
                    </a:cubicBezTo>
                    <a:cubicBezTo>
                      <a:pt x="352044" y="79153"/>
                      <a:pt x="356521" y="28099"/>
                      <a:pt x="358236" y="0"/>
                    </a:cubicBezTo>
                    <a:cubicBezTo>
                      <a:pt x="387954" y="27718"/>
                      <a:pt x="407384" y="67628"/>
                      <a:pt x="407004" y="116872"/>
                    </a:cubicBezTo>
                    <a:cubicBezTo>
                      <a:pt x="407004" y="123635"/>
                      <a:pt x="406813" y="130683"/>
                      <a:pt x="406527" y="137827"/>
                    </a:cubicBezTo>
                    <a:cubicBezTo>
                      <a:pt x="405955" y="153829"/>
                      <a:pt x="404717" y="170688"/>
                      <a:pt x="402813" y="188595"/>
                    </a:cubicBezTo>
                    <a:cubicBezTo>
                      <a:pt x="401670" y="199644"/>
                      <a:pt x="400336" y="211169"/>
                      <a:pt x="398717" y="222980"/>
                    </a:cubicBezTo>
                    <a:cubicBezTo>
                      <a:pt x="398431" y="225457"/>
                      <a:pt x="398050" y="227838"/>
                      <a:pt x="397669" y="230219"/>
                    </a:cubicBezTo>
                    <a:cubicBezTo>
                      <a:pt x="396336" y="238601"/>
                      <a:pt x="394811" y="247174"/>
                      <a:pt x="393002" y="255746"/>
                    </a:cubicBezTo>
                    <a:cubicBezTo>
                      <a:pt x="377190" y="332804"/>
                      <a:pt x="343281" y="414719"/>
                      <a:pt x="302038" y="493395"/>
                    </a:cubicBezTo>
                    <a:close/>
                  </a:path>
                </a:pathLst>
              </a:custGeom>
              <a:solidFill>
                <a:srgbClr val="FE7A24">
                  <a:alpha val="6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45" name="任意多边形: 形状 144"/>
              <p:cNvSpPr/>
              <p:nvPr/>
            </p:nvSpPr>
            <p:spPr>
              <a:xfrm>
                <a:off x="9554307" y="2954803"/>
                <a:ext cx="165149" cy="404897"/>
              </a:xfrm>
              <a:custGeom>
                <a:avLst/>
                <a:gdLst>
                  <a:gd name="connsiteX0" fmla="*/ 163765 w 165149"/>
                  <a:gd name="connsiteY0" fmla="*/ 17377 h 404897"/>
                  <a:gd name="connsiteX1" fmla="*/ 142714 w 165149"/>
                  <a:gd name="connsiteY1" fmla="*/ 3566 h 404897"/>
                  <a:gd name="connsiteX2" fmla="*/ 41368 w 165149"/>
                  <a:gd name="connsiteY2" fmla="*/ 174254 h 404897"/>
                  <a:gd name="connsiteX3" fmla="*/ 30 w 165149"/>
                  <a:gd name="connsiteY3" fmla="*/ 391900 h 404897"/>
                  <a:gd name="connsiteX4" fmla="*/ 25081 w 165149"/>
                  <a:gd name="connsiteY4" fmla="*/ 396758 h 404897"/>
                  <a:gd name="connsiteX5" fmla="*/ 163765 w 165149"/>
                  <a:gd name="connsiteY5" fmla="*/ 17377 h 40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149" h="404897">
                    <a:moveTo>
                      <a:pt x="163765" y="17377"/>
                    </a:moveTo>
                    <a:cubicBezTo>
                      <a:pt x="170242" y="5566"/>
                      <a:pt x="152430" y="-6054"/>
                      <a:pt x="142714" y="3566"/>
                    </a:cubicBezTo>
                    <a:cubicBezTo>
                      <a:pt x="108710" y="37189"/>
                      <a:pt x="68419" y="91291"/>
                      <a:pt x="41368" y="174254"/>
                    </a:cubicBezTo>
                    <a:cubicBezTo>
                      <a:pt x="14507" y="256741"/>
                      <a:pt x="3839" y="334179"/>
                      <a:pt x="30" y="391900"/>
                    </a:cubicBezTo>
                    <a:cubicBezTo>
                      <a:pt x="-923" y="405902"/>
                      <a:pt x="21270" y="410188"/>
                      <a:pt x="25081" y="396758"/>
                    </a:cubicBezTo>
                    <a:cubicBezTo>
                      <a:pt x="55370" y="289792"/>
                      <a:pt x="108710" y="117866"/>
                      <a:pt x="163765" y="17377"/>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grpSp>
        <p:nvGrpSpPr>
          <p:cNvPr id="189" name="图形 4"/>
          <p:cNvGrpSpPr/>
          <p:nvPr/>
        </p:nvGrpSpPr>
        <p:grpSpPr>
          <a:xfrm>
            <a:off x="8189580" y="160950"/>
            <a:ext cx="941184" cy="888330"/>
            <a:chOff x="7779582" y="2034725"/>
            <a:chExt cx="522433" cy="493095"/>
          </a:xfrm>
        </p:grpSpPr>
        <p:grpSp>
          <p:nvGrpSpPr>
            <p:cNvPr id="190" name="图形 4"/>
            <p:cNvGrpSpPr/>
            <p:nvPr/>
          </p:nvGrpSpPr>
          <p:grpSpPr>
            <a:xfrm>
              <a:off x="7779582" y="2034725"/>
              <a:ext cx="488867" cy="493095"/>
              <a:chOff x="7779582" y="2034725"/>
              <a:chExt cx="488867" cy="493095"/>
            </a:xfrm>
          </p:grpSpPr>
          <p:sp>
            <p:nvSpPr>
              <p:cNvPr id="191" name="任意多边形: 形状 190"/>
              <p:cNvSpPr/>
              <p:nvPr/>
            </p:nvSpPr>
            <p:spPr>
              <a:xfrm>
                <a:off x="7779582" y="2034725"/>
                <a:ext cx="488867" cy="493081"/>
              </a:xfrm>
              <a:custGeom>
                <a:avLst/>
                <a:gdLst>
                  <a:gd name="connsiteX0" fmla="*/ 279329 w 488867"/>
                  <a:gd name="connsiteY0" fmla="*/ 487779 h 493081"/>
                  <a:gd name="connsiteX1" fmla="*/ 35489 w 488867"/>
                  <a:gd name="connsiteY1" fmla="*/ 139545 h 493081"/>
                  <a:gd name="connsiteX2" fmla="*/ 295617 w 488867"/>
                  <a:gd name="connsiteY2" fmla="*/ 12291 h 493081"/>
                  <a:gd name="connsiteX3" fmla="*/ 385438 w 488867"/>
                  <a:gd name="connsiteY3" fmla="*/ 118781 h 493081"/>
                  <a:gd name="connsiteX4" fmla="*/ 418394 w 488867"/>
                  <a:gd name="connsiteY4" fmla="*/ 165834 h 493081"/>
                  <a:gd name="connsiteX5" fmla="*/ 487737 w 488867"/>
                  <a:gd name="connsiteY5" fmla="*/ 286707 h 493081"/>
                  <a:gd name="connsiteX6" fmla="*/ 279329 w 488867"/>
                  <a:gd name="connsiteY6" fmla="*/ 487779 h 493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67" h="493081">
                    <a:moveTo>
                      <a:pt x="279329" y="487779"/>
                    </a:moveTo>
                    <a:cubicBezTo>
                      <a:pt x="80828" y="529975"/>
                      <a:pt x="-72048" y="311662"/>
                      <a:pt x="35489" y="139545"/>
                    </a:cubicBezTo>
                    <a:cubicBezTo>
                      <a:pt x="100354" y="35723"/>
                      <a:pt x="222465" y="-28190"/>
                      <a:pt x="295617" y="12291"/>
                    </a:cubicBezTo>
                    <a:cubicBezTo>
                      <a:pt x="352958" y="44009"/>
                      <a:pt x="376103" y="89063"/>
                      <a:pt x="385438" y="118781"/>
                    </a:cubicBezTo>
                    <a:cubicBezTo>
                      <a:pt x="391344" y="137450"/>
                      <a:pt x="402868" y="153928"/>
                      <a:pt x="418394" y="165834"/>
                    </a:cubicBezTo>
                    <a:cubicBezTo>
                      <a:pt x="443160" y="184789"/>
                      <a:pt x="477545" y="221936"/>
                      <a:pt x="487737" y="286707"/>
                    </a:cubicBezTo>
                    <a:cubicBezTo>
                      <a:pt x="500786" y="369383"/>
                      <a:pt x="399059" y="462252"/>
                      <a:pt x="279329" y="487779"/>
                    </a:cubicBezTo>
                    <a:close/>
                  </a:path>
                </a:pathLst>
              </a:custGeom>
              <a:solidFill>
                <a:srgbClr val="F24525"/>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92" name="任意多边形: 形状 191"/>
              <p:cNvSpPr/>
              <p:nvPr/>
            </p:nvSpPr>
            <p:spPr>
              <a:xfrm>
                <a:off x="7779613" y="2131122"/>
                <a:ext cx="488277" cy="396698"/>
              </a:xfrm>
              <a:custGeom>
                <a:avLst/>
                <a:gdLst>
                  <a:gd name="connsiteX0" fmla="*/ 279299 w 488277"/>
                  <a:gd name="connsiteY0" fmla="*/ 391382 h 396698"/>
                  <a:gd name="connsiteX1" fmla="*/ 12408 w 488277"/>
                  <a:gd name="connsiteY1" fmla="*/ 238315 h 396698"/>
                  <a:gd name="connsiteX2" fmla="*/ 35458 w 488277"/>
                  <a:gd name="connsiteY2" fmla="*/ 43244 h 396698"/>
                  <a:gd name="connsiteX3" fmla="*/ 67653 w 488277"/>
                  <a:gd name="connsiteY3" fmla="*/ 0 h 396698"/>
                  <a:gd name="connsiteX4" fmla="*/ 337116 w 488277"/>
                  <a:gd name="connsiteY4" fmla="*/ 292798 h 396698"/>
                  <a:gd name="connsiteX5" fmla="*/ 488277 w 488277"/>
                  <a:gd name="connsiteY5" fmla="*/ 216408 h 396698"/>
                  <a:gd name="connsiteX6" fmla="*/ 411410 w 488277"/>
                  <a:gd name="connsiteY6" fmla="*/ 330994 h 396698"/>
                  <a:gd name="connsiteX7" fmla="*/ 279299 w 488277"/>
                  <a:gd name="connsiteY7" fmla="*/ 391382 h 39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277" h="396698">
                    <a:moveTo>
                      <a:pt x="279299" y="391382"/>
                    </a:moveTo>
                    <a:cubicBezTo>
                      <a:pt x="154521" y="417957"/>
                      <a:pt x="47746" y="341471"/>
                      <a:pt x="12408" y="238315"/>
                    </a:cubicBezTo>
                    <a:cubicBezTo>
                      <a:pt x="-8452" y="177356"/>
                      <a:pt x="-4451" y="107156"/>
                      <a:pt x="35458" y="43244"/>
                    </a:cubicBezTo>
                    <a:cubicBezTo>
                      <a:pt x="45079" y="27908"/>
                      <a:pt x="55937" y="13430"/>
                      <a:pt x="67653" y="0"/>
                    </a:cubicBezTo>
                    <a:cubicBezTo>
                      <a:pt x="18313" y="159734"/>
                      <a:pt x="159474" y="330613"/>
                      <a:pt x="337116" y="292798"/>
                    </a:cubicBezTo>
                    <a:cubicBezTo>
                      <a:pt x="395504" y="280416"/>
                      <a:pt x="449700" y="251936"/>
                      <a:pt x="488277" y="216408"/>
                    </a:cubicBezTo>
                    <a:cubicBezTo>
                      <a:pt x="483515" y="257080"/>
                      <a:pt x="454273" y="298228"/>
                      <a:pt x="411410" y="330994"/>
                    </a:cubicBezTo>
                    <a:cubicBezTo>
                      <a:pt x="374929" y="358902"/>
                      <a:pt x="328638" y="380810"/>
                      <a:pt x="279299" y="391382"/>
                    </a:cubicBezTo>
                    <a:close/>
                  </a:path>
                </a:pathLst>
              </a:custGeom>
              <a:solidFill>
                <a:srgbClr val="EB3821"/>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93" name="任意多边形: 形状 192"/>
              <p:cNvSpPr/>
              <p:nvPr/>
            </p:nvSpPr>
            <p:spPr>
              <a:xfrm>
                <a:off x="7792021" y="2369438"/>
                <a:ext cx="399002" cy="158382"/>
              </a:xfrm>
              <a:custGeom>
                <a:avLst/>
                <a:gdLst>
                  <a:gd name="connsiteX0" fmla="*/ 266891 w 399002"/>
                  <a:gd name="connsiteY0" fmla="*/ 153067 h 158382"/>
                  <a:gd name="connsiteX1" fmla="*/ 0 w 399002"/>
                  <a:gd name="connsiteY1" fmla="*/ 0 h 158382"/>
                  <a:gd name="connsiteX2" fmla="*/ 323565 w 399002"/>
                  <a:gd name="connsiteY2" fmla="*/ 115538 h 158382"/>
                  <a:gd name="connsiteX3" fmla="*/ 399002 w 399002"/>
                  <a:gd name="connsiteY3" fmla="*/ 92774 h 158382"/>
                  <a:gd name="connsiteX4" fmla="*/ 266891 w 399002"/>
                  <a:gd name="connsiteY4" fmla="*/ 153067 h 158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002" h="158382">
                    <a:moveTo>
                      <a:pt x="266891" y="153067"/>
                    </a:moveTo>
                    <a:cubicBezTo>
                      <a:pt x="142113" y="179642"/>
                      <a:pt x="35338" y="103156"/>
                      <a:pt x="0" y="0"/>
                    </a:cubicBezTo>
                    <a:cubicBezTo>
                      <a:pt x="72390" y="90107"/>
                      <a:pt x="190786" y="143732"/>
                      <a:pt x="323565" y="115538"/>
                    </a:cubicBezTo>
                    <a:cubicBezTo>
                      <a:pt x="349472" y="110014"/>
                      <a:pt x="374809" y="102299"/>
                      <a:pt x="399002" y="92774"/>
                    </a:cubicBezTo>
                    <a:cubicBezTo>
                      <a:pt x="362521" y="120587"/>
                      <a:pt x="316230" y="142494"/>
                      <a:pt x="266891" y="153067"/>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94" name="任意多边形: 形状 193"/>
              <p:cNvSpPr/>
              <p:nvPr/>
            </p:nvSpPr>
            <p:spPr>
              <a:xfrm>
                <a:off x="7880734" y="2071247"/>
                <a:ext cx="211150" cy="187687"/>
              </a:xfrm>
              <a:custGeom>
                <a:avLst/>
                <a:gdLst>
                  <a:gd name="connsiteX0" fmla="*/ 207895 w 211150"/>
                  <a:gd name="connsiteY0" fmla="*/ 59400 h 187687"/>
                  <a:gd name="connsiteX1" fmla="*/ 92833 w 211150"/>
                  <a:gd name="connsiteY1" fmla="*/ 8727 h 187687"/>
                  <a:gd name="connsiteX2" fmla="*/ 71116 w 211150"/>
                  <a:gd name="connsiteY2" fmla="*/ 21681 h 187687"/>
                  <a:gd name="connsiteX3" fmla="*/ 14823 w 211150"/>
                  <a:gd name="connsiteY3" fmla="*/ 176176 h 187687"/>
                  <a:gd name="connsiteX4" fmla="*/ 194560 w 211150"/>
                  <a:gd name="connsiteY4" fmla="*/ 109311 h 187687"/>
                  <a:gd name="connsiteX5" fmla="*/ 207895 w 211150"/>
                  <a:gd name="connsiteY5" fmla="*/ 59400 h 18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50" h="187687">
                    <a:moveTo>
                      <a:pt x="207895" y="59400"/>
                    </a:moveTo>
                    <a:cubicBezTo>
                      <a:pt x="193989" y="10251"/>
                      <a:pt x="138458" y="-14324"/>
                      <a:pt x="92833" y="8727"/>
                    </a:cubicBezTo>
                    <a:cubicBezTo>
                      <a:pt x="85880" y="12251"/>
                      <a:pt x="78641" y="16442"/>
                      <a:pt x="71116" y="21681"/>
                    </a:cubicBezTo>
                    <a:cubicBezTo>
                      <a:pt x="2060" y="68925"/>
                      <a:pt x="-16704" y="132647"/>
                      <a:pt x="14823" y="176176"/>
                    </a:cubicBezTo>
                    <a:cubicBezTo>
                      <a:pt x="46351" y="219705"/>
                      <a:pt x="167319" y="127027"/>
                      <a:pt x="194560" y="109311"/>
                    </a:cubicBezTo>
                    <a:cubicBezTo>
                      <a:pt x="212943" y="97404"/>
                      <a:pt x="213801" y="80259"/>
                      <a:pt x="207895" y="59400"/>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95" name="任意多边形: 形状 194"/>
              <p:cNvSpPr/>
              <p:nvPr/>
            </p:nvSpPr>
            <p:spPr>
              <a:xfrm>
                <a:off x="7903170" y="2120930"/>
                <a:ext cx="106092" cy="109138"/>
              </a:xfrm>
              <a:custGeom>
                <a:avLst/>
                <a:gdLst>
                  <a:gd name="connsiteX0" fmla="*/ 101735 w 106092"/>
                  <a:gd name="connsiteY0" fmla="*/ 23337 h 109138"/>
                  <a:gd name="connsiteX1" fmla="*/ 36108 w 106092"/>
                  <a:gd name="connsiteY1" fmla="*/ 9430 h 109138"/>
                  <a:gd name="connsiteX2" fmla="*/ 26202 w 106092"/>
                  <a:gd name="connsiteY2" fmla="*/ 18574 h 109138"/>
                  <a:gd name="connsiteX3" fmla="*/ 13724 w 106092"/>
                  <a:gd name="connsiteY3" fmla="*/ 105442 h 109138"/>
                  <a:gd name="connsiteX4" fmla="*/ 100306 w 106092"/>
                  <a:gd name="connsiteY4" fmla="*/ 50864 h 109138"/>
                  <a:gd name="connsiteX5" fmla="*/ 101735 w 106092"/>
                  <a:gd name="connsiteY5" fmla="*/ 23337 h 1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92" h="109138">
                    <a:moveTo>
                      <a:pt x="101735" y="23337"/>
                    </a:moveTo>
                    <a:cubicBezTo>
                      <a:pt x="89067" y="-857"/>
                      <a:pt x="57349" y="-7524"/>
                      <a:pt x="36108" y="9430"/>
                    </a:cubicBezTo>
                    <a:cubicBezTo>
                      <a:pt x="32869" y="12002"/>
                      <a:pt x="29536" y="15050"/>
                      <a:pt x="26202" y="18574"/>
                    </a:cubicBezTo>
                    <a:cubicBezTo>
                      <a:pt x="-4659" y="50864"/>
                      <a:pt x="-7517" y="86202"/>
                      <a:pt x="13724" y="105442"/>
                    </a:cubicBezTo>
                    <a:cubicBezTo>
                      <a:pt x="34965" y="124683"/>
                      <a:pt x="88019" y="63151"/>
                      <a:pt x="100306" y="50864"/>
                    </a:cubicBezTo>
                    <a:cubicBezTo>
                      <a:pt x="108498" y="42577"/>
                      <a:pt x="107069" y="33528"/>
                      <a:pt x="101735" y="23337"/>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nvGrpSpPr>
            <p:cNvPr id="196" name="图形 4"/>
            <p:cNvGrpSpPr/>
            <p:nvPr/>
          </p:nvGrpSpPr>
          <p:grpSpPr>
            <a:xfrm>
              <a:off x="8089963" y="2064733"/>
              <a:ext cx="212052" cy="217265"/>
              <a:chOff x="8089963" y="2064733"/>
              <a:chExt cx="212052" cy="217265"/>
            </a:xfrm>
          </p:grpSpPr>
          <p:sp>
            <p:nvSpPr>
              <p:cNvPr id="197" name="任意多边形: 形状 196"/>
              <p:cNvSpPr/>
              <p:nvPr/>
            </p:nvSpPr>
            <p:spPr>
              <a:xfrm>
                <a:off x="8089963" y="2064733"/>
                <a:ext cx="212052" cy="217265"/>
              </a:xfrm>
              <a:custGeom>
                <a:avLst/>
                <a:gdLst>
                  <a:gd name="connsiteX0" fmla="*/ 101060 w 212052"/>
                  <a:gd name="connsiteY0" fmla="*/ 132207 h 217265"/>
                  <a:gd name="connsiteX1" fmla="*/ 762 w 212052"/>
                  <a:gd name="connsiteY1" fmla="*/ 176213 h 217265"/>
                  <a:gd name="connsiteX2" fmla="*/ 0 w 212052"/>
                  <a:gd name="connsiteY2" fmla="*/ 175832 h 217265"/>
                  <a:gd name="connsiteX3" fmla="*/ 1333 w 212052"/>
                  <a:gd name="connsiteY3" fmla="*/ 174974 h 217265"/>
                  <a:gd name="connsiteX4" fmla="*/ 32766 w 212052"/>
                  <a:gd name="connsiteY4" fmla="*/ 139827 h 217265"/>
                  <a:gd name="connsiteX5" fmla="*/ 72009 w 212052"/>
                  <a:gd name="connsiteY5" fmla="*/ 100965 h 217265"/>
                  <a:gd name="connsiteX6" fmla="*/ 26670 w 212052"/>
                  <a:gd name="connsiteY6" fmla="*/ 0 h 217265"/>
                  <a:gd name="connsiteX7" fmla="*/ 98679 w 212052"/>
                  <a:gd name="connsiteY7" fmla="*/ 90678 h 217265"/>
                  <a:gd name="connsiteX8" fmla="*/ 102298 w 212052"/>
                  <a:gd name="connsiteY8" fmla="*/ 86582 h 217265"/>
                  <a:gd name="connsiteX9" fmla="*/ 125825 w 212052"/>
                  <a:gd name="connsiteY9" fmla="*/ 66866 h 217265"/>
                  <a:gd name="connsiteX10" fmla="*/ 154400 w 212052"/>
                  <a:gd name="connsiteY10" fmla="*/ 53245 h 217265"/>
                  <a:gd name="connsiteX11" fmla="*/ 169926 w 212052"/>
                  <a:gd name="connsiteY11" fmla="*/ 49054 h 217265"/>
                  <a:gd name="connsiteX12" fmla="*/ 185928 w 212052"/>
                  <a:gd name="connsiteY12" fmla="*/ 46673 h 217265"/>
                  <a:gd name="connsiteX13" fmla="*/ 211836 w 212052"/>
                  <a:gd name="connsiteY13" fmla="*/ 66199 h 217265"/>
                  <a:gd name="connsiteX14" fmla="*/ 192405 w 212052"/>
                  <a:gd name="connsiteY14" fmla="*/ 92012 h 217265"/>
                  <a:gd name="connsiteX15" fmla="*/ 186975 w 212052"/>
                  <a:gd name="connsiteY15" fmla="*/ 92107 h 217265"/>
                  <a:gd name="connsiteX16" fmla="*/ 184880 w 212052"/>
                  <a:gd name="connsiteY16" fmla="*/ 91916 h 217265"/>
                  <a:gd name="connsiteX17" fmla="*/ 173736 w 212052"/>
                  <a:gd name="connsiteY17" fmla="*/ 90583 h 217265"/>
                  <a:gd name="connsiteX18" fmla="*/ 162401 w 212052"/>
                  <a:gd name="connsiteY18" fmla="*/ 90488 h 217265"/>
                  <a:gd name="connsiteX19" fmla="*/ 139732 w 212052"/>
                  <a:gd name="connsiteY19" fmla="*/ 94679 h 217265"/>
                  <a:gd name="connsiteX20" fmla="*/ 117919 w 212052"/>
                  <a:gd name="connsiteY20" fmla="*/ 104870 h 217265"/>
                  <a:gd name="connsiteX21" fmla="*/ 112395 w 212052"/>
                  <a:gd name="connsiteY21" fmla="*/ 108680 h 217265"/>
                  <a:gd name="connsiteX22" fmla="*/ 177450 w 212052"/>
                  <a:gd name="connsiteY22" fmla="*/ 217265 h 217265"/>
                  <a:gd name="connsiteX23" fmla="*/ 101060 w 212052"/>
                  <a:gd name="connsiteY23" fmla="*/ 132207 h 217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2052" h="217265">
                    <a:moveTo>
                      <a:pt x="101060" y="132207"/>
                    </a:moveTo>
                    <a:cubicBezTo>
                      <a:pt x="45148" y="193548"/>
                      <a:pt x="6572" y="178975"/>
                      <a:pt x="762" y="176213"/>
                    </a:cubicBezTo>
                    <a:cubicBezTo>
                      <a:pt x="285" y="176022"/>
                      <a:pt x="0" y="175832"/>
                      <a:pt x="0" y="175832"/>
                    </a:cubicBezTo>
                    <a:cubicBezTo>
                      <a:pt x="0" y="175832"/>
                      <a:pt x="476" y="175546"/>
                      <a:pt x="1333" y="174974"/>
                    </a:cubicBezTo>
                    <a:cubicBezTo>
                      <a:pt x="5810" y="171926"/>
                      <a:pt x="20288" y="160877"/>
                      <a:pt x="32766" y="139827"/>
                    </a:cubicBezTo>
                    <a:cubicBezTo>
                      <a:pt x="47625" y="114586"/>
                      <a:pt x="72009" y="100965"/>
                      <a:pt x="72009" y="100965"/>
                    </a:cubicBezTo>
                    <a:cubicBezTo>
                      <a:pt x="18002" y="39053"/>
                      <a:pt x="26670" y="0"/>
                      <a:pt x="26670" y="0"/>
                    </a:cubicBezTo>
                    <a:cubicBezTo>
                      <a:pt x="62865" y="25622"/>
                      <a:pt x="88011" y="69533"/>
                      <a:pt x="98679" y="90678"/>
                    </a:cubicBezTo>
                    <a:cubicBezTo>
                      <a:pt x="99822" y="89249"/>
                      <a:pt x="101060" y="87916"/>
                      <a:pt x="102298" y="86582"/>
                    </a:cubicBezTo>
                    <a:cubicBezTo>
                      <a:pt x="109156" y="79153"/>
                      <a:pt x="117062" y="72485"/>
                      <a:pt x="125825" y="66866"/>
                    </a:cubicBezTo>
                    <a:cubicBezTo>
                      <a:pt x="134588" y="61246"/>
                      <a:pt x="144208" y="56388"/>
                      <a:pt x="154400" y="53245"/>
                    </a:cubicBezTo>
                    <a:cubicBezTo>
                      <a:pt x="159448" y="51340"/>
                      <a:pt x="164687" y="50292"/>
                      <a:pt x="169926" y="49054"/>
                    </a:cubicBezTo>
                    <a:cubicBezTo>
                      <a:pt x="175164" y="47911"/>
                      <a:pt x="180594" y="47435"/>
                      <a:pt x="185928" y="46673"/>
                    </a:cubicBezTo>
                    <a:cubicBezTo>
                      <a:pt x="198501" y="44958"/>
                      <a:pt x="210026" y="53626"/>
                      <a:pt x="211836" y="66199"/>
                    </a:cubicBezTo>
                    <a:cubicBezTo>
                      <a:pt x="213550" y="78677"/>
                      <a:pt x="204882" y="90297"/>
                      <a:pt x="192405" y="92012"/>
                    </a:cubicBezTo>
                    <a:cubicBezTo>
                      <a:pt x="190595" y="92297"/>
                      <a:pt x="188785" y="92297"/>
                      <a:pt x="186975" y="92107"/>
                    </a:cubicBezTo>
                    <a:lnTo>
                      <a:pt x="184880" y="91916"/>
                    </a:lnTo>
                    <a:cubicBezTo>
                      <a:pt x="181260" y="91535"/>
                      <a:pt x="177450" y="90773"/>
                      <a:pt x="173736" y="90583"/>
                    </a:cubicBezTo>
                    <a:cubicBezTo>
                      <a:pt x="170021" y="90488"/>
                      <a:pt x="166116" y="90107"/>
                      <a:pt x="162401" y="90488"/>
                    </a:cubicBezTo>
                    <a:cubicBezTo>
                      <a:pt x="154781" y="90773"/>
                      <a:pt x="147161" y="92393"/>
                      <a:pt x="139732" y="94679"/>
                    </a:cubicBezTo>
                    <a:cubicBezTo>
                      <a:pt x="132206" y="96965"/>
                      <a:pt x="124873" y="100489"/>
                      <a:pt x="117919" y="104870"/>
                    </a:cubicBezTo>
                    <a:cubicBezTo>
                      <a:pt x="116014" y="106013"/>
                      <a:pt x="114205" y="107347"/>
                      <a:pt x="112395" y="108680"/>
                    </a:cubicBezTo>
                    <a:cubicBezTo>
                      <a:pt x="175450" y="157544"/>
                      <a:pt x="177450" y="217265"/>
                      <a:pt x="177450" y="217265"/>
                    </a:cubicBezTo>
                    <a:cubicBezTo>
                      <a:pt x="118205" y="179165"/>
                      <a:pt x="101060" y="132207"/>
                      <a:pt x="101060" y="132207"/>
                    </a:cubicBezTo>
                    <a:close/>
                  </a:path>
                </a:pathLst>
              </a:custGeom>
              <a:solidFill>
                <a:srgbClr val="627024"/>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98" name="任意多边形: 形状 197"/>
              <p:cNvSpPr/>
              <p:nvPr/>
            </p:nvSpPr>
            <p:spPr>
              <a:xfrm>
                <a:off x="8090725" y="2184653"/>
                <a:ext cx="176688" cy="97250"/>
              </a:xfrm>
              <a:custGeom>
                <a:avLst/>
                <a:gdLst>
                  <a:gd name="connsiteX0" fmla="*/ 100299 w 176688"/>
                  <a:gd name="connsiteY0" fmla="*/ 12287 h 97250"/>
                  <a:gd name="connsiteX1" fmla="*/ 0 w 176688"/>
                  <a:gd name="connsiteY1" fmla="*/ 56293 h 97250"/>
                  <a:gd name="connsiteX2" fmla="*/ 571 w 176688"/>
                  <a:gd name="connsiteY2" fmla="*/ 55054 h 97250"/>
                  <a:gd name="connsiteX3" fmla="*/ 99251 w 176688"/>
                  <a:gd name="connsiteY3" fmla="*/ 0 h 97250"/>
                  <a:gd name="connsiteX4" fmla="*/ 176689 w 176688"/>
                  <a:gd name="connsiteY4" fmla="*/ 97250 h 97250"/>
                  <a:gd name="connsiteX5" fmla="*/ 100299 w 176688"/>
                  <a:gd name="connsiteY5" fmla="*/ 12287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8" h="97250">
                    <a:moveTo>
                      <a:pt x="100299" y="12287"/>
                    </a:moveTo>
                    <a:cubicBezTo>
                      <a:pt x="44387" y="73628"/>
                      <a:pt x="5811" y="59055"/>
                      <a:pt x="0" y="56293"/>
                    </a:cubicBezTo>
                    <a:lnTo>
                      <a:pt x="571" y="55054"/>
                    </a:lnTo>
                    <a:cubicBezTo>
                      <a:pt x="571" y="55054"/>
                      <a:pt x="64484" y="41815"/>
                      <a:pt x="99251" y="0"/>
                    </a:cubicBezTo>
                    <a:cubicBezTo>
                      <a:pt x="99251" y="0"/>
                      <a:pt x="167354" y="90392"/>
                      <a:pt x="176689" y="97250"/>
                    </a:cubicBezTo>
                    <a:cubicBezTo>
                      <a:pt x="117443" y="59246"/>
                      <a:pt x="100299" y="12287"/>
                      <a:pt x="100299" y="12287"/>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199" name="任意多边形: 形状 198"/>
              <p:cNvSpPr/>
              <p:nvPr/>
            </p:nvSpPr>
            <p:spPr>
              <a:xfrm>
                <a:off x="8204263" y="2117424"/>
                <a:ext cx="85950" cy="30893"/>
              </a:xfrm>
              <a:custGeom>
                <a:avLst/>
                <a:gdLst>
                  <a:gd name="connsiteX0" fmla="*/ 75914 w 85950"/>
                  <a:gd name="connsiteY0" fmla="*/ 15985 h 30893"/>
                  <a:gd name="connsiteX1" fmla="*/ 28004 w 85950"/>
                  <a:gd name="connsiteY1" fmla="*/ 22176 h 30893"/>
                  <a:gd name="connsiteX2" fmla="*/ 5810 w 85950"/>
                  <a:gd name="connsiteY2" fmla="*/ 30558 h 30893"/>
                  <a:gd name="connsiteX3" fmla="*/ 95 w 85950"/>
                  <a:gd name="connsiteY3" fmla="*/ 27986 h 30893"/>
                  <a:gd name="connsiteX4" fmla="*/ 0 w 85950"/>
                  <a:gd name="connsiteY4" fmla="*/ 27415 h 30893"/>
                  <a:gd name="connsiteX5" fmla="*/ 95 w 85950"/>
                  <a:gd name="connsiteY5" fmla="*/ 27224 h 30893"/>
                  <a:gd name="connsiteX6" fmla="*/ 78771 w 85950"/>
                  <a:gd name="connsiteY6" fmla="*/ 459 h 30893"/>
                  <a:gd name="connsiteX7" fmla="*/ 84581 w 85950"/>
                  <a:gd name="connsiteY7" fmla="*/ 3888 h 30893"/>
                  <a:gd name="connsiteX8" fmla="*/ 85820 w 85950"/>
                  <a:gd name="connsiteY8" fmla="*/ 6936 h 30893"/>
                  <a:gd name="connsiteX9" fmla="*/ 75914 w 85950"/>
                  <a:gd name="connsiteY9" fmla="*/ 15985 h 30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950" h="30893">
                    <a:moveTo>
                      <a:pt x="75914" y="15985"/>
                    </a:moveTo>
                    <a:cubicBezTo>
                      <a:pt x="61913" y="13127"/>
                      <a:pt x="43243" y="17223"/>
                      <a:pt x="28004" y="22176"/>
                    </a:cubicBezTo>
                    <a:cubicBezTo>
                      <a:pt x="18764" y="25129"/>
                      <a:pt x="10763" y="28367"/>
                      <a:pt x="5810" y="30558"/>
                    </a:cubicBezTo>
                    <a:cubicBezTo>
                      <a:pt x="3524" y="31510"/>
                      <a:pt x="666" y="30367"/>
                      <a:pt x="95" y="27986"/>
                    </a:cubicBezTo>
                    <a:cubicBezTo>
                      <a:pt x="95" y="27796"/>
                      <a:pt x="0" y="27605"/>
                      <a:pt x="0" y="27415"/>
                    </a:cubicBezTo>
                    <a:cubicBezTo>
                      <a:pt x="0" y="27319"/>
                      <a:pt x="0" y="27319"/>
                      <a:pt x="95" y="27224"/>
                    </a:cubicBezTo>
                    <a:cubicBezTo>
                      <a:pt x="35147" y="-303"/>
                      <a:pt x="65531" y="-1065"/>
                      <a:pt x="78771" y="459"/>
                    </a:cubicBezTo>
                    <a:cubicBezTo>
                      <a:pt x="81248" y="745"/>
                      <a:pt x="83248" y="1983"/>
                      <a:pt x="84581" y="3888"/>
                    </a:cubicBezTo>
                    <a:cubicBezTo>
                      <a:pt x="85248" y="4745"/>
                      <a:pt x="85630" y="5793"/>
                      <a:pt x="85820" y="6936"/>
                    </a:cubicBezTo>
                    <a:cubicBezTo>
                      <a:pt x="86868" y="12365"/>
                      <a:pt x="81439" y="17128"/>
                      <a:pt x="75914" y="15985"/>
                    </a:cubicBezTo>
                    <a:close/>
                  </a:path>
                </a:pathLst>
              </a:custGeom>
              <a:solidFill>
                <a:srgbClr val="FFFFFF">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grpSp>
        <p:nvGrpSpPr>
          <p:cNvPr id="200" name="图形 4"/>
          <p:cNvGrpSpPr/>
          <p:nvPr/>
        </p:nvGrpSpPr>
        <p:grpSpPr>
          <a:xfrm>
            <a:off x="8537884" y="510843"/>
            <a:ext cx="2664231" cy="2335997"/>
            <a:chOff x="7972919" y="2228944"/>
            <a:chExt cx="1478864" cy="1296667"/>
          </a:xfrm>
        </p:grpSpPr>
        <p:grpSp>
          <p:nvGrpSpPr>
            <p:cNvPr id="201" name="图形 4"/>
            <p:cNvGrpSpPr/>
            <p:nvPr/>
          </p:nvGrpSpPr>
          <p:grpSpPr>
            <a:xfrm>
              <a:off x="7972919" y="2621926"/>
              <a:ext cx="1478616" cy="903685"/>
              <a:chOff x="7972919" y="2621926"/>
              <a:chExt cx="1478616" cy="903685"/>
            </a:xfrm>
          </p:grpSpPr>
          <p:sp>
            <p:nvSpPr>
              <p:cNvPr id="202" name="任意多边形: 形状 201"/>
              <p:cNvSpPr/>
              <p:nvPr/>
            </p:nvSpPr>
            <p:spPr>
              <a:xfrm>
                <a:off x="7973014" y="2621926"/>
                <a:ext cx="1310952" cy="874180"/>
              </a:xfrm>
              <a:custGeom>
                <a:avLst/>
                <a:gdLst>
                  <a:gd name="connsiteX0" fmla="*/ 1171366 w 1310952"/>
                  <a:gd name="connsiteY0" fmla="*/ 437884 h 874180"/>
                  <a:gd name="connsiteX1" fmla="*/ 1263283 w 1310952"/>
                  <a:gd name="connsiteY1" fmla="*/ 609429 h 874180"/>
                  <a:gd name="connsiteX2" fmla="*/ 1279952 w 1310952"/>
                  <a:gd name="connsiteY2" fmla="*/ 632289 h 874180"/>
                  <a:gd name="connsiteX3" fmla="*/ 1291382 w 1310952"/>
                  <a:gd name="connsiteY3" fmla="*/ 647053 h 874180"/>
                  <a:gd name="connsiteX4" fmla="*/ 1294715 w 1310952"/>
                  <a:gd name="connsiteY4" fmla="*/ 753828 h 874180"/>
                  <a:gd name="connsiteX5" fmla="*/ 1294525 w 1310952"/>
                  <a:gd name="connsiteY5" fmla="*/ 754114 h 874180"/>
                  <a:gd name="connsiteX6" fmla="*/ 1212610 w 1310952"/>
                  <a:gd name="connsiteY6" fmla="*/ 791357 h 874180"/>
                  <a:gd name="connsiteX7" fmla="*/ 1168890 w 1310952"/>
                  <a:gd name="connsiteY7" fmla="*/ 788594 h 874180"/>
                  <a:gd name="connsiteX8" fmla="*/ 1143744 w 1310952"/>
                  <a:gd name="connsiteY8" fmla="*/ 788880 h 874180"/>
                  <a:gd name="connsiteX9" fmla="*/ 934575 w 1310952"/>
                  <a:gd name="connsiteY9" fmla="*/ 842030 h 874180"/>
                  <a:gd name="connsiteX10" fmla="*/ 835610 w 1310952"/>
                  <a:gd name="connsiteY10" fmla="*/ 871938 h 874180"/>
                  <a:gd name="connsiteX11" fmla="*/ 588627 w 1310952"/>
                  <a:gd name="connsiteY11" fmla="*/ 716395 h 874180"/>
                  <a:gd name="connsiteX12" fmla="*/ 279446 w 1310952"/>
                  <a:gd name="connsiteY12" fmla="*/ 579521 h 874180"/>
                  <a:gd name="connsiteX13" fmla="*/ 284970 w 1310952"/>
                  <a:gd name="connsiteY13" fmla="*/ 401403 h 874180"/>
                  <a:gd name="connsiteX14" fmla="*/ 3316 w 1310952"/>
                  <a:gd name="connsiteY14" fmla="*/ 96127 h 874180"/>
                  <a:gd name="connsiteX15" fmla="*/ 10364 w 1310952"/>
                  <a:gd name="connsiteY15" fmla="*/ 76410 h 874180"/>
                  <a:gd name="connsiteX16" fmla="*/ 385268 w 1310952"/>
                  <a:gd name="connsiteY16" fmla="*/ 68218 h 874180"/>
                  <a:gd name="connsiteX17" fmla="*/ 517380 w 1310952"/>
                  <a:gd name="connsiteY17" fmla="*/ 27833 h 874180"/>
                  <a:gd name="connsiteX18" fmla="*/ 784747 w 1310952"/>
                  <a:gd name="connsiteY18" fmla="*/ 169660 h 874180"/>
                  <a:gd name="connsiteX19" fmla="*/ 909048 w 1310952"/>
                  <a:gd name="connsiteY19" fmla="*/ 161945 h 874180"/>
                  <a:gd name="connsiteX20" fmla="*/ 1171366 w 1310952"/>
                  <a:gd name="connsiteY20" fmla="*/ 437884 h 87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10952" h="874180">
                    <a:moveTo>
                      <a:pt x="1171366" y="437884"/>
                    </a:moveTo>
                    <a:cubicBezTo>
                      <a:pt x="1199370" y="509417"/>
                      <a:pt x="1233470" y="566948"/>
                      <a:pt x="1263283" y="609429"/>
                    </a:cubicBezTo>
                    <a:cubicBezTo>
                      <a:pt x="1268998" y="617621"/>
                      <a:pt x="1274618" y="625241"/>
                      <a:pt x="1279952" y="632289"/>
                    </a:cubicBezTo>
                    <a:cubicBezTo>
                      <a:pt x="1283952" y="637528"/>
                      <a:pt x="1287667" y="642481"/>
                      <a:pt x="1291382" y="647053"/>
                    </a:cubicBezTo>
                    <a:cubicBezTo>
                      <a:pt x="1316146" y="678009"/>
                      <a:pt x="1317575" y="721538"/>
                      <a:pt x="1294715" y="753828"/>
                    </a:cubicBezTo>
                    <a:lnTo>
                      <a:pt x="1294525" y="754114"/>
                    </a:lnTo>
                    <a:cubicBezTo>
                      <a:pt x="1275856" y="780403"/>
                      <a:pt x="1244614" y="794786"/>
                      <a:pt x="1212610" y="791357"/>
                    </a:cubicBezTo>
                    <a:cubicBezTo>
                      <a:pt x="1200037" y="789928"/>
                      <a:pt x="1185273" y="788880"/>
                      <a:pt x="1168890" y="788594"/>
                    </a:cubicBezTo>
                    <a:cubicBezTo>
                      <a:pt x="1160889" y="788499"/>
                      <a:pt x="1152507" y="788594"/>
                      <a:pt x="1143744" y="788880"/>
                    </a:cubicBezTo>
                    <a:cubicBezTo>
                      <a:pt x="1086404" y="790976"/>
                      <a:pt x="1012966" y="803453"/>
                      <a:pt x="934575" y="842030"/>
                    </a:cubicBezTo>
                    <a:cubicBezTo>
                      <a:pt x="901237" y="858413"/>
                      <a:pt x="867805" y="867938"/>
                      <a:pt x="835610" y="871938"/>
                    </a:cubicBezTo>
                    <a:cubicBezTo>
                      <a:pt x="697212" y="889178"/>
                      <a:pt x="580816" y="804120"/>
                      <a:pt x="588627" y="716395"/>
                    </a:cubicBezTo>
                    <a:cubicBezTo>
                      <a:pt x="598247" y="608191"/>
                      <a:pt x="379458" y="673532"/>
                      <a:pt x="279446" y="579521"/>
                    </a:cubicBezTo>
                    <a:cubicBezTo>
                      <a:pt x="179338" y="485604"/>
                      <a:pt x="279160" y="426073"/>
                      <a:pt x="284970" y="401403"/>
                    </a:cubicBezTo>
                    <a:cubicBezTo>
                      <a:pt x="290875" y="376829"/>
                      <a:pt x="-36213" y="246431"/>
                      <a:pt x="3316" y="96127"/>
                    </a:cubicBezTo>
                    <a:cubicBezTo>
                      <a:pt x="5221" y="89078"/>
                      <a:pt x="7507" y="82411"/>
                      <a:pt x="10364" y="76410"/>
                    </a:cubicBezTo>
                    <a:cubicBezTo>
                      <a:pt x="67705" y="-45510"/>
                      <a:pt x="315069" y="38501"/>
                      <a:pt x="385268" y="68218"/>
                    </a:cubicBezTo>
                    <a:cubicBezTo>
                      <a:pt x="458896" y="99461"/>
                      <a:pt x="488234" y="76029"/>
                      <a:pt x="517380" y="27833"/>
                    </a:cubicBezTo>
                    <a:cubicBezTo>
                      <a:pt x="572530" y="-63322"/>
                      <a:pt x="713309" y="92031"/>
                      <a:pt x="784747" y="169660"/>
                    </a:cubicBezTo>
                    <a:cubicBezTo>
                      <a:pt x="856280" y="247193"/>
                      <a:pt x="855994" y="166517"/>
                      <a:pt x="909048" y="161945"/>
                    </a:cubicBezTo>
                    <a:cubicBezTo>
                      <a:pt x="962198" y="157277"/>
                      <a:pt x="1105930" y="270720"/>
                      <a:pt x="1171366" y="437884"/>
                    </a:cubicBezTo>
                    <a:close/>
                  </a:path>
                </a:pathLst>
              </a:custGeom>
              <a:solidFill>
                <a:srgbClr val="5C7019"/>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03" name="任意多边形: 形状 202"/>
              <p:cNvSpPr/>
              <p:nvPr/>
            </p:nvSpPr>
            <p:spPr>
              <a:xfrm>
                <a:off x="8402645" y="2804225"/>
                <a:ext cx="881416" cy="609558"/>
              </a:xfrm>
              <a:custGeom>
                <a:avLst/>
                <a:gdLst>
                  <a:gd name="connsiteX0" fmla="*/ 591049 w 881416"/>
                  <a:gd name="connsiteY0" fmla="*/ 209389 h 609558"/>
                  <a:gd name="connsiteX1" fmla="*/ 821555 w 881416"/>
                  <a:gd name="connsiteY1" fmla="*/ 434275 h 609558"/>
                  <a:gd name="connsiteX2" fmla="*/ 850416 w 881416"/>
                  <a:gd name="connsiteY2" fmla="*/ 449991 h 609558"/>
                  <a:gd name="connsiteX3" fmla="*/ 861846 w 881416"/>
                  <a:gd name="connsiteY3" fmla="*/ 464754 h 609558"/>
                  <a:gd name="connsiteX4" fmla="*/ 865179 w 881416"/>
                  <a:gd name="connsiteY4" fmla="*/ 571530 h 609558"/>
                  <a:gd name="connsiteX5" fmla="*/ 864989 w 881416"/>
                  <a:gd name="connsiteY5" fmla="*/ 571816 h 609558"/>
                  <a:gd name="connsiteX6" fmla="*/ 783074 w 881416"/>
                  <a:gd name="connsiteY6" fmla="*/ 609058 h 609558"/>
                  <a:gd name="connsiteX7" fmla="*/ 739354 w 881416"/>
                  <a:gd name="connsiteY7" fmla="*/ 606296 h 609558"/>
                  <a:gd name="connsiteX8" fmla="*/ 625721 w 881416"/>
                  <a:gd name="connsiteY8" fmla="*/ 505141 h 609558"/>
                  <a:gd name="connsiteX9" fmla="*/ 317016 w 881416"/>
                  <a:gd name="connsiteY9" fmla="*/ 500950 h 609558"/>
                  <a:gd name="connsiteX10" fmla="*/ 341209 w 881416"/>
                  <a:gd name="connsiteY10" fmla="*/ 405700 h 609558"/>
                  <a:gd name="connsiteX11" fmla="*/ 126134 w 881416"/>
                  <a:gd name="connsiteY11" fmla="*/ 301782 h 609558"/>
                  <a:gd name="connsiteX12" fmla="*/ 84129 w 881416"/>
                  <a:gd name="connsiteY12" fmla="*/ 195197 h 609558"/>
                  <a:gd name="connsiteX13" fmla="*/ 3167 w 881416"/>
                  <a:gd name="connsiteY13" fmla="*/ 67371 h 609558"/>
                  <a:gd name="connsiteX14" fmla="*/ 102988 w 881416"/>
                  <a:gd name="connsiteY14" fmla="*/ 42511 h 609558"/>
                  <a:gd name="connsiteX15" fmla="*/ 184046 w 881416"/>
                  <a:gd name="connsiteY15" fmla="*/ 316 h 609558"/>
                  <a:gd name="connsiteX16" fmla="*/ 391406 w 881416"/>
                  <a:gd name="connsiteY16" fmla="*/ 147382 h 609558"/>
                  <a:gd name="connsiteX17" fmla="*/ 498753 w 881416"/>
                  <a:gd name="connsiteY17" fmla="*/ 163383 h 609558"/>
                  <a:gd name="connsiteX18" fmla="*/ 591049 w 881416"/>
                  <a:gd name="connsiteY18" fmla="*/ 209389 h 609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81416" h="609558">
                    <a:moveTo>
                      <a:pt x="591049" y="209389"/>
                    </a:moveTo>
                    <a:cubicBezTo>
                      <a:pt x="625721" y="245584"/>
                      <a:pt x="768215" y="404080"/>
                      <a:pt x="821555" y="434275"/>
                    </a:cubicBezTo>
                    <a:cubicBezTo>
                      <a:pt x="830127" y="439132"/>
                      <a:pt x="839938" y="444466"/>
                      <a:pt x="850416" y="449991"/>
                    </a:cubicBezTo>
                    <a:cubicBezTo>
                      <a:pt x="854416" y="455229"/>
                      <a:pt x="858131" y="460183"/>
                      <a:pt x="861846" y="464754"/>
                    </a:cubicBezTo>
                    <a:cubicBezTo>
                      <a:pt x="886610" y="495711"/>
                      <a:pt x="888039" y="539240"/>
                      <a:pt x="865179" y="571530"/>
                    </a:cubicBezTo>
                    <a:lnTo>
                      <a:pt x="864989" y="571816"/>
                    </a:lnTo>
                    <a:cubicBezTo>
                      <a:pt x="846320" y="598104"/>
                      <a:pt x="815078" y="612487"/>
                      <a:pt x="783074" y="609058"/>
                    </a:cubicBezTo>
                    <a:cubicBezTo>
                      <a:pt x="770501" y="607629"/>
                      <a:pt x="755737" y="606582"/>
                      <a:pt x="739354" y="606296"/>
                    </a:cubicBezTo>
                    <a:cubicBezTo>
                      <a:pt x="703635" y="554861"/>
                      <a:pt x="661725" y="508188"/>
                      <a:pt x="625721" y="505141"/>
                    </a:cubicBezTo>
                    <a:cubicBezTo>
                      <a:pt x="543806" y="498187"/>
                      <a:pt x="330255" y="552289"/>
                      <a:pt x="317016" y="500950"/>
                    </a:cubicBezTo>
                    <a:cubicBezTo>
                      <a:pt x="303871" y="449610"/>
                      <a:pt x="347686" y="461325"/>
                      <a:pt x="341209" y="405700"/>
                    </a:cubicBezTo>
                    <a:cubicBezTo>
                      <a:pt x="334732" y="349978"/>
                      <a:pt x="196143" y="334357"/>
                      <a:pt x="126134" y="301782"/>
                    </a:cubicBezTo>
                    <a:cubicBezTo>
                      <a:pt x="56221" y="269111"/>
                      <a:pt x="62507" y="225867"/>
                      <a:pt x="84129" y="195197"/>
                    </a:cubicBezTo>
                    <a:cubicBezTo>
                      <a:pt x="105846" y="164622"/>
                      <a:pt x="19073" y="96708"/>
                      <a:pt x="3167" y="67371"/>
                    </a:cubicBezTo>
                    <a:cubicBezTo>
                      <a:pt x="-12835" y="37939"/>
                      <a:pt x="33551" y="3554"/>
                      <a:pt x="102988" y="42511"/>
                    </a:cubicBezTo>
                    <a:cubicBezTo>
                      <a:pt x="172426" y="81564"/>
                      <a:pt x="150137" y="-5876"/>
                      <a:pt x="184046" y="316"/>
                    </a:cubicBezTo>
                    <a:cubicBezTo>
                      <a:pt x="217955" y="6507"/>
                      <a:pt x="318539" y="88041"/>
                      <a:pt x="391406" y="147382"/>
                    </a:cubicBezTo>
                    <a:cubicBezTo>
                      <a:pt x="464272" y="206722"/>
                      <a:pt x="485322" y="189196"/>
                      <a:pt x="498753" y="163383"/>
                    </a:cubicBezTo>
                    <a:cubicBezTo>
                      <a:pt x="512183" y="137475"/>
                      <a:pt x="556284" y="173290"/>
                      <a:pt x="591049" y="209389"/>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04" name="任意多边形: 形状 203"/>
              <p:cNvSpPr/>
              <p:nvPr/>
            </p:nvSpPr>
            <p:spPr>
              <a:xfrm>
                <a:off x="8262395" y="2717853"/>
                <a:ext cx="71664" cy="59359"/>
              </a:xfrm>
              <a:custGeom>
                <a:avLst/>
                <a:gdLst>
                  <a:gd name="connsiteX0" fmla="*/ 48548 w 71664"/>
                  <a:gd name="connsiteY0" fmla="*/ 6296 h 59359"/>
                  <a:gd name="connsiteX1" fmla="*/ 69313 w 71664"/>
                  <a:gd name="connsiteY1" fmla="*/ 47920 h 59359"/>
                  <a:gd name="connsiteX2" fmla="*/ 23117 w 71664"/>
                  <a:gd name="connsiteY2" fmla="*/ 53064 h 59359"/>
                  <a:gd name="connsiteX3" fmla="*/ 2352 w 71664"/>
                  <a:gd name="connsiteY3" fmla="*/ 11439 h 59359"/>
                  <a:gd name="connsiteX4" fmla="*/ 48548 w 71664"/>
                  <a:gd name="connsiteY4" fmla="*/ 6296 h 59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64" h="59359">
                    <a:moveTo>
                      <a:pt x="48548" y="6296"/>
                    </a:moveTo>
                    <a:cubicBezTo>
                      <a:pt x="67027" y="16392"/>
                      <a:pt x="76362" y="34966"/>
                      <a:pt x="69313" y="47920"/>
                    </a:cubicBezTo>
                    <a:cubicBezTo>
                      <a:pt x="62264" y="60874"/>
                      <a:pt x="41595" y="63160"/>
                      <a:pt x="23117" y="53064"/>
                    </a:cubicBezTo>
                    <a:cubicBezTo>
                      <a:pt x="4638" y="42967"/>
                      <a:pt x="-4696" y="24393"/>
                      <a:pt x="2352" y="11439"/>
                    </a:cubicBezTo>
                    <a:cubicBezTo>
                      <a:pt x="9305" y="-1515"/>
                      <a:pt x="29975" y="-3801"/>
                      <a:pt x="48548" y="6296"/>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05" name="任意多边形: 形状 204"/>
              <p:cNvSpPr/>
              <p:nvPr/>
            </p:nvSpPr>
            <p:spPr>
              <a:xfrm>
                <a:off x="8372193" y="2737841"/>
                <a:ext cx="40949" cy="33767"/>
              </a:xfrm>
              <a:custGeom>
                <a:avLst/>
                <a:gdLst>
                  <a:gd name="connsiteX0" fmla="*/ 27714 w 40949"/>
                  <a:gd name="connsiteY0" fmla="*/ 3548 h 33767"/>
                  <a:gd name="connsiteX1" fmla="*/ 39620 w 40949"/>
                  <a:gd name="connsiteY1" fmla="*/ 27266 h 33767"/>
                  <a:gd name="connsiteX2" fmla="*/ 13235 w 40949"/>
                  <a:gd name="connsiteY2" fmla="*/ 30218 h 33767"/>
                  <a:gd name="connsiteX3" fmla="*/ 1329 w 40949"/>
                  <a:gd name="connsiteY3" fmla="*/ 6501 h 33767"/>
                  <a:gd name="connsiteX4" fmla="*/ 27714 w 40949"/>
                  <a:gd name="connsiteY4" fmla="*/ 3548 h 33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49" h="33767">
                    <a:moveTo>
                      <a:pt x="27714" y="3548"/>
                    </a:moveTo>
                    <a:cubicBezTo>
                      <a:pt x="38286" y="9264"/>
                      <a:pt x="43620" y="19931"/>
                      <a:pt x="39620" y="27266"/>
                    </a:cubicBezTo>
                    <a:cubicBezTo>
                      <a:pt x="35620" y="34600"/>
                      <a:pt x="23808" y="35934"/>
                      <a:pt x="13235" y="30218"/>
                    </a:cubicBezTo>
                    <a:cubicBezTo>
                      <a:pt x="2663" y="24503"/>
                      <a:pt x="-2671" y="13835"/>
                      <a:pt x="1329" y="6501"/>
                    </a:cubicBezTo>
                    <a:cubicBezTo>
                      <a:pt x="5425" y="-833"/>
                      <a:pt x="17236" y="-2166"/>
                      <a:pt x="27714" y="3548"/>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06" name="任意多边形: 形状 205"/>
              <p:cNvSpPr/>
              <p:nvPr/>
            </p:nvSpPr>
            <p:spPr>
              <a:xfrm>
                <a:off x="8580124" y="3139891"/>
                <a:ext cx="40949" cy="33767"/>
              </a:xfrm>
              <a:custGeom>
                <a:avLst/>
                <a:gdLst>
                  <a:gd name="connsiteX0" fmla="*/ 27714 w 40949"/>
                  <a:gd name="connsiteY0" fmla="*/ 3549 h 33767"/>
                  <a:gd name="connsiteX1" fmla="*/ 39620 w 40949"/>
                  <a:gd name="connsiteY1" fmla="*/ 27266 h 33767"/>
                  <a:gd name="connsiteX2" fmla="*/ 13235 w 40949"/>
                  <a:gd name="connsiteY2" fmla="*/ 30219 h 33767"/>
                  <a:gd name="connsiteX3" fmla="*/ 1329 w 40949"/>
                  <a:gd name="connsiteY3" fmla="*/ 6501 h 33767"/>
                  <a:gd name="connsiteX4" fmla="*/ 27714 w 40949"/>
                  <a:gd name="connsiteY4" fmla="*/ 3549 h 33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49" h="33767">
                    <a:moveTo>
                      <a:pt x="27714" y="3549"/>
                    </a:moveTo>
                    <a:cubicBezTo>
                      <a:pt x="38286" y="9263"/>
                      <a:pt x="43620" y="19932"/>
                      <a:pt x="39620" y="27266"/>
                    </a:cubicBezTo>
                    <a:cubicBezTo>
                      <a:pt x="35619" y="34600"/>
                      <a:pt x="23808" y="35933"/>
                      <a:pt x="13235" y="30219"/>
                    </a:cubicBezTo>
                    <a:cubicBezTo>
                      <a:pt x="2663" y="24504"/>
                      <a:pt x="-2671" y="13836"/>
                      <a:pt x="1329" y="6501"/>
                    </a:cubicBezTo>
                    <a:cubicBezTo>
                      <a:pt x="5425" y="-833"/>
                      <a:pt x="17236" y="-2167"/>
                      <a:pt x="27714" y="3549"/>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07" name="任意多边形: 形状 206"/>
              <p:cNvSpPr/>
              <p:nvPr/>
            </p:nvSpPr>
            <p:spPr>
              <a:xfrm>
                <a:off x="7972919" y="2698241"/>
                <a:ext cx="835610" cy="797770"/>
              </a:xfrm>
              <a:custGeom>
                <a:avLst/>
                <a:gdLst>
                  <a:gd name="connsiteX0" fmla="*/ 91136 w 835610"/>
                  <a:gd name="connsiteY0" fmla="*/ 126111 h 797770"/>
                  <a:gd name="connsiteX1" fmla="*/ 306973 w 835610"/>
                  <a:gd name="connsiteY1" fmla="*/ 351282 h 797770"/>
                  <a:gd name="connsiteX2" fmla="*/ 468326 w 835610"/>
                  <a:gd name="connsiteY2" fmla="*/ 491109 h 797770"/>
                  <a:gd name="connsiteX3" fmla="*/ 712261 w 835610"/>
                  <a:gd name="connsiteY3" fmla="*/ 712756 h 797770"/>
                  <a:gd name="connsiteX4" fmla="*/ 835610 w 835610"/>
                  <a:gd name="connsiteY4" fmla="*/ 795528 h 797770"/>
                  <a:gd name="connsiteX5" fmla="*/ 588626 w 835610"/>
                  <a:gd name="connsiteY5" fmla="*/ 639985 h 797770"/>
                  <a:gd name="connsiteX6" fmla="*/ 279445 w 835610"/>
                  <a:gd name="connsiteY6" fmla="*/ 503111 h 797770"/>
                  <a:gd name="connsiteX7" fmla="*/ 284969 w 835610"/>
                  <a:gd name="connsiteY7" fmla="*/ 324993 h 797770"/>
                  <a:gd name="connsiteX8" fmla="*/ 3316 w 835610"/>
                  <a:gd name="connsiteY8" fmla="*/ 19717 h 797770"/>
                  <a:gd name="connsiteX9" fmla="*/ 10364 w 835610"/>
                  <a:gd name="connsiteY9" fmla="*/ 0 h 797770"/>
                  <a:gd name="connsiteX10" fmla="*/ 91136 w 835610"/>
                  <a:gd name="connsiteY10" fmla="*/ 126111 h 79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5610" h="797770">
                    <a:moveTo>
                      <a:pt x="91136" y="126111"/>
                    </a:moveTo>
                    <a:cubicBezTo>
                      <a:pt x="154667" y="173450"/>
                      <a:pt x="362979" y="257937"/>
                      <a:pt x="306973" y="351282"/>
                    </a:cubicBezTo>
                    <a:cubicBezTo>
                      <a:pt x="250966" y="444532"/>
                      <a:pt x="316402" y="467678"/>
                      <a:pt x="468326" y="491109"/>
                    </a:cubicBezTo>
                    <a:cubicBezTo>
                      <a:pt x="620249" y="514636"/>
                      <a:pt x="663207" y="591026"/>
                      <a:pt x="712261" y="712756"/>
                    </a:cubicBezTo>
                    <a:cubicBezTo>
                      <a:pt x="728644" y="753428"/>
                      <a:pt x="777698" y="779240"/>
                      <a:pt x="835610" y="795528"/>
                    </a:cubicBezTo>
                    <a:cubicBezTo>
                      <a:pt x="697212" y="812768"/>
                      <a:pt x="580816" y="727710"/>
                      <a:pt x="588626" y="639985"/>
                    </a:cubicBezTo>
                    <a:cubicBezTo>
                      <a:pt x="598247" y="531781"/>
                      <a:pt x="379458" y="597122"/>
                      <a:pt x="279445" y="503111"/>
                    </a:cubicBezTo>
                    <a:cubicBezTo>
                      <a:pt x="179337" y="409194"/>
                      <a:pt x="279159" y="349663"/>
                      <a:pt x="284969" y="324993"/>
                    </a:cubicBezTo>
                    <a:cubicBezTo>
                      <a:pt x="290875" y="300419"/>
                      <a:pt x="-36213" y="170021"/>
                      <a:pt x="3316" y="19717"/>
                    </a:cubicBezTo>
                    <a:cubicBezTo>
                      <a:pt x="5220" y="12668"/>
                      <a:pt x="7507" y="6001"/>
                      <a:pt x="10364" y="0"/>
                    </a:cubicBezTo>
                    <a:cubicBezTo>
                      <a:pt x="1410" y="54388"/>
                      <a:pt x="37701" y="86392"/>
                      <a:pt x="91136" y="126111"/>
                    </a:cubicBezTo>
                    <a:close/>
                  </a:path>
                </a:pathLst>
              </a:custGeom>
              <a:solidFill>
                <a:srgbClr val="6F8820"/>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nvGrpSpPr>
              <p:cNvPr id="208" name="图形 4"/>
              <p:cNvGrpSpPr/>
              <p:nvPr/>
            </p:nvGrpSpPr>
            <p:grpSpPr>
              <a:xfrm>
                <a:off x="8363420" y="2777393"/>
                <a:ext cx="1088115" cy="748218"/>
                <a:chOff x="8363420" y="2777393"/>
                <a:chExt cx="1088115" cy="748218"/>
              </a:xfrm>
            </p:grpSpPr>
            <p:sp>
              <p:nvSpPr>
                <p:cNvPr id="209" name="任意多边形: 形状 208"/>
                <p:cNvSpPr/>
                <p:nvPr/>
              </p:nvSpPr>
              <p:spPr>
                <a:xfrm>
                  <a:off x="8363420" y="2777393"/>
                  <a:ext cx="1088115" cy="748218"/>
                </a:xfrm>
                <a:custGeom>
                  <a:avLst/>
                  <a:gdLst>
                    <a:gd name="connsiteX0" fmla="*/ 524643 w 1088115"/>
                    <a:gd name="connsiteY0" fmla="*/ 131826 h 748218"/>
                    <a:gd name="connsiteX1" fmla="*/ 639038 w 1088115"/>
                    <a:gd name="connsiteY1" fmla="*/ 277559 h 748218"/>
                    <a:gd name="connsiteX2" fmla="*/ 691997 w 1088115"/>
                    <a:gd name="connsiteY2" fmla="*/ 354616 h 748218"/>
                    <a:gd name="connsiteX3" fmla="*/ 716095 w 1088115"/>
                    <a:gd name="connsiteY3" fmla="*/ 396145 h 748218"/>
                    <a:gd name="connsiteX4" fmla="*/ 718572 w 1088115"/>
                    <a:gd name="connsiteY4" fmla="*/ 401003 h 748218"/>
                    <a:gd name="connsiteX5" fmla="*/ 812203 w 1088115"/>
                    <a:gd name="connsiteY5" fmla="*/ 456058 h 748218"/>
                    <a:gd name="connsiteX6" fmla="*/ 844492 w 1088115"/>
                    <a:gd name="connsiteY6" fmla="*/ 475489 h 748218"/>
                    <a:gd name="connsiteX7" fmla="*/ 876210 w 1088115"/>
                    <a:gd name="connsiteY7" fmla="*/ 495967 h 748218"/>
                    <a:gd name="connsiteX8" fmla="*/ 908024 w 1088115"/>
                    <a:gd name="connsiteY8" fmla="*/ 516541 h 748218"/>
                    <a:gd name="connsiteX9" fmla="*/ 923931 w 1088115"/>
                    <a:gd name="connsiteY9" fmla="*/ 526924 h 748218"/>
                    <a:gd name="connsiteX10" fmla="*/ 939552 w 1088115"/>
                    <a:gd name="connsiteY10" fmla="*/ 537877 h 748218"/>
                    <a:gd name="connsiteX11" fmla="*/ 970793 w 1088115"/>
                    <a:gd name="connsiteY11" fmla="*/ 559975 h 748218"/>
                    <a:gd name="connsiteX12" fmla="*/ 986415 w 1088115"/>
                    <a:gd name="connsiteY12" fmla="*/ 570929 h 748218"/>
                    <a:gd name="connsiteX13" fmla="*/ 1001940 w 1088115"/>
                    <a:gd name="connsiteY13" fmla="*/ 582264 h 748218"/>
                    <a:gd name="connsiteX14" fmla="*/ 1062996 w 1088115"/>
                    <a:gd name="connsiteY14" fmla="*/ 630460 h 748218"/>
                    <a:gd name="connsiteX15" fmla="*/ 1073949 w 1088115"/>
                    <a:gd name="connsiteY15" fmla="*/ 723139 h 748218"/>
                    <a:gd name="connsiteX16" fmla="*/ 981271 w 1088115"/>
                    <a:gd name="connsiteY16" fmla="*/ 734092 h 748218"/>
                    <a:gd name="connsiteX17" fmla="*/ 976509 w 1088115"/>
                    <a:gd name="connsiteY17" fmla="*/ 729997 h 748218"/>
                    <a:gd name="connsiteX18" fmla="*/ 973556 w 1088115"/>
                    <a:gd name="connsiteY18" fmla="*/ 727139 h 748218"/>
                    <a:gd name="connsiteX19" fmla="*/ 932693 w 1088115"/>
                    <a:gd name="connsiteY19" fmla="*/ 687991 h 748218"/>
                    <a:gd name="connsiteX20" fmla="*/ 922597 w 1088115"/>
                    <a:gd name="connsiteY20" fmla="*/ 678371 h 748218"/>
                    <a:gd name="connsiteX21" fmla="*/ 909358 w 1088115"/>
                    <a:gd name="connsiteY21" fmla="*/ 666465 h 748218"/>
                    <a:gd name="connsiteX22" fmla="*/ 895737 w 1088115"/>
                    <a:gd name="connsiteY22" fmla="*/ 654749 h 748218"/>
                    <a:gd name="connsiteX23" fmla="*/ 868495 w 1088115"/>
                    <a:gd name="connsiteY23" fmla="*/ 631318 h 748218"/>
                    <a:gd name="connsiteX24" fmla="*/ 854874 w 1088115"/>
                    <a:gd name="connsiteY24" fmla="*/ 619602 h 748218"/>
                    <a:gd name="connsiteX25" fmla="*/ 840682 w 1088115"/>
                    <a:gd name="connsiteY25" fmla="*/ 608267 h 748218"/>
                    <a:gd name="connsiteX26" fmla="*/ 812298 w 1088115"/>
                    <a:gd name="connsiteY26" fmla="*/ 585788 h 748218"/>
                    <a:gd name="connsiteX27" fmla="*/ 783818 w 1088115"/>
                    <a:gd name="connsiteY27" fmla="*/ 563309 h 748218"/>
                    <a:gd name="connsiteX28" fmla="*/ 754576 w 1088115"/>
                    <a:gd name="connsiteY28" fmla="*/ 541497 h 748218"/>
                    <a:gd name="connsiteX29" fmla="*/ 648944 w 1088115"/>
                    <a:gd name="connsiteY29" fmla="*/ 465297 h 748218"/>
                    <a:gd name="connsiteX30" fmla="*/ 636847 w 1088115"/>
                    <a:gd name="connsiteY30" fmla="*/ 468726 h 748218"/>
                    <a:gd name="connsiteX31" fmla="*/ 587317 w 1088115"/>
                    <a:gd name="connsiteY31" fmla="*/ 479203 h 748218"/>
                    <a:gd name="connsiteX32" fmla="*/ 489686 w 1088115"/>
                    <a:gd name="connsiteY32" fmla="*/ 492348 h 748218"/>
                    <a:gd name="connsiteX33" fmla="*/ 392436 w 1088115"/>
                    <a:gd name="connsiteY33" fmla="*/ 500634 h 748218"/>
                    <a:gd name="connsiteX34" fmla="*/ 294995 w 1088115"/>
                    <a:gd name="connsiteY34" fmla="*/ 505969 h 748218"/>
                    <a:gd name="connsiteX35" fmla="*/ 282803 w 1088115"/>
                    <a:gd name="connsiteY35" fmla="*/ 494729 h 748218"/>
                    <a:gd name="connsiteX36" fmla="*/ 293090 w 1088115"/>
                    <a:gd name="connsiteY36" fmla="*/ 482537 h 748218"/>
                    <a:gd name="connsiteX37" fmla="*/ 293281 w 1088115"/>
                    <a:gd name="connsiteY37" fmla="*/ 482537 h 748218"/>
                    <a:gd name="connsiteX38" fmla="*/ 484162 w 1088115"/>
                    <a:gd name="connsiteY38" fmla="*/ 453676 h 748218"/>
                    <a:gd name="connsiteX39" fmla="*/ 577506 w 1088115"/>
                    <a:gd name="connsiteY39" fmla="*/ 433483 h 748218"/>
                    <a:gd name="connsiteX40" fmla="*/ 595318 w 1088115"/>
                    <a:gd name="connsiteY40" fmla="*/ 428626 h 748218"/>
                    <a:gd name="connsiteX41" fmla="*/ 513308 w 1088115"/>
                    <a:gd name="connsiteY41" fmla="*/ 374428 h 748218"/>
                    <a:gd name="connsiteX42" fmla="*/ 360813 w 1088115"/>
                    <a:gd name="connsiteY42" fmla="*/ 278416 h 748218"/>
                    <a:gd name="connsiteX43" fmla="*/ 349573 w 1088115"/>
                    <a:gd name="connsiteY43" fmla="*/ 283179 h 748218"/>
                    <a:gd name="connsiteX44" fmla="*/ 329476 w 1088115"/>
                    <a:gd name="connsiteY44" fmla="*/ 289465 h 748218"/>
                    <a:gd name="connsiteX45" fmla="*/ 290709 w 1088115"/>
                    <a:gd name="connsiteY45" fmla="*/ 297657 h 748218"/>
                    <a:gd name="connsiteX46" fmla="*/ 214128 w 1088115"/>
                    <a:gd name="connsiteY46" fmla="*/ 307944 h 748218"/>
                    <a:gd name="connsiteX47" fmla="*/ 61442 w 1088115"/>
                    <a:gd name="connsiteY47" fmla="*/ 318707 h 748218"/>
                    <a:gd name="connsiteX48" fmla="*/ 51822 w 1088115"/>
                    <a:gd name="connsiteY48" fmla="*/ 309849 h 748218"/>
                    <a:gd name="connsiteX49" fmla="*/ 59823 w 1088115"/>
                    <a:gd name="connsiteY49" fmla="*/ 300324 h 748218"/>
                    <a:gd name="connsiteX50" fmla="*/ 60013 w 1088115"/>
                    <a:gd name="connsiteY50" fmla="*/ 300324 h 748218"/>
                    <a:gd name="connsiteX51" fmla="*/ 209651 w 1088115"/>
                    <a:gd name="connsiteY51" fmla="*/ 277654 h 748218"/>
                    <a:gd name="connsiteX52" fmla="*/ 282898 w 1088115"/>
                    <a:gd name="connsiteY52" fmla="*/ 261748 h 748218"/>
                    <a:gd name="connsiteX53" fmla="*/ 316617 w 1088115"/>
                    <a:gd name="connsiteY53" fmla="*/ 251746 h 748218"/>
                    <a:gd name="connsiteX54" fmla="*/ 262038 w 1088115"/>
                    <a:gd name="connsiteY54" fmla="*/ 219266 h 748218"/>
                    <a:gd name="connsiteX55" fmla="*/ 4483 w 1088115"/>
                    <a:gd name="connsiteY55" fmla="*/ 73629 h 748218"/>
                    <a:gd name="connsiteX56" fmla="*/ 4387 w 1088115"/>
                    <a:gd name="connsiteY56" fmla="*/ 73534 h 748218"/>
                    <a:gd name="connsiteX57" fmla="*/ 958 w 1088115"/>
                    <a:gd name="connsiteY57" fmla="*/ 62294 h 748218"/>
                    <a:gd name="connsiteX58" fmla="*/ 11531 w 1088115"/>
                    <a:gd name="connsiteY58" fmla="*/ 58579 h 748218"/>
                    <a:gd name="connsiteX59" fmla="*/ 283089 w 1088115"/>
                    <a:gd name="connsiteY59" fmla="*/ 179166 h 748218"/>
                    <a:gd name="connsiteX60" fmla="*/ 320236 w 1088115"/>
                    <a:gd name="connsiteY60" fmla="*/ 196597 h 748218"/>
                    <a:gd name="connsiteX61" fmla="*/ 314331 w 1088115"/>
                    <a:gd name="connsiteY61" fmla="*/ 188215 h 748218"/>
                    <a:gd name="connsiteX62" fmla="*/ 268325 w 1088115"/>
                    <a:gd name="connsiteY62" fmla="*/ 129064 h 748218"/>
                    <a:gd name="connsiteX63" fmla="*/ 168027 w 1088115"/>
                    <a:gd name="connsiteY63" fmla="*/ 15622 h 748218"/>
                    <a:gd name="connsiteX64" fmla="*/ 167931 w 1088115"/>
                    <a:gd name="connsiteY64" fmla="*/ 15526 h 748218"/>
                    <a:gd name="connsiteX65" fmla="*/ 168312 w 1088115"/>
                    <a:gd name="connsiteY65" fmla="*/ 2477 h 748218"/>
                    <a:gd name="connsiteX66" fmla="*/ 180885 w 1088115"/>
                    <a:gd name="connsiteY66" fmla="*/ 2382 h 748218"/>
                    <a:gd name="connsiteX67" fmla="*/ 291185 w 1088115"/>
                    <a:gd name="connsiteY67" fmla="*/ 108586 h 748218"/>
                    <a:gd name="connsiteX68" fmla="*/ 343382 w 1088115"/>
                    <a:gd name="connsiteY68" fmla="*/ 165640 h 748218"/>
                    <a:gd name="connsiteX69" fmla="*/ 367861 w 1088115"/>
                    <a:gd name="connsiteY69" fmla="*/ 196882 h 748218"/>
                    <a:gd name="connsiteX70" fmla="*/ 379196 w 1088115"/>
                    <a:gd name="connsiteY70" fmla="*/ 214504 h 748218"/>
                    <a:gd name="connsiteX71" fmla="*/ 385768 w 1088115"/>
                    <a:gd name="connsiteY71" fmla="*/ 227838 h 748218"/>
                    <a:gd name="connsiteX72" fmla="*/ 502069 w 1088115"/>
                    <a:gd name="connsiteY72" fmla="*/ 285465 h 748218"/>
                    <a:gd name="connsiteX73" fmla="*/ 550551 w 1088115"/>
                    <a:gd name="connsiteY73" fmla="*/ 310420 h 748218"/>
                    <a:gd name="connsiteX74" fmla="*/ 644277 w 1088115"/>
                    <a:gd name="connsiteY74" fmla="*/ 360046 h 748218"/>
                    <a:gd name="connsiteX75" fmla="*/ 608177 w 1088115"/>
                    <a:gd name="connsiteY75" fmla="*/ 298324 h 748218"/>
                    <a:gd name="connsiteX76" fmla="*/ 506926 w 1088115"/>
                    <a:gd name="connsiteY76" fmla="*/ 145543 h 748218"/>
                    <a:gd name="connsiteX77" fmla="*/ 506831 w 1088115"/>
                    <a:gd name="connsiteY77" fmla="*/ 145447 h 748218"/>
                    <a:gd name="connsiteX78" fmla="*/ 509498 w 1088115"/>
                    <a:gd name="connsiteY78" fmla="*/ 129922 h 748218"/>
                    <a:gd name="connsiteX79" fmla="*/ 524643 w 1088115"/>
                    <a:gd name="connsiteY79" fmla="*/ 131826 h 74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088115" h="748218">
                      <a:moveTo>
                        <a:pt x="524643" y="131826"/>
                      </a:moveTo>
                      <a:cubicBezTo>
                        <a:pt x="564076" y="179356"/>
                        <a:pt x="602272" y="227553"/>
                        <a:pt x="639038" y="277559"/>
                      </a:cubicBezTo>
                      <a:cubicBezTo>
                        <a:pt x="657326" y="302515"/>
                        <a:pt x="675138" y="327946"/>
                        <a:pt x="691997" y="354616"/>
                      </a:cubicBezTo>
                      <a:cubicBezTo>
                        <a:pt x="700379" y="368047"/>
                        <a:pt x="708571" y="381572"/>
                        <a:pt x="716095" y="396145"/>
                      </a:cubicBezTo>
                      <a:lnTo>
                        <a:pt x="718572" y="401003"/>
                      </a:lnTo>
                      <a:cubicBezTo>
                        <a:pt x="750004" y="418815"/>
                        <a:pt x="781246" y="437103"/>
                        <a:pt x="812203" y="456058"/>
                      </a:cubicBezTo>
                      <a:lnTo>
                        <a:pt x="844492" y="475489"/>
                      </a:lnTo>
                      <a:lnTo>
                        <a:pt x="876210" y="495967"/>
                      </a:lnTo>
                      <a:lnTo>
                        <a:pt x="908024" y="516541"/>
                      </a:lnTo>
                      <a:cubicBezTo>
                        <a:pt x="913263" y="519970"/>
                        <a:pt x="918692" y="523304"/>
                        <a:pt x="923931" y="526924"/>
                      </a:cubicBezTo>
                      <a:lnTo>
                        <a:pt x="939552" y="537877"/>
                      </a:lnTo>
                      <a:lnTo>
                        <a:pt x="970793" y="559975"/>
                      </a:lnTo>
                      <a:lnTo>
                        <a:pt x="986415" y="570929"/>
                      </a:lnTo>
                      <a:cubicBezTo>
                        <a:pt x="991653" y="574644"/>
                        <a:pt x="996892" y="578263"/>
                        <a:pt x="1001940" y="582264"/>
                      </a:cubicBezTo>
                      <a:lnTo>
                        <a:pt x="1062996" y="630460"/>
                      </a:lnTo>
                      <a:cubicBezTo>
                        <a:pt x="1091571" y="653035"/>
                        <a:pt x="1096524" y="694468"/>
                        <a:pt x="1073949" y="723139"/>
                      </a:cubicBezTo>
                      <a:cubicBezTo>
                        <a:pt x="1051375" y="751714"/>
                        <a:pt x="1009942" y="756571"/>
                        <a:pt x="981271" y="734092"/>
                      </a:cubicBezTo>
                      <a:cubicBezTo>
                        <a:pt x="979652" y="732759"/>
                        <a:pt x="978033" y="731425"/>
                        <a:pt x="976509" y="729997"/>
                      </a:cubicBezTo>
                      <a:lnTo>
                        <a:pt x="973556" y="727139"/>
                      </a:lnTo>
                      <a:lnTo>
                        <a:pt x="932693" y="687991"/>
                      </a:lnTo>
                      <a:lnTo>
                        <a:pt x="922597" y="678371"/>
                      </a:lnTo>
                      <a:cubicBezTo>
                        <a:pt x="918501" y="674180"/>
                        <a:pt x="913930" y="670275"/>
                        <a:pt x="909358" y="666465"/>
                      </a:cubicBezTo>
                      <a:lnTo>
                        <a:pt x="895737" y="654749"/>
                      </a:lnTo>
                      <a:lnTo>
                        <a:pt x="868495" y="631318"/>
                      </a:lnTo>
                      <a:lnTo>
                        <a:pt x="854874" y="619602"/>
                      </a:lnTo>
                      <a:cubicBezTo>
                        <a:pt x="850303" y="615697"/>
                        <a:pt x="845445" y="612077"/>
                        <a:pt x="840682" y="608267"/>
                      </a:cubicBezTo>
                      <a:lnTo>
                        <a:pt x="812298" y="585788"/>
                      </a:lnTo>
                      <a:lnTo>
                        <a:pt x="783818" y="563309"/>
                      </a:lnTo>
                      <a:lnTo>
                        <a:pt x="754576" y="541497"/>
                      </a:lnTo>
                      <a:cubicBezTo>
                        <a:pt x="720001" y="515494"/>
                        <a:pt x="684758" y="490157"/>
                        <a:pt x="648944" y="465297"/>
                      </a:cubicBezTo>
                      <a:lnTo>
                        <a:pt x="636847" y="468726"/>
                      </a:lnTo>
                      <a:cubicBezTo>
                        <a:pt x="620178" y="473107"/>
                        <a:pt x="603700" y="476346"/>
                        <a:pt x="587317" y="479203"/>
                      </a:cubicBezTo>
                      <a:cubicBezTo>
                        <a:pt x="554647" y="484918"/>
                        <a:pt x="522166" y="488919"/>
                        <a:pt x="489686" y="492348"/>
                      </a:cubicBezTo>
                      <a:cubicBezTo>
                        <a:pt x="457206" y="495777"/>
                        <a:pt x="424821" y="498444"/>
                        <a:pt x="392436" y="500634"/>
                      </a:cubicBezTo>
                      <a:cubicBezTo>
                        <a:pt x="359956" y="502921"/>
                        <a:pt x="327666" y="504730"/>
                        <a:pt x="294995" y="505969"/>
                      </a:cubicBezTo>
                      <a:cubicBezTo>
                        <a:pt x="288518" y="506159"/>
                        <a:pt x="282994" y="501111"/>
                        <a:pt x="282803" y="494729"/>
                      </a:cubicBezTo>
                      <a:cubicBezTo>
                        <a:pt x="282517" y="488538"/>
                        <a:pt x="287089" y="483299"/>
                        <a:pt x="293090" y="482537"/>
                      </a:cubicBezTo>
                      <a:lnTo>
                        <a:pt x="293281" y="482537"/>
                      </a:lnTo>
                      <a:cubicBezTo>
                        <a:pt x="357193" y="474726"/>
                        <a:pt x="421106" y="465297"/>
                        <a:pt x="484162" y="453676"/>
                      </a:cubicBezTo>
                      <a:cubicBezTo>
                        <a:pt x="515689" y="447771"/>
                        <a:pt x="547026" y="441294"/>
                        <a:pt x="577506" y="433483"/>
                      </a:cubicBezTo>
                      <a:cubicBezTo>
                        <a:pt x="583507" y="431959"/>
                        <a:pt x="589413" y="430340"/>
                        <a:pt x="595318" y="428626"/>
                      </a:cubicBezTo>
                      <a:cubicBezTo>
                        <a:pt x="568172" y="410338"/>
                        <a:pt x="540740" y="392335"/>
                        <a:pt x="513308" y="374428"/>
                      </a:cubicBezTo>
                      <a:cubicBezTo>
                        <a:pt x="463016" y="341662"/>
                        <a:pt x="412057" y="309754"/>
                        <a:pt x="360813" y="278416"/>
                      </a:cubicBezTo>
                      <a:cubicBezTo>
                        <a:pt x="357003" y="280321"/>
                        <a:pt x="353193" y="281845"/>
                        <a:pt x="349573" y="283179"/>
                      </a:cubicBezTo>
                      <a:cubicBezTo>
                        <a:pt x="342716" y="285751"/>
                        <a:pt x="336143" y="287655"/>
                        <a:pt x="329476" y="289465"/>
                      </a:cubicBezTo>
                      <a:cubicBezTo>
                        <a:pt x="316426" y="292894"/>
                        <a:pt x="303567" y="295466"/>
                        <a:pt x="290709" y="297657"/>
                      </a:cubicBezTo>
                      <a:cubicBezTo>
                        <a:pt x="265087" y="302134"/>
                        <a:pt x="239560" y="305277"/>
                        <a:pt x="214128" y="307944"/>
                      </a:cubicBezTo>
                      <a:cubicBezTo>
                        <a:pt x="163169" y="313183"/>
                        <a:pt x="112496" y="316612"/>
                        <a:pt x="61442" y="318707"/>
                      </a:cubicBezTo>
                      <a:cubicBezTo>
                        <a:pt x="56299" y="318898"/>
                        <a:pt x="52108" y="314992"/>
                        <a:pt x="51822" y="309849"/>
                      </a:cubicBezTo>
                      <a:cubicBezTo>
                        <a:pt x="51631" y="304991"/>
                        <a:pt x="55156" y="300895"/>
                        <a:pt x="59823" y="300324"/>
                      </a:cubicBezTo>
                      <a:lnTo>
                        <a:pt x="60013" y="300324"/>
                      </a:lnTo>
                      <a:cubicBezTo>
                        <a:pt x="110115" y="294133"/>
                        <a:pt x="160216" y="286798"/>
                        <a:pt x="209651" y="277654"/>
                      </a:cubicBezTo>
                      <a:cubicBezTo>
                        <a:pt x="234416" y="273082"/>
                        <a:pt x="258895" y="267939"/>
                        <a:pt x="282898" y="261748"/>
                      </a:cubicBezTo>
                      <a:cubicBezTo>
                        <a:pt x="294328" y="258795"/>
                        <a:pt x="305853" y="255461"/>
                        <a:pt x="316617" y="251746"/>
                      </a:cubicBezTo>
                      <a:cubicBezTo>
                        <a:pt x="298424" y="240793"/>
                        <a:pt x="280231" y="230029"/>
                        <a:pt x="262038" y="219266"/>
                      </a:cubicBezTo>
                      <a:cubicBezTo>
                        <a:pt x="177171" y="169260"/>
                        <a:pt x="91351" y="120301"/>
                        <a:pt x="4483" y="73629"/>
                      </a:cubicBezTo>
                      <a:lnTo>
                        <a:pt x="4387" y="73534"/>
                      </a:lnTo>
                      <a:cubicBezTo>
                        <a:pt x="292" y="71438"/>
                        <a:pt x="-1137" y="66390"/>
                        <a:pt x="958" y="62294"/>
                      </a:cubicBezTo>
                      <a:cubicBezTo>
                        <a:pt x="3054" y="58484"/>
                        <a:pt x="7626" y="56865"/>
                        <a:pt x="11531" y="58579"/>
                      </a:cubicBezTo>
                      <a:cubicBezTo>
                        <a:pt x="102971" y="96775"/>
                        <a:pt x="193268" y="137351"/>
                        <a:pt x="283089" y="179166"/>
                      </a:cubicBezTo>
                      <a:cubicBezTo>
                        <a:pt x="295471" y="184976"/>
                        <a:pt x="307854" y="190786"/>
                        <a:pt x="320236" y="196597"/>
                      </a:cubicBezTo>
                      <a:cubicBezTo>
                        <a:pt x="318331" y="193834"/>
                        <a:pt x="316331" y="190977"/>
                        <a:pt x="314331" y="188215"/>
                      </a:cubicBezTo>
                      <a:cubicBezTo>
                        <a:pt x="299948" y="168117"/>
                        <a:pt x="284327" y="148400"/>
                        <a:pt x="268325" y="129064"/>
                      </a:cubicBezTo>
                      <a:cubicBezTo>
                        <a:pt x="236226" y="90298"/>
                        <a:pt x="202507" y="52483"/>
                        <a:pt x="168027" y="15622"/>
                      </a:cubicBezTo>
                      <a:lnTo>
                        <a:pt x="167931" y="15526"/>
                      </a:lnTo>
                      <a:cubicBezTo>
                        <a:pt x="164407" y="11812"/>
                        <a:pt x="164598" y="6001"/>
                        <a:pt x="168312" y="2477"/>
                      </a:cubicBezTo>
                      <a:cubicBezTo>
                        <a:pt x="171837" y="-762"/>
                        <a:pt x="177361" y="-857"/>
                        <a:pt x="180885" y="2382"/>
                      </a:cubicBezTo>
                      <a:cubicBezTo>
                        <a:pt x="218700" y="36767"/>
                        <a:pt x="255371" y="71914"/>
                        <a:pt x="291185" y="108586"/>
                      </a:cubicBezTo>
                      <a:cubicBezTo>
                        <a:pt x="308997" y="126969"/>
                        <a:pt x="326523" y="145733"/>
                        <a:pt x="343382" y="165640"/>
                      </a:cubicBezTo>
                      <a:cubicBezTo>
                        <a:pt x="351764" y="175642"/>
                        <a:pt x="359956" y="185833"/>
                        <a:pt x="367861" y="196882"/>
                      </a:cubicBezTo>
                      <a:cubicBezTo>
                        <a:pt x="371671" y="202502"/>
                        <a:pt x="375576" y="208217"/>
                        <a:pt x="379196" y="214504"/>
                      </a:cubicBezTo>
                      <a:cubicBezTo>
                        <a:pt x="381482" y="218599"/>
                        <a:pt x="383768" y="222886"/>
                        <a:pt x="385768" y="227838"/>
                      </a:cubicBezTo>
                      <a:cubicBezTo>
                        <a:pt x="424726" y="246603"/>
                        <a:pt x="463492" y="265843"/>
                        <a:pt x="502069" y="285465"/>
                      </a:cubicBezTo>
                      <a:cubicBezTo>
                        <a:pt x="518261" y="293656"/>
                        <a:pt x="534453" y="301943"/>
                        <a:pt x="550551" y="310420"/>
                      </a:cubicBezTo>
                      <a:cubicBezTo>
                        <a:pt x="581888" y="326708"/>
                        <a:pt x="613130" y="343282"/>
                        <a:pt x="644277" y="360046"/>
                      </a:cubicBezTo>
                      <a:cubicBezTo>
                        <a:pt x="632942" y="339186"/>
                        <a:pt x="620750" y="318612"/>
                        <a:pt x="608177" y="298324"/>
                      </a:cubicBezTo>
                      <a:cubicBezTo>
                        <a:pt x="576173" y="246508"/>
                        <a:pt x="542168" y="195454"/>
                        <a:pt x="506926" y="145543"/>
                      </a:cubicBezTo>
                      <a:lnTo>
                        <a:pt x="506831" y="145447"/>
                      </a:lnTo>
                      <a:cubicBezTo>
                        <a:pt x="503307" y="140399"/>
                        <a:pt x="504450" y="133446"/>
                        <a:pt x="509498" y="129922"/>
                      </a:cubicBezTo>
                      <a:cubicBezTo>
                        <a:pt x="514356" y="126492"/>
                        <a:pt x="520928" y="127445"/>
                        <a:pt x="524643" y="131826"/>
                      </a:cubicBezTo>
                      <a:close/>
                    </a:path>
                  </a:pathLst>
                </a:custGeom>
                <a:solidFill>
                  <a:srgbClr val="C0D388"/>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10" name="任意多边形: 形状 209"/>
                <p:cNvSpPr/>
                <p:nvPr/>
              </p:nvSpPr>
              <p:spPr>
                <a:xfrm>
                  <a:off x="8865489" y="2905221"/>
                  <a:ext cx="586046" cy="620390"/>
                </a:xfrm>
                <a:custGeom>
                  <a:avLst/>
                  <a:gdLst>
                    <a:gd name="connsiteX0" fmla="*/ 22574 w 586046"/>
                    <a:gd name="connsiteY0" fmla="*/ 3998 h 620390"/>
                    <a:gd name="connsiteX1" fmla="*/ 136970 w 586046"/>
                    <a:gd name="connsiteY1" fmla="*/ 149731 h 620390"/>
                    <a:gd name="connsiteX2" fmla="*/ 189929 w 586046"/>
                    <a:gd name="connsiteY2" fmla="*/ 226788 h 620390"/>
                    <a:gd name="connsiteX3" fmla="*/ 214026 w 586046"/>
                    <a:gd name="connsiteY3" fmla="*/ 268317 h 620390"/>
                    <a:gd name="connsiteX4" fmla="*/ 216503 w 586046"/>
                    <a:gd name="connsiteY4" fmla="*/ 273175 h 620390"/>
                    <a:gd name="connsiteX5" fmla="*/ 310134 w 586046"/>
                    <a:gd name="connsiteY5" fmla="*/ 328230 h 620390"/>
                    <a:gd name="connsiteX6" fmla="*/ 342424 w 586046"/>
                    <a:gd name="connsiteY6" fmla="*/ 347661 h 620390"/>
                    <a:gd name="connsiteX7" fmla="*/ 374142 w 586046"/>
                    <a:gd name="connsiteY7" fmla="*/ 368139 h 620390"/>
                    <a:gd name="connsiteX8" fmla="*/ 405955 w 586046"/>
                    <a:gd name="connsiteY8" fmla="*/ 388713 h 620390"/>
                    <a:gd name="connsiteX9" fmla="*/ 421862 w 586046"/>
                    <a:gd name="connsiteY9" fmla="*/ 399096 h 620390"/>
                    <a:gd name="connsiteX10" fmla="*/ 437483 w 586046"/>
                    <a:gd name="connsiteY10" fmla="*/ 410049 h 620390"/>
                    <a:gd name="connsiteX11" fmla="*/ 468725 w 586046"/>
                    <a:gd name="connsiteY11" fmla="*/ 432147 h 620390"/>
                    <a:gd name="connsiteX12" fmla="*/ 484346 w 586046"/>
                    <a:gd name="connsiteY12" fmla="*/ 443101 h 620390"/>
                    <a:gd name="connsiteX13" fmla="*/ 499872 w 586046"/>
                    <a:gd name="connsiteY13" fmla="*/ 454436 h 620390"/>
                    <a:gd name="connsiteX14" fmla="*/ 560927 w 586046"/>
                    <a:gd name="connsiteY14" fmla="*/ 502632 h 620390"/>
                    <a:gd name="connsiteX15" fmla="*/ 571881 w 586046"/>
                    <a:gd name="connsiteY15" fmla="*/ 595311 h 620390"/>
                    <a:gd name="connsiteX16" fmla="*/ 479203 w 586046"/>
                    <a:gd name="connsiteY16" fmla="*/ 606264 h 620390"/>
                    <a:gd name="connsiteX17" fmla="*/ 474440 w 586046"/>
                    <a:gd name="connsiteY17" fmla="*/ 602169 h 620390"/>
                    <a:gd name="connsiteX18" fmla="*/ 471488 w 586046"/>
                    <a:gd name="connsiteY18" fmla="*/ 599311 h 620390"/>
                    <a:gd name="connsiteX19" fmla="*/ 430625 w 586046"/>
                    <a:gd name="connsiteY19" fmla="*/ 560163 h 620390"/>
                    <a:gd name="connsiteX20" fmla="*/ 277082 w 586046"/>
                    <a:gd name="connsiteY20" fmla="*/ 365091 h 620390"/>
                    <a:gd name="connsiteX21" fmla="*/ 0 w 586046"/>
                    <a:gd name="connsiteY21" fmla="*/ 157542 h 620390"/>
                    <a:gd name="connsiteX22" fmla="*/ 48482 w 586046"/>
                    <a:gd name="connsiteY22" fmla="*/ 182497 h 620390"/>
                    <a:gd name="connsiteX23" fmla="*/ 142208 w 586046"/>
                    <a:gd name="connsiteY23" fmla="*/ 232122 h 620390"/>
                    <a:gd name="connsiteX24" fmla="*/ 106109 w 586046"/>
                    <a:gd name="connsiteY24" fmla="*/ 170400 h 620390"/>
                    <a:gd name="connsiteX25" fmla="*/ 4858 w 586046"/>
                    <a:gd name="connsiteY25" fmla="*/ 17619 h 620390"/>
                    <a:gd name="connsiteX26" fmla="*/ 4763 w 586046"/>
                    <a:gd name="connsiteY26" fmla="*/ 17524 h 620390"/>
                    <a:gd name="connsiteX27" fmla="*/ 7429 w 586046"/>
                    <a:gd name="connsiteY27" fmla="*/ 1998 h 620390"/>
                    <a:gd name="connsiteX28" fmla="*/ 22574 w 586046"/>
                    <a:gd name="connsiteY28" fmla="*/ 3998 h 62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046" h="620390">
                      <a:moveTo>
                        <a:pt x="22574" y="3998"/>
                      </a:moveTo>
                      <a:cubicBezTo>
                        <a:pt x="62008" y="51528"/>
                        <a:pt x="100203" y="99725"/>
                        <a:pt x="136970" y="149731"/>
                      </a:cubicBezTo>
                      <a:cubicBezTo>
                        <a:pt x="155257" y="174687"/>
                        <a:pt x="173069" y="200118"/>
                        <a:pt x="189929" y="226788"/>
                      </a:cubicBezTo>
                      <a:cubicBezTo>
                        <a:pt x="198311" y="240219"/>
                        <a:pt x="206502" y="253744"/>
                        <a:pt x="214026" y="268317"/>
                      </a:cubicBezTo>
                      <a:lnTo>
                        <a:pt x="216503" y="273175"/>
                      </a:lnTo>
                      <a:cubicBezTo>
                        <a:pt x="247935" y="290987"/>
                        <a:pt x="279178" y="309275"/>
                        <a:pt x="310134" y="328230"/>
                      </a:cubicBezTo>
                      <a:lnTo>
                        <a:pt x="342424" y="347661"/>
                      </a:lnTo>
                      <a:lnTo>
                        <a:pt x="374142" y="368139"/>
                      </a:lnTo>
                      <a:lnTo>
                        <a:pt x="405955" y="388713"/>
                      </a:lnTo>
                      <a:cubicBezTo>
                        <a:pt x="411194" y="392142"/>
                        <a:pt x="416623" y="395476"/>
                        <a:pt x="421862" y="399096"/>
                      </a:cubicBezTo>
                      <a:lnTo>
                        <a:pt x="437483" y="410049"/>
                      </a:lnTo>
                      <a:lnTo>
                        <a:pt x="468725" y="432147"/>
                      </a:lnTo>
                      <a:lnTo>
                        <a:pt x="484346" y="443101"/>
                      </a:lnTo>
                      <a:cubicBezTo>
                        <a:pt x="489585" y="446816"/>
                        <a:pt x="494824" y="450435"/>
                        <a:pt x="499872" y="454436"/>
                      </a:cubicBezTo>
                      <a:lnTo>
                        <a:pt x="560927" y="502632"/>
                      </a:lnTo>
                      <a:cubicBezTo>
                        <a:pt x="589502" y="525207"/>
                        <a:pt x="594455" y="566640"/>
                        <a:pt x="571881" y="595311"/>
                      </a:cubicBezTo>
                      <a:cubicBezTo>
                        <a:pt x="549307" y="623886"/>
                        <a:pt x="507873" y="628743"/>
                        <a:pt x="479203" y="606264"/>
                      </a:cubicBezTo>
                      <a:cubicBezTo>
                        <a:pt x="477584" y="604931"/>
                        <a:pt x="475964" y="603597"/>
                        <a:pt x="474440" y="602169"/>
                      </a:cubicBezTo>
                      <a:lnTo>
                        <a:pt x="471488" y="599311"/>
                      </a:lnTo>
                      <a:lnTo>
                        <a:pt x="430625" y="560163"/>
                      </a:lnTo>
                      <a:cubicBezTo>
                        <a:pt x="405479" y="498918"/>
                        <a:pt x="359854" y="425004"/>
                        <a:pt x="277082" y="365091"/>
                      </a:cubicBezTo>
                      <a:cubicBezTo>
                        <a:pt x="181166" y="295654"/>
                        <a:pt x="75819" y="215739"/>
                        <a:pt x="0" y="157542"/>
                      </a:cubicBezTo>
                      <a:cubicBezTo>
                        <a:pt x="16193" y="165733"/>
                        <a:pt x="32385" y="174020"/>
                        <a:pt x="48482" y="182497"/>
                      </a:cubicBezTo>
                      <a:cubicBezTo>
                        <a:pt x="79820" y="198785"/>
                        <a:pt x="111061" y="215358"/>
                        <a:pt x="142208" y="232122"/>
                      </a:cubicBezTo>
                      <a:cubicBezTo>
                        <a:pt x="130873" y="211263"/>
                        <a:pt x="118681" y="190689"/>
                        <a:pt x="106109" y="170400"/>
                      </a:cubicBezTo>
                      <a:cubicBezTo>
                        <a:pt x="74104" y="118584"/>
                        <a:pt x="40100" y="67530"/>
                        <a:pt x="4858" y="17619"/>
                      </a:cubicBezTo>
                      <a:lnTo>
                        <a:pt x="4763" y="17524"/>
                      </a:lnTo>
                      <a:cubicBezTo>
                        <a:pt x="1238" y="12476"/>
                        <a:pt x="2381" y="5523"/>
                        <a:pt x="7429" y="1998"/>
                      </a:cubicBezTo>
                      <a:cubicBezTo>
                        <a:pt x="12287" y="-1335"/>
                        <a:pt x="18859" y="-383"/>
                        <a:pt x="22574" y="3998"/>
                      </a:cubicBezTo>
                      <a:close/>
                    </a:path>
                  </a:pathLst>
                </a:custGeom>
                <a:solidFill>
                  <a:srgbClr val="1D1D1B">
                    <a:alpha val="3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grpSp>
          <p:nvGrpSpPr>
            <p:cNvPr id="211" name="图形 4"/>
            <p:cNvGrpSpPr/>
            <p:nvPr/>
          </p:nvGrpSpPr>
          <p:grpSpPr>
            <a:xfrm>
              <a:off x="8304279" y="2228944"/>
              <a:ext cx="1147505" cy="1296648"/>
              <a:chOff x="8304279" y="2228944"/>
              <a:chExt cx="1147505" cy="1296648"/>
            </a:xfrm>
          </p:grpSpPr>
          <p:sp>
            <p:nvSpPr>
              <p:cNvPr id="212" name="任意多边形: 形状 211"/>
              <p:cNvSpPr/>
              <p:nvPr/>
            </p:nvSpPr>
            <p:spPr>
              <a:xfrm>
                <a:off x="8304279" y="2228944"/>
                <a:ext cx="1038726" cy="1126680"/>
              </a:xfrm>
              <a:custGeom>
                <a:avLst/>
                <a:gdLst>
                  <a:gd name="connsiteX0" fmla="*/ 994597 w 1038726"/>
                  <a:gd name="connsiteY0" fmla="*/ 771811 h 1126680"/>
                  <a:gd name="connsiteX1" fmla="*/ 1020982 w 1038726"/>
                  <a:gd name="connsiteY1" fmla="*/ 964597 h 1126680"/>
                  <a:gd name="connsiteX2" fmla="*/ 1028602 w 1038726"/>
                  <a:gd name="connsiteY2" fmla="*/ 991839 h 1126680"/>
                  <a:gd name="connsiteX3" fmla="*/ 1034221 w 1038726"/>
                  <a:gd name="connsiteY3" fmla="*/ 1009650 h 1126680"/>
                  <a:gd name="connsiteX4" fmla="*/ 1000122 w 1038726"/>
                  <a:gd name="connsiteY4" fmla="*/ 1110901 h 1126680"/>
                  <a:gd name="connsiteX5" fmla="*/ 999836 w 1038726"/>
                  <a:gd name="connsiteY5" fmla="*/ 1111092 h 1126680"/>
                  <a:gd name="connsiteX6" fmla="*/ 910111 w 1038726"/>
                  <a:gd name="connsiteY6" fmla="*/ 1117378 h 1126680"/>
                  <a:gd name="connsiteX7" fmla="*/ 870010 w 1038726"/>
                  <a:gd name="connsiteY7" fmla="*/ 1099566 h 1126680"/>
                  <a:gd name="connsiteX8" fmla="*/ 846388 w 1038726"/>
                  <a:gd name="connsiteY8" fmla="*/ 1091089 h 1126680"/>
                  <a:gd name="connsiteX9" fmla="*/ 631790 w 1038726"/>
                  <a:gd name="connsiteY9" fmla="*/ 1068039 h 1126680"/>
                  <a:gd name="connsiteX10" fmla="*/ 528635 w 1038726"/>
                  <a:gd name="connsiteY10" fmla="*/ 1061657 h 1126680"/>
                  <a:gd name="connsiteX11" fmla="*/ 351279 w 1038726"/>
                  <a:gd name="connsiteY11" fmla="*/ 829819 h 1126680"/>
                  <a:gd name="connsiteX12" fmla="*/ 109153 w 1038726"/>
                  <a:gd name="connsiteY12" fmla="*/ 593789 h 1126680"/>
                  <a:gd name="connsiteX13" fmla="*/ 176400 w 1038726"/>
                  <a:gd name="connsiteY13" fmla="*/ 428816 h 1126680"/>
                  <a:gd name="connsiteX14" fmla="*/ 18666 w 1038726"/>
                  <a:gd name="connsiteY14" fmla="*/ 44577 h 1126680"/>
                  <a:gd name="connsiteX15" fmla="*/ 32191 w 1038726"/>
                  <a:gd name="connsiteY15" fmla="*/ 28575 h 1126680"/>
                  <a:gd name="connsiteX16" fmla="*/ 386521 w 1038726"/>
                  <a:gd name="connsiteY16" fmla="*/ 151448 h 1126680"/>
                  <a:gd name="connsiteX17" fmla="*/ 524444 w 1038726"/>
                  <a:gd name="connsiteY17" fmla="*/ 159544 h 1126680"/>
                  <a:gd name="connsiteX18" fmla="*/ 725707 w 1038726"/>
                  <a:gd name="connsiteY18" fmla="*/ 385573 h 1126680"/>
                  <a:gd name="connsiteX19" fmla="*/ 844864 w 1038726"/>
                  <a:gd name="connsiteY19" fmla="*/ 421672 h 1126680"/>
                  <a:gd name="connsiteX20" fmla="*/ 994597 w 1038726"/>
                  <a:gd name="connsiteY20" fmla="*/ 771811 h 112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38726" h="1126680">
                    <a:moveTo>
                      <a:pt x="994597" y="771811"/>
                    </a:moveTo>
                    <a:cubicBezTo>
                      <a:pt x="995931" y="848583"/>
                      <a:pt x="1007837" y="914400"/>
                      <a:pt x="1020982" y="964597"/>
                    </a:cubicBezTo>
                    <a:cubicBezTo>
                      <a:pt x="1023553" y="974313"/>
                      <a:pt x="1026030" y="983361"/>
                      <a:pt x="1028602" y="991839"/>
                    </a:cubicBezTo>
                    <a:cubicBezTo>
                      <a:pt x="1030507" y="998125"/>
                      <a:pt x="1032316" y="1004031"/>
                      <a:pt x="1034221" y="1009650"/>
                    </a:cubicBezTo>
                    <a:cubicBezTo>
                      <a:pt x="1046604" y="1047274"/>
                      <a:pt x="1032888" y="1088613"/>
                      <a:pt x="1000122" y="1110901"/>
                    </a:cubicBezTo>
                    <a:lnTo>
                      <a:pt x="999836" y="1111092"/>
                    </a:lnTo>
                    <a:cubicBezTo>
                      <a:pt x="973262" y="1129189"/>
                      <a:pt x="938876" y="1131856"/>
                      <a:pt x="910111" y="1117378"/>
                    </a:cubicBezTo>
                    <a:cubicBezTo>
                      <a:pt x="898776" y="1111663"/>
                      <a:pt x="885345" y="1105567"/>
                      <a:pt x="870010" y="1099566"/>
                    </a:cubicBezTo>
                    <a:cubicBezTo>
                      <a:pt x="862581" y="1096709"/>
                      <a:pt x="854675" y="1093852"/>
                      <a:pt x="846388" y="1091089"/>
                    </a:cubicBezTo>
                    <a:cubicBezTo>
                      <a:pt x="792001" y="1073087"/>
                      <a:pt x="718753" y="1059181"/>
                      <a:pt x="631790" y="1068039"/>
                    </a:cubicBezTo>
                    <a:cubicBezTo>
                      <a:pt x="594833" y="1071754"/>
                      <a:pt x="560257" y="1069087"/>
                      <a:pt x="528635" y="1061657"/>
                    </a:cubicBezTo>
                    <a:cubicBezTo>
                      <a:pt x="392903" y="1029653"/>
                      <a:pt x="313369" y="909352"/>
                      <a:pt x="351279" y="829819"/>
                    </a:cubicBezTo>
                    <a:cubicBezTo>
                      <a:pt x="397951" y="731806"/>
                      <a:pt x="170209" y="716757"/>
                      <a:pt x="109153" y="593789"/>
                    </a:cubicBezTo>
                    <a:cubicBezTo>
                      <a:pt x="48098" y="470916"/>
                      <a:pt x="162303" y="449771"/>
                      <a:pt x="176400" y="428816"/>
                    </a:cubicBezTo>
                    <a:cubicBezTo>
                      <a:pt x="190497" y="407861"/>
                      <a:pt x="-70679" y="171641"/>
                      <a:pt x="18666" y="44577"/>
                    </a:cubicBezTo>
                    <a:cubicBezTo>
                      <a:pt x="22857" y="38577"/>
                      <a:pt x="27334" y="33243"/>
                      <a:pt x="32191" y="28575"/>
                    </a:cubicBezTo>
                    <a:cubicBezTo>
                      <a:pt x="128489" y="-65722"/>
                      <a:pt x="330991" y="99156"/>
                      <a:pt x="386521" y="151448"/>
                    </a:cubicBezTo>
                    <a:cubicBezTo>
                      <a:pt x="444624" y="206312"/>
                      <a:pt x="480343" y="194691"/>
                      <a:pt x="524444" y="159544"/>
                    </a:cubicBezTo>
                    <a:cubicBezTo>
                      <a:pt x="607882" y="93250"/>
                      <a:pt x="685702" y="287941"/>
                      <a:pt x="725707" y="385573"/>
                    </a:cubicBezTo>
                    <a:cubicBezTo>
                      <a:pt x="765711" y="483108"/>
                      <a:pt x="793525" y="407385"/>
                      <a:pt x="844864" y="421672"/>
                    </a:cubicBezTo>
                    <a:cubicBezTo>
                      <a:pt x="896204" y="435960"/>
                      <a:pt x="991454" y="592456"/>
                      <a:pt x="994597" y="771811"/>
                    </a:cubicBezTo>
                    <a:close/>
                  </a:path>
                </a:pathLst>
              </a:custGeom>
              <a:solidFill>
                <a:srgbClr val="5C7019"/>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13" name="任意多边形: 形状 212"/>
              <p:cNvSpPr/>
              <p:nvPr/>
            </p:nvSpPr>
            <p:spPr>
              <a:xfrm>
                <a:off x="8671940" y="2537414"/>
                <a:ext cx="671065" cy="818210"/>
              </a:xfrm>
              <a:custGeom>
                <a:avLst/>
                <a:gdLst>
                  <a:gd name="connsiteX0" fmla="*/ 501682 w 671065"/>
                  <a:gd name="connsiteY0" fmla="*/ 367519 h 818210"/>
                  <a:gd name="connsiteX1" fmla="*/ 639414 w 671065"/>
                  <a:gd name="connsiteY1" fmla="*/ 658603 h 818210"/>
                  <a:gd name="connsiteX2" fmla="*/ 660941 w 671065"/>
                  <a:gd name="connsiteY2" fmla="*/ 683368 h 818210"/>
                  <a:gd name="connsiteX3" fmla="*/ 666560 w 671065"/>
                  <a:gd name="connsiteY3" fmla="*/ 701180 h 818210"/>
                  <a:gd name="connsiteX4" fmla="*/ 632461 w 671065"/>
                  <a:gd name="connsiteY4" fmla="*/ 802431 h 818210"/>
                  <a:gd name="connsiteX5" fmla="*/ 632175 w 671065"/>
                  <a:gd name="connsiteY5" fmla="*/ 802621 h 818210"/>
                  <a:gd name="connsiteX6" fmla="*/ 542450 w 671065"/>
                  <a:gd name="connsiteY6" fmla="*/ 808908 h 818210"/>
                  <a:gd name="connsiteX7" fmla="*/ 502349 w 671065"/>
                  <a:gd name="connsiteY7" fmla="*/ 791096 h 818210"/>
                  <a:gd name="connsiteX8" fmla="*/ 431102 w 671065"/>
                  <a:gd name="connsiteY8" fmla="*/ 656698 h 818210"/>
                  <a:gd name="connsiteX9" fmla="*/ 143257 w 671065"/>
                  <a:gd name="connsiteY9" fmla="*/ 545160 h 818210"/>
                  <a:gd name="connsiteX10" fmla="*/ 199168 w 671065"/>
                  <a:gd name="connsiteY10" fmla="*/ 464293 h 818210"/>
                  <a:gd name="connsiteX11" fmla="*/ 33814 w 671065"/>
                  <a:gd name="connsiteY11" fmla="*/ 291986 h 818210"/>
                  <a:gd name="connsiteX12" fmla="*/ 31624 w 671065"/>
                  <a:gd name="connsiteY12" fmla="*/ 177495 h 818210"/>
                  <a:gd name="connsiteX13" fmla="*/ 286 w 671065"/>
                  <a:gd name="connsiteY13" fmla="*/ 29477 h 818210"/>
                  <a:gd name="connsiteX14" fmla="*/ 102490 w 671065"/>
                  <a:gd name="connsiteY14" fmla="*/ 41002 h 818210"/>
                  <a:gd name="connsiteX15" fmla="*/ 193167 w 671065"/>
                  <a:gd name="connsiteY15" fmla="*/ 29667 h 818210"/>
                  <a:gd name="connsiteX16" fmla="*/ 336329 w 671065"/>
                  <a:gd name="connsiteY16" fmla="*/ 239789 h 818210"/>
                  <a:gd name="connsiteX17" fmla="*/ 431388 w 671065"/>
                  <a:gd name="connsiteY17" fmla="*/ 292176 h 818210"/>
                  <a:gd name="connsiteX18" fmla="*/ 501682 w 671065"/>
                  <a:gd name="connsiteY18" fmla="*/ 367519 h 81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71065" h="818210">
                    <a:moveTo>
                      <a:pt x="501682" y="367519"/>
                    </a:moveTo>
                    <a:cubicBezTo>
                      <a:pt x="521590" y="413525"/>
                      <a:pt x="599885" y="611740"/>
                      <a:pt x="639414" y="658603"/>
                    </a:cubicBezTo>
                    <a:cubicBezTo>
                      <a:pt x="645700" y="666128"/>
                      <a:pt x="653130" y="674510"/>
                      <a:pt x="660941" y="683368"/>
                    </a:cubicBezTo>
                    <a:cubicBezTo>
                      <a:pt x="662846" y="689655"/>
                      <a:pt x="664655" y="695560"/>
                      <a:pt x="666560" y="701180"/>
                    </a:cubicBezTo>
                    <a:cubicBezTo>
                      <a:pt x="678943" y="738804"/>
                      <a:pt x="665227" y="780142"/>
                      <a:pt x="632461" y="802431"/>
                    </a:cubicBezTo>
                    <a:lnTo>
                      <a:pt x="632175" y="802621"/>
                    </a:lnTo>
                    <a:cubicBezTo>
                      <a:pt x="605600" y="820719"/>
                      <a:pt x="571215" y="823386"/>
                      <a:pt x="542450" y="808908"/>
                    </a:cubicBezTo>
                    <a:cubicBezTo>
                      <a:pt x="531115" y="803193"/>
                      <a:pt x="517684" y="797097"/>
                      <a:pt x="502349" y="791096"/>
                    </a:cubicBezTo>
                    <a:cubicBezTo>
                      <a:pt x="486728" y="730422"/>
                      <a:pt x="463678" y="672129"/>
                      <a:pt x="431102" y="656698"/>
                    </a:cubicBezTo>
                    <a:cubicBezTo>
                      <a:pt x="356712" y="621646"/>
                      <a:pt x="137733" y="598024"/>
                      <a:pt x="143257" y="545160"/>
                    </a:cubicBezTo>
                    <a:cubicBezTo>
                      <a:pt x="148781" y="492392"/>
                      <a:pt x="185738" y="518681"/>
                      <a:pt x="199168" y="464293"/>
                    </a:cubicBezTo>
                    <a:cubicBezTo>
                      <a:pt x="212504" y="409810"/>
                      <a:pt x="88012" y="346945"/>
                      <a:pt x="33814" y="291986"/>
                    </a:cubicBezTo>
                    <a:cubicBezTo>
                      <a:pt x="-20383" y="237027"/>
                      <a:pt x="572" y="198641"/>
                      <a:pt x="31624" y="177495"/>
                    </a:cubicBezTo>
                    <a:cubicBezTo>
                      <a:pt x="62580" y="156445"/>
                      <a:pt x="4954" y="62529"/>
                      <a:pt x="286" y="29477"/>
                    </a:cubicBezTo>
                    <a:cubicBezTo>
                      <a:pt x="-4476" y="-3670"/>
                      <a:pt x="51055" y="-19767"/>
                      <a:pt x="102490" y="41002"/>
                    </a:cubicBezTo>
                    <a:cubicBezTo>
                      <a:pt x="153925" y="101772"/>
                      <a:pt x="163545" y="12046"/>
                      <a:pt x="193167" y="29667"/>
                    </a:cubicBezTo>
                    <a:cubicBezTo>
                      <a:pt x="222791" y="47289"/>
                      <a:pt x="288704" y="158731"/>
                      <a:pt x="336329" y="239789"/>
                    </a:cubicBezTo>
                    <a:cubicBezTo>
                      <a:pt x="383954" y="320847"/>
                      <a:pt x="409766" y="311703"/>
                      <a:pt x="431388" y="292176"/>
                    </a:cubicBezTo>
                    <a:cubicBezTo>
                      <a:pt x="452819" y="272745"/>
                      <a:pt x="481775" y="321609"/>
                      <a:pt x="501682" y="367519"/>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14" name="任意多边形: 形状 213"/>
              <p:cNvSpPr/>
              <p:nvPr/>
            </p:nvSpPr>
            <p:spPr>
              <a:xfrm>
                <a:off x="8582358" y="2379639"/>
                <a:ext cx="64198" cy="67259"/>
              </a:xfrm>
              <a:custGeom>
                <a:avLst/>
                <a:gdLst>
                  <a:gd name="connsiteX0" fmla="*/ 52149 w 64198"/>
                  <a:gd name="connsiteY0" fmla="*/ 16184 h 67259"/>
                  <a:gd name="connsiteX1" fmla="*/ 57197 w 64198"/>
                  <a:gd name="connsiteY1" fmla="*/ 62380 h 67259"/>
                  <a:gd name="connsiteX2" fmla="*/ 12049 w 64198"/>
                  <a:gd name="connsiteY2" fmla="*/ 51140 h 67259"/>
                  <a:gd name="connsiteX3" fmla="*/ 7001 w 64198"/>
                  <a:gd name="connsiteY3" fmla="*/ 4944 h 67259"/>
                  <a:gd name="connsiteX4" fmla="*/ 52149 w 64198"/>
                  <a:gd name="connsiteY4" fmla="*/ 16184 h 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98" h="67259">
                    <a:moveTo>
                      <a:pt x="52149" y="16184"/>
                    </a:moveTo>
                    <a:cubicBezTo>
                      <a:pt x="65961" y="32090"/>
                      <a:pt x="68247" y="52760"/>
                      <a:pt x="57197" y="62380"/>
                    </a:cubicBezTo>
                    <a:cubicBezTo>
                      <a:pt x="46149" y="72000"/>
                      <a:pt x="25956" y="66952"/>
                      <a:pt x="12049" y="51140"/>
                    </a:cubicBezTo>
                    <a:cubicBezTo>
                      <a:pt x="-1763" y="35234"/>
                      <a:pt x="-4048" y="14564"/>
                      <a:pt x="7001" y="4944"/>
                    </a:cubicBezTo>
                    <a:cubicBezTo>
                      <a:pt x="18050" y="-4771"/>
                      <a:pt x="38243" y="277"/>
                      <a:pt x="52149" y="16184"/>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15" name="任意多边形: 形状 214"/>
              <p:cNvSpPr/>
              <p:nvPr/>
            </p:nvSpPr>
            <p:spPr>
              <a:xfrm>
                <a:off x="8682224" y="2433774"/>
                <a:ext cx="36582" cy="38395"/>
              </a:xfrm>
              <a:custGeom>
                <a:avLst/>
                <a:gdLst>
                  <a:gd name="connsiteX0" fmla="*/ 29721 w 36582"/>
                  <a:gd name="connsiteY0" fmla="*/ 9197 h 38395"/>
                  <a:gd name="connsiteX1" fmla="*/ 32579 w 36582"/>
                  <a:gd name="connsiteY1" fmla="*/ 35581 h 38395"/>
                  <a:gd name="connsiteX2" fmla="*/ 6861 w 36582"/>
                  <a:gd name="connsiteY2" fmla="*/ 29199 h 38395"/>
                  <a:gd name="connsiteX3" fmla="*/ 4004 w 36582"/>
                  <a:gd name="connsiteY3" fmla="*/ 2815 h 38395"/>
                  <a:gd name="connsiteX4" fmla="*/ 29721 w 36582"/>
                  <a:gd name="connsiteY4" fmla="*/ 9197 h 38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82" h="38395">
                    <a:moveTo>
                      <a:pt x="29721" y="9197"/>
                    </a:moveTo>
                    <a:cubicBezTo>
                      <a:pt x="37627" y="18245"/>
                      <a:pt x="38865" y="30056"/>
                      <a:pt x="32579" y="35581"/>
                    </a:cubicBezTo>
                    <a:cubicBezTo>
                      <a:pt x="26293" y="41105"/>
                      <a:pt x="14767" y="38248"/>
                      <a:pt x="6861" y="29199"/>
                    </a:cubicBezTo>
                    <a:cubicBezTo>
                      <a:pt x="-1045" y="20150"/>
                      <a:pt x="-2282" y="8339"/>
                      <a:pt x="4004" y="2815"/>
                    </a:cubicBezTo>
                    <a:cubicBezTo>
                      <a:pt x="10290" y="-2710"/>
                      <a:pt x="21816" y="148"/>
                      <a:pt x="29721" y="9197"/>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16" name="任意多边形: 形状 215"/>
              <p:cNvSpPr/>
              <p:nvPr/>
            </p:nvSpPr>
            <p:spPr>
              <a:xfrm>
                <a:off x="8737088" y="2883099"/>
                <a:ext cx="36582" cy="38460"/>
              </a:xfrm>
              <a:custGeom>
                <a:avLst/>
                <a:gdLst>
                  <a:gd name="connsiteX0" fmla="*/ 29722 w 36582"/>
                  <a:gd name="connsiteY0" fmla="*/ 9261 h 38460"/>
                  <a:gd name="connsiteX1" fmla="*/ 32579 w 36582"/>
                  <a:gd name="connsiteY1" fmla="*/ 35645 h 38460"/>
                  <a:gd name="connsiteX2" fmla="*/ 6861 w 36582"/>
                  <a:gd name="connsiteY2" fmla="*/ 29264 h 38460"/>
                  <a:gd name="connsiteX3" fmla="*/ 4004 w 36582"/>
                  <a:gd name="connsiteY3" fmla="*/ 2880 h 38460"/>
                  <a:gd name="connsiteX4" fmla="*/ 29722 w 36582"/>
                  <a:gd name="connsiteY4" fmla="*/ 9261 h 38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82" h="38460">
                    <a:moveTo>
                      <a:pt x="29722" y="9261"/>
                    </a:moveTo>
                    <a:cubicBezTo>
                      <a:pt x="37627" y="18310"/>
                      <a:pt x="38865" y="30121"/>
                      <a:pt x="32579" y="35645"/>
                    </a:cubicBezTo>
                    <a:cubicBezTo>
                      <a:pt x="26292" y="41170"/>
                      <a:pt x="14767" y="38313"/>
                      <a:pt x="6861" y="29264"/>
                    </a:cubicBezTo>
                    <a:cubicBezTo>
                      <a:pt x="-1044" y="20215"/>
                      <a:pt x="-2283" y="8404"/>
                      <a:pt x="4004" y="2880"/>
                    </a:cubicBezTo>
                    <a:cubicBezTo>
                      <a:pt x="10290" y="-2740"/>
                      <a:pt x="21816" y="117"/>
                      <a:pt x="29722" y="9261"/>
                    </a:cubicBezTo>
                    <a:close/>
                  </a:path>
                </a:pathLst>
              </a:custGeom>
              <a:solidFill>
                <a:srgbClr val="1D1D1B">
                  <a:alpha val="2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17" name="任意多边形: 形状 216"/>
              <p:cNvSpPr/>
              <p:nvPr/>
            </p:nvSpPr>
            <p:spPr>
              <a:xfrm>
                <a:off x="8304279" y="2257519"/>
                <a:ext cx="528634" cy="1033081"/>
              </a:xfrm>
              <a:custGeom>
                <a:avLst/>
                <a:gdLst>
                  <a:gd name="connsiteX0" fmla="*/ 63909 w 528634"/>
                  <a:gd name="connsiteY0" fmla="*/ 146209 h 1033081"/>
                  <a:gd name="connsiteX1" fmla="*/ 187830 w 528634"/>
                  <a:gd name="connsiteY1" fmla="*/ 432435 h 1033081"/>
                  <a:gd name="connsiteX2" fmla="*/ 290414 w 528634"/>
                  <a:gd name="connsiteY2" fmla="*/ 619792 h 1033081"/>
                  <a:gd name="connsiteX3" fmla="*/ 441861 w 528634"/>
                  <a:gd name="connsiteY3" fmla="*/ 912495 h 1033081"/>
                  <a:gd name="connsiteX4" fmla="*/ 528635 w 528634"/>
                  <a:gd name="connsiteY4" fmla="*/ 1033082 h 1033081"/>
                  <a:gd name="connsiteX5" fmla="*/ 351279 w 528634"/>
                  <a:gd name="connsiteY5" fmla="*/ 801243 h 1033081"/>
                  <a:gd name="connsiteX6" fmla="*/ 109153 w 528634"/>
                  <a:gd name="connsiteY6" fmla="*/ 565214 h 1033081"/>
                  <a:gd name="connsiteX7" fmla="*/ 176400 w 528634"/>
                  <a:gd name="connsiteY7" fmla="*/ 400240 h 1033081"/>
                  <a:gd name="connsiteX8" fmla="*/ 18666 w 528634"/>
                  <a:gd name="connsiteY8" fmla="*/ 16002 h 1033081"/>
                  <a:gd name="connsiteX9" fmla="*/ 32191 w 528634"/>
                  <a:gd name="connsiteY9" fmla="*/ 0 h 1033081"/>
                  <a:gd name="connsiteX10" fmla="*/ 63909 w 528634"/>
                  <a:gd name="connsiteY10" fmla="*/ 146209 h 1033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634" h="1033081">
                    <a:moveTo>
                      <a:pt x="63909" y="146209"/>
                    </a:moveTo>
                    <a:cubicBezTo>
                      <a:pt x="106963" y="212693"/>
                      <a:pt x="272793" y="364522"/>
                      <a:pt x="187830" y="432435"/>
                    </a:cubicBezTo>
                    <a:cubicBezTo>
                      <a:pt x="102867" y="500348"/>
                      <a:pt x="156111" y="544830"/>
                      <a:pt x="290414" y="619792"/>
                    </a:cubicBezTo>
                    <a:cubicBezTo>
                      <a:pt x="424717" y="694753"/>
                      <a:pt x="438242" y="781336"/>
                      <a:pt x="441861" y="912495"/>
                    </a:cubicBezTo>
                    <a:cubicBezTo>
                      <a:pt x="443100" y="956310"/>
                      <a:pt x="479961" y="997649"/>
                      <a:pt x="528635" y="1033082"/>
                    </a:cubicBezTo>
                    <a:cubicBezTo>
                      <a:pt x="392903" y="1001078"/>
                      <a:pt x="313369" y="880777"/>
                      <a:pt x="351279" y="801243"/>
                    </a:cubicBezTo>
                    <a:cubicBezTo>
                      <a:pt x="397951" y="703231"/>
                      <a:pt x="170209" y="688181"/>
                      <a:pt x="109153" y="565214"/>
                    </a:cubicBezTo>
                    <a:cubicBezTo>
                      <a:pt x="48098" y="442341"/>
                      <a:pt x="162303" y="421195"/>
                      <a:pt x="176400" y="400240"/>
                    </a:cubicBezTo>
                    <a:cubicBezTo>
                      <a:pt x="190497" y="379286"/>
                      <a:pt x="-70679" y="143065"/>
                      <a:pt x="18666" y="16002"/>
                    </a:cubicBezTo>
                    <a:cubicBezTo>
                      <a:pt x="22857" y="10001"/>
                      <a:pt x="27334" y="4667"/>
                      <a:pt x="32191" y="0"/>
                    </a:cubicBezTo>
                    <a:cubicBezTo>
                      <a:pt x="4760" y="47720"/>
                      <a:pt x="27715" y="90392"/>
                      <a:pt x="63909" y="146209"/>
                    </a:cubicBezTo>
                    <a:close/>
                  </a:path>
                </a:pathLst>
              </a:custGeom>
              <a:solidFill>
                <a:srgbClr val="6F8820"/>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nvGrpSpPr>
              <p:cNvPr id="218" name="图形 4"/>
              <p:cNvGrpSpPr/>
              <p:nvPr/>
            </p:nvGrpSpPr>
            <p:grpSpPr>
              <a:xfrm>
                <a:off x="8605649" y="2520515"/>
                <a:ext cx="846134" cy="1005076"/>
                <a:chOff x="8605649" y="2520515"/>
                <a:chExt cx="846134" cy="1005076"/>
              </a:xfrm>
            </p:grpSpPr>
            <p:sp>
              <p:nvSpPr>
                <p:cNvPr id="219" name="任意多边形: 形状 218"/>
                <p:cNvSpPr/>
                <p:nvPr/>
              </p:nvSpPr>
              <p:spPr>
                <a:xfrm>
                  <a:off x="8605649" y="2520515"/>
                  <a:ext cx="846134" cy="1005076"/>
                </a:xfrm>
                <a:custGeom>
                  <a:avLst/>
                  <a:gdLst>
                    <a:gd name="connsiteX0" fmla="*/ 505394 w 846134"/>
                    <a:gd name="connsiteY0" fmla="*/ 249830 h 1005076"/>
                    <a:gd name="connsiteX1" fmla="*/ 561877 w 846134"/>
                    <a:gd name="connsiteY1" fmla="*/ 426328 h 1005076"/>
                    <a:gd name="connsiteX2" fmla="*/ 584737 w 846134"/>
                    <a:gd name="connsiteY2" fmla="*/ 517006 h 1005076"/>
                    <a:gd name="connsiteX3" fmla="*/ 592833 w 846134"/>
                    <a:gd name="connsiteY3" fmla="*/ 564346 h 1005076"/>
                    <a:gd name="connsiteX4" fmla="*/ 593405 w 846134"/>
                    <a:gd name="connsiteY4" fmla="*/ 569775 h 1005076"/>
                    <a:gd name="connsiteX5" fmla="*/ 661985 w 846134"/>
                    <a:gd name="connsiteY5" fmla="*/ 653976 h 1005076"/>
                    <a:gd name="connsiteX6" fmla="*/ 685512 w 846134"/>
                    <a:gd name="connsiteY6" fmla="*/ 683408 h 1005076"/>
                    <a:gd name="connsiteX7" fmla="*/ 708182 w 846134"/>
                    <a:gd name="connsiteY7" fmla="*/ 713698 h 1005076"/>
                    <a:gd name="connsiteX8" fmla="*/ 730851 w 846134"/>
                    <a:gd name="connsiteY8" fmla="*/ 743987 h 1005076"/>
                    <a:gd name="connsiteX9" fmla="*/ 742186 w 846134"/>
                    <a:gd name="connsiteY9" fmla="*/ 759227 h 1005076"/>
                    <a:gd name="connsiteX10" fmla="*/ 753044 w 846134"/>
                    <a:gd name="connsiteY10" fmla="*/ 774848 h 1005076"/>
                    <a:gd name="connsiteX11" fmla="*/ 774666 w 846134"/>
                    <a:gd name="connsiteY11" fmla="*/ 806471 h 1005076"/>
                    <a:gd name="connsiteX12" fmla="*/ 785429 w 846134"/>
                    <a:gd name="connsiteY12" fmla="*/ 822187 h 1005076"/>
                    <a:gd name="connsiteX13" fmla="*/ 796002 w 846134"/>
                    <a:gd name="connsiteY13" fmla="*/ 838285 h 1005076"/>
                    <a:gd name="connsiteX14" fmla="*/ 836483 w 846134"/>
                    <a:gd name="connsiteY14" fmla="*/ 904769 h 1005076"/>
                    <a:gd name="connsiteX15" fmla="*/ 814480 w 846134"/>
                    <a:gd name="connsiteY15" fmla="*/ 995447 h 1005076"/>
                    <a:gd name="connsiteX16" fmla="*/ 723802 w 846134"/>
                    <a:gd name="connsiteY16" fmla="*/ 973445 h 1005076"/>
                    <a:gd name="connsiteX17" fmla="*/ 720755 w 846134"/>
                    <a:gd name="connsiteY17" fmla="*/ 967920 h 1005076"/>
                    <a:gd name="connsiteX18" fmla="*/ 718945 w 846134"/>
                    <a:gd name="connsiteY18" fmla="*/ 964205 h 1005076"/>
                    <a:gd name="connsiteX19" fmla="*/ 694370 w 846134"/>
                    <a:gd name="connsiteY19" fmla="*/ 913246 h 1005076"/>
                    <a:gd name="connsiteX20" fmla="*/ 688274 w 846134"/>
                    <a:gd name="connsiteY20" fmla="*/ 900673 h 1005076"/>
                    <a:gd name="connsiteX21" fmla="*/ 679987 w 846134"/>
                    <a:gd name="connsiteY21" fmla="*/ 884862 h 1005076"/>
                    <a:gd name="connsiteX22" fmla="*/ 671320 w 846134"/>
                    <a:gd name="connsiteY22" fmla="*/ 869146 h 1005076"/>
                    <a:gd name="connsiteX23" fmla="*/ 653984 w 846134"/>
                    <a:gd name="connsiteY23" fmla="*/ 837713 h 1005076"/>
                    <a:gd name="connsiteX24" fmla="*/ 645316 w 846134"/>
                    <a:gd name="connsiteY24" fmla="*/ 821997 h 1005076"/>
                    <a:gd name="connsiteX25" fmla="*/ 635982 w 846134"/>
                    <a:gd name="connsiteY25" fmla="*/ 806471 h 1005076"/>
                    <a:gd name="connsiteX26" fmla="*/ 617218 w 846134"/>
                    <a:gd name="connsiteY26" fmla="*/ 775515 h 1005076"/>
                    <a:gd name="connsiteX27" fmla="*/ 598358 w 846134"/>
                    <a:gd name="connsiteY27" fmla="*/ 744463 h 1005076"/>
                    <a:gd name="connsiteX28" fmla="*/ 578546 w 846134"/>
                    <a:gd name="connsiteY28" fmla="*/ 713793 h 1005076"/>
                    <a:gd name="connsiteX29" fmla="*/ 506061 w 846134"/>
                    <a:gd name="connsiteY29" fmla="*/ 605589 h 1005076"/>
                    <a:gd name="connsiteX30" fmla="*/ 493488 w 846134"/>
                    <a:gd name="connsiteY30" fmla="*/ 604637 h 1005076"/>
                    <a:gd name="connsiteX31" fmla="*/ 443387 w 846134"/>
                    <a:gd name="connsiteY31" fmla="*/ 597302 h 1005076"/>
                    <a:gd name="connsiteX32" fmla="*/ 347279 w 846134"/>
                    <a:gd name="connsiteY32" fmla="*/ 575585 h 1005076"/>
                    <a:gd name="connsiteX33" fmla="*/ 253172 w 846134"/>
                    <a:gd name="connsiteY33" fmla="*/ 549487 h 1005076"/>
                    <a:gd name="connsiteX34" fmla="*/ 160018 w 846134"/>
                    <a:gd name="connsiteY34" fmla="*/ 520626 h 1005076"/>
                    <a:gd name="connsiteX35" fmla="*/ 152493 w 846134"/>
                    <a:gd name="connsiteY35" fmla="*/ 505767 h 1005076"/>
                    <a:gd name="connsiteX36" fmla="*/ 166400 w 846134"/>
                    <a:gd name="connsiteY36" fmla="*/ 497956 h 1005076"/>
                    <a:gd name="connsiteX37" fmla="*/ 166590 w 846134"/>
                    <a:gd name="connsiteY37" fmla="*/ 497956 h 1005076"/>
                    <a:gd name="connsiteX38" fmla="*/ 355566 w 846134"/>
                    <a:gd name="connsiteY38" fmla="*/ 537390 h 1005076"/>
                    <a:gd name="connsiteX39" fmla="*/ 450149 w 846134"/>
                    <a:gd name="connsiteY39" fmla="*/ 550916 h 1005076"/>
                    <a:gd name="connsiteX40" fmla="*/ 468532 w 846134"/>
                    <a:gd name="connsiteY40" fmla="*/ 552535 h 1005076"/>
                    <a:gd name="connsiteX41" fmla="*/ 410525 w 846134"/>
                    <a:gd name="connsiteY41" fmla="*/ 473191 h 1005076"/>
                    <a:gd name="connsiteX42" fmla="*/ 300988 w 846134"/>
                    <a:gd name="connsiteY42" fmla="*/ 330031 h 1005076"/>
                    <a:gd name="connsiteX43" fmla="*/ 288796 w 846134"/>
                    <a:gd name="connsiteY43" fmla="*/ 330602 h 1005076"/>
                    <a:gd name="connsiteX44" fmla="*/ 267840 w 846134"/>
                    <a:gd name="connsiteY44" fmla="*/ 329459 h 1005076"/>
                    <a:gd name="connsiteX45" fmla="*/ 228597 w 846134"/>
                    <a:gd name="connsiteY45" fmla="*/ 323649 h 1005076"/>
                    <a:gd name="connsiteX46" fmla="*/ 153255 w 846134"/>
                    <a:gd name="connsiteY46" fmla="*/ 306599 h 1005076"/>
                    <a:gd name="connsiteX47" fmla="*/ 6380 w 846134"/>
                    <a:gd name="connsiteY47" fmla="*/ 263451 h 1005076"/>
                    <a:gd name="connsiteX48" fmla="*/ 474 w 846134"/>
                    <a:gd name="connsiteY48" fmla="*/ 251830 h 1005076"/>
                    <a:gd name="connsiteX49" fmla="*/ 11332 w 846134"/>
                    <a:gd name="connsiteY49" fmla="*/ 245734 h 1005076"/>
                    <a:gd name="connsiteX50" fmla="*/ 11523 w 846134"/>
                    <a:gd name="connsiteY50" fmla="*/ 245734 h 1005076"/>
                    <a:gd name="connsiteX51" fmla="*/ 159732 w 846134"/>
                    <a:gd name="connsiteY51" fmla="*/ 276691 h 1005076"/>
                    <a:gd name="connsiteX52" fmla="*/ 233931 w 846134"/>
                    <a:gd name="connsiteY52" fmla="*/ 287359 h 1005076"/>
                    <a:gd name="connsiteX53" fmla="*/ 268983 w 846134"/>
                    <a:gd name="connsiteY53" fmla="*/ 289645 h 1005076"/>
                    <a:gd name="connsiteX54" fmla="*/ 229074 w 846134"/>
                    <a:gd name="connsiteY54" fmla="*/ 240115 h 1005076"/>
                    <a:gd name="connsiteX55" fmla="*/ 38383 w 846134"/>
                    <a:gd name="connsiteY55" fmla="*/ 13896 h 1005076"/>
                    <a:gd name="connsiteX56" fmla="*/ 38288 w 846134"/>
                    <a:gd name="connsiteY56" fmla="*/ 13801 h 1005076"/>
                    <a:gd name="connsiteX57" fmla="*/ 39050 w 846134"/>
                    <a:gd name="connsiteY57" fmla="*/ 2085 h 1005076"/>
                    <a:gd name="connsiteX58" fmla="*/ 50290 w 846134"/>
                    <a:gd name="connsiteY58" fmla="*/ 2275 h 1005076"/>
                    <a:gd name="connsiteX59" fmla="*/ 262888 w 846134"/>
                    <a:gd name="connsiteY59" fmla="*/ 209920 h 1005076"/>
                    <a:gd name="connsiteX60" fmla="*/ 291653 w 846134"/>
                    <a:gd name="connsiteY60" fmla="*/ 239257 h 1005076"/>
                    <a:gd name="connsiteX61" fmla="*/ 289082 w 846134"/>
                    <a:gd name="connsiteY61" fmla="*/ 229351 h 1005076"/>
                    <a:gd name="connsiteX62" fmla="*/ 266507 w 846134"/>
                    <a:gd name="connsiteY62" fmla="*/ 157914 h 1005076"/>
                    <a:gd name="connsiteX63" fmla="*/ 212024 w 846134"/>
                    <a:gd name="connsiteY63" fmla="*/ 16658 h 1005076"/>
                    <a:gd name="connsiteX64" fmla="*/ 211929 w 846134"/>
                    <a:gd name="connsiteY64" fmla="*/ 16563 h 1005076"/>
                    <a:gd name="connsiteX65" fmla="*/ 216882 w 846134"/>
                    <a:gd name="connsiteY65" fmla="*/ 4466 h 1005076"/>
                    <a:gd name="connsiteX66" fmla="*/ 228693 w 846134"/>
                    <a:gd name="connsiteY66" fmla="*/ 8752 h 1005076"/>
                    <a:gd name="connsiteX67" fmla="*/ 295082 w 846134"/>
                    <a:gd name="connsiteY67" fmla="*/ 146770 h 1005076"/>
                    <a:gd name="connsiteX68" fmla="*/ 324133 w 846134"/>
                    <a:gd name="connsiteY68" fmla="*/ 218398 h 1005076"/>
                    <a:gd name="connsiteX69" fmla="*/ 336135 w 846134"/>
                    <a:gd name="connsiteY69" fmla="*/ 256212 h 1005076"/>
                    <a:gd name="connsiteX70" fmla="*/ 340612 w 846134"/>
                    <a:gd name="connsiteY70" fmla="*/ 276691 h 1005076"/>
                    <a:gd name="connsiteX71" fmla="*/ 342136 w 846134"/>
                    <a:gd name="connsiteY71" fmla="*/ 291550 h 1005076"/>
                    <a:gd name="connsiteX72" fmla="*/ 431099 w 846134"/>
                    <a:gd name="connsiteY72" fmla="*/ 386038 h 1005076"/>
                    <a:gd name="connsiteX73" fmla="*/ 467865 w 846134"/>
                    <a:gd name="connsiteY73" fmla="*/ 426233 h 1005076"/>
                    <a:gd name="connsiteX74" fmla="*/ 538446 w 846134"/>
                    <a:gd name="connsiteY74" fmla="*/ 505386 h 1005076"/>
                    <a:gd name="connsiteX75" fmla="*/ 526064 w 846134"/>
                    <a:gd name="connsiteY75" fmla="*/ 434996 h 1005076"/>
                    <a:gd name="connsiteX76" fmla="*/ 484344 w 846134"/>
                    <a:gd name="connsiteY76" fmla="*/ 256498 h 1005076"/>
                    <a:gd name="connsiteX77" fmla="*/ 484344 w 846134"/>
                    <a:gd name="connsiteY77" fmla="*/ 256402 h 1005076"/>
                    <a:gd name="connsiteX78" fmla="*/ 492345 w 846134"/>
                    <a:gd name="connsiteY78" fmla="*/ 242782 h 1005076"/>
                    <a:gd name="connsiteX79" fmla="*/ 505394 w 846134"/>
                    <a:gd name="connsiteY79" fmla="*/ 249830 h 100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846134" h="1005076">
                      <a:moveTo>
                        <a:pt x="505394" y="249830"/>
                      </a:moveTo>
                      <a:cubicBezTo>
                        <a:pt x="525873" y="308123"/>
                        <a:pt x="544828" y="366702"/>
                        <a:pt x="561877" y="426328"/>
                      </a:cubicBezTo>
                      <a:cubicBezTo>
                        <a:pt x="570355" y="456142"/>
                        <a:pt x="578165" y="486145"/>
                        <a:pt x="584737" y="517006"/>
                      </a:cubicBezTo>
                      <a:cubicBezTo>
                        <a:pt x="587976" y="532532"/>
                        <a:pt x="590834" y="548058"/>
                        <a:pt x="592833" y="564346"/>
                      </a:cubicBezTo>
                      <a:lnTo>
                        <a:pt x="593405" y="569775"/>
                      </a:lnTo>
                      <a:cubicBezTo>
                        <a:pt x="616646" y="597397"/>
                        <a:pt x="639506" y="625401"/>
                        <a:pt x="661985" y="653976"/>
                      </a:cubicBezTo>
                      <a:lnTo>
                        <a:pt x="685512" y="683408"/>
                      </a:lnTo>
                      <a:lnTo>
                        <a:pt x="708182" y="713698"/>
                      </a:lnTo>
                      <a:lnTo>
                        <a:pt x="730851" y="743987"/>
                      </a:lnTo>
                      <a:cubicBezTo>
                        <a:pt x="734565" y="749035"/>
                        <a:pt x="738471" y="753988"/>
                        <a:pt x="742186" y="759227"/>
                      </a:cubicBezTo>
                      <a:lnTo>
                        <a:pt x="753044" y="774848"/>
                      </a:lnTo>
                      <a:lnTo>
                        <a:pt x="774666" y="806471"/>
                      </a:lnTo>
                      <a:lnTo>
                        <a:pt x="785429" y="822187"/>
                      </a:lnTo>
                      <a:cubicBezTo>
                        <a:pt x="789144" y="827426"/>
                        <a:pt x="792764" y="832665"/>
                        <a:pt x="796002" y="838285"/>
                      </a:cubicBezTo>
                      <a:lnTo>
                        <a:pt x="836483" y="904769"/>
                      </a:lnTo>
                      <a:cubicBezTo>
                        <a:pt x="855438" y="935821"/>
                        <a:pt x="845627" y="976397"/>
                        <a:pt x="814480" y="995447"/>
                      </a:cubicBezTo>
                      <a:cubicBezTo>
                        <a:pt x="783429" y="1014402"/>
                        <a:pt x="742757" y="1004496"/>
                        <a:pt x="723802" y="973445"/>
                      </a:cubicBezTo>
                      <a:cubicBezTo>
                        <a:pt x="722755" y="971635"/>
                        <a:pt x="721707" y="969825"/>
                        <a:pt x="720755" y="967920"/>
                      </a:cubicBezTo>
                      <a:lnTo>
                        <a:pt x="718945" y="964205"/>
                      </a:lnTo>
                      <a:lnTo>
                        <a:pt x="694370" y="913246"/>
                      </a:lnTo>
                      <a:lnTo>
                        <a:pt x="688274" y="900673"/>
                      </a:lnTo>
                      <a:cubicBezTo>
                        <a:pt x="685893" y="895339"/>
                        <a:pt x="682940" y="890101"/>
                        <a:pt x="679987" y="884862"/>
                      </a:cubicBezTo>
                      <a:lnTo>
                        <a:pt x="671320" y="869146"/>
                      </a:lnTo>
                      <a:lnTo>
                        <a:pt x="653984" y="837713"/>
                      </a:lnTo>
                      <a:lnTo>
                        <a:pt x="645316" y="821997"/>
                      </a:lnTo>
                      <a:cubicBezTo>
                        <a:pt x="642364" y="816758"/>
                        <a:pt x="639125" y="811615"/>
                        <a:pt x="635982" y="806471"/>
                      </a:cubicBezTo>
                      <a:lnTo>
                        <a:pt x="617218" y="775515"/>
                      </a:lnTo>
                      <a:lnTo>
                        <a:pt x="598358" y="744463"/>
                      </a:lnTo>
                      <a:lnTo>
                        <a:pt x="578546" y="713793"/>
                      </a:lnTo>
                      <a:cubicBezTo>
                        <a:pt x="555210" y="677312"/>
                        <a:pt x="530921" y="641308"/>
                        <a:pt x="506061" y="605589"/>
                      </a:cubicBezTo>
                      <a:lnTo>
                        <a:pt x="493488" y="604637"/>
                      </a:lnTo>
                      <a:cubicBezTo>
                        <a:pt x="476343" y="602922"/>
                        <a:pt x="459769" y="600255"/>
                        <a:pt x="443387" y="597302"/>
                      </a:cubicBezTo>
                      <a:cubicBezTo>
                        <a:pt x="410715" y="591206"/>
                        <a:pt x="378902" y="583681"/>
                        <a:pt x="347279" y="575585"/>
                      </a:cubicBezTo>
                      <a:cubicBezTo>
                        <a:pt x="315656" y="567489"/>
                        <a:pt x="284319" y="558631"/>
                        <a:pt x="253172" y="549487"/>
                      </a:cubicBezTo>
                      <a:cubicBezTo>
                        <a:pt x="221930" y="540343"/>
                        <a:pt x="190974" y="530722"/>
                        <a:pt x="160018" y="520626"/>
                      </a:cubicBezTo>
                      <a:cubicBezTo>
                        <a:pt x="153922" y="518626"/>
                        <a:pt x="150493" y="511958"/>
                        <a:pt x="152493" y="505767"/>
                      </a:cubicBezTo>
                      <a:cubicBezTo>
                        <a:pt x="154398" y="499862"/>
                        <a:pt x="160494" y="496528"/>
                        <a:pt x="166400" y="497956"/>
                      </a:cubicBezTo>
                      <a:lnTo>
                        <a:pt x="166590" y="497956"/>
                      </a:lnTo>
                      <a:cubicBezTo>
                        <a:pt x="229169" y="512911"/>
                        <a:pt x="292415" y="526341"/>
                        <a:pt x="355566" y="537390"/>
                      </a:cubicBezTo>
                      <a:cubicBezTo>
                        <a:pt x="387094" y="542819"/>
                        <a:pt x="418812" y="547677"/>
                        <a:pt x="450149" y="550916"/>
                      </a:cubicBezTo>
                      <a:cubicBezTo>
                        <a:pt x="456245" y="551582"/>
                        <a:pt x="462437" y="552058"/>
                        <a:pt x="468532" y="552535"/>
                      </a:cubicBezTo>
                      <a:cubicBezTo>
                        <a:pt x="449482" y="525960"/>
                        <a:pt x="430051" y="499480"/>
                        <a:pt x="410525" y="473191"/>
                      </a:cubicBezTo>
                      <a:cubicBezTo>
                        <a:pt x="374807" y="424995"/>
                        <a:pt x="338135" y="377275"/>
                        <a:pt x="300988" y="330031"/>
                      </a:cubicBezTo>
                      <a:cubicBezTo>
                        <a:pt x="296701" y="330507"/>
                        <a:pt x="292701" y="330602"/>
                        <a:pt x="288796" y="330602"/>
                      </a:cubicBezTo>
                      <a:cubicBezTo>
                        <a:pt x="281462" y="330602"/>
                        <a:pt x="274603" y="330126"/>
                        <a:pt x="267840" y="329459"/>
                      </a:cubicBezTo>
                      <a:cubicBezTo>
                        <a:pt x="254410" y="328126"/>
                        <a:pt x="241457" y="326030"/>
                        <a:pt x="228597" y="323649"/>
                      </a:cubicBezTo>
                      <a:cubicBezTo>
                        <a:pt x="202975" y="318887"/>
                        <a:pt x="178020" y="312981"/>
                        <a:pt x="153255" y="306599"/>
                      </a:cubicBezTo>
                      <a:cubicBezTo>
                        <a:pt x="103629" y="293836"/>
                        <a:pt x="54957" y="279262"/>
                        <a:pt x="6380" y="263451"/>
                      </a:cubicBezTo>
                      <a:cubicBezTo>
                        <a:pt x="1522" y="261832"/>
                        <a:pt x="-1146" y="256688"/>
                        <a:pt x="474" y="251830"/>
                      </a:cubicBezTo>
                      <a:cubicBezTo>
                        <a:pt x="1998" y="247163"/>
                        <a:pt x="6760" y="244591"/>
                        <a:pt x="11332" y="245734"/>
                      </a:cubicBezTo>
                      <a:lnTo>
                        <a:pt x="11523" y="245734"/>
                      </a:lnTo>
                      <a:cubicBezTo>
                        <a:pt x="60577" y="257450"/>
                        <a:pt x="110106" y="267928"/>
                        <a:pt x="159732" y="276691"/>
                      </a:cubicBezTo>
                      <a:cubicBezTo>
                        <a:pt x="184497" y="280977"/>
                        <a:pt x="209262" y="284787"/>
                        <a:pt x="233931" y="287359"/>
                      </a:cubicBezTo>
                      <a:cubicBezTo>
                        <a:pt x="245648" y="288502"/>
                        <a:pt x="257554" y="289454"/>
                        <a:pt x="268983" y="289645"/>
                      </a:cubicBezTo>
                      <a:cubicBezTo>
                        <a:pt x="255744" y="273071"/>
                        <a:pt x="242504" y="256593"/>
                        <a:pt x="229074" y="240115"/>
                      </a:cubicBezTo>
                      <a:cubicBezTo>
                        <a:pt x="166876" y="163629"/>
                        <a:pt x="103534" y="87810"/>
                        <a:pt x="38383" y="13896"/>
                      </a:cubicBezTo>
                      <a:lnTo>
                        <a:pt x="38288" y="13801"/>
                      </a:lnTo>
                      <a:cubicBezTo>
                        <a:pt x="35240" y="10372"/>
                        <a:pt x="35526" y="5133"/>
                        <a:pt x="39050" y="2085"/>
                      </a:cubicBezTo>
                      <a:cubicBezTo>
                        <a:pt x="42288" y="-773"/>
                        <a:pt x="47146" y="-677"/>
                        <a:pt x="50290" y="2275"/>
                      </a:cubicBezTo>
                      <a:cubicBezTo>
                        <a:pt x="122679" y="69903"/>
                        <a:pt x="193165" y="139340"/>
                        <a:pt x="262888" y="209920"/>
                      </a:cubicBezTo>
                      <a:cubicBezTo>
                        <a:pt x="272508" y="219636"/>
                        <a:pt x="282128" y="229447"/>
                        <a:pt x="291653" y="239257"/>
                      </a:cubicBezTo>
                      <a:cubicBezTo>
                        <a:pt x="290796" y="235924"/>
                        <a:pt x="289938" y="232590"/>
                        <a:pt x="289082" y="229351"/>
                      </a:cubicBezTo>
                      <a:cubicBezTo>
                        <a:pt x="282605" y="205444"/>
                        <a:pt x="274794" y="181631"/>
                        <a:pt x="266507" y="157914"/>
                      </a:cubicBezTo>
                      <a:cubicBezTo>
                        <a:pt x="249933" y="110384"/>
                        <a:pt x="231550" y="63140"/>
                        <a:pt x="212024" y="16658"/>
                      </a:cubicBezTo>
                      <a:lnTo>
                        <a:pt x="211929" y="16563"/>
                      </a:lnTo>
                      <a:cubicBezTo>
                        <a:pt x="209929" y="11800"/>
                        <a:pt x="212215" y="6466"/>
                        <a:pt x="216882" y="4466"/>
                      </a:cubicBezTo>
                      <a:cubicBezTo>
                        <a:pt x="221358" y="2656"/>
                        <a:pt x="226502" y="4561"/>
                        <a:pt x="228693" y="8752"/>
                      </a:cubicBezTo>
                      <a:cubicBezTo>
                        <a:pt x="252125" y="54091"/>
                        <a:pt x="274318" y="99907"/>
                        <a:pt x="295082" y="146770"/>
                      </a:cubicBezTo>
                      <a:cubicBezTo>
                        <a:pt x="305369" y="170201"/>
                        <a:pt x="315275" y="193918"/>
                        <a:pt x="324133" y="218398"/>
                      </a:cubicBezTo>
                      <a:cubicBezTo>
                        <a:pt x="328515" y="230685"/>
                        <a:pt x="332706" y="243067"/>
                        <a:pt x="336135" y="256212"/>
                      </a:cubicBezTo>
                      <a:cubicBezTo>
                        <a:pt x="337754" y="262784"/>
                        <a:pt x="339373" y="269452"/>
                        <a:pt x="340612" y="276691"/>
                      </a:cubicBezTo>
                      <a:cubicBezTo>
                        <a:pt x="341278" y="281358"/>
                        <a:pt x="341945" y="286120"/>
                        <a:pt x="342136" y="291550"/>
                      </a:cubicBezTo>
                      <a:cubicBezTo>
                        <a:pt x="372139" y="322792"/>
                        <a:pt x="401762" y="354224"/>
                        <a:pt x="431099" y="386038"/>
                      </a:cubicBezTo>
                      <a:cubicBezTo>
                        <a:pt x="443481" y="399373"/>
                        <a:pt x="455674" y="412803"/>
                        <a:pt x="467865" y="426233"/>
                      </a:cubicBezTo>
                      <a:cubicBezTo>
                        <a:pt x="491583" y="452427"/>
                        <a:pt x="515110" y="478811"/>
                        <a:pt x="538446" y="505386"/>
                      </a:cubicBezTo>
                      <a:cubicBezTo>
                        <a:pt x="535017" y="481954"/>
                        <a:pt x="530826" y="458332"/>
                        <a:pt x="526064" y="434996"/>
                      </a:cubicBezTo>
                      <a:cubicBezTo>
                        <a:pt x="514157" y="375274"/>
                        <a:pt x="499965" y="315553"/>
                        <a:pt x="484344" y="256498"/>
                      </a:cubicBezTo>
                      <a:lnTo>
                        <a:pt x="484344" y="256402"/>
                      </a:lnTo>
                      <a:cubicBezTo>
                        <a:pt x="482820" y="250402"/>
                        <a:pt x="486344" y="244306"/>
                        <a:pt x="492345" y="242782"/>
                      </a:cubicBezTo>
                      <a:cubicBezTo>
                        <a:pt x="497583" y="241258"/>
                        <a:pt x="503394" y="244401"/>
                        <a:pt x="505394" y="249830"/>
                      </a:cubicBezTo>
                      <a:close/>
                    </a:path>
                  </a:pathLst>
                </a:custGeom>
                <a:solidFill>
                  <a:srgbClr val="C0D388"/>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sp>
              <p:nvSpPr>
                <p:cNvPr id="220" name="任意多边形: 形状 219"/>
                <p:cNvSpPr/>
                <p:nvPr/>
              </p:nvSpPr>
              <p:spPr>
                <a:xfrm>
                  <a:off x="9036653" y="2762801"/>
                  <a:ext cx="415131" cy="762791"/>
                </a:xfrm>
                <a:custGeom>
                  <a:avLst/>
                  <a:gdLst>
                    <a:gd name="connsiteX0" fmla="*/ 74390 w 415131"/>
                    <a:gd name="connsiteY0" fmla="*/ 7545 h 762791"/>
                    <a:gd name="connsiteX1" fmla="*/ 130873 w 415131"/>
                    <a:gd name="connsiteY1" fmla="*/ 184043 h 762791"/>
                    <a:gd name="connsiteX2" fmla="*/ 153734 w 415131"/>
                    <a:gd name="connsiteY2" fmla="*/ 274721 h 762791"/>
                    <a:gd name="connsiteX3" fmla="*/ 161830 w 415131"/>
                    <a:gd name="connsiteY3" fmla="*/ 322060 h 762791"/>
                    <a:gd name="connsiteX4" fmla="*/ 162402 w 415131"/>
                    <a:gd name="connsiteY4" fmla="*/ 327489 h 762791"/>
                    <a:gd name="connsiteX5" fmla="*/ 230981 w 415131"/>
                    <a:gd name="connsiteY5" fmla="*/ 411690 h 762791"/>
                    <a:gd name="connsiteX6" fmla="*/ 254508 w 415131"/>
                    <a:gd name="connsiteY6" fmla="*/ 441123 h 762791"/>
                    <a:gd name="connsiteX7" fmla="*/ 277178 w 415131"/>
                    <a:gd name="connsiteY7" fmla="*/ 471412 h 762791"/>
                    <a:gd name="connsiteX8" fmla="*/ 299847 w 415131"/>
                    <a:gd name="connsiteY8" fmla="*/ 501702 h 762791"/>
                    <a:gd name="connsiteX9" fmla="*/ 311182 w 415131"/>
                    <a:gd name="connsiteY9" fmla="*/ 516942 h 762791"/>
                    <a:gd name="connsiteX10" fmla="*/ 322040 w 415131"/>
                    <a:gd name="connsiteY10" fmla="*/ 532563 h 762791"/>
                    <a:gd name="connsiteX11" fmla="*/ 343662 w 415131"/>
                    <a:gd name="connsiteY11" fmla="*/ 564186 h 762791"/>
                    <a:gd name="connsiteX12" fmla="*/ 354425 w 415131"/>
                    <a:gd name="connsiteY12" fmla="*/ 579902 h 762791"/>
                    <a:gd name="connsiteX13" fmla="*/ 364998 w 415131"/>
                    <a:gd name="connsiteY13" fmla="*/ 595999 h 762791"/>
                    <a:gd name="connsiteX14" fmla="*/ 405479 w 415131"/>
                    <a:gd name="connsiteY14" fmla="*/ 662484 h 762791"/>
                    <a:gd name="connsiteX15" fmla="*/ 383477 w 415131"/>
                    <a:gd name="connsiteY15" fmla="*/ 753162 h 762791"/>
                    <a:gd name="connsiteX16" fmla="*/ 292798 w 415131"/>
                    <a:gd name="connsiteY16" fmla="*/ 731159 h 762791"/>
                    <a:gd name="connsiteX17" fmla="*/ 289751 w 415131"/>
                    <a:gd name="connsiteY17" fmla="*/ 725634 h 762791"/>
                    <a:gd name="connsiteX18" fmla="*/ 287941 w 415131"/>
                    <a:gd name="connsiteY18" fmla="*/ 721920 h 762791"/>
                    <a:gd name="connsiteX19" fmla="*/ 263366 w 415131"/>
                    <a:gd name="connsiteY19" fmla="*/ 670961 h 762791"/>
                    <a:gd name="connsiteX20" fmla="*/ 187452 w 415131"/>
                    <a:gd name="connsiteY20" fmla="*/ 434646 h 762791"/>
                    <a:gd name="connsiteX21" fmla="*/ 0 w 415131"/>
                    <a:gd name="connsiteY21" fmla="*/ 143562 h 762791"/>
                    <a:gd name="connsiteX22" fmla="*/ 36767 w 415131"/>
                    <a:gd name="connsiteY22" fmla="*/ 183757 h 762791"/>
                    <a:gd name="connsiteX23" fmla="*/ 107347 w 415131"/>
                    <a:gd name="connsiteY23" fmla="*/ 262910 h 762791"/>
                    <a:gd name="connsiteX24" fmla="*/ 94965 w 415131"/>
                    <a:gd name="connsiteY24" fmla="*/ 192520 h 762791"/>
                    <a:gd name="connsiteX25" fmla="*/ 53245 w 415131"/>
                    <a:gd name="connsiteY25" fmla="*/ 14022 h 762791"/>
                    <a:gd name="connsiteX26" fmla="*/ 53245 w 415131"/>
                    <a:gd name="connsiteY26" fmla="*/ 13926 h 762791"/>
                    <a:gd name="connsiteX27" fmla="*/ 61246 w 415131"/>
                    <a:gd name="connsiteY27" fmla="*/ 306 h 762791"/>
                    <a:gd name="connsiteX28" fmla="*/ 74390 w 415131"/>
                    <a:gd name="connsiteY28" fmla="*/ 7545 h 76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5131" h="762791">
                      <a:moveTo>
                        <a:pt x="74390" y="7545"/>
                      </a:moveTo>
                      <a:cubicBezTo>
                        <a:pt x="94869" y="65838"/>
                        <a:pt x="113824" y="124416"/>
                        <a:pt x="130873" y="184043"/>
                      </a:cubicBezTo>
                      <a:cubicBezTo>
                        <a:pt x="139351" y="213856"/>
                        <a:pt x="147161" y="243860"/>
                        <a:pt x="153734" y="274721"/>
                      </a:cubicBezTo>
                      <a:cubicBezTo>
                        <a:pt x="156972" y="290247"/>
                        <a:pt x="159830" y="305772"/>
                        <a:pt x="161830" y="322060"/>
                      </a:cubicBezTo>
                      <a:lnTo>
                        <a:pt x="162402" y="327489"/>
                      </a:lnTo>
                      <a:cubicBezTo>
                        <a:pt x="185642" y="355112"/>
                        <a:pt x="208502" y="383115"/>
                        <a:pt x="230981" y="411690"/>
                      </a:cubicBezTo>
                      <a:lnTo>
                        <a:pt x="254508" y="441123"/>
                      </a:lnTo>
                      <a:lnTo>
                        <a:pt x="277178" y="471412"/>
                      </a:lnTo>
                      <a:lnTo>
                        <a:pt x="299847" y="501702"/>
                      </a:lnTo>
                      <a:cubicBezTo>
                        <a:pt x="303562" y="506750"/>
                        <a:pt x="307467" y="511703"/>
                        <a:pt x="311182" y="516942"/>
                      </a:cubicBezTo>
                      <a:lnTo>
                        <a:pt x="322040" y="532563"/>
                      </a:lnTo>
                      <a:lnTo>
                        <a:pt x="343662" y="564186"/>
                      </a:lnTo>
                      <a:lnTo>
                        <a:pt x="354425" y="579902"/>
                      </a:lnTo>
                      <a:cubicBezTo>
                        <a:pt x="358140" y="585141"/>
                        <a:pt x="361760" y="590379"/>
                        <a:pt x="364998" y="595999"/>
                      </a:cubicBezTo>
                      <a:lnTo>
                        <a:pt x="405479" y="662484"/>
                      </a:lnTo>
                      <a:cubicBezTo>
                        <a:pt x="424434" y="693535"/>
                        <a:pt x="414624" y="734112"/>
                        <a:pt x="383477" y="753162"/>
                      </a:cubicBezTo>
                      <a:cubicBezTo>
                        <a:pt x="352425" y="772116"/>
                        <a:pt x="311754" y="762210"/>
                        <a:pt x="292798" y="731159"/>
                      </a:cubicBezTo>
                      <a:cubicBezTo>
                        <a:pt x="291751" y="729349"/>
                        <a:pt x="290703" y="727539"/>
                        <a:pt x="289751" y="725634"/>
                      </a:cubicBezTo>
                      <a:lnTo>
                        <a:pt x="287941" y="721920"/>
                      </a:lnTo>
                      <a:lnTo>
                        <a:pt x="263366" y="670961"/>
                      </a:lnTo>
                      <a:cubicBezTo>
                        <a:pt x="261176" y="604762"/>
                        <a:pt x="244126" y="519609"/>
                        <a:pt x="187452" y="434646"/>
                      </a:cubicBezTo>
                      <a:cubicBezTo>
                        <a:pt x="121730" y="336062"/>
                        <a:pt x="50768" y="224524"/>
                        <a:pt x="0" y="143562"/>
                      </a:cubicBezTo>
                      <a:cubicBezTo>
                        <a:pt x="12383" y="156897"/>
                        <a:pt x="24575" y="170327"/>
                        <a:pt x="36767" y="183757"/>
                      </a:cubicBezTo>
                      <a:cubicBezTo>
                        <a:pt x="60484" y="209951"/>
                        <a:pt x="84011" y="236335"/>
                        <a:pt x="107347" y="262910"/>
                      </a:cubicBezTo>
                      <a:cubicBezTo>
                        <a:pt x="103918" y="239478"/>
                        <a:pt x="99727" y="215856"/>
                        <a:pt x="94965" y="192520"/>
                      </a:cubicBezTo>
                      <a:cubicBezTo>
                        <a:pt x="83058" y="132798"/>
                        <a:pt x="68866" y="73077"/>
                        <a:pt x="53245" y="14022"/>
                      </a:cubicBezTo>
                      <a:lnTo>
                        <a:pt x="53245" y="13926"/>
                      </a:lnTo>
                      <a:cubicBezTo>
                        <a:pt x="51721" y="7926"/>
                        <a:pt x="55245" y="1830"/>
                        <a:pt x="61246" y="306"/>
                      </a:cubicBezTo>
                      <a:cubicBezTo>
                        <a:pt x="66580" y="-1028"/>
                        <a:pt x="72390" y="2115"/>
                        <a:pt x="74390" y="7545"/>
                      </a:cubicBezTo>
                      <a:close/>
                    </a:path>
                  </a:pathLst>
                </a:custGeom>
                <a:solidFill>
                  <a:srgbClr val="1D1D1B">
                    <a:alpha val="30000"/>
                  </a:srgbClr>
                </a:solidFill>
                <a:ln w="9525" cap="flat">
                  <a:noFill/>
                  <a:prstDash val="solid"/>
                  <a:miter/>
                </a:ln>
              </p:spPr>
              <p:txBody>
                <a:bodyPr rtlCol="0" anchor="ctr"/>
                <a:lstStyle/>
                <a:p>
                  <a:endParaRPr lang="zh-CN" altLang="en-US" dirty="0">
                    <a:latin typeface="汉仪旗黑-50S" panose="00020600040101010101" pitchFamily="18" charset="-122"/>
                    <a:ea typeface="汉仪旗黑-50S" panose="00020600040101010101" pitchFamily="18" charset="-122"/>
                  </a:endParaRPr>
                </a:p>
              </p:txBody>
            </p:sp>
          </p:grpSp>
        </p:grpSp>
      </p:grpSp>
      <p:sp>
        <p:nvSpPr>
          <p:cNvPr id="234" name="矩形 233"/>
          <p:cNvSpPr/>
          <p:nvPr/>
        </p:nvSpPr>
        <p:spPr>
          <a:xfrm>
            <a:off x="2324305" y="2591576"/>
            <a:ext cx="7763100" cy="2122805"/>
          </a:xfrm>
          <a:prstGeom prst="rect">
            <a:avLst/>
          </a:prstGeom>
        </p:spPr>
        <p:txBody>
          <a:bodyPr wrap="square">
            <a:spAutoFit/>
          </a:bodyPr>
          <a:lstStyle/>
          <a:p>
            <a:pPr algn="ctr">
              <a:defRPr/>
            </a:pPr>
            <a:r>
              <a:rPr lang="zh-CN" altLang="en-US" sz="6600" b="1" dirty="0">
                <a:ln w="19050">
                  <a:noFill/>
                </a:ln>
                <a:solidFill>
                  <a:srgbClr val="546022"/>
                </a:solidFill>
                <a:latin typeface="汉仪大宋简" panose="02010600000101010101" pitchFamily="2" charset="-122"/>
                <a:ea typeface="汉仪大宋简" panose="02010600000101010101" pitchFamily="2" charset="-122"/>
                <a:cs typeface="OPPOSans M" panose="00020600040101010101" pitchFamily="18" charset="-122"/>
                <a:sym typeface="汉仪雅酷黑 75W" panose="020B0804020202020204" pitchFamily="34" charset="-122"/>
              </a:rPr>
              <a:t>THANKS FOR YOUR WATCHING</a:t>
            </a:r>
            <a:endParaRPr lang="zh-CN" altLang="en-US" sz="6600" b="1" dirty="0">
              <a:ln w="19050">
                <a:noFill/>
              </a:ln>
              <a:solidFill>
                <a:srgbClr val="546022"/>
              </a:solidFill>
              <a:latin typeface="汉仪大宋简" panose="02010600000101010101" pitchFamily="2" charset="-122"/>
              <a:ea typeface="汉仪大宋简" panose="02010600000101010101" pitchFamily="2" charset="-122"/>
              <a:cs typeface="OPPOSans M" panose="00020600040101010101" pitchFamily="18" charset="-122"/>
              <a:sym typeface="汉仪雅酷黑 75W" panose="020B0804020202020204" pitchFamily="34" charset="-122"/>
            </a:endParaRPr>
          </a:p>
        </p:txBody>
      </p:sp>
      <p:cxnSp>
        <p:nvCxnSpPr>
          <p:cNvPr id="237" name="直接连接符 2"/>
          <p:cNvCxnSpPr/>
          <p:nvPr/>
        </p:nvCxnSpPr>
        <p:spPr>
          <a:xfrm>
            <a:off x="3458921" y="2649179"/>
            <a:ext cx="768290" cy="0"/>
          </a:xfrm>
          <a:prstGeom prst="line">
            <a:avLst/>
          </a:prstGeom>
          <a:noFill/>
          <a:ln w="6350" cap="flat" cmpd="sng" algn="ctr">
            <a:solidFill>
              <a:schemeClr val="tx1"/>
            </a:solidFill>
            <a:prstDash val="solid"/>
            <a:miter lim="800000"/>
          </a:ln>
          <a:effectLst/>
        </p:spPr>
      </p:cxnSp>
      <p:cxnSp>
        <p:nvCxnSpPr>
          <p:cNvPr id="238" name="直接连接符 1"/>
          <p:cNvCxnSpPr/>
          <p:nvPr/>
        </p:nvCxnSpPr>
        <p:spPr>
          <a:xfrm>
            <a:off x="7964788" y="2649179"/>
            <a:ext cx="768290" cy="0"/>
          </a:xfrm>
          <a:prstGeom prst="line">
            <a:avLst/>
          </a:prstGeom>
          <a:noFill/>
          <a:ln w="6350" cap="flat" cmpd="sng" algn="ctr">
            <a:solidFill>
              <a:schemeClr val="tx1"/>
            </a:solidFill>
            <a:prstDash val="solid"/>
            <a:miter lim="800000"/>
          </a:ln>
          <a:effectLst/>
        </p:spPr>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2742</Words>
  <Application>WPS 演示</Application>
  <PresentationFormat>宽屏</PresentationFormat>
  <Paragraphs>129</Paragraphs>
  <Slides>6</Slides>
  <Notes>1</Notes>
  <HiddenSlides>1</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6</vt:i4>
      </vt:variant>
    </vt:vector>
  </HeadingPairs>
  <TitlesOfParts>
    <vt:vector size="29" baseType="lpstr">
      <vt:lpstr>Arial</vt:lpstr>
      <vt:lpstr>宋体</vt:lpstr>
      <vt:lpstr>Wingdings</vt:lpstr>
      <vt:lpstr>汉仪旗黑-50S</vt:lpstr>
      <vt:lpstr>汉仪中黑KW</vt:lpstr>
      <vt:lpstr>汉仪大宋简</vt:lpstr>
      <vt:lpstr>Arial Regular</vt:lpstr>
      <vt:lpstr>微软雅黑</vt:lpstr>
      <vt:lpstr>Arial Bold</vt:lpstr>
      <vt:lpstr>汉仪旗黑-60S</vt:lpstr>
      <vt:lpstr>OPPOSans M</vt:lpstr>
      <vt:lpstr>苹方-简</vt:lpstr>
      <vt:lpstr>汉仪雅酷黑 75W</vt:lpstr>
      <vt:lpstr>微软雅黑</vt:lpstr>
      <vt:lpstr>汉仪旗黑</vt:lpstr>
      <vt:lpstr>Calibri</vt:lpstr>
      <vt:lpstr>Helvetica Neue</vt:lpstr>
      <vt:lpstr>汉仪书宋二KW</vt:lpstr>
      <vt:lpstr>等线</vt:lpstr>
      <vt:lpstr>汉仪中等线KW</vt:lpstr>
      <vt:lpstr>宋体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86159</dc:creator>
  <cp:lastModifiedBy>啊哈</cp:lastModifiedBy>
  <cp:revision>99</cp:revision>
  <dcterms:created xsi:type="dcterms:W3CDTF">2023-08-30T08:08:53Z</dcterms:created>
  <dcterms:modified xsi:type="dcterms:W3CDTF">2023-08-30T08:08:53Z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2E248483E892CB054A66ED64445EBE65_41</vt:lpwstr>
  </property>
  <property fmtid="{D5CDD505-2E9C-101B-9397-08002B2CF9AE}" pid="3" name="KSOProductBuildVer">
    <vt:lpwstr>2052-5.4.1.7920</vt:lpwstr>
  </property>
</Properties>
</file>