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8"/>
  </p:notesMasterIdLst>
  <p:sldIdLst>
    <p:sldId id="2704" r:id="rId2"/>
    <p:sldId id="2733" r:id="rId3"/>
    <p:sldId id="2738" r:id="rId4"/>
    <p:sldId id="2730" r:id="rId5"/>
    <p:sldId id="2624" r:id="rId6"/>
    <p:sldId id="2746" r:id="rId7"/>
  </p:sldIdLst>
  <p:sldSz cx="12858750" cy="7232650"/>
  <p:notesSz cx="6858000" cy="9144000"/>
  <p:custDataLst>
    <p:tags r:id="rId9"/>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73" userDrawn="1">
          <p15:clr>
            <a:srgbClr val="A4A3A4"/>
          </p15:clr>
        </p15:guide>
        <p15:guide id="2" pos="4050" userDrawn="1">
          <p15:clr>
            <a:srgbClr val="A4A3A4"/>
          </p15:clr>
        </p15:guide>
        <p15:guide id="3" pos="512" userDrawn="1">
          <p15:clr>
            <a:srgbClr val="A4A3A4"/>
          </p15:clr>
        </p15:guide>
        <p15:guide id="5" orient="horz" pos="4183" userDrawn="1">
          <p15:clr>
            <a:srgbClr val="A4A3A4"/>
          </p15:clr>
        </p15:guide>
        <p15:guide id="6" pos="75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6"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03E20"/>
    <a:srgbClr val="0B122C"/>
    <a:srgbClr val="757674"/>
    <a:srgbClr val="E70100"/>
    <a:srgbClr val="F1D8D3"/>
    <a:srgbClr val="FEBCB4"/>
    <a:srgbClr val="EE8683"/>
    <a:srgbClr val="FABCA8"/>
    <a:srgbClr val="5756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49" autoAdjust="0"/>
    <p:restoredTop sz="92986" autoAdjust="0"/>
  </p:normalViewPr>
  <p:slideViewPr>
    <p:cSldViewPr showGuides="1">
      <p:cViewPr varScale="1">
        <p:scale>
          <a:sx n="71" d="100"/>
          <a:sy n="71" d="100"/>
        </p:scale>
        <p:origin x="60" y="420"/>
      </p:cViewPr>
      <p:guideLst>
        <p:guide orient="horz" pos="373"/>
        <p:guide pos="4050"/>
        <p:guide pos="512"/>
        <p:guide orient="horz" pos="4183"/>
        <p:guide pos="7588"/>
      </p:guideLst>
    </p:cSldViewPr>
  </p:slideViewPr>
  <p:outlineViewPr>
    <p:cViewPr>
      <p:scale>
        <a:sx n="100" d="100"/>
        <a:sy n="100" d="100"/>
      </p:scale>
      <p:origin x="0" y="-14412"/>
    </p:cViewPr>
  </p:outlin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tags" Target="tags/tag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2023/8/31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300" b="1" kern="1200" dirty="0">
                <a:solidFill>
                  <a:schemeClr val="tx1"/>
                </a:solidFill>
                <a:effectLst/>
                <a:latin typeface="+mn-lt"/>
                <a:ea typeface="+mn-ea"/>
                <a:cs typeface="+mn-cs"/>
              </a:rPr>
              <a:t>Introduce the team and combined team strengths </a:t>
            </a:r>
            <a:endParaRPr lang="en-US" altLang="zh-CN" sz="1300" kern="1200" dirty="0">
              <a:solidFill>
                <a:schemeClr val="tx1"/>
              </a:solidFill>
              <a:effectLst/>
              <a:latin typeface="+mn-lt"/>
              <a:ea typeface="+mn-ea"/>
              <a:cs typeface="+mn-cs"/>
            </a:endParaRPr>
          </a:p>
          <a:p>
            <a:r>
              <a:rPr lang="en-US" altLang="zh-CN" sz="1300" kern="1200" dirty="0">
                <a:solidFill>
                  <a:schemeClr val="tx1"/>
                </a:solidFill>
                <a:effectLst/>
                <a:latin typeface="+mn-lt"/>
                <a:ea typeface="+mn-ea"/>
                <a:cs typeface="+mn-cs"/>
              </a:rPr>
              <a:t>Good morning everyone, let me introduce out team members first. Our team members are Zhang </a:t>
            </a:r>
            <a:r>
              <a:rPr lang="en-US" altLang="zh-CN" sz="1300" kern="1200" dirty="0" err="1">
                <a:solidFill>
                  <a:schemeClr val="tx1"/>
                </a:solidFill>
                <a:effectLst/>
                <a:latin typeface="+mn-lt"/>
                <a:ea typeface="+mn-ea"/>
                <a:cs typeface="+mn-cs"/>
              </a:rPr>
              <a:t>Yuqing</a:t>
            </a:r>
            <a:r>
              <a:rPr lang="en-US" altLang="zh-CN" sz="1300" kern="1200" dirty="0">
                <a:solidFill>
                  <a:schemeClr val="tx1"/>
                </a:solidFill>
                <a:effectLst/>
                <a:latin typeface="+mn-lt"/>
                <a:ea typeface="+mn-ea"/>
                <a:cs typeface="+mn-cs"/>
              </a:rPr>
              <a:t>, Zhang </a:t>
            </a:r>
            <a:r>
              <a:rPr lang="en-US" altLang="zh-CN" sz="1300" kern="1200" dirty="0" err="1">
                <a:solidFill>
                  <a:schemeClr val="tx1"/>
                </a:solidFill>
                <a:effectLst/>
                <a:latin typeface="+mn-lt"/>
                <a:ea typeface="+mn-ea"/>
                <a:cs typeface="+mn-cs"/>
              </a:rPr>
              <a:t>Anqi</a:t>
            </a:r>
            <a:r>
              <a:rPr lang="en-US" altLang="zh-CN" sz="1300" kern="1200" dirty="0">
                <a:solidFill>
                  <a:schemeClr val="tx1"/>
                </a:solidFill>
                <a:effectLst/>
                <a:latin typeface="+mn-lt"/>
                <a:ea typeface="+mn-ea"/>
                <a:cs typeface="+mn-cs"/>
              </a:rPr>
              <a:t>, Liang Kang, Qiu Xinyu and Wang </a:t>
            </a:r>
            <a:r>
              <a:rPr lang="en-US" altLang="zh-CN" sz="1300" kern="1200" dirty="0" err="1">
                <a:solidFill>
                  <a:schemeClr val="tx1"/>
                </a:solidFill>
                <a:effectLst/>
                <a:latin typeface="+mn-lt"/>
                <a:ea typeface="+mn-ea"/>
                <a:cs typeface="+mn-cs"/>
              </a:rPr>
              <a:t>Wenyu</a:t>
            </a:r>
            <a:r>
              <a:rPr lang="en-US" altLang="zh-CN" sz="1300" kern="1200" dirty="0">
                <a:solidFill>
                  <a:schemeClr val="tx1"/>
                </a:solidFill>
                <a:effectLst/>
                <a:latin typeface="+mn-lt"/>
                <a:ea typeface="+mn-ea"/>
                <a:cs typeface="+mn-cs"/>
              </a:rPr>
              <a:t>. Our team consists of three undergraduate students and two graduate students. We came from the same major, which allows us to have more common words. Our team has experienced interaction designers as well as all of us have a good foundation in computers, which makes us more efficient when designing products and communicating with each other.</a:t>
            </a:r>
          </a:p>
          <a:p>
            <a:endParaRPr lang="zh-CN" altLang="en-US" dirty="0"/>
          </a:p>
        </p:txBody>
      </p:sp>
      <p:sp>
        <p:nvSpPr>
          <p:cNvPr id="4" name="灯片编号占位符 3"/>
          <p:cNvSpPr>
            <a:spLocks noGrp="1"/>
          </p:cNvSpPr>
          <p:nvPr>
            <p:ph type="sldNum" sz="quarter" idx="10"/>
          </p:nvPr>
        </p:nvSpPr>
        <p:spPr/>
        <p:txBody>
          <a:bodyPr/>
          <a:lstStyle/>
          <a:p>
            <a:fld id="{C07390C9-E209-452A-AF2C-23D0DB5DF8D6}"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300" b="1" kern="1200" dirty="0">
                <a:solidFill>
                  <a:schemeClr val="tx1"/>
                </a:solidFill>
                <a:effectLst/>
                <a:latin typeface="+mn-lt"/>
                <a:ea typeface="+mn-ea"/>
                <a:cs typeface="+mn-cs"/>
              </a:rPr>
              <a:t>Our domain is about healthy management of exercise plans</a:t>
            </a:r>
            <a:r>
              <a:rPr lang="zh-CN" altLang="en-US" sz="1300" b="1" kern="1200" dirty="0">
                <a:solidFill>
                  <a:schemeClr val="tx1"/>
                </a:solidFill>
                <a:effectLst/>
                <a:latin typeface="+mn-lt"/>
                <a:ea typeface="+mn-ea"/>
                <a:cs typeface="+mn-cs"/>
              </a:rPr>
              <a:t>。</a:t>
            </a:r>
            <a:endParaRPr lang="en-US" altLang="zh-CN" sz="1300" kern="1200" dirty="0">
              <a:solidFill>
                <a:schemeClr val="tx1"/>
              </a:solidFill>
              <a:effectLst/>
              <a:latin typeface="+mn-lt"/>
              <a:ea typeface="+mn-ea"/>
              <a:cs typeface="+mn-cs"/>
            </a:endParaRPr>
          </a:p>
          <a:p>
            <a:r>
              <a:rPr lang="en-US" altLang="zh-CN" sz="1300" kern="1200" dirty="0">
                <a:solidFill>
                  <a:schemeClr val="tx1"/>
                </a:solidFill>
                <a:effectLst/>
                <a:latin typeface="+mn-lt"/>
                <a:ea typeface="+mn-ea"/>
                <a:cs typeface="+mn-cs"/>
              </a:rPr>
              <a:t>In modern life, more and more people begin to pay attention to health and exercise. However, busy schedules and life stresses make health programs complicated and difficult to manage. The goal of our project is to address these challenges through a user-friendly application.</a:t>
            </a:r>
          </a:p>
          <a:p>
            <a:r>
              <a:rPr lang="en-US" altLang="zh-CN" sz="1300" kern="1200" dirty="0">
                <a:solidFill>
                  <a:schemeClr val="tx1"/>
                </a:solidFill>
                <a:effectLst/>
                <a:latin typeface="+mn-lt"/>
                <a:ea typeface="+mn-ea"/>
                <a:cs typeface="+mn-cs"/>
              </a:rPr>
              <a:t> </a:t>
            </a:r>
          </a:p>
          <a:p>
            <a:r>
              <a:rPr lang="en-US" altLang="zh-CN" sz="1300" kern="1200" dirty="0">
                <a:solidFill>
                  <a:schemeClr val="tx1"/>
                </a:solidFill>
                <a:effectLst/>
                <a:latin typeface="+mn-lt"/>
                <a:ea typeface="+mn-ea"/>
                <a:cs typeface="+mn-cs"/>
              </a:rPr>
              <a:t>The main direction of this design is to provide people with a comprehensive health management solution to help them better manage their health and exercise programs. Based on this need, we plan to design a system consisting of software and hardware to motivate and monitor users' health.</a:t>
            </a:r>
          </a:p>
          <a:p>
            <a:r>
              <a:rPr lang="en-US" altLang="zh-CN" sz="1300" kern="1200" dirty="0">
                <a:solidFill>
                  <a:schemeClr val="tx1"/>
                </a:solidFill>
                <a:effectLst/>
                <a:latin typeface="+mn-lt"/>
                <a:ea typeface="+mn-ea"/>
                <a:cs typeface="+mn-cs"/>
              </a:rPr>
              <a:t> </a:t>
            </a:r>
          </a:p>
          <a:p>
            <a:r>
              <a:rPr lang="en-US" altLang="zh-CN" sz="1300" kern="1200" dirty="0">
                <a:solidFill>
                  <a:schemeClr val="tx1"/>
                </a:solidFill>
                <a:effectLst/>
                <a:latin typeface="+mn-lt"/>
                <a:ea typeface="+mn-ea"/>
                <a:cs typeface="+mn-cs"/>
              </a:rPr>
              <a:t>Some people are having difficult problems in the gym. These problems include a lack of user motivation, difficulty maintaining a regular exercise routine, and uncertainty about goal setting and planning. Also, the importance of controlling eating habits cannot be underestimated in health management. This requires users to engage in regular exercise and diet control.</a:t>
            </a:r>
          </a:p>
          <a:p>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300" b="1" kern="1200" dirty="0">
                <a:solidFill>
                  <a:schemeClr val="tx1"/>
                </a:solidFill>
                <a:effectLst/>
                <a:latin typeface="+mn-lt"/>
                <a:ea typeface="+mn-ea"/>
                <a:cs typeface="+mn-cs"/>
              </a:rPr>
              <a:t>Design opportunity:</a:t>
            </a:r>
            <a:endParaRPr lang="en-US" altLang="zh-CN" sz="1300" kern="1200" dirty="0">
              <a:solidFill>
                <a:schemeClr val="tx1"/>
              </a:solidFill>
              <a:effectLst/>
              <a:latin typeface="+mn-lt"/>
              <a:ea typeface="+mn-ea"/>
              <a:cs typeface="+mn-cs"/>
            </a:endParaRPr>
          </a:p>
          <a:p>
            <a:r>
              <a:rPr lang="en-US" altLang="zh-CN" sz="1300" kern="1200" dirty="0">
                <a:solidFill>
                  <a:schemeClr val="tx1"/>
                </a:solidFill>
                <a:effectLst/>
                <a:latin typeface="+mn-lt"/>
                <a:ea typeface="+mn-ea"/>
                <a:cs typeface="+mn-cs"/>
              </a:rPr>
              <a:t>The design opportunity lies in creating a specialized health and exercise management platform application tailored for users of different age groups. This can help them better manage their health needs. By integrating customized workout plans, the platform can assist users in more effectively managing their health conditions, improving their health outcomes, and enhancing their quality of life.</a:t>
            </a:r>
          </a:p>
          <a:p>
            <a:r>
              <a:rPr lang="en-US" altLang="zh-CN" sz="1300" b="1" kern="1200" dirty="0">
                <a:solidFill>
                  <a:schemeClr val="tx1"/>
                </a:solidFill>
                <a:effectLst/>
                <a:latin typeface="+mn-lt"/>
                <a:ea typeface="+mn-ea"/>
                <a:cs typeface="+mn-cs"/>
              </a:rPr>
              <a:t>Target users:</a:t>
            </a:r>
            <a:endParaRPr lang="en-US" altLang="zh-CN" sz="1300" kern="1200" dirty="0">
              <a:solidFill>
                <a:schemeClr val="tx1"/>
              </a:solidFill>
              <a:effectLst/>
              <a:latin typeface="+mn-lt"/>
              <a:ea typeface="+mn-ea"/>
              <a:cs typeface="+mn-cs"/>
            </a:endParaRPr>
          </a:p>
          <a:p>
            <a:r>
              <a:rPr lang="en-US" altLang="zh-CN" sz="1300" kern="1200" dirty="0">
                <a:solidFill>
                  <a:schemeClr val="tx1"/>
                </a:solidFill>
                <a:effectLst/>
                <a:latin typeface="+mn-lt"/>
                <a:ea typeface="+mn-ea"/>
                <a:cs typeface="+mn-cs"/>
              </a:rPr>
              <a:t>People who need to exercise</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300" b="1" kern="1200" dirty="0">
                <a:solidFill>
                  <a:schemeClr val="tx1"/>
                </a:solidFill>
                <a:effectLst/>
                <a:latin typeface="+mn-lt"/>
                <a:ea typeface="+mn-ea"/>
                <a:cs typeface="+mn-cs"/>
              </a:rPr>
              <a:t>Concept</a:t>
            </a:r>
            <a:r>
              <a:rPr lang="en-US" altLang="zh-CN" sz="1300" kern="1200" dirty="0">
                <a:solidFill>
                  <a:schemeClr val="tx1"/>
                </a:solidFill>
                <a:effectLst/>
                <a:latin typeface="+mn-lt"/>
                <a:ea typeface="+mn-ea"/>
                <a:cs typeface="+mn-cs"/>
              </a:rPr>
              <a:t>	</a:t>
            </a:r>
          </a:p>
          <a:p>
            <a:r>
              <a:rPr lang="en-US" altLang="zh-CN" sz="1300" kern="1200" dirty="0">
                <a:solidFill>
                  <a:schemeClr val="tx1"/>
                </a:solidFill>
                <a:effectLst/>
                <a:latin typeface="+mn-lt"/>
                <a:ea typeface="+mn-ea"/>
                <a:cs typeface="+mn-cs"/>
              </a:rPr>
              <a:t>In this application, users can record fitness data. And share. Users have personality settings in fitness and eating due to different requests having different exercise programs and dietary advice. In the social part, users can choose which part they want to share and which part</a:t>
            </a:r>
          </a:p>
          <a:p>
            <a:r>
              <a:rPr lang="en-US" altLang="zh-CN" sz="1300" kern="1200" dirty="0">
                <a:solidFill>
                  <a:schemeClr val="tx1"/>
                </a:solidFill>
                <a:effectLst/>
                <a:latin typeface="+mn-lt"/>
                <a:ea typeface="+mn-ea"/>
                <a:cs typeface="+mn-cs"/>
              </a:rPr>
              <a:t>They want to hide. With this application, people can fit together to increase motivation. And have a better body.</a:t>
            </a:r>
          </a:p>
          <a:p>
            <a:r>
              <a:rPr lang="en-US" altLang="zh-CN" sz="1300" kern="1200" dirty="0">
                <a:solidFill>
                  <a:schemeClr val="tx1"/>
                </a:solidFill>
                <a:effectLst/>
                <a:latin typeface="+mn-lt"/>
                <a:ea typeface="+mn-ea"/>
                <a:cs typeface="+mn-cs"/>
              </a:rPr>
              <a:t> </a:t>
            </a:r>
          </a:p>
          <a:p>
            <a:r>
              <a:rPr lang="en-US" altLang="zh-CN" sz="1300" b="1" kern="1200" dirty="0">
                <a:solidFill>
                  <a:schemeClr val="tx1"/>
                </a:solidFill>
                <a:effectLst/>
                <a:latin typeface="+mn-lt"/>
                <a:ea typeface="+mn-ea"/>
                <a:cs typeface="+mn-cs"/>
              </a:rPr>
              <a:t>Previous Attempts:</a:t>
            </a:r>
            <a:endParaRPr lang="en-US" altLang="zh-CN" sz="1300" kern="1200" dirty="0">
              <a:solidFill>
                <a:schemeClr val="tx1"/>
              </a:solidFill>
              <a:effectLst/>
              <a:latin typeface="+mn-lt"/>
              <a:ea typeface="+mn-ea"/>
              <a:cs typeface="+mn-cs"/>
            </a:endParaRPr>
          </a:p>
          <a:p>
            <a:r>
              <a:rPr lang="en-US" altLang="zh-CN" sz="1300" kern="1200" dirty="0">
                <a:solidFill>
                  <a:schemeClr val="tx1"/>
                </a:solidFill>
                <a:effectLst/>
                <a:latin typeface="+mn-lt"/>
                <a:ea typeface="+mn-ea"/>
                <a:cs typeface="+mn-cs"/>
              </a:rPr>
              <a:t> Today, a plethora of fitness apps have emerged on the market, aimed at assisting users in managing their health and creating workout plans. However, many people abandon their efforts early on due to a lack of motivation. Therefore, incorporating social features into health management apps has become particularly crucial. Such social features not only establish close connections and a collaborative atmosphere among users but also allow them to share their progress, mutually boost their sense of achievement, and inspire friendly competition. Additionally, users can gain support, receive advice, and be regularly reminded and motivated within the community, thereby maintaining their commitment to their workout plans. In summary, the introduction of social features adds multiple dimensions to health management apps, enhances user motivation, and increases user retention. It creates a positive and mutually supportive fitness environment for users.</a:t>
            </a:r>
          </a:p>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300" b="1" kern="1200" dirty="0">
                <a:solidFill>
                  <a:schemeClr val="tx1"/>
                </a:solidFill>
                <a:effectLst/>
                <a:latin typeface="+mn-lt"/>
                <a:ea typeface="+mn-ea"/>
                <a:cs typeface="+mn-cs"/>
              </a:rPr>
              <a:t>Plan of Work &amp; Methods for Discovery:</a:t>
            </a:r>
            <a:endParaRPr lang="en-US" altLang="zh-CN" sz="1300" kern="1200" dirty="0">
              <a:solidFill>
                <a:schemeClr val="tx1"/>
              </a:solidFill>
              <a:effectLst/>
              <a:latin typeface="+mn-lt"/>
              <a:ea typeface="+mn-ea"/>
              <a:cs typeface="+mn-cs"/>
            </a:endParaRPr>
          </a:p>
          <a:p>
            <a:r>
              <a:rPr lang="en-US" altLang="zh-CN" sz="1300" kern="1200" dirty="0">
                <a:solidFill>
                  <a:schemeClr val="tx1"/>
                </a:solidFill>
                <a:effectLst/>
                <a:latin typeface="+mn-lt"/>
                <a:ea typeface="+mn-ea"/>
                <a:cs typeface="+mn-cs"/>
              </a:rPr>
              <a:t>In the future, we will adopt a comprehensive approach to enhance the quality of our product, which includes interviews and user testing. These methods are key steps in refining and </a:t>
            </a:r>
            <a:r>
              <a:rPr lang="en-US" altLang="zh-CN" sz="1300" kern="1200" dirty="0" err="1">
                <a:solidFill>
                  <a:schemeClr val="tx1"/>
                </a:solidFill>
                <a:effectLst/>
                <a:latin typeface="+mn-lt"/>
                <a:ea typeface="+mn-ea"/>
                <a:cs typeface="+mn-cs"/>
              </a:rPr>
              <a:t>optimising</a:t>
            </a:r>
            <a:r>
              <a:rPr lang="en-US" altLang="zh-CN" sz="1300" kern="1200" dirty="0">
                <a:solidFill>
                  <a:schemeClr val="tx1"/>
                </a:solidFill>
                <a:effectLst/>
                <a:latin typeface="+mn-lt"/>
                <a:ea typeface="+mn-ea"/>
                <a:cs typeface="+mn-cs"/>
              </a:rPr>
              <a:t> our product to ensure a precise match with user needs and preferences. Conducting interviews will enable us to directly interact with our target audience, access their valuable perspectives to understand their thoughts, expectations, and areas of concern. Through open communication, we can gain insight into their experiences and understand their motivations to identify areas for improvement and innovation.</a:t>
            </a:r>
          </a:p>
          <a:p>
            <a:r>
              <a:rPr lang="en-US" altLang="zh-CN" sz="1300" kern="1200" dirty="0">
                <a:solidFill>
                  <a:schemeClr val="tx1"/>
                </a:solidFill>
                <a:effectLst/>
                <a:latin typeface="+mn-lt"/>
                <a:ea typeface="+mn-ea"/>
                <a:cs typeface="+mn-cs"/>
              </a:rPr>
              <a:t> </a:t>
            </a:r>
          </a:p>
          <a:p>
            <a:r>
              <a:rPr lang="en-US" altLang="zh-CN" sz="1300" kern="1200" dirty="0">
                <a:solidFill>
                  <a:schemeClr val="tx1"/>
                </a:solidFill>
                <a:effectLst/>
                <a:latin typeface="+mn-lt"/>
                <a:ea typeface="+mn-ea"/>
                <a:cs typeface="+mn-cs"/>
              </a:rPr>
              <a:t>On the other hand, user testing plays a crucial role as a practical approach to confirm the product's usability and effectiveness. By observing real users interacting with our product, we can identify any usability issues, problems, or areas of confusion that may occur during their experience. This first-hand feedback provides us with valuable guidance to optimize the user interface, simplify processes, and enhance overall user satisfaction.</a:t>
            </a:r>
          </a:p>
          <a:p>
            <a:r>
              <a:rPr lang="en-US" altLang="zh-CN" sz="1300" b="1" kern="1200" dirty="0">
                <a:solidFill>
                  <a:schemeClr val="tx1"/>
                </a:solidFill>
                <a:effectLst/>
                <a:latin typeface="+mn-lt"/>
                <a:ea typeface="+mn-ea"/>
                <a:cs typeface="+mn-cs"/>
              </a:rPr>
              <a:t>Summary</a:t>
            </a:r>
            <a:endParaRPr lang="en-US" altLang="zh-CN" sz="1300" kern="1200" dirty="0">
              <a:solidFill>
                <a:schemeClr val="tx1"/>
              </a:solidFill>
              <a:effectLst/>
              <a:latin typeface="+mn-lt"/>
              <a:ea typeface="+mn-ea"/>
              <a:cs typeface="+mn-cs"/>
            </a:endParaRPr>
          </a:p>
          <a:p>
            <a:r>
              <a:rPr lang="en-US" altLang="zh-CN" sz="1300" kern="1200" dirty="0">
                <a:solidFill>
                  <a:schemeClr val="tx1"/>
                </a:solidFill>
                <a:effectLst/>
                <a:latin typeface="+mn-lt"/>
                <a:ea typeface="+mn-ea"/>
                <a:cs typeface="+mn-cs"/>
              </a:rPr>
              <a:t>The Healthy Management of Exercise Plans Applications project aims to provide users with an integrated health management solution to enable them to better manage their health and exercise goals. Through these efforts, we hope to create a supportive, convenient and customized health experience solution. </a:t>
            </a:r>
            <a:r>
              <a:rPr lang="en-US" altLang="zh-CN" sz="1300" kern="1200">
                <a:solidFill>
                  <a:schemeClr val="tx1"/>
                </a:solidFill>
                <a:effectLst/>
                <a:latin typeface="+mn-lt"/>
                <a:ea typeface="+mn-ea"/>
                <a:cs typeface="+mn-cs"/>
              </a:rPr>
              <a:t>Thank you.</a:t>
            </a:r>
          </a:p>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606749" y="1184285"/>
            <a:ext cx="9645253" cy="2517775"/>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606749" y="3798888"/>
            <a:ext cx="9645253" cy="1746250"/>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84354" y="6704023"/>
            <a:ext cx="2892783" cy="384175"/>
          </a:xfrm>
          <a:prstGeom prst="rect">
            <a:avLst/>
          </a:prstGeom>
        </p:spPr>
        <p:txBody>
          <a:bodyPr/>
          <a:lstStyle/>
          <a:p>
            <a:fld id="{3BED4874-415F-4462-8CBD-90FA9588F106}" type="datetimeFigureOut">
              <a:rPr lang="zh-CN" altLang="en-US" smtClean="0"/>
              <a:t>2023/8/31</a:t>
            </a:fld>
            <a:endParaRPr lang="zh-CN" altLang="en-US"/>
          </a:p>
        </p:txBody>
      </p:sp>
      <p:sp>
        <p:nvSpPr>
          <p:cNvPr id="5" name="页脚占位符 4"/>
          <p:cNvSpPr>
            <a:spLocks noGrp="1"/>
          </p:cNvSpPr>
          <p:nvPr>
            <p:ph type="ftr" sz="quarter" idx="11"/>
          </p:nvPr>
        </p:nvSpPr>
        <p:spPr>
          <a:xfrm>
            <a:off x="4259789" y="6704023"/>
            <a:ext cx="4339173" cy="38417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9081627" y="6704023"/>
            <a:ext cx="2892783" cy="384175"/>
          </a:xfrm>
          <a:prstGeom prst="rect">
            <a:avLst/>
          </a:prstGeom>
        </p:spPr>
        <p:txBody>
          <a:bodyPr/>
          <a:lstStyle/>
          <a:p>
            <a:fld id="{8C92ADDF-ABC6-4EEC-846D-A1AE2D41067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84354" y="6704023"/>
            <a:ext cx="2892783" cy="384175"/>
          </a:xfrm>
          <a:prstGeom prst="rect">
            <a:avLst/>
          </a:prstGeom>
        </p:spPr>
        <p:txBody>
          <a:bodyPr/>
          <a:lstStyle/>
          <a:p>
            <a:fld id="{3BED4874-415F-4462-8CBD-90FA9588F106}" type="datetimeFigureOut">
              <a:rPr lang="zh-CN" altLang="en-US" smtClean="0"/>
              <a:t>2023/8/31</a:t>
            </a:fld>
            <a:endParaRPr lang="zh-CN" altLang="en-US"/>
          </a:p>
        </p:txBody>
      </p:sp>
      <p:sp>
        <p:nvSpPr>
          <p:cNvPr id="3" name="页脚占位符 2"/>
          <p:cNvSpPr>
            <a:spLocks noGrp="1"/>
          </p:cNvSpPr>
          <p:nvPr>
            <p:ph type="ftr" sz="quarter" idx="11"/>
          </p:nvPr>
        </p:nvSpPr>
        <p:spPr>
          <a:xfrm>
            <a:off x="4259789" y="6704023"/>
            <a:ext cx="4339173" cy="38417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9081627" y="6704023"/>
            <a:ext cx="2892783" cy="384175"/>
          </a:xfrm>
          <a:prstGeom prst="rect">
            <a:avLst/>
          </a:prstGeom>
        </p:spPr>
        <p:txBody>
          <a:bodyPr/>
          <a:lstStyle/>
          <a:p>
            <a:fld id="{8C92ADDF-ABC6-4EEC-846D-A1AE2D41067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自定义版式">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Rectangle 26"/>
          <p:cNvSpPr/>
          <p:nvPr/>
        </p:nvSpPr>
        <p:spPr>
          <a:xfrm>
            <a:off x="8660326" y="1186499"/>
            <a:ext cx="3925222" cy="1145742"/>
          </a:xfrm>
          <a:prstGeom prst="rect">
            <a:avLst/>
          </a:prstGeom>
        </p:spPr>
        <p:txBody>
          <a:bodyPr wrap="square" lIns="96435" tIns="48218" rIns="96435" bIns="48218">
            <a:spAutoFit/>
          </a:bodyPr>
          <a:lstStyle/>
          <a:p>
            <a:pPr>
              <a:lnSpc>
                <a:spcPct val="150000"/>
              </a:lnSpc>
            </a:pPr>
            <a:r>
              <a:rPr lang="en-US" altLang="zh-CN" sz="2400" b="1" dirty="0" err="1"/>
              <a:t>Yuqing</a:t>
            </a:r>
            <a:r>
              <a:rPr lang="en-US" altLang="zh-CN" sz="2400" b="1" dirty="0"/>
              <a:t> Zhang: Project manager</a:t>
            </a:r>
            <a:endParaRPr lang="en-GB" altLang="zh-CN" sz="2400" b="1"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141" name="Rectangle 34"/>
          <p:cNvSpPr/>
          <p:nvPr/>
        </p:nvSpPr>
        <p:spPr>
          <a:xfrm>
            <a:off x="7690910" y="3750812"/>
            <a:ext cx="4167804" cy="1145742"/>
          </a:xfrm>
          <a:prstGeom prst="rect">
            <a:avLst/>
          </a:prstGeom>
        </p:spPr>
        <p:txBody>
          <a:bodyPr wrap="square" lIns="96435" tIns="48218" rIns="96435" bIns="48218">
            <a:spAutoFit/>
          </a:bodyPr>
          <a:lstStyle/>
          <a:p>
            <a:pPr>
              <a:lnSpc>
                <a:spcPct val="150000"/>
              </a:lnSpc>
            </a:pPr>
            <a:r>
              <a:rPr lang="en-US" altLang="zh-CN" sz="2400" b="1" dirty="0"/>
              <a:t>Kang Liang: Front-end prototype engineer</a:t>
            </a:r>
            <a:endParaRPr lang="en-GB" altLang="zh-CN" sz="2400" b="1"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143" name="Rectangle 37"/>
          <p:cNvSpPr/>
          <p:nvPr/>
        </p:nvSpPr>
        <p:spPr>
          <a:xfrm>
            <a:off x="811797" y="2192106"/>
            <a:ext cx="4030097" cy="4206195"/>
          </a:xfrm>
          <a:prstGeom prst="rect">
            <a:avLst/>
          </a:prstGeom>
        </p:spPr>
        <p:txBody>
          <a:bodyPr wrap="square" lIns="96435" tIns="48218" rIns="96435" bIns="48218">
            <a:spAutoFit/>
          </a:bodyPr>
          <a:lstStyle/>
          <a:p>
            <a:r>
              <a:rPr lang="en-US" altLang="zh-CN" sz="2000" dirty="0"/>
              <a:t>Our team consists of three undergraduate students and two graduate students. We come from the same major, which allows us to have more common words.</a:t>
            </a:r>
          </a:p>
          <a:p>
            <a:endParaRPr lang="en-US" altLang="zh-CN" sz="2000" dirty="0"/>
          </a:p>
          <a:p>
            <a:r>
              <a:rPr lang="en-US" altLang="zh-CN" sz="2000" dirty="0"/>
              <a:t>Our team has experienced interaction designers as well as all of us have a good foundation in computers, which makes us design products that will have a better future.</a:t>
            </a:r>
          </a:p>
          <a:p>
            <a:br>
              <a:rPr lang="en-US" altLang="zh-CN" dirty="0"/>
            </a:b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145" name="Rectangle 40"/>
          <p:cNvSpPr/>
          <p:nvPr/>
        </p:nvSpPr>
        <p:spPr>
          <a:xfrm>
            <a:off x="7149454" y="4802241"/>
            <a:ext cx="3307458" cy="1145742"/>
          </a:xfrm>
          <a:prstGeom prst="rect">
            <a:avLst/>
          </a:prstGeom>
        </p:spPr>
        <p:txBody>
          <a:bodyPr wrap="square" lIns="96435" tIns="48218" rIns="96435" bIns="48218">
            <a:spAutoFit/>
          </a:bodyPr>
          <a:lstStyle/>
          <a:p>
            <a:pPr>
              <a:lnSpc>
                <a:spcPct val="150000"/>
              </a:lnSpc>
            </a:pPr>
            <a:r>
              <a:rPr lang="en-US" altLang="zh-CN" sz="2400" b="1" dirty="0"/>
              <a:t>Xinyu Qiu : Interaction Designer</a:t>
            </a:r>
            <a:endParaRPr lang="en-GB" altLang="zh-CN" sz="2400" b="1"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grpSp>
        <p:nvGrpSpPr>
          <p:cNvPr id="146" name="Group 3"/>
          <p:cNvGrpSpPr/>
          <p:nvPr/>
        </p:nvGrpSpPr>
        <p:grpSpPr>
          <a:xfrm>
            <a:off x="5378582" y="2587258"/>
            <a:ext cx="2222628" cy="964353"/>
            <a:chOff x="5621315" y="2514600"/>
            <a:chExt cx="2107496" cy="914400"/>
          </a:xfrm>
        </p:grpSpPr>
        <p:sp>
          <p:nvSpPr>
            <p:cNvPr id="147" name="Parallelogram 14"/>
            <p:cNvSpPr/>
            <p:nvPr/>
          </p:nvSpPr>
          <p:spPr>
            <a:xfrm>
              <a:off x="5621315" y="2514600"/>
              <a:ext cx="2107496" cy="914400"/>
            </a:xfrm>
            <a:prstGeom prst="parallelogram">
              <a:avLst>
                <a:gd name="adj" fmla="val 52419"/>
              </a:avLst>
            </a:prstGeom>
            <a:solidFill>
              <a:srgbClr val="D03E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
          <p:nvSpPr>
            <p:cNvPr id="148" name="AutoShape 59"/>
            <p:cNvSpPr/>
            <p:nvPr/>
          </p:nvSpPr>
          <p:spPr bwMode="auto">
            <a:xfrm>
              <a:off x="6442494" y="2777487"/>
              <a:ext cx="465138" cy="46434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2"/>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1300" hangingPunct="0"/>
              <a:endParaRPr lang="en-US">
                <a:solidFill>
                  <a:schemeClr val="tx1">
                    <a:lumMod val="65000"/>
                    <a:lumOff val="35000"/>
                  </a:schemeClr>
                </a:solidFill>
                <a:sym typeface="Gill Sans" charset="0"/>
              </a:endParaRPr>
            </a:p>
          </p:txBody>
        </p:sp>
      </p:grpSp>
      <p:grpSp>
        <p:nvGrpSpPr>
          <p:cNvPr id="149" name="Group 1"/>
          <p:cNvGrpSpPr/>
          <p:nvPr/>
        </p:nvGrpSpPr>
        <p:grpSpPr>
          <a:xfrm>
            <a:off x="6038141" y="1323235"/>
            <a:ext cx="2222628" cy="964353"/>
            <a:chOff x="6162090" y="1310315"/>
            <a:chExt cx="2107496" cy="914400"/>
          </a:xfrm>
        </p:grpSpPr>
        <p:sp>
          <p:nvSpPr>
            <p:cNvPr id="150" name="Parallelogram 13"/>
            <p:cNvSpPr/>
            <p:nvPr/>
          </p:nvSpPr>
          <p:spPr>
            <a:xfrm>
              <a:off x="6162090" y="1310315"/>
              <a:ext cx="2107496" cy="914400"/>
            </a:xfrm>
            <a:prstGeom prst="parallelogram">
              <a:avLst>
                <a:gd name="adj" fmla="val 52419"/>
              </a:avLst>
            </a:prstGeom>
            <a:solidFill>
              <a:srgbClr val="0B1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grpSp>
          <p:nvGrpSpPr>
            <p:cNvPr id="151" name="Group 42"/>
            <p:cNvGrpSpPr/>
            <p:nvPr/>
          </p:nvGrpSpPr>
          <p:grpSpPr>
            <a:xfrm>
              <a:off x="6983269" y="1549630"/>
              <a:ext cx="465138" cy="435769"/>
              <a:chOff x="5368132" y="3540125"/>
              <a:chExt cx="465138" cy="435769"/>
            </a:xfrm>
            <a:solidFill>
              <a:schemeClr val="bg2"/>
            </a:solidFill>
          </p:grpSpPr>
          <p:sp>
            <p:nvSpPr>
              <p:cNvPr id="152"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1300" hangingPunct="0"/>
                <a:endParaRPr lang="en-US" sz="1545">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sp>
            <p:nvSpPr>
              <p:cNvPr id="153"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1300" hangingPunct="0"/>
                <a:endParaRPr lang="en-US" sz="1545">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grpSp>
      </p:grpSp>
      <p:grpSp>
        <p:nvGrpSpPr>
          <p:cNvPr id="154" name="Group 5"/>
          <p:cNvGrpSpPr/>
          <p:nvPr/>
        </p:nvGrpSpPr>
        <p:grpSpPr>
          <a:xfrm>
            <a:off x="4171651" y="4961580"/>
            <a:ext cx="2222628" cy="964353"/>
            <a:chOff x="4454013" y="4923170"/>
            <a:chExt cx="2107496" cy="914400"/>
          </a:xfrm>
        </p:grpSpPr>
        <p:sp>
          <p:nvSpPr>
            <p:cNvPr id="155" name="Parallelogram 16"/>
            <p:cNvSpPr/>
            <p:nvPr/>
          </p:nvSpPr>
          <p:spPr>
            <a:xfrm>
              <a:off x="4454013" y="4923170"/>
              <a:ext cx="2107496" cy="914400"/>
            </a:xfrm>
            <a:prstGeom prst="parallelogram">
              <a:avLst>
                <a:gd name="adj" fmla="val 52419"/>
              </a:avLst>
            </a:prstGeom>
            <a:solidFill>
              <a:srgbClr val="D03E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grpSp>
          <p:nvGrpSpPr>
            <p:cNvPr id="156" name="Group 45"/>
            <p:cNvGrpSpPr/>
            <p:nvPr/>
          </p:nvGrpSpPr>
          <p:grpSpPr>
            <a:xfrm>
              <a:off x="5348217" y="5147801"/>
              <a:ext cx="319088" cy="465138"/>
              <a:chOff x="3582988" y="3510757"/>
              <a:chExt cx="319088" cy="465138"/>
            </a:xfrm>
            <a:solidFill>
              <a:schemeClr val="bg2"/>
            </a:solidFill>
          </p:grpSpPr>
          <p:sp>
            <p:nvSpPr>
              <p:cNvPr id="157"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1300" hangingPunct="0"/>
                <a:endParaRPr lang="en-US">
                  <a:solidFill>
                    <a:schemeClr val="tx1">
                      <a:lumMod val="65000"/>
                      <a:lumOff val="35000"/>
                    </a:schemeClr>
                  </a:solidFill>
                  <a:sym typeface="Gill Sans" charset="0"/>
                </a:endParaRPr>
              </a:p>
            </p:txBody>
          </p:sp>
          <p:sp>
            <p:nvSpPr>
              <p:cNvPr id="158"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1300" hangingPunct="0"/>
                <a:endParaRPr lang="en-US">
                  <a:solidFill>
                    <a:schemeClr val="tx1">
                      <a:lumMod val="65000"/>
                      <a:lumOff val="35000"/>
                    </a:schemeClr>
                  </a:solidFill>
                  <a:sym typeface="Gill Sans" charset="0"/>
                </a:endParaRPr>
              </a:p>
            </p:txBody>
          </p:sp>
        </p:grpSp>
      </p:grpSp>
      <p:grpSp>
        <p:nvGrpSpPr>
          <p:cNvPr id="159" name="Group 4"/>
          <p:cNvGrpSpPr/>
          <p:nvPr/>
        </p:nvGrpSpPr>
        <p:grpSpPr>
          <a:xfrm>
            <a:off x="4743499" y="3816794"/>
            <a:ext cx="2222628" cy="964353"/>
            <a:chOff x="5042252" y="3718885"/>
            <a:chExt cx="2107496" cy="914400"/>
          </a:xfrm>
        </p:grpSpPr>
        <p:sp>
          <p:nvSpPr>
            <p:cNvPr id="160" name="Parallelogram 15"/>
            <p:cNvSpPr/>
            <p:nvPr/>
          </p:nvSpPr>
          <p:spPr>
            <a:xfrm>
              <a:off x="5042252" y="3718885"/>
              <a:ext cx="2107496" cy="914400"/>
            </a:xfrm>
            <a:prstGeom prst="parallelogram">
              <a:avLst>
                <a:gd name="adj" fmla="val 52419"/>
              </a:avLst>
            </a:prstGeom>
            <a:solidFill>
              <a:srgbClr val="0B1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grpSp>
          <p:nvGrpSpPr>
            <p:cNvPr id="161" name="Group 48"/>
            <p:cNvGrpSpPr/>
            <p:nvPr/>
          </p:nvGrpSpPr>
          <p:grpSpPr>
            <a:xfrm>
              <a:off x="5863431" y="3980425"/>
              <a:ext cx="465138" cy="391319"/>
              <a:chOff x="5368132" y="2625725"/>
              <a:chExt cx="465138" cy="391319"/>
            </a:xfrm>
            <a:solidFill>
              <a:schemeClr val="bg2"/>
            </a:solidFill>
          </p:grpSpPr>
          <p:sp>
            <p:nvSpPr>
              <p:cNvPr id="162"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1300" hangingPunct="0"/>
                <a:endParaRPr lang="en-US" sz="1545">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sp>
            <p:nvSpPr>
              <p:cNvPr id="163"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1300" hangingPunct="0"/>
                <a:endParaRPr lang="en-US" sz="1545">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sp>
            <p:nvSpPr>
              <p:cNvPr id="164"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defTabSz="241300" hangingPunct="0"/>
                <a:endParaRPr lang="en-US" sz="1545">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grpSp>
      </p:grpSp>
      <p:sp>
        <p:nvSpPr>
          <p:cNvPr id="36" name="等腰三角形 35"/>
          <p:cNvSpPr/>
          <p:nvPr/>
        </p:nvSpPr>
        <p:spPr bwMode="auto">
          <a:xfrm rot="10800000">
            <a:off x="6252913" y="-8120"/>
            <a:ext cx="1799233" cy="1080433"/>
          </a:xfrm>
          <a:prstGeom prst="triangle">
            <a:avLst/>
          </a:prstGeom>
          <a:solidFill>
            <a:srgbClr val="D03E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p>
        </p:txBody>
      </p:sp>
      <p:sp>
        <p:nvSpPr>
          <p:cNvPr id="37" name="TextBox 30"/>
          <p:cNvSpPr txBox="1"/>
          <p:nvPr/>
        </p:nvSpPr>
        <p:spPr>
          <a:xfrm>
            <a:off x="726974" y="359008"/>
            <a:ext cx="1677447" cy="712886"/>
          </a:xfrm>
          <a:prstGeom prst="rect">
            <a:avLst/>
          </a:prstGeom>
          <a:noFill/>
        </p:spPr>
        <p:txBody>
          <a:bodyPr wrap="none" lIns="96393" tIns="48196" rIns="96393" bIns="48196" rtlCol="0">
            <a:spAutoFit/>
          </a:bodyPr>
          <a:lstStyle/>
          <a:p>
            <a:r>
              <a:rPr lang="en-US" altLang="zh-CN" sz="2000" b="1" dirty="0">
                <a:solidFill>
                  <a:srgbClr val="D03E20"/>
                </a:solidFill>
                <a:latin typeface="Arial" panose="020B0604020202020204" pitchFamily="34" charset="0"/>
                <a:ea typeface="微软雅黑" panose="020B0503020204020204" pitchFamily="34" charset="-122"/>
                <a:cs typeface="Arial" panose="020B0604020202020204" pitchFamily="34" charset="0"/>
              </a:rPr>
              <a:t>FITNESS</a:t>
            </a:r>
            <a:endParaRPr lang="en-US" altLang="zh-CN" sz="2000" b="1" dirty="0">
              <a:solidFill>
                <a:srgbClr val="0B122C"/>
              </a:solidFill>
              <a:latin typeface="Arial" panose="020B0604020202020204" pitchFamily="34" charset="0"/>
              <a:ea typeface="微软雅黑" panose="020B0503020204020204" pitchFamily="34" charset="-122"/>
              <a:cs typeface="Arial" panose="020B0604020202020204" pitchFamily="34" charset="0"/>
            </a:endParaRPr>
          </a:p>
          <a:p>
            <a:r>
              <a:rPr lang="en-US" altLang="zh-CN" sz="2000" b="1" dirty="0">
                <a:solidFill>
                  <a:srgbClr val="0B122C"/>
                </a:solidFill>
                <a:latin typeface="Arial" panose="020B0604020202020204" pitchFamily="34" charset="0"/>
                <a:ea typeface="微软雅黑" panose="020B0503020204020204" pitchFamily="34" charset="-122"/>
                <a:cs typeface="Arial" panose="020B0604020202020204" pitchFamily="34" charset="0"/>
              </a:rPr>
              <a:t>MOVEMENT</a:t>
            </a:r>
            <a:endParaRPr lang="zh-CN" altLang="en-US" sz="2000" b="1" dirty="0">
              <a:solidFill>
                <a:srgbClr val="0B122C"/>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38" name="直接连接符 37"/>
          <p:cNvCxnSpPr/>
          <p:nvPr/>
        </p:nvCxnSpPr>
        <p:spPr>
          <a:xfrm>
            <a:off x="867643" y="1097046"/>
            <a:ext cx="408849" cy="0"/>
          </a:xfrm>
          <a:prstGeom prst="line">
            <a:avLst/>
          </a:prstGeom>
          <a:ln w="28575">
            <a:solidFill>
              <a:srgbClr val="0B122C"/>
            </a:solidFill>
          </a:ln>
        </p:spPr>
        <p:style>
          <a:lnRef idx="1">
            <a:schemeClr val="accent1"/>
          </a:lnRef>
          <a:fillRef idx="0">
            <a:schemeClr val="accent1"/>
          </a:fillRef>
          <a:effectRef idx="0">
            <a:schemeClr val="accent1"/>
          </a:effectRef>
          <a:fontRef idx="minor">
            <a:schemeClr val="tx1"/>
          </a:fontRef>
        </p:style>
      </p:cxnSp>
      <p:sp>
        <p:nvSpPr>
          <p:cNvPr id="39" name="TextBox 30"/>
          <p:cNvSpPr txBox="1"/>
          <p:nvPr/>
        </p:nvSpPr>
        <p:spPr>
          <a:xfrm>
            <a:off x="1576662" y="1238460"/>
            <a:ext cx="3015698" cy="466665"/>
          </a:xfrm>
          <a:prstGeom prst="rect">
            <a:avLst/>
          </a:prstGeom>
          <a:noFill/>
        </p:spPr>
        <p:txBody>
          <a:bodyPr wrap="square" lIns="96393" tIns="48196" rIns="96393" bIns="48196" rtlCol="0">
            <a:spAutoFit/>
          </a:bodyPr>
          <a:lstStyle/>
          <a:p>
            <a:pPr algn="ctr"/>
            <a:r>
              <a:rPr lang="en-US" altLang="zh-CN" sz="2400" b="1" dirty="0">
                <a:solidFill>
                  <a:srgbClr val="0B122C"/>
                </a:solidFill>
                <a:ea typeface="微软雅黑" panose="020B0503020204020204" pitchFamily="34" charset="-122"/>
              </a:rPr>
              <a:t>Team Introduction </a:t>
            </a:r>
            <a:endParaRPr lang="zh-CN" altLang="en-US" sz="2400" b="1" dirty="0">
              <a:solidFill>
                <a:srgbClr val="0B122C"/>
              </a:solidFill>
              <a:ea typeface="微软雅黑" panose="020B0503020204020204" pitchFamily="34" charset="-122"/>
            </a:endParaRPr>
          </a:p>
        </p:txBody>
      </p:sp>
      <p:pic>
        <p:nvPicPr>
          <p:cNvPr id="2" name="图片 1">
            <a:extLst>
              <a:ext uri="{FF2B5EF4-FFF2-40B4-BE49-F238E27FC236}">
                <a16:creationId xmlns:a16="http://schemas.microsoft.com/office/drawing/2014/main" id="{20E397B8-127A-40BA-88E4-0F1C4D32AD9B}"/>
              </a:ext>
            </a:extLst>
          </p:cNvPr>
          <p:cNvPicPr>
            <a:picLocks noChangeAspect="1"/>
          </p:cNvPicPr>
          <p:nvPr/>
        </p:nvPicPr>
        <p:blipFill>
          <a:blip r:embed="rId3"/>
          <a:stretch>
            <a:fillRect/>
          </a:stretch>
        </p:blipFill>
        <p:spPr>
          <a:xfrm>
            <a:off x="3602793" y="6092499"/>
            <a:ext cx="2225233" cy="963251"/>
          </a:xfrm>
          <a:prstGeom prst="rect">
            <a:avLst/>
          </a:prstGeom>
        </p:spPr>
      </p:pic>
      <p:sp>
        <p:nvSpPr>
          <p:cNvPr id="31" name="Rectangle 34">
            <a:extLst>
              <a:ext uri="{FF2B5EF4-FFF2-40B4-BE49-F238E27FC236}">
                <a16:creationId xmlns:a16="http://schemas.microsoft.com/office/drawing/2014/main" id="{F6B4381A-5FD0-46F6-9F92-457D2C081593}"/>
              </a:ext>
            </a:extLst>
          </p:cNvPr>
          <p:cNvSpPr/>
          <p:nvPr/>
        </p:nvSpPr>
        <p:spPr>
          <a:xfrm>
            <a:off x="6615107" y="6001253"/>
            <a:ext cx="4007830" cy="1145742"/>
          </a:xfrm>
          <a:prstGeom prst="rect">
            <a:avLst/>
          </a:prstGeom>
        </p:spPr>
        <p:txBody>
          <a:bodyPr wrap="square" lIns="96435" tIns="48218" rIns="96435" bIns="48218">
            <a:spAutoFit/>
          </a:bodyPr>
          <a:lstStyle/>
          <a:p>
            <a:pPr>
              <a:lnSpc>
                <a:spcPct val="150000"/>
              </a:lnSpc>
            </a:pPr>
            <a:r>
              <a:rPr lang="en-US" altLang="zh-CN" sz="2400" b="1" dirty="0" err="1"/>
              <a:t>Wenyu</a:t>
            </a:r>
            <a:r>
              <a:rPr lang="en-US" altLang="zh-CN" sz="2400" b="1" dirty="0"/>
              <a:t> Wang: Back-end development</a:t>
            </a:r>
            <a:endParaRPr lang="en-GB" altLang="zh-CN" sz="2400" b="1"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33" name="Rectangle 26">
            <a:extLst>
              <a:ext uri="{FF2B5EF4-FFF2-40B4-BE49-F238E27FC236}">
                <a16:creationId xmlns:a16="http://schemas.microsoft.com/office/drawing/2014/main" id="{63399DE3-C6EA-4906-AE1D-580274A99C7B}"/>
              </a:ext>
            </a:extLst>
          </p:cNvPr>
          <p:cNvSpPr/>
          <p:nvPr/>
        </p:nvSpPr>
        <p:spPr>
          <a:xfrm>
            <a:off x="8137898" y="2723328"/>
            <a:ext cx="3925221" cy="591744"/>
          </a:xfrm>
          <a:prstGeom prst="rect">
            <a:avLst/>
          </a:prstGeom>
        </p:spPr>
        <p:txBody>
          <a:bodyPr wrap="square" lIns="96435" tIns="48218" rIns="96435" bIns="48218">
            <a:spAutoFit/>
          </a:bodyPr>
          <a:lstStyle/>
          <a:p>
            <a:pPr>
              <a:lnSpc>
                <a:spcPct val="150000"/>
              </a:lnSpc>
            </a:pPr>
            <a:r>
              <a:rPr lang="en-US" altLang="zh-CN" sz="2400" b="1" dirty="0" err="1"/>
              <a:t>Anqi</a:t>
            </a:r>
            <a:r>
              <a:rPr lang="en-US" altLang="zh-CN" sz="2400" b="1" dirty="0"/>
              <a:t> Zhang: UI/UX designer</a:t>
            </a:r>
            <a:endParaRPr lang="en-GB" altLang="zh-CN" sz="2400" b="1"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anim calcmode="lin" valueType="num">
                                      <p:cBhvr>
                                        <p:cTn id="8" dur="500" fill="hold"/>
                                        <p:tgtEl>
                                          <p:spTgt spid="36"/>
                                        </p:tgtEl>
                                        <p:attrNameLst>
                                          <p:attrName>ppt_x</p:attrName>
                                        </p:attrNameLst>
                                      </p:cBhvr>
                                      <p:tavLst>
                                        <p:tav tm="0">
                                          <p:val>
                                            <p:strVal val="#ppt_x"/>
                                          </p:val>
                                        </p:tav>
                                        <p:tav tm="100000">
                                          <p:val>
                                            <p:strVal val="#ppt_x"/>
                                          </p:val>
                                        </p:tav>
                                      </p:tavLst>
                                    </p:anim>
                                    <p:anim calcmode="lin" valueType="num">
                                      <p:cBhvr>
                                        <p:cTn id="9" dur="500" fill="hold"/>
                                        <p:tgtEl>
                                          <p:spTgt spid="3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wipe(left)">
                                      <p:cBhvr>
                                        <p:cTn id="13" dur="500"/>
                                        <p:tgtEl>
                                          <p:spTgt spid="3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left)">
                                      <p:cBhvr>
                                        <p:cTn id="17" dur="500"/>
                                        <p:tgtEl>
                                          <p:spTgt spid="39"/>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wipe(left)">
                                      <p:cBhvr>
                                        <p:cTn id="21" dur="500"/>
                                        <p:tgtEl>
                                          <p:spTgt spid="38"/>
                                        </p:tgtEl>
                                      </p:cBhvr>
                                    </p:animEffect>
                                  </p:childTnLst>
                                </p:cTn>
                              </p:par>
                            </p:childTnLst>
                          </p:cTn>
                        </p:par>
                        <p:par>
                          <p:cTn id="22" fill="hold">
                            <p:stCondLst>
                              <p:cond delay="2000"/>
                            </p:stCondLst>
                            <p:childTnLst>
                              <p:par>
                                <p:cTn id="23" presetID="2" presetClass="entr" presetSubtype="3" fill="hold" nodeType="afterEffect">
                                  <p:stCondLst>
                                    <p:cond delay="0"/>
                                  </p:stCondLst>
                                  <p:childTnLst>
                                    <p:set>
                                      <p:cBhvr>
                                        <p:cTn id="24" dur="1" fill="hold">
                                          <p:stCondLst>
                                            <p:cond delay="0"/>
                                          </p:stCondLst>
                                        </p:cTn>
                                        <p:tgtEl>
                                          <p:spTgt spid="149"/>
                                        </p:tgtEl>
                                        <p:attrNameLst>
                                          <p:attrName>style.visibility</p:attrName>
                                        </p:attrNameLst>
                                      </p:cBhvr>
                                      <p:to>
                                        <p:strVal val="visible"/>
                                      </p:to>
                                    </p:set>
                                    <p:anim calcmode="lin" valueType="num">
                                      <p:cBhvr additive="base">
                                        <p:cTn id="25" dur="500" fill="hold"/>
                                        <p:tgtEl>
                                          <p:spTgt spid="149"/>
                                        </p:tgtEl>
                                        <p:attrNameLst>
                                          <p:attrName>ppt_x</p:attrName>
                                        </p:attrNameLst>
                                      </p:cBhvr>
                                      <p:tavLst>
                                        <p:tav tm="0">
                                          <p:val>
                                            <p:strVal val="1+#ppt_w/2"/>
                                          </p:val>
                                        </p:tav>
                                        <p:tav tm="100000">
                                          <p:val>
                                            <p:strVal val="#ppt_x"/>
                                          </p:val>
                                        </p:tav>
                                      </p:tavLst>
                                    </p:anim>
                                    <p:anim calcmode="lin" valueType="num">
                                      <p:cBhvr additive="base">
                                        <p:cTn id="26" dur="500" fill="hold"/>
                                        <p:tgtEl>
                                          <p:spTgt spid="149"/>
                                        </p:tgtEl>
                                        <p:attrNameLst>
                                          <p:attrName>ppt_y</p:attrName>
                                        </p:attrNameLst>
                                      </p:cBhvr>
                                      <p:tavLst>
                                        <p:tav tm="0">
                                          <p:val>
                                            <p:strVal val="0-#ppt_h/2"/>
                                          </p:val>
                                        </p:tav>
                                        <p:tav tm="100000">
                                          <p:val>
                                            <p:strVal val="#ppt_y"/>
                                          </p:val>
                                        </p:tav>
                                      </p:tavLst>
                                    </p:anim>
                                  </p:childTnLst>
                                </p:cTn>
                              </p:par>
                            </p:childTnLst>
                          </p:cTn>
                        </p:par>
                        <p:par>
                          <p:cTn id="27" fill="hold">
                            <p:stCondLst>
                              <p:cond delay="2500"/>
                            </p:stCondLst>
                            <p:childTnLst>
                              <p:par>
                                <p:cTn id="28" presetID="2" presetClass="entr" presetSubtype="3" fill="hold" nodeType="afterEffect">
                                  <p:stCondLst>
                                    <p:cond delay="0"/>
                                  </p:stCondLst>
                                  <p:childTnLst>
                                    <p:set>
                                      <p:cBhvr>
                                        <p:cTn id="29" dur="1" fill="hold">
                                          <p:stCondLst>
                                            <p:cond delay="0"/>
                                          </p:stCondLst>
                                        </p:cTn>
                                        <p:tgtEl>
                                          <p:spTgt spid="146"/>
                                        </p:tgtEl>
                                        <p:attrNameLst>
                                          <p:attrName>style.visibility</p:attrName>
                                        </p:attrNameLst>
                                      </p:cBhvr>
                                      <p:to>
                                        <p:strVal val="visible"/>
                                      </p:to>
                                    </p:set>
                                    <p:anim calcmode="lin" valueType="num">
                                      <p:cBhvr additive="base">
                                        <p:cTn id="30" dur="500" fill="hold"/>
                                        <p:tgtEl>
                                          <p:spTgt spid="146"/>
                                        </p:tgtEl>
                                        <p:attrNameLst>
                                          <p:attrName>ppt_x</p:attrName>
                                        </p:attrNameLst>
                                      </p:cBhvr>
                                      <p:tavLst>
                                        <p:tav tm="0">
                                          <p:val>
                                            <p:strVal val="1+#ppt_w/2"/>
                                          </p:val>
                                        </p:tav>
                                        <p:tav tm="100000">
                                          <p:val>
                                            <p:strVal val="#ppt_x"/>
                                          </p:val>
                                        </p:tav>
                                      </p:tavLst>
                                    </p:anim>
                                    <p:anim calcmode="lin" valueType="num">
                                      <p:cBhvr additive="base">
                                        <p:cTn id="31" dur="500" fill="hold"/>
                                        <p:tgtEl>
                                          <p:spTgt spid="146"/>
                                        </p:tgtEl>
                                        <p:attrNameLst>
                                          <p:attrName>ppt_y</p:attrName>
                                        </p:attrNameLst>
                                      </p:cBhvr>
                                      <p:tavLst>
                                        <p:tav tm="0">
                                          <p:val>
                                            <p:strVal val="0-#ppt_h/2"/>
                                          </p:val>
                                        </p:tav>
                                        <p:tav tm="100000">
                                          <p:val>
                                            <p:strVal val="#ppt_y"/>
                                          </p:val>
                                        </p:tav>
                                      </p:tavLst>
                                    </p:anim>
                                  </p:childTnLst>
                                </p:cTn>
                              </p:par>
                            </p:childTnLst>
                          </p:cTn>
                        </p:par>
                        <p:par>
                          <p:cTn id="32" fill="hold">
                            <p:stCondLst>
                              <p:cond delay="3000"/>
                            </p:stCondLst>
                            <p:childTnLst>
                              <p:par>
                                <p:cTn id="33" presetID="2" presetClass="entr" presetSubtype="3" fill="hold" nodeType="afterEffect">
                                  <p:stCondLst>
                                    <p:cond delay="0"/>
                                  </p:stCondLst>
                                  <p:childTnLst>
                                    <p:set>
                                      <p:cBhvr>
                                        <p:cTn id="34" dur="1" fill="hold">
                                          <p:stCondLst>
                                            <p:cond delay="0"/>
                                          </p:stCondLst>
                                        </p:cTn>
                                        <p:tgtEl>
                                          <p:spTgt spid="159"/>
                                        </p:tgtEl>
                                        <p:attrNameLst>
                                          <p:attrName>style.visibility</p:attrName>
                                        </p:attrNameLst>
                                      </p:cBhvr>
                                      <p:to>
                                        <p:strVal val="visible"/>
                                      </p:to>
                                    </p:set>
                                    <p:anim calcmode="lin" valueType="num">
                                      <p:cBhvr additive="base">
                                        <p:cTn id="35" dur="500" fill="hold"/>
                                        <p:tgtEl>
                                          <p:spTgt spid="159"/>
                                        </p:tgtEl>
                                        <p:attrNameLst>
                                          <p:attrName>ppt_x</p:attrName>
                                        </p:attrNameLst>
                                      </p:cBhvr>
                                      <p:tavLst>
                                        <p:tav tm="0">
                                          <p:val>
                                            <p:strVal val="1+#ppt_w/2"/>
                                          </p:val>
                                        </p:tav>
                                        <p:tav tm="100000">
                                          <p:val>
                                            <p:strVal val="#ppt_x"/>
                                          </p:val>
                                        </p:tav>
                                      </p:tavLst>
                                    </p:anim>
                                    <p:anim calcmode="lin" valueType="num">
                                      <p:cBhvr additive="base">
                                        <p:cTn id="36" dur="500" fill="hold"/>
                                        <p:tgtEl>
                                          <p:spTgt spid="159"/>
                                        </p:tgtEl>
                                        <p:attrNameLst>
                                          <p:attrName>ppt_y</p:attrName>
                                        </p:attrNameLst>
                                      </p:cBhvr>
                                      <p:tavLst>
                                        <p:tav tm="0">
                                          <p:val>
                                            <p:strVal val="0-#ppt_h/2"/>
                                          </p:val>
                                        </p:tav>
                                        <p:tav tm="100000">
                                          <p:val>
                                            <p:strVal val="#ppt_y"/>
                                          </p:val>
                                        </p:tav>
                                      </p:tavLst>
                                    </p:anim>
                                  </p:childTnLst>
                                </p:cTn>
                              </p:par>
                            </p:childTnLst>
                          </p:cTn>
                        </p:par>
                        <p:par>
                          <p:cTn id="37" fill="hold">
                            <p:stCondLst>
                              <p:cond delay="3500"/>
                            </p:stCondLst>
                            <p:childTnLst>
                              <p:par>
                                <p:cTn id="38" presetID="2" presetClass="entr" presetSubtype="3" fill="hold" nodeType="afterEffect">
                                  <p:stCondLst>
                                    <p:cond delay="0"/>
                                  </p:stCondLst>
                                  <p:childTnLst>
                                    <p:set>
                                      <p:cBhvr>
                                        <p:cTn id="39" dur="1" fill="hold">
                                          <p:stCondLst>
                                            <p:cond delay="0"/>
                                          </p:stCondLst>
                                        </p:cTn>
                                        <p:tgtEl>
                                          <p:spTgt spid="154"/>
                                        </p:tgtEl>
                                        <p:attrNameLst>
                                          <p:attrName>style.visibility</p:attrName>
                                        </p:attrNameLst>
                                      </p:cBhvr>
                                      <p:to>
                                        <p:strVal val="visible"/>
                                      </p:to>
                                    </p:set>
                                    <p:anim calcmode="lin" valueType="num">
                                      <p:cBhvr additive="base">
                                        <p:cTn id="40" dur="500" fill="hold"/>
                                        <p:tgtEl>
                                          <p:spTgt spid="154"/>
                                        </p:tgtEl>
                                        <p:attrNameLst>
                                          <p:attrName>ppt_x</p:attrName>
                                        </p:attrNameLst>
                                      </p:cBhvr>
                                      <p:tavLst>
                                        <p:tav tm="0">
                                          <p:val>
                                            <p:strVal val="1+#ppt_w/2"/>
                                          </p:val>
                                        </p:tav>
                                        <p:tav tm="100000">
                                          <p:val>
                                            <p:strVal val="#ppt_x"/>
                                          </p:val>
                                        </p:tav>
                                      </p:tavLst>
                                    </p:anim>
                                    <p:anim calcmode="lin" valueType="num">
                                      <p:cBhvr additive="base">
                                        <p:cTn id="41" dur="500" fill="hold"/>
                                        <p:tgtEl>
                                          <p:spTgt spid="154"/>
                                        </p:tgtEl>
                                        <p:attrNameLst>
                                          <p:attrName>ppt_y</p:attrName>
                                        </p:attrNameLst>
                                      </p:cBhvr>
                                      <p:tavLst>
                                        <p:tav tm="0">
                                          <p:val>
                                            <p:strVal val="0-#ppt_h/2"/>
                                          </p:val>
                                        </p:tav>
                                        <p:tav tm="100000">
                                          <p:val>
                                            <p:strVal val="#ppt_y"/>
                                          </p:val>
                                        </p:tav>
                                      </p:tavLst>
                                    </p:anim>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139"/>
                                        </p:tgtEl>
                                        <p:attrNameLst>
                                          <p:attrName>style.visibility</p:attrName>
                                        </p:attrNameLst>
                                      </p:cBhvr>
                                      <p:to>
                                        <p:strVal val="visible"/>
                                      </p:to>
                                    </p:set>
                                    <p:animEffect transition="in" filter="fade">
                                      <p:cBhvr>
                                        <p:cTn id="45" dur="500"/>
                                        <p:tgtEl>
                                          <p:spTgt spid="139"/>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141"/>
                                        </p:tgtEl>
                                        <p:attrNameLst>
                                          <p:attrName>style.visibility</p:attrName>
                                        </p:attrNameLst>
                                      </p:cBhvr>
                                      <p:to>
                                        <p:strVal val="visible"/>
                                      </p:to>
                                    </p:set>
                                    <p:animEffect transition="in" filter="fade">
                                      <p:cBhvr>
                                        <p:cTn id="49" dur="500"/>
                                        <p:tgtEl>
                                          <p:spTgt spid="141"/>
                                        </p:tgtEl>
                                      </p:cBhvr>
                                    </p:animEffect>
                                  </p:childTnLst>
                                </p:cTn>
                              </p:par>
                            </p:childTnLst>
                          </p:cTn>
                        </p:par>
                        <p:par>
                          <p:cTn id="50" fill="hold">
                            <p:stCondLst>
                              <p:cond delay="5000"/>
                            </p:stCondLst>
                            <p:childTnLst>
                              <p:par>
                                <p:cTn id="51" presetID="10" presetClass="entr" presetSubtype="0" fill="hold" grpId="0" nodeType="afterEffect">
                                  <p:stCondLst>
                                    <p:cond delay="0"/>
                                  </p:stCondLst>
                                  <p:childTnLst>
                                    <p:set>
                                      <p:cBhvr>
                                        <p:cTn id="52" dur="1" fill="hold">
                                          <p:stCondLst>
                                            <p:cond delay="0"/>
                                          </p:stCondLst>
                                        </p:cTn>
                                        <p:tgtEl>
                                          <p:spTgt spid="143"/>
                                        </p:tgtEl>
                                        <p:attrNameLst>
                                          <p:attrName>style.visibility</p:attrName>
                                        </p:attrNameLst>
                                      </p:cBhvr>
                                      <p:to>
                                        <p:strVal val="visible"/>
                                      </p:to>
                                    </p:set>
                                    <p:animEffect transition="in" filter="fade">
                                      <p:cBhvr>
                                        <p:cTn id="53" dur="500"/>
                                        <p:tgtEl>
                                          <p:spTgt spid="143"/>
                                        </p:tgtEl>
                                      </p:cBhvr>
                                    </p:animEffect>
                                  </p:childTnLst>
                                </p:cTn>
                              </p:par>
                            </p:childTnLst>
                          </p:cTn>
                        </p:par>
                        <p:par>
                          <p:cTn id="54" fill="hold">
                            <p:stCondLst>
                              <p:cond delay="5500"/>
                            </p:stCondLst>
                            <p:childTnLst>
                              <p:par>
                                <p:cTn id="55" presetID="10" presetClass="entr" presetSubtype="0" fill="hold" grpId="0" nodeType="afterEffect">
                                  <p:stCondLst>
                                    <p:cond delay="0"/>
                                  </p:stCondLst>
                                  <p:childTnLst>
                                    <p:set>
                                      <p:cBhvr>
                                        <p:cTn id="56" dur="1" fill="hold">
                                          <p:stCondLst>
                                            <p:cond delay="0"/>
                                          </p:stCondLst>
                                        </p:cTn>
                                        <p:tgtEl>
                                          <p:spTgt spid="145"/>
                                        </p:tgtEl>
                                        <p:attrNameLst>
                                          <p:attrName>style.visibility</p:attrName>
                                        </p:attrNameLst>
                                      </p:cBhvr>
                                      <p:to>
                                        <p:strVal val="visible"/>
                                      </p:to>
                                    </p:set>
                                    <p:animEffect transition="in" filter="fade">
                                      <p:cBhvr>
                                        <p:cTn id="57" dur="500"/>
                                        <p:tgtEl>
                                          <p:spTgt spid="145"/>
                                        </p:tgtEl>
                                      </p:cBhvr>
                                    </p:animEffect>
                                  </p:childTnLst>
                                </p:cTn>
                              </p:par>
                            </p:childTnLst>
                          </p:cTn>
                        </p:par>
                        <p:par>
                          <p:cTn id="58" fill="hold">
                            <p:stCondLst>
                              <p:cond delay="6000"/>
                            </p:stCondLst>
                            <p:childTnLst>
                              <p:par>
                                <p:cTn id="59" presetID="10" presetClass="entr" presetSubtype="0" fill="hold" grpId="0"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fade">
                                      <p:cBhvr>
                                        <p:cTn id="61" dur="500"/>
                                        <p:tgtEl>
                                          <p:spTgt spid="31"/>
                                        </p:tgtEl>
                                      </p:cBhvr>
                                    </p:animEffect>
                                  </p:childTnLst>
                                </p:cTn>
                              </p:par>
                            </p:childTnLst>
                          </p:cTn>
                        </p:par>
                        <p:par>
                          <p:cTn id="62" fill="hold">
                            <p:stCondLst>
                              <p:cond delay="6500"/>
                            </p:stCondLst>
                            <p:childTnLst>
                              <p:par>
                                <p:cTn id="63" presetID="10" presetClass="entr" presetSubtype="0" fill="hold" grpId="0" nodeType="after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 grpId="0"/>
      <p:bldP spid="141" grpId="0"/>
      <p:bldP spid="143" grpId="0"/>
      <p:bldP spid="145" grpId="0"/>
      <p:bldP spid="36" grpId="0" animBg="1"/>
      <p:bldP spid="37" grpId="0"/>
      <p:bldP spid="39" grpId="0"/>
      <p:bldP spid="31" grpId="0"/>
      <p:bldP spid="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6429375" y="783063"/>
            <a:ext cx="5965250" cy="5666524"/>
            <a:chOff x="-877094" y="-4168775"/>
            <a:chExt cx="4612482" cy="4381500"/>
          </a:xfrm>
        </p:grpSpPr>
        <p:sp>
          <p:nvSpPr>
            <p:cNvPr id="12" name="圆角矩形 11"/>
            <p:cNvSpPr/>
            <p:nvPr/>
          </p:nvSpPr>
          <p:spPr>
            <a:xfrm>
              <a:off x="-877094" y="-4168775"/>
              <a:ext cx="1447800" cy="990600"/>
            </a:xfrm>
            <a:prstGeom prst="round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877094" y="-3048000"/>
              <a:ext cx="1447800" cy="990600"/>
            </a:xfrm>
            <a:prstGeom prst="roundRect">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2287588" y="-1930400"/>
              <a:ext cx="1447800" cy="990600"/>
            </a:xfrm>
            <a:prstGeom prst="roundRect">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877094" y="-4168775"/>
              <a:ext cx="4600575" cy="3232150"/>
              <a:chOff x="2362994" y="438944"/>
              <a:chExt cx="4600575" cy="3232150"/>
            </a:xfrm>
            <a:solidFill>
              <a:srgbClr val="0067B4"/>
            </a:solidFill>
          </p:grpSpPr>
          <p:sp>
            <p:nvSpPr>
              <p:cNvPr id="23" name="圆角矩形 22"/>
              <p:cNvSpPr/>
              <p:nvPr/>
            </p:nvSpPr>
            <p:spPr>
              <a:xfrm>
                <a:off x="2362994" y="2680494"/>
                <a:ext cx="1447800" cy="990600"/>
              </a:xfrm>
              <a:prstGeom prst="roundRect">
                <a:avLst/>
              </a:prstGeom>
              <a:solidFill>
                <a:srgbClr val="D03E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5515769" y="438944"/>
                <a:ext cx="1447800" cy="990600"/>
              </a:xfrm>
              <a:prstGeom prst="roundRect">
                <a:avLst/>
              </a:prstGeom>
              <a:solidFill>
                <a:srgbClr val="D03E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3940176" y="1559719"/>
                <a:ext cx="1447800" cy="990600"/>
              </a:xfrm>
              <a:prstGeom prst="roundRect">
                <a:avLst/>
              </a:prstGeom>
              <a:solidFill>
                <a:srgbClr val="D03E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17"/>
              <p:cNvSpPr/>
              <p:nvPr/>
            </p:nvSpPr>
            <p:spPr>
              <a:xfrm rot="18884533">
                <a:off x="3394757" y="2310909"/>
                <a:ext cx="901862" cy="533365"/>
              </a:xfrm>
              <a:custGeom>
                <a:avLst/>
                <a:gdLst>
                  <a:gd name="connsiteX0" fmla="*/ 0 w 901862"/>
                  <a:gd name="connsiteY0" fmla="*/ 43448 h 260684"/>
                  <a:gd name="connsiteX1" fmla="*/ 43448 w 901862"/>
                  <a:gd name="connsiteY1" fmla="*/ 0 h 260684"/>
                  <a:gd name="connsiteX2" fmla="*/ 858414 w 901862"/>
                  <a:gd name="connsiteY2" fmla="*/ 0 h 260684"/>
                  <a:gd name="connsiteX3" fmla="*/ 901862 w 901862"/>
                  <a:gd name="connsiteY3" fmla="*/ 43448 h 260684"/>
                  <a:gd name="connsiteX4" fmla="*/ 901862 w 901862"/>
                  <a:gd name="connsiteY4" fmla="*/ 217236 h 260684"/>
                  <a:gd name="connsiteX5" fmla="*/ 858414 w 901862"/>
                  <a:gd name="connsiteY5" fmla="*/ 260684 h 260684"/>
                  <a:gd name="connsiteX6" fmla="*/ 43448 w 901862"/>
                  <a:gd name="connsiteY6" fmla="*/ 260684 h 260684"/>
                  <a:gd name="connsiteX7" fmla="*/ 0 w 901862"/>
                  <a:gd name="connsiteY7" fmla="*/ 217236 h 260684"/>
                  <a:gd name="connsiteX8" fmla="*/ 0 w 901862"/>
                  <a:gd name="connsiteY8" fmla="*/ 43448 h 260684"/>
                  <a:gd name="connsiteX0-1" fmla="*/ 0 w 901862"/>
                  <a:gd name="connsiteY0-2" fmla="*/ 43539 h 260775"/>
                  <a:gd name="connsiteX1-3" fmla="*/ 43448 w 901862"/>
                  <a:gd name="connsiteY1-4" fmla="*/ 91 h 260775"/>
                  <a:gd name="connsiteX2-5" fmla="*/ 469179 w 901862"/>
                  <a:gd name="connsiteY2-6" fmla="*/ 0 h 260775"/>
                  <a:gd name="connsiteX3-7" fmla="*/ 858414 w 901862"/>
                  <a:gd name="connsiteY3-8" fmla="*/ 91 h 260775"/>
                  <a:gd name="connsiteX4-9" fmla="*/ 901862 w 901862"/>
                  <a:gd name="connsiteY4-10" fmla="*/ 43539 h 260775"/>
                  <a:gd name="connsiteX5-11" fmla="*/ 901862 w 901862"/>
                  <a:gd name="connsiteY5-12" fmla="*/ 217327 h 260775"/>
                  <a:gd name="connsiteX6-13" fmla="*/ 858414 w 901862"/>
                  <a:gd name="connsiteY6-14" fmla="*/ 260775 h 260775"/>
                  <a:gd name="connsiteX7-15" fmla="*/ 43448 w 901862"/>
                  <a:gd name="connsiteY7-16" fmla="*/ 260775 h 260775"/>
                  <a:gd name="connsiteX8-17" fmla="*/ 0 w 901862"/>
                  <a:gd name="connsiteY8-18" fmla="*/ 217327 h 260775"/>
                  <a:gd name="connsiteX9" fmla="*/ 0 w 901862"/>
                  <a:gd name="connsiteY9" fmla="*/ 43539 h 260775"/>
                  <a:gd name="connsiteX0-19" fmla="*/ 0 w 901862"/>
                  <a:gd name="connsiteY0-20" fmla="*/ 43448 h 260684"/>
                  <a:gd name="connsiteX1-21" fmla="*/ 43448 w 901862"/>
                  <a:gd name="connsiteY1-22" fmla="*/ 0 h 260684"/>
                  <a:gd name="connsiteX2-23" fmla="*/ 441588 w 901862"/>
                  <a:gd name="connsiteY2-24" fmla="*/ 144593 h 260684"/>
                  <a:gd name="connsiteX3-25" fmla="*/ 858414 w 901862"/>
                  <a:gd name="connsiteY3-26" fmla="*/ 0 h 260684"/>
                  <a:gd name="connsiteX4-27" fmla="*/ 901862 w 901862"/>
                  <a:gd name="connsiteY4-28" fmla="*/ 43448 h 260684"/>
                  <a:gd name="connsiteX5-29" fmla="*/ 901862 w 901862"/>
                  <a:gd name="connsiteY5-30" fmla="*/ 217236 h 260684"/>
                  <a:gd name="connsiteX6-31" fmla="*/ 858414 w 901862"/>
                  <a:gd name="connsiteY6-32" fmla="*/ 260684 h 260684"/>
                  <a:gd name="connsiteX7-33" fmla="*/ 43448 w 901862"/>
                  <a:gd name="connsiteY7-34" fmla="*/ 260684 h 260684"/>
                  <a:gd name="connsiteX8-35" fmla="*/ 0 w 901862"/>
                  <a:gd name="connsiteY8-36" fmla="*/ 217236 h 260684"/>
                  <a:gd name="connsiteX9-37" fmla="*/ 0 w 901862"/>
                  <a:gd name="connsiteY9-38" fmla="*/ 43448 h 260684"/>
                  <a:gd name="connsiteX0-39" fmla="*/ 0 w 901862"/>
                  <a:gd name="connsiteY0-40" fmla="*/ 43448 h 260684"/>
                  <a:gd name="connsiteX1-41" fmla="*/ 43448 w 901862"/>
                  <a:gd name="connsiteY1-42" fmla="*/ 0 h 260684"/>
                  <a:gd name="connsiteX2-43" fmla="*/ 446920 w 901862"/>
                  <a:gd name="connsiteY2-44" fmla="*/ 82317 h 260684"/>
                  <a:gd name="connsiteX3-45" fmla="*/ 858414 w 901862"/>
                  <a:gd name="connsiteY3-46" fmla="*/ 0 h 260684"/>
                  <a:gd name="connsiteX4-47" fmla="*/ 901862 w 901862"/>
                  <a:gd name="connsiteY4-48" fmla="*/ 43448 h 260684"/>
                  <a:gd name="connsiteX5-49" fmla="*/ 901862 w 901862"/>
                  <a:gd name="connsiteY5-50" fmla="*/ 217236 h 260684"/>
                  <a:gd name="connsiteX6-51" fmla="*/ 858414 w 901862"/>
                  <a:gd name="connsiteY6-52" fmla="*/ 260684 h 260684"/>
                  <a:gd name="connsiteX7-53" fmla="*/ 43448 w 901862"/>
                  <a:gd name="connsiteY7-54" fmla="*/ 260684 h 260684"/>
                  <a:gd name="connsiteX8-55" fmla="*/ 0 w 901862"/>
                  <a:gd name="connsiteY8-56" fmla="*/ 217236 h 260684"/>
                  <a:gd name="connsiteX9-57" fmla="*/ 0 w 901862"/>
                  <a:gd name="connsiteY9-58" fmla="*/ 43448 h 260684"/>
                  <a:gd name="connsiteX0-59" fmla="*/ 0 w 901862"/>
                  <a:gd name="connsiteY0-60" fmla="*/ 43448 h 260684"/>
                  <a:gd name="connsiteX1-61" fmla="*/ 43448 w 901862"/>
                  <a:gd name="connsiteY1-62" fmla="*/ 0 h 260684"/>
                  <a:gd name="connsiteX2-63" fmla="*/ 446920 w 901862"/>
                  <a:gd name="connsiteY2-64" fmla="*/ 82317 h 260684"/>
                  <a:gd name="connsiteX3-65" fmla="*/ 858414 w 901862"/>
                  <a:gd name="connsiteY3-66" fmla="*/ 0 h 260684"/>
                  <a:gd name="connsiteX4-67" fmla="*/ 901862 w 901862"/>
                  <a:gd name="connsiteY4-68" fmla="*/ 43448 h 260684"/>
                  <a:gd name="connsiteX5-69" fmla="*/ 901862 w 901862"/>
                  <a:gd name="connsiteY5-70" fmla="*/ 217236 h 260684"/>
                  <a:gd name="connsiteX6-71" fmla="*/ 858414 w 901862"/>
                  <a:gd name="connsiteY6-72" fmla="*/ 260684 h 260684"/>
                  <a:gd name="connsiteX7-73" fmla="*/ 43448 w 901862"/>
                  <a:gd name="connsiteY7-74" fmla="*/ 260684 h 260684"/>
                  <a:gd name="connsiteX8-75" fmla="*/ 0 w 901862"/>
                  <a:gd name="connsiteY8-76" fmla="*/ 217236 h 260684"/>
                  <a:gd name="connsiteX9-77" fmla="*/ 0 w 901862"/>
                  <a:gd name="connsiteY9-78" fmla="*/ 43448 h 260684"/>
                  <a:gd name="connsiteX0-79" fmla="*/ 0 w 901862"/>
                  <a:gd name="connsiteY0-80" fmla="*/ 43448 h 260684"/>
                  <a:gd name="connsiteX1-81" fmla="*/ 43448 w 901862"/>
                  <a:gd name="connsiteY1-82" fmla="*/ 0 h 260684"/>
                  <a:gd name="connsiteX2-83" fmla="*/ 446920 w 901862"/>
                  <a:gd name="connsiteY2-84" fmla="*/ 82317 h 260684"/>
                  <a:gd name="connsiteX3-85" fmla="*/ 858414 w 901862"/>
                  <a:gd name="connsiteY3-86" fmla="*/ 0 h 260684"/>
                  <a:gd name="connsiteX4-87" fmla="*/ 901862 w 901862"/>
                  <a:gd name="connsiteY4-88" fmla="*/ 43448 h 260684"/>
                  <a:gd name="connsiteX5-89" fmla="*/ 901862 w 901862"/>
                  <a:gd name="connsiteY5-90" fmla="*/ 217236 h 260684"/>
                  <a:gd name="connsiteX6-91" fmla="*/ 858414 w 901862"/>
                  <a:gd name="connsiteY6-92" fmla="*/ 260684 h 260684"/>
                  <a:gd name="connsiteX7-93" fmla="*/ 43448 w 901862"/>
                  <a:gd name="connsiteY7-94" fmla="*/ 260684 h 260684"/>
                  <a:gd name="connsiteX8-95" fmla="*/ 0 w 901862"/>
                  <a:gd name="connsiteY8-96" fmla="*/ 217236 h 260684"/>
                  <a:gd name="connsiteX9-97" fmla="*/ 0 w 901862"/>
                  <a:gd name="connsiteY9-98" fmla="*/ 43448 h 260684"/>
                  <a:gd name="connsiteX0-99" fmla="*/ 0 w 901862"/>
                  <a:gd name="connsiteY0-100" fmla="*/ 90518 h 307754"/>
                  <a:gd name="connsiteX1-101" fmla="*/ 60498 w 901862"/>
                  <a:gd name="connsiteY1-102" fmla="*/ 0 h 307754"/>
                  <a:gd name="connsiteX2-103" fmla="*/ 446920 w 901862"/>
                  <a:gd name="connsiteY2-104" fmla="*/ 129387 h 307754"/>
                  <a:gd name="connsiteX3-105" fmla="*/ 858414 w 901862"/>
                  <a:gd name="connsiteY3-106" fmla="*/ 47070 h 307754"/>
                  <a:gd name="connsiteX4-107" fmla="*/ 901862 w 901862"/>
                  <a:gd name="connsiteY4-108" fmla="*/ 90518 h 307754"/>
                  <a:gd name="connsiteX5-109" fmla="*/ 901862 w 901862"/>
                  <a:gd name="connsiteY5-110" fmla="*/ 264306 h 307754"/>
                  <a:gd name="connsiteX6-111" fmla="*/ 858414 w 901862"/>
                  <a:gd name="connsiteY6-112" fmla="*/ 307754 h 307754"/>
                  <a:gd name="connsiteX7-113" fmla="*/ 43448 w 901862"/>
                  <a:gd name="connsiteY7-114" fmla="*/ 307754 h 307754"/>
                  <a:gd name="connsiteX8-115" fmla="*/ 0 w 901862"/>
                  <a:gd name="connsiteY8-116" fmla="*/ 264306 h 307754"/>
                  <a:gd name="connsiteX9-117" fmla="*/ 0 w 901862"/>
                  <a:gd name="connsiteY9-118" fmla="*/ 90518 h 307754"/>
                  <a:gd name="connsiteX0-119" fmla="*/ 0 w 901862"/>
                  <a:gd name="connsiteY0-120" fmla="*/ 90518 h 307754"/>
                  <a:gd name="connsiteX1-121" fmla="*/ 60498 w 901862"/>
                  <a:gd name="connsiteY1-122" fmla="*/ 0 h 307754"/>
                  <a:gd name="connsiteX2-123" fmla="*/ 446920 w 901862"/>
                  <a:gd name="connsiteY2-124" fmla="*/ 129387 h 307754"/>
                  <a:gd name="connsiteX3-125" fmla="*/ 858414 w 901862"/>
                  <a:gd name="connsiteY3-126" fmla="*/ 47070 h 307754"/>
                  <a:gd name="connsiteX4-127" fmla="*/ 901862 w 901862"/>
                  <a:gd name="connsiteY4-128" fmla="*/ 90518 h 307754"/>
                  <a:gd name="connsiteX5-129" fmla="*/ 901862 w 901862"/>
                  <a:gd name="connsiteY5-130" fmla="*/ 264306 h 307754"/>
                  <a:gd name="connsiteX6-131" fmla="*/ 858414 w 901862"/>
                  <a:gd name="connsiteY6-132" fmla="*/ 307754 h 307754"/>
                  <a:gd name="connsiteX7-133" fmla="*/ 43448 w 901862"/>
                  <a:gd name="connsiteY7-134" fmla="*/ 307754 h 307754"/>
                  <a:gd name="connsiteX8-135" fmla="*/ 0 w 901862"/>
                  <a:gd name="connsiteY8-136" fmla="*/ 264306 h 307754"/>
                  <a:gd name="connsiteX9-137" fmla="*/ 0 w 901862"/>
                  <a:gd name="connsiteY9-138" fmla="*/ 90518 h 307754"/>
                  <a:gd name="connsiteX0-139" fmla="*/ 0 w 901862"/>
                  <a:gd name="connsiteY0-140" fmla="*/ 90518 h 307754"/>
                  <a:gd name="connsiteX1-141" fmla="*/ 60498 w 901862"/>
                  <a:gd name="connsiteY1-142" fmla="*/ 0 h 307754"/>
                  <a:gd name="connsiteX2-143" fmla="*/ 446920 w 901862"/>
                  <a:gd name="connsiteY2-144" fmla="*/ 129387 h 307754"/>
                  <a:gd name="connsiteX3-145" fmla="*/ 858414 w 901862"/>
                  <a:gd name="connsiteY3-146" fmla="*/ 47070 h 307754"/>
                  <a:gd name="connsiteX4-147" fmla="*/ 901862 w 901862"/>
                  <a:gd name="connsiteY4-148" fmla="*/ 90518 h 307754"/>
                  <a:gd name="connsiteX5-149" fmla="*/ 901862 w 901862"/>
                  <a:gd name="connsiteY5-150" fmla="*/ 264306 h 307754"/>
                  <a:gd name="connsiteX6-151" fmla="*/ 858414 w 901862"/>
                  <a:gd name="connsiteY6-152" fmla="*/ 307754 h 307754"/>
                  <a:gd name="connsiteX7-153" fmla="*/ 43448 w 901862"/>
                  <a:gd name="connsiteY7-154" fmla="*/ 307754 h 307754"/>
                  <a:gd name="connsiteX8-155" fmla="*/ 0 w 901862"/>
                  <a:gd name="connsiteY8-156" fmla="*/ 264306 h 307754"/>
                  <a:gd name="connsiteX9-157" fmla="*/ 0 w 901862"/>
                  <a:gd name="connsiteY9-158" fmla="*/ 90518 h 307754"/>
                  <a:gd name="connsiteX0-159" fmla="*/ 0 w 901862"/>
                  <a:gd name="connsiteY0-160" fmla="*/ 109063 h 326299"/>
                  <a:gd name="connsiteX1-161" fmla="*/ 55530 w 901862"/>
                  <a:gd name="connsiteY1-162" fmla="*/ 0 h 326299"/>
                  <a:gd name="connsiteX2-163" fmla="*/ 446920 w 901862"/>
                  <a:gd name="connsiteY2-164" fmla="*/ 147932 h 326299"/>
                  <a:gd name="connsiteX3-165" fmla="*/ 858414 w 901862"/>
                  <a:gd name="connsiteY3-166" fmla="*/ 65615 h 326299"/>
                  <a:gd name="connsiteX4-167" fmla="*/ 901862 w 901862"/>
                  <a:gd name="connsiteY4-168" fmla="*/ 109063 h 326299"/>
                  <a:gd name="connsiteX5-169" fmla="*/ 901862 w 901862"/>
                  <a:gd name="connsiteY5-170" fmla="*/ 282851 h 326299"/>
                  <a:gd name="connsiteX6-171" fmla="*/ 858414 w 901862"/>
                  <a:gd name="connsiteY6-172" fmla="*/ 326299 h 326299"/>
                  <a:gd name="connsiteX7-173" fmla="*/ 43448 w 901862"/>
                  <a:gd name="connsiteY7-174" fmla="*/ 326299 h 326299"/>
                  <a:gd name="connsiteX8-175" fmla="*/ 0 w 901862"/>
                  <a:gd name="connsiteY8-176" fmla="*/ 282851 h 326299"/>
                  <a:gd name="connsiteX9-177" fmla="*/ 0 w 901862"/>
                  <a:gd name="connsiteY9-178" fmla="*/ 109063 h 326299"/>
                  <a:gd name="connsiteX0-179" fmla="*/ 0 w 901862"/>
                  <a:gd name="connsiteY0-180" fmla="*/ 109063 h 326299"/>
                  <a:gd name="connsiteX1-181" fmla="*/ 55530 w 901862"/>
                  <a:gd name="connsiteY1-182" fmla="*/ 0 h 326299"/>
                  <a:gd name="connsiteX2-183" fmla="*/ 446920 w 901862"/>
                  <a:gd name="connsiteY2-184" fmla="*/ 147932 h 326299"/>
                  <a:gd name="connsiteX3-185" fmla="*/ 858414 w 901862"/>
                  <a:gd name="connsiteY3-186" fmla="*/ 65615 h 326299"/>
                  <a:gd name="connsiteX4-187" fmla="*/ 901862 w 901862"/>
                  <a:gd name="connsiteY4-188" fmla="*/ 109063 h 326299"/>
                  <a:gd name="connsiteX5-189" fmla="*/ 901862 w 901862"/>
                  <a:gd name="connsiteY5-190" fmla="*/ 282851 h 326299"/>
                  <a:gd name="connsiteX6-191" fmla="*/ 858414 w 901862"/>
                  <a:gd name="connsiteY6-192" fmla="*/ 326299 h 326299"/>
                  <a:gd name="connsiteX7-193" fmla="*/ 43448 w 901862"/>
                  <a:gd name="connsiteY7-194" fmla="*/ 326299 h 326299"/>
                  <a:gd name="connsiteX8-195" fmla="*/ 0 w 901862"/>
                  <a:gd name="connsiteY8-196" fmla="*/ 282851 h 326299"/>
                  <a:gd name="connsiteX9-197" fmla="*/ 0 w 901862"/>
                  <a:gd name="connsiteY9-198" fmla="*/ 109063 h 326299"/>
                  <a:gd name="connsiteX0-199" fmla="*/ 0 w 901862"/>
                  <a:gd name="connsiteY0-200" fmla="*/ 109063 h 326299"/>
                  <a:gd name="connsiteX1-201" fmla="*/ 55530 w 901862"/>
                  <a:gd name="connsiteY1-202" fmla="*/ 0 h 326299"/>
                  <a:gd name="connsiteX2-203" fmla="*/ 446920 w 901862"/>
                  <a:gd name="connsiteY2-204" fmla="*/ 147932 h 326299"/>
                  <a:gd name="connsiteX3-205" fmla="*/ 858414 w 901862"/>
                  <a:gd name="connsiteY3-206" fmla="*/ 65615 h 326299"/>
                  <a:gd name="connsiteX4-207" fmla="*/ 901862 w 901862"/>
                  <a:gd name="connsiteY4-208" fmla="*/ 109063 h 326299"/>
                  <a:gd name="connsiteX5-209" fmla="*/ 901862 w 901862"/>
                  <a:gd name="connsiteY5-210" fmla="*/ 282851 h 326299"/>
                  <a:gd name="connsiteX6-211" fmla="*/ 858414 w 901862"/>
                  <a:gd name="connsiteY6-212" fmla="*/ 326299 h 326299"/>
                  <a:gd name="connsiteX7-213" fmla="*/ 43448 w 901862"/>
                  <a:gd name="connsiteY7-214" fmla="*/ 326299 h 326299"/>
                  <a:gd name="connsiteX8-215" fmla="*/ 0 w 901862"/>
                  <a:gd name="connsiteY8-216" fmla="*/ 282851 h 326299"/>
                  <a:gd name="connsiteX9-217" fmla="*/ 0 w 901862"/>
                  <a:gd name="connsiteY9-218" fmla="*/ 109063 h 326299"/>
                  <a:gd name="connsiteX0-219" fmla="*/ 0 w 901862"/>
                  <a:gd name="connsiteY0-220" fmla="*/ 109063 h 326299"/>
                  <a:gd name="connsiteX1-221" fmla="*/ 55530 w 901862"/>
                  <a:gd name="connsiteY1-222" fmla="*/ 0 h 326299"/>
                  <a:gd name="connsiteX2-223" fmla="*/ 446920 w 901862"/>
                  <a:gd name="connsiteY2-224" fmla="*/ 147932 h 326299"/>
                  <a:gd name="connsiteX3-225" fmla="*/ 858414 w 901862"/>
                  <a:gd name="connsiteY3-226" fmla="*/ 65615 h 326299"/>
                  <a:gd name="connsiteX4-227" fmla="*/ 901862 w 901862"/>
                  <a:gd name="connsiteY4-228" fmla="*/ 109063 h 326299"/>
                  <a:gd name="connsiteX5-229" fmla="*/ 901862 w 901862"/>
                  <a:gd name="connsiteY5-230" fmla="*/ 282851 h 326299"/>
                  <a:gd name="connsiteX6-231" fmla="*/ 858414 w 901862"/>
                  <a:gd name="connsiteY6-232" fmla="*/ 326299 h 326299"/>
                  <a:gd name="connsiteX7-233" fmla="*/ 43448 w 901862"/>
                  <a:gd name="connsiteY7-234" fmla="*/ 326299 h 326299"/>
                  <a:gd name="connsiteX8-235" fmla="*/ 0 w 901862"/>
                  <a:gd name="connsiteY8-236" fmla="*/ 282851 h 326299"/>
                  <a:gd name="connsiteX9-237" fmla="*/ 0 w 901862"/>
                  <a:gd name="connsiteY9-238" fmla="*/ 109063 h 326299"/>
                  <a:gd name="connsiteX0-239" fmla="*/ 0 w 901862"/>
                  <a:gd name="connsiteY0-240" fmla="*/ 109063 h 326299"/>
                  <a:gd name="connsiteX1-241" fmla="*/ 55530 w 901862"/>
                  <a:gd name="connsiteY1-242" fmla="*/ 0 h 326299"/>
                  <a:gd name="connsiteX2-243" fmla="*/ 446920 w 901862"/>
                  <a:gd name="connsiteY2-244" fmla="*/ 147932 h 326299"/>
                  <a:gd name="connsiteX3-245" fmla="*/ 858414 w 901862"/>
                  <a:gd name="connsiteY3-246" fmla="*/ 65615 h 326299"/>
                  <a:gd name="connsiteX4-247" fmla="*/ 901862 w 901862"/>
                  <a:gd name="connsiteY4-248" fmla="*/ 109063 h 326299"/>
                  <a:gd name="connsiteX5-249" fmla="*/ 901862 w 901862"/>
                  <a:gd name="connsiteY5-250" fmla="*/ 282851 h 326299"/>
                  <a:gd name="connsiteX6-251" fmla="*/ 858414 w 901862"/>
                  <a:gd name="connsiteY6-252" fmla="*/ 326299 h 326299"/>
                  <a:gd name="connsiteX7-253" fmla="*/ 43448 w 901862"/>
                  <a:gd name="connsiteY7-254" fmla="*/ 326299 h 326299"/>
                  <a:gd name="connsiteX8-255" fmla="*/ 0 w 901862"/>
                  <a:gd name="connsiteY8-256" fmla="*/ 282851 h 326299"/>
                  <a:gd name="connsiteX9-257" fmla="*/ 0 w 901862"/>
                  <a:gd name="connsiteY9-258" fmla="*/ 109063 h 326299"/>
                  <a:gd name="connsiteX0-259" fmla="*/ 0 w 901862"/>
                  <a:gd name="connsiteY0-260" fmla="*/ 109063 h 326299"/>
                  <a:gd name="connsiteX1-261" fmla="*/ 55530 w 901862"/>
                  <a:gd name="connsiteY1-262" fmla="*/ 0 h 326299"/>
                  <a:gd name="connsiteX2-263" fmla="*/ 408216 w 901862"/>
                  <a:gd name="connsiteY2-264" fmla="*/ 142707 h 326299"/>
                  <a:gd name="connsiteX3-265" fmla="*/ 858414 w 901862"/>
                  <a:gd name="connsiteY3-266" fmla="*/ 65615 h 326299"/>
                  <a:gd name="connsiteX4-267" fmla="*/ 901862 w 901862"/>
                  <a:gd name="connsiteY4-268" fmla="*/ 109063 h 326299"/>
                  <a:gd name="connsiteX5-269" fmla="*/ 901862 w 901862"/>
                  <a:gd name="connsiteY5-270" fmla="*/ 282851 h 326299"/>
                  <a:gd name="connsiteX6-271" fmla="*/ 858414 w 901862"/>
                  <a:gd name="connsiteY6-272" fmla="*/ 326299 h 326299"/>
                  <a:gd name="connsiteX7-273" fmla="*/ 43448 w 901862"/>
                  <a:gd name="connsiteY7-274" fmla="*/ 326299 h 326299"/>
                  <a:gd name="connsiteX8-275" fmla="*/ 0 w 901862"/>
                  <a:gd name="connsiteY8-276" fmla="*/ 282851 h 326299"/>
                  <a:gd name="connsiteX9-277" fmla="*/ 0 w 901862"/>
                  <a:gd name="connsiteY9-278" fmla="*/ 109063 h 326299"/>
                  <a:gd name="connsiteX0-279" fmla="*/ 0 w 901862"/>
                  <a:gd name="connsiteY0-280" fmla="*/ 109063 h 326299"/>
                  <a:gd name="connsiteX1-281" fmla="*/ 55530 w 901862"/>
                  <a:gd name="connsiteY1-282" fmla="*/ 0 h 326299"/>
                  <a:gd name="connsiteX2-283" fmla="*/ 408216 w 901862"/>
                  <a:gd name="connsiteY2-284" fmla="*/ 142707 h 326299"/>
                  <a:gd name="connsiteX3-285" fmla="*/ 856799 w 901862"/>
                  <a:gd name="connsiteY3-286" fmla="*/ 50453 h 326299"/>
                  <a:gd name="connsiteX4-287" fmla="*/ 901862 w 901862"/>
                  <a:gd name="connsiteY4-288" fmla="*/ 109063 h 326299"/>
                  <a:gd name="connsiteX5-289" fmla="*/ 901862 w 901862"/>
                  <a:gd name="connsiteY5-290" fmla="*/ 282851 h 326299"/>
                  <a:gd name="connsiteX6-291" fmla="*/ 858414 w 901862"/>
                  <a:gd name="connsiteY6-292" fmla="*/ 326299 h 326299"/>
                  <a:gd name="connsiteX7-293" fmla="*/ 43448 w 901862"/>
                  <a:gd name="connsiteY7-294" fmla="*/ 326299 h 326299"/>
                  <a:gd name="connsiteX8-295" fmla="*/ 0 w 901862"/>
                  <a:gd name="connsiteY8-296" fmla="*/ 282851 h 326299"/>
                  <a:gd name="connsiteX9-297" fmla="*/ 0 w 901862"/>
                  <a:gd name="connsiteY9-298" fmla="*/ 109063 h 326299"/>
                  <a:gd name="connsiteX0-299" fmla="*/ 0 w 901862"/>
                  <a:gd name="connsiteY0-300" fmla="*/ 109063 h 326299"/>
                  <a:gd name="connsiteX1-301" fmla="*/ 55530 w 901862"/>
                  <a:gd name="connsiteY1-302" fmla="*/ 0 h 326299"/>
                  <a:gd name="connsiteX2-303" fmla="*/ 408216 w 901862"/>
                  <a:gd name="connsiteY2-304" fmla="*/ 142707 h 326299"/>
                  <a:gd name="connsiteX3-305" fmla="*/ 856799 w 901862"/>
                  <a:gd name="connsiteY3-306" fmla="*/ 50453 h 326299"/>
                  <a:gd name="connsiteX4-307" fmla="*/ 901862 w 901862"/>
                  <a:gd name="connsiteY4-308" fmla="*/ 109063 h 326299"/>
                  <a:gd name="connsiteX5-309" fmla="*/ 901862 w 901862"/>
                  <a:gd name="connsiteY5-310" fmla="*/ 282851 h 326299"/>
                  <a:gd name="connsiteX6-311" fmla="*/ 858414 w 901862"/>
                  <a:gd name="connsiteY6-312" fmla="*/ 326299 h 326299"/>
                  <a:gd name="connsiteX7-313" fmla="*/ 43448 w 901862"/>
                  <a:gd name="connsiteY7-314" fmla="*/ 326299 h 326299"/>
                  <a:gd name="connsiteX8-315" fmla="*/ 0 w 901862"/>
                  <a:gd name="connsiteY8-316" fmla="*/ 282851 h 326299"/>
                  <a:gd name="connsiteX9-317" fmla="*/ 0 w 901862"/>
                  <a:gd name="connsiteY9-318" fmla="*/ 109063 h 326299"/>
                  <a:gd name="connsiteX0-319" fmla="*/ 0 w 901862"/>
                  <a:gd name="connsiteY0-320" fmla="*/ 109063 h 326299"/>
                  <a:gd name="connsiteX1-321" fmla="*/ 55530 w 901862"/>
                  <a:gd name="connsiteY1-322" fmla="*/ 0 h 326299"/>
                  <a:gd name="connsiteX2-323" fmla="*/ 408216 w 901862"/>
                  <a:gd name="connsiteY2-324" fmla="*/ 142707 h 326299"/>
                  <a:gd name="connsiteX3-325" fmla="*/ 803023 w 901862"/>
                  <a:gd name="connsiteY3-326" fmla="*/ 26637 h 326299"/>
                  <a:gd name="connsiteX4-327" fmla="*/ 901862 w 901862"/>
                  <a:gd name="connsiteY4-328" fmla="*/ 109063 h 326299"/>
                  <a:gd name="connsiteX5-329" fmla="*/ 901862 w 901862"/>
                  <a:gd name="connsiteY5-330" fmla="*/ 282851 h 326299"/>
                  <a:gd name="connsiteX6-331" fmla="*/ 858414 w 901862"/>
                  <a:gd name="connsiteY6-332" fmla="*/ 326299 h 326299"/>
                  <a:gd name="connsiteX7-333" fmla="*/ 43448 w 901862"/>
                  <a:gd name="connsiteY7-334" fmla="*/ 326299 h 326299"/>
                  <a:gd name="connsiteX8-335" fmla="*/ 0 w 901862"/>
                  <a:gd name="connsiteY8-336" fmla="*/ 282851 h 326299"/>
                  <a:gd name="connsiteX9-337" fmla="*/ 0 w 901862"/>
                  <a:gd name="connsiteY9-338" fmla="*/ 109063 h 326299"/>
                  <a:gd name="connsiteX0-339" fmla="*/ 0 w 901862"/>
                  <a:gd name="connsiteY0-340" fmla="*/ 109063 h 326299"/>
                  <a:gd name="connsiteX1-341" fmla="*/ 55530 w 901862"/>
                  <a:gd name="connsiteY1-342" fmla="*/ 0 h 326299"/>
                  <a:gd name="connsiteX2-343" fmla="*/ 408216 w 901862"/>
                  <a:gd name="connsiteY2-344" fmla="*/ 142707 h 326299"/>
                  <a:gd name="connsiteX3-345" fmla="*/ 809712 w 901862"/>
                  <a:gd name="connsiteY3-346" fmla="*/ 36769 h 326299"/>
                  <a:gd name="connsiteX4-347" fmla="*/ 901862 w 901862"/>
                  <a:gd name="connsiteY4-348" fmla="*/ 109063 h 326299"/>
                  <a:gd name="connsiteX5-349" fmla="*/ 901862 w 901862"/>
                  <a:gd name="connsiteY5-350" fmla="*/ 282851 h 326299"/>
                  <a:gd name="connsiteX6-351" fmla="*/ 858414 w 901862"/>
                  <a:gd name="connsiteY6-352" fmla="*/ 326299 h 326299"/>
                  <a:gd name="connsiteX7-353" fmla="*/ 43448 w 901862"/>
                  <a:gd name="connsiteY7-354" fmla="*/ 326299 h 326299"/>
                  <a:gd name="connsiteX8-355" fmla="*/ 0 w 901862"/>
                  <a:gd name="connsiteY8-356" fmla="*/ 282851 h 326299"/>
                  <a:gd name="connsiteX9-357" fmla="*/ 0 w 901862"/>
                  <a:gd name="connsiteY9-358" fmla="*/ 109063 h 326299"/>
                  <a:gd name="connsiteX0-359" fmla="*/ 0 w 901862"/>
                  <a:gd name="connsiteY0-360" fmla="*/ 109063 h 326299"/>
                  <a:gd name="connsiteX1-361" fmla="*/ 55530 w 901862"/>
                  <a:gd name="connsiteY1-362" fmla="*/ 0 h 326299"/>
                  <a:gd name="connsiteX2-363" fmla="*/ 408216 w 901862"/>
                  <a:gd name="connsiteY2-364" fmla="*/ 142707 h 326299"/>
                  <a:gd name="connsiteX3-365" fmla="*/ 809712 w 901862"/>
                  <a:gd name="connsiteY3-366" fmla="*/ 36769 h 326299"/>
                  <a:gd name="connsiteX4-367" fmla="*/ 901862 w 901862"/>
                  <a:gd name="connsiteY4-368" fmla="*/ 109063 h 326299"/>
                  <a:gd name="connsiteX5-369" fmla="*/ 901862 w 901862"/>
                  <a:gd name="connsiteY5-370" fmla="*/ 282851 h 326299"/>
                  <a:gd name="connsiteX6-371" fmla="*/ 858414 w 901862"/>
                  <a:gd name="connsiteY6-372" fmla="*/ 326299 h 326299"/>
                  <a:gd name="connsiteX7-373" fmla="*/ 43448 w 901862"/>
                  <a:gd name="connsiteY7-374" fmla="*/ 326299 h 326299"/>
                  <a:gd name="connsiteX8-375" fmla="*/ 0 w 901862"/>
                  <a:gd name="connsiteY8-376" fmla="*/ 282851 h 326299"/>
                  <a:gd name="connsiteX9-377" fmla="*/ 0 w 901862"/>
                  <a:gd name="connsiteY9-378" fmla="*/ 109063 h 326299"/>
                  <a:gd name="connsiteX0-379" fmla="*/ 0 w 901862"/>
                  <a:gd name="connsiteY0-380" fmla="*/ 109063 h 326299"/>
                  <a:gd name="connsiteX1-381" fmla="*/ 55530 w 901862"/>
                  <a:gd name="connsiteY1-382" fmla="*/ 0 h 326299"/>
                  <a:gd name="connsiteX2-383" fmla="*/ 408216 w 901862"/>
                  <a:gd name="connsiteY2-384" fmla="*/ 142707 h 326299"/>
                  <a:gd name="connsiteX3-385" fmla="*/ 792935 w 901862"/>
                  <a:gd name="connsiteY3-386" fmla="*/ 23223 h 326299"/>
                  <a:gd name="connsiteX4-387" fmla="*/ 901862 w 901862"/>
                  <a:gd name="connsiteY4-388" fmla="*/ 109063 h 326299"/>
                  <a:gd name="connsiteX5-389" fmla="*/ 901862 w 901862"/>
                  <a:gd name="connsiteY5-390" fmla="*/ 282851 h 326299"/>
                  <a:gd name="connsiteX6-391" fmla="*/ 858414 w 901862"/>
                  <a:gd name="connsiteY6-392" fmla="*/ 326299 h 326299"/>
                  <a:gd name="connsiteX7-393" fmla="*/ 43448 w 901862"/>
                  <a:gd name="connsiteY7-394" fmla="*/ 326299 h 326299"/>
                  <a:gd name="connsiteX8-395" fmla="*/ 0 w 901862"/>
                  <a:gd name="connsiteY8-396" fmla="*/ 282851 h 326299"/>
                  <a:gd name="connsiteX9-397" fmla="*/ 0 w 901862"/>
                  <a:gd name="connsiteY9-398" fmla="*/ 109063 h 326299"/>
                  <a:gd name="connsiteX0-399" fmla="*/ 0 w 901862"/>
                  <a:gd name="connsiteY0-400" fmla="*/ 109063 h 326299"/>
                  <a:gd name="connsiteX1-401" fmla="*/ 55530 w 901862"/>
                  <a:gd name="connsiteY1-402" fmla="*/ 0 h 326299"/>
                  <a:gd name="connsiteX2-403" fmla="*/ 408216 w 901862"/>
                  <a:gd name="connsiteY2-404" fmla="*/ 142707 h 326299"/>
                  <a:gd name="connsiteX3-405" fmla="*/ 792935 w 901862"/>
                  <a:gd name="connsiteY3-406" fmla="*/ 23223 h 326299"/>
                  <a:gd name="connsiteX4-407" fmla="*/ 901862 w 901862"/>
                  <a:gd name="connsiteY4-408" fmla="*/ 109063 h 326299"/>
                  <a:gd name="connsiteX5-409" fmla="*/ 901862 w 901862"/>
                  <a:gd name="connsiteY5-410" fmla="*/ 282851 h 326299"/>
                  <a:gd name="connsiteX6-411" fmla="*/ 858414 w 901862"/>
                  <a:gd name="connsiteY6-412" fmla="*/ 326299 h 326299"/>
                  <a:gd name="connsiteX7-413" fmla="*/ 43448 w 901862"/>
                  <a:gd name="connsiteY7-414" fmla="*/ 326299 h 326299"/>
                  <a:gd name="connsiteX8-415" fmla="*/ 0 w 901862"/>
                  <a:gd name="connsiteY8-416" fmla="*/ 282851 h 326299"/>
                  <a:gd name="connsiteX9-417" fmla="*/ 0 w 901862"/>
                  <a:gd name="connsiteY9-418" fmla="*/ 109063 h 326299"/>
                  <a:gd name="connsiteX0-419" fmla="*/ 0 w 901862"/>
                  <a:gd name="connsiteY0-420" fmla="*/ 156254 h 373490"/>
                  <a:gd name="connsiteX1-421" fmla="*/ 45639 w 901862"/>
                  <a:gd name="connsiteY1-422" fmla="*/ 0 h 373490"/>
                  <a:gd name="connsiteX2-423" fmla="*/ 408216 w 901862"/>
                  <a:gd name="connsiteY2-424" fmla="*/ 189898 h 373490"/>
                  <a:gd name="connsiteX3-425" fmla="*/ 792935 w 901862"/>
                  <a:gd name="connsiteY3-426" fmla="*/ 70414 h 373490"/>
                  <a:gd name="connsiteX4-427" fmla="*/ 901862 w 901862"/>
                  <a:gd name="connsiteY4-428" fmla="*/ 156254 h 373490"/>
                  <a:gd name="connsiteX5-429" fmla="*/ 901862 w 901862"/>
                  <a:gd name="connsiteY5-430" fmla="*/ 330042 h 373490"/>
                  <a:gd name="connsiteX6-431" fmla="*/ 858414 w 901862"/>
                  <a:gd name="connsiteY6-432" fmla="*/ 373490 h 373490"/>
                  <a:gd name="connsiteX7-433" fmla="*/ 43448 w 901862"/>
                  <a:gd name="connsiteY7-434" fmla="*/ 373490 h 373490"/>
                  <a:gd name="connsiteX8-435" fmla="*/ 0 w 901862"/>
                  <a:gd name="connsiteY8-436" fmla="*/ 330042 h 373490"/>
                  <a:gd name="connsiteX9-437" fmla="*/ 0 w 901862"/>
                  <a:gd name="connsiteY9-438" fmla="*/ 156254 h 373490"/>
                  <a:gd name="connsiteX0-439" fmla="*/ 0 w 901862"/>
                  <a:gd name="connsiteY0-440" fmla="*/ 156254 h 373784"/>
                  <a:gd name="connsiteX1-441" fmla="*/ 45639 w 901862"/>
                  <a:gd name="connsiteY1-442" fmla="*/ 0 h 373784"/>
                  <a:gd name="connsiteX2-443" fmla="*/ 408216 w 901862"/>
                  <a:gd name="connsiteY2-444" fmla="*/ 189898 h 373784"/>
                  <a:gd name="connsiteX3-445" fmla="*/ 792935 w 901862"/>
                  <a:gd name="connsiteY3-446" fmla="*/ 70414 h 373784"/>
                  <a:gd name="connsiteX4-447" fmla="*/ 901862 w 901862"/>
                  <a:gd name="connsiteY4-448" fmla="*/ 156254 h 373784"/>
                  <a:gd name="connsiteX5-449" fmla="*/ 901862 w 901862"/>
                  <a:gd name="connsiteY5-450" fmla="*/ 330042 h 373784"/>
                  <a:gd name="connsiteX6-451" fmla="*/ 858414 w 901862"/>
                  <a:gd name="connsiteY6-452" fmla="*/ 373490 h 373784"/>
                  <a:gd name="connsiteX7-453" fmla="*/ 486526 w 901862"/>
                  <a:gd name="connsiteY7-454" fmla="*/ 373784 h 373784"/>
                  <a:gd name="connsiteX8-455" fmla="*/ 43448 w 901862"/>
                  <a:gd name="connsiteY8-456" fmla="*/ 373490 h 373784"/>
                  <a:gd name="connsiteX9-457" fmla="*/ 0 w 901862"/>
                  <a:gd name="connsiteY9-458" fmla="*/ 330042 h 373784"/>
                  <a:gd name="connsiteX10" fmla="*/ 0 w 901862"/>
                  <a:gd name="connsiteY10" fmla="*/ 156254 h 373784"/>
                  <a:gd name="connsiteX0-459" fmla="*/ 0 w 901862"/>
                  <a:gd name="connsiteY0-460" fmla="*/ 156254 h 373490"/>
                  <a:gd name="connsiteX1-461" fmla="*/ 45639 w 901862"/>
                  <a:gd name="connsiteY1-462" fmla="*/ 0 h 373490"/>
                  <a:gd name="connsiteX2-463" fmla="*/ 408216 w 901862"/>
                  <a:gd name="connsiteY2-464" fmla="*/ 189898 h 373490"/>
                  <a:gd name="connsiteX3-465" fmla="*/ 792935 w 901862"/>
                  <a:gd name="connsiteY3-466" fmla="*/ 70414 h 373490"/>
                  <a:gd name="connsiteX4-467" fmla="*/ 901862 w 901862"/>
                  <a:gd name="connsiteY4-468" fmla="*/ 156254 h 373490"/>
                  <a:gd name="connsiteX5-469" fmla="*/ 901862 w 901862"/>
                  <a:gd name="connsiteY5-470" fmla="*/ 330042 h 373490"/>
                  <a:gd name="connsiteX6-471" fmla="*/ 858414 w 901862"/>
                  <a:gd name="connsiteY6-472" fmla="*/ 373490 h 373490"/>
                  <a:gd name="connsiteX7-473" fmla="*/ 471864 w 901862"/>
                  <a:gd name="connsiteY7-474" fmla="*/ 264269 h 373490"/>
                  <a:gd name="connsiteX8-475" fmla="*/ 43448 w 901862"/>
                  <a:gd name="connsiteY8-476" fmla="*/ 373490 h 373490"/>
                  <a:gd name="connsiteX9-477" fmla="*/ 0 w 901862"/>
                  <a:gd name="connsiteY9-478" fmla="*/ 330042 h 373490"/>
                  <a:gd name="connsiteX10-479" fmla="*/ 0 w 901862"/>
                  <a:gd name="connsiteY10-480" fmla="*/ 156254 h 373490"/>
                  <a:gd name="connsiteX0-481" fmla="*/ 0 w 901862"/>
                  <a:gd name="connsiteY0-482" fmla="*/ 156254 h 373490"/>
                  <a:gd name="connsiteX1-483" fmla="*/ 45639 w 901862"/>
                  <a:gd name="connsiteY1-484" fmla="*/ 0 h 373490"/>
                  <a:gd name="connsiteX2-485" fmla="*/ 408216 w 901862"/>
                  <a:gd name="connsiteY2-486" fmla="*/ 189898 h 373490"/>
                  <a:gd name="connsiteX3-487" fmla="*/ 792935 w 901862"/>
                  <a:gd name="connsiteY3-488" fmla="*/ 70414 h 373490"/>
                  <a:gd name="connsiteX4-489" fmla="*/ 901862 w 901862"/>
                  <a:gd name="connsiteY4-490" fmla="*/ 156254 h 373490"/>
                  <a:gd name="connsiteX5-491" fmla="*/ 901862 w 901862"/>
                  <a:gd name="connsiteY5-492" fmla="*/ 330042 h 373490"/>
                  <a:gd name="connsiteX6-493" fmla="*/ 858414 w 901862"/>
                  <a:gd name="connsiteY6-494" fmla="*/ 373490 h 373490"/>
                  <a:gd name="connsiteX7-495" fmla="*/ 459752 w 901862"/>
                  <a:gd name="connsiteY7-496" fmla="*/ 336619 h 373490"/>
                  <a:gd name="connsiteX8-497" fmla="*/ 43448 w 901862"/>
                  <a:gd name="connsiteY8-498" fmla="*/ 373490 h 373490"/>
                  <a:gd name="connsiteX9-499" fmla="*/ 0 w 901862"/>
                  <a:gd name="connsiteY9-500" fmla="*/ 330042 h 373490"/>
                  <a:gd name="connsiteX10-501" fmla="*/ 0 w 901862"/>
                  <a:gd name="connsiteY10-502" fmla="*/ 156254 h 373490"/>
                  <a:gd name="connsiteX0-503" fmla="*/ 0 w 901862"/>
                  <a:gd name="connsiteY0-504" fmla="*/ 156254 h 373507"/>
                  <a:gd name="connsiteX1-505" fmla="*/ 45639 w 901862"/>
                  <a:gd name="connsiteY1-506" fmla="*/ 0 h 373507"/>
                  <a:gd name="connsiteX2-507" fmla="*/ 408216 w 901862"/>
                  <a:gd name="connsiteY2-508" fmla="*/ 189898 h 373507"/>
                  <a:gd name="connsiteX3-509" fmla="*/ 792935 w 901862"/>
                  <a:gd name="connsiteY3-510" fmla="*/ 70414 h 373507"/>
                  <a:gd name="connsiteX4-511" fmla="*/ 901862 w 901862"/>
                  <a:gd name="connsiteY4-512" fmla="*/ 156254 h 373507"/>
                  <a:gd name="connsiteX5-513" fmla="*/ 901862 w 901862"/>
                  <a:gd name="connsiteY5-514" fmla="*/ 330042 h 373507"/>
                  <a:gd name="connsiteX6-515" fmla="*/ 858414 w 901862"/>
                  <a:gd name="connsiteY6-516" fmla="*/ 373490 h 373507"/>
                  <a:gd name="connsiteX7-517" fmla="*/ 459752 w 901862"/>
                  <a:gd name="connsiteY7-518" fmla="*/ 336619 h 373507"/>
                  <a:gd name="connsiteX8-519" fmla="*/ 43448 w 901862"/>
                  <a:gd name="connsiteY8-520" fmla="*/ 373490 h 373507"/>
                  <a:gd name="connsiteX9-521" fmla="*/ 0 w 901862"/>
                  <a:gd name="connsiteY9-522" fmla="*/ 330042 h 373507"/>
                  <a:gd name="connsiteX10-523" fmla="*/ 0 w 901862"/>
                  <a:gd name="connsiteY10-524" fmla="*/ 156254 h 373507"/>
                  <a:gd name="connsiteX0-525" fmla="*/ 0 w 901862"/>
                  <a:gd name="connsiteY0-526" fmla="*/ 156254 h 420677"/>
                  <a:gd name="connsiteX1-527" fmla="*/ 45639 w 901862"/>
                  <a:gd name="connsiteY1-528" fmla="*/ 0 h 420677"/>
                  <a:gd name="connsiteX2-529" fmla="*/ 408216 w 901862"/>
                  <a:gd name="connsiteY2-530" fmla="*/ 189898 h 420677"/>
                  <a:gd name="connsiteX3-531" fmla="*/ 792935 w 901862"/>
                  <a:gd name="connsiteY3-532" fmla="*/ 70414 h 420677"/>
                  <a:gd name="connsiteX4-533" fmla="*/ 901862 w 901862"/>
                  <a:gd name="connsiteY4-534" fmla="*/ 156254 h 420677"/>
                  <a:gd name="connsiteX5-535" fmla="*/ 901862 w 901862"/>
                  <a:gd name="connsiteY5-536" fmla="*/ 330042 h 420677"/>
                  <a:gd name="connsiteX6-537" fmla="*/ 858414 w 901862"/>
                  <a:gd name="connsiteY6-538" fmla="*/ 373490 h 420677"/>
                  <a:gd name="connsiteX7-539" fmla="*/ 459752 w 901862"/>
                  <a:gd name="connsiteY7-540" fmla="*/ 336619 h 420677"/>
                  <a:gd name="connsiteX8-541" fmla="*/ 49971 w 901862"/>
                  <a:gd name="connsiteY8-542" fmla="*/ 420666 h 420677"/>
                  <a:gd name="connsiteX9-543" fmla="*/ 0 w 901862"/>
                  <a:gd name="connsiteY9-544" fmla="*/ 330042 h 420677"/>
                  <a:gd name="connsiteX10-545" fmla="*/ 0 w 901862"/>
                  <a:gd name="connsiteY10-546" fmla="*/ 156254 h 420677"/>
                  <a:gd name="connsiteX0-547" fmla="*/ 0 w 901862"/>
                  <a:gd name="connsiteY0-548" fmla="*/ 156254 h 460941"/>
                  <a:gd name="connsiteX1-549" fmla="*/ 45639 w 901862"/>
                  <a:gd name="connsiteY1-550" fmla="*/ 0 h 460941"/>
                  <a:gd name="connsiteX2-551" fmla="*/ 408216 w 901862"/>
                  <a:gd name="connsiteY2-552" fmla="*/ 189898 h 460941"/>
                  <a:gd name="connsiteX3-553" fmla="*/ 792935 w 901862"/>
                  <a:gd name="connsiteY3-554" fmla="*/ 70414 h 460941"/>
                  <a:gd name="connsiteX4-555" fmla="*/ 901862 w 901862"/>
                  <a:gd name="connsiteY4-556" fmla="*/ 156254 h 460941"/>
                  <a:gd name="connsiteX5-557" fmla="*/ 901862 w 901862"/>
                  <a:gd name="connsiteY5-558" fmla="*/ 330042 h 460941"/>
                  <a:gd name="connsiteX6-559" fmla="*/ 834446 w 901862"/>
                  <a:gd name="connsiteY6-560" fmla="*/ 460941 h 460941"/>
                  <a:gd name="connsiteX7-561" fmla="*/ 459752 w 901862"/>
                  <a:gd name="connsiteY7-562" fmla="*/ 336619 h 460941"/>
                  <a:gd name="connsiteX8-563" fmla="*/ 49971 w 901862"/>
                  <a:gd name="connsiteY8-564" fmla="*/ 420666 h 460941"/>
                  <a:gd name="connsiteX9-565" fmla="*/ 0 w 901862"/>
                  <a:gd name="connsiteY9-566" fmla="*/ 330042 h 460941"/>
                  <a:gd name="connsiteX10-567" fmla="*/ 0 w 901862"/>
                  <a:gd name="connsiteY10-568" fmla="*/ 156254 h 460941"/>
                  <a:gd name="connsiteX0-569" fmla="*/ 0 w 901862"/>
                  <a:gd name="connsiteY0-570" fmla="*/ 156254 h 460941"/>
                  <a:gd name="connsiteX1-571" fmla="*/ 45639 w 901862"/>
                  <a:gd name="connsiteY1-572" fmla="*/ 0 h 460941"/>
                  <a:gd name="connsiteX2-573" fmla="*/ 408216 w 901862"/>
                  <a:gd name="connsiteY2-574" fmla="*/ 189898 h 460941"/>
                  <a:gd name="connsiteX3-575" fmla="*/ 792935 w 901862"/>
                  <a:gd name="connsiteY3-576" fmla="*/ 70414 h 460941"/>
                  <a:gd name="connsiteX4-577" fmla="*/ 901862 w 901862"/>
                  <a:gd name="connsiteY4-578" fmla="*/ 156254 h 460941"/>
                  <a:gd name="connsiteX5-579" fmla="*/ 901862 w 901862"/>
                  <a:gd name="connsiteY5-580" fmla="*/ 330042 h 460941"/>
                  <a:gd name="connsiteX6-581" fmla="*/ 834446 w 901862"/>
                  <a:gd name="connsiteY6-582" fmla="*/ 460941 h 460941"/>
                  <a:gd name="connsiteX7-583" fmla="*/ 459752 w 901862"/>
                  <a:gd name="connsiteY7-584" fmla="*/ 336619 h 460941"/>
                  <a:gd name="connsiteX8-585" fmla="*/ 49971 w 901862"/>
                  <a:gd name="connsiteY8-586" fmla="*/ 420666 h 460941"/>
                  <a:gd name="connsiteX9-587" fmla="*/ 0 w 901862"/>
                  <a:gd name="connsiteY9-588" fmla="*/ 330042 h 460941"/>
                  <a:gd name="connsiteX10-589" fmla="*/ 0 w 901862"/>
                  <a:gd name="connsiteY10-590" fmla="*/ 156254 h 460941"/>
                  <a:gd name="connsiteX0-591" fmla="*/ 0 w 901862"/>
                  <a:gd name="connsiteY0-592" fmla="*/ 156254 h 518129"/>
                  <a:gd name="connsiteX1-593" fmla="*/ 45639 w 901862"/>
                  <a:gd name="connsiteY1-594" fmla="*/ 0 h 518129"/>
                  <a:gd name="connsiteX2-595" fmla="*/ 408216 w 901862"/>
                  <a:gd name="connsiteY2-596" fmla="*/ 189898 h 518129"/>
                  <a:gd name="connsiteX3-597" fmla="*/ 792935 w 901862"/>
                  <a:gd name="connsiteY3-598" fmla="*/ 70414 h 518129"/>
                  <a:gd name="connsiteX4-599" fmla="*/ 901862 w 901862"/>
                  <a:gd name="connsiteY4-600" fmla="*/ 156254 h 518129"/>
                  <a:gd name="connsiteX5-601" fmla="*/ 901862 w 901862"/>
                  <a:gd name="connsiteY5-602" fmla="*/ 330042 h 518129"/>
                  <a:gd name="connsiteX6-603" fmla="*/ 820718 w 901862"/>
                  <a:gd name="connsiteY6-604" fmla="*/ 518129 h 518129"/>
                  <a:gd name="connsiteX7-605" fmla="*/ 459752 w 901862"/>
                  <a:gd name="connsiteY7-606" fmla="*/ 336619 h 518129"/>
                  <a:gd name="connsiteX8-607" fmla="*/ 49971 w 901862"/>
                  <a:gd name="connsiteY8-608" fmla="*/ 420666 h 518129"/>
                  <a:gd name="connsiteX9-609" fmla="*/ 0 w 901862"/>
                  <a:gd name="connsiteY9-610" fmla="*/ 330042 h 518129"/>
                  <a:gd name="connsiteX10-611" fmla="*/ 0 w 901862"/>
                  <a:gd name="connsiteY10-612" fmla="*/ 156254 h 518129"/>
                  <a:gd name="connsiteX0-613" fmla="*/ 0 w 901862"/>
                  <a:gd name="connsiteY0-614" fmla="*/ 156254 h 518129"/>
                  <a:gd name="connsiteX1-615" fmla="*/ 45639 w 901862"/>
                  <a:gd name="connsiteY1-616" fmla="*/ 0 h 518129"/>
                  <a:gd name="connsiteX2-617" fmla="*/ 408216 w 901862"/>
                  <a:gd name="connsiteY2-618" fmla="*/ 189898 h 518129"/>
                  <a:gd name="connsiteX3-619" fmla="*/ 792935 w 901862"/>
                  <a:gd name="connsiteY3-620" fmla="*/ 70414 h 518129"/>
                  <a:gd name="connsiteX4-621" fmla="*/ 901862 w 901862"/>
                  <a:gd name="connsiteY4-622" fmla="*/ 156254 h 518129"/>
                  <a:gd name="connsiteX5-623" fmla="*/ 901862 w 901862"/>
                  <a:gd name="connsiteY5-624" fmla="*/ 330042 h 518129"/>
                  <a:gd name="connsiteX6-625" fmla="*/ 820718 w 901862"/>
                  <a:gd name="connsiteY6-626" fmla="*/ 518129 h 518129"/>
                  <a:gd name="connsiteX7-627" fmla="*/ 459752 w 901862"/>
                  <a:gd name="connsiteY7-628" fmla="*/ 336619 h 518129"/>
                  <a:gd name="connsiteX8-629" fmla="*/ 49971 w 901862"/>
                  <a:gd name="connsiteY8-630" fmla="*/ 420666 h 518129"/>
                  <a:gd name="connsiteX9-631" fmla="*/ 0 w 901862"/>
                  <a:gd name="connsiteY9-632" fmla="*/ 330042 h 518129"/>
                  <a:gd name="connsiteX10-633" fmla="*/ 0 w 901862"/>
                  <a:gd name="connsiteY10-634" fmla="*/ 156254 h 518129"/>
                  <a:gd name="connsiteX0-635" fmla="*/ 0 w 901862"/>
                  <a:gd name="connsiteY0-636" fmla="*/ 156254 h 518129"/>
                  <a:gd name="connsiteX1-637" fmla="*/ 45639 w 901862"/>
                  <a:gd name="connsiteY1-638" fmla="*/ 0 h 518129"/>
                  <a:gd name="connsiteX2-639" fmla="*/ 408216 w 901862"/>
                  <a:gd name="connsiteY2-640" fmla="*/ 189898 h 518129"/>
                  <a:gd name="connsiteX3-641" fmla="*/ 792935 w 901862"/>
                  <a:gd name="connsiteY3-642" fmla="*/ 70414 h 518129"/>
                  <a:gd name="connsiteX4-643" fmla="*/ 901862 w 901862"/>
                  <a:gd name="connsiteY4-644" fmla="*/ 156254 h 518129"/>
                  <a:gd name="connsiteX5-645" fmla="*/ 901862 w 901862"/>
                  <a:gd name="connsiteY5-646" fmla="*/ 330042 h 518129"/>
                  <a:gd name="connsiteX6-647" fmla="*/ 820718 w 901862"/>
                  <a:gd name="connsiteY6-648" fmla="*/ 518129 h 518129"/>
                  <a:gd name="connsiteX7-649" fmla="*/ 449618 w 901862"/>
                  <a:gd name="connsiteY7-650" fmla="*/ 343309 h 518129"/>
                  <a:gd name="connsiteX8-651" fmla="*/ 49971 w 901862"/>
                  <a:gd name="connsiteY8-652" fmla="*/ 420666 h 518129"/>
                  <a:gd name="connsiteX9-653" fmla="*/ 0 w 901862"/>
                  <a:gd name="connsiteY9-654" fmla="*/ 330042 h 518129"/>
                  <a:gd name="connsiteX10-655" fmla="*/ 0 w 901862"/>
                  <a:gd name="connsiteY10-656" fmla="*/ 156254 h 518129"/>
                  <a:gd name="connsiteX0-657" fmla="*/ 0 w 901862"/>
                  <a:gd name="connsiteY0-658" fmla="*/ 156254 h 518129"/>
                  <a:gd name="connsiteX1-659" fmla="*/ 45639 w 901862"/>
                  <a:gd name="connsiteY1-660" fmla="*/ 0 h 518129"/>
                  <a:gd name="connsiteX2-661" fmla="*/ 408216 w 901862"/>
                  <a:gd name="connsiteY2-662" fmla="*/ 189898 h 518129"/>
                  <a:gd name="connsiteX3-663" fmla="*/ 792935 w 901862"/>
                  <a:gd name="connsiteY3-664" fmla="*/ 70414 h 518129"/>
                  <a:gd name="connsiteX4-665" fmla="*/ 901862 w 901862"/>
                  <a:gd name="connsiteY4-666" fmla="*/ 156254 h 518129"/>
                  <a:gd name="connsiteX5-667" fmla="*/ 901862 w 901862"/>
                  <a:gd name="connsiteY5-668" fmla="*/ 330042 h 518129"/>
                  <a:gd name="connsiteX6-669" fmla="*/ 820718 w 901862"/>
                  <a:gd name="connsiteY6-670" fmla="*/ 518129 h 518129"/>
                  <a:gd name="connsiteX7-671" fmla="*/ 449618 w 901862"/>
                  <a:gd name="connsiteY7-672" fmla="*/ 343309 h 518129"/>
                  <a:gd name="connsiteX8-673" fmla="*/ 53233 w 901862"/>
                  <a:gd name="connsiteY8-674" fmla="*/ 444254 h 518129"/>
                  <a:gd name="connsiteX9-675" fmla="*/ 0 w 901862"/>
                  <a:gd name="connsiteY9-676" fmla="*/ 330042 h 518129"/>
                  <a:gd name="connsiteX10-677" fmla="*/ 0 w 901862"/>
                  <a:gd name="connsiteY10-678" fmla="*/ 156254 h 518129"/>
                  <a:gd name="connsiteX0-679" fmla="*/ 0 w 901862"/>
                  <a:gd name="connsiteY0-680" fmla="*/ 156254 h 518129"/>
                  <a:gd name="connsiteX1-681" fmla="*/ 45639 w 901862"/>
                  <a:gd name="connsiteY1-682" fmla="*/ 0 h 518129"/>
                  <a:gd name="connsiteX2-683" fmla="*/ 408216 w 901862"/>
                  <a:gd name="connsiteY2-684" fmla="*/ 189898 h 518129"/>
                  <a:gd name="connsiteX3-685" fmla="*/ 792935 w 901862"/>
                  <a:gd name="connsiteY3-686" fmla="*/ 70414 h 518129"/>
                  <a:gd name="connsiteX4-687" fmla="*/ 901862 w 901862"/>
                  <a:gd name="connsiteY4-688" fmla="*/ 156254 h 518129"/>
                  <a:gd name="connsiteX5-689" fmla="*/ 901862 w 901862"/>
                  <a:gd name="connsiteY5-690" fmla="*/ 330042 h 518129"/>
                  <a:gd name="connsiteX6-691" fmla="*/ 820718 w 901862"/>
                  <a:gd name="connsiteY6-692" fmla="*/ 518129 h 518129"/>
                  <a:gd name="connsiteX7-693" fmla="*/ 449618 w 901862"/>
                  <a:gd name="connsiteY7-694" fmla="*/ 343309 h 518129"/>
                  <a:gd name="connsiteX8-695" fmla="*/ 53233 w 901862"/>
                  <a:gd name="connsiteY8-696" fmla="*/ 444254 h 518129"/>
                  <a:gd name="connsiteX9-697" fmla="*/ 0 w 901862"/>
                  <a:gd name="connsiteY9-698" fmla="*/ 330042 h 518129"/>
                  <a:gd name="connsiteX10-699" fmla="*/ 0 w 901862"/>
                  <a:gd name="connsiteY10-700" fmla="*/ 156254 h 518129"/>
                  <a:gd name="connsiteX0-701" fmla="*/ 0 w 901862"/>
                  <a:gd name="connsiteY0-702" fmla="*/ 156254 h 518129"/>
                  <a:gd name="connsiteX1-703" fmla="*/ 45639 w 901862"/>
                  <a:gd name="connsiteY1-704" fmla="*/ 0 h 518129"/>
                  <a:gd name="connsiteX2-705" fmla="*/ 408216 w 901862"/>
                  <a:gd name="connsiteY2-706" fmla="*/ 189898 h 518129"/>
                  <a:gd name="connsiteX3-707" fmla="*/ 792935 w 901862"/>
                  <a:gd name="connsiteY3-708" fmla="*/ 70414 h 518129"/>
                  <a:gd name="connsiteX4-709" fmla="*/ 901862 w 901862"/>
                  <a:gd name="connsiteY4-710" fmla="*/ 156254 h 518129"/>
                  <a:gd name="connsiteX5-711" fmla="*/ 901862 w 901862"/>
                  <a:gd name="connsiteY5-712" fmla="*/ 330042 h 518129"/>
                  <a:gd name="connsiteX6-713" fmla="*/ 820718 w 901862"/>
                  <a:gd name="connsiteY6-714" fmla="*/ 518129 h 518129"/>
                  <a:gd name="connsiteX7-715" fmla="*/ 449618 w 901862"/>
                  <a:gd name="connsiteY7-716" fmla="*/ 343309 h 518129"/>
                  <a:gd name="connsiteX8-717" fmla="*/ 53233 w 901862"/>
                  <a:gd name="connsiteY8-718" fmla="*/ 444254 h 518129"/>
                  <a:gd name="connsiteX9-719" fmla="*/ 0 w 901862"/>
                  <a:gd name="connsiteY9-720" fmla="*/ 330042 h 518129"/>
                  <a:gd name="connsiteX10-721" fmla="*/ 0 w 901862"/>
                  <a:gd name="connsiteY10-722" fmla="*/ 156254 h 518129"/>
                  <a:gd name="connsiteX0-723" fmla="*/ 0 w 901862"/>
                  <a:gd name="connsiteY0-724" fmla="*/ 156254 h 518129"/>
                  <a:gd name="connsiteX1-725" fmla="*/ 45639 w 901862"/>
                  <a:gd name="connsiteY1-726" fmla="*/ 0 h 518129"/>
                  <a:gd name="connsiteX2-727" fmla="*/ 408216 w 901862"/>
                  <a:gd name="connsiteY2-728" fmla="*/ 189898 h 518129"/>
                  <a:gd name="connsiteX3-729" fmla="*/ 792935 w 901862"/>
                  <a:gd name="connsiteY3-730" fmla="*/ 70414 h 518129"/>
                  <a:gd name="connsiteX4-731" fmla="*/ 901862 w 901862"/>
                  <a:gd name="connsiteY4-732" fmla="*/ 156254 h 518129"/>
                  <a:gd name="connsiteX5-733" fmla="*/ 901862 w 901862"/>
                  <a:gd name="connsiteY5-734" fmla="*/ 330042 h 518129"/>
                  <a:gd name="connsiteX6-735" fmla="*/ 820718 w 901862"/>
                  <a:gd name="connsiteY6-736" fmla="*/ 518129 h 518129"/>
                  <a:gd name="connsiteX7-737" fmla="*/ 449618 w 901862"/>
                  <a:gd name="connsiteY7-738" fmla="*/ 343309 h 518129"/>
                  <a:gd name="connsiteX8-739" fmla="*/ 53233 w 901862"/>
                  <a:gd name="connsiteY8-740" fmla="*/ 444254 h 518129"/>
                  <a:gd name="connsiteX9-741" fmla="*/ 0 w 901862"/>
                  <a:gd name="connsiteY9-742" fmla="*/ 330042 h 518129"/>
                  <a:gd name="connsiteX10-743" fmla="*/ 0 w 901862"/>
                  <a:gd name="connsiteY10-744" fmla="*/ 156254 h 518129"/>
                  <a:gd name="connsiteX0-745" fmla="*/ 0 w 901862"/>
                  <a:gd name="connsiteY0-746" fmla="*/ 156254 h 518129"/>
                  <a:gd name="connsiteX1-747" fmla="*/ 45639 w 901862"/>
                  <a:gd name="connsiteY1-748" fmla="*/ 0 h 518129"/>
                  <a:gd name="connsiteX2-749" fmla="*/ 408216 w 901862"/>
                  <a:gd name="connsiteY2-750" fmla="*/ 189898 h 518129"/>
                  <a:gd name="connsiteX3-751" fmla="*/ 792935 w 901862"/>
                  <a:gd name="connsiteY3-752" fmla="*/ 70414 h 518129"/>
                  <a:gd name="connsiteX4-753" fmla="*/ 901862 w 901862"/>
                  <a:gd name="connsiteY4-754" fmla="*/ 156254 h 518129"/>
                  <a:gd name="connsiteX5-755" fmla="*/ 901862 w 901862"/>
                  <a:gd name="connsiteY5-756" fmla="*/ 330042 h 518129"/>
                  <a:gd name="connsiteX6-757" fmla="*/ 820718 w 901862"/>
                  <a:gd name="connsiteY6-758" fmla="*/ 518129 h 518129"/>
                  <a:gd name="connsiteX7-759" fmla="*/ 449618 w 901862"/>
                  <a:gd name="connsiteY7-760" fmla="*/ 343309 h 518129"/>
                  <a:gd name="connsiteX8-761" fmla="*/ 53233 w 901862"/>
                  <a:gd name="connsiteY8-762" fmla="*/ 444254 h 518129"/>
                  <a:gd name="connsiteX9-763" fmla="*/ 0 w 901862"/>
                  <a:gd name="connsiteY9-764" fmla="*/ 330042 h 518129"/>
                  <a:gd name="connsiteX10-765" fmla="*/ 0 w 901862"/>
                  <a:gd name="connsiteY10-766" fmla="*/ 156254 h 518129"/>
                  <a:gd name="connsiteX0-767" fmla="*/ 0 w 901862"/>
                  <a:gd name="connsiteY0-768" fmla="*/ 171490 h 533365"/>
                  <a:gd name="connsiteX1-769" fmla="*/ 27185 w 901862"/>
                  <a:gd name="connsiteY1-770" fmla="*/ 0 h 533365"/>
                  <a:gd name="connsiteX2-771" fmla="*/ 408216 w 901862"/>
                  <a:gd name="connsiteY2-772" fmla="*/ 205134 h 533365"/>
                  <a:gd name="connsiteX3-773" fmla="*/ 792935 w 901862"/>
                  <a:gd name="connsiteY3-774" fmla="*/ 85650 h 533365"/>
                  <a:gd name="connsiteX4-775" fmla="*/ 901862 w 901862"/>
                  <a:gd name="connsiteY4-776" fmla="*/ 171490 h 533365"/>
                  <a:gd name="connsiteX5-777" fmla="*/ 901862 w 901862"/>
                  <a:gd name="connsiteY5-778" fmla="*/ 345278 h 533365"/>
                  <a:gd name="connsiteX6-779" fmla="*/ 820718 w 901862"/>
                  <a:gd name="connsiteY6-780" fmla="*/ 533365 h 533365"/>
                  <a:gd name="connsiteX7-781" fmla="*/ 449618 w 901862"/>
                  <a:gd name="connsiteY7-782" fmla="*/ 358545 h 533365"/>
                  <a:gd name="connsiteX8-783" fmla="*/ 53233 w 901862"/>
                  <a:gd name="connsiteY8-784" fmla="*/ 459490 h 533365"/>
                  <a:gd name="connsiteX9-785" fmla="*/ 0 w 901862"/>
                  <a:gd name="connsiteY9-786" fmla="*/ 345278 h 533365"/>
                  <a:gd name="connsiteX10-787" fmla="*/ 0 w 901862"/>
                  <a:gd name="connsiteY10-788" fmla="*/ 171490 h 53336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37" y="connsiteY9-38"/>
                  </a:cxn>
                  <a:cxn ang="0">
                    <a:pos x="connsiteX10-479" y="connsiteY10-480"/>
                  </a:cxn>
                </a:cxnLst>
                <a:rect l="l" t="t" r="r" b="b"/>
                <a:pathLst>
                  <a:path w="901862" h="533365">
                    <a:moveTo>
                      <a:pt x="0" y="171490"/>
                    </a:moveTo>
                    <a:cubicBezTo>
                      <a:pt x="0" y="147494"/>
                      <a:pt x="3189" y="0"/>
                      <a:pt x="27185" y="0"/>
                    </a:cubicBezTo>
                    <a:cubicBezTo>
                      <a:pt x="108606" y="96799"/>
                      <a:pt x="280591" y="190859"/>
                      <a:pt x="408216" y="205134"/>
                    </a:cubicBezTo>
                    <a:cubicBezTo>
                      <a:pt x="535841" y="219409"/>
                      <a:pt x="638523" y="203937"/>
                      <a:pt x="792935" y="85650"/>
                    </a:cubicBezTo>
                    <a:cubicBezTo>
                      <a:pt x="816931" y="85650"/>
                      <a:pt x="901862" y="147494"/>
                      <a:pt x="901862" y="171490"/>
                    </a:cubicBezTo>
                    <a:lnTo>
                      <a:pt x="901862" y="345278"/>
                    </a:lnTo>
                    <a:cubicBezTo>
                      <a:pt x="901862" y="369274"/>
                      <a:pt x="844714" y="533365"/>
                      <a:pt x="820718" y="533365"/>
                    </a:cubicBezTo>
                    <a:cubicBezTo>
                      <a:pt x="658038" y="406441"/>
                      <a:pt x="577532" y="370857"/>
                      <a:pt x="449618" y="358545"/>
                    </a:cubicBezTo>
                    <a:cubicBezTo>
                      <a:pt x="321704" y="346233"/>
                      <a:pt x="129858" y="460586"/>
                      <a:pt x="53233" y="459490"/>
                    </a:cubicBezTo>
                    <a:cubicBezTo>
                      <a:pt x="29237" y="459490"/>
                      <a:pt x="0" y="369274"/>
                      <a:pt x="0" y="345278"/>
                    </a:cubicBezTo>
                    <a:lnTo>
                      <a:pt x="0" y="171490"/>
                    </a:lnTo>
                    <a:close/>
                  </a:path>
                </a:pathLst>
              </a:custGeom>
              <a:solidFill>
                <a:srgbClr val="D03E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17"/>
              <p:cNvSpPr/>
              <p:nvPr/>
            </p:nvSpPr>
            <p:spPr>
              <a:xfrm rot="18884533">
                <a:off x="4986624" y="1188251"/>
                <a:ext cx="901862" cy="533365"/>
              </a:xfrm>
              <a:custGeom>
                <a:avLst/>
                <a:gdLst>
                  <a:gd name="connsiteX0" fmla="*/ 0 w 901862"/>
                  <a:gd name="connsiteY0" fmla="*/ 43448 h 260684"/>
                  <a:gd name="connsiteX1" fmla="*/ 43448 w 901862"/>
                  <a:gd name="connsiteY1" fmla="*/ 0 h 260684"/>
                  <a:gd name="connsiteX2" fmla="*/ 858414 w 901862"/>
                  <a:gd name="connsiteY2" fmla="*/ 0 h 260684"/>
                  <a:gd name="connsiteX3" fmla="*/ 901862 w 901862"/>
                  <a:gd name="connsiteY3" fmla="*/ 43448 h 260684"/>
                  <a:gd name="connsiteX4" fmla="*/ 901862 w 901862"/>
                  <a:gd name="connsiteY4" fmla="*/ 217236 h 260684"/>
                  <a:gd name="connsiteX5" fmla="*/ 858414 w 901862"/>
                  <a:gd name="connsiteY5" fmla="*/ 260684 h 260684"/>
                  <a:gd name="connsiteX6" fmla="*/ 43448 w 901862"/>
                  <a:gd name="connsiteY6" fmla="*/ 260684 h 260684"/>
                  <a:gd name="connsiteX7" fmla="*/ 0 w 901862"/>
                  <a:gd name="connsiteY7" fmla="*/ 217236 h 260684"/>
                  <a:gd name="connsiteX8" fmla="*/ 0 w 901862"/>
                  <a:gd name="connsiteY8" fmla="*/ 43448 h 260684"/>
                  <a:gd name="connsiteX0-1" fmla="*/ 0 w 901862"/>
                  <a:gd name="connsiteY0-2" fmla="*/ 43539 h 260775"/>
                  <a:gd name="connsiteX1-3" fmla="*/ 43448 w 901862"/>
                  <a:gd name="connsiteY1-4" fmla="*/ 91 h 260775"/>
                  <a:gd name="connsiteX2-5" fmla="*/ 469179 w 901862"/>
                  <a:gd name="connsiteY2-6" fmla="*/ 0 h 260775"/>
                  <a:gd name="connsiteX3-7" fmla="*/ 858414 w 901862"/>
                  <a:gd name="connsiteY3-8" fmla="*/ 91 h 260775"/>
                  <a:gd name="connsiteX4-9" fmla="*/ 901862 w 901862"/>
                  <a:gd name="connsiteY4-10" fmla="*/ 43539 h 260775"/>
                  <a:gd name="connsiteX5-11" fmla="*/ 901862 w 901862"/>
                  <a:gd name="connsiteY5-12" fmla="*/ 217327 h 260775"/>
                  <a:gd name="connsiteX6-13" fmla="*/ 858414 w 901862"/>
                  <a:gd name="connsiteY6-14" fmla="*/ 260775 h 260775"/>
                  <a:gd name="connsiteX7-15" fmla="*/ 43448 w 901862"/>
                  <a:gd name="connsiteY7-16" fmla="*/ 260775 h 260775"/>
                  <a:gd name="connsiteX8-17" fmla="*/ 0 w 901862"/>
                  <a:gd name="connsiteY8-18" fmla="*/ 217327 h 260775"/>
                  <a:gd name="connsiteX9" fmla="*/ 0 w 901862"/>
                  <a:gd name="connsiteY9" fmla="*/ 43539 h 260775"/>
                  <a:gd name="connsiteX0-19" fmla="*/ 0 w 901862"/>
                  <a:gd name="connsiteY0-20" fmla="*/ 43448 h 260684"/>
                  <a:gd name="connsiteX1-21" fmla="*/ 43448 w 901862"/>
                  <a:gd name="connsiteY1-22" fmla="*/ 0 h 260684"/>
                  <a:gd name="connsiteX2-23" fmla="*/ 441588 w 901862"/>
                  <a:gd name="connsiteY2-24" fmla="*/ 144593 h 260684"/>
                  <a:gd name="connsiteX3-25" fmla="*/ 858414 w 901862"/>
                  <a:gd name="connsiteY3-26" fmla="*/ 0 h 260684"/>
                  <a:gd name="connsiteX4-27" fmla="*/ 901862 w 901862"/>
                  <a:gd name="connsiteY4-28" fmla="*/ 43448 h 260684"/>
                  <a:gd name="connsiteX5-29" fmla="*/ 901862 w 901862"/>
                  <a:gd name="connsiteY5-30" fmla="*/ 217236 h 260684"/>
                  <a:gd name="connsiteX6-31" fmla="*/ 858414 w 901862"/>
                  <a:gd name="connsiteY6-32" fmla="*/ 260684 h 260684"/>
                  <a:gd name="connsiteX7-33" fmla="*/ 43448 w 901862"/>
                  <a:gd name="connsiteY7-34" fmla="*/ 260684 h 260684"/>
                  <a:gd name="connsiteX8-35" fmla="*/ 0 w 901862"/>
                  <a:gd name="connsiteY8-36" fmla="*/ 217236 h 260684"/>
                  <a:gd name="connsiteX9-37" fmla="*/ 0 w 901862"/>
                  <a:gd name="connsiteY9-38" fmla="*/ 43448 h 260684"/>
                  <a:gd name="connsiteX0-39" fmla="*/ 0 w 901862"/>
                  <a:gd name="connsiteY0-40" fmla="*/ 43448 h 260684"/>
                  <a:gd name="connsiteX1-41" fmla="*/ 43448 w 901862"/>
                  <a:gd name="connsiteY1-42" fmla="*/ 0 h 260684"/>
                  <a:gd name="connsiteX2-43" fmla="*/ 446920 w 901862"/>
                  <a:gd name="connsiteY2-44" fmla="*/ 82317 h 260684"/>
                  <a:gd name="connsiteX3-45" fmla="*/ 858414 w 901862"/>
                  <a:gd name="connsiteY3-46" fmla="*/ 0 h 260684"/>
                  <a:gd name="connsiteX4-47" fmla="*/ 901862 w 901862"/>
                  <a:gd name="connsiteY4-48" fmla="*/ 43448 h 260684"/>
                  <a:gd name="connsiteX5-49" fmla="*/ 901862 w 901862"/>
                  <a:gd name="connsiteY5-50" fmla="*/ 217236 h 260684"/>
                  <a:gd name="connsiteX6-51" fmla="*/ 858414 w 901862"/>
                  <a:gd name="connsiteY6-52" fmla="*/ 260684 h 260684"/>
                  <a:gd name="connsiteX7-53" fmla="*/ 43448 w 901862"/>
                  <a:gd name="connsiteY7-54" fmla="*/ 260684 h 260684"/>
                  <a:gd name="connsiteX8-55" fmla="*/ 0 w 901862"/>
                  <a:gd name="connsiteY8-56" fmla="*/ 217236 h 260684"/>
                  <a:gd name="connsiteX9-57" fmla="*/ 0 w 901862"/>
                  <a:gd name="connsiteY9-58" fmla="*/ 43448 h 260684"/>
                  <a:gd name="connsiteX0-59" fmla="*/ 0 w 901862"/>
                  <a:gd name="connsiteY0-60" fmla="*/ 43448 h 260684"/>
                  <a:gd name="connsiteX1-61" fmla="*/ 43448 w 901862"/>
                  <a:gd name="connsiteY1-62" fmla="*/ 0 h 260684"/>
                  <a:gd name="connsiteX2-63" fmla="*/ 446920 w 901862"/>
                  <a:gd name="connsiteY2-64" fmla="*/ 82317 h 260684"/>
                  <a:gd name="connsiteX3-65" fmla="*/ 858414 w 901862"/>
                  <a:gd name="connsiteY3-66" fmla="*/ 0 h 260684"/>
                  <a:gd name="connsiteX4-67" fmla="*/ 901862 w 901862"/>
                  <a:gd name="connsiteY4-68" fmla="*/ 43448 h 260684"/>
                  <a:gd name="connsiteX5-69" fmla="*/ 901862 w 901862"/>
                  <a:gd name="connsiteY5-70" fmla="*/ 217236 h 260684"/>
                  <a:gd name="connsiteX6-71" fmla="*/ 858414 w 901862"/>
                  <a:gd name="connsiteY6-72" fmla="*/ 260684 h 260684"/>
                  <a:gd name="connsiteX7-73" fmla="*/ 43448 w 901862"/>
                  <a:gd name="connsiteY7-74" fmla="*/ 260684 h 260684"/>
                  <a:gd name="connsiteX8-75" fmla="*/ 0 w 901862"/>
                  <a:gd name="connsiteY8-76" fmla="*/ 217236 h 260684"/>
                  <a:gd name="connsiteX9-77" fmla="*/ 0 w 901862"/>
                  <a:gd name="connsiteY9-78" fmla="*/ 43448 h 260684"/>
                  <a:gd name="connsiteX0-79" fmla="*/ 0 w 901862"/>
                  <a:gd name="connsiteY0-80" fmla="*/ 43448 h 260684"/>
                  <a:gd name="connsiteX1-81" fmla="*/ 43448 w 901862"/>
                  <a:gd name="connsiteY1-82" fmla="*/ 0 h 260684"/>
                  <a:gd name="connsiteX2-83" fmla="*/ 446920 w 901862"/>
                  <a:gd name="connsiteY2-84" fmla="*/ 82317 h 260684"/>
                  <a:gd name="connsiteX3-85" fmla="*/ 858414 w 901862"/>
                  <a:gd name="connsiteY3-86" fmla="*/ 0 h 260684"/>
                  <a:gd name="connsiteX4-87" fmla="*/ 901862 w 901862"/>
                  <a:gd name="connsiteY4-88" fmla="*/ 43448 h 260684"/>
                  <a:gd name="connsiteX5-89" fmla="*/ 901862 w 901862"/>
                  <a:gd name="connsiteY5-90" fmla="*/ 217236 h 260684"/>
                  <a:gd name="connsiteX6-91" fmla="*/ 858414 w 901862"/>
                  <a:gd name="connsiteY6-92" fmla="*/ 260684 h 260684"/>
                  <a:gd name="connsiteX7-93" fmla="*/ 43448 w 901862"/>
                  <a:gd name="connsiteY7-94" fmla="*/ 260684 h 260684"/>
                  <a:gd name="connsiteX8-95" fmla="*/ 0 w 901862"/>
                  <a:gd name="connsiteY8-96" fmla="*/ 217236 h 260684"/>
                  <a:gd name="connsiteX9-97" fmla="*/ 0 w 901862"/>
                  <a:gd name="connsiteY9-98" fmla="*/ 43448 h 260684"/>
                  <a:gd name="connsiteX0-99" fmla="*/ 0 w 901862"/>
                  <a:gd name="connsiteY0-100" fmla="*/ 90518 h 307754"/>
                  <a:gd name="connsiteX1-101" fmla="*/ 60498 w 901862"/>
                  <a:gd name="connsiteY1-102" fmla="*/ 0 h 307754"/>
                  <a:gd name="connsiteX2-103" fmla="*/ 446920 w 901862"/>
                  <a:gd name="connsiteY2-104" fmla="*/ 129387 h 307754"/>
                  <a:gd name="connsiteX3-105" fmla="*/ 858414 w 901862"/>
                  <a:gd name="connsiteY3-106" fmla="*/ 47070 h 307754"/>
                  <a:gd name="connsiteX4-107" fmla="*/ 901862 w 901862"/>
                  <a:gd name="connsiteY4-108" fmla="*/ 90518 h 307754"/>
                  <a:gd name="connsiteX5-109" fmla="*/ 901862 w 901862"/>
                  <a:gd name="connsiteY5-110" fmla="*/ 264306 h 307754"/>
                  <a:gd name="connsiteX6-111" fmla="*/ 858414 w 901862"/>
                  <a:gd name="connsiteY6-112" fmla="*/ 307754 h 307754"/>
                  <a:gd name="connsiteX7-113" fmla="*/ 43448 w 901862"/>
                  <a:gd name="connsiteY7-114" fmla="*/ 307754 h 307754"/>
                  <a:gd name="connsiteX8-115" fmla="*/ 0 w 901862"/>
                  <a:gd name="connsiteY8-116" fmla="*/ 264306 h 307754"/>
                  <a:gd name="connsiteX9-117" fmla="*/ 0 w 901862"/>
                  <a:gd name="connsiteY9-118" fmla="*/ 90518 h 307754"/>
                  <a:gd name="connsiteX0-119" fmla="*/ 0 w 901862"/>
                  <a:gd name="connsiteY0-120" fmla="*/ 90518 h 307754"/>
                  <a:gd name="connsiteX1-121" fmla="*/ 60498 w 901862"/>
                  <a:gd name="connsiteY1-122" fmla="*/ 0 h 307754"/>
                  <a:gd name="connsiteX2-123" fmla="*/ 446920 w 901862"/>
                  <a:gd name="connsiteY2-124" fmla="*/ 129387 h 307754"/>
                  <a:gd name="connsiteX3-125" fmla="*/ 858414 w 901862"/>
                  <a:gd name="connsiteY3-126" fmla="*/ 47070 h 307754"/>
                  <a:gd name="connsiteX4-127" fmla="*/ 901862 w 901862"/>
                  <a:gd name="connsiteY4-128" fmla="*/ 90518 h 307754"/>
                  <a:gd name="connsiteX5-129" fmla="*/ 901862 w 901862"/>
                  <a:gd name="connsiteY5-130" fmla="*/ 264306 h 307754"/>
                  <a:gd name="connsiteX6-131" fmla="*/ 858414 w 901862"/>
                  <a:gd name="connsiteY6-132" fmla="*/ 307754 h 307754"/>
                  <a:gd name="connsiteX7-133" fmla="*/ 43448 w 901862"/>
                  <a:gd name="connsiteY7-134" fmla="*/ 307754 h 307754"/>
                  <a:gd name="connsiteX8-135" fmla="*/ 0 w 901862"/>
                  <a:gd name="connsiteY8-136" fmla="*/ 264306 h 307754"/>
                  <a:gd name="connsiteX9-137" fmla="*/ 0 w 901862"/>
                  <a:gd name="connsiteY9-138" fmla="*/ 90518 h 307754"/>
                  <a:gd name="connsiteX0-139" fmla="*/ 0 w 901862"/>
                  <a:gd name="connsiteY0-140" fmla="*/ 90518 h 307754"/>
                  <a:gd name="connsiteX1-141" fmla="*/ 60498 w 901862"/>
                  <a:gd name="connsiteY1-142" fmla="*/ 0 h 307754"/>
                  <a:gd name="connsiteX2-143" fmla="*/ 446920 w 901862"/>
                  <a:gd name="connsiteY2-144" fmla="*/ 129387 h 307754"/>
                  <a:gd name="connsiteX3-145" fmla="*/ 858414 w 901862"/>
                  <a:gd name="connsiteY3-146" fmla="*/ 47070 h 307754"/>
                  <a:gd name="connsiteX4-147" fmla="*/ 901862 w 901862"/>
                  <a:gd name="connsiteY4-148" fmla="*/ 90518 h 307754"/>
                  <a:gd name="connsiteX5-149" fmla="*/ 901862 w 901862"/>
                  <a:gd name="connsiteY5-150" fmla="*/ 264306 h 307754"/>
                  <a:gd name="connsiteX6-151" fmla="*/ 858414 w 901862"/>
                  <a:gd name="connsiteY6-152" fmla="*/ 307754 h 307754"/>
                  <a:gd name="connsiteX7-153" fmla="*/ 43448 w 901862"/>
                  <a:gd name="connsiteY7-154" fmla="*/ 307754 h 307754"/>
                  <a:gd name="connsiteX8-155" fmla="*/ 0 w 901862"/>
                  <a:gd name="connsiteY8-156" fmla="*/ 264306 h 307754"/>
                  <a:gd name="connsiteX9-157" fmla="*/ 0 w 901862"/>
                  <a:gd name="connsiteY9-158" fmla="*/ 90518 h 307754"/>
                  <a:gd name="connsiteX0-159" fmla="*/ 0 w 901862"/>
                  <a:gd name="connsiteY0-160" fmla="*/ 109063 h 326299"/>
                  <a:gd name="connsiteX1-161" fmla="*/ 55530 w 901862"/>
                  <a:gd name="connsiteY1-162" fmla="*/ 0 h 326299"/>
                  <a:gd name="connsiteX2-163" fmla="*/ 446920 w 901862"/>
                  <a:gd name="connsiteY2-164" fmla="*/ 147932 h 326299"/>
                  <a:gd name="connsiteX3-165" fmla="*/ 858414 w 901862"/>
                  <a:gd name="connsiteY3-166" fmla="*/ 65615 h 326299"/>
                  <a:gd name="connsiteX4-167" fmla="*/ 901862 w 901862"/>
                  <a:gd name="connsiteY4-168" fmla="*/ 109063 h 326299"/>
                  <a:gd name="connsiteX5-169" fmla="*/ 901862 w 901862"/>
                  <a:gd name="connsiteY5-170" fmla="*/ 282851 h 326299"/>
                  <a:gd name="connsiteX6-171" fmla="*/ 858414 w 901862"/>
                  <a:gd name="connsiteY6-172" fmla="*/ 326299 h 326299"/>
                  <a:gd name="connsiteX7-173" fmla="*/ 43448 w 901862"/>
                  <a:gd name="connsiteY7-174" fmla="*/ 326299 h 326299"/>
                  <a:gd name="connsiteX8-175" fmla="*/ 0 w 901862"/>
                  <a:gd name="connsiteY8-176" fmla="*/ 282851 h 326299"/>
                  <a:gd name="connsiteX9-177" fmla="*/ 0 w 901862"/>
                  <a:gd name="connsiteY9-178" fmla="*/ 109063 h 326299"/>
                  <a:gd name="connsiteX0-179" fmla="*/ 0 w 901862"/>
                  <a:gd name="connsiteY0-180" fmla="*/ 109063 h 326299"/>
                  <a:gd name="connsiteX1-181" fmla="*/ 55530 w 901862"/>
                  <a:gd name="connsiteY1-182" fmla="*/ 0 h 326299"/>
                  <a:gd name="connsiteX2-183" fmla="*/ 446920 w 901862"/>
                  <a:gd name="connsiteY2-184" fmla="*/ 147932 h 326299"/>
                  <a:gd name="connsiteX3-185" fmla="*/ 858414 w 901862"/>
                  <a:gd name="connsiteY3-186" fmla="*/ 65615 h 326299"/>
                  <a:gd name="connsiteX4-187" fmla="*/ 901862 w 901862"/>
                  <a:gd name="connsiteY4-188" fmla="*/ 109063 h 326299"/>
                  <a:gd name="connsiteX5-189" fmla="*/ 901862 w 901862"/>
                  <a:gd name="connsiteY5-190" fmla="*/ 282851 h 326299"/>
                  <a:gd name="connsiteX6-191" fmla="*/ 858414 w 901862"/>
                  <a:gd name="connsiteY6-192" fmla="*/ 326299 h 326299"/>
                  <a:gd name="connsiteX7-193" fmla="*/ 43448 w 901862"/>
                  <a:gd name="connsiteY7-194" fmla="*/ 326299 h 326299"/>
                  <a:gd name="connsiteX8-195" fmla="*/ 0 w 901862"/>
                  <a:gd name="connsiteY8-196" fmla="*/ 282851 h 326299"/>
                  <a:gd name="connsiteX9-197" fmla="*/ 0 w 901862"/>
                  <a:gd name="connsiteY9-198" fmla="*/ 109063 h 326299"/>
                  <a:gd name="connsiteX0-199" fmla="*/ 0 w 901862"/>
                  <a:gd name="connsiteY0-200" fmla="*/ 109063 h 326299"/>
                  <a:gd name="connsiteX1-201" fmla="*/ 55530 w 901862"/>
                  <a:gd name="connsiteY1-202" fmla="*/ 0 h 326299"/>
                  <a:gd name="connsiteX2-203" fmla="*/ 446920 w 901862"/>
                  <a:gd name="connsiteY2-204" fmla="*/ 147932 h 326299"/>
                  <a:gd name="connsiteX3-205" fmla="*/ 858414 w 901862"/>
                  <a:gd name="connsiteY3-206" fmla="*/ 65615 h 326299"/>
                  <a:gd name="connsiteX4-207" fmla="*/ 901862 w 901862"/>
                  <a:gd name="connsiteY4-208" fmla="*/ 109063 h 326299"/>
                  <a:gd name="connsiteX5-209" fmla="*/ 901862 w 901862"/>
                  <a:gd name="connsiteY5-210" fmla="*/ 282851 h 326299"/>
                  <a:gd name="connsiteX6-211" fmla="*/ 858414 w 901862"/>
                  <a:gd name="connsiteY6-212" fmla="*/ 326299 h 326299"/>
                  <a:gd name="connsiteX7-213" fmla="*/ 43448 w 901862"/>
                  <a:gd name="connsiteY7-214" fmla="*/ 326299 h 326299"/>
                  <a:gd name="connsiteX8-215" fmla="*/ 0 w 901862"/>
                  <a:gd name="connsiteY8-216" fmla="*/ 282851 h 326299"/>
                  <a:gd name="connsiteX9-217" fmla="*/ 0 w 901862"/>
                  <a:gd name="connsiteY9-218" fmla="*/ 109063 h 326299"/>
                  <a:gd name="connsiteX0-219" fmla="*/ 0 w 901862"/>
                  <a:gd name="connsiteY0-220" fmla="*/ 109063 h 326299"/>
                  <a:gd name="connsiteX1-221" fmla="*/ 55530 w 901862"/>
                  <a:gd name="connsiteY1-222" fmla="*/ 0 h 326299"/>
                  <a:gd name="connsiteX2-223" fmla="*/ 446920 w 901862"/>
                  <a:gd name="connsiteY2-224" fmla="*/ 147932 h 326299"/>
                  <a:gd name="connsiteX3-225" fmla="*/ 858414 w 901862"/>
                  <a:gd name="connsiteY3-226" fmla="*/ 65615 h 326299"/>
                  <a:gd name="connsiteX4-227" fmla="*/ 901862 w 901862"/>
                  <a:gd name="connsiteY4-228" fmla="*/ 109063 h 326299"/>
                  <a:gd name="connsiteX5-229" fmla="*/ 901862 w 901862"/>
                  <a:gd name="connsiteY5-230" fmla="*/ 282851 h 326299"/>
                  <a:gd name="connsiteX6-231" fmla="*/ 858414 w 901862"/>
                  <a:gd name="connsiteY6-232" fmla="*/ 326299 h 326299"/>
                  <a:gd name="connsiteX7-233" fmla="*/ 43448 w 901862"/>
                  <a:gd name="connsiteY7-234" fmla="*/ 326299 h 326299"/>
                  <a:gd name="connsiteX8-235" fmla="*/ 0 w 901862"/>
                  <a:gd name="connsiteY8-236" fmla="*/ 282851 h 326299"/>
                  <a:gd name="connsiteX9-237" fmla="*/ 0 w 901862"/>
                  <a:gd name="connsiteY9-238" fmla="*/ 109063 h 326299"/>
                  <a:gd name="connsiteX0-239" fmla="*/ 0 w 901862"/>
                  <a:gd name="connsiteY0-240" fmla="*/ 109063 h 326299"/>
                  <a:gd name="connsiteX1-241" fmla="*/ 55530 w 901862"/>
                  <a:gd name="connsiteY1-242" fmla="*/ 0 h 326299"/>
                  <a:gd name="connsiteX2-243" fmla="*/ 446920 w 901862"/>
                  <a:gd name="connsiteY2-244" fmla="*/ 147932 h 326299"/>
                  <a:gd name="connsiteX3-245" fmla="*/ 858414 w 901862"/>
                  <a:gd name="connsiteY3-246" fmla="*/ 65615 h 326299"/>
                  <a:gd name="connsiteX4-247" fmla="*/ 901862 w 901862"/>
                  <a:gd name="connsiteY4-248" fmla="*/ 109063 h 326299"/>
                  <a:gd name="connsiteX5-249" fmla="*/ 901862 w 901862"/>
                  <a:gd name="connsiteY5-250" fmla="*/ 282851 h 326299"/>
                  <a:gd name="connsiteX6-251" fmla="*/ 858414 w 901862"/>
                  <a:gd name="connsiteY6-252" fmla="*/ 326299 h 326299"/>
                  <a:gd name="connsiteX7-253" fmla="*/ 43448 w 901862"/>
                  <a:gd name="connsiteY7-254" fmla="*/ 326299 h 326299"/>
                  <a:gd name="connsiteX8-255" fmla="*/ 0 w 901862"/>
                  <a:gd name="connsiteY8-256" fmla="*/ 282851 h 326299"/>
                  <a:gd name="connsiteX9-257" fmla="*/ 0 w 901862"/>
                  <a:gd name="connsiteY9-258" fmla="*/ 109063 h 326299"/>
                  <a:gd name="connsiteX0-259" fmla="*/ 0 w 901862"/>
                  <a:gd name="connsiteY0-260" fmla="*/ 109063 h 326299"/>
                  <a:gd name="connsiteX1-261" fmla="*/ 55530 w 901862"/>
                  <a:gd name="connsiteY1-262" fmla="*/ 0 h 326299"/>
                  <a:gd name="connsiteX2-263" fmla="*/ 408216 w 901862"/>
                  <a:gd name="connsiteY2-264" fmla="*/ 142707 h 326299"/>
                  <a:gd name="connsiteX3-265" fmla="*/ 858414 w 901862"/>
                  <a:gd name="connsiteY3-266" fmla="*/ 65615 h 326299"/>
                  <a:gd name="connsiteX4-267" fmla="*/ 901862 w 901862"/>
                  <a:gd name="connsiteY4-268" fmla="*/ 109063 h 326299"/>
                  <a:gd name="connsiteX5-269" fmla="*/ 901862 w 901862"/>
                  <a:gd name="connsiteY5-270" fmla="*/ 282851 h 326299"/>
                  <a:gd name="connsiteX6-271" fmla="*/ 858414 w 901862"/>
                  <a:gd name="connsiteY6-272" fmla="*/ 326299 h 326299"/>
                  <a:gd name="connsiteX7-273" fmla="*/ 43448 w 901862"/>
                  <a:gd name="connsiteY7-274" fmla="*/ 326299 h 326299"/>
                  <a:gd name="connsiteX8-275" fmla="*/ 0 w 901862"/>
                  <a:gd name="connsiteY8-276" fmla="*/ 282851 h 326299"/>
                  <a:gd name="connsiteX9-277" fmla="*/ 0 w 901862"/>
                  <a:gd name="connsiteY9-278" fmla="*/ 109063 h 326299"/>
                  <a:gd name="connsiteX0-279" fmla="*/ 0 w 901862"/>
                  <a:gd name="connsiteY0-280" fmla="*/ 109063 h 326299"/>
                  <a:gd name="connsiteX1-281" fmla="*/ 55530 w 901862"/>
                  <a:gd name="connsiteY1-282" fmla="*/ 0 h 326299"/>
                  <a:gd name="connsiteX2-283" fmla="*/ 408216 w 901862"/>
                  <a:gd name="connsiteY2-284" fmla="*/ 142707 h 326299"/>
                  <a:gd name="connsiteX3-285" fmla="*/ 856799 w 901862"/>
                  <a:gd name="connsiteY3-286" fmla="*/ 50453 h 326299"/>
                  <a:gd name="connsiteX4-287" fmla="*/ 901862 w 901862"/>
                  <a:gd name="connsiteY4-288" fmla="*/ 109063 h 326299"/>
                  <a:gd name="connsiteX5-289" fmla="*/ 901862 w 901862"/>
                  <a:gd name="connsiteY5-290" fmla="*/ 282851 h 326299"/>
                  <a:gd name="connsiteX6-291" fmla="*/ 858414 w 901862"/>
                  <a:gd name="connsiteY6-292" fmla="*/ 326299 h 326299"/>
                  <a:gd name="connsiteX7-293" fmla="*/ 43448 w 901862"/>
                  <a:gd name="connsiteY7-294" fmla="*/ 326299 h 326299"/>
                  <a:gd name="connsiteX8-295" fmla="*/ 0 w 901862"/>
                  <a:gd name="connsiteY8-296" fmla="*/ 282851 h 326299"/>
                  <a:gd name="connsiteX9-297" fmla="*/ 0 w 901862"/>
                  <a:gd name="connsiteY9-298" fmla="*/ 109063 h 326299"/>
                  <a:gd name="connsiteX0-299" fmla="*/ 0 w 901862"/>
                  <a:gd name="connsiteY0-300" fmla="*/ 109063 h 326299"/>
                  <a:gd name="connsiteX1-301" fmla="*/ 55530 w 901862"/>
                  <a:gd name="connsiteY1-302" fmla="*/ 0 h 326299"/>
                  <a:gd name="connsiteX2-303" fmla="*/ 408216 w 901862"/>
                  <a:gd name="connsiteY2-304" fmla="*/ 142707 h 326299"/>
                  <a:gd name="connsiteX3-305" fmla="*/ 856799 w 901862"/>
                  <a:gd name="connsiteY3-306" fmla="*/ 50453 h 326299"/>
                  <a:gd name="connsiteX4-307" fmla="*/ 901862 w 901862"/>
                  <a:gd name="connsiteY4-308" fmla="*/ 109063 h 326299"/>
                  <a:gd name="connsiteX5-309" fmla="*/ 901862 w 901862"/>
                  <a:gd name="connsiteY5-310" fmla="*/ 282851 h 326299"/>
                  <a:gd name="connsiteX6-311" fmla="*/ 858414 w 901862"/>
                  <a:gd name="connsiteY6-312" fmla="*/ 326299 h 326299"/>
                  <a:gd name="connsiteX7-313" fmla="*/ 43448 w 901862"/>
                  <a:gd name="connsiteY7-314" fmla="*/ 326299 h 326299"/>
                  <a:gd name="connsiteX8-315" fmla="*/ 0 w 901862"/>
                  <a:gd name="connsiteY8-316" fmla="*/ 282851 h 326299"/>
                  <a:gd name="connsiteX9-317" fmla="*/ 0 w 901862"/>
                  <a:gd name="connsiteY9-318" fmla="*/ 109063 h 326299"/>
                  <a:gd name="connsiteX0-319" fmla="*/ 0 w 901862"/>
                  <a:gd name="connsiteY0-320" fmla="*/ 109063 h 326299"/>
                  <a:gd name="connsiteX1-321" fmla="*/ 55530 w 901862"/>
                  <a:gd name="connsiteY1-322" fmla="*/ 0 h 326299"/>
                  <a:gd name="connsiteX2-323" fmla="*/ 408216 w 901862"/>
                  <a:gd name="connsiteY2-324" fmla="*/ 142707 h 326299"/>
                  <a:gd name="connsiteX3-325" fmla="*/ 803023 w 901862"/>
                  <a:gd name="connsiteY3-326" fmla="*/ 26637 h 326299"/>
                  <a:gd name="connsiteX4-327" fmla="*/ 901862 w 901862"/>
                  <a:gd name="connsiteY4-328" fmla="*/ 109063 h 326299"/>
                  <a:gd name="connsiteX5-329" fmla="*/ 901862 w 901862"/>
                  <a:gd name="connsiteY5-330" fmla="*/ 282851 h 326299"/>
                  <a:gd name="connsiteX6-331" fmla="*/ 858414 w 901862"/>
                  <a:gd name="connsiteY6-332" fmla="*/ 326299 h 326299"/>
                  <a:gd name="connsiteX7-333" fmla="*/ 43448 w 901862"/>
                  <a:gd name="connsiteY7-334" fmla="*/ 326299 h 326299"/>
                  <a:gd name="connsiteX8-335" fmla="*/ 0 w 901862"/>
                  <a:gd name="connsiteY8-336" fmla="*/ 282851 h 326299"/>
                  <a:gd name="connsiteX9-337" fmla="*/ 0 w 901862"/>
                  <a:gd name="connsiteY9-338" fmla="*/ 109063 h 326299"/>
                  <a:gd name="connsiteX0-339" fmla="*/ 0 w 901862"/>
                  <a:gd name="connsiteY0-340" fmla="*/ 109063 h 326299"/>
                  <a:gd name="connsiteX1-341" fmla="*/ 55530 w 901862"/>
                  <a:gd name="connsiteY1-342" fmla="*/ 0 h 326299"/>
                  <a:gd name="connsiteX2-343" fmla="*/ 408216 w 901862"/>
                  <a:gd name="connsiteY2-344" fmla="*/ 142707 h 326299"/>
                  <a:gd name="connsiteX3-345" fmla="*/ 809712 w 901862"/>
                  <a:gd name="connsiteY3-346" fmla="*/ 36769 h 326299"/>
                  <a:gd name="connsiteX4-347" fmla="*/ 901862 w 901862"/>
                  <a:gd name="connsiteY4-348" fmla="*/ 109063 h 326299"/>
                  <a:gd name="connsiteX5-349" fmla="*/ 901862 w 901862"/>
                  <a:gd name="connsiteY5-350" fmla="*/ 282851 h 326299"/>
                  <a:gd name="connsiteX6-351" fmla="*/ 858414 w 901862"/>
                  <a:gd name="connsiteY6-352" fmla="*/ 326299 h 326299"/>
                  <a:gd name="connsiteX7-353" fmla="*/ 43448 w 901862"/>
                  <a:gd name="connsiteY7-354" fmla="*/ 326299 h 326299"/>
                  <a:gd name="connsiteX8-355" fmla="*/ 0 w 901862"/>
                  <a:gd name="connsiteY8-356" fmla="*/ 282851 h 326299"/>
                  <a:gd name="connsiteX9-357" fmla="*/ 0 w 901862"/>
                  <a:gd name="connsiteY9-358" fmla="*/ 109063 h 326299"/>
                  <a:gd name="connsiteX0-359" fmla="*/ 0 w 901862"/>
                  <a:gd name="connsiteY0-360" fmla="*/ 109063 h 326299"/>
                  <a:gd name="connsiteX1-361" fmla="*/ 55530 w 901862"/>
                  <a:gd name="connsiteY1-362" fmla="*/ 0 h 326299"/>
                  <a:gd name="connsiteX2-363" fmla="*/ 408216 w 901862"/>
                  <a:gd name="connsiteY2-364" fmla="*/ 142707 h 326299"/>
                  <a:gd name="connsiteX3-365" fmla="*/ 809712 w 901862"/>
                  <a:gd name="connsiteY3-366" fmla="*/ 36769 h 326299"/>
                  <a:gd name="connsiteX4-367" fmla="*/ 901862 w 901862"/>
                  <a:gd name="connsiteY4-368" fmla="*/ 109063 h 326299"/>
                  <a:gd name="connsiteX5-369" fmla="*/ 901862 w 901862"/>
                  <a:gd name="connsiteY5-370" fmla="*/ 282851 h 326299"/>
                  <a:gd name="connsiteX6-371" fmla="*/ 858414 w 901862"/>
                  <a:gd name="connsiteY6-372" fmla="*/ 326299 h 326299"/>
                  <a:gd name="connsiteX7-373" fmla="*/ 43448 w 901862"/>
                  <a:gd name="connsiteY7-374" fmla="*/ 326299 h 326299"/>
                  <a:gd name="connsiteX8-375" fmla="*/ 0 w 901862"/>
                  <a:gd name="connsiteY8-376" fmla="*/ 282851 h 326299"/>
                  <a:gd name="connsiteX9-377" fmla="*/ 0 w 901862"/>
                  <a:gd name="connsiteY9-378" fmla="*/ 109063 h 326299"/>
                  <a:gd name="connsiteX0-379" fmla="*/ 0 w 901862"/>
                  <a:gd name="connsiteY0-380" fmla="*/ 109063 h 326299"/>
                  <a:gd name="connsiteX1-381" fmla="*/ 55530 w 901862"/>
                  <a:gd name="connsiteY1-382" fmla="*/ 0 h 326299"/>
                  <a:gd name="connsiteX2-383" fmla="*/ 408216 w 901862"/>
                  <a:gd name="connsiteY2-384" fmla="*/ 142707 h 326299"/>
                  <a:gd name="connsiteX3-385" fmla="*/ 792935 w 901862"/>
                  <a:gd name="connsiteY3-386" fmla="*/ 23223 h 326299"/>
                  <a:gd name="connsiteX4-387" fmla="*/ 901862 w 901862"/>
                  <a:gd name="connsiteY4-388" fmla="*/ 109063 h 326299"/>
                  <a:gd name="connsiteX5-389" fmla="*/ 901862 w 901862"/>
                  <a:gd name="connsiteY5-390" fmla="*/ 282851 h 326299"/>
                  <a:gd name="connsiteX6-391" fmla="*/ 858414 w 901862"/>
                  <a:gd name="connsiteY6-392" fmla="*/ 326299 h 326299"/>
                  <a:gd name="connsiteX7-393" fmla="*/ 43448 w 901862"/>
                  <a:gd name="connsiteY7-394" fmla="*/ 326299 h 326299"/>
                  <a:gd name="connsiteX8-395" fmla="*/ 0 w 901862"/>
                  <a:gd name="connsiteY8-396" fmla="*/ 282851 h 326299"/>
                  <a:gd name="connsiteX9-397" fmla="*/ 0 w 901862"/>
                  <a:gd name="connsiteY9-398" fmla="*/ 109063 h 326299"/>
                  <a:gd name="connsiteX0-399" fmla="*/ 0 w 901862"/>
                  <a:gd name="connsiteY0-400" fmla="*/ 109063 h 326299"/>
                  <a:gd name="connsiteX1-401" fmla="*/ 55530 w 901862"/>
                  <a:gd name="connsiteY1-402" fmla="*/ 0 h 326299"/>
                  <a:gd name="connsiteX2-403" fmla="*/ 408216 w 901862"/>
                  <a:gd name="connsiteY2-404" fmla="*/ 142707 h 326299"/>
                  <a:gd name="connsiteX3-405" fmla="*/ 792935 w 901862"/>
                  <a:gd name="connsiteY3-406" fmla="*/ 23223 h 326299"/>
                  <a:gd name="connsiteX4-407" fmla="*/ 901862 w 901862"/>
                  <a:gd name="connsiteY4-408" fmla="*/ 109063 h 326299"/>
                  <a:gd name="connsiteX5-409" fmla="*/ 901862 w 901862"/>
                  <a:gd name="connsiteY5-410" fmla="*/ 282851 h 326299"/>
                  <a:gd name="connsiteX6-411" fmla="*/ 858414 w 901862"/>
                  <a:gd name="connsiteY6-412" fmla="*/ 326299 h 326299"/>
                  <a:gd name="connsiteX7-413" fmla="*/ 43448 w 901862"/>
                  <a:gd name="connsiteY7-414" fmla="*/ 326299 h 326299"/>
                  <a:gd name="connsiteX8-415" fmla="*/ 0 w 901862"/>
                  <a:gd name="connsiteY8-416" fmla="*/ 282851 h 326299"/>
                  <a:gd name="connsiteX9-417" fmla="*/ 0 w 901862"/>
                  <a:gd name="connsiteY9-418" fmla="*/ 109063 h 326299"/>
                  <a:gd name="connsiteX0-419" fmla="*/ 0 w 901862"/>
                  <a:gd name="connsiteY0-420" fmla="*/ 156254 h 373490"/>
                  <a:gd name="connsiteX1-421" fmla="*/ 45639 w 901862"/>
                  <a:gd name="connsiteY1-422" fmla="*/ 0 h 373490"/>
                  <a:gd name="connsiteX2-423" fmla="*/ 408216 w 901862"/>
                  <a:gd name="connsiteY2-424" fmla="*/ 189898 h 373490"/>
                  <a:gd name="connsiteX3-425" fmla="*/ 792935 w 901862"/>
                  <a:gd name="connsiteY3-426" fmla="*/ 70414 h 373490"/>
                  <a:gd name="connsiteX4-427" fmla="*/ 901862 w 901862"/>
                  <a:gd name="connsiteY4-428" fmla="*/ 156254 h 373490"/>
                  <a:gd name="connsiteX5-429" fmla="*/ 901862 w 901862"/>
                  <a:gd name="connsiteY5-430" fmla="*/ 330042 h 373490"/>
                  <a:gd name="connsiteX6-431" fmla="*/ 858414 w 901862"/>
                  <a:gd name="connsiteY6-432" fmla="*/ 373490 h 373490"/>
                  <a:gd name="connsiteX7-433" fmla="*/ 43448 w 901862"/>
                  <a:gd name="connsiteY7-434" fmla="*/ 373490 h 373490"/>
                  <a:gd name="connsiteX8-435" fmla="*/ 0 w 901862"/>
                  <a:gd name="connsiteY8-436" fmla="*/ 330042 h 373490"/>
                  <a:gd name="connsiteX9-437" fmla="*/ 0 w 901862"/>
                  <a:gd name="connsiteY9-438" fmla="*/ 156254 h 373490"/>
                  <a:gd name="connsiteX0-439" fmla="*/ 0 w 901862"/>
                  <a:gd name="connsiteY0-440" fmla="*/ 156254 h 373784"/>
                  <a:gd name="connsiteX1-441" fmla="*/ 45639 w 901862"/>
                  <a:gd name="connsiteY1-442" fmla="*/ 0 h 373784"/>
                  <a:gd name="connsiteX2-443" fmla="*/ 408216 w 901862"/>
                  <a:gd name="connsiteY2-444" fmla="*/ 189898 h 373784"/>
                  <a:gd name="connsiteX3-445" fmla="*/ 792935 w 901862"/>
                  <a:gd name="connsiteY3-446" fmla="*/ 70414 h 373784"/>
                  <a:gd name="connsiteX4-447" fmla="*/ 901862 w 901862"/>
                  <a:gd name="connsiteY4-448" fmla="*/ 156254 h 373784"/>
                  <a:gd name="connsiteX5-449" fmla="*/ 901862 w 901862"/>
                  <a:gd name="connsiteY5-450" fmla="*/ 330042 h 373784"/>
                  <a:gd name="connsiteX6-451" fmla="*/ 858414 w 901862"/>
                  <a:gd name="connsiteY6-452" fmla="*/ 373490 h 373784"/>
                  <a:gd name="connsiteX7-453" fmla="*/ 486526 w 901862"/>
                  <a:gd name="connsiteY7-454" fmla="*/ 373784 h 373784"/>
                  <a:gd name="connsiteX8-455" fmla="*/ 43448 w 901862"/>
                  <a:gd name="connsiteY8-456" fmla="*/ 373490 h 373784"/>
                  <a:gd name="connsiteX9-457" fmla="*/ 0 w 901862"/>
                  <a:gd name="connsiteY9-458" fmla="*/ 330042 h 373784"/>
                  <a:gd name="connsiteX10" fmla="*/ 0 w 901862"/>
                  <a:gd name="connsiteY10" fmla="*/ 156254 h 373784"/>
                  <a:gd name="connsiteX0-459" fmla="*/ 0 w 901862"/>
                  <a:gd name="connsiteY0-460" fmla="*/ 156254 h 373490"/>
                  <a:gd name="connsiteX1-461" fmla="*/ 45639 w 901862"/>
                  <a:gd name="connsiteY1-462" fmla="*/ 0 h 373490"/>
                  <a:gd name="connsiteX2-463" fmla="*/ 408216 w 901862"/>
                  <a:gd name="connsiteY2-464" fmla="*/ 189898 h 373490"/>
                  <a:gd name="connsiteX3-465" fmla="*/ 792935 w 901862"/>
                  <a:gd name="connsiteY3-466" fmla="*/ 70414 h 373490"/>
                  <a:gd name="connsiteX4-467" fmla="*/ 901862 w 901862"/>
                  <a:gd name="connsiteY4-468" fmla="*/ 156254 h 373490"/>
                  <a:gd name="connsiteX5-469" fmla="*/ 901862 w 901862"/>
                  <a:gd name="connsiteY5-470" fmla="*/ 330042 h 373490"/>
                  <a:gd name="connsiteX6-471" fmla="*/ 858414 w 901862"/>
                  <a:gd name="connsiteY6-472" fmla="*/ 373490 h 373490"/>
                  <a:gd name="connsiteX7-473" fmla="*/ 471864 w 901862"/>
                  <a:gd name="connsiteY7-474" fmla="*/ 264269 h 373490"/>
                  <a:gd name="connsiteX8-475" fmla="*/ 43448 w 901862"/>
                  <a:gd name="connsiteY8-476" fmla="*/ 373490 h 373490"/>
                  <a:gd name="connsiteX9-477" fmla="*/ 0 w 901862"/>
                  <a:gd name="connsiteY9-478" fmla="*/ 330042 h 373490"/>
                  <a:gd name="connsiteX10-479" fmla="*/ 0 w 901862"/>
                  <a:gd name="connsiteY10-480" fmla="*/ 156254 h 373490"/>
                  <a:gd name="connsiteX0-481" fmla="*/ 0 w 901862"/>
                  <a:gd name="connsiteY0-482" fmla="*/ 156254 h 373490"/>
                  <a:gd name="connsiteX1-483" fmla="*/ 45639 w 901862"/>
                  <a:gd name="connsiteY1-484" fmla="*/ 0 h 373490"/>
                  <a:gd name="connsiteX2-485" fmla="*/ 408216 w 901862"/>
                  <a:gd name="connsiteY2-486" fmla="*/ 189898 h 373490"/>
                  <a:gd name="connsiteX3-487" fmla="*/ 792935 w 901862"/>
                  <a:gd name="connsiteY3-488" fmla="*/ 70414 h 373490"/>
                  <a:gd name="connsiteX4-489" fmla="*/ 901862 w 901862"/>
                  <a:gd name="connsiteY4-490" fmla="*/ 156254 h 373490"/>
                  <a:gd name="connsiteX5-491" fmla="*/ 901862 w 901862"/>
                  <a:gd name="connsiteY5-492" fmla="*/ 330042 h 373490"/>
                  <a:gd name="connsiteX6-493" fmla="*/ 858414 w 901862"/>
                  <a:gd name="connsiteY6-494" fmla="*/ 373490 h 373490"/>
                  <a:gd name="connsiteX7-495" fmla="*/ 459752 w 901862"/>
                  <a:gd name="connsiteY7-496" fmla="*/ 336619 h 373490"/>
                  <a:gd name="connsiteX8-497" fmla="*/ 43448 w 901862"/>
                  <a:gd name="connsiteY8-498" fmla="*/ 373490 h 373490"/>
                  <a:gd name="connsiteX9-499" fmla="*/ 0 w 901862"/>
                  <a:gd name="connsiteY9-500" fmla="*/ 330042 h 373490"/>
                  <a:gd name="connsiteX10-501" fmla="*/ 0 w 901862"/>
                  <a:gd name="connsiteY10-502" fmla="*/ 156254 h 373490"/>
                  <a:gd name="connsiteX0-503" fmla="*/ 0 w 901862"/>
                  <a:gd name="connsiteY0-504" fmla="*/ 156254 h 373507"/>
                  <a:gd name="connsiteX1-505" fmla="*/ 45639 w 901862"/>
                  <a:gd name="connsiteY1-506" fmla="*/ 0 h 373507"/>
                  <a:gd name="connsiteX2-507" fmla="*/ 408216 w 901862"/>
                  <a:gd name="connsiteY2-508" fmla="*/ 189898 h 373507"/>
                  <a:gd name="connsiteX3-509" fmla="*/ 792935 w 901862"/>
                  <a:gd name="connsiteY3-510" fmla="*/ 70414 h 373507"/>
                  <a:gd name="connsiteX4-511" fmla="*/ 901862 w 901862"/>
                  <a:gd name="connsiteY4-512" fmla="*/ 156254 h 373507"/>
                  <a:gd name="connsiteX5-513" fmla="*/ 901862 w 901862"/>
                  <a:gd name="connsiteY5-514" fmla="*/ 330042 h 373507"/>
                  <a:gd name="connsiteX6-515" fmla="*/ 858414 w 901862"/>
                  <a:gd name="connsiteY6-516" fmla="*/ 373490 h 373507"/>
                  <a:gd name="connsiteX7-517" fmla="*/ 459752 w 901862"/>
                  <a:gd name="connsiteY7-518" fmla="*/ 336619 h 373507"/>
                  <a:gd name="connsiteX8-519" fmla="*/ 43448 w 901862"/>
                  <a:gd name="connsiteY8-520" fmla="*/ 373490 h 373507"/>
                  <a:gd name="connsiteX9-521" fmla="*/ 0 w 901862"/>
                  <a:gd name="connsiteY9-522" fmla="*/ 330042 h 373507"/>
                  <a:gd name="connsiteX10-523" fmla="*/ 0 w 901862"/>
                  <a:gd name="connsiteY10-524" fmla="*/ 156254 h 373507"/>
                  <a:gd name="connsiteX0-525" fmla="*/ 0 w 901862"/>
                  <a:gd name="connsiteY0-526" fmla="*/ 156254 h 420677"/>
                  <a:gd name="connsiteX1-527" fmla="*/ 45639 w 901862"/>
                  <a:gd name="connsiteY1-528" fmla="*/ 0 h 420677"/>
                  <a:gd name="connsiteX2-529" fmla="*/ 408216 w 901862"/>
                  <a:gd name="connsiteY2-530" fmla="*/ 189898 h 420677"/>
                  <a:gd name="connsiteX3-531" fmla="*/ 792935 w 901862"/>
                  <a:gd name="connsiteY3-532" fmla="*/ 70414 h 420677"/>
                  <a:gd name="connsiteX4-533" fmla="*/ 901862 w 901862"/>
                  <a:gd name="connsiteY4-534" fmla="*/ 156254 h 420677"/>
                  <a:gd name="connsiteX5-535" fmla="*/ 901862 w 901862"/>
                  <a:gd name="connsiteY5-536" fmla="*/ 330042 h 420677"/>
                  <a:gd name="connsiteX6-537" fmla="*/ 858414 w 901862"/>
                  <a:gd name="connsiteY6-538" fmla="*/ 373490 h 420677"/>
                  <a:gd name="connsiteX7-539" fmla="*/ 459752 w 901862"/>
                  <a:gd name="connsiteY7-540" fmla="*/ 336619 h 420677"/>
                  <a:gd name="connsiteX8-541" fmla="*/ 49971 w 901862"/>
                  <a:gd name="connsiteY8-542" fmla="*/ 420666 h 420677"/>
                  <a:gd name="connsiteX9-543" fmla="*/ 0 w 901862"/>
                  <a:gd name="connsiteY9-544" fmla="*/ 330042 h 420677"/>
                  <a:gd name="connsiteX10-545" fmla="*/ 0 w 901862"/>
                  <a:gd name="connsiteY10-546" fmla="*/ 156254 h 420677"/>
                  <a:gd name="connsiteX0-547" fmla="*/ 0 w 901862"/>
                  <a:gd name="connsiteY0-548" fmla="*/ 156254 h 460941"/>
                  <a:gd name="connsiteX1-549" fmla="*/ 45639 w 901862"/>
                  <a:gd name="connsiteY1-550" fmla="*/ 0 h 460941"/>
                  <a:gd name="connsiteX2-551" fmla="*/ 408216 w 901862"/>
                  <a:gd name="connsiteY2-552" fmla="*/ 189898 h 460941"/>
                  <a:gd name="connsiteX3-553" fmla="*/ 792935 w 901862"/>
                  <a:gd name="connsiteY3-554" fmla="*/ 70414 h 460941"/>
                  <a:gd name="connsiteX4-555" fmla="*/ 901862 w 901862"/>
                  <a:gd name="connsiteY4-556" fmla="*/ 156254 h 460941"/>
                  <a:gd name="connsiteX5-557" fmla="*/ 901862 w 901862"/>
                  <a:gd name="connsiteY5-558" fmla="*/ 330042 h 460941"/>
                  <a:gd name="connsiteX6-559" fmla="*/ 834446 w 901862"/>
                  <a:gd name="connsiteY6-560" fmla="*/ 460941 h 460941"/>
                  <a:gd name="connsiteX7-561" fmla="*/ 459752 w 901862"/>
                  <a:gd name="connsiteY7-562" fmla="*/ 336619 h 460941"/>
                  <a:gd name="connsiteX8-563" fmla="*/ 49971 w 901862"/>
                  <a:gd name="connsiteY8-564" fmla="*/ 420666 h 460941"/>
                  <a:gd name="connsiteX9-565" fmla="*/ 0 w 901862"/>
                  <a:gd name="connsiteY9-566" fmla="*/ 330042 h 460941"/>
                  <a:gd name="connsiteX10-567" fmla="*/ 0 w 901862"/>
                  <a:gd name="connsiteY10-568" fmla="*/ 156254 h 460941"/>
                  <a:gd name="connsiteX0-569" fmla="*/ 0 w 901862"/>
                  <a:gd name="connsiteY0-570" fmla="*/ 156254 h 460941"/>
                  <a:gd name="connsiteX1-571" fmla="*/ 45639 w 901862"/>
                  <a:gd name="connsiteY1-572" fmla="*/ 0 h 460941"/>
                  <a:gd name="connsiteX2-573" fmla="*/ 408216 w 901862"/>
                  <a:gd name="connsiteY2-574" fmla="*/ 189898 h 460941"/>
                  <a:gd name="connsiteX3-575" fmla="*/ 792935 w 901862"/>
                  <a:gd name="connsiteY3-576" fmla="*/ 70414 h 460941"/>
                  <a:gd name="connsiteX4-577" fmla="*/ 901862 w 901862"/>
                  <a:gd name="connsiteY4-578" fmla="*/ 156254 h 460941"/>
                  <a:gd name="connsiteX5-579" fmla="*/ 901862 w 901862"/>
                  <a:gd name="connsiteY5-580" fmla="*/ 330042 h 460941"/>
                  <a:gd name="connsiteX6-581" fmla="*/ 834446 w 901862"/>
                  <a:gd name="connsiteY6-582" fmla="*/ 460941 h 460941"/>
                  <a:gd name="connsiteX7-583" fmla="*/ 459752 w 901862"/>
                  <a:gd name="connsiteY7-584" fmla="*/ 336619 h 460941"/>
                  <a:gd name="connsiteX8-585" fmla="*/ 49971 w 901862"/>
                  <a:gd name="connsiteY8-586" fmla="*/ 420666 h 460941"/>
                  <a:gd name="connsiteX9-587" fmla="*/ 0 w 901862"/>
                  <a:gd name="connsiteY9-588" fmla="*/ 330042 h 460941"/>
                  <a:gd name="connsiteX10-589" fmla="*/ 0 w 901862"/>
                  <a:gd name="connsiteY10-590" fmla="*/ 156254 h 460941"/>
                  <a:gd name="connsiteX0-591" fmla="*/ 0 w 901862"/>
                  <a:gd name="connsiteY0-592" fmla="*/ 156254 h 518129"/>
                  <a:gd name="connsiteX1-593" fmla="*/ 45639 w 901862"/>
                  <a:gd name="connsiteY1-594" fmla="*/ 0 h 518129"/>
                  <a:gd name="connsiteX2-595" fmla="*/ 408216 w 901862"/>
                  <a:gd name="connsiteY2-596" fmla="*/ 189898 h 518129"/>
                  <a:gd name="connsiteX3-597" fmla="*/ 792935 w 901862"/>
                  <a:gd name="connsiteY3-598" fmla="*/ 70414 h 518129"/>
                  <a:gd name="connsiteX4-599" fmla="*/ 901862 w 901862"/>
                  <a:gd name="connsiteY4-600" fmla="*/ 156254 h 518129"/>
                  <a:gd name="connsiteX5-601" fmla="*/ 901862 w 901862"/>
                  <a:gd name="connsiteY5-602" fmla="*/ 330042 h 518129"/>
                  <a:gd name="connsiteX6-603" fmla="*/ 820718 w 901862"/>
                  <a:gd name="connsiteY6-604" fmla="*/ 518129 h 518129"/>
                  <a:gd name="connsiteX7-605" fmla="*/ 459752 w 901862"/>
                  <a:gd name="connsiteY7-606" fmla="*/ 336619 h 518129"/>
                  <a:gd name="connsiteX8-607" fmla="*/ 49971 w 901862"/>
                  <a:gd name="connsiteY8-608" fmla="*/ 420666 h 518129"/>
                  <a:gd name="connsiteX9-609" fmla="*/ 0 w 901862"/>
                  <a:gd name="connsiteY9-610" fmla="*/ 330042 h 518129"/>
                  <a:gd name="connsiteX10-611" fmla="*/ 0 w 901862"/>
                  <a:gd name="connsiteY10-612" fmla="*/ 156254 h 518129"/>
                  <a:gd name="connsiteX0-613" fmla="*/ 0 w 901862"/>
                  <a:gd name="connsiteY0-614" fmla="*/ 156254 h 518129"/>
                  <a:gd name="connsiteX1-615" fmla="*/ 45639 w 901862"/>
                  <a:gd name="connsiteY1-616" fmla="*/ 0 h 518129"/>
                  <a:gd name="connsiteX2-617" fmla="*/ 408216 w 901862"/>
                  <a:gd name="connsiteY2-618" fmla="*/ 189898 h 518129"/>
                  <a:gd name="connsiteX3-619" fmla="*/ 792935 w 901862"/>
                  <a:gd name="connsiteY3-620" fmla="*/ 70414 h 518129"/>
                  <a:gd name="connsiteX4-621" fmla="*/ 901862 w 901862"/>
                  <a:gd name="connsiteY4-622" fmla="*/ 156254 h 518129"/>
                  <a:gd name="connsiteX5-623" fmla="*/ 901862 w 901862"/>
                  <a:gd name="connsiteY5-624" fmla="*/ 330042 h 518129"/>
                  <a:gd name="connsiteX6-625" fmla="*/ 820718 w 901862"/>
                  <a:gd name="connsiteY6-626" fmla="*/ 518129 h 518129"/>
                  <a:gd name="connsiteX7-627" fmla="*/ 459752 w 901862"/>
                  <a:gd name="connsiteY7-628" fmla="*/ 336619 h 518129"/>
                  <a:gd name="connsiteX8-629" fmla="*/ 49971 w 901862"/>
                  <a:gd name="connsiteY8-630" fmla="*/ 420666 h 518129"/>
                  <a:gd name="connsiteX9-631" fmla="*/ 0 w 901862"/>
                  <a:gd name="connsiteY9-632" fmla="*/ 330042 h 518129"/>
                  <a:gd name="connsiteX10-633" fmla="*/ 0 w 901862"/>
                  <a:gd name="connsiteY10-634" fmla="*/ 156254 h 518129"/>
                  <a:gd name="connsiteX0-635" fmla="*/ 0 w 901862"/>
                  <a:gd name="connsiteY0-636" fmla="*/ 156254 h 518129"/>
                  <a:gd name="connsiteX1-637" fmla="*/ 45639 w 901862"/>
                  <a:gd name="connsiteY1-638" fmla="*/ 0 h 518129"/>
                  <a:gd name="connsiteX2-639" fmla="*/ 408216 w 901862"/>
                  <a:gd name="connsiteY2-640" fmla="*/ 189898 h 518129"/>
                  <a:gd name="connsiteX3-641" fmla="*/ 792935 w 901862"/>
                  <a:gd name="connsiteY3-642" fmla="*/ 70414 h 518129"/>
                  <a:gd name="connsiteX4-643" fmla="*/ 901862 w 901862"/>
                  <a:gd name="connsiteY4-644" fmla="*/ 156254 h 518129"/>
                  <a:gd name="connsiteX5-645" fmla="*/ 901862 w 901862"/>
                  <a:gd name="connsiteY5-646" fmla="*/ 330042 h 518129"/>
                  <a:gd name="connsiteX6-647" fmla="*/ 820718 w 901862"/>
                  <a:gd name="connsiteY6-648" fmla="*/ 518129 h 518129"/>
                  <a:gd name="connsiteX7-649" fmla="*/ 449618 w 901862"/>
                  <a:gd name="connsiteY7-650" fmla="*/ 343309 h 518129"/>
                  <a:gd name="connsiteX8-651" fmla="*/ 49971 w 901862"/>
                  <a:gd name="connsiteY8-652" fmla="*/ 420666 h 518129"/>
                  <a:gd name="connsiteX9-653" fmla="*/ 0 w 901862"/>
                  <a:gd name="connsiteY9-654" fmla="*/ 330042 h 518129"/>
                  <a:gd name="connsiteX10-655" fmla="*/ 0 w 901862"/>
                  <a:gd name="connsiteY10-656" fmla="*/ 156254 h 518129"/>
                  <a:gd name="connsiteX0-657" fmla="*/ 0 w 901862"/>
                  <a:gd name="connsiteY0-658" fmla="*/ 156254 h 518129"/>
                  <a:gd name="connsiteX1-659" fmla="*/ 45639 w 901862"/>
                  <a:gd name="connsiteY1-660" fmla="*/ 0 h 518129"/>
                  <a:gd name="connsiteX2-661" fmla="*/ 408216 w 901862"/>
                  <a:gd name="connsiteY2-662" fmla="*/ 189898 h 518129"/>
                  <a:gd name="connsiteX3-663" fmla="*/ 792935 w 901862"/>
                  <a:gd name="connsiteY3-664" fmla="*/ 70414 h 518129"/>
                  <a:gd name="connsiteX4-665" fmla="*/ 901862 w 901862"/>
                  <a:gd name="connsiteY4-666" fmla="*/ 156254 h 518129"/>
                  <a:gd name="connsiteX5-667" fmla="*/ 901862 w 901862"/>
                  <a:gd name="connsiteY5-668" fmla="*/ 330042 h 518129"/>
                  <a:gd name="connsiteX6-669" fmla="*/ 820718 w 901862"/>
                  <a:gd name="connsiteY6-670" fmla="*/ 518129 h 518129"/>
                  <a:gd name="connsiteX7-671" fmla="*/ 449618 w 901862"/>
                  <a:gd name="connsiteY7-672" fmla="*/ 343309 h 518129"/>
                  <a:gd name="connsiteX8-673" fmla="*/ 53233 w 901862"/>
                  <a:gd name="connsiteY8-674" fmla="*/ 444254 h 518129"/>
                  <a:gd name="connsiteX9-675" fmla="*/ 0 w 901862"/>
                  <a:gd name="connsiteY9-676" fmla="*/ 330042 h 518129"/>
                  <a:gd name="connsiteX10-677" fmla="*/ 0 w 901862"/>
                  <a:gd name="connsiteY10-678" fmla="*/ 156254 h 518129"/>
                  <a:gd name="connsiteX0-679" fmla="*/ 0 w 901862"/>
                  <a:gd name="connsiteY0-680" fmla="*/ 156254 h 518129"/>
                  <a:gd name="connsiteX1-681" fmla="*/ 45639 w 901862"/>
                  <a:gd name="connsiteY1-682" fmla="*/ 0 h 518129"/>
                  <a:gd name="connsiteX2-683" fmla="*/ 408216 w 901862"/>
                  <a:gd name="connsiteY2-684" fmla="*/ 189898 h 518129"/>
                  <a:gd name="connsiteX3-685" fmla="*/ 792935 w 901862"/>
                  <a:gd name="connsiteY3-686" fmla="*/ 70414 h 518129"/>
                  <a:gd name="connsiteX4-687" fmla="*/ 901862 w 901862"/>
                  <a:gd name="connsiteY4-688" fmla="*/ 156254 h 518129"/>
                  <a:gd name="connsiteX5-689" fmla="*/ 901862 w 901862"/>
                  <a:gd name="connsiteY5-690" fmla="*/ 330042 h 518129"/>
                  <a:gd name="connsiteX6-691" fmla="*/ 820718 w 901862"/>
                  <a:gd name="connsiteY6-692" fmla="*/ 518129 h 518129"/>
                  <a:gd name="connsiteX7-693" fmla="*/ 449618 w 901862"/>
                  <a:gd name="connsiteY7-694" fmla="*/ 343309 h 518129"/>
                  <a:gd name="connsiteX8-695" fmla="*/ 53233 w 901862"/>
                  <a:gd name="connsiteY8-696" fmla="*/ 444254 h 518129"/>
                  <a:gd name="connsiteX9-697" fmla="*/ 0 w 901862"/>
                  <a:gd name="connsiteY9-698" fmla="*/ 330042 h 518129"/>
                  <a:gd name="connsiteX10-699" fmla="*/ 0 w 901862"/>
                  <a:gd name="connsiteY10-700" fmla="*/ 156254 h 518129"/>
                  <a:gd name="connsiteX0-701" fmla="*/ 0 w 901862"/>
                  <a:gd name="connsiteY0-702" fmla="*/ 156254 h 518129"/>
                  <a:gd name="connsiteX1-703" fmla="*/ 45639 w 901862"/>
                  <a:gd name="connsiteY1-704" fmla="*/ 0 h 518129"/>
                  <a:gd name="connsiteX2-705" fmla="*/ 408216 w 901862"/>
                  <a:gd name="connsiteY2-706" fmla="*/ 189898 h 518129"/>
                  <a:gd name="connsiteX3-707" fmla="*/ 792935 w 901862"/>
                  <a:gd name="connsiteY3-708" fmla="*/ 70414 h 518129"/>
                  <a:gd name="connsiteX4-709" fmla="*/ 901862 w 901862"/>
                  <a:gd name="connsiteY4-710" fmla="*/ 156254 h 518129"/>
                  <a:gd name="connsiteX5-711" fmla="*/ 901862 w 901862"/>
                  <a:gd name="connsiteY5-712" fmla="*/ 330042 h 518129"/>
                  <a:gd name="connsiteX6-713" fmla="*/ 820718 w 901862"/>
                  <a:gd name="connsiteY6-714" fmla="*/ 518129 h 518129"/>
                  <a:gd name="connsiteX7-715" fmla="*/ 449618 w 901862"/>
                  <a:gd name="connsiteY7-716" fmla="*/ 343309 h 518129"/>
                  <a:gd name="connsiteX8-717" fmla="*/ 53233 w 901862"/>
                  <a:gd name="connsiteY8-718" fmla="*/ 444254 h 518129"/>
                  <a:gd name="connsiteX9-719" fmla="*/ 0 w 901862"/>
                  <a:gd name="connsiteY9-720" fmla="*/ 330042 h 518129"/>
                  <a:gd name="connsiteX10-721" fmla="*/ 0 w 901862"/>
                  <a:gd name="connsiteY10-722" fmla="*/ 156254 h 518129"/>
                  <a:gd name="connsiteX0-723" fmla="*/ 0 w 901862"/>
                  <a:gd name="connsiteY0-724" fmla="*/ 156254 h 518129"/>
                  <a:gd name="connsiteX1-725" fmla="*/ 45639 w 901862"/>
                  <a:gd name="connsiteY1-726" fmla="*/ 0 h 518129"/>
                  <a:gd name="connsiteX2-727" fmla="*/ 408216 w 901862"/>
                  <a:gd name="connsiteY2-728" fmla="*/ 189898 h 518129"/>
                  <a:gd name="connsiteX3-729" fmla="*/ 792935 w 901862"/>
                  <a:gd name="connsiteY3-730" fmla="*/ 70414 h 518129"/>
                  <a:gd name="connsiteX4-731" fmla="*/ 901862 w 901862"/>
                  <a:gd name="connsiteY4-732" fmla="*/ 156254 h 518129"/>
                  <a:gd name="connsiteX5-733" fmla="*/ 901862 w 901862"/>
                  <a:gd name="connsiteY5-734" fmla="*/ 330042 h 518129"/>
                  <a:gd name="connsiteX6-735" fmla="*/ 820718 w 901862"/>
                  <a:gd name="connsiteY6-736" fmla="*/ 518129 h 518129"/>
                  <a:gd name="connsiteX7-737" fmla="*/ 449618 w 901862"/>
                  <a:gd name="connsiteY7-738" fmla="*/ 343309 h 518129"/>
                  <a:gd name="connsiteX8-739" fmla="*/ 53233 w 901862"/>
                  <a:gd name="connsiteY8-740" fmla="*/ 444254 h 518129"/>
                  <a:gd name="connsiteX9-741" fmla="*/ 0 w 901862"/>
                  <a:gd name="connsiteY9-742" fmla="*/ 330042 h 518129"/>
                  <a:gd name="connsiteX10-743" fmla="*/ 0 w 901862"/>
                  <a:gd name="connsiteY10-744" fmla="*/ 156254 h 518129"/>
                  <a:gd name="connsiteX0-745" fmla="*/ 0 w 901862"/>
                  <a:gd name="connsiteY0-746" fmla="*/ 156254 h 518129"/>
                  <a:gd name="connsiteX1-747" fmla="*/ 45639 w 901862"/>
                  <a:gd name="connsiteY1-748" fmla="*/ 0 h 518129"/>
                  <a:gd name="connsiteX2-749" fmla="*/ 408216 w 901862"/>
                  <a:gd name="connsiteY2-750" fmla="*/ 189898 h 518129"/>
                  <a:gd name="connsiteX3-751" fmla="*/ 792935 w 901862"/>
                  <a:gd name="connsiteY3-752" fmla="*/ 70414 h 518129"/>
                  <a:gd name="connsiteX4-753" fmla="*/ 901862 w 901862"/>
                  <a:gd name="connsiteY4-754" fmla="*/ 156254 h 518129"/>
                  <a:gd name="connsiteX5-755" fmla="*/ 901862 w 901862"/>
                  <a:gd name="connsiteY5-756" fmla="*/ 330042 h 518129"/>
                  <a:gd name="connsiteX6-757" fmla="*/ 820718 w 901862"/>
                  <a:gd name="connsiteY6-758" fmla="*/ 518129 h 518129"/>
                  <a:gd name="connsiteX7-759" fmla="*/ 449618 w 901862"/>
                  <a:gd name="connsiteY7-760" fmla="*/ 343309 h 518129"/>
                  <a:gd name="connsiteX8-761" fmla="*/ 53233 w 901862"/>
                  <a:gd name="connsiteY8-762" fmla="*/ 444254 h 518129"/>
                  <a:gd name="connsiteX9-763" fmla="*/ 0 w 901862"/>
                  <a:gd name="connsiteY9-764" fmla="*/ 330042 h 518129"/>
                  <a:gd name="connsiteX10-765" fmla="*/ 0 w 901862"/>
                  <a:gd name="connsiteY10-766" fmla="*/ 156254 h 518129"/>
                  <a:gd name="connsiteX0-767" fmla="*/ 0 w 901862"/>
                  <a:gd name="connsiteY0-768" fmla="*/ 171490 h 533365"/>
                  <a:gd name="connsiteX1-769" fmla="*/ 27185 w 901862"/>
                  <a:gd name="connsiteY1-770" fmla="*/ 0 h 533365"/>
                  <a:gd name="connsiteX2-771" fmla="*/ 408216 w 901862"/>
                  <a:gd name="connsiteY2-772" fmla="*/ 205134 h 533365"/>
                  <a:gd name="connsiteX3-773" fmla="*/ 792935 w 901862"/>
                  <a:gd name="connsiteY3-774" fmla="*/ 85650 h 533365"/>
                  <a:gd name="connsiteX4-775" fmla="*/ 901862 w 901862"/>
                  <a:gd name="connsiteY4-776" fmla="*/ 171490 h 533365"/>
                  <a:gd name="connsiteX5-777" fmla="*/ 901862 w 901862"/>
                  <a:gd name="connsiteY5-778" fmla="*/ 345278 h 533365"/>
                  <a:gd name="connsiteX6-779" fmla="*/ 820718 w 901862"/>
                  <a:gd name="connsiteY6-780" fmla="*/ 533365 h 533365"/>
                  <a:gd name="connsiteX7-781" fmla="*/ 449618 w 901862"/>
                  <a:gd name="connsiteY7-782" fmla="*/ 358545 h 533365"/>
                  <a:gd name="connsiteX8-783" fmla="*/ 53233 w 901862"/>
                  <a:gd name="connsiteY8-784" fmla="*/ 459490 h 533365"/>
                  <a:gd name="connsiteX9-785" fmla="*/ 0 w 901862"/>
                  <a:gd name="connsiteY9-786" fmla="*/ 345278 h 533365"/>
                  <a:gd name="connsiteX10-787" fmla="*/ 0 w 901862"/>
                  <a:gd name="connsiteY10-788" fmla="*/ 171490 h 53336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37" y="connsiteY9-38"/>
                  </a:cxn>
                  <a:cxn ang="0">
                    <a:pos x="connsiteX10-479" y="connsiteY10-480"/>
                  </a:cxn>
                </a:cxnLst>
                <a:rect l="l" t="t" r="r" b="b"/>
                <a:pathLst>
                  <a:path w="901862" h="533365">
                    <a:moveTo>
                      <a:pt x="0" y="171490"/>
                    </a:moveTo>
                    <a:cubicBezTo>
                      <a:pt x="0" y="147494"/>
                      <a:pt x="3189" y="0"/>
                      <a:pt x="27185" y="0"/>
                    </a:cubicBezTo>
                    <a:cubicBezTo>
                      <a:pt x="108606" y="96799"/>
                      <a:pt x="280591" y="190859"/>
                      <a:pt x="408216" y="205134"/>
                    </a:cubicBezTo>
                    <a:cubicBezTo>
                      <a:pt x="535841" y="219409"/>
                      <a:pt x="638523" y="203937"/>
                      <a:pt x="792935" y="85650"/>
                    </a:cubicBezTo>
                    <a:cubicBezTo>
                      <a:pt x="816931" y="85650"/>
                      <a:pt x="901862" y="147494"/>
                      <a:pt x="901862" y="171490"/>
                    </a:cubicBezTo>
                    <a:lnTo>
                      <a:pt x="901862" y="345278"/>
                    </a:lnTo>
                    <a:cubicBezTo>
                      <a:pt x="901862" y="369274"/>
                      <a:pt x="844714" y="533365"/>
                      <a:pt x="820718" y="533365"/>
                    </a:cubicBezTo>
                    <a:cubicBezTo>
                      <a:pt x="658038" y="406441"/>
                      <a:pt x="577532" y="370857"/>
                      <a:pt x="449618" y="358545"/>
                    </a:cubicBezTo>
                    <a:cubicBezTo>
                      <a:pt x="321704" y="346233"/>
                      <a:pt x="129858" y="460586"/>
                      <a:pt x="53233" y="459490"/>
                    </a:cubicBezTo>
                    <a:cubicBezTo>
                      <a:pt x="29237" y="459490"/>
                      <a:pt x="0" y="369274"/>
                      <a:pt x="0" y="345278"/>
                    </a:cubicBezTo>
                    <a:lnTo>
                      <a:pt x="0" y="171490"/>
                    </a:lnTo>
                    <a:close/>
                  </a:path>
                </a:pathLst>
              </a:custGeom>
              <a:solidFill>
                <a:srgbClr val="D03E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700088" y="-3048000"/>
              <a:ext cx="3024187" cy="3260725"/>
              <a:chOff x="3940176" y="1559719"/>
              <a:chExt cx="3024187" cy="3260725"/>
            </a:xfrm>
            <a:solidFill>
              <a:srgbClr val="202A36"/>
            </a:solidFill>
          </p:grpSpPr>
          <p:sp>
            <p:nvSpPr>
              <p:cNvPr id="18" name="圆角矩形 17"/>
              <p:cNvSpPr/>
              <p:nvPr/>
            </p:nvSpPr>
            <p:spPr>
              <a:xfrm>
                <a:off x="5516563" y="1559719"/>
                <a:ext cx="1447800" cy="990600"/>
              </a:xfrm>
              <a:prstGeom prst="roundRect">
                <a:avLst/>
              </a:prstGeom>
              <a:solidFill>
                <a:srgbClr val="0B1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5515769" y="3829844"/>
                <a:ext cx="1447800" cy="990600"/>
              </a:xfrm>
              <a:prstGeom prst="roundRect">
                <a:avLst/>
              </a:prstGeom>
              <a:solidFill>
                <a:srgbClr val="0B1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3940176" y="2677319"/>
                <a:ext cx="1447800" cy="990600"/>
              </a:xfrm>
              <a:prstGeom prst="roundRect">
                <a:avLst/>
              </a:prstGeom>
              <a:solidFill>
                <a:srgbClr val="0B1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17"/>
              <p:cNvSpPr/>
              <p:nvPr/>
            </p:nvSpPr>
            <p:spPr>
              <a:xfrm rot="18884533">
                <a:off x="4986624" y="2349450"/>
                <a:ext cx="901862" cy="445469"/>
              </a:xfrm>
              <a:custGeom>
                <a:avLst/>
                <a:gdLst>
                  <a:gd name="connsiteX0" fmla="*/ 0 w 901862"/>
                  <a:gd name="connsiteY0" fmla="*/ 43448 h 260684"/>
                  <a:gd name="connsiteX1" fmla="*/ 43448 w 901862"/>
                  <a:gd name="connsiteY1" fmla="*/ 0 h 260684"/>
                  <a:gd name="connsiteX2" fmla="*/ 858414 w 901862"/>
                  <a:gd name="connsiteY2" fmla="*/ 0 h 260684"/>
                  <a:gd name="connsiteX3" fmla="*/ 901862 w 901862"/>
                  <a:gd name="connsiteY3" fmla="*/ 43448 h 260684"/>
                  <a:gd name="connsiteX4" fmla="*/ 901862 w 901862"/>
                  <a:gd name="connsiteY4" fmla="*/ 217236 h 260684"/>
                  <a:gd name="connsiteX5" fmla="*/ 858414 w 901862"/>
                  <a:gd name="connsiteY5" fmla="*/ 260684 h 260684"/>
                  <a:gd name="connsiteX6" fmla="*/ 43448 w 901862"/>
                  <a:gd name="connsiteY6" fmla="*/ 260684 h 260684"/>
                  <a:gd name="connsiteX7" fmla="*/ 0 w 901862"/>
                  <a:gd name="connsiteY7" fmla="*/ 217236 h 260684"/>
                  <a:gd name="connsiteX8" fmla="*/ 0 w 901862"/>
                  <a:gd name="connsiteY8" fmla="*/ 43448 h 260684"/>
                  <a:gd name="connsiteX0-1" fmla="*/ 0 w 901862"/>
                  <a:gd name="connsiteY0-2" fmla="*/ 43539 h 260775"/>
                  <a:gd name="connsiteX1-3" fmla="*/ 43448 w 901862"/>
                  <a:gd name="connsiteY1-4" fmla="*/ 91 h 260775"/>
                  <a:gd name="connsiteX2-5" fmla="*/ 469179 w 901862"/>
                  <a:gd name="connsiteY2-6" fmla="*/ 0 h 260775"/>
                  <a:gd name="connsiteX3-7" fmla="*/ 858414 w 901862"/>
                  <a:gd name="connsiteY3-8" fmla="*/ 91 h 260775"/>
                  <a:gd name="connsiteX4-9" fmla="*/ 901862 w 901862"/>
                  <a:gd name="connsiteY4-10" fmla="*/ 43539 h 260775"/>
                  <a:gd name="connsiteX5-11" fmla="*/ 901862 w 901862"/>
                  <a:gd name="connsiteY5-12" fmla="*/ 217327 h 260775"/>
                  <a:gd name="connsiteX6-13" fmla="*/ 858414 w 901862"/>
                  <a:gd name="connsiteY6-14" fmla="*/ 260775 h 260775"/>
                  <a:gd name="connsiteX7-15" fmla="*/ 43448 w 901862"/>
                  <a:gd name="connsiteY7-16" fmla="*/ 260775 h 260775"/>
                  <a:gd name="connsiteX8-17" fmla="*/ 0 w 901862"/>
                  <a:gd name="connsiteY8-18" fmla="*/ 217327 h 260775"/>
                  <a:gd name="connsiteX9" fmla="*/ 0 w 901862"/>
                  <a:gd name="connsiteY9" fmla="*/ 43539 h 260775"/>
                  <a:gd name="connsiteX0-19" fmla="*/ 0 w 901862"/>
                  <a:gd name="connsiteY0-20" fmla="*/ 43448 h 260684"/>
                  <a:gd name="connsiteX1-21" fmla="*/ 43448 w 901862"/>
                  <a:gd name="connsiteY1-22" fmla="*/ 0 h 260684"/>
                  <a:gd name="connsiteX2-23" fmla="*/ 441588 w 901862"/>
                  <a:gd name="connsiteY2-24" fmla="*/ 144593 h 260684"/>
                  <a:gd name="connsiteX3-25" fmla="*/ 858414 w 901862"/>
                  <a:gd name="connsiteY3-26" fmla="*/ 0 h 260684"/>
                  <a:gd name="connsiteX4-27" fmla="*/ 901862 w 901862"/>
                  <a:gd name="connsiteY4-28" fmla="*/ 43448 h 260684"/>
                  <a:gd name="connsiteX5-29" fmla="*/ 901862 w 901862"/>
                  <a:gd name="connsiteY5-30" fmla="*/ 217236 h 260684"/>
                  <a:gd name="connsiteX6-31" fmla="*/ 858414 w 901862"/>
                  <a:gd name="connsiteY6-32" fmla="*/ 260684 h 260684"/>
                  <a:gd name="connsiteX7-33" fmla="*/ 43448 w 901862"/>
                  <a:gd name="connsiteY7-34" fmla="*/ 260684 h 260684"/>
                  <a:gd name="connsiteX8-35" fmla="*/ 0 w 901862"/>
                  <a:gd name="connsiteY8-36" fmla="*/ 217236 h 260684"/>
                  <a:gd name="connsiteX9-37" fmla="*/ 0 w 901862"/>
                  <a:gd name="connsiteY9-38" fmla="*/ 43448 h 260684"/>
                  <a:gd name="connsiteX0-39" fmla="*/ 0 w 901862"/>
                  <a:gd name="connsiteY0-40" fmla="*/ 43448 h 260684"/>
                  <a:gd name="connsiteX1-41" fmla="*/ 43448 w 901862"/>
                  <a:gd name="connsiteY1-42" fmla="*/ 0 h 260684"/>
                  <a:gd name="connsiteX2-43" fmla="*/ 446920 w 901862"/>
                  <a:gd name="connsiteY2-44" fmla="*/ 82317 h 260684"/>
                  <a:gd name="connsiteX3-45" fmla="*/ 858414 w 901862"/>
                  <a:gd name="connsiteY3-46" fmla="*/ 0 h 260684"/>
                  <a:gd name="connsiteX4-47" fmla="*/ 901862 w 901862"/>
                  <a:gd name="connsiteY4-48" fmla="*/ 43448 h 260684"/>
                  <a:gd name="connsiteX5-49" fmla="*/ 901862 w 901862"/>
                  <a:gd name="connsiteY5-50" fmla="*/ 217236 h 260684"/>
                  <a:gd name="connsiteX6-51" fmla="*/ 858414 w 901862"/>
                  <a:gd name="connsiteY6-52" fmla="*/ 260684 h 260684"/>
                  <a:gd name="connsiteX7-53" fmla="*/ 43448 w 901862"/>
                  <a:gd name="connsiteY7-54" fmla="*/ 260684 h 260684"/>
                  <a:gd name="connsiteX8-55" fmla="*/ 0 w 901862"/>
                  <a:gd name="connsiteY8-56" fmla="*/ 217236 h 260684"/>
                  <a:gd name="connsiteX9-57" fmla="*/ 0 w 901862"/>
                  <a:gd name="connsiteY9-58" fmla="*/ 43448 h 260684"/>
                  <a:gd name="connsiteX0-59" fmla="*/ 0 w 901862"/>
                  <a:gd name="connsiteY0-60" fmla="*/ 43448 h 260684"/>
                  <a:gd name="connsiteX1-61" fmla="*/ 43448 w 901862"/>
                  <a:gd name="connsiteY1-62" fmla="*/ 0 h 260684"/>
                  <a:gd name="connsiteX2-63" fmla="*/ 446920 w 901862"/>
                  <a:gd name="connsiteY2-64" fmla="*/ 82317 h 260684"/>
                  <a:gd name="connsiteX3-65" fmla="*/ 858414 w 901862"/>
                  <a:gd name="connsiteY3-66" fmla="*/ 0 h 260684"/>
                  <a:gd name="connsiteX4-67" fmla="*/ 901862 w 901862"/>
                  <a:gd name="connsiteY4-68" fmla="*/ 43448 h 260684"/>
                  <a:gd name="connsiteX5-69" fmla="*/ 901862 w 901862"/>
                  <a:gd name="connsiteY5-70" fmla="*/ 217236 h 260684"/>
                  <a:gd name="connsiteX6-71" fmla="*/ 858414 w 901862"/>
                  <a:gd name="connsiteY6-72" fmla="*/ 260684 h 260684"/>
                  <a:gd name="connsiteX7-73" fmla="*/ 43448 w 901862"/>
                  <a:gd name="connsiteY7-74" fmla="*/ 260684 h 260684"/>
                  <a:gd name="connsiteX8-75" fmla="*/ 0 w 901862"/>
                  <a:gd name="connsiteY8-76" fmla="*/ 217236 h 260684"/>
                  <a:gd name="connsiteX9-77" fmla="*/ 0 w 901862"/>
                  <a:gd name="connsiteY9-78" fmla="*/ 43448 h 260684"/>
                  <a:gd name="connsiteX0-79" fmla="*/ 0 w 901862"/>
                  <a:gd name="connsiteY0-80" fmla="*/ 43448 h 260684"/>
                  <a:gd name="connsiteX1-81" fmla="*/ 43448 w 901862"/>
                  <a:gd name="connsiteY1-82" fmla="*/ 0 h 260684"/>
                  <a:gd name="connsiteX2-83" fmla="*/ 446920 w 901862"/>
                  <a:gd name="connsiteY2-84" fmla="*/ 82317 h 260684"/>
                  <a:gd name="connsiteX3-85" fmla="*/ 858414 w 901862"/>
                  <a:gd name="connsiteY3-86" fmla="*/ 0 h 260684"/>
                  <a:gd name="connsiteX4-87" fmla="*/ 901862 w 901862"/>
                  <a:gd name="connsiteY4-88" fmla="*/ 43448 h 260684"/>
                  <a:gd name="connsiteX5-89" fmla="*/ 901862 w 901862"/>
                  <a:gd name="connsiteY5-90" fmla="*/ 217236 h 260684"/>
                  <a:gd name="connsiteX6-91" fmla="*/ 858414 w 901862"/>
                  <a:gd name="connsiteY6-92" fmla="*/ 260684 h 260684"/>
                  <a:gd name="connsiteX7-93" fmla="*/ 43448 w 901862"/>
                  <a:gd name="connsiteY7-94" fmla="*/ 260684 h 260684"/>
                  <a:gd name="connsiteX8-95" fmla="*/ 0 w 901862"/>
                  <a:gd name="connsiteY8-96" fmla="*/ 217236 h 260684"/>
                  <a:gd name="connsiteX9-97" fmla="*/ 0 w 901862"/>
                  <a:gd name="connsiteY9-98" fmla="*/ 43448 h 260684"/>
                  <a:gd name="connsiteX0-99" fmla="*/ 0 w 901862"/>
                  <a:gd name="connsiteY0-100" fmla="*/ 90518 h 307754"/>
                  <a:gd name="connsiteX1-101" fmla="*/ 60498 w 901862"/>
                  <a:gd name="connsiteY1-102" fmla="*/ 0 h 307754"/>
                  <a:gd name="connsiteX2-103" fmla="*/ 446920 w 901862"/>
                  <a:gd name="connsiteY2-104" fmla="*/ 129387 h 307754"/>
                  <a:gd name="connsiteX3-105" fmla="*/ 858414 w 901862"/>
                  <a:gd name="connsiteY3-106" fmla="*/ 47070 h 307754"/>
                  <a:gd name="connsiteX4-107" fmla="*/ 901862 w 901862"/>
                  <a:gd name="connsiteY4-108" fmla="*/ 90518 h 307754"/>
                  <a:gd name="connsiteX5-109" fmla="*/ 901862 w 901862"/>
                  <a:gd name="connsiteY5-110" fmla="*/ 264306 h 307754"/>
                  <a:gd name="connsiteX6-111" fmla="*/ 858414 w 901862"/>
                  <a:gd name="connsiteY6-112" fmla="*/ 307754 h 307754"/>
                  <a:gd name="connsiteX7-113" fmla="*/ 43448 w 901862"/>
                  <a:gd name="connsiteY7-114" fmla="*/ 307754 h 307754"/>
                  <a:gd name="connsiteX8-115" fmla="*/ 0 w 901862"/>
                  <a:gd name="connsiteY8-116" fmla="*/ 264306 h 307754"/>
                  <a:gd name="connsiteX9-117" fmla="*/ 0 w 901862"/>
                  <a:gd name="connsiteY9-118" fmla="*/ 90518 h 307754"/>
                  <a:gd name="connsiteX0-119" fmla="*/ 0 w 901862"/>
                  <a:gd name="connsiteY0-120" fmla="*/ 90518 h 307754"/>
                  <a:gd name="connsiteX1-121" fmla="*/ 60498 w 901862"/>
                  <a:gd name="connsiteY1-122" fmla="*/ 0 h 307754"/>
                  <a:gd name="connsiteX2-123" fmla="*/ 446920 w 901862"/>
                  <a:gd name="connsiteY2-124" fmla="*/ 129387 h 307754"/>
                  <a:gd name="connsiteX3-125" fmla="*/ 858414 w 901862"/>
                  <a:gd name="connsiteY3-126" fmla="*/ 47070 h 307754"/>
                  <a:gd name="connsiteX4-127" fmla="*/ 901862 w 901862"/>
                  <a:gd name="connsiteY4-128" fmla="*/ 90518 h 307754"/>
                  <a:gd name="connsiteX5-129" fmla="*/ 901862 w 901862"/>
                  <a:gd name="connsiteY5-130" fmla="*/ 264306 h 307754"/>
                  <a:gd name="connsiteX6-131" fmla="*/ 858414 w 901862"/>
                  <a:gd name="connsiteY6-132" fmla="*/ 307754 h 307754"/>
                  <a:gd name="connsiteX7-133" fmla="*/ 43448 w 901862"/>
                  <a:gd name="connsiteY7-134" fmla="*/ 307754 h 307754"/>
                  <a:gd name="connsiteX8-135" fmla="*/ 0 w 901862"/>
                  <a:gd name="connsiteY8-136" fmla="*/ 264306 h 307754"/>
                  <a:gd name="connsiteX9-137" fmla="*/ 0 w 901862"/>
                  <a:gd name="connsiteY9-138" fmla="*/ 90518 h 307754"/>
                  <a:gd name="connsiteX0-139" fmla="*/ 0 w 901862"/>
                  <a:gd name="connsiteY0-140" fmla="*/ 90518 h 307754"/>
                  <a:gd name="connsiteX1-141" fmla="*/ 60498 w 901862"/>
                  <a:gd name="connsiteY1-142" fmla="*/ 0 h 307754"/>
                  <a:gd name="connsiteX2-143" fmla="*/ 446920 w 901862"/>
                  <a:gd name="connsiteY2-144" fmla="*/ 129387 h 307754"/>
                  <a:gd name="connsiteX3-145" fmla="*/ 858414 w 901862"/>
                  <a:gd name="connsiteY3-146" fmla="*/ 47070 h 307754"/>
                  <a:gd name="connsiteX4-147" fmla="*/ 901862 w 901862"/>
                  <a:gd name="connsiteY4-148" fmla="*/ 90518 h 307754"/>
                  <a:gd name="connsiteX5-149" fmla="*/ 901862 w 901862"/>
                  <a:gd name="connsiteY5-150" fmla="*/ 264306 h 307754"/>
                  <a:gd name="connsiteX6-151" fmla="*/ 858414 w 901862"/>
                  <a:gd name="connsiteY6-152" fmla="*/ 307754 h 307754"/>
                  <a:gd name="connsiteX7-153" fmla="*/ 43448 w 901862"/>
                  <a:gd name="connsiteY7-154" fmla="*/ 307754 h 307754"/>
                  <a:gd name="connsiteX8-155" fmla="*/ 0 w 901862"/>
                  <a:gd name="connsiteY8-156" fmla="*/ 264306 h 307754"/>
                  <a:gd name="connsiteX9-157" fmla="*/ 0 w 901862"/>
                  <a:gd name="connsiteY9-158" fmla="*/ 90518 h 307754"/>
                  <a:gd name="connsiteX0-159" fmla="*/ 0 w 901862"/>
                  <a:gd name="connsiteY0-160" fmla="*/ 109063 h 326299"/>
                  <a:gd name="connsiteX1-161" fmla="*/ 55530 w 901862"/>
                  <a:gd name="connsiteY1-162" fmla="*/ 0 h 326299"/>
                  <a:gd name="connsiteX2-163" fmla="*/ 446920 w 901862"/>
                  <a:gd name="connsiteY2-164" fmla="*/ 147932 h 326299"/>
                  <a:gd name="connsiteX3-165" fmla="*/ 858414 w 901862"/>
                  <a:gd name="connsiteY3-166" fmla="*/ 65615 h 326299"/>
                  <a:gd name="connsiteX4-167" fmla="*/ 901862 w 901862"/>
                  <a:gd name="connsiteY4-168" fmla="*/ 109063 h 326299"/>
                  <a:gd name="connsiteX5-169" fmla="*/ 901862 w 901862"/>
                  <a:gd name="connsiteY5-170" fmla="*/ 282851 h 326299"/>
                  <a:gd name="connsiteX6-171" fmla="*/ 858414 w 901862"/>
                  <a:gd name="connsiteY6-172" fmla="*/ 326299 h 326299"/>
                  <a:gd name="connsiteX7-173" fmla="*/ 43448 w 901862"/>
                  <a:gd name="connsiteY7-174" fmla="*/ 326299 h 326299"/>
                  <a:gd name="connsiteX8-175" fmla="*/ 0 w 901862"/>
                  <a:gd name="connsiteY8-176" fmla="*/ 282851 h 326299"/>
                  <a:gd name="connsiteX9-177" fmla="*/ 0 w 901862"/>
                  <a:gd name="connsiteY9-178" fmla="*/ 109063 h 326299"/>
                  <a:gd name="connsiteX0-179" fmla="*/ 0 w 901862"/>
                  <a:gd name="connsiteY0-180" fmla="*/ 109063 h 326299"/>
                  <a:gd name="connsiteX1-181" fmla="*/ 55530 w 901862"/>
                  <a:gd name="connsiteY1-182" fmla="*/ 0 h 326299"/>
                  <a:gd name="connsiteX2-183" fmla="*/ 446920 w 901862"/>
                  <a:gd name="connsiteY2-184" fmla="*/ 147932 h 326299"/>
                  <a:gd name="connsiteX3-185" fmla="*/ 858414 w 901862"/>
                  <a:gd name="connsiteY3-186" fmla="*/ 65615 h 326299"/>
                  <a:gd name="connsiteX4-187" fmla="*/ 901862 w 901862"/>
                  <a:gd name="connsiteY4-188" fmla="*/ 109063 h 326299"/>
                  <a:gd name="connsiteX5-189" fmla="*/ 901862 w 901862"/>
                  <a:gd name="connsiteY5-190" fmla="*/ 282851 h 326299"/>
                  <a:gd name="connsiteX6-191" fmla="*/ 858414 w 901862"/>
                  <a:gd name="connsiteY6-192" fmla="*/ 326299 h 326299"/>
                  <a:gd name="connsiteX7-193" fmla="*/ 43448 w 901862"/>
                  <a:gd name="connsiteY7-194" fmla="*/ 326299 h 326299"/>
                  <a:gd name="connsiteX8-195" fmla="*/ 0 w 901862"/>
                  <a:gd name="connsiteY8-196" fmla="*/ 282851 h 326299"/>
                  <a:gd name="connsiteX9-197" fmla="*/ 0 w 901862"/>
                  <a:gd name="connsiteY9-198" fmla="*/ 109063 h 326299"/>
                  <a:gd name="connsiteX0-199" fmla="*/ 0 w 901862"/>
                  <a:gd name="connsiteY0-200" fmla="*/ 109063 h 326299"/>
                  <a:gd name="connsiteX1-201" fmla="*/ 55530 w 901862"/>
                  <a:gd name="connsiteY1-202" fmla="*/ 0 h 326299"/>
                  <a:gd name="connsiteX2-203" fmla="*/ 446920 w 901862"/>
                  <a:gd name="connsiteY2-204" fmla="*/ 147932 h 326299"/>
                  <a:gd name="connsiteX3-205" fmla="*/ 858414 w 901862"/>
                  <a:gd name="connsiteY3-206" fmla="*/ 65615 h 326299"/>
                  <a:gd name="connsiteX4-207" fmla="*/ 901862 w 901862"/>
                  <a:gd name="connsiteY4-208" fmla="*/ 109063 h 326299"/>
                  <a:gd name="connsiteX5-209" fmla="*/ 901862 w 901862"/>
                  <a:gd name="connsiteY5-210" fmla="*/ 282851 h 326299"/>
                  <a:gd name="connsiteX6-211" fmla="*/ 858414 w 901862"/>
                  <a:gd name="connsiteY6-212" fmla="*/ 326299 h 326299"/>
                  <a:gd name="connsiteX7-213" fmla="*/ 43448 w 901862"/>
                  <a:gd name="connsiteY7-214" fmla="*/ 326299 h 326299"/>
                  <a:gd name="connsiteX8-215" fmla="*/ 0 w 901862"/>
                  <a:gd name="connsiteY8-216" fmla="*/ 282851 h 326299"/>
                  <a:gd name="connsiteX9-217" fmla="*/ 0 w 901862"/>
                  <a:gd name="connsiteY9-218" fmla="*/ 109063 h 326299"/>
                  <a:gd name="connsiteX0-219" fmla="*/ 0 w 901862"/>
                  <a:gd name="connsiteY0-220" fmla="*/ 109063 h 326299"/>
                  <a:gd name="connsiteX1-221" fmla="*/ 55530 w 901862"/>
                  <a:gd name="connsiteY1-222" fmla="*/ 0 h 326299"/>
                  <a:gd name="connsiteX2-223" fmla="*/ 446920 w 901862"/>
                  <a:gd name="connsiteY2-224" fmla="*/ 147932 h 326299"/>
                  <a:gd name="connsiteX3-225" fmla="*/ 858414 w 901862"/>
                  <a:gd name="connsiteY3-226" fmla="*/ 65615 h 326299"/>
                  <a:gd name="connsiteX4-227" fmla="*/ 901862 w 901862"/>
                  <a:gd name="connsiteY4-228" fmla="*/ 109063 h 326299"/>
                  <a:gd name="connsiteX5-229" fmla="*/ 901862 w 901862"/>
                  <a:gd name="connsiteY5-230" fmla="*/ 282851 h 326299"/>
                  <a:gd name="connsiteX6-231" fmla="*/ 858414 w 901862"/>
                  <a:gd name="connsiteY6-232" fmla="*/ 326299 h 326299"/>
                  <a:gd name="connsiteX7-233" fmla="*/ 43448 w 901862"/>
                  <a:gd name="connsiteY7-234" fmla="*/ 326299 h 326299"/>
                  <a:gd name="connsiteX8-235" fmla="*/ 0 w 901862"/>
                  <a:gd name="connsiteY8-236" fmla="*/ 282851 h 326299"/>
                  <a:gd name="connsiteX9-237" fmla="*/ 0 w 901862"/>
                  <a:gd name="connsiteY9-238" fmla="*/ 109063 h 326299"/>
                  <a:gd name="connsiteX0-239" fmla="*/ 0 w 901862"/>
                  <a:gd name="connsiteY0-240" fmla="*/ 109063 h 326299"/>
                  <a:gd name="connsiteX1-241" fmla="*/ 55530 w 901862"/>
                  <a:gd name="connsiteY1-242" fmla="*/ 0 h 326299"/>
                  <a:gd name="connsiteX2-243" fmla="*/ 446920 w 901862"/>
                  <a:gd name="connsiteY2-244" fmla="*/ 147932 h 326299"/>
                  <a:gd name="connsiteX3-245" fmla="*/ 858414 w 901862"/>
                  <a:gd name="connsiteY3-246" fmla="*/ 65615 h 326299"/>
                  <a:gd name="connsiteX4-247" fmla="*/ 901862 w 901862"/>
                  <a:gd name="connsiteY4-248" fmla="*/ 109063 h 326299"/>
                  <a:gd name="connsiteX5-249" fmla="*/ 901862 w 901862"/>
                  <a:gd name="connsiteY5-250" fmla="*/ 282851 h 326299"/>
                  <a:gd name="connsiteX6-251" fmla="*/ 858414 w 901862"/>
                  <a:gd name="connsiteY6-252" fmla="*/ 326299 h 326299"/>
                  <a:gd name="connsiteX7-253" fmla="*/ 43448 w 901862"/>
                  <a:gd name="connsiteY7-254" fmla="*/ 326299 h 326299"/>
                  <a:gd name="connsiteX8-255" fmla="*/ 0 w 901862"/>
                  <a:gd name="connsiteY8-256" fmla="*/ 282851 h 326299"/>
                  <a:gd name="connsiteX9-257" fmla="*/ 0 w 901862"/>
                  <a:gd name="connsiteY9-258" fmla="*/ 109063 h 326299"/>
                  <a:gd name="connsiteX0-259" fmla="*/ 0 w 901862"/>
                  <a:gd name="connsiteY0-260" fmla="*/ 109063 h 326299"/>
                  <a:gd name="connsiteX1-261" fmla="*/ 55530 w 901862"/>
                  <a:gd name="connsiteY1-262" fmla="*/ 0 h 326299"/>
                  <a:gd name="connsiteX2-263" fmla="*/ 408216 w 901862"/>
                  <a:gd name="connsiteY2-264" fmla="*/ 142707 h 326299"/>
                  <a:gd name="connsiteX3-265" fmla="*/ 858414 w 901862"/>
                  <a:gd name="connsiteY3-266" fmla="*/ 65615 h 326299"/>
                  <a:gd name="connsiteX4-267" fmla="*/ 901862 w 901862"/>
                  <a:gd name="connsiteY4-268" fmla="*/ 109063 h 326299"/>
                  <a:gd name="connsiteX5-269" fmla="*/ 901862 w 901862"/>
                  <a:gd name="connsiteY5-270" fmla="*/ 282851 h 326299"/>
                  <a:gd name="connsiteX6-271" fmla="*/ 858414 w 901862"/>
                  <a:gd name="connsiteY6-272" fmla="*/ 326299 h 326299"/>
                  <a:gd name="connsiteX7-273" fmla="*/ 43448 w 901862"/>
                  <a:gd name="connsiteY7-274" fmla="*/ 326299 h 326299"/>
                  <a:gd name="connsiteX8-275" fmla="*/ 0 w 901862"/>
                  <a:gd name="connsiteY8-276" fmla="*/ 282851 h 326299"/>
                  <a:gd name="connsiteX9-277" fmla="*/ 0 w 901862"/>
                  <a:gd name="connsiteY9-278" fmla="*/ 109063 h 326299"/>
                  <a:gd name="connsiteX0-279" fmla="*/ 0 w 901862"/>
                  <a:gd name="connsiteY0-280" fmla="*/ 109063 h 326299"/>
                  <a:gd name="connsiteX1-281" fmla="*/ 55530 w 901862"/>
                  <a:gd name="connsiteY1-282" fmla="*/ 0 h 326299"/>
                  <a:gd name="connsiteX2-283" fmla="*/ 408216 w 901862"/>
                  <a:gd name="connsiteY2-284" fmla="*/ 142707 h 326299"/>
                  <a:gd name="connsiteX3-285" fmla="*/ 856799 w 901862"/>
                  <a:gd name="connsiteY3-286" fmla="*/ 50453 h 326299"/>
                  <a:gd name="connsiteX4-287" fmla="*/ 901862 w 901862"/>
                  <a:gd name="connsiteY4-288" fmla="*/ 109063 h 326299"/>
                  <a:gd name="connsiteX5-289" fmla="*/ 901862 w 901862"/>
                  <a:gd name="connsiteY5-290" fmla="*/ 282851 h 326299"/>
                  <a:gd name="connsiteX6-291" fmla="*/ 858414 w 901862"/>
                  <a:gd name="connsiteY6-292" fmla="*/ 326299 h 326299"/>
                  <a:gd name="connsiteX7-293" fmla="*/ 43448 w 901862"/>
                  <a:gd name="connsiteY7-294" fmla="*/ 326299 h 326299"/>
                  <a:gd name="connsiteX8-295" fmla="*/ 0 w 901862"/>
                  <a:gd name="connsiteY8-296" fmla="*/ 282851 h 326299"/>
                  <a:gd name="connsiteX9-297" fmla="*/ 0 w 901862"/>
                  <a:gd name="connsiteY9-298" fmla="*/ 109063 h 326299"/>
                  <a:gd name="connsiteX0-299" fmla="*/ 0 w 901862"/>
                  <a:gd name="connsiteY0-300" fmla="*/ 109063 h 326299"/>
                  <a:gd name="connsiteX1-301" fmla="*/ 55530 w 901862"/>
                  <a:gd name="connsiteY1-302" fmla="*/ 0 h 326299"/>
                  <a:gd name="connsiteX2-303" fmla="*/ 408216 w 901862"/>
                  <a:gd name="connsiteY2-304" fmla="*/ 142707 h 326299"/>
                  <a:gd name="connsiteX3-305" fmla="*/ 856799 w 901862"/>
                  <a:gd name="connsiteY3-306" fmla="*/ 50453 h 326299"/>
                  <a:gd name="connsiteX4-307" fmla="*/ 901862 w 901862"/>
                  <a:gd name="connsiteY4-308" fmla="*/ 109063 h 326299"/>
                  <a:gd name="connsiteX5-309" fmla="*/ 901862 w 901862"/>
                  <a:gd name="connsiteY5-310" fmla="*/ 282851 h 326299"/>
                  <a:gd name="connsiteX6-311" fmla="*/ 858414 w 901862"/>
                  <a:gd name="connsiteY6-312" fmla="*/ 326299 h 326299"/>
                  <a:gd name="connsiteX7-313" fmla="*/ 43448 w 901862"/>
                  <a:gd name="connsiteY7-314" fmla="*/ 326299 h 326299"/>
                  <a:gd name="connsiteX8-315" fmla="*/ 0 w 901862"/>
                  <a:gd name="connsiteY8-316" fmla="*/ 282851 h 326299"/>
                  <a:gd name="connsiteX9-317" fmla="*/ 0 w 901862"/>
                  <a:gd name="connsiteY9-318" fmla="*/ 109063 h 326299"/>
                  <a:gd name="connsiteX0-319" fmla="*/ 0 w 901862"/>
                  <a:gd name="connsiteY0-320" fmla="*/ 109063 h 326299"/>
                  <a:gd name="connsiteX1-321" fmla="*/ 55530 w 901862"/>
                  <a:gd name="connsiteY1-322" fmla="*/ 0 h 326299"/>
                  <a:gd name="connsiteX2-323" fmla="*/ 408216 w 901862"/>
                  <a:gd name="connsiteY2-324" fmla="*/ 142707 h 326299"/>
                  <a:gd name="connsiteX3-325" fmla="*/ 803023 w 901862"/>
                  <a:gd name="connsiteY3-326" fmla="*/ 26637 h 326299"/>
                  <a:gd name="connsiteX4-327" fmla="*/ 901862 w 901862"/>
                  <a:gd name="connsiteY4-328" fmla="*/ 109063 h 326299"/>
                  <a:gd name="connsiteX5-329" fmla="*/ 901862 w 901862"/>
                  <a:gd name="connsiteY5-330" fmla="*/ 282851 h 326299"/>
                  <a:gd name="connsiteX6-331" fmla="*/ 858414 w 901862"/>
                  <a:gd name="connsiteY6-332" fmla="*/ 326299 h 326299"/>
                  <a:gd name="connsiteX7-333" fmla="*/ 43448 w 901862"/>
                  <a:gd name="connsiteY7-334" fmla="*/ 326299 h 326299"/>
                  <a:gd name="connsiteX8-335" fmla="*/ 0 w 901862"/>
                  <a:gd name="connsiteY8-336" fmla="*/ 282851 h 326299"/>
                  <a:gd name="connsiteX9-337" fmla="*/ 0 w 901862"/>
                  <a:gd name="connsiteY9-338" fmla="*/ 109063 h 326299"/>
                  <a:gd name="connsiteX0-339" fmla="*/ 0 w 901862"/>
                  <a:gd name="connsiteY0-340" fmla="*/ 109063 h 326299"/>
                  <a:gd name="connsiteX1-341" fmla="*/ 55530 w 901862"/>
                  <a:gd name="connsiteY1-342" fmla="*/ 0 h 326299"/>
                  <a:gd name="connsiteX2-343" fmla="*/ 408216 w 901862"/>
                  <a:gd name="connsiteY2-344" fmla="*/ 142707 h 326299"/>
                  <a:gd name="connsiteX3-345" fmla="*/ 809712 w 901862"/>
                  <a:gd name="connsiteY3-346" fmla="*/ 36769 h 326299"/>
                  <a:gd name="connsiteX4-347" fmla="*/ 901862 w 901862"/>
                  <a:gd name="connsiteY4-348" fmla="*/ 109063 h 326299"/>
                  <a:gd name="connsiteX5-349" fmla="*/ 901862 w 901862"/>
                  <a:gd name="connsiteY5-350" fmla="*/ 282851 h 326299"/>
                  <a:gd name="connsiteX6-351" fmla="*/ 858414 w 901862"/>
                  <a:gd name="connsiteY6-352" fmla="*/ 326299 h 326299"/>
                  <a:gd name="connsiteX7-353" fmla="*/ 43448 w 901862"/>
                  <a:gd name="connsiteY7-354" fmla="*/ 326299 h 326299"/>
                  <a:gd name="connsiteX8-355" fmla="*/ 0 w 901862"/>
                  <a:gd name="connsiteY8-356" fmla="*/ 282851 h 326299"/>
                  <a:gd name="connsiteX9-357" fmla="*/ 0 w 901862"/>
                  <a:gd name="connsiteY9-358" fmla="*/ 109063 h 326299"/>
                  <a:gd name="connsiteX0-359" fmla="*/ 0 w 901862"/>
                  <a:gd name="connsiteY0-360" fmla="*/ 109063 h 326299"/>
                  <a:gd name="connsiteX1-361" fmla="*/ 55530 w 901862"/>
                  <a:gd name="connsiteY1-362" fmla="*/ 0 h 326299"/>
                  <a:gd name="connsiteX2-363" fmla="*/ 408216 w 901862"/>
                  <a:gd name="connsiteY2-364" fmla="*/ 142707 h 326299"/>
                  <a:gd name="connsiteX3-365" fmla="*/ 809712 w 901862"/>
                  <a:gd name="connsiteY3-366" fmla="*/ 36769 h 326299"/>
                  <a:gd name="connsiteX4-367" fmla="*/ 901862 w 901862"/>
                  <a:gd name="connsiteY4-368" fmla="*/ 109063 h 326299"/>
                  <a:gd name="connsiteX5-369" fmla="*/ 901862 w 901862"/>
                  <a:gd name="connsiteY5-370" fmla="*/ 282851 h 326299"/>
                  <a:gd name="connsiteX6-371" fmla="*/ 858414 w 901862"/>
                  <a:gd name="connsiteY6-372" fmla="*/ 326299 h 326299"/>
                  <a:gd name="connsiteX7-373" fmla="*/ 43448 w 901862"/>
                  <a:gd name="connsiteY7-374" fmla="*/ 326299 h 326299"/>
                  <a:gd name="connsiteX8-375" fmla="*/ 0 w 901862"/>
                  <a:gd name="connsiteY8-376" fmla="*/ 282851 h 326299"/>
                  <a:gd name="connsiteX9-377" fmla="*/ 0 w 901862"/>
                  <a:gd name="connsiteY9-378" fmla="*/ 109063 h 326299"/>
                  <a:gd name="connsiteX0-379" fmla="*/ 0 w 901862"/>
                  <a:gd name="connsiteY0-380" fmla="*/ 109063 h 326299"/>
                  <a:gd name="connsiteX1-381" fmla="*/ 55530 w 901862"/>
                  <a:gd name="connsiteY1-382" fmla="*/ 0 h 326299"/>
                  <a:gd name="connsiteX2-383" fmla="*/ 408216 w 901862"/>
                  <a:gd name="connsiteY2-384" fmla="*/ 142707 h 326299"/>
                  <a:gd name="connsiteX3-385" fmla="*/ 792935 w 901862"/>
                  <a:gd name="connsiteY3-386" fmla="*/ 23223 h 326299"/>
                  <a:gd name="connsiteX4-387" fmla="*/ 901862 w 901862"/>
                  <a:gd name="connsiteY4-388" fmla="*/ 109063 h 326299"/>
                  <a:gd name="connsiteX5-389" fmla="*/ 901862 w 901862"/>
                  <a:gd name="connsiteY5-390" fmla="*/ 282851 h 326299"/>
                  <a:gd name="connsiteX6-391" fmla="*/ 858414 w 901862"/>
                  <a:gd name="connsiteY6-392" fmla="*/ 326299 h 326299"/>
                  <a:gd name="connsiteX7-393" fmla="*/ 43448 w 901862"/>
                  <a:gd name="connsiteY7-394" fmla="*/ 326299 h 326299"/>
                  <a:gd name="connsiteX8-395" fmla="*/ 0 w 901862"/>
                  <a:gd name="connsiteY8-396" fmla="*/ 282851 h 326299"/>
                  <a:gd name="connsiteX9-397" fmla="*/ 0 w 901862"/>
                  <a:gd name="connsiteY9-398" fmla="*/ 109063 h 326299"/>
                  <a:gd name="connsiteX0-399" fmla="*/ 0 w 901862"/>
                  <a:gd name="connsiteY0-400" fmla="*/ 109063 h 326299"/>
                  <a:gd name="connsiteX1-401" fmla="*/ 55530 w 901862"/>
                  <a:gd name="connsiteY1-402" fmla="*/ 0 h 326299"/>
                  <a:gd name="connsiteX2-403" fmla="*/ 408216 w 901862"/>
                  <a:gd name="connsiteY2-404" fmla="*/ 142707 h 326299"/>
                  <a:gd name="connsiteX3-405" fmla="*/ 792935 w 901862"/>
                  <a:gd name="connsiteY3-406" fmla="*/ 23223 h 326299"/>
                  <a:gd name="connsiteX4-407" fmla="*/ 901862 w 901862"/>
                  <a:gd name="connsiteY4-408" fmla="*/ 109063 h 326299"/>
                  <a:gd name="connsiteX5-409" fmla="*/ 901862 w 901862"/>
                  <a:gd name="connsiteY5-410" fmla="*/ 282851 h 326299"/>
                  <a:gd name="connsiteX6-411" fmla="*/ 858414 w 901862"/>
                  <a:gd name="connsiteY6-412" fmla="*/ 326299 h 326299"/>
                  <a:gd name="connsiteX7-413" fmla="*/ 43448 w 901862"/>
                  <a:gd name="connsiteY7-414" fmla="*/ 326299 h 326299"/>
                  <a:gd name="connsiteX8-415" fmla="*/ 0 w 901862"/>
                  <a:gd name="connsiteY8-416" fmla="*/ 282851 h 326299"/>
                  <a:gd name="connsiteX9-417" fmla="*/ 0 w 901862"/>
                  <a:gd name="connsiteY9-418" fmla="*/ 109063 h 326299"/>
                  <a:gd name="connsiteX0-419" fmla="*/ 0 w 901862"/>
                  <a:gd name="connsiteY0-420" fmla="*/ 156254 h 373490"/>
                  <a:gd name="connsiteX1-421" fmla="*/ 45639 w 901862"/>
                  <a:gd name="connsiteY1-422" fmla="*/ 0 h 373490"/>
                  <a:gd name="connsiteX2-423" fmla="*/ 408216 w 901862"/>
                  <a:gd name="connsiteY2-424" fmla="*/ 189898 h 373490"/>
                  <a:gd name="connsiteX3-425" fmla="*/ 792935 w 901862"/>
                  <a:gd name="connsiteY3-426" fmla="*/ 70414 h 373490"/>
                  <a:gd name="connsiteX4-427" fmla="*/ 901862 w 901862"/>
                  <a:gd name="connsiteY4-428" fmla="*/ 156254 h 373490"/>
                  <a:gd name="connsiteX5-429" fmla="*/ 901862 w 901862"/>
                  <a:gd name="connsiteY5-430" fmla="*/ 330042 h 373490"/>
                  <a:gd name="connsiteX6-431" fmla="*/ 858414 w 901862"/>
                  <a:gd name="connsiteY6-432" fmla="*/ 373490 h 373490"/>
                  <a:gd name="connsiteX7-433" fmla="*/ 43448 w 901862"/>
                  <a:gd name="connsiteY7-434" fmla="*/ 373490 h 373490"/>
                  <a:gd name="connsiteX8-435" fmla="*/ 0 w 901862"/>
                  <a:gd name="connsiteY8-436" fmla="*/ 330042 h 373490"/>
                  <a:gd name="connsiteX9-437" fmla="*/ 0 w 901862"/>
                  <a:gd name="connsiteY9-438" fmla="*/ 156254 h 373490"/>
                  <a:gd name="connsiteX0-439" fmla="*/ 0 w 901862"/>
                  <a:gd name="connsiteY0-440" fmla="*/ 156254 h 373784"/>
                  <a:gd name="connsiteX1-441" fmla="*/ 45639 w 901862"/>
                  <a:gd name="connsiteY1-442" fmla="*/ 0 h 373784"/>
                  <a:gd name="connsiteX2-443" fmla="*/ 408216 w 901862"/>
                  <a:gd name="connsiteY2-444" fmla="*/ 189898 h 373784"/>
                  <a:gd name="connsiteX3-445" fmla="*/ 792935 w 901862"/>
                  <a:gd name="connsiteY3-446" fmla="*/ 70414 h 373784"/>
                  <a:gd name="connsiteX4-447" fmla="*/ 901862 w 901862"/>
                  <a:gd name="connsiteY4-448" fmla="*/ 156254 h 373784"/>
                  <a:gd name="connsiteX5-449" fmla="*/ 901862 w 901862"/>
                  <a:gd name="connsiteY5-450" fmla="*/ 330042 h 373784"/>
                  <a:gd name="connsiteX6-451" fmla="*/ 858414 w 901862"/>
                  <a:gd name="connsiteY6-452" fmla="*/ 373490 h 373784"/>
                  <a:gd name="connsiteX7-453" fmla="*/ 486526 w 901862"/>
                  <a:gd name="connsiteY7-454" fmla="*/ 373784 h 373784"/>
                  <a:gd name="connsiteX8-455" fmla="*/ 43448 w 901862"/>
                  <a:gd name="connsiteY8-456" fmla="*/ 373490 h 373784"/>
                  <a:gd name="connsiteX9-457" fmla="*/ 0 w 901862"/>
                  <a:gd name="connsiteY9-458" fmla="*/ 330042 h 373784"/>
                  <a:gd name="connsiteX10" fmla="*/ 0 w 901862"/>
                  <a:gd name="connsiteY10" fmla="*/ 156254 h 373784"/>
                  <a:gd name="connsiteX0-459" fmla="*/ 0 w 901862"/>
                  <a:gd name="connsiteY0-460" fmla="*/ 156254 h 373490"/>
                  <a:gd name="connsiteX1-461" fmla="*/ 45639 w 901862"/>
                  <a:gd name="connsiteY1-462" fmla="*/ 0 h 373490"/>
                  <a:gd name="connsiteX2-463" fmla="*/ 408216 w 901862"/>
                  <a:gd name="connsiteY2-464" fmla="*/ 189898 h 373490"/>
                  <a:gd name="connsiteX3-465" fmla="*/ 792935 w 901862"/>
                  <a:gd name="connsiteY3-466" fmla="*/ 70414 h 373490"/>
                  <a:gd name="connsiteX4-467" fmla="*/ 901862 w 901862"/>
                  <a:gd name="connsiteY4-468" fmla="*/ 156254 h 373490"/>
                  <a:gd name="connsiteX5-469" fmla="*/ 901862 w 901862"/>
                  <a:gd name="connsiteY5-470" fmla="*/ 330042 h 373490"/>
                  <a:gd name="connsiteX6-471" fmla="*/ 858414 w 901862"/>
                  <a:gd name="connsiteY6-472" fmla="*/ 373490 h 373490"/>
                  <a:gd name="connsiteX7-473" fmla="*/ 471864 w 901862"/>
                  <a:gd name="connsiteY7-474" fmla="*/ 264269 h 373490"/>
                  <a:gd name="connsiteX8-475" fmla="*/ 43448 w 901862"/>
                  <a:gd name="connsiteY8-476" fmla="*/ 373490 h 373490"/>
                  <a:gd name="connsiteX9-477" fmla="*/ 0 w 901862"/>
                  <a:gd name="connsiteY9-478" fmla="*/ 330042 h 373490"/>
                  <a:gd name="connsiteX10-479" fmla="*/ 0 w 901862"/>
                  <a:gd name="connsiteY10-480" fmla="*/ 156254 h 373490"/>
                  <a:gd name="connsiteX0-481" fmla="*/ 0 w 901862"/>
                  <a:gd name="connsiteY0-482" fmla="*/ 156254 h 373490"/>
                  <a:gd name="connsiteX1-483" fmla="*/ 45639 w 901862"/>
                  <a:gd name="connsiteY1-484" fmla="*/ 0 h 373490"/>
                  <a:gd name="connsiteX2-485" fmla="*/ 408216 w 901862"/>
                  <a:gd name="connsiteY2-486" fmla="*/ 189898 h 373490"/>
                  <a:gd name="connsiteX3-487" fmla="*/ 792935 w 901862"/>
                  <a:gd name="connsiteY3-488" fmla="*/ 70414 h 373490"/>
                  <a:gd name="connsiteX4-489" fmla="*/ 901862 w 901862"/>
                  <a:gd name="connsiteY4-490" fmla="*/ 156254 h 373490"/>
                  <a:gd name="connsiteX5-491" fmla="*/ 901862 w 901862"/>
                  <a:gd name="connsiteY5-492" fmla="*/ 330042 h 373490"/>
                  <a:gd name="connsiteX6-493" fmla="*/ 858414 w 901862"/>
                  <a:gd name="connsiteY6-494" fmla="*/ 373490 h 373490"/>
                  <a:gd name="connsiteX7-495" fmla="*/ 459752 w 901862"/>
                  <a:gd name="connsiteY7-496" fmla="*/ 336619 h 373490"/>
                  <a:gd name="connsiteX8-497" fmla="*/ 43448 w 901862"/>
                  <a:gd name="connsiteY8-498" fmla="*/ 373490 h 373490"/>
                  <a:gd name="connsiteX9-499" fmla="*/ 0 w 901862"/>
                  <a:gd name="connsiteY9-500" fmla="*/ 330042 h 373490"/>
                  <a:gd name="connsiteX10-501" fmla="*/ 0 w 901862"/>
                  <a:gd name="connsiteY10-502" fmla="*/ 156254 h 373490"/>
                  <a:gd name="connsiteX0-503" fmla="*/ 0 w 901862"/>
                  <a:gd name="connsiteY0-504" fmla="*/ 156254 h 373507"/>
                  <a:gd name="connsiteX1-505" fmla="*/ 45639 w 901862"/>
                  <a:gd name="connsiteY1-506" fmla="*/ 0 h 373507"/>
                  <a:gd name="connsiteX2-507" fmla="*/ 408216 w 901862"/>
                  <a:gd name="connsiteY2-508" fmla="*/ 189898 h 373507"/>
                  <a:gd name="connsiteX3-509" fmla="*/ 792935 w 901862"/>
                  <a:gd name="connsiteY3-510" fmla="*/ 70414 h 373507"/>
                  <a:gd name="connsiteX4-511" fmla="*/ 901862 w 901862"/>
                  <a:gd name="connsiteY4-512" fmla="*/ 156254 h 373507"/>
                  <a:gd name="connsiteX5-513" fmla="*/ 901862 w 901862"/>
                  <a:gd name="connsiteY5-514" fmla="*/ 330042 h 373507"/>
                  <a:gd name="connsiteX6-515" fmla="*/ 858414 w 901862"/>
                  <a:gd name="connsiteY6-516" fmla="*/ 373490 h 373507"/>
                  <a:gd name="connsiteX7-517" fmla="*/ 459752 w 901862"/>
                  <a:gd name="connsiteY7-518" fmla="*/ 336619 h 373507"/>
                  <a:gd name="connsiteX8-519" fmla="*/ 43448 w 901862"/>
                  <a:gd name="connsiteY8-520" fmla="*/ 373490 h 373507"/>
                  <a:gd name="connsiteX9-521" fmla="*/ 0 w 901862"/>
                  <a:gd name="connsiteY9-522" fmla="*/ 330042 h 373507"/>
                  <a:gd name="connsiteX10-523" fmla="*/ 0 w 901862"/>
                  <a:gd name="connsiteY10-524" fmla="*/ 156254 h 373507"/>
                  <a:gd name="connsiteX0-525" fmla="*/ 0 w 901862"/>
                  <a:gd name="connsiteY0-526" fmla="*/ 156254 h 420677"/>
                  <a:gd name="connsiteX1-527" fmla="*/ 45639 w 901862"/>
                  <a:gd name="connsiteY1-528" fmla="*/ 0 h 420677"/>
                  <a:gd name="connsiteX2-529" fmla="*/ 408216 w 901862"/>
                  <a:gd name="connsiteY2-530" fmla="*/ 189898 h 420677"/>
                  <a:gd name="connsiteX3-531" fmla="*/ 792935 w 901862"/>
                  <a:gd name="connsiteY3-532" fmla="*/ 70414 h 420677"/>
                  <a:gd name="connsiteX4-533" fmla="*/ 901862 w 901862"/>
                  <a:gd name="connsiteY4-534" fmla="*/ 156254 h 420677"/>
                  <a:gd name="connsiteX5-535" fmla="*/ 901862 w 901862"/>
                  <a:gd name="connsiteY5-536" fmla="*/ 330042 h 420677"/>
                  <a:gd name="connsiteX6-537" fmla="*/ 858414 w 901862"/>
                  <a:gd name="connsiteY6-538" fmla="*/ 373490 h 420677"/>
                  <a:gd name="connsiteX7-539" fmla="*/ 459752 w 901862"/>
                  <a:gd name="connsiteY7-540" fmla="*/ 336619 h 420677"/>
                  <a:gd name="connsiteX8-541" fmla="*/ 49971 w 901862"/>
                  <a:gd name="connsiteY8-542" fmla="*/ 420666 h 420677"/>
                  <a:gd name="connsiteX9-543" fmla="*/ 0 w 901862"/>
                  <a:gd name="connsiteY9-544" fmla="*/ 330042 h 420677"/>
                  <a:gd name="connsiteX10-545" fmla="*/ 0 w 901862"/>
                  <a:gd name="connsiteY10-546" fmla="*/ 156254 h 420677"/>
                  <a:gd name="connsiteX0-547" fmla="*/ 0 w 901862"/>
                  <a:gd name="connsiteY0-548" fmla="*/ 156254 h 460941"/>
                  <a:gd name="connsiteX1-549" fmla="*/ 45639 w 901862"/>
                  <a:gd name="connsiteY1-550" fmla="*/ 0 h 460941"/>
                  <a:gd name="connsiteX2-551" fmla="*/ 408216 w 901862"/>
                  <a:gd name="connsiteY2-552" fmla="*/ 189898 h 460941"/>
                  <a:gd name="connsiteX3-553" fmla="*/ 792935 w 901862"/>
                  <a:gd name="connsiteY3-554" fmla="*/ 70414 h 460941"/>
                  <a:gd name="connsiteX4-555" fmla="*/ 901862 w 901862"/>
                  <a:gd name="connsiteY4-556" fmla="*/ 156254 h 460941"/>
                  <a:gd name="connsiteX5-557" fmla="*/ 901862 w 901862"/>
                  <a:gd name="connsiteY5-558" fmla="*/ 330042 h 460941"/>
                  <a:gd name="connsiteX6-559" fmla="*/ 834446 w 901862"/>
                  <a:gd name="connsiteY6-560" fmla="*/ 460941 h 460941"/>
                  <a:gd name="connsiteX7-561" fmla="*/ 459752 w 901862"/>
                  <a:gd name="connsiteY7-562" fmla="*/ 336619 h 460941"/>
                  <a:gd name="connsiteX8-563" fmla="*/ 49971 w 901862"/>
                  <a:gd name="connsiteY8-564" fmla="*/ 420666 h 460941"/>
                  <a:gd name="connsiteX9-565" fmla="*/ 0 w 901862"/>
                  <a:gd name="connsiteY9-566" fmla="*/ 330042 h 460941"/>
                  <a:gd name="connsiteX10-567" fmla="*/ 0 w 901862"/>
                  <a:gd name="connsiteY10-568" fmla="*/ 156254 h 460941"/>
                  <a:gd name="connsiteX0-569" fmla="*/ 0 w 901862"/>
                  <a:gd name="connsiteY0-570" fmla="*/ 156254 h 460941"/>
                  <a:gd name="connsiteX1-571" fmla="*/ 45639 w 901862"/>
                  <a:gd name="connsiteY1-572" fmla="*/ 0 h 460941"/>
                  <a:gd name="connsiteX2-573" fmla="*/ 408216 w 901862"/>
                  <a:gd name="connsiteY2-574" fmla="*/ 189898 h 460941"/>
                  <a:gd name="connsiteX3-575" fmla="*/ 792935 w 901862"/>
                  <a:gd name="connsiteY3-576" fmla="*/ 70414 h 460941"/>
                  <a:gd name="connsiteX4-577" fmla="*/ 901862 w 901862"/>
                  <a:gd name="connsiteY4-578" fmla="*/ 156254 h 460941"/>
                  <a:gd name="connsiteX5-579" fmla="*/ 901862 w 901862"/>
                  <a:gd name="connsiteY5-580" fmla="*/ 330042 h 460941"/>
                  <a:gd name="connsiteX6-581" fmla="*/ 834446 w 901862"/>
                  <a:gd name="connsiteY6-582" fmla="*/ 460941 h 460941"/>
                  <a:gd name="connsiteX7-583" fmla="*/ 459752 w 901862"/>
                  <a:gd name="connsiteY7-584" fmla="*/ 336619 h 460941"/>
                  <a:gd name="connsiteX8-585" fmla="*/ 49971 w 901862"/>
                  <a:gd name="connsiteY8-586" fmla="*/ 420666 h 460941"/>
                  <a:gd name="connsiteX9-587" fmla="*/ 0 w 901862"/>
                  <a:gd name="connsiteY9-588" fmla="*/ 330042 h 460941"/>
                  <a:gd name="connsiteX10-589" fmla="*/ 0 w 901862"/>
                  <a:gd name="connsiteY10-590" fmla="*/ 156254 h 460941"/>
                  <a:gd name="connsiteX0-591" fmla="*/ 0 w 901862"/>
                  <a:gd name="connsiteY0-592" fmla="*/ 156254 h 518129"/>
                  <a:gd name="connsiteX1-593" fmla="*/ 45639 w 901862"/>
                  <a:gd name="connsiteY1-594" fmla="*/ 0 h 518129"/>
                  <a:gd name="connsiteX2-595" fmla="*/ 408216 w 901862"/>
                  <a:gd name="connsiteY2-596" fmla="*/ 189898 h 518129"/>
                  <a:gd name="connsiteX3-597" fmla="*/ 792935 w 901862"/>
                  <a:gd name="connsiteY3-598" fmla="*/ 70414 h 518129"/>
                  <a:gd name="connsiteX4-599" fmla="*/ 901862 w 901862"/>
                  <a:gd name="connsiteY4-600" fmla="*/ 156254 h 518129"/>
                  <a:gd name="connsiteX5-601" fmla="*/ 901862 w 901862"/>
                  <a:gd name="connsiteY5-602" fmla="*/ 330042 h 518129"/>
                  <a:gd name="connsiteX6-603" fmla="*/ 820718 w 901862"/>
                  <a:gd name="connsiteY6-604" fmla="*/ 518129 h 518129"/>
                  <a:gd name="connsiteX7-605" fmla="*/ 459752 w 901862"/>
                  <a:gd name="connsiteY7-606" fmla="*/ 336619 h 518129"/>
                  <a:gd name="connsiteX8-607" fmla="*/ 49971 w 901862"/>
                  <a:gd name="connsiteY8-608" fmla="*/ 420666 h 518129"/>
                  <a:gd name="connsiteX9-609" fmla="*/ 0 w 901862"/>
                  <a:gd name="connsiteY9-610" fmla="*/ 330042 h 518129"/>
                  <a:gd name="connsiteX10-611" fmla="*/ 0 w 901862"/>
                  <a:gd name="connsiteY10-612" fmla="*/ 156254 h 518129"/>
                  <a:gd name="connsiteX0-613" fmla="*/ 0 w 901862"/>
                  <a:gd name="connsiteY0-614" fmla="*/ 156254 h 518129"/>
                  <a:gd name="connsiteX1-615" fmla="*/ 45639 w 901862"/>
                  <a:gd name="connsiteY1-616" fmla="*/ 0 h 518129"/>
                  <a:gd name="connsiteX2-617" fmla="*/ 408216 w 901862"/>
                  <a:gd name="connsiteY2-618" fmla="*/ 189898 h 518129"/>
                  <a:gd name="connsiteX3-619" fmla="*/ 792935 w 901862"/>
                  <a:gd name="connsiteY3-620" fmla="*/ 70414 h 518129"/>
                  <a:gd name="connsiteX4-621" fmla="*/ 901862 w 901862"/>
                  <a:gd name="connsiteY4-622" fmla="*/ 156254 h 518129"/>
                  <a:gd name="connsiteX5-623" fmla="*/ 901862 w 901862"/>
                  <a:gd name="connsiteY5-624" fmla="*/ 330042 h 518129"/>
                  <a:gd name="connsiteX6-625" fmla="*/ 820718 w 901862"/>
                  <a:gd name="connsiteY6-626" fmla="*/ 518129 h 518129"/>
                  <a:gd name="connsiteX7-627" fmla="*/ 459752 w 901862"/>
                  <a:gd name="connsiteY7-628" fmla="*/ 336619 h 518129"/>
                  <a:gd name="connsiteX8-629" fmla="*/ 49971 w 901862"/>
                  <a:gd name="connsiteY8-630" fmla="*/ 420666 h 518129"/>
                  <a:gd name="connsiteX9-631" fmla="*/ 0 w 901862"/>
                  <a:gd name="connsiteY9-632" fmla="*/ 330042 h 518129"/>
                  <a:gd name="connsiteX10-633" fmla="*/ 0 w 901862"/>
                  <a:gd name="connsiteY10-634" fmla="*/ 156254 h 518129"/>
                  <a:gd name="connsiteX0-635" fmla="*/ 0 w 901862"/>
                  <a:gd name="connsiteY0-636" fmla="*/ 156254 h 518129"/>
                  <a:gd name="connsiteX1-637" fmla="*/ 45639 w 901862"/>
                  <a:gd name="connsiteY1-638" fmla="*/ 0 h 518129"/>
                  <a:gd name="connsiteX2-639" fmla="*/ 408216 w 901862"/>
                  <a:gd name="connsiteY2-640" fmla="*/ 189898 h 518129"/>
                  <a:gd name="connsiteX3-641" fmla="*/ 792935 w 901862"/>
                  <a:gd name="connsiteY3-642" fmla="*/ 70414 h 518129"/>
                  <a:gd name="connsiteX4-643" fmla="*/ 901862 w 901862"/>
                  <a:gd name="connsiteY4-644" fmla="*/ 156254 h 518129"/>
                  <a:gd name="connsiteX5-645" fmla="*/ 901862 w 901862"/>
                  <a:gd name="connsiteY5-646" fmla="*/ 330042 h 518129"/>
                  <a:gd name="connsiteX6-647" fmla="*/ 820718 w 901862"/>
                  <a:gd name="connsiteY6-648" fmla="*/ 518129 h 518129"/>
                  <a:gd name="connsiteX7-649" fmla="*/ 449618 w 901862"/>
                  <a:gd name="connsiteY7-650" fmla="*/ 343309 h 518129"/>
                  <a:gd name="connsiteX8-651" fmla="*/ 49971 w 901862"/>
                  <a:gd name="connsiteY8-652" fmla="*/ 420666 h 518129"/>
                  <a:gd name="connsiteX9-653" fmla="*/ 0 w 901862"/>
                  <a:gd name="connsiteY9-654" fmla="*/ 330042 h 518129"/>
                  <a:gd name="connsiteX10-655" fmla="*/ 0 w 901862"/>
                  <a:gd name="connsiteY10-656" fmla="*/ 156254 h 518129"/>
                  <a:gd name="connsiteX0-657" fmla="*/ 0 w 901862"/>
                  <a:gd name="connsiteY0-658" fmla="*/ 156254 h 518129"/>
                  <a:gd name="connsiteX1-659" fmla="*/ 45639 w 901862"/>
                  <a:gd name="connsiteY1-660" fmla="*/ 0 h 518129"/>
                  <a:gd name="connsiteX2-661" fmla="*/ 408216 w 901862"/>
                  <a:gd name="connsiteY2-662" fmla="*/ 189898 h 518129"/>
                  <a:gd name="connsiteX3-663" fmla="*/ 792935 w 901862"/>
                  <a:gd name="connsiteY3-664" fmla="*/ 70414 h 518129"/>
                  <a:gd name="connsiteX4-665" fmla="*/ 901862 w 901862"/>
                  <a:gd name="connsiteY4-666" fmla="*/ 156254 h 518129"/>
                  <a:gd name="connsiteX5-667" fmla="*/ 901862 w 901862"/>
                  <a:gd name="connsiteY5-668" fmla="*/ 330042 h 518129"/>
                  <a:gd name="connsiteX6-669" fmla="*/ 820718 w 901862"/>
                  <a:gd name="connsiteY6-670" fmla="*/ 518129 h 518129"/>
                  <a:gd name="connsiteX7-671" fmla="*/ 449618 w 901862"/>
                  <a:gd name="connsiteY7-672" fmla="*/ 343309 h 518129"/>
                  <a:gd name="connsiteX8-673" fmla="*/ 53233 w 901862"/>
                  <a:gd name="connsiteY8-674" fmla="*/ 444254 h 518129"/>
                  <a:gd name="connsiteX9-675" fmla="*/ 0 w 901862"/>
                  <a:gd name="connsiteY9-676" fmla="*/ 330042 h 518129"/>
                  <a:gd name="connsiteX10-677" fmla="*/ 0 w 901862"/>
                  <a:gd name="connsiteY10-678" fmla="*/ 156254 h 518129"/>
                  <a:gd name="connsiteX0-679" fmla="*/ 0 w 901862"/>
                  <a:gd name="connsiteY0-680" fmla="*/ 156254 h 518129"/>
                  <a:gd name="connsiteX1-681" fmla="*/ 45639 w 901862"/>
                  <a:gd name="connsiteY1-682" fmla="*/ 0 h 518129"/>
                  <a:gd name="connsiteX2-683" fmla="*/ 408216 w 901862"/>
                  <a:gd name="connsiteY2-684" fmla="*/ 189898 h 518129"/>
                  <a:gd name="connsiteX3-685" fmla="*/ 792935 w 901862"/>
                  <a:gd name="connsiteY3-686" fmla="*/ 70414 h 518129"/>
                  <a:gd name="connsiteX4-687" fmla="*/ 901862 w 901862"/>
                  <a:gd name="connsiteY4-688" fmla="*/ 156254 h 518129"/>
                  <a:gd name="connsiteX5-689" fmla="*/ 901862 w 901862"/>
                  <a:gd name="connsiteY5-690" fmla="*/ 330042 h 518129"/>
                  <a:gd name="connsiteX6-691" fmla="*/ 820718 w 901862"/>
                  <a:gd name="connsiteY6-692" fmla="*/ 518129 h 518129"/>
                  <a:gd name="connsiteX7-693" fmla="*/ 449618 w 901862"/>
                  <a:gd name="connsiteY7-694" fmla="*/ 343309 h 518129"/>
                  <a:gd name="connsiteX8-695" fmla="*/ 53233 w 901862"/>
                  <a:gd name="connsiteY8-696" fmla="*/ 444254 h 518129"/>
                  <a:gd name="connsiteX9-697" fmla="*/ 0 w 901862"/>
                  <a:gd name="connsiteY9-698" fmla="*/ 330042 h 518129"/>
                  <a:gd name="connsiteX10-699" fmla="*/ 0 w 901862"/>
                  <a:gd name="connsiteY10-700" fmla="*/ 156254 h 518129"/>
                  <a:gd name="connsiteX0-701" fmla="*/ 0 w 901862"/>
                  <a:gd name="connsiteY0-702" fmla="*/ 156254 h 518129"/>
                  <a:gd name="connsiteX1-703" fmla="*/ 45639 w 901862"/>
                  <a:gd name="connsiteY1-704" fmla="*/ 0 h 518129"/>
                  <a:gd name="connsiteX2-705" fmla="*/ 408216 w 901862"/>
                  <a:gd name="connsiteY2-706" fmla="*/ 189898 h 518129"/>
                  <a:gd name="connsiteX3-707" fmla="*/ 792935 w 901862"/>
                  <a:gd name="connsiteY3-708" fmla="*/ 70414 h 518129"/>
                  <a:gd name="connsiteX4-709" fmla="*/ 901862 w 901862"/>
                  <a:gd name="connsiteY4-710" fmla="*/ 156254 h 518129"/>
                  <a:gd name="connsiteX5-711" fmla="*/ 901862 w 901862"/>
                  <a:gd name="connsiteY5-712" fmla="*/ 330042 h 518129"/>
                  <a:gd name="connsiteX6-713" fmla="*/ 820718 w 901862"/>
                  <a:gd name="connsiteY6-714" fmla="*/ 518129 h 518129"/>
                  <a:gd name="connsiteX7-715" fmla="*/ 449618 w 901862"/>
                  <a:gd name="connsiteY7-716" fmla="*/ 343309 h 518129"/>
                  <a:gd name="connsiteX8-717" fmla="*/ 53233 w 901862"/>
                  <a:gd name="connsiteY8-718" fmla="*/ 444254 h 518129"/>
                  <a:gd name="connsiteX9-719" fmla="*/ 0 w 901862"/>
                  <a:gd name="connsiteY9-720" fmla="*/ 330042 h 518129"/>
                  <a:gd name="connsiteX10-721" fmla="*/ 0 w 901862"/>
                  <a:gd name="connsiteY10-722" fmla="*/ 156254 h 518129"/>
                  <a:gd name="connsiteX0-723" fmla="*/ 0 w 901862"/>
                  <a:gd name="connsiteY0-724" fmla="*/ 156254 h 518129"/>
                  <a:gd name="connsiteX1-725" fmla="*/ 45639 w 901862"/>
                  <a:gd name="connsiteY1-726" fmla="*/ 0 h 518129"/>
                  <a:gd name="connsiteX2-727" fmla="*/ 408216 w 901862"/>
                  <a:gd name="connsiteY2-728" fmla="*/ 189898 h 518129"/>
                  <a:gd name="connsiteX3-729" fmla="*/ 792935 w 901862"/>
                  <a:gd name="connsiteY3-730" fmla="*/ 70414 h 518129"/>
                  <a:gd name="connsiteX4-731" fmla="*/ 901862 w 901862"/>
                  <a:gd name="connsiteY4-732" fmla="*/ 156254 h 518129"/>
                  <a:gd name="connsiteX5-733" fmla="*/ 901862 w 901862"/>
                  <a:gd name="connsiteY5-734" fmla="*/ 330042 h 518129"/>
                  <a:gd name="connsiteX6-735" fmla="*/ 820718 w 901862"/>
                  <a:gd name="connsiteY6-736" fmla="*/ 518129 h 518129"/>
                  <a:gd name="connsiteX7-737" fmla="*/ 449618 w 901862"/>
                  <a:gd name="connsiteY7-738" fmla="*/ 343309 h 518129"/>
                  <a:gd name="connsiteX8-739" fmla="*/ 53233 w 901862"/>
                  <a:gd name="connsiteY8-740" fmla="*/ 444254 h 518129"/>
                  <a:gd name="connsiteX9-741" fmla="*/ 0 w 901862"/>
                  <a:gd name="connsiteY9-742" fmla="*/ 330042 h 518129"/>
                  <a:gd name="connsiteX10-743" fmla="*/ 0 w 901862"/>
                  <a:gd name="connsiteY10-744" fmla="*/ 156254 h 518129"/>
                  <a:gd name="connsiteX0-745" fmla="*/ 0 w 901862"/>
                  <a:gd name="connsiteY0-746" fmla="*/ 156254 h 518129"/>
                  <a:gd name="connsiteX1-747" fmla="*/ 45639 w 901862"/>
                  <a:gd name="connsiteY1-748" fmla="*/ 0 h 518129"/>
                  <a:gd name="connsiteX2-749" fmla="*/ 408216 w 901862"/>
                  <a:gd name="connsiteY2-750" fmla="*/ 189898 h 518129"/>
                  <a:gd name="connsiteX3-751" fmla="*/ 792935 w 901862"/>
                  <a:gd name="connsiteY3-752" fmla="*/ 70414 h 518129"/>
                  <a:gd name="connsiteX4-753" fmla="*/ 901862 w 901862"/>
                  <a:gd name="connsiteY4-754" fmla="*/ 156254 h 518129"/>
                  <a:gd name="connsiteX5-755" fmla="*/ 901862 w 901862"/>
                  <a:gd name="connsiteY5-756" fmla="*/ 330042 h 518129"/>
                  <a:gd name="connsiteX6-757" fmla="*/ 820718 w 901862"/>
                  <a:gd name="connsiteY6-758" fmla="*/ 518129 h 518129"/>
                  <a:gd name="connsiteX7-759" fmla="*/ 449618 w 901862"/>
                  <a:gd name="connsiteY7-760" fmla="*/ 343309 h 518129"/>
                  <a:gd name="connsiteX8-761" fmla="*/ 53233 w 901862"/>
                  <a:gd name="connsiteY8-762" fmla="*/ 444254 h 518129"/>
                  <a:gd name="connsiteX9-763" fmla="*/ 0 w 901862"/>
                  <a:gd name="connsiteY9-764" fmla="*/ 330042 h 518129"/>
                  <a:gd name="connsiteX10-765" fmla="*/ 0 w 901862"/>
                  <a:gd name="connsiteY10-766" fmla="*/ 156254 h 518129"/>
                  <a:gd name="connsiteX0-767" fmla="*/ 0 w 901862"/>
                  <a:gd name="connsiteY0-768" fmla="*/ 171490 h 533365"/>
                  <a:gd name="connsiteX1-769" fmla="*/ 27185 w 901862"/>
                  <a:gd name="connsiteY1-770" fmla="*/ 0 h 533365"/>
                  <a:gd name="connsiteX2-771" fmla="*/ 408216 w 901862"/>
                  <a:gd name="connsiteY2-772" fmla="*/ 205134 h 533365"/>
                  <a:gd name="connsiteX3-773" fmla="*/ 792935 w 901862"/>
                  <a:gd name="connsiteY3-774" fmla="*/ 85650 h 533365"/>
                  <a:gd name="connsiteX4-775" fmla="*/ 901862 w 901862"/>
                  <a:gd name="connsiteY4-776" fmla="*/ 171490 h 533365"/>
                  <a:gd name="connsiteX5-777" fmla="*/ 901862 w 901862"/>
                  <a:gd name="connsiteY5-778" fmla="*/ 345278 h 533365"/>
                  <a:gd name="connsiteX6-779" fmla="*/ 820718 w 901862"/>
                  <a:gd name="connsiteY6-780" fmla="*/ 533365 h 533365"/>
                  <a:gd name="connsiteX7-781" fmla="*/ 449618 w 901862"/>
                  <a:gd name="connsiteY7-782" fmla="*/ 358545 h 533365"/>
                  <a:gd name="connsiteX8-783" fmla="*/ 53233 w 901862"/>
                  <a:gd name="connsiteY8-784" fmla="*/ 459490 h 533365"/>
                  <a:gd name="connsiteX9-785" fmla="*/ 0 w 901862"/>
                  <a:gd name="connsiteY9-786" fmla="*/ 345278 h 533365"/>
                  <a:gd name="connsiteX10-787" fmla="*/ 0 w 901862"/>
                  <a:gd name="connsiteY10-788" fmla="*/ 171490 h 53336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37" y="connsiteY9-38"/>
                  </a:cxn>
                  <a:cxn ang="0">
                    <a:pos x="connsiteX10-479" y="connsiteY10-480"/>
                  </a:cxn>
                </a:cxnLst>
                <a:rect l="l" t="t" r="r" b="b"/>
                <a:pathLst>
                  <a:path w="901862" h="533365">
                    <a:moveTo>
                      <a:pt x="0" y="171490"/>
                    </a:moveTo>
                    <a:cubicBezTo>
                      <a:pt x="0" y="147494"/>
                      <a:pt x="3189" y="0"/>
                      <a:pt x="27185" y="0"/>
                    </a:cubicBezTo>
                    <a:cubicBezTo>
                      <a:pt x="108606" y="96799"/>
                      <a:pt x="280591" y="190859"/>
                      <a:pt x="408216" y="205134"/>
                    </a:cubicBezTo>
                    <a:cubicBezTo>
                      <a:pt x="535841" y="219409"/>
                      <a:pt x="638523" y="203937"/>
                      <a:pt x="792935" y="85650"/>
                    </a:cubicBezTo>
                    <a:cubicBezTo>
                      <a:pt x="816931" y="85650"/>
                      <a:pt x="901862" y="147494"/>
                      <a:pt x="901862" y="171490"/>
                    </a:cubicBezTo>
                    <a:lnTo>
                      <a:pt x="901862" y="345278"/>
                    </a:lnTo>
                    <a:cubicBezTo>
                      <a:pt x="901862" y="369274"/>
                      <a:pt x="844714" y="533365"/>
                      <a:pt x="820718" y="533365"/>
                    </a:cubicBezTo>
                    <a:cubicBezTo>
                      <a:pt x="658038" y="406441"/>
                      <a:pt x="577532" y="370857"/>
                      <a:pt x="449618" y="358545"/>
                    </a:cubicBezTo>
                    <a:cubicBezTo>
                      <a:pt x="321704" y="346233"/>
                      <a:pt x="129858" y="460586"/>
                      <a:pt x="53233" y="459490"/>
                    </a:cubicBezTo>
                    <a:cubicBezTo>
                      <a:pt x="29237" y="459490"/>
                      <a:pt x="0" y="369274"/>
                      <a:pt x="0" y="345278"/>
                    </a:cubicBezTo>
                    <a:lnTo>
                      <a:pt x="0" y="171490"/>
                    </a:lnTo>
                    <a:close/>
                  </a:path>
                </a:pathLst>
              </a:custGeom>
              <a:solidFill>
                <a:srgbClr val="0B1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17"/>
              <p:cNvSpPr/>
              <p:nvPr/>
            </p:nvSpPr>
            <p:spPr>
              <a:xfrm rot="2188039">
                <a:off x="4847484" y="3452363"/>
                <a:ext cx="1152426" cy="564051"/>
              </a:xfrm>
              <a:custGeom>
                <a:avLst/>
                <a:gdLst>
                  <a:gd name="connsiteX0" fmla="*/ 0 w 901862"/>
                  <a:gd name="connsiteY0" fmla="*/ 43448 h 260684"/>
                  <a:gd name="connsiteX1" fmla="*/ 43448 w 901862"/>
                  <a:gd name="connsiteY1" fmla="*/ 0 h 260684"/>
                  <a:gd name="connsiteX2" fmla="*/ 858414 w 901862"/>
                  <a:gd name="connsiteY2" fmla="*/ 0 h 260684"/>
                  <a:gd name="connsiteX3" fmla="*/ 901862 w 901862"/>
                  <a:gd name="connsiteY3" fmla="*/ 43448 h 260684"/>
                  <a:gd name="connsiteX4" fmla="*/ 901862 w 901862"/>
                  <a:gd name="connsiteY4" fmla="*/ 217236 h 260684"/>
                  <a:gd name="connsiteX5" fmla="*/ 858414 w 901862"/>
                  <a:gd name="connsiteY5" fmla="*/ 260684 h 260684"/>
                  <a:gd name="connsiteX6" fmla="*/ 43448 w 901862"/>
                  <a:gd name="connsiteY6" fmla="*/ 260684 h 260684"/>
                  <a:gd name="connsiteX7" fmla="*/ 0 w 901862"/>
                  <a:gd name="connsiteY7" fmla="*/ 217236 h 260684"/>
                  <a:gd name="connsiteX8" fmla="*/ 0 w 901862"/>
                  <a:gd name="connsiteY8" fmla="*/ 43448 h 260684"/>
                  <a:gd name="connsiteX0-1" fmla="*/ 0 w 901862"/>
                  <a:gd name="connsiteY0-2" fmla="*/ 43539 h 260775"/>
                  <a:gd name="connsiteX1-3" fmla="*/ 43448 w 901862"/>
                  <a:gd name="connsiteY1-4" fmla="*/ 91 h 260775"/>
                  <a:gd name="connsiteX2-5" fmla="*/ 469179 w 901862"/>
                  <a:gd name="connsiteY2-6" fmla="*/ 0 h 260775"/>
                  <a:gd name="connsiteX3-7" fmla="*/ 858414 w 901862"/>
                  <a:gd name="connsiteY3-8" fmla="*/ 91 h 260775"/>
                  <a:gd name="connsiteX4-9" fmla="*/ 901862 w 901862"/>
                  <a:gd name="connsiteY4-10" fmla="*/ 43539 h 260775"/>
                  <a:gd name="connsiteX5-11" fmla="*/ 901862 w 901862"/>
                  <a:gd name="connsiteY5-12" fmla="*/ 217327 h 260775"/>
                  <a:gd name="connsiteX6-13" fmla="*/ 858414 w 901862"/>
                  <a:gd name="connsiteY6-14" fmla="*/ 260775 h 260775"/>
                  <a:gd name="connsiteX7-15" fmla="*/ 43448 w 901862"/>
                  <a:gd name="connsiteY7-16" fmla="*/ 260775 h 260775"/>
                  <a:gd name="connsiteX8-17" fmla="*/ 0 w 901862"/>
                  <a:gd name="connsiteY8-18" fmla="*/ 217327 h 260775"/>
                  <a:gd name="connsiteX9" fmla="*/ 0 w 901862"/>
                  <a:gd name="connsiteY9" fmla="*/ 43539 h 260775"/>
                  <a:gd name="connsiteX0-19" fmla="*/ 0 w 901862"/>
                  <a:gd name="connsiteY0-20" fmla="*/ 43448 h 260684"/>
                  <a:gd name="connsiteX1-21" fmla="*/ 43448 w 901862"/>
                  <a:gd name="connsiteY1-22" fmla="*/ 0 h 260684"/>
                  <a:gd name="connsiteX2-23" fmla="*/ 441588 w 901862"/>
                  <a:gd name="connsiteY2-24" fmla="*/ 144593 h 260684"/>
                  <a:gd name="connsiteX3-25" fmla="*/ 858414 w 901862"/>
                  <a:gd name="connsiteY3-26" fmla="*/ 0 h 260684"/>
                  <a:gd name="connsiteX4-27" fmla="*/ 901862 w 901862"/>
                  <a:gd name="connsiteY4-28" fmla="*/ 43448 h 260684"/>
                  <a:gd name="connsiteX5-29" fmla="*/ 901862 w 901862"/>
                  <a:gd name="connsiteY5-30" fmla="*/ 217236 h 260684"/>
                  <a:gd name="connsiteX6-31" fmla="*/ 858414 w 901862"/>
                  <a:gd name="connsiteY6-32" fmla="*/ 260684 h 260684"/>
                  <a:gd name="connsiteX7-33" fmla="*/ 43448 w 901862"/>
                  <a:gd name="connsiteY7-34" fmla="*/ 260684 h 260684"/>
                  <a:gd name="connsiteX8-35" fmla="*/ 0 w 901862"/>
                  <a:gd name="connsiteY8-36" fmla="*/ 217236 h 260684"/>
                  <a:gd name="connsiteX9-37" fmla="*/ 0 w 901862"/>
                  <a:gd name="connsiteY9-38" fmla="*/ 43448 h 260684"/>
                  <a:gd name="connsiteX0-39" fmla="*/ 0 w 901862"/>
                  <a:gd name="connsiteY0-40" fmla="*/ 43448 h 260684"/>
                  <a:gd name="connsiteX1-41" fmla="*/ 43448 w 901862"/>
                  <a:gd name="connsiteY1-42" fmla="*/ 0 h 260684"/>
                  <a:gd name="connsiteX2-43" fmla="*/ 446920 w 901862"/>
                  <a:gd name="connsiteY2-44" fmla="*/ 82317 h 260684"/>
                  <a:gd name="connsiteX3-45" fmla="*/ 858414 w 901862"/>
                  <a:gd name="connsiteY3-46" fmla="*/ 0 h 260684"/>
                  <a:gd name="connsiteX4-47" fmla="*/ 901862 w 901862"/>
                  <a:gd name="connsiteY4-48" fmla="*/ 43448 h 260684"/>
                  <a:gd name="connsiteX5-49" fmla="*/ 901862 w 901862"/>
                  <a:gd name="connsiteY5-50" fmla="*/ 217236 h 260684"/>
                  <a:gd name="connsiteX6-51" fmla="*/ 858414 w 901862"/>
                  <a:gd name="connsiteY6-52" fmla="*/ 260684 h 260684"/>
                  <a:gd name="connsiteX7-53" fmla="*/ 43448 w 901862"/>
                  <a:gd name="connsiteY7-54" fmla="*/ 260684 h 260684"/>
                  <a:gd name="connsiteX8-55" fmla="*/ 0 w 901862"/>
                  <a:gd name="connsiteY8-56" fmla="*/ 217236 h 260684"/>
                  <a:gd name="connsiteX9-57" fmla="*/ 0 w 901862"/>
                  <a:gd name="connsiteY9-58" fmla="*/ 43448 h 260684"/>
                  <a:gd name="connsiteX0-59" fmla="*/ 0 w 901862"/>
                  <a:gd name="connsiteY0-60" fmla="*/ 43448 h 260684"/>
                  <a:gd name="connsiteX1-61" fmla="*/ 43448 w 901862"/>
                  <a:gd name="connsiteY1-62" fmla="*/ 0 h 260684"/>
                  <a:gd name="connsiteX2-63" fmla="*/ 446920 w 901862"/>
                  <a:gd name="connsiteY2-64" fmla="*/ 82317 h 260684"/>
                  <a:gd name="connsiteX3-65" fmla="*/ 858414 w 901862"/>
                  <a:gd name="connsiteY3-66" fmla="*/ 0 h 260684"/>
                  <a:gd name="connsiteX4-67" fmla="*/ 901862 w 901862"/>
                  <a:gd name="connsiteY4-68" fmla="*/ 43448 h 260684"/>
                  <a:gd name="connsiteX5-69" fmla="*/ 901862 w 901862"/>
                  <a:gd name="connsiteY5-70" fmla="*/ 217236 h 260684"/>
                  <a:gd name="connsiteX6-71" fmla="*/ 858414 w 901862"/>
                  <a:gd name="connsiteY6-72" fmla="*/ 260684 h 260684"/>
                  <a:gd name="connsiteX7-73" fmla="*/ 43448 w 901862"/>
                  <a:gd name="connsiteY7-74" fmla="*/ 260684 h 260684"/>
                  <a:gd name="connsiteX8-75" fmla="*/ 0 w 901862"/>
                  <a:gd name="connsiteY8-76" fmla="*/ 217236 h 260684"/>
                  <a:gd name="connsiteX9-77" fmla="*/ 0 w 901862"/>
                  <a:gd name="connsiteY9-78" fmla="*/ 43448 h 260684"/>
                  <a:gd name="connsiteX0-79" fmla="*/ 0 w 901862"/>
                  <a:gd name="connsiteY0-80" fmla="*/ 43448 h 260684"/>
                  <a:gd name="connsiteX1-81" fmla="*/ 43448 w 901862"/>
                  <a:gd name="connsiteY1-82" fmla="*/ 0 h 260684"/>
                  <a:gd name="connsiteX2-83" fmla="*/ 446920 w 901862"/>
                  <a:gd name="connsiteY2-84" fmla="*/ 82317 h 260684"/>
                  <a:gd name="connsiteX3-85" fmla="*/ 858414 w 901862"/>
                  <a:gd name="connsiteY3-86" fmla="*/ 0 h 260684"/>
                  <a:gd name="connsiteX4-87" fmla="*/ 901862 w 901862"/>
                  <a:gd name="connsiteY4-88" fmla="*/ 43448 h 260684"/>
                  <a:gd name="connsiteX5-89" fmla="*/ 901862 w 901862"/>
                  <a:gd name="connsiteY5-90" fmla="*/ 217236 h 260684"/>
                  <a:gd name="connsiteX6-91" fmla="*/ 858414 w 901862"/>
                  <a:gd name="connsiteY6-92" fmla="*/ 260684 h 260684"/>
                  <a:gd name="connsiteX7-93" fmla="*/ 43448 w 901862"/>
                  <a:gd name="connsiteY7-94" fmla="*/ 260684 h 260684"/>
                  <a:gd name="connsiteX8-95" fmla="*/ 0 w 901862"/>
                  <a:gd name="connsiteY8-96" fmla="*/ 217236 h 260684"/>
                  <a:gd name="connsiteX9-97" fmla="*/ 0 w 901862"/>
                  <a:gd name="connsiteY9-98" fmla="*/ 43448 h 260684"/>
                  <a:gd name="connsiteX0-99" fmla="*/ 0 w 901862"/>
                  <a:gd name="connsiteY0-100" fmla="*/ 90518 h 307754"/>
                  <a:gd name="connsiteX1-101" fmla="*/ 60498 w 901862"/>
                  <a:gd name="connsiteY1-102" fmla="*/ 0 h 307754"/>
                  <a:gd name="connsiteX2-103" fmla="*/ 446920 w 901862"/>
                  <a:gd name="connsiteY2-104" fmla="*/ 129387 h 307754"/>
                  <a:gd name="connsiteX3-105" fmla="*/ 858414 w 901862"/>
                  <a:gd name="connsiteY3-106" fmla="*/ 47070 h 307754"/>
                  <a:gd name="connsiteX4-107" fmla="*/ 901862 w 901862"/>
                  <a:gd name="connsiteY4-108" fmla="*/ 90518 h 307754"/>
                  <a:gd name="connsiteX5-109" fmla="*/ 901862 w 901862"/>
                  <a:gd name="connsiteY5-110" fmla="*/ 264306 h 307754"/>
                  <a:gd name="connsiteX6-111" fmla="*/ 858414 w 901862"/>
                  <a:gd name="connsiteY6-112" fmla="*/ 307754 h 307754"/>
                  <a:gd name="connsiteX7-113" fmla="*/ 43448 w 901862"/>
                  <a:gd name="connsiteY7-114" fmla="*/ 307754 h 307754"/>
                  <a:gd name="connsiteX8-115" fmla="*/ 0 w 901862"/>
                  <a:gd name="connsiteY8-116" fmla="*/ 264306 h 307754"/>
                  <a:gd name="connsiteX9-117" fmla="*/ 0 w 901862"/>
                  <a:gd name="connsiteY9-118" fmla="*/ 90518 h 307754"/>
                  <a:gd name="connsiteX0-119" fmla="*/ 0 w 901862"/>
                  <a:gd name="connsiteY0-120" fmla="*/ 90518 h 307754"/>
                  <a:gd name="connsiteX1-121" fmla="*/ 60498 w 901862"/>
                  <a:gd name="connsiteY1-122" fmla="*/ 0 h 307754"/>
                  <a:gd name="connsiteX2-123" fmla="*/ 446920 w 901862"/>
                  <a:gd name="connsiteY2-124" fmla="*/ 129387 h 307754"/>
                  <a:gd name="connsiteX3-125" fmla="*/ 858414 w 901862"/>
                  <a:gd name="connsiteY3-126" fmla="*/ 47070 h 307754"/>
                  <a:gd name="connsiteX4-127" fmla="*/ 901862 w 901862"/>
                  <a:gd name="connsiteY4-128" fmla="*/ 90518 h 307754"/>
                  <a:gd name="connsiteX5-129" fmla="*/ 901862 w 901862"/>
                  <a:gd name="connsiteY5-130" fmla="*/ 264306 h 307754"/>
                  <a:gd name="connsiteX6-131" fmla="*/ 858414 w 901862"/>
                  <a:gd name="connsiteY6-132" fmla="*/ 307754 h 307754"/>
                  <a:gd name="connsiteX7-133" fmla="*/ 43448 w 901862"/>
                  <a:gd name="connsiteY7-134" fmla="*/ 307754 h 307754"/>
                  <a:gd name="connsiteX8-135" fmla="*/ 0 w 901862"/>
                  <a:gd name="connsiteY8-136" fmla="*/ 264306 h 307754"/>
                  <a:gd name="connsiteX9-137" fmla="*/ 0 w 901862"/>
                  <a:gd name="connsiteY9-138" fmla="*/ 90518 h 307754"/>
                  <a:gd name="connsiteX0-139" fmla="*/ 0 w 901862"/>
                  <a:gd name="connsiteY0-140" fmla="*/ 90518 h 307754"/>
                  <a:gd name="connsiteX1-141" fmla="*/ 60498 w 901862"/>
                  <a:gd name="connsiteY1-142" fmla="*/ 0 h 307754"/>
                  <a:gd name="connsiteX2-143" fmla="*/ 446920 w 901862"/>
                  <a:gd name="connsiteY2-144" fmla="*/ 129387 h 307754"/>
                  <a:gd name="connsiteX3-145" fmla="*/ 858414 w 901862"/>
                  <a:gd name="connsiteY3-146" fmla="*/ 47070 h 307754"/>
                  <a:gd name="connsiteX4-147" fmla="*/ 901862 w 901862"/>
                  <a:gd name="connsiteY4-148" fmla="*/ 90518 h 307754"/>
                  <a:gd name="connsiteX5-149" fmla="*/ 901862 w 901862"/>
                  <a:gd name="connsiteY5-150" fmla="*/ 264306 h 307754"/>
                  <a:gd name="connsiteX6-151" fmla="*/ 858414 w 901862"/>
                  <a:gd name="connsiteY6-152" fmla="*/ 307754 h 307754"/>
                  <a:gd name="connsiteX7-153" fmla="*/ 43448 w 901862"/>
                  <a:gd name="connsiteY7-154" fmla="*/ 307754 h 307754"/>
                  <a:gd name="connsiteX8-155" fmla="*/ 0 w 901862"/>
                  <a:gd name="connsiteY8-156" fmla="*/ 264306 h 307754"/>
                  <a:gd name="connsiteX9-157" fmla="*/ 0 w 901862"/>
                  <a:gd name="connsiteY9-158" fmla="*/ 90518 h 307754"/>
                  <a:gd name="connsiteX0-159" fmla="*/ 0 w 901862"/>
                  <a:gd name="connsiteY0-160" fmla="*/ 109063 h 326299"/>
                  <a:gd name="connsiteX1-161" fmla="*/ 55530 w 901862"/>
                  <a:gd name="connsiteY1-162" fmla="*/ 0 h 326299"/>
                  <a:gd name="connsiteX2-163" fmla="*/ 446920 w 901862"/>
                  <a:gd name="connsiteY2-164" fmla="*/ 147932 h 326299"/>
                  <a:gd name="connsiteX3-165" fmla="*/ 858414 w 901862"/>
                  <a:gd name="connsiteY3-166" fmla="*/ 65615 h 326299"/>
                  <a:gd name="connsiteX4-167" fmla="*/ 901862 w 901862"/>
                  <a:gd name="connsiteY4-168" fmla="*/ 109063 h 326299"/>
                  <a:gd name="connsiteX5-169" fmla="*/ 901862 w 901862"/>
                  <a:gd name="connsiteY5-170" fmla="*/ 282851 h 326299"/>
                  <a:gd name="connsiteX6-171" fmla="*/ 858414 w 901862"/>
                  <a:gd name="connsiteY6-172" fmla="*/ 326299 h 326299"/>
                  <a:gd name="connsiteX7-173" fmla="*/ 43448 w 901862"/>
                  <a:gd name="connsiteY7-174" fmla="*/ 326299 h 326299"/>
                  <a:gd name="connsiteX8-175" fmla="*/ 0 w 901862"/>
                  <a:gd name="connsiteY8-176" fmla="*/ 282851 h 326299"/>
                  <a:gd name="connsiteX9-177" fmla="*/ 0 w 901862"/>
                  <a:gd name="connsiteY9-178" fmla="*/ 109063 h 326299"/>
                  <a:gd name="connsiteX0-179" fmla="*/ 0 w 901862"/>
                  <a:gd name="connsiteY0-180" fmla="*/ 109063 h 326299"/>
                  <a:gd name="connsiteX1-181" fmla="*/ 55530 w 901862"/>
                  <a:gd name="connsiteY1-182" fmla="*/ 0 h 326299"/>
                  <a:gd name="connsiteX2-183" fmla="*/ 446920 w 901862"/>
                  <a:gd name="connsiteY2-184" fmla="*/ 147932 h 326299"/>
                  <a:gd name="connsiteX3-185" fmla="*/ 858414 w 901862"/>
                  <a:gd name="connsiteY3-186" fmla="*/ 65615 h 326299"/>
                  <a:gd name="connsiteX4-187" fmla="*/ 901862 w 901862"/>
                  <a:gd name="connsiteY4-188" fmla="*/ 109063 h 326299"/>
                  <a:gd name="connsiteX5-189" fmla="*/ 901862 w 901862"/>
                  <a:gd name="connsiteY5-190" fmla="*/ 282851 h 326299"/>
                  <a:gd name="connsiteX6-191" fmla="*/ 858414 w 901862"/>
                  <a:gd name="connsiteY6-192" fmla="*/ 326299 h 326299"/>
                  <a:gd name="connsiteX7-193" fmla="*/ 43448 w 901862"/>
                  <a:gd name="connsiteY7-194" fmla="*/ 326299 h 326299"/>
                  <a:gd name="connsiteX8-195" fmla="*/ 0 w 901862"/>
                  <a:gd name="connsiteY8-196" fmla="*/ 282851 h 326299"/>
                  <a:gd name="connsiteX9-197" fmla="*/ 0 w 901862"/>
                  <a:gd name="connsiteY9-198" fmla="*/ 109063 h 326299"/>
                  <a:gd name="connsiteX0-199" fmla="*/ 0 w 901862"/>
                  <a:gd name="connsiteY0-200" fmla="*/ 109063 h 326299"/>
                  <a:gd name="connsiteX1-201" fmla="*/ 55530 w 901862"/>
                  <a:gd name="connsiteY1-202" fmla="*/ 0 h 326299"/>
                  <a:gd name="connsiteX2-203" fmla="*/ 446920 w 901862"/>
                  <a:gd name="connsiteY2-204" fmla="*/ 147932 h 326299"/>
                  <a:gd name="connsiteX3-205" fmla="*/ 858414 w 901862"/>
                  <a:gd name="connsiteY3-206" fmla="*/ 65615 h 326299"/>
                  <a:gd name="connsiteX4-207" fmla="*/ 901862 w 901862"/>
                  <a:gd name="connsiteY4-208" fmla="*/ 109063 h 326299"/>
                  <a:gd name="connsiteX5-209" fmla="*/ 901862 w 901862"/>
                  <a:gd name="connsiteY5-210" fmla="*/ 282851 h 326299"/>
                  <a:gd name="connsiteX6-211" fmla="*/ 858414 w 901862"/>
                  <a:gd name="connsiteY6-212" fmla="*/ 326299 h 326299"/>
                  <a:gd name="connsiteX7-213" fmla="*/ 43448 w 901862"/>
                  <a:gd name="connsiteY7-214" fmla="*/ 326299 h 326299"/>
                  <a:gd name="connsiteX8-215" fmla="*/ 0 w 901862"/>
                  <a:gd name="connsiteY8-216" fmla="*/ 282851 h 326299"/>
                  <a:gd name="connsiteX9-217" fmla="*/ 0 w 901862"/>
                  <a:gd name="connsiteY9-218" fmla="*/ 109063 h 326299"/>
                  <a:gd name="connsiteX0-219" fmla="*/ 0 w 901862"/>
                  <a:gd name="connsiteY0-220" fmla="*/ 109063 h 326299"/>
                  <a:gd name="connsiteX1-221" fmla="*/ 55530 w 901862"/>
                  <a:gd name="connsiteY1-222" fmla="*/ 0 h 326299"/>
                  <a:gd name="connsiteX2-223" fmla="*/ 446920 w 901862"/>
                  <a:gd name="connsiteY2-224" fmla="*/ 147932 h 326299"/>
                  <a:gd name="connsiteX3-225" fmla="*/ 858414 w 901862"/>
                  <a:gd name="connsiteY3-226" fmla="*/ 65615 h 326299"/>
                  <a:gd name="connsiteX4-227" fmla="*/ 901862 w 901862"/>
                  <a:gd name="connsiteY4-228" fmla="*/ 109063 h 326299"/>
                  <a:gd name="connsiteX5-229" fmla="*/ 901862 w 901862"/>
                  <a:gd name="connsiteY5-230" fmla="*/ 282851 h 326299"/>
                  <a:gd name="connsiteX6-231" fmla="*/ 858414 w 901862"/>
                  <a:gd name="connsiteY6-232" fmla="*/ 326299 h 326299"/>
                  <a:gd name="connsiteX7-233" fmla="*/ 43448 w 901862"/>
                  <a:gd name="connsiteY7-234" fmla="*/ 326299 h 326299"/>
                  <a:gd name="connsiteX8-235" fmla="*/ 0 w 901862"/>
                  <a:gd name="connsiteY8-236" fmla="*/ 282851 h 326299"/>
                  <a:gd name="connsiteX9-237" fmla="*/ 0 w 901862"/>
                  <a:gd name="connsiteY9-238" fmla="*/ 109063 h 326299"/>
                  <a:gd name="connsiteX0-239" fmla="*/ 0 w 901862"/>
                  <a:gd name="connsiteY0-240" fmla="*/ 109063 h 326299"/>
                  <a:gd name="connsiteX1-241" fmla="*/ 55530 w 901862"/>
                  <a:gd name="connsiteY1-242" fmla="*/ 0 h 326299"/>
                  <a:gd name="connsiteX2-243" fmla="*/ 446920 w 901862"/>
                  <a:gd name="connsiteY2-244" fmla="*/ 147932 h 326299"/>
                  <a:gd name="connsiteX3-245" fmla="*/ 858414 w 901862"/>
                  <a:gd name="connsiteY3-246" fmla="*/ 65615 h 326299"/>
                  <a:gd name="connsiteX4-247" fmla="*/ 901862 w 901862"/>
                  <a:gd name="connsiteY4-248" fmla="*/ 109063 h 326299"/>
                  <a:gd name="connsiteX5-249" fmla="*/ 901862 w 901862"/>
                  <a:gd name="connsiteY5-250" fmla="*/ 282851 h 326299"/>
                  <a:gd name="connsiteX6-251" fmla="*/ 858414 w 901862"/>
                  <a:gd name="connsiteY6-252" fmla="*/ 326299 h 326299"/>
                  <a:gd name="connsiteX7-253" fmla="*/ 43448 w 901862"/>
                  <a:gd name="connsiteY7-254" fmla="*/ 326299 h 326299"/>
                  <a:gd name="connsiteX8-255" fmla="*/ 0 w 901862"/>
                  <a:gd name="connsiteY8-256" fmla="*/ 282851 h 326299"/>
                  <a:gd name="connsiteX9-257" fmla="*/ 0 w 901862"/>
                  <a:gd name="connsiteY9-258" fmla="*/ 109063 h 326299"/>
                  <a:gd name="connsiteX0-259" fmla="*/ 0 w 901862"/>
                  <a:gd name="connsiteY0-260" fmla="*/ 109063 h 326299"/>
                  <a:gd name="connsiteX1-261" fmla="*/ 55530 w 901862"/>
                  <a:gd name="connsiteY1-262" fmla="*/ 0 h 326299"/>
                  <a:gd name="connsiteX2-263" fmla="*/ 408216 w 901862"/>
                  <a:gd name="connsiteY2-264" fmla="*/ 142707 h 326299"/>
                  <a:gd name="connsiteX3-265" fmla="*/ 858414 w 901862"/>
                  <a:gd name="connsiteY3-266" fmla="*/ 65615 h 326299"/>
                  <a:gd name="connsiteX4-267" fmla="*/ 901862 w 901862"/>
                  <a:gd name="connsiteY4-268" fmla="*/ 109063 h 326299"/>
                  <a:gd name="connsiteX5-269" fmla="*/ 901862 w 901862"/>
                  <a:gd name="connsiteY5-270" fmla="*/ 282851 h 326299"/>
                  <a:gd name="connsiteX6-271" fmla="*/ 858414 w 901862"/>
                  <a:gd name="connsiteY6-272" fmla="*/ 326299 h 326299"/>
                  <a:gd name="connsiteX7-273" fmla="*/ 43448 w 901862"/>
                  <a:gd name="connsiteY7-274" fmla="*/ 326299 h 326299"/>
                  <a:gd name="connsiteX8-275" fmla="*/ 0 w 901862"/>
                  <a:gd name="connsiteY8-276" fmla="*/ 282851 h 326299"/>
                  <a:gd name="connsiteX9-277" fmla="*/ 0 w 901862"/>
                  <a:gd name="connsiteY9-278" fmla="*/ 109063 h 326299"/>
                  <a:gd name="connsiteX0-279" fmla="*/ 0 w 901862"/>
                  <a:gd name="connsiteY0-280" fmla="*/ 109063 h 326299"/>
                  <a:gd name="connsiteX1-281" fmla="*/ 55530 w 901862"/>
                  <a:gd name="connsiteY1-282" fmla="*/ 0 h 326299"/>
                  <a:gd name="connsiteX2-283" fmla="*/ 408216 w 901862"/>
                  <a:gd name="connsiteY2-284" fmla="*/ 142707 h 326299"/>
                  <a:gd name="connsiteX3-285" fmla="*/ 856799 w 901862"/>
                  <a:gd name="connsiteY3-286" fmla="*/ 50453 h 326299"/>
                  <a:gd name="connsiteX4-287" fmla="*/ 901862 w 901862"/>
                  <a:gd name="connsiteY4-288" fmla="*/ 109063 h 326299"/>
                  <a:gd name="connsiteX5-289" fmla="*/ 901862 w 901862"/>
                  <a:gd name="connsiteY5-290" fmla="*/ 282851 h 326299"/>
                  <a:gd name="connsiteX6-291" fmla="*/ 858414 w 901862"/>
                  <a:gd name="connsiteY6-292" fmla="*/ 326299 h 326299"/>
                  <a:gd name="connsiteX7-293" fmla="*/ 43448 w 901862"/>
                  <a:gd name="connsiteY7-294" fmla="*/ 326299 h 326299"/>
                  <a:gd name="connsiteX8-295" fmla="*/ 0 w 901862"/>
                  <a:gd name="connsiteY8-296" fmla="*/ 282851 h 326299"/>
                  <a:gd name="connsiteX9-297" fmla="*/ 0 w 901862"/>
                  <a:gd name="connsiteY9-298" fmla="*/ 109063 h 326299"/>
                  <a:gd name="connsiteX0-299" fmla="*/ 0 w 901862"/>
                  <a:gd name="connsiteY0-300" fmla="*/ 109063 h 326299"/>
                  <a:gd name="connsiteX1-301" fmla="*/ 55530 w 901862"/>
                  <a:gd name="connsiteY1-302" fmla="*/ 0 h 326299"/>
                  <a:gd name="connsiteX2-303" fmla="*/ 408216 w 901862"/>
                  <a:gd name="connsiteY2-304" fmla="*/ 142707 h 326299"/>
                  <a:gd name="connsiteX3-305" fmla="*/ 856799 w 901862"/>
                  <a:gd name="connsiteY3-306" fmla="*/ 50453 h 326299"/>
                  <a:gd name="connsiteX4-307" fmla="*/ 901862 w 901862"/>
                  <a:gd name="connsiteY4-308" fmla="*/ 109063 h 326299"/>
                  <a:gd name="connsiteX5-309" fmla="*/ 901862 w 901862"/>
                  <a:gd name="connsiteY5-310" fmla="*/ 282851 h 326299"/>
                  <a:gd name="connsiteX6-311" fmla="*/ 858414 w 901862"/>
                  <a:gd name="connsiteY6-312" fmla="*/ 326299 h 326299"/>
                  <a:gd name="connsiteX7-313" fmla="*/ 43448 w 901862"/>
                  <a:gd name="connsiteY7-314" fmla="*/ 326299 h 326299"/>
                  <a:gd name="connsiteX8-315" fmla="*/ 0 w 901862"/>
                  <a:gd name="connsiteY8-316" fmla="*/ 282851 h 326299"/>
                  <a:gd name="connsiteX9-317" fmla="*/ 0 w 901862"/>
                  <a:gd name="connsiteY9-318" fmla="*/ 109063 h 326299"/>
                  <a:gd name="connsiteX0-319" fmla="*/ 0 w 901862"/>
                  <a:gd name="connsiteY0-320" fmla="*/ 109063 h 326299"/>
                  <a:gd name="connsiteX1-321" fmla="*/ 55530 w 901862"/>
                  <a:gd name="connsiteY1-322" fmla="*/ 0 h 326299"/>
                  <a:gd name="connsiteX2-323" fmla="*/ 408216 w 901862"/>
                  <a:gd name="connsiteY2-324" fmla="*/ 142707 h 326299"/>
                  <a:gd name="connsiteX3-325" fmla="*/ 803023 w 901862"/>
                  <a:gd name="connsiteY3-326" fmla="*/ 26637 h 326299"/>
                  <a:gd name="connsiteX4-327" fmla="*/ 901862 w 901862"/>
                  <a:gd name="connsiteY4-328" fmla="*/ 109063 h 326299"/>
                  <a:gd name="connsiteX5-329" fmla="*/ 901862 w 901862"/>
                  <a:gd name="connsiteY5-330" fmla="*/ 282851 h 326299"/>
                  <a:gd name="connsiteX6-331" fmla="*/ 858414 w 901862"/>
                  <a:gd name="connsiteY6-332" fmla="*/ 326299 h 326299"/>
                  <a:gd name="connsiteX7-333" fmla="*/ 43448 w 901862"/>
                  <a:gd name="connsiteY7-334" fmla="*/ 326299 h 326299"/>
                  <a:gd name="connsiteX8-335" fmla="*/ 0 w 901862"/>
                  <a:gd name="connsiteY8-336" fmla="*/ 282851 h 326299"/>
                  <a:gd name="connsiteX9-337" fmla="*/ 0 w 901862"/>
                  <a:gd name="connsiteY9-338" fmla="*/ 109063 h 326299"/>
                  <a:gd name="connsiteX0-339" fmla="*/ 0 w 901862"/>
                  <a:gd name="connsiteY0-340" fmla="*/ 109063 h 326299"/>
                  <a:gd name="connsiteX1-341" fmla="*/ 55530 w 901862"/>
                  <a:gd name="connsiteY1-342" fmla="*/ 0 h 326299"/>
                  <a:gd name="connsiteX2-343" fmla="*/ 408216 w 901862"/>
                  <a:gd name="connsiteY2-344" fmla="*/ 142707 h 326299"/>
                  <a:gd name="connsiteX3-345" fmla="*/ 809712 w 901862"/>
                  <a:gd name="connsiteY3-346" fmla="*/ 36769 h 326299"/>
                  <a:gd name="connsiteX4-347" fmla="*/ 901862 w 901862"/>
                  <a:gd name="connsiteY4-348" fmla="*/ 109063 h 326299"/>
                  <a:gd name="connsiteX5-349" fmla="*/ 901862 w 901862"/>
                  <a:gd name="connsiteY5-350" fmla="*/ 282851 h 326299"/>
                  <a:gd name="connsiteX6-351" fmla="*/ 858414 w 901862"/>
                  <a:gd name="connsiteY6-352" fmla="*/ 326299 h 326299"/>
                  <a:gd name="connsiteX7-353" fmla="*/ 43448 w 901862"/>
                  <a:gd name="connsiteY7-354" fmla="*/ 326299 h 326299"/>
                  <a:gd name="connsiteX8-355" fmla="*/ 0 w 901862"/>
                  <a:gd name="connsiteY8-356" fmla="*/ 282851 h 326299"/>
                  <a:gd name="connsiteX9-357" fmla="*/ 0 w 901862"/>
                  <a:gd name="connsiteY9-358" fmla="*/ 109063 h 326299"/>
                  <a:gd name="connsiteX0-359" fmla="*/ 0 w 901862"/>
                  <a:gd name="connsiteY0-360" fmla="*/ 109063 h 326299"/>
                  <a:gd name="connsiteX1-361" fmla="*/ 55530 w 901862"/>
                  <a:gd name="connsiteY1-362" fmla="*/ 0 h 326299"/>
                  <a:gd name="connsiteX2-363" fmla="*/ 408216 w 901862"/>
                  <a:gd name="connsiteY2-364" fmla="*/ 142707 h 326299"/>
                  <a:gd name="connsiteX3-365" fmla="*/ 809712 w 901862"/>
                  <a:gd name="connsiteY3-366" fmla="*/ 36769 h 326299"/>
                  <a:gd name="connsiteX4-367" fmla="*/ 901862 w 901862"/>
                  <a:gd name="connsiteY4-368" fmla="*/ 109063 h 326299"/>
                  <a:gd name="connsiteX5-369" fmla="*/ 901862 w 901862"/>
                  <a:gd name="connsiteY5-370" fmla="*/ 282851 h 326299"/>
                  <a:gd name="connsiteX6-371" fmla="*/ 858414 w 901862"/>
                  <a:gd name="connsiteY6-372" fmla="*/ 326299 h 326299"/>
                  <a:gd name="connsiteX7-373" fmla="*/ 43448 w 901862"/>
                  <a:gd name="connsiteY7-374" fmla="*/ 326299 h 326299"/>
                  <a:gd name="connsiteX8-375" fmla="*/ 0 w 901862"/>
                  <a:gd name="connsiteY8-376" fmla="*/ 282851 h 326299"/>
                  <a:gd name="connsiteX9-377" fmla="*/ 0 w 901862"/>
                  <a:gd name="connsiteY9-378" fmla="*/ 109063 h 326299"/>
                  <a:gd name="connsiteX0-379" fmla="*/ 0 w 901862"/>
                  <a:gd name="connsiteY0-380" fmla="*/ 109063 h 326299"/>
                  <a:gd name="connsiteX1-381" fmla="*/ 55530 w 901862"/>
                  <a:gd name="connsiteY1-382" fmla="*/ 0 h 326299"/>
                  <a:gd name="connsiteX2-383" fmla="*/ 408216 w 901862"/>
                  <a:gd name="connsiteY2-384" fmla="*/ 142707 h 326299"/>
                  <a:gd name="connsiteX3-385" fmla="*/ 792935 w 901862"/>
                  <a:gd name="connsiteY3-386" fmla="*/ 23223 h 326299"/>
                  <a:gd name="connsiteX4-387" fmla="*/ 901862 w 901862"/>
                  <a:gd name="connsiteY4-388" fmla="*/ 109063 h 326299"/>
                  <a:gd name="connsiteX5-389" fmla="*/ 901862 w 901862"/>
                  <a:gd name="connsiteY5-390" fmla="*/ 282851 h 326299"/>
                  <a:gd name="connsiteX6-391" fmla="*/ 858414 w 901862"/>
                  <a:gd name="connsiteY6-392" fmla="*/ 326299 h 326299"/>
                  <a:gd name="connsiteX7-393" fmla="*/ 43448 w 901862"/>
                  <a:gd name="connsiteY7-394" fmla="*/ 326299 h 326299"/>
                  <a:gd name="connsiteX8-395" fmla="*/ 0 w 901862"/>
                  <a:gd name="connsiteY8-396" fmla="*/ 282851 h 326299"/>
                  <a:gd name="connsiteX9-397" fmla="*/ 0 w 901862"/>
                  <a:gd name="connsiteY9-398" fmla="*/ 109063 h 326299"/>
                  <a:gd name="connsiteX0-399" fmla="*/ 0 w 901862"/>
                  <a:gd name="connsiteY0-400" fmla="*/ 109063 h 326299"/>
                  <a:gd name="connsiteX1-401" fmla="*/ 55530 w 901862"/>
                  <a:gd name="connsiteY1-402" fmla="*/ 0 h 326299"/>
                  <a:gd name="connsiteX2-403" fmla="*/ 408216 w 901862"/>
                  <a:gd name="connsiteY2-404" fmla="*/ 142707 h 326299"/>
                  <a:gd name="connsiteX3-405" fmla="*/ 792935 w 901862"/>
                  <a:gd name="connsiteY3-406" fmla="*/ 23223 h 326299"/>
                  <a:gd name="connsiteX4-407" fmla="*/ 901862 w 901862"/>
                  <a:gd name="connsiteY4-408" fmla="*/ 109063 h 326299"/>
                  <a:gd name="connsiteX5-409" fmla="*/ 901862 w 901862"/>
                  <a:gd name="connsiteY5-410" fmla="*/ 282851 h 326299"/>
                  <a:gd name="connsiteX6-411" fmla="*/ 858414 w 901862"/>
                  <a:gd name="connsiteY6-412" fmla="*/ 326299 h 326299"/>
                  <a:gd name="connsiteX7-413" fmla="*/ 43448 w 901862"/>
                  <a:gd name="connsiteY7-414" fmla="*/ 326299 h 326299"/>
                  <a:gd name="connsiteX8-415" fmla="*/ 0 w 901862"/>
                  <a:gd name="connsiteY8-416" fmla="*/ 282851 h 326299"/>
                  <a:gd name="connsiteX9-417" fmla="*/ 0 w 901862"/>
                  <a:gd name="connsiteY9-418" fmla="*/ 109063 h 326299"/>
                  <a:gd name="connsiteX0-419" fmla="*/ 0 w 901862"/>
                  <a:gd name="connsiteY0-420" fmla="*/ 156254 h 373490"/>
                  <a:gd name="connsiteX1-421" fmla="*/ 45639 w 901862"/>
                  <a:gd name="connsiteY1-422" fmla="*/ 0 h 373490"/>
                  <a:gd name="connsiteX2-423" fmla="*/ 408216 w 901862"/>
                  <a:gd name="connsiteY2-424" fmla="*/ 189898 h 373490"/>
                  <a:gd name="connsiteX3-425" fmla="*/ 792935 w 901862"/>
                  <a:gd name="connsiteY3-426" fmla="*/ 70414 h 373490"/>
                  <a:gd name="connsiteX4-427" fmla="*/ 901862 w 901862"/>
                  <a:gd name="connsiteY4-428" fmla="*/ 156254 h 373490"/>
                  <a:gd name="connsiteX5-429" fmla="*/ 901862 w 901862"/>
                  <a:gd name="connsiteY5-430" fmla="*/ 330042 h 373490"/>
                  <a:gd name="connsiteX6-431" fmla="*/ 858414 w 901862"/>
                  <a:gd name="connsiteY6-432" fmla="*/ 373490 h 373490"/>
                  <a:gd name="connsiteX7-433" fmla="*/ 43448 w 901862"/>
                  <a:gd name="connsiteY7-434" fmla="*/ 373490 h 373490"/>
                  <a:gd name="connsiteX8-435" fmla="*/ 0 w 901862"/>
                  <a:gd name="connsiteY8-436" fmla="*/ 330042 h 373490"/>
                  <a:gd name="connsiteX9-437" fmla="*/ 0 w 901862"/>
                  <a:gd name="connsiteY9-438" fmla="*/ 156254 h 373490"/>
                  <a:gd name="connsiteX0-439" fmla="*/ 0 w 901862"/>
                  <a:gd name="connsiteY0-440" fmla="*/ 156254 h 373784"/>
                  <a:gd name="connsiteX1-441" fmla="*/ 45639 w 901862"/>
                  <a:gd name="connsiteY1-442" fmla="*/ 0 h 373784"/>
                  <a:gd name="connsiteX2-443" fmla="*/ 408216 w 901862"/>
                  <a:gd name="connsiteY2-444" fmla="*/ 189898 h 373784"/>
                  <a:gd name="connsiteX3-445" fmla="*/ 792935 w 901862"/>
                  <a:gd name="connsiteY3-446" fmla="*/ 70414 h 373784"/>
                  <a:gd name="connsiteX4-447" fmla="*/ 901862 w 901862"/>
                  <a:gd name="connsiteY4-448" fmla="*/ 156254 h 373784"/>
                  <a:gd name="connsiteX5-449" fmla="*/ 901862 w 901862"/>
                  <a:gd name="connsiteY5-450" fmla="*/ 330042 h 373784"/>
                  <a:gd name="connsiteX6-451" fmla="*/ 858414 w 901862"/>
                  <a:gd name="connsiteY6-452" fmla="*/ 373490 h 373784"/>
                  <a:gd name="connsiteX7-453" fmla="*/ 486526 w 901862"/>
                  <a:gd name="connsiteY7-454" fmla="*/ 373784 h 373784"/>
                  <a:gd name="connsiteX8-455" fmla="*/ 43448 w 901862"/>
                  <a:gd name="connsiteY8-456" fmla="*/ 373490 h 373784"/>
                  <a:gd name="connsiteX9-457" fmla="*/ 0 w 901862"/>
                  <a:gd name="connsiteY9-458" fmla="*/ 330042 h 373784"/>
                  <a:gd name="connsiteX10" fmla="*/ 0 w 901862"/>
                  <a:gd name="connsiteY10" fmla="*/ 156254 h 373784"/>
                  <a:gd name="connsiteX0-459" fmla="*/ 0 w 901862"/>
                  <a:gd name="connsiteY0-460" fmla="*/ 156254 h 373490"/>
                  <a:gd name="connsiteX1-461" fmla="*/ 45639 w 901862"/>
                  <a:gd name="connsiteY1-462" fmla="*/ 0 h 373490"/>
                  <a:gd name="connsiteX2-463" fmla="*/ 408216 w 901862"/>
                  <a:gd name="connsiteY2-464" fmla="*/ 189898 h 373490"/>
                  <a:gd name="connsiteX3-465" fmla="*/ 792935 w 901862"/>
                  <a:gd name="connsiteY3-466" fmla="*/ 70414 h 373490"/>
                  <a:gd name="connsiteX4-467" fmla="*/ 901862 w 901862"/>
                  <a:gd name="connsiteY4-468" fmla="*/ 156254 h 373490"/>
                  <a:gd name="connsiteX5-469" fmla="*/ 901862 w 901862"/>
                  <a:gd name="connsiteY5-470" fmla="*/ 330042 h 373490"/>
                  <a:gd name="connsiteX6-471" fmla="*/ 858414 w 901862"/>
                  <a:gd name="connsiteY6-472" fmla="*/ 373490 h 373490"/>
                  <a:gd name="connsiteX7-473" fmla="*/ 471864 w 901862"/>
                  <a:gd name="connsiteY7-474" fmla="*/ 264269 h 373490"/>
                  <a:gd name="connsiteX8-475" fmla="*/ 43448 w 901862"/>
                  <a:gd name="connsiteY8-476" fmla="*/ 373490 h 373490"/>
                  <a:gd name="connsiteX9-477" fmla="*/ 0 w 901862"/>
                  <a:gd name="connsiteY9-478" fmla="*/ 330042 h 373490"/>
                  <a:gd name="connsiteX10-479" fmla="*/ 0 w 901862"/>
                  <a:gd name="connsiteY10-480" fmla="*/ 156254 h 373490"/>
                  <a:gd name="connsiteX0-481" fmla="*/ 0 w 901862"/>
                  <a:gd name="connsiteY0-482" fmla="*/ 156254 h 373490"/>
                  <a:gd name="connsiteX1-483" fmla="*/ 45639 w 901862"/>
                  <a:gd name="connsiteY1-484" fmla="*/ 0 h 373490"/>
                  <a:gd name="connsiteX2-485" fmla="*/ 408216 w 901862"/>
                  <a:gd name="connsiteY2-486" fmla="*/ 189898 h 373490"/>
                  <a:gd name="connsiteX3-487" fmla="*/ 792935 w 901862"/>
                  <a:gd name="connsiteY3-488" fmla="*/ 70414 h 373490"/>
                  <a:gd name="connsiteX4-489" fmla="*/ 901862 w 901862"/>
                  <a:gd name="connsiteY4-490" fmla="*/ 156254 h 373490"/>
                  <a:gd name="connsiteX5-491" fmla="*/ 901862 w 901862"/>
                  <a:gd name="connsiteY5-492" fmla="*/ 330042 h 373490"/>
                  <a:gd name="connsiteX6-493" fmla="*/ 858414 w 901862"/>
                  <a:gd name="connsiteY6-494" fmla="*/ 373490 h 373490"/>
                  <a:gd name="connsiteX7-495" fmla="*/ 459752 w 901862"/>
                  <a:gd name="connsiteY7-496" fmla="*/ 336619 h 373490"/>
                  <a:gd name="connsiteX8-497" fmla="*/ 43448 w 901862"/>
                  <a:gd name="connsiteY8-498" fmla="*/ 373490 h 373490"/>
                  <a:gd name="connsiteX9-499" fmla="*/ 0 w 901862"/>
                  <a:gd name="connsiteY9-500" fmla="*/ 330042 h 373490"/>
                  <a:gd name="connsiteX10-501" fmla="*/ 0 w 901862"/>
                  <a:gd name="connsiteY10-502" fmla="*/ 156254 h 373490"/>
                  <a:gd name="connsiteX0-503" fmla="*/ 0 w 901862"/>
                  <a:gd name="connsiteY0-504" fmla="*/ 156254 h 373507"/>
                  <a:gd name="connsiteX1-505" fmla="*/ 45639 w 901862"/>
                  <a:gd name="connsiteY1-506" fmla="*/ 0 h 373507"/>
                  <a:gd name="connsiteX2-507" fmla="*/ 408216 w 901862"/>
                  <a:gd name="connsiteY2-508" fmla="*/ 189898 h 373507"/>
                  <a:gd name="connsiteX3-509" fmla="*/ 792935 w 901862"/>
                  <a:gd name="connsiteY3-510" fmla="*/ 70414 h 373507"/>
                  <a:gd name="connsiteX4-511" fmla="*/ 901862 w 901862"/>
                  <a:gd name="connsiteY4-512" fmla="*/ 156254 h 373507"/>
                  <a:gd name="connsiteX5-513" fmla="*/ 901862 w 901862"/>
                  <a:gd name="connsiteY5-514" fmla="*/ 330042 h 373507"/>
                  <a:gd name="connsiteX6-515" fmla="*/ 858414 w 901862"/>
                  <a:gd name="connsiteY6-516" fmla="*/ 373490 h 373507"/>
                  <a:gd name="connsiteX7-517" fmla="*/ 459752 w 901862"/>
                  <a:gd name="connsiteY7-518" fmla="*/ 336619 h 373507"/>
                  <a:gd name="connsiteX8-519" fmla="*/ 43448 w 901862"/>
                  <a:gd name="connsiteY8-520" fmla="*/ 373490 h 373507"/>
                  <a:gd name="connsiteX9-521" fmla="*/ 0 w 901862"/>
                  <a:gd name="connsiteY9-522" fmla="*/ 330042 h 373507"/>
                  <a:gd name="connsiteX10-523" fmla="*/ 0 w 901862"/>
                  <a:gd name="connsiteY10-524" fmla="*/ 156254 h 373507"/>
                  <a:gd name="connsiteX0-525" fmla="*/ 0 w 901862"/>
                  <a:gd name="connsiteY0-526" fmla="*/ 156254 h 420677"/>
                  <a:gd name="connsiteX1-527" fmla="*/ 45639 w 901862"/>
                  <a:gd name="connsiteY1-528" fmla="*/ 0 h 420677"/>
                  <a:gd name="connsiteX2-529" fmla="*/ 408216 w 901862"/>
                  <a:gd name="connsiteY2-530" fmla="*/ 189898 h 420677"/>
                  <a:gd name="connsiteX3-531" fmla="*/ 792935 w 901862"/>
                  <a:gd name="connsiteY3-532" fmla="*/ 70414 h 420677"/>
                  <a:gd name="connsiteX4-533" fmla="*/ 901862 w 901862"/>
                  <a:gd name="connsiteY4-534" fmla="*/ 156254 h 420677"/>
                  <a:gd name="connsiteX5-535" fmla="*/ 901862 w 901862"/>
                  <a:gd name="connsiteY5-536" fmla="*/ 330042 h 420677"/>
                  <a:gd name="connsiteX6-537" fmla="*/ 858414 w 901862"/>
                  <a:gd name="connsiteY6-538" fmla="*/ 373490 h 420677"/>
                  <a:gd name="connsiteX7-539" fmla="*/ 459752 w 901862"/>
                  <a:gd name="connsiteY7-540" fmla="*/ 336619 h 420677"/>
                  <a:gd name="connsiteX8-541" fmla="*/ 49971 w 901862"/>
                  <a:gd name="connsiteY8-542" fmla="*/ 420666 h 420677"/>
                  <a:gd name="connsiteX9-543" fmla="*/ 0 w 901862"/>
                  <a:gd name="connsiteY9-544" fmla="*/ 330042 h 420677"/>
                  <a:gd name="connsiteX10-545" fmla="*/ 0 w 901862"/>
                  <a:gd name="connsiteY10-546" fmla="*/ 156254 h 420677"/>
                  <a:gd name="connsiteX0-547" fmla="*/ 0 w 901862"/>
                  <a:gd name="connsiteY0-548" fmla="*/ 156254 h 460941"/>
                  <a:gd name="connsiteX1-549" fmla="*/ 45639 w 901862"/>
                  <a:gd name="connsiteY1-550" fmla="*/ 0 h 460941"/>
                  <a:gd name="connsiteX2-551" fmla="*/ 408216 w 901862"/>
                  <a:gd name="connsiteY2-552" fmla="*/ 189898 h 460941"/>
                  <a:gd name="connsiteX3-553" fmla="*/ 792935 w 901862"/>
                  <a:gd name="connsiteY3-554" fmla="*/ 70414 h 460941"/>
                  <a:gd name="connsiteX4-555" fmla="*/ 901862 w 901862"/>
                  <a:gd name="connsiteY4-556" fmla="*/ 156254 h 460941"/>
                  <a:gd name="connsiteX5-557" fmla="*/ 901862 w 901862"/>
                  <a:gd name="connsiteY5-558" fmla="*/ 330042 h 460941"/>
                  <a:gd name="connsiteX6-559" fmla="*/ 834446 w 901862"/>
                  <a:gd name="connsiteY6-560" fmla="*/ 460941 h 460941"/>
                  <a:gd name="connsiteX7-561" fmla="*/ 459752 w 901862"/>
                  <a:gd name="connsiteY7-562" fmla="*/ 336619 h 460941"/>
                  <a:gd name="connsiteX8-563" fmla="*/ 49971 w 901862"/>
                  <a:gd name="connsiteY8-564" fmla="*/ 420666 h 460941"/>
                  <a:gd name="connsiteX9-565" fmla="*/ 0 w 901862"/>
                  <a:gd name="connsiteY9-566" fmla="*/ 330042 h 460941"/>
                  <a:gd name="connsiteX10-567" fmla="*/ 0 w 901862"/>
                  <a:gd name="connsiteY10-568" fmla="*/ 156254 h 460941"/>
                  <a:gd name="connsiteX0-569" fmla="*/ 0 w 901862"/>
                  <a:gd name="connsiteY0-570" fmla="*/ 156254 h 460941"/>
                  <a:gd name="connsiteX1-571" fmla="*/ 45639 w 901862"/>
                  <a:gd name="connsiteY1-572" fmla="*/ 0 h 460941"/>
                  <a:gd name="connsiteX2-573" fmla="*/ 408216 w 901862"/>
                  <a:gd name="connsiteY2-574" fmla="*/ 189898 h 460941"/>
                  <a:gd name="connsiteX3-575" fmla="*/ 792935 w 901862"/>
                  <a:gd name="connsiteY3-576" fmla="*/ 70414 h 460941"/>
                  <a:gd name="connsiteX4-577" fmla="*/ 901862 w 901862"/>
                  <a:gd name="connsiteY4-578" fmla="*/ 156254 h 460941"/>
                  <a:gd name="connsiteX5-579" fmla="*/ 901862 w 901862"/>
                  <a:gd name="connsiteY5-580" fmla="*/ 330042 h 460941"/>
                  <a:gd name="connsiteX6-581" fmla="*/ 834446 w 901862"/>
                  <a:gd name="connsiteY6-582" fmla="*/ 460941 h 460941"/>
                  <a:gd name="connsiteX7-583" fmla="*/ 459752 w 901862"/>
                  <a:gd name="connsiteY7-584" fmla="*/ 336619 h 460941"/>
                  <a:gd name="connsiteX8-585" fmla="*/ 49971 w 901862"/>
                  <a:gd name="connsiteY8-586" fmla="*/ 420666 h 460941"/>
                  <a:gd name="connsiteX9-587" fmla="*/ 0 w 901862"/>
                  <a:gd name="connsiteY9-588" fmla="*/ 330042 h 460941"/>
                  <a:gd name="connsiteX10-589" fmla="*/ 0 w 901862"/>
                  <a:gd name="connsiteY10-590" fmla="*/ 156254 h 460941"/>
                  <a:gd name="connsiteX0-591" fmla="*/ 0 w 901862"/>
                  <a:gd name="connsiteY0-592" fmla="*/ 156254 h 518129"/>
                  <a:gd name="connsiteX1-593" fmla="*/ 45639 w 901862"/>
                  <a:gd name="connsiteY1-594" fmla="*/ 0 h 518129"/>
                  <a:gd name="connsiteX2-595" fmla="*/ 408216 w 901862"/>
                  <a:gd name="connsiteY2-596" fmla="*/ 189898 h 518129"/>
                  <a:gd name="connsiteX3-597" fmla="*/ 792935 w 901862"/>
                  <a:gd name="connsiteY3-598" fmla="*/ 70414 h 518129"/>
                  <a:gd name="connsiteX4-599" fmla="*/ 901862 w 901862"/>
                  <a:gd name="connsiteY4-600" fmla="*/ 156254 h 518129"/>
                  <a:gd name="connsiteX5-601" fmla="*/ 901862 w 901862"/>
                  <a:gd name="connsiteY5-602" fmla="*/ 330042 h 518129"/>
                  <a:gd name="connsiteX6-603" fmla="*/ 820718 w 901862"/>
                  <a:gd name="connsiteY6-604" fmla="*/ 518129 h 518129"/>
                  <a:gd name="connsiteX7-605" fmla="*/ 459752 w 901862"/>
                  <a:gd name="connsiteY7-606" fmla="*/ 336619 h 518129"/>
                  <a:gd name="connsiteX8-607" fmla="*/ 49971 w 901862"/>
                  <a:gd name="connsiteY8-608" fmla="*/ 420666 h 518129"/>
                  <a:gd name="connsiteX9-609" fmla="*/ 0 w 901862"/>
                  <a:gd name="connsiteY9-610" fmla="*/ 330042 h 518129"/>
                  <a:gd name="connsiteX10-611" fmla="*/ 0 w 901862"/>
                  <a:gd name="connsiteY10-612" fmla="*/ 156254 h 518129"/>
                  <a:gd name="connsiteX0-613" fmla="*/ 0 w 901862"/>
                  <a:gd name="connsiteY0-614" fmla="*/ 156254 h 518129"/>
                  <a:gd name="connsiteX1-615" fmla="*/ 45639 w 901862"/>
                  <a:gd name="connsiteY1-616" fmla="*/ 0 h 518129"/>
                  <a:gd name="connsiteX2-617" fmla="*/ 408216 w 901862"/>
                  <a:gd name="connsiteY2-618" fmla="*/ 189898 h 518129"/>
                  <a:gd name="connsiteX3-619" fmla="*/ 792935 w 901862"/>
                  <a:gd name="connsiteY3-620" fmla="*/ 70414 h 518129"/>
                  <a:gd name="connsiteX4-621" fmla="*/ 901862 w 901862"/>
                  <a:gd name="connsiteY4-622" fmla="*/ 156254 h 518129"/>
                  <a:gd name="connsiteX5-623" fmla="*/ 901862 w 901862"/>
                  <a:gd name="connsiteY5-624" fmla="*/ 330042 h 518129"/>
                  <a:gd name="connsiteX6-625" fmla="*/ 820718 w 901862"/>
                  <a:gd name="connsiteY6-626" fmla="*/ 518129 h 518129"/>
                  <a:gd name="connsiteX7-627" fmla="*/ 459752 w 901862"/>
                  <a:gd name="connsiteY7-628" fmla="*/ 336619 h 518129"/>
                  <a:gd name="connsiteX8-629" fmla="*/ 49971 w 901862"/>
                  <a:gd name="connsiteY8-630" fmla="*/ 420666 h 518129"/>
                  <a:gd name="connsiteX9-631" fmla="*/ 0 w 901862"/>
                  <a:gd name="connsiteY9-632" fmla="*/ 330042 h 518129"/>
                  <a:gd name="connsiteX10-633" fmla="*/ 0 w 901862"/>
                  <a:gd name="connsiteY10-634" fmla="*/ 156254 h 518129"/>
                  <a:gd name="connsiteX0-635" fmla="*/ 0 w 901862"/>
                  <a:gd name="connsiteY0-636" fmla="*/ 156254 h 518129"/>
                  <a:gd name="connsiteX1-637" fmla="*/ 45639 w 901862"/>
                  <a:gd name="connsiteY1-638" fmla="*/ 0 h 518129"/>
                  <a:gd name="connsiteX2-639" fmla="*/ 408216 w 901862"/>
                  <a:gd name="connsiteY2-640" fmla="*/ 189898 h 518129"/>
                  <a:gd name="connsiteX3-641" fmla="*/ 792935 w 901862"/>
                  <a:gd name="connsiteY3-642" fmla="*/ 70414 h 518129"/>
                  <a:gd name="connsiteX4-643" fmla="*/ 901862 w 901862"/>
                  <a:gd name="connsiteY4-644" fmla="*/ 156254 h 518129"/>
                  <a:gd name="connsiteX5-645" fmla="*/ 901862 w 901862"/>
                  <a:gd name="connsiteY5-646" fmla="*/ 330042 h 518129"/>
                  <a:gd name="connsiteX6-647" fmla="*/ 820718 w 901862"/>
                  <a:gd name="connsiteY6-648" fmla="*/ 518129 h 518129"/>
                  <a:gd name="connsiteX7-649" fmla="*/ 449618 w 901862"/>
                  <a:gd name="connsiteY7-650" fmla="*/ 343309 h 518129"/>
                  <a:gd name="connsiteX8-651" fmla="*/ 49971 w 901862"/>
                  <a:gd name="connsiteY8-652" fmla="*/ 420666 h 518129"/>
                  <a:gd name="connsiteX9-653" fmla="*/ 0 w 901862"/>
                  <a:gd name="connsiteY9-654" fmla="*/ 330042 h 518129"/>
                  <a:gd name="connsiteX10-655" fmla="*/ 0 w 901862"/>
                  <a:gd name="connsiteY10-656" fmla="*/ 156254 h 518129"/>
                  <a:gd name="connsiteX0-657" fmla="*/ 0 w 901862"/>
                  <a:gd name="connsiteY0-658" fmla="*/ 156254 h 518129"/>
                  <a:gd name="connsiteX1-659" fmla="*/ 45639 w 901862"/>
                  <a:gd name="connsiteY1-660" fmla="*/ 0 h 518129"/>
                  <a:gd name="connsiteX2-661" fmla="*/ 408216 w 901862"/>
                  <a:gd name="connsiteY2-662" fmla="*/ 189898 h 518129"/>
                  <a:gd name="connsiteX3-663" fmla="*/ 792935 w 901862"/>
                  <a:gd name="connsiteY3-664" fmla="*/ 70414 h 518129"/>
                  <a:gd name="connsiteX4-665" fmla="*/ 901862 w 901862"/>
                  <a:gd name="connsiteY4-666" fmla="*/ 156254 h 518129"/>
                  <a:gd name="connsiteX5-667" fmla="*/ 901862 w 901862"/>
                  <a:gd name="connsiteY5-668" fmla="*/ 330042 h 518129"/>
                  <a:gd name="connsiteX6-669" fmla="*/ 820718 w 901862"/>
                  <a:gd name="connsiteY6-670" fmla="*/ 518129 h 518129"/>
                  <a:gd name="connsiteX7-671" fmla="*/ 449618 w 901862"/>
                  <a:gd name="connsiteY7-672" fmla="*/ 343309 h 518129"/>
                  <a:gd name="connsiteX8-673" fmla="*/ 53233 w 901862"/>
                  <a:gd name="connsiteY8-674" fmla="*/ 444254 h 518129"/>
                  <a:gd name="connsiteX9-675" fmla="*/ 0 w 901862"/>
                  <a:gd name="connsiteY9-676" fmla="*/ 330042 h 518129"/>
                  <a:gd name="connsiteX10-677" fmla="*/ 0 w 901862"/>
                  <a:gd name="connsiteY10-678" fmla="*/ 156254 h 518129"/>
                  <a:gd name="connsiteX0-679" fmla="*/ 0 w 901862"/>
                  <a:gd name="connsiteY0-680" fmla="*/ 156254 h 518129"/>
                  <a:gd name="connsiteX1-681" fmla="*/ 45639 w 901862"/>
                  <a:gd name="connsiteY1-682" fmla="*/ 0 h 518129"/>
                  <a:gd name="connsiteX2-683" fmla="*/ 408216 w 901862"/>
                  <a:gd name="connsiteY2-684" fmla="*/ 189898 h 518129"/>
                  <a:gd name="connsiteX3-685" fmla="*/ 792935 w 901862"/>
                  <a:gd name="connsiteY3-686" fmla="*/ 70414 h 518129"/>
                  <a:gd name="connsiteX4-687" fmla="*/ 901862 w 901862"/>
                  <a:gd name="connsiteY4-688" fmla="*/ 156254 h 518129"/>
                  <a:gd name="connsiteX5-689" fmla="*/ 901862 w 901862"/>
                  <a:gd name="connsiteY5-690" fmla="*/ 330042 h 518129"/>
                  <a:gd name="connsiteX6-691" fmla="*/ 820718 w 901862"/>
                  <a:gd name="connsiteY6-692" fmla="*/ 518129 h 518129"/>
                  <a:gd name="connsiteX7-693" fmla="*/ 449618 w 901862"/>
                  <a:gd name="connsiteY7-694" fmla="*/ 343309 h 518129"/>
                  <a:gd name="connsiteX8-695" fmla="*/ 53233 w 901862"/>
                  <a:gd name="connsiteY8-696" fmla="*/ 444254 h 518129"/>
                  <a:gd name="connsiteX9-697" fmla="*/ 0 w 901862"/>
                  <a:gd name="connsiteY9-698" fmla="*/ 330042 h 518129"/>
                  <a:gd name="connsiteX10-699" fmla="*/ 0 w 901862"/>
                  <a:gd name="connsiteY10-700" fmla="*/ 156254 h 518129"/>
                  <a:gd name="connsiteX0-701" fmla="*/ 0 w 901862"/>
                  <a:gd name="connsiteY0-702" fmla="*/ 156254 h 518129"/>
                  <a:gd name="connsiteX1-703" fmla="*/ 45639 w 901862"/>
                  <a:gd name="connsiteY1-704" fmla="*/ 0 h 518129"/>
                  <a:gd name="connsiteX2-705" fmla="*/ 408216 w 901862"/>
                  <a:gd name="connsiteY2-706" fmla="*/ 189898 h 518129"/>
                  <a:gd name="connsiteX3-707" fmla="*/ 792935 w 901862"/>
                  <a:gd name="connsiteY3-708" fmla="*/ 70414 h 518129"/>
                  <a:gd name="connsiteX4-709" fmla="*/ 901862 w 901862"/>
                  <a:gd name="connsiteY4-710" fmla="*/ 156254 h 518129"/>
                  <a:gd name="connsiteX5-711" fmla="*/ 901862 w 901862"/>
                  <a:gd name="connsiteY5-712" fmla="*/ 330042 h 518129"/>
                  <a:gd name="connsiteX6-713" fmla="*/ 820718 w 901862"/>
                  <a:gd name="connsiteY6-714" fmla="*/ 518129 h 518129"/>
                  <a:gd name="connsiteX7-715" fmla="*/ 449618 w 901862"/>
                  <a:gd name="connsiteY7-716" fmla="*/ 343309 h 518129"/>
                  <a:gd name="connsiteX8-717" fmla="*/ 53233 w 901862"/>
                  <a:gd name="connsiteY8-718" fmla="*/ 444254 h 518129"/>
                  <a:gd name="connsiteX9-719" fmla="*/ 0 w 901862"/>
                  <a:gd name="connsiteY9-720" fmla="*/ 330042 h 518129"/>
                  <a:gd name="connsiteX10-721" fmla="*/ 0 w 901862"/>
                  <a:gd name="connsiteY10-722" fmla="*/ 156254 h 518129"/>
                  <a:gd name="connsiteX0-723" fmla="*/ 0 w 901862"/>
                  <a:gd name="connsiteY0-724" fmla="*/ 156254 h 518129"/>
                  <a:gd name="connsiteX1-725" fmla="*/ 45639 w 901862"/>
                  <a:gd name="connsiteY1-726" fmla="*/ 0 h 518129"/>
                  <a:gd name="connsiteX2-727" fmla="*/ 408216 w 901862"/>
                  <a:gd name="connsiteY2-728" fmla="*/ 189898 h 518129"/>
                  <a:gd name="connsiteX3-729" fmla="*/ 792935 w 901862"/>
                  <a:gd name="connsiteY3-730" fmla="*/ 70414 h 518129"/>
                  <a:gd name="connsiteX4-731" fmla="*/ 901862 w 901862"/>
                  <a:gd name="connsiteY4-732" fmla="*/ 156254 h 518129"/>
                  <a:gd name="connsiteX5-733" fmla="*/ 901862 w 901862"/>
                  <a:gd name="connsiteY5-734" fmla="*/ 330042 h 518129"/>
                  <a:gd name="connsiteX6-735" fmla="*/ 820718 w 901862"/>
                  <a:gd name="connsiteY6-736" fmla="*/ 518129 h 518129"/>
                  <a:gd name="connsiteX7-737" fmla="*/ 449618 w 901862"/>
                  <a:gd name="connsiteY7-738" fmla="*/ 343309 h 518129"/>
                  <a:gd name="connsiteX8-739" fmla="*/ 53233 w 901862"/>
                  <a:gd name="connsiteY8-740" fmla="*/ 444254 h 518129"/>
                  <a:gd name="connsiteX9-741" fmla="*/ 0 w 901862"/>
                  <a:gd name="connsiteY9-742" fmla="*/ 330042 h 518129"/>
                  <a:gd name="connsiteX10-743" fmla="*/ 0 w 901862"/>
                  <a:gd name="connsiteY10-744" fmla="*/ 156254 h 518129"/>
                  <a:gd name="connsiteX0-745" fmla="*/ 0 w 901862"/>
                  <a:gd name="connsiteY0-746" fmla="*/ 156254 h 518129"/>
                  <a:gd name="connsiteX1-747" fmla="*/ 45639 w 901862"/>
                  <a:gd name="connsiteY1-748" fmla="*/ 0 h 518129"/>
                  <a:gd name="connsiteX2-749" fmla="*/ 408216 w 901862"/>
                  <a:gd name="connsiteY2-750" fmla="*/ 189898 h 518129"/>
                  <a:gd name="connsiteX3-751" fmla="*/ 792935 w 901862"/>
                  <a:gd name="connsiteY3-752" fmla="*/ 70414 h 518129"/>
                  <a:gd name="connsiteX4-753" fmla="*/ 901862 w 901862"/>
                  <a:gd name="connsiteY4-754" fmla="*/ 156254 h 518129"/>
                  <a:gd name="connsiteX5-755" fmla="*/ 901862 w 901862"/>
                  <a:gd name="connsiteY5-756" fmla="*/ 330042 h 518129"/>
                  <a:gd name="connsiteX6-757" fmla="*/ 820718 w 901862"/>
                  <a:gd name="connsiteY6-758" fmla="*/ 518129 h 518129"/>
                  <a:gd name="connsiteX7-759" fmla="*/ 449618 w 901862"/>
                  <a:gd name="connsiteY7-760" fmla="*/ 343309 h 518129"/>
                  <a:gd name="connsiteX8-761" fmla="*/ 53233 w 901862"/>
                  <a:gd name="connsiteY8-762" fmla="*/ 444254 h 518129"/>
                  <a:gd name="connsiteX9-763" fmla="*/ 0 w 901862"/>
                  <a:gd name="connsiteY9-764" fmla="*/ 330042 h 518129"/>
                  <a:gd name="connsiteX10-765" fmla="*/ 0 w 901862"/>
                  <a:gd name="connsiteY10-766" fmla="*/ 156254 h 518129"/>
                  <a:gd name="connsiteX0-767" fmla="*/ 0 w 901862"/>
                  <a:gd name="connsiteY0-768" fmla="*/ 171490 h 533365"/>
                  <a:gd name="connsiteX1-769" fmla="*/ 27185 w 901862"/>
                  <a:gd name="connsiteY1-770" fmla="*/ 0 h 533365"/>
                  <a:gd name="connsiteX2-771" fmla="*/ 408216 w 901862"/>
                  <a:gd name="connsiteY2-772" fmla="*/ 205134 h 533365"/>
                  <a:gd name="connsiteX3-773" fmla="*/ 792935 w 901862"/>
                  <a:gd name="connsiteY3-774" fmla="*/ 85650 h 533365"/>
                  <a:gd name="connsiteX4-775" fmla="*/ 901862 w 901862"/>
                  <a:gd name="connsiteY4-776" fmla="*/ 171490 h 533365"/>
                  <a:gd name="connsiteX5-777" fmla="*/ 901862 w 901862"/>
                  <a:gd name="connsiteY5-778" fmla="*/ 345278 h 533365"/>
                  <a:gd name="connsiteX6-779" fmla="*/ 820718 w 901862"/>
                  <a:gd name="connsiteY6-780" fmla="*/ 533365 h 533365"/>
                  <a:gd name="connsiteX7-781" fmla="*/ 449618 w 901862"/>
                  <a:gd name="connsiteY7-782" fmla="*/ 358545 h 533365"/>
                  <a:gd name="connsiteX8-783" fmla="*/ 53233 w 901862"/>
                  <a:gd name="connsiteY8-784" fmla="*/ 459490 h 533365"/>
                  <a:gd name="connsiteX9-785" fmla="*/ 0 w 901862"/>
                  <a:gd name="connsiteY9-786" fmla="*/ 345278 h 533365"/>
                  <a:gd name="connsiteX10-787" fmla="*/ 0 w 901862"/>
                  <a:gd name="connsiteY10-788" fmla="*/ 171490 h 53336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37" y="connsiteY9-38"/>
                  </a:cxn>
                  <a:cxn ang="0">
                    <a:pos x="connsiteX10-479" y="connsiteY10-480"/>
                  </a:cxn>
                </a:cxnLst>
                <a:rect l="l" t="t" r="r" b="b"/>
                <a:pathLst>
                  <a:path w="901862" h="533365">
                    <a:moveTo>
                      <a:pt x="0" y="171490"/>
                    </a:moveTo>
                    <a:cubicBezTo>
                      <a:pt x="0" y="147494"/>
                      <a:pt x="3189" y="0"/>
                      <a:pt x="27185" y="0"/>
                    </a:cubicBezTo>
                    <a:cubicBezTo>
                      <a:pt x="108606" y="96799"/>
                      <a:pt x="280591" y="190859"/>
                      <a:pt x="408216" y="205134"/>
                    </a:cubicBezTo>
                    <a:cubicBezTo>
                      <a:pt x="535841" y="219409"/>
                      <a:pt x="638523" y="203937"/>
                      <a:pt x="792935" y="85650"/>
                    </a:cubicBezTo>
                    <a:cubicBezTo>
                      <a:pt x="816931" y="85650"/>
                      <a:pt x="901862" y="147494"/>
                      <a:pt x="901862" y="171490"/>
                    </a:cubicBezTo>
                    <a:lnTo>
                      <a:pt x="901862" y="345278"/>
                    </a:lnTo>
                    <a:cubicBezTo>
                      <a:pt x="901862" y="369274"/>
                      <a:pt x="844714" y="533365"/>
                      <a:pt x="820718" y="533365"/>
                    </a:cubicBezTo>
                    <a:cubicBezTo>
                      <a:pt x="658038" y="406441"/>
                      <a:pt x="577532" y="370857"/>
                      <a:pt x="449618" y="358545"/>
                    </a:cubicBezTo>
                    <a:cubicBezTo>
                      <a:pt x="321704" y="346233"/>
                      <a:pt x="129858" y="460586"/>
                      <a:pt x="53233" y="459490"/>
                    </a:cubicBezTo>
                    <a:cubicBezTo>
                      <a:pt x="29237" y="459490"/>
                      <a:pt x="0" y="369274"/>
                      <a:pt x="0" y="345278"/>
                    </a:cubicBezTo>
                    <a:lnTo>
                      <a:pt x="0" y="171490"/>
                    </a:lnTo>
                    <a:close/>
                  </a:path>
                </a:pathLst>
              </a:custGeom>
              <a:solidFill>
                <a:srgbClr val="0B1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圆角矩形 16"/>
            <p:cNvSpPr/>
            <p:nvPr/>
          </p:nvSpPr>
          <p:spPr>
            <a:xfrm>
              <a:off x="700088" y="-4168775"/>
              <a:ext cx="1447800" cy="990600"/>
            </a:xfrm>
            <a:prstGeom prst="roundRect">
              <a:avLst/>
            </a:prstGeom>
            <a:blipFill dpi="0" rotWithShape="1">
              <a:blip r:embed="rId6" cstate="print">
                <a:extLst>
                  <a:ext uri="{28A0092B-C50C-407E-A947-70E740481C1C}">
                    <a14:useLocalDpi xmlns:a14="http://schemas.microsoft.com/office/drawing/2010/main" val="0"/>
                  </a:ext>
                </a:extLst>
              </a:blip>
              <a:srcRect/>
              <a:stretch>
                <a:fillRect l="24610" r="2461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extBox 30"/>
          <p:cNvSpPr txBox="1"/>
          <p:nvPr/>
        </p:nvSpPr>
        <p:spPr>
          <a:xfrm>
            <a:off x="1120150" y="1947856"/>
            <a:ext cx="536109" cy="343555"/>
          </a:xfrm>
          <a:prstGeom prst="rect">
            <a:avLst/>
          </a:prstGeom>
          <a:noFill/>
        </p:spPr>
        <p:txBody>
          <a:bodyPr wrap="none" lIns="96393" tIns="48196" rIns="96393" bIns="48196" rtlCol="0">
            <a:spAutoFit/>
          </a:bodyPr>
          <a:lstStyle/>
          <a:p>
            <a:r>
              <a:rPr lang="en-US" altLang="zh-CN" sz="1600" b="1" dirty="0">
                <a:ea typeface="微软雅黑" panose="020B0503020204020204" pitchFamily="34" charset="-122"/>
              </a:rPr>
              <a:t>Aim</a:t>
            </a:r>
            <a:endParaRPr lang="zh-CN" altLang="en-US" sz="1600" b="1" dirty="0">
              <a:ea typeface="微软雅黑" panose="020B0503020204020204" pitchFamily="34" charset="-122"/>
            </a:endParaRPr>
          </a:p>
        </p:txBody>
      </p:sp>
      <p:sp>
        <p:nvSpPr>
          <p:cNvPr id="32" name="TextBox 31"/>
          <p:cNvSpPr txBox="1"/>
          <p:nvPr/>
        </p:nvSpPr>
        <p:spPr>
          <a:xfrm>
            <a:off x="1072067" y="3837236"/>
            <a:ext cx="1462644" cy="343555"/>
          </a:xfrm>
          <a:prstGeom prst="rect">
            <a:avLst/>
          </a:prstGeom>
          <a:noFill/>
        </p:spPr>
        <p:txBody>
          <a:bodyPr wrap="none" lIns="96393" tIns="48196" rIns="96393" bIns="48196" rtlCol="0">
            <a:spAutoFit/>
          </a:bodyPr>
          <a:lstStyle>
            <a:defPPr>
              <a:defRPr lang="en-US"/>
            </a:defPPr>
            <a:lvl1pPr marL="0" marR="0" lvl="0" indent="0" defTabSz="914400" eaLnBrk="1" fontAlgn="auto" latinLnBrk="0" hangingPunct="1">
              <a:lnSpc>
                <a:spcPct val="100000"/>
              </a:lnSpc>
              <a:spcBef>
                <a:spcPts val="0"/>
              </a:spcBef>
              <a:spcAft>
                <a:spcPts val="0"/>
              </a:spcAft>
              <a:buClrTx/>
              <a:buSzTx/>
              <a:buFontTx/>
              <a:buNone/>
              <a:defRPr kumimoji="0" sz="2000" i="0" u="none" strike="noStrike" kern="0" cap="none" spc="0" normalizeH="0" baseline="0">
                <a:ln>
                  <a:noFill/>
                </a:ln>
                <a:solidFill>
                  <a:srgbClr val="1B323D"/>
                </a:solidFill>
                <a:effectLst/>
                <a:uLnTx/>
                <a:uFillTx/>
                <a:latin typeface="微软雅黑" panose="020B0503020204020204" pitchFamily="34" charset="-122"/>
                <a:ea typeface="微软雅黑" panose="020B0503020204020204" pitchFamily="34" charset="-122"/>
              </a:defRPr>
            </a:lvl1pPr>
          </a:lstStyle>
          <a:p>
            <a:r>
              <a:rPr lang="en-US" altLang="zh-CN" sz="1600" b="1" dirty="0">
                <a:solidFill>
                  <a:schemeClr val="tx1"/>
                </a:solidFill>
                <a:latin typeface="Calibri" panose="020F0502020204030204" pitchFamily="34" charset="0"/>
                <a:cs typeface="Calibri" panose="020F0502020204030204" pitchFamily="34" charset="0"/>
              </a:rPr>
              <a:t>Problem Space</a:t>
            </a:r>
            <a:endParaRPr lang="zh-CN" altLang="en-US" sz="1600" dirty="0">
              <a:solidFill>
                <a:schemeClr val="tx1"/>
              </a:solidFill>
              <a:latin typeface="Calibri" panose="020F0502020204030204" pitchFamily="34" charset="0"/>
              <a:cs typeface="Calibri" panose="020F0502020204030204" pitchFamily="34" charset="0"/>
            </a:endParaRPr>
          </a:p>
        </p:txBody>
      </p:sp>
      <p:sp>
        <p:nvSpPr>
          <p:cNvPr id="34" name="TextBox 33"/>
          <p:cNvSpPr txBox="1"/>
          <p:nvPr/>
        </p:nvSpPr>
        <p:spPr>
          <a:xfrm>
            <a:off x="1088310" y="2158508"/>
            <a:ext cx="4564227" cy="1678728"/>
          </a:xfrm>
          <a:prstGeom prst="rect">
            <a:avLst/>
          </a:prstGeom>
          <a:noFill/>
        </p:spPr>
        <p:txBody>
          <a:bodyPr wrap="square" lIns="96393" tIns="48196" rIns="96393" bIns="48196" rtlCol="0">
            <a:spAutoFit/>
          </a:bodyPr>
          <a:lstStyle/>
          <a:p>
            <a:pPr>
              <a:lnSpc>
                <a:spcPct val="150000"/>
              </a:lnSpc>
            </a:pPr>
            <a:r>
              <a:rPr lang="en-US" altLang="zh-CN" sz="1400" dirty="0"/>
              <a:t>The main direction of this design is to provide people with a comprehensive health management solution to help them better manage their health and exercise programs. Based on this need, we plan to design a system consisting of software and hardware to motivate and monitor users' health.</a:t>
            </a:r>
            <a:endParaRPr lang="en-GB"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35" name="TextBox 34"/>
          <p:cNvSpPr txBox="1"/>
          <p:nvPr/>
        </p:nvSpPr>
        <p:spPr>
          <a:xfrm>
            <a:off x="1057123" y="4205944"/>
            <a:ext cx="4635785" cy="2648224"/>
          </a:xfrm>
          <a:prstGeom prst="rect">
            <a:avLst/>
          </a:prstGeom>
          <a:noFill/>
        </p:spPr>
        <p:txBody>
          <a:bodyPr wrap="square" lIns="96393" tIns="48196" rIns="96393" bIns="48196" rtlCol="0">
            <a:spAutoFit/>
          </a:bodyPr>
          <a:lstStyle/>
          <a:p>
            <a:pPr>
              <a:lnSpc>
                <a:spcPct val="150000"/>
              </a:lnSpc>
            </a:pPr>
            <a:r>
              <a:rPr lang="en-US" altLang="zh-CN" sz="1400" dirty="0"/>
              <a:t>Some people are having difficult problems in the gym. These problems include </a:t>
            </a:r>
          </a:p>
          <a:p>
            <a:pPr marL="285750" indent="-285750">
              <a:lnSpc>
                <a:spcPct val="150000"/>
              </a:lnSpc>
              <a:buFont typeface="Arial" panose="020B0604020202020204" pitchFamily="34" charset="0"/>
              <a:buChar char="•"/>
            </a:pPr>
            <a:r>
              <a:rPr lang="en-US" altLang="zh-CN" sz="1400" dirty="0"/>
              <a:t>A lack of user motivation</a:t>
            </a:r>
          </a:p>
          <a:p>
            <a:pPr marL="285750" indent="-285750">
              <a:lnSpc>
                <a:spcPct val="150000"/>
              </a:lnSpc>
              <a:buFont typeface="Arial" panose="020B0604020202020204" pitchFamily="34" charset="0"/>
              <a:buChar char="•"/>
            </a:pPr>
            <a:r>
              <a:rPr lang="en-US" altLang="zh-CN" sz="1400" dirty="0"/>
              <a:t>Difficulty maintaining a regular exercise routine</a:t>
            </a:r>
          </a:p>
          <a:p>
            <a:pPr marL="285750" indent="-285750">
              <a:lnSpc>
                <a:spcPct val="150000"/>
              </a:lnSpc>
              <a:buFont typeface="Arial" panose="020B0604020202020204" pitchFamily="34" charset="0"/>
              <a:buChar char="•"/>
            </a:pPr>
            <a:r>
              <a:rPr lang="en-US" altLang="zh-CN" sz="1400" dirty="0"/>
              <a:t>Uncertainty about goal setting and planning</a:t>
            </a:r>
          </a:p>
          <a:p>
            <a:pPr>
              <a:lnSpc>
                <a:spcPct val="150000"/>
              </a:lnSpc>
            </a:pPr>
            <a:r>
              <a:rPr lang="en-US" altLang="zh-CN" sz="1400" dirty="0"/>
              <a:t>The importance of controlling eating habits cannot be underestimated in health management. This requires users to engage in regular exercise and diet control.</a:t>
            </a:r>
            <a:endParaRPr lang="en-GB"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44" name="等腰三角形 43"/>
          <p:cNvSpPr/>
          <p:nvPr/>
        </p:nvSpPr>
        <p:spPr bwMode="auto">
          <a:xfrm rot="10800000">
            <a:off x="5563219" y="-8061"/>
            <a:ext cx="1799233" cy="1080433"/>
          </a:xfrm>
          <a:prstGeom prst="triangle">
            <a:avLst/>
          </a:prstGeom>
          <a:solidFill>
            <a:srgbClr val="D03E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p>
        </p:txBody>
      </p:sp>
      <p:sp>
        <p:nvSpPr>
          <p:cNvPr id="45" name="TextBox 30"/>
          <p:cNvSpPr txBox="1"/>
          <p:nvPr/>
        </p:nvSpPr>
        <p:spPr>
          <a:xfrm>
            <a:off x="726974" y="359008"/>
            <a:ext cx="1677447" cy="712886"/>
          </a:xfrm>
          <a:prstGeom prst="rect">
            <a:avLst/>
          </a:prstGeom>
          <a:noFill/>
        </p:spPr>
        <p:txBody>
          <a:bodyPr wrap="none" lIns="96393" tIns="48196" rIns="96393" bIns="48196" rtlCol="0">
            <a:spAutoFit/>
          </a:bodyPr>
          <a:lstStyle/>
          <a:p>
            <a:r>
              <a:rPr lang="en-US" altLang="zh-CN" sz="2000" b="1" dirty="0">
                <a:solidFill>
                  <a:srgbClr val="D03E20"/>
                </a:solidFill>
                <a:latin typeface="Arial" panose="020B0604020202020204" pitchFamily="34" charset="0"/>
                <a:ea typeface="微软雅黑" panose="020B0503020204020204" pitchFamily="34" charset="-122"/>
                <a:cs typeface="Arial" panose="020B0604020202020204" pitchFamily="34" charset="0"/>
              </a:rPr>
              <a:t>FITNESS</a:t>
            </a:r>
            <a:endParaRPr lang="en-US" altLang="zh-CN" sz="2000" b="1" dirty="0">
              <a:solidFill>
                <a:srgbClr val="0B122C"/>
              </a:solidFill>
              <a:latin typeface="Arial" panose="020B0604020202020204" pitchFamily="34" charset="0"/>
              <a:ea typeface="微软雅黑" panose="020B0503020204020204" pitchFamily="34" charset="-122"/>
              <a:cs typeface="Arial" panose="020B0604020202020204" pitchFamily="34" charset="0"/>
            </a:endParaRPr>
          </a:p>
          <a:p>
            <a:r>
              <a:rPr lang="en-US" altLang="zh-CN" sz="2000" b="1" dirty="0">
                <a:solidFill>
                  <a:srgbClr val="0B122C"/>
                </a:solidFill>
                <a:latin typeface="Arial" panose="020B0604020202020204" pitchFamily="34" charset="0"/>
                <a:ea typeface="微软雅黑" panose="020B0503020204020204" pitchFamily="34" charset="-122"/>
                <a:cs typeface="Arial" panose="020B0604020202020204" pitchFamily="34" charset="0"/>
              </a:rPr>
              <a:t>MOVEMENT</a:t>
            </a:r>
            <a:endParaRPr lang="zh-CN" altLang="en-US" sz="2000" b="1" dirty="0">
              <a:solidFill>
                <a:srgbClr val="0B122C"/>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46" name="直接连接符 45"/>
          <p:cNvCxnSpPr/>
          <p:nvPr/>
        </p:nvCxnSpPr>
        <p:spPr>
          <a:xfrm>
            <a:off x="867643" y="1097046"/>
            <a:ext cx="408849" cy="0"/>
          </a:xfrm>
          <a:prstGeom prst="line">
            <a:avLst/>
          </a:prstGeom>
          <a:ln w="28575">
            <a:solidFill>
              <a:srgbClr val="0B122C"/>
            </a:solidFill>
          </a:ln>
        </p:spPr>
        <p:style>
          <a:lnRef idx="1">
            <a:schemeClr val="accent1"/>
          </a:lnRef>
          <a:fillRef idx="0">
            <a:schemeClr val="accent1"/>
          </a:fillRef>
          <a:effectRef idx="0">
            <a:schemeClr val="accent1"/>
          </a:effectRef>
          <a:fontRef idx="minor">
            <a:schemeClr val="tx1"/>
          </a:fontRef>
        </p:style>
      </p:cxnSp>
      <p:sp>
        <p:nvSpPr>
          <p:cNvPr id="47" name="TextBox 30"/>
          <p:cNvSpPr txBox="1"/>
          <p:nvPr/>
        </p:nvSpPr>
        <p:spPr>
          <a:xfrm>
            <a:off x="1388205" y="1168039"/>
            <a:ext cx="3225370" cy="466665"/>
          </a:xfrm>
          <a:prstGeom prst="rect">
            <a:avLst/>
          </a:prstGeom>
          <a:noFill/>
        </p:spPr>
        <p:txBody>
          <a:bodyPr wrap="none" lIns="96393" tIns="48196" rIns="96393" bIns="48196" rtlCol="0">
            <a:spAutoFit/>
          </a:bodyPr>
          <a:lstStyle/>
          <a:p>
            <a:pPr algn="ctr"/>
            <a:r>
              <a:rPr lang="en-US" altLang="zh-CN" sz="2400" b="1" dirty="0">
                <a:solidFill>
                  <a:srgbClr val="0B122C"/>
                </a:solidFill>
                <a:ea typeface="微软雅黑" panose="020B0503020204020204" pitchFamily="34" charset="-122"/>
              </a:rPr>
              <a:t>Domain/Problem Space</a:t>
            </a:r>
            <a:endParaRPr lang="zh-CN" altLang="en-US" sz="2400" b="1" dirty="0">
              <a:solidFill>
                <a:srgbClr val="0B122C"/>
              </a:solidFill>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anim calcmode="lin" valueType="num">
                                      <p:cBhvr>
                                        <p:cTn id="8" dur="500" fill="hold"/>
                                        <p:tgtEl>
                                          <p:spTgt spid="44"/>
                                        </p:tgtEl>
                                        <p:attrNameLst>
                                          <p:attrName>ppt_x</p:attrName>
                                        </p:attrNameLst>
                                      </p:cBhvr>
                                      <p:tavLst>
                                        <p:tav tm="0">
                                          <p:val>
                                            <p:strVal val="#ppt_x"/>
                                          </p:val>
                                        </p:tav>
                                        <p:tav tm="100000">
                                          <p:val>
                                            <p:strVal val="#ppt_x"/>
                                          </p:val>
                                        </p:tav>
                                      </p:tavLst>
                                    </p:anim>
                                    <p:anim calcmode="lin" valueType="num">
                                      <p:cBhvr>
                                        <p:cTn id="9" dur="500" fill="hold"/>
                                        <p:tgtEl>
                                          <p:spTgt spid="4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wipe(left)">
                                      <p:cBhvr>
                                        <p:cTn id="13" dur="500"/>
                                        <p:tgtEl>
                                          <p:spTgt spid="45"/>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wipe(left)">
                                      <p:cBhvr>
                                        <p:cTn id="17" dur="500"/>
                                        <p:tgtEl>
                                          <p:spTgt spid="47"/>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wipe(left)">
                                      <p:cBhvr>
                                        <p:cTn id="21" dur="500"/>
                                        <p:tgtEl>
                                          <p:spTgt spid="46"/>
                                        </p:tgtEl>
                                      </p:cBhvr>
                                    </p:animEffect>
                                  </p:childTnLst>
                                </p:cTn>
                              </p:par>
                            </p:childTnLst>
                          </p:cTn>
                        </p:par>
                        <p:par>
                          <p:cTn id="22" fill="hold">
                            <p:stCondLst>
                              <p:cond delay="2000"/>
                            </p:stCondLst>
                            <p:childTnLst>
                              <p:par>
                                <p:cTn id="23" presetID="14" presetClass="entr" presetSubtype="10"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wipe(left)">
                                      <p:cBhvr>
                                        <p:cTn id="29" dur="500"/>
                                        <p:tgtEl>
                                          <p:spTgt spid="31"/>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left)">
                                      <p:cBhvr>
                                        <p:cTn id="32" dur="500"/>
                                        <p:tgtEl>
                                          <p:spTgt spid="32"/>
                                        </p:tgtEl>
                                      </p:cBhvr>
                                    </p:animEffect>
                                  </p:childTnLst>
                                </p:cTn>
                              </p:par>
                            </p:childTnLst>
                          </p:cTn>
                        </p:par>
                        <p:par>
                          <p:cTn id="33" fill="hold">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wipe(up)">
                                      <p:cBhvr>
                                        <p:cTn id="36" dur="500"/>
                                        <p:tgtEl>
                                          <p:spTgt spid="34"/>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wipe(up)">
                                      <p:cBhvr>
                                        <p:cTn id="3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4" grpId="0"/>
      <p:bldP spid="35" grpId="0"/>
      <p:bldP spid="44" grpId="0" animBg="1"/>
      <p:bldP spid="45" grpId="0"/>
      <p:bldP spid="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组合 68"/>
          <p:cNvGrpSpPr/>
          <p:nvPr/>
        </p:nvGrpSpPr>
        <p:grpSpPr>
          <a:xfrm>
            <a:off x="4312962" y="1496003"/>
            <a:ext cx="4005783" cy="4005783"/>
            <a:chOff x="1801408" y="2944628"/>
            <a:chExt cx="2090618" cy="2090618"/>
          </a:xfrm>
          <a:blipFill dpi="0" rotWithShape="1">
            <a:blip r:embed="rId3">
              <a:extLst>
                <a:ext uri="{28A0092B-C50C-407E-A947-70E740481C1C}">
                  <a14:useLocalDpi xmlns:a14="http://schemas.microsoft.com/office/drawing/2010/main" val="0"/>
                </a:ext>
              </a:extLst>
            </a:blip>
            <a:srcRect/>
            <a:stretch>
              <a:fillRect/>
            </a:stretch>
          </a:blipFill>
          <a:effectLst/>
        </p:grpSpPr>
        <p:sp>
          <p:nvSpPr>
            <p:cNvPr id="70" name="椭圆 69"/>
            <p:cNvSpPr/>
            <p:nvPr/>
          </p:nvSpPr>
          <p:spPr>
            <a:xfrm>
              <a:off x="1801408" y="2944628"/>
              <a:ext cx="2090618" cy="2090618"/>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71" name="椭圆 70"/>
            <p:cNvSpPr/>
            <p:nvPr/>
          </p:nvSpPr>
          <p:spPr>
            <a:xfrm>
              <a:off x="1842427" y="2985647"/>
              <a:ext cx="2008580" cy="2008580"/>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grpSp>
        <p:nvGrpSpPr>
          <p:cNvPr id="104" name="组合 103"/>
          <p:cNvGrpSpPr/>
          <p:nvPr/>
        </p:nvGrpSpPr>
        <p:grpSpPr>
          <a:xfrm>
            <a:off x="3774762" y="3552677"/>
            <a:ext cx="1182766" cy="1182766"/>
            <a:chOff x="1801408" y="2944628"/>
            <a:chExt cx="2090618" cy="2090618"/>
          </a:xfrm>
          <a:effectLst/>
        </p:grpSpPr>
        <p:sp>
          <p:nvSpPr>
            <p:cNvPr id="105" name="椭圆 104"/>
            <p:cNvSpPr/>
            <p:nvPr/>
          </p:nvSpPr>
          <p:spPr>
            <a:xfrm>
              <a:off x="1801408" y="2944628"/>
              <a:ext cx="2090618" cy="2090618"/>
            </a:xfrm>
            <a:prstGeom prst="ellipse">
              <a:avLst/>
            </a:prstGeom>
            <a:gradFill flip="none" rotWithShape="1">
              <a:gsLst>
                <a:gs pos="0">
                  <a:schemeClr val="bg1">
                    <a:lumMod val="85000"/>
                  </a:schemeClr>
                </a:gs>
                <a:gs pos="100000">
                  <a:schemeClr val="bg1"/>
                </a:gs>
              </a:gsLst>
              <a:lin ang="540000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11" name="椭圆 110"/>
            <p:cNvSpPr/>
            <p:nvPr/>
          </p:nvSpPr>
          <p:spPr>
            <a:xfrm>
              <a:off x="1842427" y="2985647"/>
              <a:ext cx="2008580" cy="2008580"/>
            </a:xfrm>
            <a:prstGeom prst="ellipse">
              <a:avLst/>
            </a:prstGeom>
            <a:gradFill flip="none" rotWithShape="1">
              <a:gsLst>
                <a:gs pos="100000">
                  <a:schemeClr val="bg1">
                    <a:lumMod val="85000"/>
                  </a:schemeClr>
                </a:gs>
                <a:gs pos="0">
                  <a:schemeClr val="bg1"/>
                </a:gs>
              </a:gsLst>
              <a:lin ang="540000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12" name="椭圆 111"/>
            <p:cNvSpPr/>
            <p:nvPr/>
          </p:nvSpPr>
          <p:spPr>
            <a:xfrm>
              <a:off x="2069880" y="3213100"/>
              <a:ext cx="1553674" cy="1553674"/>
            </a:xfrm>
            <a:prstGeom prst="ellipse">
              <a:avLst/>
            </a:prstGeom>
            <a:solidFill>
              <a:srgbClr val="0B122C"/>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grpSp>
        <p:nvGrpSpPr>
          <p:cNvPr id="34" name="组合 33"/>
          <p:cNvGrpSpPr/>
          <p:nvPr/>
        </p:nvGrpSpPr>
        <p:grpSpPr>
          <a:xfrm>
            <a:off x="4908863" y="4472980"/>
            <a:ext cx="1182766" cy="1182766"/>
            <a:chOff x="1801408" y="2944628"/>
            <a:chExt cx="2090618" cy="2090618"/>
          </a:xfrm>
          <a:effectLst/>
        </p:grpSpPr>
        <p:sp>
          <p:nvSpPr>
            <p:cNvPr id="35" name="椭圆 34"/>
            <p:cNvSpPr/>
            <p:nvPr/>
          </p:nvSpPr>
          <p:spPr>
            <a:xfrm>
              <a:off x="1801408" y="2944628"/>
              <a:ext cx="2090618" cy="2090618"/>
            </a:xfrm>
            <a:prstGeom prst="ellipse">
              <a:avLst/>
            </a:prstGeom>
            <a:gradFill flip="none" rotWithShape="1">
              <a:gsLst>
                <a:gs pos="0">
                  <a:schemeClr val="bg1">
                    <a:lumMod val="85000"/>
                  </a:schemeClr>
                </a:gs>
                <a:gs pos="100000">
                  <a:schemeClr val="bg1"/>
                </a:gs>
              </a:gsLst>
              <a:lin ang="540000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36" name="椭圆 35"/>
            <p:cNvSpPr/>
            <p:nvPr/>
          </p:nvSpPr>
          <p:spPr>
            <a:xfrm>
              <a:off x="1842427" y="2985647"/>
              <a:ext cx="2008580" cy="2008580"/>
            </a:xfrm>
            <a:prstGeom prst="ellipse">
              <a:avLst/>
            </a:prstGeom>
            <a:gradFill flip="none" rotWithShape="1">
              <a:gsLst>
                <a:gs pos="100000">
                  <a:schemeClr val="bg1">
                    <a:lumMod val="85000"/>
                  </a:schemeClr>
                </a:gs>
                <a:gs pos="0">
                  <a:schemeClr val="bg1"/>
                </a:gs>
              </a:gsLst>
              <a:lin ang="540000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37" name="椭圆 36"/>
            <p:cNvSpPr/>
            <p:nvPr/>
          </p:nvSpPr>
          <p:spPr>
            <a:xfrm>
              <a:off x="2069880" y="3213100"/>
              <a:ext cx="1553674" cy="1553674"/>
            </a:xfrm>
            <a:prstGeom prst="ellipse">
              <a:avLst/>
            </a:prstGeom>
            <a:solidFill>
              <a:srgbClr val="D03E2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grpSp>
        <p:nvGrpSpPr>
          <p:cNvPr id="38" name="组合 37"/>
          <p:cNvGrpSpPr/>
          <p:nvPr/>
        </p:nvGrpSpPr>
        <p:grpSpPr>
          <a:xfrm>
            <a:off x="6608935" y="4472980"/>
            <a:ext cx="1182766" cy="1182766"/>
            <a:chOff x="1801408" y="2944628"/>
            <a:chExt cx="2090618" cy="2090618"/>
          </a:xfrm>
          <a:effectLst/>
        </p:grpSpPr>
        <p:sp>
          <p:nvSpPr>
            <p:cNvPr id="39" name="椭圆 38"/>
            <p:cNvSpPr/>
            <p:nvPr/>
          </p:nvSpPr>
          <p:spPr>
            <a:xfrm>
              <a:off x="1801408" y="2944628"/>
              <a:ext cx="2090618" cy="2090618"/>
            </a:xfrm>
            <a:prstGeom prst="ellipse">
              <a:avLst/>
            </a:prstGeom>
            <a:gradFill flip="none" rotWithShape="1">
              <a:gsLst>
                <a:gs pos="0">
                  <a:schemeClr val="bg1">
                    <a:lumMod val="85000"/>
                  </a:schemeClr>
                </a:gs>
                <a:gs pos="100000">
                  <a:schemeClr val="bg1"/>
                </a:gs>
              </a:gsLst>
              <a:lin ang="540000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40" name="椭圆 39"/>
            <p:cNvSpPr/>
            <p:nvPr/>
          </p:nvSpPr>
          <p:spPr>
            <a:xfrm>
              <a:off x="1842427" y="2985647"/>
              <a:ext cx="2008580" cy="2008580"/>
            </a:xfrm>
            <a:prstGeom prst="ellipse">
              <a:avLst/>
            </a:prstGeom>
            <a:gradFill flip="none" rotWithShape="1">
              <a:gsLst>
                <a:gs pos="100000">
                  <a:schemeClr val="bg1">
                    <a:lumMod val="85000"/>
                  </a:schemeClr>
                </a:gs>
                <a:gs pos="0">
                  <a:schemeClr val="bg1"/>
                </a:gs>
              </a:gsLst>
              <a:lin ang="540000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41" name="椭圆 40"/>
            <p:cNvSpPr/>
            <p:nvPr/>
          </p:nvSpPr>
          <p:spPr>
            <a:xfrm>
              <a:off x="2069880" y="3213100"/>
              <a:ext cx="1553674" cy="1553674"/>
            </a:xfrm>
            <a:prstGeom prst="ellipse">
              <a:avLst/>
            </a:prstGeom>
            <a:solidFill>
              <a:srgbClr val="0B122C"/>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grpSp>
        <p:nvGrpSpPr>
          <p:cNvPr id="42" name="组合 41"/>
          <p:cNvGrpSpPr/>
          <p:nvPr/>
        </p:nvGrpSpPr>
        <p:grpSpPr>
          <a:xfrm>
            <a:off x="7662060" y="3529471"/>
            <a:ext cx="1182766" cy="1182766"/>
            <a:chOff x="1801408" y="2944628"/>
            <a:chExt cx="2090618" cy="2090618"/>
          </a:xfrm>
          <a:effectLst/>
        </p:grpSpPr>
        <p:sp>
          <p:nvSpPr>
            <p:cNvPr id="43" name="椭圆 42"/>
            <p:cNvSpPr/>
            <p:nvPr/>
          </p:nvSpPr>
          <p:spPr>
            <a:xfrm>
              <a:off x="1801408" y="2944628"/>
              <a:ext cx="2090618" cy="2090618"/>
            </a:xfrm>
            <a:prstGeom prst="ellipse">
              <a:avLst/>
            </a:prstGeom>
            <a:gradFill flip="none" rotWithShape="1">
              <a:gsLst>
                <a:gs pos="0">
                  <a:schemeClr val="bg1">
                    <a:lumMod val="85000"/>
                  </a:schemeClr>
                </a:gs>
                <a:gs pos="100000">
                  <a:schemeClr val="bg1"/>
                </a:gs>
              </a:gsLst>
              <a:lin ang="540000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44" name="椭圆 43"/>
            <p:cNvSpPr/>
            <p:nvPr/>
          </p:nvSpPr>
          <p:spPr>
            <a:xfrm>
              <a:off x="1842427" y="2985647"/>
              <a:ext cx="2008580" cy="2008580"/>
            </a:xfrm>
            <a:prstGeom prst="ellipse">
              <a:avLst/>
            </a:prstGeom>
            <a:gradFill flip="none" rotWithShape="1">
              <a:gsLst>
                <a:gs pos="100000">
                  <a:schemeClr val="bg1">
                    <a:lumMod val="85000"/>
                  </a:schemeClr>
                </a:gs>
                <a:gs pos="0">
                  <a:schemeClr val="bg1"/>
                </a:gs>
              </a:gsLst>
              <a:lin ang="540000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45" name="椭圆 44"/>
            <p:cNvSpPr/>
            <p:nvPr/>
          </p:nvSpPr>
          <p:spPr>
            <a:xfrm>
              <a:off x="2069880" y="3213100"/>
              <a:ext cx="1553674" cy="1553674"/>
            </a:xfrm>
            <a:prstGeom prst="ellipse">
              <a:avLst/>
            </a:prstGeom>
            <a:solidFill>
              <a:srgbClr val="D03E2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grpSp>
        <p:nvGrpSpPr>
          <p:cNvPr id="50" name="组合 49"/>
          <p:cNvGrpSpPr/>
          <p:nvPr/>
        </p:nvGrpSpPr>
        <p:grpSpPr>
          <a:xfrm>
            <a:off x="3781704" y="2175828"/>
            <a:ext cx="1182766" cy="1182766"/>
            <a:chOff x="1801408" y="2944628"/>
            <a:chExt cx="2090618" cy="2090618"/>
          </a:xfrm>
          <a:effectLst/>
        </p:grpSpPr>
        <p:sp>
          <p:nvSpPr>
            <p:cNvPr id="51" name="椭圆 50"/>
            <p:cNvSpPr/>
            <p:nvPr/>
          </p:nvSpPr>
          <p:spPr>
            <a:xfrm>
              <a:off x="1801408" y="2944628"/>
              <a:ext cx="2090618" cy="2090618"/>
            </a:xfrm>
            <a:prstGeom prst="ellipse">
              <a:avLst/>
            </a:prstGeom>
            <a:gradFill flip="none" rotWithShape="1">
              <a:gsLst>
                <a:gs pos="0">
                  <a:schemeClr val="bg1">
                    <a:lumMod val="85000"/>
                  </a:schemeClr>
                </a:gs>
                <a:gs pos="100000">
                  <a:schemeClr val="bg1"/>
                </a:gs>
              </a:gsLst>
              <a:lin ang="540000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52" name="椭圆 51"/>
            <p:cNvSpPr/>
            <p:nvPr/>
          </p:nvSpPr>
          <p:spPr>
            <a:xfrm>
              <a:off x="1842427" y="2985647"/>
              <a:ext cx="2008580" cy="2008580"/>
            </a:xfrm>
            <a:prstGeom prst="ellipse">
              <a:avLst/>
            </a:prstGeom>
            <a:gradFill flip="none" rotWithShape="1">
              <a:gsLst>
                <a:gs pos="100000">
                  <a:schemeClr val="bg1">
                    <a:lumMod val="85000"/>
                  </a:schemeClr>
                </a:gs>
                <a:gs pos="0">
                  <a:schemeClr val="bg1"/>
                </a:gs>
              </a:gsLst>
              <a:lin ang="540000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53" name="椭圆 52"/>
            <p:cNvSpPr/>
            <p:nvPr/>
          </p:nvSpPr>
          <p:spPr>
            <a:xfrm>
              <a:off x="2069880" y="3213100"/>
              <a:ext cx="1553674" cy="1553674"/>
            </a:xfrm>
            <a:prstGeom prst="ellipse">
              <a:avLst/>
            </a:prstGeom>
            <a:solidFill>
              <a:srgbClr val="D03E2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sp>
        <p:nvSpPr>
          <p:cNvPr id="55" name="Rectangle 23"/>
          <p:cNvSpPr/>
          <p:nvPr/>
        </p:nvSpPr>
        <p:spPr>
          <a:xfrm>
            <a:off x="1068074" y="1620980"/>
            <a:ext cx="2461190" cy="1711366"/>
          </a:xfrm>
          <a:prstGeom prst="rect">
            <a:avLst/>
          </a:prstGeom>
        </p:spPr>
        <p:txBody>
          <a:bodyPr wrap="square">
            <a:spAutoFit/>
          </a:bodyPr>
          <a:lstStyle/>
          <a:p>
            <a:pPr>
              <a:lnSpc>
                <a:spcPct val="150000"/>
              </a:lnSpc>
            </a:pPr>
            <a:r>
              <a:rPr lang="en-US" altLang="zh-CN" dirty="0">
                <a:ea typeface="微软雅黑" panose="020B0503020204020204" pitchFamily="34" charset="-122"/>
                <a:cs typeface="+mn-ea"/>
                <a:sym typeface="+mn-lt"/>
              </a:rPr>
              <a:t>Healthy exercise management platform specialized for users of different age groups</a:t>
            </a:r>
            <a:endParaRPr lang="en-GB" altLang="zh-CN" dirty="0">
              <a:ea typeface="微软雅黑" panose="020B0503020204020204" pitchFamily="34" charset="-122"/>
              <a:cs typeface="+mn-ea"/>
              <a:sym typeface="+mn-lt"/>
            </a:endParaRPr>
          </a:p>
        </p:txBody>
      </p:sp>
      <p:sp>
        <p:nvSpPr>
          <p:cNvPr id="57" name="Rectangle 23"/>
          <p:cNvSpPr/>
          <p:nvPr/>
        </p:nvSpPr>
        <p:spPr>
          <a:xfrm>
            <a:off x="1235241" y="3881432"/>
            <a:ext cx="2434046" cy="1295868"/>
          </a:xfrm>
          <a:prstGeom prst="rect">
            <a:avLst/>
          </a:prstGeom>
        </p:spPr>
        <p:txBody>
          <a:bodyPr wrap="square">
            <a:spAutoFit/>
          </a:bodyPr>
          <a:lstStyle/>
          <a:p>
            <a:pPr>
              <a:lnSpc>
                <a:spcPct val="150000"/>
              </a:lnSpc>
            </a:pPr>
            <a:r>
              <a:rPr lang="en-US" altLang="zh-CN" dirty="0">
                <a:cs typeface="Calibri" panose="020F0502020204030204" pitchFamily="34" charset="0"/>
              </a:rPr>
              <a:t>Help them better manage their health needs</a:t>
            </a:r>
            <a:r>
              <a:rPr lang="en-US" altLang="zh-CN" dirty="0">
                <a:solidFill>
                  <a:schemeClr val="tx1">
                    <a:lumMod val="65000"/>
                    <a:lumOff val="35000"/>
                  </a:schemeClr>
                </a:solidFill>
                <a:ea typeface="微软雅黑" panose="020B0503020204020204" pitchFamily="34" charset="-122"/>
                <a:cs typeface="Calibri" panose="020F0502020204030204" pitchFamily="34" charset="0"/>
                <a:sym typeface="+mn-lt"/>
              </a:rPr>
              <a:t>.</a:t>
            </a:r>
            <a:endParaRPr lang="en-GB" altLang="zh-CN" dirty="0">
              <a:solidFill>
                <a:schemeClr val="tx1">
                  <a:lumMod val="65000"/>
                  <a:lumOff val="35000"/>
                </a:schemeClr>
              </a:solidFill>
              <a:ea typeface="微软雅黑" panose="020B0503020204020204" pitchFamily="34" charset="-122"/>
              <a:cs typeface="Calibri" panose="020F0502020204030204" pitchFamily="34" charset="0"/>
              <a:sym typeface="+mn-lt"/>
            </a:endParaRPr>
          </a:p>
        </p:txBody>
      </p:sp>
      <p:sp>
        <p:nvSpPr>
          <p:cNvPr id="60" name="Rectangle 23"/>
          <p:cNvSpPr/>
          <p:nvPr/>
        </p:nvSpPr>
        <p:spPr>
          <a:xfrm>
            <a:off x="2635290" y="5450464"/>
            <a:ext cx="2461190" cy="880369"/>
          </a:xfrm>
          <a:prstGeom prst="rect">
            <a:avLst/>
          </a:prstGeom>
        </p:spPr>
        <p:txBody>
          <a:bodyPr wrap="square">
            <a:spAutoFit/>
          </a:bodyPr>
          <a:lstStyle/>
          <a:p>
            <a:pPr>
              <a:lnSpc>
                <a:spcPct val="150000"/>
              </a:lnSpc>
            </a:pPr>
            <a:r>
              <a:rPr lang="en-US" altLang="zh-CN" dirty="0"/>
              <a:t>Integrating customized workout plans.</a:t>
            </a:r>
            <a:endParaRPr lang="en-GB" altLang="zh-CN" dirty="0">
              <a:solidFill>
                <a:schemeClr val="tx1">
                  <a:lumMod val="65000"/>
                  <a:lumOff val="35000"/>
                </a:schemeClr>
              </a:solidFill>
              <a:ea typeface="微软雅黑" panose="020B0503020204020204" pitchFamily="34" charset="-122"/>
              <a:cs typeface="+mn-ea"/>
              <a:sym typeface="+mn-lt"/>
            </a:endParaRPr>
          </a:p>
        </p:txBody>
      </p:sp>
      <p:grpSp>
        <p:nvGrpSpPr>
          <p:cNvPr id="15" name="组合 14"/>
          <p:cNvGrpSpPr/>
          <p:nvPr/>
        </p:nvGrpSpPr>
        <p:grpSpPr>
          <a:xfrm>
            <a:off x="8927290" y="3616325"/>
            <a:ext cx="2466729" cy="1162518"/>
            <a:chOff x="8859487" y="5276920"/>
            <a:chExt cx="2467034" cy="1162660"/>
          </a:xfrm>
        </p:grpSpPr>
        <p:sp>
          <p:nvSpPr>
            <p:cNvPr id="63" name="TextBox 18"/>
            <p:cNvSpPr txBox="1"/>
            <p:nvPr/>
          </p:nvSpPr>
          <p:spPr>
            <a:xfrm>
              <a:off x="8859487" y="5276920"/>
              <a:ext cx="1959299" cy="369377"/>
            </a:xfrm>
            <a:prstGeom prst="rect">
              <a:avLst/>
            </a:prstGeom>
            <a:noFill/>
          </p:spPr>
          <p:txBody>
            <a:bodyPr wrap="square">
              <a:spAutoFit/>
            </a:bodyPr>
            <a:lstStyle/>
            <a:p>
              <a:r>
                <a:rPr lang="en-US" altLang="zh-CN" b="1" dirty="0">
                  <a:solidFill>
                    <a:schemeClr val="tx1">
                      <a:lumMod val="65000"/>
                      <a:lumOff val="35000"/>
                    </a:schemeClr>
                  </a:solidFill>
                  <a:ea typeface="微软雅黑" panose="020B0503020204020204" pitchFamily="34" charset="-122"/>
                </a:rPr>
                <a:t>Audience</a:t>
              </a:r>
              <a:endParaRPr lang="zh-CN" altLang="en-US" b="1" dirty="0">
                <a:solidFill>
                  <a:schemeClr val="tx1">
                    <a:lumMod val="65000"/>
                    <a:lumOff val="35000"/>
                  </a:schemeClr>
                </a:solidFill>
                <a:ea typeface="微软雅黑" panose="020B0503020204020204" pitchFamily="34" charset="-122"/>
              </a:endParaRPr>
            </a:p>
          </p:txBody>
        </p:sp>
        <p:sp>
          <p:nvSpPr>
            <p:cNvPr id="81" name="Rectangle 23"/>
            <p:cNvSpPr/>
            <p:nvPr/>
          </p:nvSpPr>
          <p:spPr>
            <a:xfrm>
              <a:off x="8859487" y="5654654"/>
              <a:ext cx="2467034" cy="784926"/>
            </a:xfrm>
            <a:prstGeom prst="rect">
              <a:avLst/>
            </a:prstGeom>
          </p:spPr>
          <p:txBody>
            <a:bodyPr wrap="square">
              <a:spAutoFit/>
            </a:bodyPr>
            <a:lstStyle/>
            <a:p>
              <a:r>
                <a:rPr lang="en-US" altLang="zh-CN" dirty="0"/>
                <a:t>People who need to exercise</a:t>
              </a:r>
            </a:p>
            <a:p>
              <a:endParaRPr lang="en-GB" altLang="zh-CN" sz="900" dirty="0">
                <a:solidFill>
                  <a:schemeClr val="tx1">
                    <a:lumMod val="65000"/>
                    <a:lumOff val="35000"/>
                  </a:schemeClr>
                </a:solidFill>
                <a:ea typeface="微软雅黑" panose="020B0503020204020204" pitchFamily="34" charset="-122"/>
                <a:cs typeface="+mn-ea"/>
                <a:sym typeface="+mn-lt"/>
              </a:endParaRPr>
            </a:p>
          </p:txBody>
        </p:sp>
      </p:grpSp>
      <p:sp>
        <p:nvSpPr>
          <p:cNvPr id="89" name="Rectangle 23"/>
          <p:cNvSpPr/>
          <p:nvPr/>
        </p:nvSpPr>
        <p:spPr>
          <a:xfrm>
            <a:off x="8115212" y="4934992"/>
            <a:ext cx="2466731" cy="2308324"/>
          </a:xfrm>
          <a:prstGeom prst="rect">
            <a:avLst/>
          </a:prstGeom>
        </p:spPr>
        <p:txBody>
          <a:bodyPr wrap="square">
            <a:spAutoFit/>
          </a:bodyPr>
          <a:lstStyle/>
          <a:p>
            <a:r>
              <a:rPr lang="en-US" altLang="zh-CN" dirty="0"/>
              <a:t>Assist users in more effectively managing their health conditions, improving their health outcomes, and enhancing their quality of life.</a:t>
            </a:r>
            <a:endParaRPr lang="en-US" altLang="zh-CN" sz="900" dirty="0"/>
          </a:p>
          <a:p>
            <a:br>
              <a:rPr lang="en-US" altLang="zh-CN" sz="900" dirty="0"/>
            </a:br>
            <a:endParaRPr lang="en-GB" altLang="zh-CN" sz="900" dirty="0">
              <a:solidFill>
                <a:schemeClr val="tx1">
                  <a:lumMod val="65000"/>
                  <a:lumOff val="35000"/>
                </a:schemeClr>
              </a:solidFill>
              <a:ea typeface="微软雅黑" panose="020B0503020204020204" pitchFamily="34" charset="-122"/>
              <a:cs typeface="+mn-ea"/>
              <a:sym typeface="+mn-lt"/>
            </a:endParaRPr>
          </a:p>
        </p:txBody>
      </p:sp>
      <p:sp>
        <p:nvSpPr>
          <p:cNvPr id="65" name="等腰三角形 64"/>
          <p:cNvSpPr/>
          <p:nvPr/>
        </p:nvSpPr>
        <p:spPr bwMode="auto">
          <a:xfrm rot="10800000">
            <a:off x="5563219" y="-8061"/>
            <a:ext cx="1799233" cy="1080433"/>
          </a:xfrm>
          <a:prstGeom prst="triangle">
            <a:avLst/>
          </a:prstGeom>
          <a:solidFill>
            <a:srgbClr val="D03E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p>
        </p:txBody>
      </p:sp>
      <p:sp>
        <p:nvSpPr>
          <p:cNvPr id="66" name="TextBox 30"/>
          <p:cNvSpPr txBox="1"/>
          <p:nvPr/>
        </p:nvSpPr>
        <p:spPr>
          <a:xfrm>
            <a:off x="726974" y="359008"/>
            <a:ext cx="1677447" cy="712886"/>
          </a:xfrm>
          <a:prstGeom prst="rect">
            <a:avLst/>
          </a:prstGeom>
          <a:noFill/>
        </p:spPr>
        <p:txBody>
          <a:bodyPr wrap="none" lIns="96393" tIns="48196" rIns="96393" bIns="48196" rtlCol="0">
            <a:spAutoFit/>
          </a:bodyPr>
          <a:lstStyle/>
          <a:p>
            <a:r>
              <a:rPr lang="en-US" altLang="zh-CN" sz="2000" b="1" dirty="0">
                <a:solidFill>
                  <a:srgbClr val="D03E20"/>
                </a:solidFill>
                <a:latin typeface="Arial" panose="020B0604020202020204" pitchFamily="34" charset="0"/>
                <a:ea typeface="微软雅黑" panose="020B0503020204020204" pitchFamily="34" charset="-122"/>
                <a:cs typeface="Arial" panose="020B0604020202020204" pitchFamily="34" charset="0"/>
              </a:rPr>
              <a:t>FITNESS</a:t>
            </a:r>
            <a:endParaRPr lang="en-US" altLang="zh-CN" sz="2000" b="1" dirty="0">
              <a:solidFill>
                <a:srgbClr val="0B122C"/>
              </a:solidFill>
              <a:latin typeface="Arial" panose="020B0604020202020204" pitchFamily="34" charset="0"/>
              <a:ea typeface="微软雅黑" panose="020B0503020204020204" pitchFamily="34" charset="-122"/>
              <a:cs typeface="Arial" panose="020B0604020202020204" pitchFamily="34" charset="0"/>
            </a:endParaRPr>
          </a:p>
          <a:p>
            <a:r>
              <a:rPr lang="en-US" altLang="zh-CN" sz="2000" b="1" dirty="0">
                <a:solidFill>
                  <a:srgbClr val="0B122C"/>
                </a:solidFill>
                <a:latin typeface="Arial" panose="020B0604020202020204" pitchFamily="34" charset="0"/>
                <a:ea typeface="微软雅黑" panose="020B0503020204020204" pitchFamily="34" charset="-122"/>
                <a:cs typeface="Arial" panose="020B0604020202020204" pitchFamily="34" charset="0"/>
              </a:rPr>
              <a:t>MOVEMENT</a:t>
            </a:r>
            <a:endParaRPr lang="zh-CN" altLang="en-US" sz="2000" b="1" dirty="0">
              <a:solidFill>
                <a:srgbClr val="0B122C"/>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68" name="直接连接符 67"/>
          <p:cNvCxnSpPr/>
          <p:nvPr/>
        </p:nvCxnSpPr>
        <p:spPr>
          <a:xfrm>
            <a:off x="867643" y="1097046"/>
            <a:ext cx="408849" cy="0"/>
          </a:xfrm>
          <a:prstGeom prst="line">
            <a:avLst/>
          </a:prstGeom>
          <a:ln w="28575">
            <a:solidFill>
              <a:srgbClr val="0B122C"/>
            </a:solidFill>
          </a:ln>
        </p:spPr>
        <p:style>
          <a:lnRef idx="1">
            <a:schemeClr val="accent1"/>
          </a:lnRef>
          <a:fillRef idx="0">
            <a:schemeClr val="accent1"/>
          </a:fillRef>
          <a:effectRef idx="0">
            <a:schemeClr val="accent1"/>
          </a:effectRef>
          <a:fontRef idx="minor">
            <a:schemeClr val="tx1"/>
          </a:fontRef>
        </p:style>
      </p:cxnSp>
      <p:sp>
        <p:nvSpPr>
          <p:cNvPr id="72" name="TextBox 30"/>
          <p:cNvSpPr txBox="1"/>
          <p:nvPr/>
        </p:nvSpPr>
        <p:spPr>
          <a:xfrm>
            <a:off x="3283129" y="908635"/>
            <a:ext cx="6292492" cy="651331"/>
          </a:xfrm>
          <a:prstGeom prst="rect">
            <a:avLst/>
          </a:prstGeom>
          <a:noFill/>
        </p:spPr>
        <p:txBody>
          <a:bodyPr wrap="none" lIns="96393" tIns="48196" rIns="96393" bIns="48196" rtlCol="0">
            <a:spAutoFit/>
          </a:bodyPr>
          <a:lstStyle/>
          <a:p>
            <a:pPr algn="ctr"/>
            <a:r>
              <a:rPr lang="en-US" altLang="zh-CN" sz="3600" b="1" dirty="0">
                <a:solidFill>
                  <a:srgbClr val="0B122C"/>
                </a:solidFill>
                <a:ea typeface="微软雅黑" panose="020B0503020204020204" pitchFamily="34" charset="-122"/>
              </a:rPr>
              <a:t>Design Opportunity &amp; Audience</a:t>
            </a:r>
            <a:endParaRPr lang="zh-CN" altLang="en-US" sz="3600" b="1" dirty="0">
              <a:solidFill>
                <a:srgbClr val="0B122C"/>
              </a:solidFill>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anim calcmode="lin" valueType="num">
                                      <p:cBhvr>
                                        <p:cTn id="8" dur="500" fill="hold"/>
                                        <p:tgtEl>
                                          <p:spTgt spid="65"/>
                                        </p:tgtEl>
                                        <p:attrNameLst>
                                          <p:attrName>ppt_x</p:attrName>
                                        </p:attrNameLst>
                                      </p:cBhvr>
                                      <p:tavLst>
                                        <p:tav tm="0">
                                          <p:val>
                                            <p:strVal val="#ppt_x"/>
                                          </p:val>
                                        </p:tav>
                                        <p:tav tm="100000">
                                          <p:val>
                                            <p:strVal val="#ppt_x"/>
                                          </p:val>
                                        </p:tav>
                                      </p:tavLst>
                                    </p:anim>
                                    <p:anim calcmode="lin" valueType="num">
                                      <p:cBhvr>
                                        <p:cTn id="9" dur="500" fill="hold"/>
                                        <p:tgtEl>
                                          <p:spTgt spid="6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66"/>
                                        </p:tgtEl>
                                        <p:attrNameLst>
                                          <p:attrName>style.visibility</p:attrName>
                                        </p:attrNameLst>
                                      </p:cBhvr>
                                      <p:to>
                                        <p:strVal val="visible"/>
                                      </p:to>
                                    </p:set>
                                    <p:animEffect transition="in" filter="wipe(left)">
                                      <p:cBhvr>
                                        <p:cTn id="13" dur="500"/>
                                        <p:tgtEl>
                                          <p:spTgt spid="66"/>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wipe(left)">
                                      <p:cBhvr>
                                        <p:cTn id="17" dur="500"/>
                                        <p:tgtEl>
                                          <p:spTgt spid="72"/>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wipe(left)">
                                      <p:cBhvr>
                                        <p:cTn id="21" dur="500"/>
                                        <p:tgtEl>
                                          <p:spTgt spid="68"/>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p:cTn id="26" dur="500" fill="hold"/>
                                        <p:tgtEl>
                                          <p:spTgt spid="69"/>
                                        </p:tgtEl>
                                        <p:attrNameLst>
                                          <p:attrName>ppt_w</p:attrName>
                                        </p:attrNameLst>
                                      </p:cBhvr>
                                      <p:tavLst>
                                        <p:tav tm="0">
                                          <p:val>
                                            <p:fltVal val="0"/>
                                          </p:val>
                                        </p:tav>
                                        <p:tav tm="100000">
                                          <p:val>
                                            <p:strVal val="#ppt_w"/>
                                          </p:val>
                                        </p:tav>
                                      </p:tavLst>
                                    </p:anim>
                                    <p:anim calcmode="lin" valueType="num">
                                      <p:cBhvr>
                                        <p:cTn id="27" dur="500" fill="hold"/>
                                        <p:tgtEl>
                                          <p:spTgt spid="69"/>
                                        </p:tgtEl>
                                        <p:attrNameLst>
                                          <p:attrName>ppt_h</p:attrName>
                                        </p:attrNameLst>
                                      </p:cBhvr>
                                      <p:tavLst>
                                        <p:tav tm="0">
                                          <p:val>
                                            <p:fltVal val="0"/>
                                          </p:val>
                                        </p:tav>
                                        <p:tav tm="100000">
                                          <p:val>
                                            <p:strVal val="#ppt_h"/>
                                          </p:val>
                                        </p:tav>
                                      </p:tavLst>
                                    </p:anim>
                                    <p:animEffect transition="in" filter="fade">
                                      <p:cBhvr>
                                        <p:cTn id="28" dur="500"/>
                                        <p:tgtEl>
                                          <p:spTgt spid="69"/>
                                        </p:tgtEl>
                                      </p:cBhvr>
                                    </p:animEffect>
                                  </p:childTnLst>
                                </p:cTn>
                              </p:par>
                            </p:childTnLst>
                          </p:cTn>
                        </p:par>
                        <p:par>
                          <p:cTn id="29" fill="hold">
                            <p:stCondLst>
                              <p:cond delay="500"/>
                            </p:stCondLst>
                            <p:childTnLst>
                              <p:par>
                                <p:cTn id="30" presetID="35" presetClass="entr" presetSubtype="0" fill="hold" nodeType="after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fade">
                                      <p:cBhvr>
                                        <p:cTn id="32" dur="500"/>
                                        <p:tgtEl>
                                          <p:spTgt spid="50"/>
                                        </p:tgtEl>
                                      </p:cBhvr>
                                    </p:animEffect>
                                    <p:anim calcmode="lin" valueType="num">
                                      <p:cBhvr>
                                        <p:cTn id="33" dur="500" fill="hold"/>
                                        <p:tgtEl>
                                          <p:spTgt spid="50"/>
                                        </p:tgtEl>
                                        <p:attrNameLst>
                                          <p:attrName>style.rotation</p:attrName>
                                        </p:attrNameLst>
                                      </p:cBhvr>
                                      <p:tavLst>
                                        <p:tav tm="0">
                                          <p:val>
                                            <p:fltVal val="720"/>
                                          </p:val>
                                        </p:tav>
                                        <p:tav tm="100000">
                                          <p:val>
                                            <p:fltVal val="0"/>
                                          </p:val>
                                        </p:tav>
                                      </p:tavLst>
                                    </p:anim>
                                    <p:anim calcmode="lin" valueType="num">
                                      <p:cBhvr>
                                        <p:cTn id="34" dur="500" fill="hold"/>
                                        <p:tgtEl>
                                          <p:spTgt spid="50"/>
                                        </p:tgtEl>
                                        <p:attrNameLst>
                                          <p:attrName>ppt_h</p:attrName>
                                        </p:attrNameLst>
                                      </p:cBhvr>
                                      <p:tavLst>
                                        <p:tav tm="0">
                                          <p:val>
                                            <p:fltVal val="0"/>
                                          </p:val>
                                        </p:tav>
                                        <p:tav tm="100000">
                                          <p:val>
                                            <p:strVal val="#ppt_h"/>
                                          </p:val>
                                        </p:tav>
                                      </p:tavLst>
                                    </p:anim>
                                    <p:anim calcmode="lin" valueType="num">
                                      <p:cBhvr>
                                        <p:cTn id="35" dur="500" fill="hold"/>
                                        <p:tgtEl>
                                          <p:spTgt spid="50"/>
                                        </p:tgtEl>
                                        <p:attrNameLst>
                                          <p:attrName>ppt_w</p:attrName>
                                        </p:attrNameLst>
                                      </p:cBhvr>
                                      <p:tavLst>
                                        <p:tav tm="0">
                                          <p:val>
                                            <p:fltVal val="0"/>
                                          </p:val>
                                        </p:tav>
                                        <p:tav tm="100000">
                                          <p:val>
                                            <p:strVal val="#ppt_w"/>
                                          </p:val>
                                        </p:tav>
                                      </p:tavLst>
                                    </p:anim>
                                  </p:childTnLst>
                                </p:cTn>
                              </p:par>
                              <p:par>
                                <p:cTn id="36" presetID="35" presetClass="entr" presetSubtype="0" fill="hold" nodeType="withEffect">
                                  <p:stCondLst>
                                    <p:cond delay="0"/>
                                  </p:stCondLst>
                                  <p:childTnLst>
                                    <p:set>
                                      <p:cBhvr>
                                        <p:cTn id="37" dur="1" fill="hold">
                                          <p:stCondLst>
                                            <p:cond delay="0"/>
                                          </p:stCondLst>
                                        </p:cTn>
                                        <p:tgtEl>
                                          <p:spTgt spid="104"/>
                                        </p:tgtEl>
                                        <p:attrNameLst>
                                          <p:attrName>style.visibility</p:attrName>
                                        </p:attrNameLst>
                                      </p:cBhvr>
                                      <p:to>
                                        <p:strVal val="visible"/>
                                      </p:to>
                                    </p:set>
                                    <p:animEffect transition="in" filter="fade">
                                      <p:cBhvr>
                                        <p:cTn id="38" dur="500"/>
                                        <p:tgtEl>
                                          <p:spTgt spid="104"/>
                                        </p:tgtEl>
                                      </p:cBhvr>
                                    </p:animEffect>
                                    <p:anim calcmode="lin" valueType="num">
                                      <p:cBhvr>
                                        <p:cTn id="39" dur="500" fill="hold"/>
                                        <p:tgtEl>
                                          <p:spTgt spid="104"/>
                                        </p:tgtEl>
                                        <p:attrNameLst>
                                          <p:attrName>style.rotation</p:attrName>
                                        </p:attrNameLst>
                                      </p:cBhvr>
                                      <p:tavLst>
                                        <p:tav tm="0">
                                          <p:val>
                                            <p:fltVal val="720"/>
                                          </p:val>
                                        </p:tav>
                                        <p:tav tm="100000">
                                          <p:val>
                                            <p:fltVal val="0"/>
                                          </p:val>
                                        </p:tav>
                                      </p:tavLst>
                                    </p:anim>
                                    <p:anim calcmode="lin" valueType="num">
                                      <p:cBhvr>
                                        <p:cTn id="40" dur="500" fill="hold"/>
                                        <p:tgtEl>
                                          <p:spTgt spid="104"/>
                                        </p:tgtEl>
                                        <p:attrNameLst>
                                          <p:attrName>ppt_h</p:attrName>
                                        </p:attrNameLst>
                                      </p:cBhvr>
                                      <p:tavLst>
                                        <p:tav tm="0">
                                          <p:val>
                                            <p:fltVal val="0"/>
                                          </p:val>
                                        </p:tav>
                                        <p:tav tm="100000">
                                          <p:val>
                                            <p:strVal val="#ppt_h"/>
                                          </p:val>
                                        </p:tav>
                                      </p:tavLst>
                                    </p:anim>
                                    <p:anim calcmode="lin" valueType="num">
                                      <p:cBhvr>
                                        <p:cTn id="41" dur="500" fill="hold"/>
                                        <p:tgtEl>
                                          <p:spTgt spid="104"/>
                                        </p:tgtEl>
                                        <p:attrNameLst>
                                          <p:attrName>ppt_w</p:attrName>
                                        </p:attrNameLst>
                                      </p:cBhvr>
                                      <p:tavLst>
                                        <p:tav tm="0">
                                          <p:val>
                                            <p:fltVal val="0"/>
                                          </p:val>
                                        </p:tav>
                                        <p:tav tm="100000">
                                          <p:val>
                                            <p:strVal val="#ppt_w"/>
                                          </p:val>
                                        </p:tav>
                                      </p:tavLst>
                                    </p:anim>
                                  </p:childTnLst>
                                </p:cTn>
                              </p:par>
                              <p:par>
                                <p:cTn id="42" presetID="35" presetClass="entr" presetSubtype="0" fill="hold" nodeType="with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500"/>
                                        <p:tgtEl>
                                          <p:spTgt spid="34"/>
                                        </p:tgtEl>
                                      </p:cBhvr>
                                    </p:animEffect>
                                    <p:anim calcmode="lin" valueType="num">
                                      <p:cBhvr>
                                        <p:cTn id="45" dur="500" fill="hold"/>
                                        <p:tgtEl>
                                          <p:spTgt spid="34"/>
                                        </p:tgtEl>
                                        <p:attrNameLst>
                                          <p:attrName>style.rotation</p:attrName>
                                        </p:attrNameLst>
                                      </p:cBhvr>
                                      <p:tavLst>
                                        <p:tav tm="0">
                                          <p:val>
                                            <p:fltVal val="720"/>
                                          </p:val>
                                        </p:tav>
                                        <p:tav tm="100000">
                                          <p:val>
                                            <p:fltVal val="0"/>
                                          </p:val>
                                        </p:tav>
                                      </p:tavLst>
                                    </p:anim>
                                    <p:anim calcmode="lin" valueType="num">
                                      <p:cBhvr>
                                        <p:cTn id="46" dur="500" fill="hold"/>
                                        <p:tgtEl>
                                          <p:spTgt spid="34"/>
                                        </p:tgtEl>
                                        <p:attrNameLst>
                                          <p:attrName>ppt_h</p:attrName>
                                        </p:attrNameLst>
                                      </p:cBhvr>
                                      <p:tavLst>
                                        <p:tav tm="0">
                                          <p:val>
                                            <p:fltVal val="0"/>
                                          </p:val>
                                        </p:tav>
                                        <p:tav tm="100000">
                                          <p:val>
                                            <p:strVal val="#ppt_h"/>
                                          </p:val>
                                        </p:tav>
                                      </p:tavLst>
                                    </p:anim>
                                    <p:anim calcmode="lin" valueType="num">
                                      <p:cBhvr>
                                        <p:cTn id="47" dur="500" fill="hold"/>
                                        <p:tgtEl>
                                          <p:spTgt spid="34"/>
                                        </p:tgtEl>
                                        <p:attrNameLst>
                                          <p:attrName>ppt_w</p:attrName>
                                        </p:attrNameLst>
                                      </p:cBhvr>
                                      <p:tavLst>
                                        <p:tav tm="0">
                                          <p:val>
                                            <p:fltVal val="0"/>
                                          </p:val>
                                        </p:tav>
                                        <p:tav tm="100000">
                                          <p:val>
                                            <p:strVal val="#ppt_w"/>
                                          </p:val>
                                        </p:tav>
                                      </p:tavLst>
                                    </p:anim>
                                  </p:childTnLst>
                                </p:cTn>
                              </p:par>
                              <p:par>
                                <p:cTn id="48" presetID="35" presetClass="entr" presetSubtype="0" fill="hold" nodeType="with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500"/>
                                        <p:tgtEl>
                                          <p:spTgt spid="38"/>
                                        </p:tgtEl>
                                      </p:cBhvr>
                                    </p:animEffect>
                                    <p:anim calcmode="lin" valueType="num">
                                      <p:cBhvr>
                                        <p:cTn id="51" dur="500" fill="hold"/>
                                        <p:tgtEl>
                                          <p:spTgt spid="38"/>
                                        </p:tgtEl>
                                        <p:attrNameLst>
                                          <p:attrName>style.rotation</p:attrName>
                                        </p:attrNameLst>
                                      </p:cBhvr>
                                      <p:tavLst>
                                        <p:tav tm="0">
                                          <p:val>
                                            <p:fltVal val="720"/>
                                          </p:val>
                                        </p:tav>
                                        <p:tav tm="100000">
                                          <p:val>
                                            <p:fltVal val="0"/>
                                          </p:val>
                                        </p:tav>
                                      </p:tavLst>
                                    </p:anim>
                                    <p:anim calcmode="lin" valueType="num">
                                      <p:cBhvr>
                                        <p:cTn id="52" dur="500" fill="hold"/>
                                        <p:tgtEl>
                                          <p:spTgt spid="38"/>
                                        </p:tgtEl>
                                        <p:attrNameLst>
                                          <p:attrName>ppt_h</p:attrName>
                                        </p:attrNameLst>
                                      </p:cBhvr>
                                      <p:tavLst>
                                        <p:tav tm="0">
                                          <p:val>
                                            <p:fltVal val="0"/>
                                          </p:val>
                                        </p:tav>
                                        <p:tav tm="100000">
                                          <p:val>
                                            <p:strVal val="#ppt_h"/>
                                          </p:val>
                                        </p:tav>
                                      </p:tavLst>
                                    </p:anim>
                                    <p:anim calcmode="lin" valueType="num">
                                      <p:cBhvr>
                                        <p:cTn id="53" dur="500" fill="hold"/>
                                        <p:tgtEl>
                                          <p:spTgt spid="38"/>
                                        </p:tgtEl>
                                        <p:attrNameLst>
                                          <p:attrName>ppt_w</p:attrName>
                                        </p:attrNameLst>
                                      </p:cBhvr>
                                      <p:tavLst>
                                        <p:tav tm="0">
                                          <p:val>
                                            <p:fltVal val="0"/>
                                          </p:val>
                                        </p:tav>
                                        <p:tav tm="100000">
                                          <p:val>
                                            <p:strVal val="#ppt_w"/>
                                          </p:val>
                                        </p:tav>
                                      </p:tavLst>
                                    </p:anim>
                                  </p:childTnLst>
                                </p:cTn>
                              </p:par>
                              <p:par>
                                <p:cTn id="54" presetID="35" presetClass="entr" presetSubtype="0" fill="hold" nodeType="with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fade">
                                      <p:cBhvr>
                                        <p:cTn id="56" dur="500"/>
                                        <p:tgtEl>
                                          <p:spTgt spid="42"/>
                                        </p:tgtEl>
                                      </p:cBhvr>
                                    </p:animEffect>
                                    <p:anim calcmode="lin" valueType="num">
                                      <p:cBhvr>
                                        <p:cTn id="57" dur="500" fill="hold"/>
                                        <p:tgtEl>
                                          <p:spTgt spid="42"/>
                                        </p:tgtEl>
                                        <p:attrNameLst>
                                          <p:attrName>style.rotation</p:attrName>
                                        </p:attrNameLst>
                                      </p:cBhvr>
                                      <p:tavLst>
                                        <p:tav tm="0">
                                          <p:val>
                                            <p:fltVal val="720"/>
                                          </p:val>
                                        </p:tav>
                                        <p:tav tm="100000">
                                          <p:val>
                                            <p:fltVal val="0"/>
                                          </p:val>
                                        </p:tav>
                                      </p:tavLst>
                                    </p:anim>
                                    <p:anim calcmode="lin" valueType="num">
                                      <p:cBhvr>
                                        <p:cTn id="58" dur="500" fill="hold"/>
                                        <p:tgtEl>
                                          <p:spTgt spid="42"/>
                                        </p:tgtEl>
                                        <p:attrNameLst>
                                          <p:attrName>ppt_h</p:attrName>
                                        </p:attrNameLst>
                                      </p:cBhvr>
                                      <p:tavLst>
                                        <p:tav tm="0">
                                          <p:val>
                                            <p:fltVal val="0"/>
                                          </p:val>
                                        </p:tav>
                                        <p:tav tm="100000">
                                          <p:val>
                                            <p:strVal val="#ppt_h"/>
                                          </p:val>
                                        </p:tav>
                                      </p:tavLst>
                                    </p:anim>
                                    <p:anim calcmode="lin" valueType="num">
                                      <p:cBhvr>
                                        <p:cTn id="59" dur="500" fill="hold"/>
                                        <p:tgtEl>
                                          <p:spTgt spid="42"/>
                                        </p:tgtEl>
                                        <p:attrNameLst>
                                          <p:attrName>ppt_w</p:attrName>
                                        </p:attrNameLst>
                                      </p:cBhvr>
                                      <p:tavLst>
                                        <p:tav tm="0">
                                          <p:val>
                                            <p:fltVal val="0"/>
                                          </p:val>
                                        </p:tav>
                                        <p:tav tm="100000">
                                          <p:val>
                                            <p:strVal val="#ppt_w"/>
                                          </p:val>
                                        </p:tav>
                                      </p:tavLst>
                                    </p:anim>
                                  </p:childTnLst>
                                </p:cTn>
                              </p:par>
                              <p:par>
                                <p:cTn id="60" presetID="31" presetClass="entr" presetSubtype="0" fill="hold" nodeType="with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p:cTn id="62" dur="1000" fill="hold"/>
                                        <p:tgtEl>
                                          <p:spTgt spid="15"/>
                                        </p:tgtEl>
                                        <p:attrNameLst>
                                          <p:attrName>ppt_w</p:attrName>
                                        </p:attrNameLst>
                                      </p:cBhvr>
                                      <p:tavLst>
                                        <p:tav tm="0">
                                          <p:val>
                                            <p:fltVal val="0"/>
                                          </p:val>
                                        </p:tav>
                                        <p:tav tm="100000">
                                          <p:val>
                                            <p:strVal val="#ppt_w"/>
                                          </p:val>
                                        </p:tav>
                                      </p:tavLst>
                                    </p:anim>
                                    <p:anim calcmode="lin" valueType="num">
                                      <p:cBhvr>
                                        <p:cTn id="63" dur="1000" fill="hold"/>
                                        <p:tgtEl>
                                          <p:spTgt spid="15"/>
                                        </p:tgtEl>
                                        <p:attrNameLst>
                                          <p:attrName>ppt_h</p:attrName>
                                        </p:attrNameLst>
                                      </p:cBhvr>
                                      <p:tavLst>
                                        <p:tav tm="0">
                                          <p:val>
                                            <p:fltVal val="0"/>
                                          </p:val>
                                        </p:tav>
                                        <p:tav tm="100000">
                                          <p:val>
                                            <p:strVal val="#ppt_h"/>
                                          </p:val>
                                        </p:tav>
                                      </p:tavLst>
                                    </p:anim>
                                    <p:anim calcmode="lin" valueType="num">
                                      <p:cBhvr>
                                        <p:cTn id="64" dur="1000" fill="hold"/>
                                        <p:tgtEl>
                                          <p:spTgt spid="15"/>
                                        </p:tgtEl>
                                        <p:attrNameLst>
                                          <p:attrName>style.rotation</p:attrName>
                                        </p:attrNameLst>
                                      </p:cBhvr>
                                      <p:tavLst>
                                        <p:tav tm="0">
                                          <p:val>
                                            <p:fltVal val="90"/>
                                          </p:val>
                                        </p:tav>
                                        <p:tav tm="100000">
                                          <p:val>
                                            <p:fltVal val="0"/>
                                          </p:val>
                                        </p:tav>
                                      </p:tavLst>
                                    </p:anim>
                                    <p:animEffect transition="in" filter="fade">
                                      <p:cBhvr>
                                        <p:cTn id="65"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p:bldP spid="7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7"/>
          <p:cNvSpPr>
            <a:spLocks noChangeArrowheads="1"/>
          </p:cNvSpPr>
          <p:nvPr/>
        </p:nvSpPr>
        <p:spPr bwMode="auto">
          <a:xfrm>
            <a:off x="5925319" y="4639825"/>
            <a:ext cx="6480994" cy="2592825"/>
          </a:xfrm>
          <a:prstGeom prst="rect">
            <a:avLst/>
          </a:prstGeom>
          <a:solidFill>
            <a:srgbClr val="0B122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2327" tIns="36164" rIns="72327" bIns="36164" spcCol="0" rtlCol="0" anchor="ctr"/>
          <a:lstStyle/>
          <a:p>
            <a:pPr algn="ctr"/>
            <a:r>
              <a:rPr lang="en-US" altLang="zh-CN" sz="1600" dirty="0">
                <a:latin typeface="Calibri" panose="020F0502020204030204" pitchFamily="34" charset="0"/>
                <a:cs typeface="Calibri" panose="020F0502020204030204" pitchFamily="34" charset="0"/>
              </a:rPr>
              <a:t>Today, numerous fitness apps assist users in health management and workouts. Yet, many quit due to low motivation. Thus, adding social features is vital. These foster connections, share progress, and encourage competition. Users gain support, advice, reminders, and motivation within the community, sustaining their commitment. In short, such features enhance app dimensions, boost motivation, and retain users, creating a supportive fitness environment</a:t>
            </a:r>
            <a:r>
              <a:rPr lang="en-US" altLang="zh-CN" sz="1400" dirty="0">
                <a:latin typeface="Calibri" panose="020F0502020204030204" pitchFamily="34" charset="0"/>
                <a:cs typeface="Calibri" panose="020F0502020204030204" pitchFamily="34" charset="0"/>
              </a:rPr>
              <a:t>.</a:t>
            </a:r>
            <a:endParaRPr lang="zh-CN" altLang="zh-CN" sz="1400" dirty="0">
              <a:solidFill>
                <a:schemeClr val="tx2">
                  <a:lumMod val="75000"/>
                </a:schemeClr>
              </a:solidFill>
              <a:latin typeface="Calibri" panose="020F0502020204030204" pitchFamily="34" charset="0"/>
              <a:cs typeface="Calibri" panose="020F0502020204030204" pitchFamily="34" charset="0"/>
              <a:sym typeface="微软雅黑" panose="020B0503020204020204" pitchFamily="34" charset="-122"/>
            </a:endParaRPr>
          </a:p>
        </p:txBody>
      </p:sp>
      <p:sp>
        <p:nvSpPr>
          <p:cNvPr id="43" name="矩形 46"/>
          <p:cNvSpPr>
            <a:spLocks noChangeAspect="1" noChangeArrowheads="1"/>
          </p:cNvSpPr>
          <p:nvPr/>
        </p:nvSpPr>
        <p:spPr bwMode="auto">
          <a:xfrm>
            <a:off x="607734" y="4660686"/>
            <a:ext cx="5101561" cy="2592825"/>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txBody>
          <a:bodyPr lIns="128572" tIns="64286" rIns="128572" bIns="64286"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2530">
              <a:solidFill>
                <a:srgbClr val="FFFFFF"/>
              </a:solidFill>
              <a:sym typeface="微软雅黑" panose="020B0503020204020204" pitchFamily="34" charset="-122"/>
            </a:endParaRPr>
          </a:p>
        </p:txBody>
      </p:sp>
      <p:sp>
        <p:nvSpPr>
          <p:cNvPr id="45" name="矩形 1"/>
          <p:cNvSpPr>
            <a:spLocks noChangeArrowheads="1"/>
          </p:cNvSpPr>
          <p:nvPr/>
        </p:nvSpPr>
        <p:spPr bwMode="auto">
          <a:xfrm>
            <a:off x="596727" y="1450259"/>
            <a:ext cx="6841033" cy="3126168"/>
          </a:xfrm>
          <a:prstGeom prst="rect">
            <a:avLst/>
          </a:prstGeom>
          <a:solidFill>
            <a:srgbClr val="D03E2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2327" tIns="36164" rIns="72327" bIns="36164" spcCol="0" rtlCol="0" anchor="ctr"/>
          <a:lstStyle/>
          <a:p>
            <a:pPr algn="ctr"/>
            <a:endParaRPr lang="zh-CN" altLang="zh-CN" sz="2530">
              <a:solidFill>
                <a:schemeClr val="tx2">
                  <a:lumMod val="75000"/>
                </a:schemeClr>
              </a:solidFill>
              <a:latin typeface="+mn-lt"/>
              <a:ea typeface="+mn-ea"/>
              <a:sym typeface="微软雅黑" panose="020B0503020204020204" pitchFamily="34" charset="-122"/>
            </a:endParaRPr>
          </a:p>
        </p:txBody>
      </p:sp>
      <p:sp>
        <p:nvSpPr>
          <p:cNvPr id="46" name="矩形 59"/>
          <p:cNvSpPr>
            <a:spLocks noChangeAspect="1" noChangeArrowheads="1"/>
          </p:cNvSpPr>
          <p:nvPr/>
        </p:nvSpPr>
        <p:spPr bwMode="auto">
          <a:xfrm>
            <a:off x="7581503" y="1436017"/>
            <a:ext cx="4824810" cy="3126168"/>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txBody>
          <a:bodyPr lIns="128572" tIns="64286" rIns="128572" bIns="64286"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2530">
              <a:solidFill>
                <a:srgbClr val="FFFFFF"/>
              </a:solidFill>
              <a:sym typeface="微软雅黑" panose="020B0503020204020204" pitchFamily="34" charset="-122"/>
            </a:endParaRPr>
          </a:p>
        </p:txBody>
      </p:sp>
      <p:sp>
        <p:nvSpPr>
          <p:cNvPr id="47" name="矩形 56"/>
          <p:cNvSpPr>
            <a:spLocks noChangeArrowheads="1"/>
          </p:cNvSpPr>
          <p:nvPr/>
        </p:nvSpPr>
        <p:spPr bwMode="auto">
          <a:xfrm>
            <a:off x="2764857" y="1564429"/>
            <a:ext cx="2376264" cy="376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8572" tIns="64286" rIns="128572" bIns="6428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600" b="1" dirty="0">
                <a:solidFill>
                  <a:schemeClr val="bg1"/>
                </a:solidFill>
                <a:highlight>
                  <a:srgbClr val="D03E20"/>
                </a:highlight>
              </a:rPr>
              <a:t>Concepts</a:t>
            </a:r>
            <a:endParaRPr lang="zh-CN" altLang="en-US" sz="1600" b="1" dirty="0">
              <a:solidFill>
                <a:schemeClr val="bg1"/>
              </a:solidFill>
              <a:highlight>
                <a:srgbClr val="D03E20"/>
              </a:highlight>
            </a:endParaRPr>
          </a:p>
        </p:txBody>
      </p:sp>
      <p:sp>
        <p:nvSpPr>
          <p:cNvPr id="48" name="矩形 57"/>
          <p:cNvSpPr>
            <a:spLocks noChangeArrowheads="1"/>
          </p:cNvSpPr>
          <p:nvPr/>
        </p:nvSpPr>
        <p:spPr bwMode="auto">
          <a:xfrm>
            <a:off x="1047786" y="1908590"/>
            <a:ext cx="6120954" cy="2653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8572" tIns="64286" rIns="128572" bIns="6428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2000" dirty="0">
                <a:solidFill>
                  <a:schemeClr val="bg1"/>
                </a:solidFill>
                <a:latin typeface="Calibri" panose="020F0502020204030204" pitchFamily="34" charset="0"/>
                <a:cs typeface="Calibri" panose="020F0502020204030204" pitchFamily="34" charset="0"/>
              </a:rPr>
              <a:t>In this application, users can record fitness data. And share. Users have personality settings in fitness and eating due to different requests having different exercise programs and dietary advice. In the social part, users can choose which part they want to share and which part</a:t>
            </a:r>
          </a:p>
          <a:p>
            <a:pPr>
              <a:buNone/>
            </a:pPr>
            <a:r>
              <a:rPr lang="en-US" altLang="zh-CN" sz="2000" dirty="0">
                <a:solidFill>
                  <a:schemeClr val="bg1"/>
                </a:solidFill>
                <a:latin typeface="Calibri" panose="020F0502020204030204" pitchFamily="34" charset="0"/>
                <a:cs typeface="Calibri" panose="020F0502020204030204" pitchFamily="34" charset="0"/>
              </a:rPr>
              <a:t>They want to hide. With this application, people can fit together to increase motivation. </a:t>
            </a:r>
            <a:br>
              <a:rPr lang="en-US" altLang="zh-CN" sz="2000" dirty="0"/>
            </a:br>
            <a:endParaRPr lang="en-US" altLang="zh-CN" sz="2000" dirty="0">
              <a:solidFill>
                <a:schemeClr val="bg1"/>
              </a:solidFill>
            </a:endParaRPr>
          </a:p>
        </p:txBody>
      </p:sp>
      <p:sp>
        <p:nvSpPr>
          <p:cNvPr id="49" name="矩形 44"/>
          <p:cNvSpPr>
            <a:spLocks noChangeArrowheads="1"/>
          </p:cNvSpPr>
          <p:nvPr/>
        </p:nvSpPr>
        <p:spPr bwMode="auto">
          <a:xfrm>
            <a:off x="8229575" y="4762875"/>
            <a:ext cx="3267933" cy="376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572" tIns="64286" rIns="128572" bIns="6428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1600" b="1" dirty="0">
                <a:solidFill>
                  <a:schemeClr val="bg1"/>
                </a:solidFill>
              </a:rPr>
              <a:t>Previous attempts</a:t>
            </a:r>
            <a:endParaRPr lang="zh-CN" altLang="en-US" sz="1600" b="1" dirty="0">
              <a:solidFill>
                <a:schemeClr val="bg1"/>
              </a:solidFill>
            </a:endParaRPr>
          </a:p>
        </p:txBody>
      </p:sp>
      <p:sp>
        <p:nvSpPr>
          <p:cNvPr id="15" name="等腰三角形 14"/>
          <p:cNvSpPr/>
          <p:nvPr/>
        </p:nvSpPr>
        <p:spPr bwMode="auto">
          <a:xfrm rot="10800000">
            <a:off x="6904553" y="0"/>
            <a:ext cx="1799233" cy="1080433"/>
          </a:xfrm>
          <a:prstGeom prst="triangle">
            <a:avLst/>
          </a:prstGeom>
          <a:solidFill>
            <a:srgbClr val="D03E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p>
        </p:txBody>
      </p:sp>
      <p:sp>
        <p:nvSpPr>
          <p:cNvPr id="16" name="TextBox 30"/>
          <p:cNvSpPr txBox="1"/>
          <p:nvPr/>
        </p:nvSpPr>
        <p:spPr>
          <a:xfrm>
            <a:off x="726974" y="359008"/>
            <a:ext cx="1677447" cy="712886"/>
          </a:xfrm>
          <a:prstGeom prst="rect">
            <a:avLst/>
          </a:prstGeom>
          <a:noFill/>
        </p:spPr>
        <p:txBody>
          <a:bodyPr wrap="none" lIns="96393" tIns="48196" rIns="96393" bIns="48196" rtlCol="0">
            <a:spAutoFit/>
          </a:bodyPr>
          <a:lstStyle/>
          <a:p>
            <a:r>
              <a:rPr lang="en-US" altLang="zh-CN" sz="2000" b="1" dirty="0">
                <a:solidFill>
                  <a:srgbClr val="D03E20"/>
                </a:solidFill>
                <a:latin typeface="Arial" panose="020B0604020202020204" pitchFamily="34" charset="0"/>
                <a:ea typeface="微软雅黑" panose="020B0503020204020204" pitchFamily="34" charset="-122"/>
                <a:cs typeface="Arial" panose="020B0604020202020204" pitchFamily="34" charset="0"/>
              </a:rPr>
              <a:t>FITNESS</a:t>
            </a:r>
            <a:endParaRPr lang="en-US" altLang="zh-CN" sz="2000" b="1" dirty="0">
              <a:solidFill>
                <a:srgbClr val="0B122C"/>
              </a:solidFill>
              <a:latin typeface="Arial" panose="020B0604020202020204" pitchFamily="34" charset="0"/>
              <a:ea typeface="微软雅黑" panose="020B0503020204020204" pitchFamily="34" charset="-122"/>
              <a:cs typeface="Arial" panose="020B0604020202020204" pitchFamily="34" charset="0"/>
            </a:endParaRPr>
          </a:p>
          <a:p>
            <a:r>
              <a:rPr lang="en-US" altLang="zh-CN" sz="2000" b="1" dirty="0">
                <a:solidFill>
                  <a:srgbClr val="0B122C"/>
                </a:solidFill>
                <a:latin typeface="Arial" panose="020B0604020202020204" pitchFamily="34" charset="0"/>
                <a:ea typeface="微软雅黑" panose="020B0503020204020204" pitchFamily="34" charset="-122"/>
                <a:cs typeface="Arial" panose="020B0604020202020204" pitchFamily="34" charset="0"/>
              </a:rPr>
              <a:t>MOVEMENT</a:t>
            </a:r>
            <a:endParaRPr lang="zh-CN" altLang="en-US" sz="2000" b="1" dirty="0">
              <a:solidFill>
                <a:srgbClr val="0B122C"/>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17" name="直接连接符 16"/>
          <p:cNvCxnSpPr/>
          <p:nvPr/>
        </p:nvCxnSpPr>
        <p:spPr>
          <a:xfrm>
            <a:off x="867643" y="1097046"/>
            <a:ext cx="408849" cy="0"/>
          </a:xfrm>
          <a:prstGeom prst="line">
            <a:avLst/>
          </a:prstGeom>
          <a:ln w="28575">
            <a:solidFill>
              <a:srgbClr val="0B122C"/>
            </a:solidFill>
          </a:ln>
        </p:spPr>
        <p:style>
          <a:lnRef idx="1">
            <a:schemeClr val="accent1"/>
          </a:lnRef>
          <a:fillRef idx="0">
            <a:schemeClr val="accent1"/>
          </a:fillRef>
          <a:effectRef idx="0">
            <a:schemeClr val="accent1"/>
          </a:effectRef>
          <a:fontRef idx="minor">
            <a:schemeClr val="tx1"/>
          </a:fontRef>
        </p:style>
      </p:cxnSp>
      <p:sp>
        <p:nvSpPr>
          <p:cNvPr id="18" name="TextBox 30"/>
          <p:cNvSpPr txBox="1"/>
          <p:nvPr/>
        </p:nvSpPr>
        <p:spPr>
          <a:xfrm>
            <a:off x="2234657" y="280584"/>
            <a:ext cx="4669896" cy="959108"/>
          </a:xfrm>
          <a:prstGeom prst="rect">
            <a:avLst/>
          </a:prstGeom>
          <a:noFill/>
        </p:spPr>
        <p:txBody>
          <a:bodyPr wrap="square" lIns="96393" tIns="48196" rIns="96393" bIns="48196" rtlCol="0">
            <a:spAutoFit/>
          </a:bodyPr>
          <a:lstStyle/>
          <a:p>
            <a:pPr algn="ctr"/>
            <a:r>
              <a:rPr lang="en-US" altLang="zh-CN" sz="2800" b="1" dirty="0">
                <a:highlight>
                  <a:srgbClr val="FFFFFF"/>
                </a:highlight>
              </a:rPr>
              <a:t>Concepts</a:t>
            </a:r>
            <a:endParaRPr lang="zh-CN" altLang="en-US" sz="2800" b="1" dirty="0">
              <a:solidFill>
                <a:schemeClr val="bg1"/>
              </a:solidFill>
              <a:highlight>
                <a:srgbClr val="FFFFFF"/>
              </a:highlight>
            </a:endParaRPr>
          </a:p>
          <a:p>
            <a:pPr algn="ctr"/>
            <a:r>
              <a:rPr lang="en-US" altLang="zh-CN" sz="2800" b="1" dirty="0">
                <a:solidFill>
                  <a:srgbClr val="0B122C"/>
                </a:solidFill>
                <a:ea typeface="微软雅黑" panose="020B0503020204020204" pitchFamily="34" charset="-122"/>
              </a:rPr>
              <a:t>&amp; Previous attempts</a:t>
            </a:r>
            <a:endParaRPr lang="zh-CN" altLang="en-US" sz="2800" b="1" dirty="0">
              <a:solidFill>
                <a:srgbClr val="0B122C"/>
              </a:solidFill>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45"/>
                                        </p:tgtEl>
                                        <p:attrNameLst>
                                          <p:attrName>style.visibility</p:attrName>
                                        </p:attrNameLst>
                                      </p:cBhvr>
                                      <p:to>
                                        <p:strVal val="visible"/>
                                      </p:to>
                                    </p:set>
                                    <p:anim calcmode="lin" valueType="num">
                                      <p:cBhvr additive="base">
                                        <p:cTn id="25" dur="500" fill="hold"/>
                                        <p:tgtEl>
                                          <p:spTgt spid="45"/>
                                        </p:tgtEl>
                                        <p:attrNameLst>
                                          <p:attrName>ppt_x</p:attrName>
                                        </p:attrNameLst>
                                      </p:cBhvr>
                                      <p:tavLst>
                                        <p:tav tm="0">
                                          <p:val>
                                            <p:strVal val="0-#ppt_w/2"/>
                                          </p:val>
                                        </p:tav>
                                        <p:tav tm="100000">
                                          <p:val>
                                            <p:strVal val="#ppt_x"/>
                                          </p:val>
                                        </p:tav>
                                      </p:tavLst>
                                    </p:anim>
                                    <p:anim calcmode="lin" valueType="num">
                                      <p:cBhvr additive="base">
                                        <p:cTn id="26" dur="500" fill="hold"/>
                                        <p:tgtEl>
                                          <p:spTgt spid="45"/>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2" fill="hold" grpId="0" nodeType="afterEffect">
                                  <p:stCondLst>
                                    <p:cond delay="0"/>
                                  </p:stCondLst>
                                  <p:childTnLst>
                                    <p:set>
                                      <p:cBhvr>
                                        <p:cTn id="29" dur="1" fill="hold">
                                          <p:stCondLst>
                                            <p:cond delay="0"/>
                                          </p:stCondLst>
                                        </p:cTn>
                                        <p:tgtEl>
                                          <p:spTgt spid="46"/>
                                        </p:tgtEl>
                                        <p:attrNameLst>
                                          <p:attrName>style.visibility</p:attrName>
                                        </p:attrNameLst>
                                      </p:cBhvr>
                                      <p:to>
                                        <p:strVal val="visible"/>
                                      </p:to>
                                    </p:set>
                                    <p:anim calcmode="lin" valueType="num">
                                      <p:cBhvr additive="base">
                                        <p:cTn id="30" dur="500" fill="hold"/>
                                        <p:tgtEl>
                                          <p:spTgt spid="46"/>
                                        </p:tgtEl>
                                        <p:attrNameLst>
                                          <p:attrName>ppt_x</p:attrName>
                                        </p:attrNameLst>
                                      </p:cBhvr>
                                      <p:tavLst>
                                        <p:tav tm="0">
                                          <p:val>
                                            <p:strVal val="1+#ppt_w/2"/>
                                          </p:val>
                                        </p:tav>
                                        <p:tav tm="100000">
                                          <p:val>
                                            <p:strVal val="#ppt_x"/>
                                          </p:val>
                                        </p:tav>
                                      </p:tavLst>
                                    </p:anim>
                                    <p:anim calcmode="lin" valueType="num">
                                      <p:cBhvr additive="base">
                                        <p:cTn id="31" dur="500" fill="hold"/>
                                        <p:tgtEl>
                                          <p:spTgt spid="46"/>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 presetClass="entr" presetSubtype="8" fill="hold" grpId="0" nodeType="afterEffect">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500" fill="hold"/>
                                        <p:tgtEl>
                                          <p:spTgt spid="43"/>
                                        </p:tgtEl>
                                        <p:attrNameLst>
                                          <p:attrName>ppt_x</p:attrName>
                                        </p:attrNameLst>
                                      </p:cBhvr>
                                      <p:tavLst>
                                        <p:tav tm="0">
                                          <p:val>
                                            <p:strVal val="0-#ppt_w/2"/>
                                          </p:val>
                                        </p:tav>
                                        <p:tav tm="100000">
                                          <p:val>
                                            <p:strVal val="#ppt_x"/>
                                          </p:val>
                                        </p:tav>
                                      </p:tavLst>
                                    </p:anim>
                                    <p:anim calcmode="lin" valueType="num">
                                      <p:cBhvr additive="base">
                                        <p:cTn id="36" dur="500" fill="hold"/>
                                        <p:tgtEl>
                                          <p:spTgt spid="43"/>
                                        </p:tgtEl>
                                        <p:attrNameLst>
                                          <p:attrName>ppt_y</p:attrName>
                                        </p:attrNameLst>
                                      </p:cBhvr>
                                      <p:tavLst>
                                        <p:tav tm="0">
                                          <p:val>
                                            <p:strVal val="#ppt_y"/>
                                          </p:val>
                                        </p:tav>
                                        <p:tav tm="100000">
                                          <p:val>
                                            <p:strVal val="#ppt_y"/>
                                          </p:val>
                                        </p:tav>
                                      </p:tavLst>
                                    </p:anim>
                                  </p:childTnLst>
                                </p:cTn>
                              </p:par>
                            </p:childTnLst>
                          </p:cTn>
                        </p:par>
                        <p:par>
                          <p:cTn id="37" fill="hold">
                            <p:stCondLst>
                              <p:cond delay="3500"/>
                            </p:stCondLst>
                            <p:childTnLst>
                              <p:par>
                                <p:cTn id="38" presetID="2" presetClass="entr" presetSubtype="2" fill="hold" grpId="0" nodeType="afterEffect">
                                  <p:stCondLst>
                                    <p:cond delay="0"/>
                                  </p:stCondLst>
                                  <p:childTnLst>
                                    <p:set>
                                      <p:cBhvr>
                                        <p:cTn id="39" dur="1" fill="hold">
                                          <p:stCondLst>
                                            <p:cond delay="0"/>
                                          </p:stCondLst>
                                        </p:cTn>
                                        <p:tgtEl>
                                          <p:spTgt spid="42"/>
                                        </p:tgtEl>
                                        <p:attrNameLst>
                                          <p:attrName>style.visibility</p:attrName>
                                        </p:attrNameLst>
                                      </p:cBhvr>
                                      <p:to>
                                        <p:strVal val="visible"/>
                                      </p:to>
                                    </p:set>
                                    <p:anim calcmode="lin" valueType="num">
                                      <p:cBhvr additive="base">
                                        <p:cTn id="40" dur="500" fill="hold"/>
                                        <p:tgtEl>
                                          <p:spTgt spid="42"/>
                                        </p:tgtEl>
                                        <p:attrNameLst>
                                          <p:attrName>ppt_x</p:attrName>
                                        </p:attrNameLst>
                                      </p:cBhvr>
                                      <p:tavLst>
                                        <p:tav tm="0">
                                          <p:val>
                                            <p:strVal val="1+#ppt_w/2"/>
                                          </p:val>
                                        </p:tav>
                                        <p:tav tm="100000">
                                          <p:val>
                                            <p:strVal val="#ppt_x"/>
                                          </p:val>
                                        </p:tav>
                                      </p:tavLst>
                                    </p:anim>
                                    <p:anim calcmode="lin" valueType="num">
                                      <p:cBhvr additive="base">
                                        <p:cTn id="41" dur="500" fill="hold"/>
                                        <p:tgtEl>
                                          <p:spTgt spid="42"/>
                                        </p:tgtEl>
                                        <p:attrNameLst>
                                          <p:attrName>ppt_y</p:attrName>
                                        </p:attrNameLst>
                                      </p:cBhvr>
                                      <p:tavLst>
                                        <p:tav tm="0">
                                          <p:val>
                                            <p:strVal val="#ppt_y"/>
                                          </p:val>
                                        </p:tav>
                                        <p:tav tm="100000">
                                          <p:val>
                                            <p:strVal val="#ppt_y"/>
                                          </p:val>
                                        </p:tav>
                                      </p:tavLst>
                                    </p:anim>
                                  </p:childTnLst>
                                </p:cTn>
                              </p:par>
                            </p:childTnLst>
                          </p:cTn>
                        </p:par>
                        <p:par>
                          <p:cTn id="42" fill="hold">
                            <p:stCondLst>
                              <p:cond delay="4000"/>
                            </p:stCondLst>
                            <p:childTnLst>
                              <p:par>
                                <p:cTn id="43" presetID="22" presetClass="entr" presetSubtype="1" fill="hold" grpId="0" nodeType="after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wipe(up)">
                                      <p:cBhvr>
                                        <p:cTn id="45" dur="500"/>
                                        <p:tgtEl>
                                          <p:spTgt spid="47"/>
                                        </p:tgtEl>
                                      </p:cBhvr>
                                    </p:animEffect>
                                  </p:childTnLst>
                                </p:cTn>
                              </p:par>
                            </p:childTnLst>
                          </p:cTn>
                        </p:par>
                        <p:par>
                          <p:cTn id="46" fill="hold">
                            <p:stCondLst>
                              <p:cond delay="4500"/>
                            </p:stCondLst>
                            <p:childTnLst>
                              <p:par>
                                <p:cTn id="47" presetID="22" presetClass="entr" presetSubtype="1" fill="hold" grpId="0" nodeType="after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wipe(up)">
                                      <p:cBhvr>
                                        <p:cTn id="49" dur="500"/>
                                        <p:tgtEl>
                                          <p:spTgt spid="48"/>
                                        </p:tgtEl>
                                      </p:cBhvr>
                                    </p:animEffect>
                                  </p:childTnLst>
                                </p:cTn>
                              </p:par>
                            </p:childTnLst>
                          </p:cTn>
                        </p:par>
                        <p:par>
                          <p:cTn id="50" fill="hold">
                            <p:stCondLst>
                              <p:cond delay="5000"/>
                            </p:stCondLst>
                            <p:childTnLst>
                              <p:par>
                                <p:cTn id="51" presetID="22" presetClass="entr" presetSubtype="1" fill="hold" grpId="0" nodeType="afterEffect">
                                  <p:stCondLst>
                                    <p:cond delay="0"/>
                                  </p:stCondLst>
                                  <p:childTnLst>
                                    <p:set>
                                      <p:cBhvr>
                                        <p:cTn id="52" dur="1" fill="hold">
                                          <p:stCondLst>
                                            <p:cond delay="0"/>
                                          </p:stCondLst>
                                        </p:cTn>
                                        <p:tgtEl>
                                          <p:spTgt spid="49"/>
                                        </p:tgtEl>
                                        <p:attrNameLst>
                                          <p:attrName>style.visibility</p:attrName>
                                        </p:attrNameLst>
                                      </p:cBhvr>
                                      <p:to>
                                        <p:strVal val="visible"/>
                                      </p:to>
                                    </p:set>
                                    <p:animEffect transition="in" filter="wipe(up)">
                                      <p:cBhvr>
                                        <p:cTn id="5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5" grpId="0" animBg="1"/>
      <p:bldP spid="46" grpId="0" animBg="1"/>
      <p:bldP spid="47" grpId="0"/>
      <p:bldP spid="48" grpId="0"/>
      <p:bldP spid="49" grpId="0"/>
      <p:bldP spid="15" grpId="0" animBg="1"/>
      <p:bldP spid="16"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3"/>
          <p:cNvGrpSpPr/>
          <p:nvPr/>
        </p:nvGrpSpPr>
        <p:grpSpPr>
          <a:xfrm>
            <a:off x="2539646" y="4048371"/>
            <a:ext cx="1581711" cy="417982"/>
            <a:chOff x="1424694" y="3437117"/>
            <a:chExt cx="1499779" cy="396331"/>
          </a:xfrm>
          <a:solidFill>
            <a:srgbClr val="D03E20"/>
          </a:solidFill>
        </p:grpSpPr>
        <p:sp>
          <p:nvSpPr>
            <p:cNvPr id="69" name="Round Same Side Corner Rectangle 4"/>
            <p:cNvSpPr/>
            <p:nvPr/>
          </p:nvSpPr>
          <p:spPr>
            <a:xfrm rot="16200000">
              <a:off x="2049734" y="2958708"/>
              <a:ext cx="249700" cy="1499779"/>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5">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Oval 13"/>
            <p:cNvSpPr/>
            <p:nvPr/>
          </p:nvSpPr>
          <p:spPr>
            <a:xfrm>
              <a:off x="2014338" y="3437117"/>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5">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9" name="Group 12"/>
          <p:cNvGrpSpPr/>
          <p:nvPr/>
        </p:nvGrpSpPr>
        <p:grpSpPr>
          <a:xfrm>
            <a:off x="4601284" y="4203013"/>
            <a:ext cx="1581711" cy="406378"/>
            <a:chOff x="6130393" y="3583747"/>
            <a:chExt cx="1499779" cy="385328"/>
          </a:xfrm>
          <a:solidFill>
            <a:srgbClr val="D03E20"/>
          </a:solidFill>
        </p:grpSpPr>
        <p:sp>
          <p:nvSpPr>
            <p:cNvPr id="90" name="Round Same Side Corner Rectangle 8"/>
            <p:cNvSpPr/>
            <p:nvPr/>
          </p:nvSpPr>
          <p:spPr>
            <a:xfrm rot="5400000" flipH="1">
              <a:off x="6755433"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5">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1" name="Oval 16"/>
            <p:cNvSpPr/>
            <p:nvPr/>
          </p:nvSpPr>
          <p:spPr>
            <a:xfrm>
              <a:off x="6720037" y="3648583"/>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5">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2" name="Group 35"/>
          <p:cNvGrpSpPr/>
          <p:nvPr/>
        </p:nvGrpSpPr>
        <p:grpSpPr>
          <a:xfrm>
            <a:off x="8546252" y="4203014"/>
            <a:ext cx="1581711" cy="406377"/>
            <a:chOff x="9267526" y="3583748"/>
            <a:chExt cx="1499779" cy="385327"/>
          </a:xfrm>
          <a:solidFill>
            <a:srgbClr val="D03E20"/>
          </a:solidFill>
        </p:grpSpPr>
        <p:sp>
          <p:nvSpPr>
            <p:cNvPr id="93" name="Round Same Side Corner Rectangle 5"/>
            <p:cNvSpPr/>
            <p:nvPr/>
          </p:nvSpPr>
          <p:spPr>
            <a:xfrm rot="5400000" flipH="1">
              <a:off x="9892566" y="2958708"/>
              <a:ext cx="249700" cy="1499779"/>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5">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4" name="Oval 17"/>
            <p:cNvSpPr/>
            <p:nvPr/>
          </p:nvSpPr>
          <p:spPr>
            <a:xfrm>
              <a:off x="9857169" y="3648583"/>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5">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5" name="Group 19"/>
          <p:cNvGrpSpPr/>
          <p:nvPr/>
        </p:nvGrpSpPr>
        <p:grpSpPr>
          <a:xfrm>
            <a:off x="6540528" y="4035394"/>
            <a:ext cx="1581711" cy="417982"/>
            <a:chOff x="7698960" y="3437117"/>
            <a:chExt cx="1499779" cy="396331"/>
          </a:xfrm>
          <a:solidFill>
            <a:srgbClr val="D03E20"/>
          </a:solidFill>
        </p:grpSpPr>
        <p:sp>
          <p:nvSpPr>
            <p:cNvPr id="96" name="Round Same Side Corner Rectangle 9"/>
            <p:cNvSpPr/>
            <p:nvPr/>
          </p:nvSpPr>
          <p:spPr>
            <a:xfrm rot="5400000" flipH="1">
              <a:off x="8324000" y="2958708"/>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5">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7" name="Oval 18"/>
            <p:cNvSpPr/>
            <p:nvPr/>
          </p:nvSpPr>
          <p:spPr>
            <a:xfrm>
              <a:off x="8357389" y="3437117"/>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5">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8" name="Group 20"/>
          <p:cNvGrpSpPr/>
          <p:nvPr/>
        </p:nvGrpSpPr>
        <p:grpSpPr>
          <a:xfrm>
            <a:off x="5162888" y="4628691"/>
            <a:ext cx="489711" cy="490548"/>
            <a:chOff x="9145588" y="4435475"/>
            <a:chExt cx="464344" cy="465138"/>
          </a:xfrm>
          <a:solidFill>
            <a:srgbClr val="D03E20"/>
          </a:solidFill>
        </p:grpSpPr>
        <p:sp>
          <p:nvSpPr>
            <p:cNvPr id="99"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p:spPr>
          <p:txBody>
            <a:bodyPr lIns="20091" tIns="20091" rIns="20091" bIns="20091" anchor="ctr"/>
            <a:lstStyle/>
            <a:p>
              <a:pPr algn="ctr" defTabSz="241300" hangingPunct="0">
                <a:lnSpc>
                  <a:spcPct val="130000"/>
                </a:lnSpc>
              </a:pPr>
              <a:endParaRPr lang="en-US" sz="1475">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0"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p:spPr>
          <p:txBody>
            <a:bodyPr lIns="20091" tIns="20091" rIns="20091" bIns="20091" anchor="ctr"/>
            <a:lstStyle/>
            <a:p>
              <a:pPr algn="ctr" defTabSz="241300" hangingPunct="0">
                <a:lnSpc>
                  <a:spcPct val="130000"/>
                </a:lnSpc>
              </a:pPr>
              <a:endParaRPr lang="en-US" sz="1475">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1"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p:spPr>
          <p:txBody>
            <a:bodyPr lIns="20091" tIns="20091" rIns="20091" bIns="20091" anchor="ctr"/>
            <a:lstStyle/>
            <a:p>
              <a:pPr algn="ctr" defTabSz="241300" hangingPunct="0">
                <a:lnSpc>
                  <a:spcPct val="130000"/>
                </a:lnSpc>
              </a:pPr>
              <a:endParaRPr lang="en-US" sz="1475">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2"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p:spPr>
          <p:txBody>
            <a:bodyPr lIns="20091" tIns="20091" rIns="20091" bIns="20091" anchor="ctr"/>
            <a:lstStyle/>
            <a:p>
              <a:pPr algn="ctr" defTabSz="241300" hangingPunct="0">
                <a:lnSpc>
                  <a:spcPct val="130000"/>
                </a:lnSpc>
              </a:pPr>
              <a:endParaRPr lang="en-US" sz="1475">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3"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p:spPr>
          <p:txBody>
            <a:bodyPr lIns="20091" tIns="20091" rIns="20091" bIns="20091" anchor="ctr"/>
            <a:lstStyle/>
            <a:p>
              <a:pPr algn="ctr" defTabSz="241300" hangingPunct="0">
                <a:lnSpc>
                  <a:spcPct val="130000"/>
                </a:lnSpc>
              </a:pPr>
              <a:endParaRPr lang="en-US" sz="1475">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p:spPr>
          <p:txBody>
            <a:bodyPr lIns="20091" tIns="20091" rIns="20091" bIns="20091" anchor="ctr"/>
            <a:lstStyle/>
            <a:p>
              <a:pPr algn="ctr" defTabSz="241300" hangingPunct="0">
                <a:lnSpc>
                  <a:spcPct val="130000"/>
                </a:lnSpc>
              </a:pPr>
              <a:endParaRPr lang="en-US" sz="1475">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5"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p:spPr>
          <p:txBody>
            <a:bodyPr lIns="20091" tIns="20091" rIns="20091" bIns="20091" anchor="ctr"/>
            <a:lstStyle/>
            <a:p>
              <a:pPr algn="ctr" defTabSz="241300" hangingPunct="0">
                <a:lnSpc>
                  <a:spcPct val="130000"/>
                </a:lnSpc>
              </a:pPr>
              <a:endParaRPr lang="en-US" sz="1475">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6"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p:spPr>
          <p:txBody>
            <a:bodyPr lIns="20091" tIns="20091" rIns="20091" bIns="20091" anchor="ctr"/>
            <a:lstStyle/>
            <a:p>
              <a:pPr algn="ctr" defTabSz="241300" hangingPunct="0">
                <a:lnSpc>
                  <a:spcPct val="130000"/>
                </a:lnSpc>
              </a:pPr>
              <a:endParaRPr lang="en-US" sz="1475">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7"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p:spPr>
          <p:txBody>
            <a:bodyPr lIns="20091" tIns="20091" rIns="20091" bIns="20091" anchor="ctr"/>
            <a:lstStyle/>
            <a:p>
              <a:pPr algn="ctr" defTabSz="241300" hangingPunct="0">
                <a:lnSpc>
                  <a:spcPct val="130000"/>
                </a:lnSpc>
              </a:pPr>
              <a:endParaRPr lang="en-US" sz="1475">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8" name="Group 30"/>
          <p:cNvGrpSpPr/>
          <p:nvPr/>
        </p:nvGrpSpPr>
        <p:grpSpPr>
          <a:xfrm>
            <a:off x="9092251" y="4659245"/>
            <a:ext cx="489711" cy="489711"/>
            <a:chOff x="7287419" y="2577307"/>
            <a:chExt cx="464344" cy="464344"/>
          </a:xfrm>
          <a:solidFill>
            <a:srgbClr val="D03E20"/>
          </a:solidFill>
        </p:grpSpPr>
        <p:sp>
          <p:nvSpPr>
            <p:cNvPr id="109" name="AutoShape 56"/>
            <p:cNvSpPr/>
            <p:nvPr/>
          </p:nvSpPr>
          <p:spPr bwMode="auto">
            <a:xfrm>
              <a:off x="7287419"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20091" tIns="20091" rIns="20091" bIns="20091" anchor="ctr"/>
            <a:lstStyle/>
            <a:p>
              <a:pPr algn="ctr" defTabSz="241300" hangingPunct="0">
                <a:lnSpc>
                  <a:spcPct val="130000"/>
                </a:lnSpc>
              </a:pPr>
              <a:endParaRPr lang="en-US" sz="1265">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110" name="AutoShape 57"/>
            <p:cNvSpPr/>
            <p:nvPr/>
          </p:nvSpPr>
          <p:spPr bwMode="auto">
            <a:xfrm>
              <a:off x="7606507"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20091" tIns="20091" rIns="20091" bIns="20091" anchor="ctr"/>
            <a:lstStyle/>
            <a:p>
              <a:pPr algn="ctr" defTabSz="241300" hangingPunct="0">
                <a:lnSpc>
                  <a:spcPct val="130000"/>
                </a:lnSpc>
              </a:pPr>
              <a:endParaRPr lang="en-US" sz="1265">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111" name="AutoShape 58"/>
            <p:cNvSpPr/>
            <p:nvPr/>
          </p:nvSpPr>
          <p:spPr bwMode="auto">
            <a:xfrm>
              <a:off x="7446963" y="257730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20091" tIns="20091" rIns="20091" bIns="20091" anchor="ctr"/>
            <a:lstStyle/>
            <a:p>
              <a:pPr algn="ctr" defTabSz="241300" hangingPunct="0">
                <a:lnSpc>
                  <a:spcPct val="130000"/>
                </a:lnSpc>
              </a:pPr>
              <a:endParaRPr lang="en-US" sz="1265">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grpSp>
      <p:sp>
        <p:nvSpPr>
          <p:cNvPr id="112" name="AutoShape 59"/>
          <p:cNvSpPr/>
          <p:nvPr/>
        </p:nvSpPr>
        <p:spPr bwMode="auto">
          <a:xfrm>
            <a:off x="3140427" y="3500855"/>
            <a:ext cx="490548" cy="48971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D03E20"/>
          </a:solidFill>
          <a:ln>
            <a:noFill/>
          </a:ln>
          <a:effectLst/>
        </p:spPr>
        <p:txBody>
          <a:bodyPr lIns="20091" tIns="20091" rIns="20091" bIns="20091" anchor="ctr"/>
          <a:lstStyle/>
          <a:p>
            <a:pPr algn="ctr" defTabSz="241300" hangingPunct="0">
              <a:lnSpc>
                <a:spcPct val="130000"/>
              </a:lnSpc>
            </a:pPr>
            <a:endParaRPr lang="en-US" sz="1475">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25" name="Group 52"/>
          <p:cNvGrpSpPr/>
          <p:nvPr/>
        </p:nvGrpSpPr>
        <p:grpSpPr>
          <a:xfrm>
            <a:off x="7241873" y="3506955"/>
            <a:ext cx="336520" cy="490548"/>
            <a:chOff x="5441157" y="4440238"/>
            <a:chExt cx="319088" cy="465138"/>
          </a:xfrm>
          <a:solidFill>
            <a:srgbClr val="D03E20"/>
          </a:solidFill>
        </p:grpSpPr>
        <p:sp>
          <p:nvSpPr>
            <p:cNvPr id="126" name="AutoShape 97"/>
            <p:cNvSpPr/>
            <p:nvPr/>
          </p:nvSpPr>
          <p:spPr bwMode="auto">
            <a:xfrm>
              <a:off x="5441157" y="4440238"/>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p:spPr>
          <p:txBody>
            <a:bodyPr lIns="20091" tIns="20091" rIns="20091" bIns="20091" anchor="ctr"/>
            <a:lstStyle/>
            <a:p>
              <a:pPr algn="ctr" defTabSz="241300" hangingPunct="0">
                <a:lnSpc>
                  <a:spcPct val="130000"/>
                </a:lnSpc>
              </a:pPr>
              <a:endParaRPr lang="en-US" sz="1265">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127" name="AutoShape 98"/>
            <p:cNvSpPr/>
            <p:nvPr/>
          </p:nvSpPr>
          <p:spPr bwMode="auto">
            <a:xfrm>
              <a:off x="5571332" y="4483894"/>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p:spPr>
          <p:txBody>
            <a:bodyPr lIns="20091" tIns="20091" rIns="20091" bIns="20091" anchor="ctr"/>
            <a:lstStyle/>
            <a:p>
              <a:pPr algn="ctr" defTabSz="241300" hangingPunct="0">
                <a:lnSpc>
                  <a:spcPct val="130000"/>
                </a:lnSpc>
              </a:pPr>
              <a:endParaRPr lang="en-US" sz="1265">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128" name="AutoShape 99"/>
            <p:cNvSpPr/>
            <p:nvPr/>
          </p:nvSpPr>
          <p:spPr bwMode="auto">
            <a:xfrm>
              <a:off x="5586413" y="4847432"/>
              <a:ext cx="285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p:spPr>
          <p:txBody>
            <a:bodyPr lIns="20091" tIns="20091" rIns="20091" bIns="20091" anchor="ctr"/>
            <a:lstStyle/>
            <a:p>
              <a:pPr algn="ctr" defTabSz="241300" hangingPunct="0">
                <a:lnSpc>
                  <a:spcPct val="130000"/>
                </a:lnSpc>
              </a:pPr>
              <a:endParaRPr lang="en-US" sz="1265">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grpSp>
      <p:sp>
        <p:nvSpPr>
          <p:cNvPr id="131" name="TextBox 23"/>
          <p:cNvSpPr txBox="1"/>
          <p:nvPr/>
        </p:nvSpPr>
        <p:spPr>
          <a:xfrm>
            <a:off x="8156957" y="5341847"/>
            <a:ext cx="3096954" cy="2031325"/>
          </a:xfrm>
          <a:prstGeom prst="rect">
            <a:avLst/>
          </a:prstGeom>
          <a:noFill/>
        </p:spPr>
        <p:txBody>
          <a:bodyPr wrap="square" rtlCol="0">
            <a:spAutoFit/>
          </a:bodyPr>
          <a:lstStyle/>
          <a:p>
            <a:r>
              <a:rPr lang="en-US" altLang="zh-CN" dirty="0"/>
              <a:t>First hand feedback provides us with invaluable guidance that can be used to </a:t>
            </a:r>
            <a:r>
              <a:rPr lang="en-US" altLang="zh-CN" dirty="0" err="1"/>
              <a:t>optimise</a:t>
            </a:r>
            <a:r>
              <a:rPr lang="en-US" altLang="zh-CN" dirty="0"/>
              <a:t> the user interface, simplify processes, and enhance overall user satisfaction.</a:t>
            </a:r>
          </a:p>
          <a:p>
            <a:br>
              <a:rPr lang="en-US" altLang="zh-CN" sz="900" dirty="0"/>
            </a:br>
            <a:endParaRPr lang="en-GB" altLang="zh-CN" sz="900"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133" name="TextBox 23"/>
          <p:cNvSpPr txBox="1"/>
          <p:nvPr/>
        </p:nvSpPr>
        <p:spPr>
          <a:xfrm>
            <a:off x="5362958" y="1778755"/>
            <a:ext cx="4673401" cy="1754326"/>
          </a:xfrm>
          <a:prstGeom prst="rect">
            <a:avLst/>
          </a:prstGeom>
          <a:noFill/>
        </p:spPr>
        <p:txBody>
          <a:bodyPr wrap="square" rtlCol="0">
            <a:spAutoFit/>
          </a:bodyPr>
          <a:lstStyle/>
          <a:p>
            <a:r>
              <a:rPr lang="en-US" altLang="zh-CN" dirty="0"/>
              <a:t>User testing is crucial as a practical means to validate the usability and effectiveness of the product. By observing real users interacting with our product, we can discover any usability issues, glitches, or points of confusion that may arise during their usage.</a:t>
            </a:r>
            <a:endParaRPr lang="en-GB" altLang="zh-CN"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135" name="TextBox 23"/>
          <p:cNvSpPr txBox="1"/>
          <p:nvPr/>
        </p:nvSpPr>
        <p:spPr>
          <a:xfrm>
            <a:off x="3131733" y="5088266"/>
            <a:ext cx="4673401" cy="2031325"/>
          </a:xfrm>
          <a:prstGeom prst="rect">
            <a:avLst/>
          </a:prstGeom>
          <a:noFill/>
        </p:spPr>
        <p:txBody>
          <a:bodyPr wrap="square" rtlCol="0">
            <a:spAutoFit/>
          </a:bodyPr>
          <a:lstStyle/>
          <a:p>
            <a:r>
              <a:rPr lang="en-US" altLang="zh-CN" dirty="0">
                <a:cs typeface="Calibri" panose="020F0502020204030204" pitchFamily="34" charset="0"/>
              </a:rPr>
              <a:t>Directly interact with our target audience, gaining their valuable insights to understand their thoughts, expectations, and areas of concern. Through open dialogue, we can delve deeply into their experiences, comprehend their motivations, and identify areas that need improvement and innovation</a:t>
            </a:r>
            <a:r>
              <a:rPr lang="en-US" altLang="zh-CN" dirty="0">
                <a:solidFill>
                  <a:schemeClr val="tx1">
                    <a:lumMod val="65000"/>
                    <a:lumOff val="35000"/>
                  </a:schemeClr>
                </a:solidFill>
                <a:ea typeface="微软雅黑" panose="020B0503020204020204" pitchFamily="34" charset="-122"/>
                <a:cs typeface="Calibri" panose="020F0502020204030204" pitchFamily="34" charset="0"/>
                <a:sym typeface="+mn-lt"/>
              </a:rPr>
              <a:t>.</a:t>
            </a:r>
            <a:endParaRPr lang="en-GB" altLang="zh-CN" dirty="0">
              <a:solidFill>
                <a:schemeClr val="tx1">
                  <a:lumMod val="65000"/>
                  <a:lumOff val="35000"/>
                </a:schemeClr>
              </a:solidFill>
              <a:ea typeface="微软雅黑" panose="020B0503020204020204" pitchFamily="34" charset="-122"/>
              <a:cs typeface="Calibri" panose="020F0502020204030204" pitchFamily="34" charset="0"/>
              <a:sym typeface="+mn-lt"/>
            </a:endParaRPr>
          </a:p>
        </p:txBody>
      </p:sp>
      <p:sp>
        <p:nvSpPr>
          <p:cNvPr id="137" name="TextBox 23"/>
          <p:cNvSpPr txBox="1"/>
          <p:nvPr/>
        </p:nvSpPr>
        <p:spPr>
          <a:xfrm>
            <a:off x="1440262" y="2036423"/>
            <a:ext cx="3400329" cy="1200329"/>
          </a:xfrm>
          <a:prstGeom prst="rect">
            <a:avLst/>
          </a:prstGeom>
          <a:noFill/>
        </p:spPr>
        <p:txBody>
          <a:bodyPr wrap="square" rtlCol="0">
            <a:spAutoFit/>
          </a:bodyPr>
          <a:lstStyle/>
          <a:p>
            <a:r>
              <a:rPr lang="en-US" altLang="zh-CN" dirty="0"/>
              <a:t>Adopt  a comprehensive approach to enhance the quality of our product, which includes interviews and user testing. </a:t>
            </a:r>
            <a:endParaRPr lang="en-GB" altLang="zh-CN"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76" name="等腰三角形 75"/>
          <p:cNvSpPr/>
          <p:nvPr/>
        </p:nvSpPr>
        <p:spPr bwMode="auto">
          <a:xfrm rot="10800000">
            <a:off x="5563219" y="-8061"/>
            <a:ext cx="1799233" cy="1080433"/>
          </a:xfrm>
          <a:prstGeom prst="triangle">
            <a:avLst/>
          </a:prstGeom>
          <a:solidFill>
            <a:srgbClr val="D03E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p>
        </p:txBody>
      </p:sp>
      <p:sp>
        <p:nvSpPr>
          <p:cNvPr id="77" name="TextBox 30"/>
          <p:cNvSpPr txBox="1"/>
          <p:nvPr/>
        </p:nvSpPr>
        <p:spPr>
          <a:xfrm>
            <a:off x="726974" y="359008"/>
            <a:ext cx="1677447" cy="712886"/>
          </a:xfrm>
          <a:prstGeom prst="rect">
            <a:avLst/>
          </a:prstGeom>
          <a:noFill/>
        </p:spPr>
        <p:txBody>
          <a:bodyPr wrap="none" lIns="96393" tIns="48196" rIns="96393" bIns="48196" rtlCol="0">
            <a:spAutoFit/>
          </a:bodyPr>
          <a:lstStyle/>
          <a:p>
            <a:r>
              <a:rPr lang="en-US" altLang="zh-CN" sz="2000" b="1" dirty="0">
                <a:solidFill>
                  <a:srgbClr val="D03E20"/>
                </a:solidFill>
                <a:latin typeface="Arial" panose="020B0604020202020204" pitchFamily="34" charset="0"/>
                <a:ea typeface="微软雅黑" panose="020B0503020204020204" pitchFamily="34" charset="-122"/>
                <a:cs typeface="Arial" panose="020B0604020202020204" pitchFamily="34" charset="0"/>
              </a:rPr>
              <a:t>FITNESS</a:t>
            </a:r>
            <a:endParaRPr lang="en-US" altLang="zh-CN" sz="2000" b="1" dirty="0">
              <a:solidFill>
                <a:srgbClr val="0B122C"/>
              </a:solidFill>
              <a:latin typeface="Arial" panose="020B0604020202020204" pitchFamily="34" charset="0"/>
              <a:ea typeface="微软雅黑" panose="020B0503020204020204" pitchFamily="34" charset="-122"/>
              <a:cs typeface="Arial" panose="020B0604020202020204" pitchFamily="34" charset="0"/>
            </a:endParaRPr>
          </a:p>
          <a:p>
            <a:r>
              <a:rPr lang="en-US" altLang="zh-CN" sz="2000" b="1" dirty="0">
                <a:solidFill>
                  <a:srgbClr val="0B122C"/>
                </a:solidFill>
                <a:latin typeface="Arial" panose="020B0604020202020204" pitchFamily="34" charset="0"/>
                <a:ea typeface="微软雅黑" panose="020B0503020204020204" pitchFamily="34" charset="-122"/>
                <a:cs typeface="Arial" panose="020B0604020202020204" pitchFamily="34" charset="0"/>
              </a:rPr>
              <a:t>MOVEMENT</a:t>
            </a:r>
            <a:endParaRPr lang="zh-CN" altLang="en-US" sz="2000" b="1" dirty="0">
              <a:solidFill>
                <a:srgbClr val="0B122C"/>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78" name="直接连接符 77"/>
          <p:cNvCxnSpPr/>
          <p:nvPr/>
        </p:nvCxnSpPr>
        <p:spPr>
          <a:xfrm>
            <a:off x="867643" y="1097046"/>
            <a:ext cx="408849" cy="0"/>
          </a:xfrm>
          <a:prstGeom prst="line">
            <a:avLst/>
          </a:prstGeom>
          <a:ln w="28575">
            <a:solidFill>
              <a:srgbClr val="0B122C"/>
            </a:solidFill>
          </a:ln>
        </p:spPr>
        <p:style>
          <a:lnRef idx="1">
            <a:schemeClr val="accent1"/>
          </a:lnRef>
          <a:fillRef idx="0">
            <a:schemeClr val="accent1"/>
          </a:fillRef>
          <a:effectRef idx="0">
            <a:schemeClr val="accent1"/>
          </a:effectRef>
          <a:fontRef idx="minor">
            <a:schemeClr val="tx1"/>
          </a:fontRef>
        </p:style>
      </p:cxnSp>
      <p:sp>
        <p:nvSpPr>
          <p:cNvPr id="79" name="TextBox 30"/>
          <p:cNvSpPr txBox="1"/>
          <p:nvPr/>
        </p:nvSpPr>
        <p:spPr>
          <a:xfrm>
            <a:off x="5266642" y="1195771"/>
            <a:ext cx="2392386" cy="589776"/>
          </a:xfrm>
          <a:prstGeom prst="rect">
            <a:avLst/>
          </a:prstGeom>
          <a:noFill/>
        </p:spPr>
        <p:txBody>
          <a:bodyPr wrap="none" lIns="96393" tIns="48196" rIns="96393" bIns="48196" rtlCol="0">
            <a:spAutoFit/>
          </a:bodyPr>
          <a:lstStyle/>
          <a:p>
            <a:pPr algn="ctr"/>
            <a:r>
              <a:rPr lang="en-US" altLang="zh-CN" sz="3200" b="1" dirty="0">
                <a:solidFill>
                  <a:srgbClr val="0B122C"/>
                </a:solidFill>
                <a:ea typeface="微软雅黑" panose="020B0503020204020204" pitchFamily="34" charset="-122"/>
              </a:rPr>
              <a:t>Plan of Work</a:t>
            </a:r>
            <a:endParaRPr lang="zh-CN" altLang="en-US" sz="3200" b="1" dirty="0">
              <a:solidFill>
                <a:srgbClr val="0B122C"/>
              </a:solidFill>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anim calcmode="lin" valueType="num">
                                      <p:cBhvr>
                                        <p:cTn id="8" dur="500" fill="hold"/>
                                        <p:tgtEl>
                                          <p:spTgt spid="76"/>
                                        </p:tgtEl>
                                        <p:attrNameLst>
                                          <p:attrName>ppt_x</p:attrName>
                                        </p:attrNameLst>
                                      </p:cBhvr>
                                      <p:tavLst>
                                        <p:tav tm="0">
                                          <p:val>
                                            <p:strVal val="#ppt_x"/>
                                          </p:val>
                                        </p:tav>
                                        <p:tav tm="100000">
                                          <p:val>
                                            <p:strVal val="#ppt_x"/>
                                          </p:val>
                                        </p:tav>
                                      </p:tavLst>
                                    </p:anim>
                                    <p:anim calcmode="lin" valueType="num">
                                      <p:cBhvr>
                                        <p:cTn id="9" dur="500" fill="hold"/>
                                        <p:tgtEl>
                                          <p:spTgt spid="7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wipe(left)">
                                      <p:cBhvr>
                                        <p:cTn id="13" dur="500"/>
                                        <p:tgtEl>
                                          <p:spTgt spid="7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79"/>
                                        </p:tgtEl>
                                        <p:attrNameLst>
                                          <p:attrName>style.visibility</p:attrName>
                                        </p:attrNameLst>
                                      </p:cBhvr>
                                      <p:to>
                                        <p:strVal val="visible"/>
                                      </p:to>
                                    </p:set>
                                    <p:animEffect transition="in" filter="wipe(left)">
                                      <p:cBhvr>
                                        <p:cTn id="17" dur="500"/>
                                        <p:tgtEl>
                                          <p:spTgt spid="79"/>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wipe(left)">
                                      <p:cBhvr>
                                        <p:cTn id="21" dur="500"/>
                                        <p:tgtEl>
                                          <p:spTgt spid="78"/>
                                        </p:tgtEl>
                                      </p:cBhvr>
                                    </p:animEffect>
                                  </p:childTnLst>
                                </p:cTn>
                              </p:par>
                            </p:childTnLst>
                          </p:cTn>
                        </p:par>
                        <p:par>
                          <p:cTn id="22" fill="hold">
                            <p:stCondLst>
                              <p:cond delay="2000"/>
                            </p:stCondLst>
                            <p:childTnLst>
                              <p:par>
                                <p:cTn id="23" presetID="2" presetClass="entr" presetSubtype="8" fill="hold" nodeType="afterEffect">
                                  <p:stCondLst>
                                    <p:cond delay="0"/>
                                  </p:stCondLst>
                                  <p:childTnLst>
                                    <p:set>
                                      <p:cBhvr>
                                        <p:cTn id="24" dur="1" fill="hold">
                                          <p:stCondLst>
                                            <p:cond delay="0"/>
                                          </p:stCondLst>
                                        </p:cTn>
                                        <p:tgtEl>
                                          <p:spTgt spid="92"/>
                                        </p:tgtEl>
                                        <p:attrNameLst>
                                          <p:attrName>style.visibility</p:attrName>
                                        </p:attrNameLst>
                                      </p:cBhvr>
                                      <p:to>
                                        <p:strVal val="visible"/>
                                      </p:to>
                                    </p:set>
                                    <p:anim calcmode="lin" valueType="num">
                                      <p:cBhvr additive="base">
                                        <p:cTn id="25" dur="500" fill="hold"/>
                                        <p:tgtEl>
                                          <p:spTgt spid="92"/>
                                        </p:tgtEl>
                                        <p:attrNameLst>
                                          <p:attrName>ppt_x</p:attrName>
                                        </p:attrNameLst>
                                      </p:cBhvr>
                                      <p:tavLst>
                                        <p:tav tm="0">
                                          <p:val>
                                            <p:strVal val="0-#ppt_w/2"/>
                                          </p:val>
                                        </p:tav>
                                        <p:tav tm="100000">
                                          <p:val>
                                            <p:strVal val="#ppt_x"/>
                                          </p:val>
                                        </p:tav>
                                      </p:tavLst>
                                    </p:anim>
                                    <p:anim calcmode="lin" valueType="num">
                                      <p:cBhvr additive="base">
                                        <p:cTn id="26" dur="500" fill="hold"/>
                                        <p:tgtEl>
                                          <p:spTgt spid="92"/>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53" presetClass="entr" presetSubtype="16" fill="hold" nodeType="afterEffect">
                                  <p:stCondLst>
                                    <p:cond delay="0"/>
                                  </p:stCondLst>
                                  <p:childTnLst>
                                    <p:set>
                                      <p:cBhvr>
                                        <p:cTn id="29" dur="1" fill="hold">
                                          <p:stCondLst>
                                            <p:cond delay="0"/>
                                          </p:stCondLst>
                                        </p:cTn>
                                        <p:tgtEl>
                                          <p:spTgt spid="98"/>
                                        </p:tgtEl>
                                        <p:attrNameLst>
                                          <p:attrName>style.visibility</p:attrName>
                                        </p:attrNameLst>
                                      </p:cBhvr>
                                      <p:to>
                                        <p:strVal val="visible"/>
                                      </p:to>
                                    </p:set>
                                    <p:anim calcmode="lin" valueType="num">
                                      <p:cBhvr>
                                        <p:cTn id="30" dur="500" fill="hold"/>
                                        <p:tgtEl>
                                          <p:spTgt spid="98"/>
                                        </p:tgtEl>
                                        <p:attrNameLst>
                                          <p:attrName>ppt_w</p:attrName>
                                        </p:attrNameLst>
                                      </p:cBhvr>
                                      <p:tavLst>
                                        <p:tav tm="0">
                                          <p:val>
                                            <p:fltVal val="0"/>
                                          </p:val>
                                        </p:tav>
                                        <p:tav tm="100000">
                                          <p:val>
                                            <p:strVal val="#ppt_w"/>
                                          </p:val>
                                        </p:tav>
                                      </p:tavLst>
                                    </p:anim>
                                    <p:anim calcmode="lin" valueType="num">
                                      <p:cBhvr>
                                        <p:cTn id="31" dur="500" fill="hold"/>
                                        <p:tgtEl>
                                          <p:spTgt spid="98"/>
                                        </p:tgtEl>
                                        <p:attrNameLst>
                                          <p:attrName>ppt_h</p:attrName>
                                        </p:attrNameLst>
                                      </p:cBhvr>
                                      <p:tavLst>
                                        <p:tav tm="0">
                                          <p:val>
                                            <p:fltVal val="0"/>
                                          </p:val>
                                        </p:tav>
                                        <p:tav tm="100000">
                                          <p:val>
                                            <p:strVal val="#ppt_h"/>
                                          </p:val>
                                        </p:tav>
                                      </p:tavLst>
                                    </p:anim>
                                    <p:animEffect transition="in" filter="fade">
                                      <p:cBhvr>
                                        <p:cTn id="32" dur="500"/>
                                        <p:tgtEl>
                                          <p:spTgt spid="98"/>
                                        </p:tgtEl>
                                      </p:cBhvr>
                                    </p:animEffect>
                                  </p:childTnLst>
                                </p:cTn>
                              </p:par>
                            </p:childTnLst>
                          </p:cTn>
                        </p:par>
                        <p:par>
                          <p:cTn id="33" fill="hold">
                            <p:stCondLst>
                              <p:cond delay="3000"/>
                            </p:stCondLst>
                            <p:childTnLst>
                              <p:par>
                                <p:cTn id="34" presetID="2" presetClass="entr" presetSubtype="8" fill="hold" nodeType="afterEffect">
                                  <p:stCondLst>
                                    <p:cond delay="0"/>
                                  </p:stCondLst>
                                  <p:childTnLst>
                                    <p:set>
                                      <p:cBhvr>
                                        <p:cTn id="35" dur="1" fill="hold">
                                          <p:stCondLst>
                                            <p:cond delay="0"/>
                                          </p:stCondLst>
                                        </p:cTn>
                                        <p:tgtEl>
                                          <p:spTgt spid="95"/>
                                        </p:tgtEl>
                                        <p:attrNameLst>
                                          <p:attrName>style.visibility</p:attrName>
                                        </p:attrNameLst>
                                      </p:cBhvr>
                                      <p:to>
                                        <p:strVal val="visible"/>
                                      </p:to>
                                    </p:set>
                                    <p:anim calcmode="lin" valueType="num">
                                      <p:cBhvr additive="base">
                                        <p:cTn id="36" dur="500" fill="hold"/>
                                        <p:tgtEl>
                                          <p:spTgt spid="95"/>
                                        </p:tgtEl>
                                        <p:attrNameLst>
                                          <p:attrName>ppt_x</p:attrName>
                                        </p:attrNameLst>
                                      </p:cBhvr>
                                      <p:tavLst>
                                        <p:tav tm="0">
                                          <p:val>
                                            <p:strVal val="0-#ppt_w/2"/>
                                          </p:val>
                                        </p:tav>
                                        <p:tav tm="100000">
                                          <p:val>
                                            <p:strVal val="#ppt_x"/>
                                          </p:val>
                                        </p:tav>
                                      </p:tavLst>
                                    </p:anim>
                                    <p:anim calcmode="lin" valueType="num">
                                      <p:cBhvr additive="base">
                                        <p:cTn id="37" dur="500" fill="hold"/>
                                        <p:tgtEl>
                                          <p:spTgt spid="95"/>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53" presetClass="entr" presetSubtype="16" fill="hold" nodeType="afterEffect">
                                  <p:stCondLst>
                                    <p:cond delay="0"/>
                                  </p:stCondLst>
                                  <p:childTnLst>
                                    <p:set>
                                      <p:cBhvr>
                                        <p:cTn id="40" dur="1" fill="hold">
                                          <p:stCondLst>
                                            <p:cond delay="0"/>
                                          </p:stCondLst>
                                        </p:cTn>
                                        <p:tgtEl>
                                          <p:spTgt spid="108"/>
                                        </p:tgtEl>
                                        <p:attrNameLst>
                                          <p:attrName>style.visibility</p:attrName>
                                        </p:attrNameLst>
                                      </p:cBhvr>
                                      <p:to>
                                        <p:strVal val="visible"/>
                                      </p:to>
                                    </p:set>
                                    <p:anim calcmode="lin" valueType="num">
                                      <p:cBhvr>
                                        <p:cTn id="41" dur="500" fill="hold"/>
                                        <p:tgtEl>
                                          <p:spTgt spid="108"/>
                                        </p:tgtEl>
                                        <p:attrNameLst>
                                          <p:attrName>ppt_w</p:attrName>
                                        </p:attrNameLst>
                                      </p:cBhvr>
                                      <p:tavLst>
                                        <p:tav tm="0">
                                          <p:val>
                                            <p:fltVal val="0"/>
                                          </p:val>
                                        </p:tav>
                                        <p:tav tm="100000">
                                          <p:val>
                                            <p:strVal val="#ppt_w"/>
                                          </p:val>
                                        </p:tav>
                                      </p:tavLst>
                                    </p:anim>
                                    <p:anim calcmode="lin" valueType="num">
                                      <p:cBhvr>
                                        <p:cTn id="42" dur="500" fill="hold"/>
                                        <p:tgtEl>
                                          <p:spTgt spid="108"/>
                                        </p:tgtEl>
                                        <p:attrNameLst>
                                          <p:attrName>ppt_h</p:attrName>
                                        </p:attrNameLst>
                                      </p:cBhvr>
                                      <p:tavLst>
                                        <p:tav tm="0">
                                          <p:val>
                                            <p:fltVal val="0"/>
                                          </p:val>
                                        </p:tav>
                                        <p:tav tm="100000">
                                          <p:val>
                                            <p:strVal val="#ppt_h"/>
                                          </p:val>
                                        </p:tav>
                                      </p:tavLst>
                                    </p:anim>
                                    <p:animEffect transition="in" filter="fade">
                                      <p:cBhvr>
                                        <p:cTn id="43" dur="500"/>
                                        <p:tgtEl>
                                          <p:spTgt spid="108"/>
                                        </p:tgtEl>
                                      </p:cBhvr>
                                    </p:animEffect>
                                  </p:childTnLst>
                                </p:cTn>
                              </p:par>
                            </p:childTnLst>
                          </p:cTn>
                        </p:par>
                        <p:par>
                          <p:cTn id="44" fill="hold">
                            <p:stCondLst>
                              <p:cond delay="4000"/>
                            </p:stCondLst>
                            <p:childTnLst>
                              <p:par>
                                <p:cTn id="45" presetID="12" presetClass="entr" presetSubtype="4" fill="hold" grpId="0" nodeType="afterEffect">
                                  <p:stCondLst>
                                    <p:cond delay="0"/>
                                  </p:stCondLst>
                                  <p:childTnLst>
                                    <p:set>
                                      <p:cBhvr>
                                        <p:cTn id="46" dur="1" fill="hold">
                                          <p:stCondLst>
                                            <p:cond delay="0"/>
                                          </p:stCondLst>
                                        </p:cTn>
                                        <p:tgtEl>
                                          <p:spTgt spid="131"/>
                                        </p:tgtEl>
                                        <p:attrNameLst>
                                          <p:attrName>style.visibility</p:attrName>
                                        </p:attrNameLst>
                                      </p:cBhvr>
                                      <p:to>
                                        <p:strVal val="visible"/>
                                      </p:to>
                                    </p:set>
                                    <p:anim calcmode="lin" valueType="num">
                                      <p:cBhvr additive="base">
                                        <p:cTn id="47" dur="500"/>
                                        <p:tgtEl>
                                          <p:spTgt spid="131"/>
                                        </p:tgtEl>
                                        <p:attrNameLst>
                                          <p:attrName>ppt_y</p:attrName>
                                        </p:attrNameLst>
                                      </p:cBhvr>
                                      <p:tavLst>
                                        <p:tav tm="0">
                                          <p:val>
                                            <p:strVal val="#ppt_y+#ppt_h*1.125000"/>
                                          </p:val>
                                        </p:tav>
                                        <p:tav tm="100000">
                                          <p:val>
                                            <p:strVal val="#ppt_y"/>
                                          </p:val>
                                        </p:tav>
                                      </p:tavLst>
                                    </p:anim>
                                    <p:animEffect transition="in" filter="wipe(up)">
                                      <p:cBhvr>
                                        <p:cTn id="48" dur="500"/>
                                        <p:tgtEl>
                                          <p:spTgt spid="131"/>
                                        </p:tgtEl>
                                      </p:cBhvr>
                                    </p:animEffect>
                                  </p:childTnLst>
                                </p:cTn>
                              </p:par>
                            </p:childTnLst>
                          </p:cTn>
                        </p:par>
                        <p:par>
                          <p:cTn id="49" fill="hold">
                            <p:stCondLst>
                              <p:cond delay="4500"/>
                            </p:stCondLst>
                            <p:childTnLst>
                              <p:par>
                                <p:cTn id="50" presetID="2" presetClass="entr" presetSubtype="8" fill="hold" nodeType="afterEffect">
                                  <p:stCondLst>
                                    <p:cond delay="0"/>
                                  </p:stCondLst>
                                  <p:childTnLst>
                                    <p:set>
                                      <p:cBhvr>
                                        <p:cTn id="51" dur="1" fill="hold">
                                          <p:stCondLst>
                                            <p:cond delay="0"/>
                                          </p:stCondLst>
                                        </p:cTn>
                                        <p:tgtEl>
                                          <p:spTgt spid="89"/>
                                        </p:tgtEl>
                                        <p:attrNameLst>
                                          <p:attrName>style.visibility</p:attrName>
                                        </p:attrNameLst>
                                      </p:cBhvr>
                                      <p:to>
                                        <p:strVal val="visible"/>
                                      </p:to>
                                    </p:set>
                                    <p:anim calcmode="lin" valueType="num">
                                      <p:cBhvr additive="base">
                                        <p:cTn id="52" dur="500" fill="hold"/>
                                        <p:tgtEl>
                                          <p:spTgt spid="89"/>
                                        </p:tgtEl>
                                        <p:attrNameLst>
                                          <p:attrName>ppt_x</p:attrName>
                                        </p:attrNameLst>
                                      </p:cBhvr>
                                      <p:tavLst>
                                        <p:tav tm="0">
                                          <p:val>
                                            <p:strVal val="0-#ppt_w/2"/>
                                          </p:val>
                                        </p:tav>
                                        <p:tav tm="100000">
                                          <p:val>
                                            <p:strVal val="#ppt_x"/>
                                          </p:val>
                                        </p:tav>
                                      </p:tavLst>
                                    </p:anim>
                                    <p:anim calcmode="lin" valueType="num">
                                      <p:cBhvr additive="base">
                                        <p:cTn id="53" dur="500" fill="hold"/>
                                        <p:tgtEl>
                                          <p:spTgt spid="89"/>
                                        </p:tgtEl>
                                        <p:attrNameLst>
                                          <p:attrName>ppt_y</p:attrName>
                                        </p:attrNameLst>
                                      </p:cBhvr>
                                      <p:tavLst>
                                        <p:tav tm="0">
                                          <p:val>
                                            <p:strVal val="#ppt_y"/>
                                          </p:val>
                                        </p:tav>
                                        <p:tav tm="100000">
                                          <p:val>
                                            <p:strVal val="#ppt_y"/>
                                          </p:val>
                                        </p:tav>
                                      </p:tavLst>
                                    </p:anim>
                                  </p:childTnLst>
                                </p:cTn>
                              </p:par>
                            </p:childTnLst>
                          </p:cTn>
                        </p:par>
                        <p:par>
                          <p:cTn id="54" fill="hold">
                            <p:stCondLst>
                              <p:cond delay="5000"/>
                            </p:stCondLst>
                            <p:childTnLst>
                              <p:par>
                                <p:cTn id="55" presetID="53" presetClass="entr" presetSubtype="16" fill="hold" nodeType="afterEffect">
                                  <p:stCondLst>
                                    <p:cond delay="0"/>
                                  </p:stCondLst>
                                  <p:childTnLst>
                                    <p:set>
                                      <p:cBhvr>
                                        <p:cTn id="56" dur="1" fill="hold">
                                          <p:stCondLst>
                                            <p:cond delay="0"/>
                                          </p:stCondLst>
                                        </p:cTn>
                                        <p:tgtEl>
                                          <p:spTgt spid="125"/>
                                        </p:tgtEl>
                                        <p:attrNameLst>
                                          <p:attrName>style.visibility</p:attrName>
                                        </p:attrNameLst>
                                      </p:cBhvr>
                                      <p:to>
                                        <p:strVal val="visible"/>
                                      </p:to>
                                    </p:set>
                                    <p:anim calcmode="lin" valueType="num">
                                      <p:cBhvr>
                                        <p:cTn id="57" dur="500" fill="hold"/>
                                        <p:tgtEl>
                                          <p:spTgt spid="125"/>
                                        </p:tgtEl>
                                        <p:attrNameLst>
                                          <p:attrName>ppt_w</p:attrName>
                                        </p:attrNameLst>
                                      </p:cBhvr>
                                      <p:tavLst>
                                        <p:tav tm="0">
                                          <p:val>
                                            <p:fltVal val="0"/>
                                          </p:val>
                                        </p:tav>
                                        <p:tav tm="100000">
                                          <p:val>
                                            <p:strVal val="#ppt_w"/>
                                          </p:val>
                                        </p:tav>
                                      </p:tavLst>
                                    </p:anim>
                                    <p:anim calcmode="lin" valueType="num">
                                      <p:cBhvr>
                                        <p:cTn id="58" dur="500" fill="hold"/>
                                        <p:tgtEl>
                                          <p:spTgt spid="125"/>
                                        </p:tgtEl>
                                        <p:attrNameLst>
                                          <p:attrName>ppt_h</p:attrName>
                                        </p:attrNameLst>
                                      </p:cBhvr>
                                      <p:tavLst>
                                        <p:tav tm="0">
                                          <p:val>
                                            <p:fltVal val="0"/>
                                          </p:val>
                                        </p:tav>
                                        <p:tav tm="100000">
                                          <p:val>
                                            <p:strVal val="#ppt_h"/>
                                          </p:val>
                                        </p:tav>
                                      </p:tavLst>
                                    </p:anim>
                                    <p:animEffect transition="in" filter="fade">
                                      <p:cBhvr>
                                        <p:cTn id="59" dur="500"/>
                                        <p:tgtEl>
                                          <p:spTgt spid="125"/>
                                        </p:tgtEl>
                                      </p:cBhvr>
                                    </p:animEffect>
                                  </p:childTnLst>
                                </p:cTn>
                              </p:par>
                            </p:childTnLst>
                          </p:cTn>
                        </p:par>
                        <p:par>
                          <p:cTn id="60" fill="hold">
                            <p:stCondLst>
                              <p:cond delay="5500"/>
                            </p:stCondLst>
                            <p:childTnLst>
                              <p:par>
                                <p:cTn id="61" presetID="12" presetClass="entr" presetSubtype="4" fill="hold" grpId="0" nodeType="afterEffect">
                                  <p:stCondLst>
                                    <p:cond delay="0"/>
                                  </p:stCondLst>
                                  <p:childTnLst>
                                    <p:set>
                                      <p:cBhvr>
                                        <p:cTn id="62" dur="1" fill="hold">
                                          <p:stCondLst>
                                            <p:cond delay="0"/>
                                          </p:stCondLst>
                                        </p:cTn>
                                        <p:tgtEl>
                                          <p:spTgt spid="133"/>
                                        </p:tgtEl>
                                        <p:attrNameLst>
                                          <p:attrName>style.visibility</p:attrName>
                                        </p:attrNameLst>
                                      </p:cBhvr>
                                      <p:to>
                                        <p:strVal val="visible"/>
                                      </p:to>
                                    </p:set>
                                    <p:anim calcmode="lin" valueType="num">
                                      <p:cBhvr additive="base">
                                        <p:cTn id="63" dur="500"/>
                                        <p:tgtEl>
                                          <p:spTgt spid="133"/>
                                        </p:tgtEl>
                                        <p:attrNameLst>
                                          <p:attrName>ppt_y</p:attrName>
                                        </p:attrNameLst>
                                      </p:cBhvr>
                                      <p:tavLst>
                                        <p:tav tm="0">
                                          <p:val>
                                            <p:strVal val="#ppt_y+#ppt_h*1.125000"/>
                                          </p:val>
                                        </p:tav>
                                        <p:tav tm="100000">
                                          <p:val>
                                            <p:strVal val="#ppt_y"/>
                                          </p:val>
                                        </p:tav>
                                      </p:tavLst>
                                    </p:anim>
                                    <p:animEffect transition="in" filter="wipe(up)">
                                      <p:cBhvr>
                                        <p:cTn id="64" dur="500"/>
                                        <p:tgtEl>
                                          <p:spTgt spid="133"/>
                                        </p:tgtEl>
                                      </p:cBhvr>
                                    </p:animEffect>
                                  </p:childTnLst>
                                </p:cTn>
                              </p:par>
                            </p:childTnLst>
                          </p:cTn>
                        </p:par>
                        <p:par>
                          <p:cTn id="65" fill="hold">
                            <p:stCondLst>
                              <p:cond delay="6000"/>
                            </p:stCondLst>
                            <p:childTnLst>
                              <p:par>
                                <p:cTn id="66" presetID="12" presetClass="entr" presetSubtype="4" fill="hold" grpId="0" nodeType="afterEffect">
                                  <p:stCondLst>
                                    <p:cond delay="0"/>
                                  </p:stCondLst>
                                  <p:childTnLst>
                                    <p:set>
                                      <p:cBhvr>
                                        <p:cTn id="67" dur="1" fill="hold">
                                          <p:stCondLst>
                                            <p:cond delay="0"/>
                                          </p:stCondLst>
                                        </p:cTn>
                                        <p:tgtEl>
                                          <p:spTgt spid="135"/>
                                        </p:tgtEl>
                                        <p:attrNameLst>
                                          <p:attrName>style.visibility</p:attrName>
                                        </p:attrNameLst>
                                      </p:cBhvr>
                                      <p:to>
                                        <p:strVal val="visible"/>
                                      </p:to>
                                    </p:set>
                                    <p:anim calcmode="lin" valueType="num">
                                      <p:cBhvr additive="base">
                                        <p:cTn id="68" dur="500"/>
                                        <p:tgtEl>
                                          <p:spTgt spid="135"/>
                                        </p:tgtEl>
                                        <p:attrNameLst>
                                          <p:attrName>ppt_y</p:attrName>
                                        </p:attrNameLst>
                                      </p:cBhvr>
                                      <p:tavLst>
                                        <p:tav tm="0">
                                          <p:val>
                                            <p:strVal val="#ppt_y+#ppt_h*1.125000"/>
                                          </p:val>
                                        </p:tav>
                                        <p:tav tm="100000">
                                          <p:val>
                                            <p:strVal val="#ppt_y"/>
                                          </p:val>
                                        </p:tav>
                                      </p:tavLst>
                                    </p:anim>
                                    <p:animEffect transition="in" filter="wipe(up)">
                                      <p:cBhvr>
                                        <p:cTn id="69" dur="500"/>
                                        <p:tgtEl>
                                          <p:spTgt spid="135"/>
                                        </p:tgtEl>
                                      </p:cBhvr>
                                    </p:animEffect>
                                  </p:childTnLst>
                                </p:cTn>
                              </p:par>
                            </p:childTnLst>
                          </p:cTn>
                        </p:par>
                        <p:par>
                          <p:cTn id="70" fill="hold">
                            <p:stCondLst>
                              <p:cond delay="6500"/>
                            </p:stCondLst>
                            <p:childTnLst>
                              <p:par>
                                <p:cTn id="71" presetID="53" presetClass="entr" presetSubtype="16" fill="hold" grpId="0" nodeType="afterEffect">
                                  <p:stCondLst>
                                    <p:cond delay="0"/>
                                  </p:stCondLst>
                                  <p:childTnLst>
                                    <p:set>
                                      <p:cBhvr>
                                        <p:cTn id="72" dur="1" fill="hold">
                                          <p:stCondLst>
                                            <p:cond delay="0"/>
                                          </p:stCondLst>
                                        </p:cTn>
                                        <p:tgtEl>
                                          <p:spTgt spid="112"/>
                                        </p:tgtEl>
                                        <p:attrNameLst>
                                          <p:attrName>style.visibility</p:attrName>
                                        </p:attrNameLst>
                                      </p:cBhvr>
                                      <p:to>
                                        <p:strVal val="visible"/>
                                      </p:to>
                                    </p:set>
                                    <p:anim calcmode="lin" valueType="num">
                                      <p:cBhvr>
                                        <p:cTn id="73" dur="500" fill="hold"/>
                                        <p:tgtEl>
                                          <p:spTgt spid="112"/>
                                        </p:tgtEl>
                                        <p:attrNameLst>
                                          <p:attrName>ppt_w</p:attrName>
                                        </p:attrNameLst>
                                      </p:cBhvr>
                                      <p:tavLst>
                                        <p:tav tm="0">
                                          <p:val>
                                            <p:fltVal val="0"/>
                                          </p:val>
                                        </p:tav>
                                        <p:tav tm="100000">
                                          <p:val>
                                            <p:strVal val="#ppt_w"/>
                                          </p:val>
                                        </p:tav>
                                      </p:tavLst>
                                    </p:anim>
                                    <p:anim calcmode="lin" valueType="num">
                                      <p:cBhvr>
                                        <p:cTn id="74" dur="500" fill="hold"/>
                                        <p:tgtEl>
                                          <p:spTgt spid="112"/>
                                        </p:tgtEl>
                                        <p:attrNameLst>
                                          <p:attrName>ppt_h</p:attrName>
                                        </p:attrNameLst>
                                      </p:cBhvr>
                                      <p:tavLst>
                                        <p:tav tm="0">
                                          <p:val>
                                            <p:fltVal val="0"/>
                                          </p:val>
                                        </p:tav>
                                        <p:tav tm="100000">
                                          <p:val>
                                            <p:strVal val="#ppt_h"/>
                                          </p:val>
                                        </p:tav>
                                      </p:tavLst>
                                    </p:anim>
                                    <p:animEffect transition="in" filter="fade">
                                      <p:cBhvr>
                                        <p:cTn id="75" dur="500"/>
                                        <p:tgtEl>
                                          <p:spTgt spid="112"/>
                                        </p:tgtEl>
                                      </p:cBhvr>
                                    </p:animEffect>
                                  </p:childTnLst>
                                </p:cTn>
                              </p:par>
                            </p:childTnLst>
                          </p:cTn>
                        </p:par>
                        <p:par>
                          <p:cTn id="76" fill="hold">
                            <p:stCondLst>
                              <p:cond delay="7000"/>
                            </p:stCondLst>
                            <p:childTnLst>
                              <p:par>
                                <p:cTn id="77" presetID="12" presetClass="entr" presetSubtype="4" fill="hold" grpId="0" nodeType="afterEffect">
                                  <p:stCondLst>
                                    <p:cond delay="0"/>
                                  </p:stCondLst>
                                  <p:childTnLst>
                                    <p:set>
                                      <p:cBhvr>
                                        <p:cTn id="78" dur="1" fill="hold">
                                          <p:stCondLst>
                                            <p:cond delay="0"/>
                                          </p:stCondLst>
                                        </p:cTn>
                                        <p:tgtEl>
                                          <p:spTgt spid="137"/>
                                        </p:tgtEl>
                                        <p:attrNameLst>
                                          <p:attrName>style.visibility</p:attrName>
                                        </p:attrNameLst>
                                      </p:cBhvr>
                                      <p:to>
                                        <p:strVal val="visible"/>
                                      </p:to>
                                    </p:set>
                                    <p:anim calcmode="lin" valueType="num">
                                      <p:cBhvr additive="base">
                                        <p:cTn id="79" dur="500"/>
                                        <p:tgtEl>
                                          <p:spTgt spid="137"/>
                                        </p:tgtEl>
                                        <p:attrNameLst>
                                          <p:attrName>ppt_y</p:attrName>
                                        </p:attrNameLst>
                                      </p:cBhvr>
                                      <p:tavLst>
                                        <p:tav tm="0">
                                          <p:val>
                                            <p:strVal val="#ppt_y+#ppt_h*1.125000"/>
                                          </p:val>
                                        </p:tav>
                                        <p:tav tm="100000">
                                          <p:val>
                                            <p:strVal val="#ppt_y"/>
                                          </p:val>
                                        </p:tav>
                                      </p:tavLst>
                                    </p:anim>
                                    <p:animEffect transition="in" filter="wipe(up)">
                                      <p:cBhvr>
                                        <p:cTn id="80" dur="500"/>
                                        <p:tgtEl>
                                          <p:spTgt spid="137"/>
                                        </p:tgtEl>
                                      </p:cBhvr>
                                    </p:animEffect>
                                  </p:childTnLst>
                                </p:cTn>
                              </p:par>
                            </p:childTnLst>
                          </p:cTn>
                        </p:par>
                        <p:par>
                          <p:cTn id="81" fill="hold">
                            <p:stCondLst>
                              <p:cond delay="7500"/>
                            </p:stCondLst>
                            <p:childTnLst>
                              <p:par>
                                <p:cTn id="82" presetID="2" presetClass="entr" presetSubtype="8" fill="hold" nodeType="afterEffect">
                                  <p:stCondLst>
                                    <p:cond delay="0"/>
                                  </p:stCondLst>
                                  <p:childTnLst>
                                    <p:set>
                                      <p:cBhvr>
                                        <p:cTn id="83" dur="1" fill="hold">
                                          <p:stCondLst>
                                            <p:cond delay="0"/>
                                          </p:stCondLst>
                                        </p:cTn>
                                        <p:tgtEl>
                                          <p:spTgt spid="68"/>
                                        </p:tgtEl>
                                        <p:attrNameLst>
                                          <p:attrName>style.visibility</p:attrName>
                                        </p:attrNameLst>
                                      </p:cBhvr>
                                      <p:to>
                                        <p:strVal val="visible"/>
                                      </p:to>
                                    </p:set>
                                    <p:anim calcmode="lin" valueType="num">
                                      <p:cBhvr additive="base">
                                        <p:cTn id="84" dur="500" fill="hold"/>
                                        <p:tgtEl>
                                          <p:spTgt spid="68"/>
                                        </p:tgtEl>
                                        <p:attrNameLst>
                                          <p:attrName>ppt_x</p:attrName>
                                        </p:attrNameLst>
                                      </p:cBhvr>
                                      <p:tavLst>
                                        <p:tav tm="0">
                                          <p:val>
                                            <p:strVal val="0-#ppt_w/2"/>
                                          </p:val>
                                        </p:tav>
                                        <p:tav tm="100000">
                                          <p:val>
                                            <p:strVal val="#ppt_x"/>
                                          </p:val>
                                        </p:tav>
                                      </p:tavLst>
                                    </p:anim>
                                    <p:anim calcmode="lin" valueType="num">
                                      <p:cBhvr additive="base">
                                        <p:cTn id="85" dur="500" fill="hold"/>
                                        <p:tgtEl>
                                          <p:spTgt spid="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P spid="131" grpId="0"/>
      <p:bldP spid="133" grpId="0"/>
      <p:bldP spid="135" grpId="0"/>
      <p:bldP spid="137" grpId="0"/>
      <p:bldP spid="76" grpId="0" animBg="1"/>
      <p:bldP spid="77" grpId="0"/>
      <p:bldP spid="7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任意多边形 45"/>
          <p:cNvSpPr/>
          <p:nvPr/>
        </p:nvSpPr>
        <p:spPr>
          <a:xfrm>
            <a:off x="-10809" y="1"/>
            <a:ext cx="3817233" cy="3317197"/>
          </a:xfrm>
          <a:custGeom>
            <a:avLst/>
            <a:gdLst>
              <a:gd name="connsiteX0" fmla="*/ 0 w 2759843"/>
              <a:gd name="connsiteY0" fmla="*/ 0 h 2435752"/>
              <a:gd name="connsiteX1" fmla="*/ 2169534 w 2759843"/>
              <a:gd name="connsiteY1" fmla="*/ 0 h 2435752"/>
              <a:gd name="connsiteX2" fmla="*/ 2759843 w 2759843"/>
              <a:gd name="connsiteY2" fmla="*/ 590309 h 2435752"/>
              <a:gd name="connsiteX3" fmla="*/ 914400 w 2759843"/>
              <a:gd name="connsiteY3" fmla="*/ 2435752 h 2435752"/>
              <a:gd name="connsiteX4" fmla="*/ 0 w 2759843"/>
              <a:gd name="connsiteY4" fmla="*/ 1521352 h 2435752"/>
              <a:gd name="connsiteX5" fmla="*/ 0 w 2759843"/>
              <a:gd name="connsiteY5" fmla="*/ 0 h 2435752"/>
              <a:gd name="connsiteX0-1" fmla="*/ 0 w 2759843"/>
              <a:gd name="connsiteY0-2" fmla="*/ 0 h 2435752"/>
              <a:gd name="connsiteX1-3" fmla="*/ 2169534 w 2759843"/>
              <a:gd name="connsiteY1-4" fmla="*/ 0 h 2435752"/>
              <a:gd name="connsiteX2-5" fmla="*/ 2759843 w 2759843"/>
              <a:gd name="connsiteY2-6" fmla="*/ 590309 h 2435752"/>
              <a:gd name="connsiteX3-7" fmla="*/ 914400 w 2759843"/>
              <a:gd name="connsiteY3-8" fmla="*/ 2435752 h 2435752"/>
              <a:gd name="connsiteX4-9" fmla="*/ 0 w 2759843"/>
              <a:gd name="connsiteY4-10" fmla="*/ 1740427 h 2435752"/>
              <a:gd name="connsiteX5-11" fmla="*/ 0 w 2759843"/>
              <a:gd name="connsiteY5-12" fmla="*/ 0 h 2435752"/>
              <a:gd name="connsiteX0-13" fmla="*/ 0 w 2759843"/>
              <a:gd name="connsiteY0-14" fmla="*/ 0 h 2472623"/>
              <a:gd name="connsiteX1-15" fmla="*/ 2169534 w 2759843"/>
              <a:gd name="connsiteY1-16" fmla="*/ 0 h 2472623"/>
              <a:gd name="connsiteX2-17" fmla="*/ 2759843 w 2759843"/>
              <a:gd name="connsiteY2-18" fmla="*/ 590309 h 2472623"/>
              <a:gd name="connsiteX3-19" fmla="*/ 862780 w 2759843"/>
              <a:gd name="connsiteY3-20" fmla="*/ 2472623 h 2472623"/>
              <a:gd name="connsiteX4-21" fmla="*/ 0 w 2759843"/>
              <a:gd name="connsiteY4-22" fmla="*/ 1740427 h 2472623"/>
              <a:gd name="connsiteX5-23" fmla="*/ 0 w 2759843"/>
              <a:gd name="connsiteY5-24" fmla="*/ 0 h 2472623"/>
              <a:gd name="connsiteX0-25" fmla="*/ 0 w 2759843"/>
              <a:gd name="connsiteY0-26" fmla="*/ 0 h 2472623"/>
              <a:gd name="connsiteX1-27" fmla="*/ 2169534 w 2759843"/>
              <a:gd name="connsiteY1-28" fmla="*/ 0 h 2472623"/>
              <a:gd name="connsiteX2-29" fmla="*/ 2759843 w 2759843"/>
              <a:gd name="connsiteY2-30" fmla="*/ 590309 h 2472623"/>
              <a:gd name="connsiteX3-31" fmla="*/ 875480 w 2759843"/>
              <a:gd name="connsiteY3-32" fmla="*/ 2472623 h 2472623"/>
              <a:gd name="connsiteX4-33" fmla="*/ 0 w 2759843"/>
              <a:gd name="connsiteY4-34" fmla="*/ 1740427 h 2472623"/>
              <a:gd name="connsiteX5-35" fmla="*/ 0 w 2759843"/>
              <a:gd name="connsiteY5-36" fmla="*/ 0 h 2472623"/>
              <a:gd name="connsiteX0-37" fmla="*/ 0 w 2759843"/>
              <a:gd name="connsiteY0-38" fmla="*/ 0 h 2447223"/>
              <a:gd name="connsiteX1-39" fmla="*/ 2169534 w 2759843"/>
              <a:gd name="connsiteY1-40" fmla="*/ 0 h 2447223"/>
              <a:gd name="connsiteX2-41" fmla="*/ 2759843 w 2759843"/>
              <a:gd name="connsiteY2-42" fmla="*/ 590309 h 2447223"/>
              <a:gd name="connsiteX3-43" fmla="*/ 894530 w 2759843"/>
              <a:gd name="connsiteY3-44" fmla="*/ 2447223 h 2447223"/>
              <a:gd name="connsiteX4-45" fmla="*/ 0 w 2759843"/>
              <a:gd name="connsiteY4-46" fmla="*/ 1740427 h 2447223"/>
              <a:gd name="connsiteX5-47" fmla="*/ 0 w 2759843"/>
              <a:gd name="connsiteY5-48" fmla="*/ 0 h 2447223"/>
              <a:gd name="connsiteX0-49" fmla="*/ 0 w 2759843"/>
              <a:gd name="connsiteY0-50" fmla="*/ 0 h 2447223"/>
              <a:gd name="connsiteX1-51" fmla="*/ 2169534 w 2759843"/>
              <a:gd name="connsiteY1-52" fmla="*/ 0 h 2447223"/>
              <a:gd name="connsiteX2-53" fmla="*/ 2759843 w 2759843"/>
              <a:gd name="connsiteY2-54" fmla="*/ 590309 h 2447223"/>
              <a:gd name="connsiteX3-55" fmla="*/ 875480 w 2759843"/>
              <a:gd name="connsiteY3-56" fmla="*/ 2447223 h 2447223"/>
              <a:gd name="connsiteX4-57" fmla="*/ 0 w 2759843"/>
              <a:gd name="connsiteY4-58" fmla="*/ 1740427 h 2447223"/>
              <a:gd name="connsiteX5-59" fmla="*/ 0 w 2759843"/>
              <a:gd name="connsiteY5-60" fmla="*/ 0 h 2447223"/>
              <a:gd name="connsiteX0-61" fmla="*/ 0 w 2759843"/>
              <a:gd name="connsiteY0-62" fmla="*/ 0 h 2466273"/>
              <a:gd name="connsiteX1-63" fmla="*/ 2169534 w 2759843"/>
              <a:gd name="connsiteY1-64" fmla="*/ 0 h 2466273"/>
              <a:gd name="connsiteX2-65" fmla="*/ 2759843 w 2759843"/>
              <a:gd name="connsiteY2-66" fmla="*/ 590309 h 2466273"/>
              <a:gd name="connsiteX3-67" fmla="*/ 885005 w 2759843"/>
              <a:gd name="connsiteY3-68" fmla="*/ 2466273 h 2466273"/>
              <a:gd name="connsiteX4-69" fmla="*/ 0 w 2759843"/>
              <a:gd name="connsiteY4-70" fmla="*/ 1740427 h 2466273"/>
              <a:gd name="connsiteX5-71" fmla="*/ 0 w 2759843"/>
              <a:gd name="connsiteY5-72" fmla="*/ 0 h 2466273"/>
              <a:gd name="connsiteX0-73" fmla="*/ 0 w 2759843"/>
              <a:gd name="connsiteY0-74" fmla="*/ 0 h 2359593"/>
              <a:gd name="connsiteX1-75" fmla="*/ 2169534 w 2759843"/>
              <a:gd name="connsiteY1-76" fmla="*/ 0 h 2359593"/>
              <a:gd name="connsiteX2-77" fmla="*/ 2759843 w 2759843"/>
              <a:gd name="connsiteY2-78" fmla="*/ 590309 h 2359593"/>
              <a:gd name="connsiteX3-79" fmla="*/ 877385 w 2759843"/>
              <a:gd name="connsiteY3-80" fmla="*/ 2359593 h 2359593"/>
              <a:gd name="connsiteX4-81" fmla="*/ 0 w 2759843"/>
              <a:gd name="connsiteY4-82" fmla="*/ 1740427 h 2359593"/>
              <a:gd name="connsiteX5-83" fmla="*/ 0 w 2759843"/>
              <a:gd name="connsiteY5-84" fmla="*/ 0 h 2359593"/>
              <a:gd name="connsiteX0-85" fmla="*/ 7620 w 2767463"/>
              <a:gd name="connsiteY0-86" fmla="*/ 0 h 2359593"/>
              <a:gd name="connsiteX1-87" fmla="*/ 2177154 w 2767463"/>
              <a:gd name="connsiteY1-88" fmla="*/ 0 h 2359593"/>
              <a:gd name="connsiteX2-89" fmla="*/ 2767463 w 2767463"/>
              <a:gd name="connsiteY2-90" fmla="*/ 590309 h 2359593"/>
              <a:gd name="connsiteX3-91" fmla="*/ 885005 w 2767463"/>
              <a:gd name="connsiteY3-92" fmla="*/ 2359593 h 2359593"/>
              <a:gd name="connsiteX4-93" fmla="*/ 0 w 2767463"/>
              <a:gd name="connsiteY4-94" fmla="*/ 1618507 h 2359593"/>
              <a:gd name="connsiteX5-95" fmla="*/ 7620 w 2767463"/>
              <a:gd name="connsiteY5-96" fmla="*/ 0 h 2359593"/>
              <a:gd name="connsiteX0-97" fmla="*/ 7620 w 2714123"/>
              <a:gd name="connsiteY0-98" fmla="*/ 0 h 2359593"/>
              <a:gd name="connsiteX1-99" fmla="*/ 2177154 w 2714123"/>
              <a:gd name="connsiteY1-100" fmla="*/ 0 h 2359593"/>
              <a:gd name="connsiteX2-101" fmla="*/ 2714123 w 2714123"/>
              <a:gd name="connsiteY2-102" fmla="*/ 544589 h 2359593"/>
              <a:gd name="connsiteX3-103" fmla="*/ 885005 w 2714123"/>
              <a:gd name="connsiteY3-104" fmla="*/ 2359593 h 2359593"/>
              <a:gd name="connsiteX4-105" fmla="*/ 0 w 2714123"/>
              <a:gd name="connsiteY4-106" fmla="*/ 1618507 h 2359593"/>
              <a:gd name="connsiteX5-107" fmla="*/ 7620 w 2714123"/>
              <a:gd name="connsiteY5-108" fmla="*/ 0 h 23595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714123" h="2359593">
                <a:moveTo>
                  <a:pt x="7620" y="0"/>
                </a:moveTo>
                <a:lnTo>
                  <a:pt x="2177154" y="0"/>
                </a:lnTo>
                <a:lnTo>
                  <a:pt x="2714123" y="544589"/>
                </a:lnTo>
                <a:lnTo>
                  <a:pt x="885005" y="2359593"/>
                </a:lnTo>
                <a:lnTo>
                  <a:pt x="0" y="1618507"/>
                </a:lnTo>
                <a:lnTo>
                  <a:pt x="7620" y="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51" name="任意多边形 50"/>
          <p:cNvSpPr/>
          <p:nvPr/>
        </p:nvSpPr>
        <p:spPr>
          <a:xfrm>
            <a:off x="-10809" y="977748"/>
            <a:ext cx="10308760" cy="6257136"/>
          </a:xfrm>
          <a:custGeom>
            <a:avLst/>
            <a:gdLst>
              <a:gd name="connsiteX0" fmla="*/ 2856974 w 6657939"/>
              <a:gd name="connsiteY0" fmla="*/ 0 h 4448175"/>
              <a:gd name="connsiteX1" fmla="*/ 6657939 w 6657939"/>
              <a:gd name="connsiteY1" fmla="*/ 3839722 h 4448175"/>
              <a:gd name="connsiteX2" fmla="*/ 6055627 w 6657939"/>
              <a:gd name="connsiteY2" fmla="*/ 4448175 h 4448175"/>
              <a:gd name="connsiteX3" fmla="*/ 0 w 6657939"/>
              <a:gd name="connsiteY3" fmla="*/ 4448175 h 4448175"/>
              <a:gd name="connsiteX4" fmla="*/ 0 w 6657939"/>
              <a:gd name="connsiteY4" fmla="*/ 2886106 h 4448175"/>
              <a:gd name="connsiteX5" fmla="*/ 2856974 w 6657939"/>
              <a:gd name="connsiteY5" fmla="*/ 0 h 4448175"/>
              <a:gd name="connsiteX0-1" fmla="*/ 2856974 w 7292939"/>
              <a:gd name="connsiteY0-2" fmla="*/ 0 h 4462022"/>
              <a:gd name="connsiteX1-3" fmla="*/ 7292939 w 7292939"/>
              <a:gd name="connsiteY1-4" fmla="*/ 4462022 h 4462022"/>
              <a:gd name="connsiteX2-5" fmla="*/ 6055627 w 7292939"/>
              <a:gd name="connsiteY2-6" fmla="*/ 4448175 h 4462022"/>
              <a:gd name="connsiteX3-7" fmla="*/ 0 w 7292939"/>
              <a:gd name="connsiteY3-8" fmla="*/ 4448175 h 4462022"/>
              <a:gd name="connsiteX4-9" fmla="*/ 0 w 7292939"/>
              <a:gd name="connsiteY4-10" fmla="*/ 2886106 h 4462022"/>
              <a:gd name="connsiteX5-11" fmla="*/ 2856974 w 7292939"/>
              <a:gd name="connsiteY5-12" fmla="*/ 0 h 4462022"/>
              <a:gd name="connsiteX0-13" fmla="*/ 2856974 w 7292939"/>
              <a:gd name="connsiteY0-14" fmla="*/ 0 h 4462022"/>
              <a:gd name="connsiteX1-15" fmla="*/ 7292939 w 7292939"/>
              <a:gd name="connsiteY1-16" fmla="*/ 4462022 h 4462022"/>
              <a:gd name="connsiteX2-17" fmla="*/ 0 w 7292939"/>
              <a:gd name="connsiteY2-18" fmla="*/ 4448175 h 4462022"/>
              <a:gd name="connsiteX3-19" fmla="*/ 0 w 7292939"/>
              <a:gd name="connsiteY3-20" fmla="*/ 2886106 h 4462022"/>
              <a:gd name="connsiteX4-21" fmla="*/ 2856974 w 7292939"/>
              <a:gd name="connsiteY4-22" fmla="*/ 0 h 4462022"/>
              <a:gd name="connsiteX0-23" fmla="*/ 2856974 w 7331039"/>
              <a:gd name="connsiteY0-24" fmla="*/ 0 h 4449322"/>
              <a:gd name="connsiteX1-25" fmla="*/ 7331039 w 7331039"/>
              <a:gd name="connsiteY1-26" fmla="*/ 4449322 h 4449322"/>
              <a:gd name="connsiteX2-27" fmla="*/ 0 w 7331039"/>
              <a:gd name="connsiteY2-28" fmla="*/ 4448175 h 4449322"/>
              <a:gd name="connsiteX3-29" fmla="*/ 0 w 7331039"/>
              <a:gd name="connsiteY3-30" fmla="*/ 2886106 h 4449322"/>
              <a:gd name="connsiteX4-31" fmla="*/ 2856974 w 7331039"/>
              <a:gd name="connsiteY4-32" fmla="*/ 0 h 44493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331039" h="4449322">
                <a:moveTo>
                  <a:pt x="2856974" y="0"/>
                </a:moveTo>
                <a:lnTo>
                  <a:pt x="7331039" y="4449322"/>
                </a:lnTo>
                <a:lnTo>
                  <a:pt x="0" y="4448175"/>
                </a:lnTo>
                <a:lnTo>
                  <a:pt x="0" y="2886106"/>
                </a:lnTo>
                <a:lnTo>
                  <a:pt x="2856974" y="0"/>
                </a:lnTo>
                <a:close/>
              </a:path>
            </a:pathLst>
          </a:cu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p>
        </p:txBody>
      </p:sp>
      <p:grpSp>
        <p:nvGrpSpPr>
          <p:cNvPr id="18442" name="组合 9"/>
          <p:cNvGrpSpPr/>
          <p:nvPr/>
        </p:nvGrpSpPr>
        <p:grpSpPr bwMode="auto">
          <a:xfrm>
            <a:off x="7062230" y="361633"/>
            <a:ext cx="4580679" cy="2136337"/>
            <a:chOff x="2807210" y="1635651"/>
            <a:chExt cx="3257154" cy="1519961"/>
          </a:xfrm>
        </p:grpSpPr>
        <p:sp>
          <p:nvSpPr>
            <p:cNvPr id="53" name="文本框 13"/>
            <p:cNvSpPr txBox="1">
              <a:spLocks noChangeArrowheads="1"/>
            </p:cNvSpPr>
            <p:nvPr/>
          </p:nvSpPr>
          <p:spPr bwMode="auto">
            <a:xfrm>
              <a:off x="3143197" y="1635651"/>
              <a:ext cx="1983545" cy="547442"/>
            </a:xfrm>
            <a:prstGeom prst="rect">
              <a:avLst/>
            </a:prstGeom>
            <a:noFill/>
            <a:ln>
              <a:noFill/>
            </a:ln>
          </p:spPr>
          <p:txBody>
            <a:bodyPr wrap="non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en-US" altLang="zh-CN" sz="4400" dirty="0">
                  <a:solidFill>
                    <a:srgbClr val="0B122C"/>
                  </a:solidFill>
                  <a:latin typeface="+mn-lt"/>
                </a:rPr>
                <a:t>Reference</a:t>
              </a:r>
              <a:endParaRPr lang="zh-CN" altLang="en-US" sz="4400" dirty="0">
                <a:solidFill>
                  <a:srgbClr val="0B122C"/>
                </a:solidFill>
                <a:latin typeface="+mn-lt"/>
              </a:endParaRPr>
            </a:p>
          </p:txBody>
        </p:sp>
        <p:sp>
          <p:nvSpPr>
            <p:cNvPr id="54" name="文本框 66"/>
            <p:cNvSpPr txBox="1">
              <a:spLocks noChangeArrowheads="1"/>
            </p:cNvSpPr>
            <p:nvPr/>
          </p:nvSpPr>
          <p:spPr bwMode="auto">
            <a:xfrm>
              <a:off x="2807210" y="2487732"/>
              <a:ext cx="3257154" cy="667880"/>
            </a:xfrm>
            <a:prstGeom prst="rect">
              <a:avLst/>
            </a:prstGeom>
            <a:noFill/>
            <a:ln>
              <a:noFill/>
            </a:ln>
          </p:spPr>
          <p:txBody>
            <a:bodyPr>
              <a:spAutoFit/>
            </a:bodyPr>
            <a:lstStyle>
              <a:defPPr>
                <a:defRPr lang="zh-CN"/>
              </a:defPPr>
              <a:lvl1pPr eaLnBrk="1" hangingPunct="1">
                <a:defRPr sz="600">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r>
                <a:rPr lang="en-US" altLang="zh-CN" sz="1600" dirty="0"/>
                <a:t>Weight Loss Exercise Fitness Theme PPT Templates. (n.d.). https://www.ypppt.com/article/2016/3067.html </a:t>
              </a:r>
            </a:p>
            <a:p>
              <a:endParaRPr lang="en-US" altLang="zh-CN" sz="700" dirty="0">
                <a:effectLst/>
              </a:endParaRPr>
            </a:p>
          </p:txBody>
        </p:sp>
      </p:grpSp>
      <p:sp>
        <p:nvSpPr>
          <p:cNvPr id="64" name="任意多边形 63"/>
          <p:cNvSpPr/>
          <p:nvPr/>
        </p:nvSpPr>
        <p:spPr>
          <a:xfrm>
            <a:off x="4232792" y="0"/>
            <a:ext cx="8625605" cy="5252601"/>
          </a:xfrm>
          <a:custGeom>
            <a:avLst/>
            <a:gdLst>
              <a:gd name="connsiteX0" fmla="*/ 0 w 6134694"/>
              <a:gd name="connsiteY0" fmla="*/ 0 h 3734845"/>
              <a:gd name="connsiteX1" fmla="*/ 202171 w 6134694"/>
              <a:gd name="connsiteY1" fmla="*/ 0 h 3734845"/>
              <a:gd name="connsiteX2" fmla="*/ 3734845 w 6134694"/>
              <a:gd name="connsiteY2" fmla="*/ 3532674 h 3734845"/>
              <a:gd name="connsiteX3" fmla="*/ 6134694 w 6134694"/>
              <a:gd name="connsiteY3" fmla="*/ 1132826 h 3734845"/>
              <a:gd name="connsiteX4" fmla="*/ 6134694 w 6134694"/>
              <a:gd name="connsiteY4" fmla="*/ 1334994 h 3734845"/>
              <a:gd name="connsiteX5" fmla="*/ 3734844 w 6134694"/>
              <a:gd name="connsiteY5" fmla="*/ 3734845 h 3734845"/>
              <a:gd name="connsiteX6" fmla="*/ 0 w 6134694"/>
              <a:gd name="connsiteY6" fmla="*/ 0 h 373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4694" h="3734845">
                <a:moveTo>
                  <a:pt x="0" y="0"/>
                </a:moveTo>
                <a:lnTo>
                  <a:pt x="202171" y="0"/>
                </a:lnTo>
                <a:lnTo>
                  <a:pt x="3734845" y="3532674"/>
                </a:lnTo>
                <a:lnTo>
                  <a:pt x="6134694" y="1132826"/>
                </a:lnTo>
                <a:lnTo>
                  <a:pt x="6134694" y="1334994"/>
                </a:lnTo>
                <a:lnTo>
                  <a:pt x="3734844" y="3734845"/>
                </a:lnTo>
                <a:lnTo>
                  <a:pt x="0" y="0"/>
                </a:lnTo>
                <a:close/>
              </a:path>
            </a:pathLst>
          </a:custGeom>
          <a:solidFill>
            <a:srgbClr val="0B12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79" name="任意多边形 78"/>
          <p:cNvSpPr/>
          <p:nvPr/>
        </p:nvSpPr>
        <p:spPr>
          <a:xfrm>
            <a:off x="11041306" y="3071644"/>
            <a:ext cx="1817092" cy="3634183"/>
          </a:xfrm>
          <a:custGeom>
            <a:avLst/>
            <a:gdLst>
              <a:gd name="connsiteX0" fmla="*/ 1292248 w 1292248"/>
              <a:gd name="connsiteY0" fmla="*/ 0 h 2584496"/>
              <a:gd name="connsiteX1" fmla="*/ 1292248 w 1292248"/>
              <a:gd name="connsiteY1" fmla="*/ 213893 h 2584496"/>
              <a:gd name="connsiteX2" fmla="*/ 213893 w 1292248"/>
              <a:gd name="connsiteY2" fmla="*/ 1292248 h 2584496"/>
              <a:gd name="connsiteX3" fmla="*/ 1292248 w 1292248"/>
              <a:gd name="connsiteY3" fmla="*/ 2370603 h 2584496"/>
              <a:gd name="connsiteX4" fmla="*/ 1292248 w 1292248"/>
              <a:gd name="connsiteY4" fmla="*/ 2584496 h 2584496"/>
              <a:gd name="connsiteX5" fmla="*/ 0 w 1292248"/>
              <a:gd name="connsiteY5" fmla="*/ 1292248 h 2584496"/>
              <a:gd name="connsiteX6" fmla="*/ 1292248 w 1292248"/>
              <a:gd name="connsiteY6" fmla="*/ 0 h 258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48" h="2584496">
                <a:moveTo>
                  <a:pt x="1292248" y="0"/>
                </a:moveTo>
                <a:lnTo>
                  <a:pt x="1292248" y="213893"/>
                </a:lnTo>
                <a:lnTo>
                  <a:pt x="213893" y="1292248"/>
                </a:lnTo>
                <a:lnTo>
                  <a:pt x="1292248" y="2370603"/>
                </a:lnTo>
                <a:lnTo>
                  <a:pt x="1292248" y="2584496"/>
                </a:lnTo>
                <a:lnTo>
                  <a:pt x="0" y="1292248"/>
                </a:lnTo>
                <a:lnTo>
                  <a:pt x="1292248" y="0"/>
                </a:lnTo>
                <a:close/>
              </a:path>
            </a:pathLst>
          </a:custGeom>
          <a:solidFill>
            <a:srgbClr val="D03E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16" name="等腰三角形 15"/>
          <p:cNvSpPr/>
          <p:nvPr/>
        </p:nvSpPr>
        <p:spPr bwMode="auto">
          <a:xfrm rot="5400000">
            <a:off x="-446107" y="3109594"/>
            <a:ext cx="1946565" cy="1080433"/>
          </a:xfrm>
          <a:custGeom>
            <a:avLst/>
            <a:gdLst>
              <a:gd name="connsiteX0" fmla="*/ 0 w 1279711"/>
              <a:gd name="connsiteY0" fmla="*/ 768567 h 768567"/>
              <a:gd name="connsiteX1" fmla="*/ 639856 w 1279711"/>
              <a:gd name="connsiteY1" fmla="*/ 0 h 768567"/>
              <a:gd name="connsiteX2" fmla="*/ 1279711 w 1279711"/>
              <a:gd name="connsiteY2" fmla="*/ 768567 h 768567"/>
              <a:gd name="connsiteX3" fmla="*/ 0 w 1279711"/>
              <a:gd name="connsiteY3" fmla="*/ 768567 h 768567"/>
              <a:gd name="connsiteX0-1" fmla="*/ 0 w 1384486"/>
              <a:gd name="connsiteY0-2" fmla="*/ 768567 h 768567"/>
              <a:gd name="connsiteX1-3" fmla="*/ 639856 w 1384486"/>
              <a:gd name="connsiteY1-4" fmla="*/ 0 h 768567"/>
              <a:gd name="connsiteX2-5" fmla="*/ 1384486 w 1384486"/>
              <a:gd name="connsiteY2-6" fmla="*/ 768567 h 768567"/>
              <a:gd name="connsiteX3-7" fmla="*/ 0 w 1384486"/>
              <a:gd name="connsiteY3-8" fmla="*/ 768567 h 768567"/>
            </a:gdLst>
            <a:ahLst/>
            <a:cxnLst>
              <a:cxn ang="0">
                <a:pos x="connsiteX0-1" y="connsiteY0-2"/>
              </a:cxn>
              <a:cxn ang="0">
                <a:pos x="connsiteX1-3" y="connsiteY1-4"/>
              </a:cxn>
              <a:cxn ang="0">
                <a:pos x="connsiteX2-5" y="connsiteY2-6"/>
              </a:cxn>
              <a:cxn ang="0">
                <a:pos x="connsiteX3-7" y="connsiteY3-8"/>
              </a:cxn>
            </a:cxnLst>
            <a:rect l="l" t="t" r="r" b="b"/>
            <a:pathLst>
              <a:path w="1384486" h="768567">
                <a:moveTo>
                  <a:pt x="0" y="768567"/>
                </a:moveTo>
                <a:lnTo>
                  <a:pt x="639856" y="0"/>
                </a:lnTo>
                <a:lnTo>
                  <a:pt x="1384486" y="768567"/>
                </a:lnTo>
                <a:lnTo>
                  <a:pt x="0" y="768567"/>
                </a:lnTo>
                <a:close/>
              </a:path>
            </a:pathLst>
          </a:custGeom>
          <a:solidFill>
            <a:srgbClr val="D03E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250" advTm="4000">
        <p14:flip dir="r"/>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1000" fill="hold"/>
                                        <p:tgtEl>
                                          <p:spTgt spid="46"/>
                                        </p:tgtEl>
                                        <p:attrNameLst>
                                          <p:attrName>ppt_x</p:attrName>
                                        </p:attrNameLst>
                                      </p:cBhvr>
                                      <p:tavLst>
                                        <p:tav tm="0">
                                          <p:val>
                                            <p:strVal val="0-#ppt_w/2"/>
                                          </p:val>
                                        </p:tav>
                                        <p:tav tm="100000">
                                          <p:val>
                                            <p:strVal val="#ppt_x"/>
                                          </p:val>
                                        </p:tav>
                                      </p:tavLst>
                                    </p:anim>
                                    <p:anim calcmode="lin" valueType="num">
                                      <p:cBhvr additive="base">
                                        <p:cTn id="8" dur="1000" fill="hold"/>
                                        <p:tgtEl>
                                          <p:spTgt spid="46"/>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1000" fill="hold"/>
                                        <p:tgtEl>
                                          <p:spTgt spid="51"/>
                                        </p:tgtEl>
                                        <p:attrNameLst>
                                          <p:attrName>ppt_x</p:attrName>
                                        </p:attrNameLst>
                                      </p:cBhvr>
                                      <p:tavLst>
                                        <p:tav tm="0">
                                          <p:val>
                                            <p:strVal val="#ppt_x"/>
                                          </p:val>
                                        </p:tav>
                                        <p:tav tm="100000">
                                          <p:val>
                                            <p:strVal val="#ppt_x"/>
                                          </p:val>
                                        </p:tav>
                                      </p:tavLst>
                                    </p:anim>
                                    <p:anim calcmode="lin" valueType="num">
                                      <p:cBhvr additive="base">
                                        <p:cTn id="12" dur="1000" fill="hold"/>
                                        <p:tgtEl>
                                          <p:spTgt spid="51"/>
                                        </p:tgtEl>
                                        <p:attrNameLst>
                                          <p:attrName>ppt_y</p:attrName>
                                        </p:attrNameLst>
                                      </p:cBhvr>
                                      <p:tavLst>
                                        <p:tav tm="0">
                                          <p:val>
                                            <p:strVal val="1+#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64"/>
                                        </p:tgtEl>
                                        <p:attrNameLst>
                                          <p:attrName>style.visibility</p:attrName>
                                        </p:attrNameLst>
                                      </p:cBhvr>
                                      <p:to>
                                        <p:strVal val="visible"/>
                                      </p:to>
                                    </p:set>
                                    <p:anim calcmode="lin" valueType="num">
                                      <p:cBhvr additive="base">
                                        <p:cTn id="15" dur="1000" fill="hold"/>
                                        <p:tgtEl>
                                          <p:spTgt spid="64"/>
                                        </p:tgtEl>
                                        <p:attrNameLst>
                                          <p:attrName>ppt_x</p:attrName>
                                        </p:attrNameLst>
                                      </p:cBhvr>
                                      <p:tavLst>
                                        <p:tav tm="0">
                                          <p:val>
                                            <p:strVal val="#ppt_x"/>
                                          </p:val>
                                        </p:tav>
                                        <p:tav tm="100000">
                                          <p:val>
                                            <p:strVal val="#ppt_x"/>
                                          </p:val>
                                        </p:tav>
                                      </p:tavLst>
                                    </p:anim>
                                    <p:anim calcmode="lin" valueType="num">
                                      <p:cBhvr additive="base">
                                        <p:cTn id="16" dur="1000" fill="hold"/>
                                        <p:tgtEl>
                                          <p:spTgt spid="64"/>
                                        </p:tgtEl>
                                        <p:attrNameLst>
                                          <p:attrName>ppt_y</p:attrName>
                                        </p:attrNameLst>
                                      </p:cBhvr>
                                      <p:tavLst>
                                        <p:tav tm="0">
                                          <p:val>
                                            <p:strVal val="0-#ppt_h/2"/>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79"/>
                                        </p:tgtEl>
                                        <p:attrNameLst>
                                          <p:attrName>style.visibility</p:attrName>
                                        </p:attrNameLst>
                                      </p:cBhvr>
                                      <p:to>
                                        <p:strVal val="visible"/>
                                      </p:to>
                                    </p:set>
                                    <p:anim calcmode="lin" valueType="num">
                                      <p:cBhvr additive="base">
                                        <p:cTn id="19" dur="1000" fill="hold"/>
                                        <p:tgtEl>
                                          <p:spTgt spid="79"/>
                                        </p:tgtEl>
                                        <p:attrNameLst>
                                          <p:attrName>ppt_x</p:attrName>
                                        </p:attrNameLst>
                                      </p:cBhvr>
                                      <p:tavLst>
                                        <p:tav tm="0">
                                          <p:val>
                                            <p:strVal val="1+#ppt_w/2"/>
                                          </p:val>
                                        </p:tav>
                                        <p:tav tm="100000">
                                          <p:val>
                                            <p:strVal val="#ppt_x"/>
                                          </p:val>
                                        </p:tav>
                                      </p:tavLst>
                                    </p:anim>
                                    <p:anim calcmode="lin" valueType="num">
                                      <p:cBhvr additive="base">
                                        <p:cTn id="20" dur="1000" fill="hold"/>
                                        <p:tgtEl>
                                          <p:spTgt spid="79"/>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90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600" fill="hold"/>
                                        <p:tgtEl>
                                          <p:spTgt spid="16"/>
                                        </p:tgtEl>
                                        <p:attrNameLst>
                                          <p:attrName>ppt_x</p:attrName>
                                        </p:attrNameLst>
                                      </p:cBhvr>
                                      <p:tavLst>
                                        <p:tav tm="0">
                                          <p:val>
                                            <p:strVal val="0-#ppt_w/2"/>
                                          </p:val>
                                        </p:tav>
                                        <p:tav tm="100000">
                                          <p:val>
                                            <p:strVal val="#ppt_x"/>
                                          </p:val>
                                        </p:tav>
                                      </p:tavLst>
                                    </p:anim>
                                    <p:anim calcmode="lin" valueType="num">
                                      <p:cBhvr additive="base">
                                        <p:cTn id="24" dur="6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bt021.pptx"/>
  <p:tag name="KSO_WPP_MARK_KEY" val="5ecc3b50-50d4-487f-bcf6-3e792ad09871"/>
  <p:tag name="COMMONDATA" val="eyJoZGlkIjoiZDE2MTc4OTJjYTMxYjI0ZmY5NjFkYWRkMDJkMTUzY2EifQ=="/>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1421</Words>
  <Application>Microsoft Office PowerPoint</Application>
  <PresentationFormat>自定义</PresentationFormat>
  <Paragraphs>82</Paragraphs>
  <Slides>6</Slides>
  <Notes>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Gill Sans</vt:lpstr>
      <vt:lpstr>微软雅黑</vt:lpstr>
      <vt:lpstr>Arial</vt:lpstr>
      <vt:lpstr>Calibri</vt:lpstr>
      <vt:lpstr>自定义设计方案</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cp:revision>
  <dcterms:created xsi:type="dcterms:W3CDTF">2016-09-18T14:06:00Z</dcterms:created>
  <dcterms:modified xsi:type="dcterms:W3CDTF">2023-08-31T13:07:47Z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332F84D664AC4901BAACAEE45CDA7AEA_12</vt:lpwstr>
  </property>
  <property fmtid="{D5CDD505-2E9C-101B-9397-08002B2CF9AE}" pid="3" name="KSOProductBuildVer">
    <vt:lpwstr>2052-11.1.0.14309</vt:lpwstr>
  </property>
</Properties>
</file>