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0" autoAdjust="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04743-A875-4C8D-BFD7-FFE953AF96A4}" type="doc">
      <dgm:prSet loTypeId="urn:microsoft.com/office/officeart/2005/8/layout/orgChart1" loCatId="hierarchy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A33007FE-E4A8-411D-AA49-13885CFAFFBB}">
      <dgm:prSet phldrT="[Texto]" phldr="0" custT="1"/>
      <dgm:spPr/>
      <dgm:t>
        <a:bodyPr/>
        <a:lstStyle/>
        <a:p>
          <a:r>
            <a:rPr lang="es-MX" sz="1000"/>
            <a:t>ARQUITECTURA DE SOFTWARE</a:t>
          </a:r>
          <a:endParaRPr lang="es-PE" sz="1000" dirty="0"/>
        </a:p>
      </dgm:t>
    </dgm:pt>
    <dgm:pt modelId="{5A599408-5D8D-489B-B5D7-1B923F17CA0F}" type="parTrans" cxnId="{A64C2FA4-1B1C-4939-809A-C8E6DB56BBAA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60DCA30C-47AA-4422-8CDB-5E4BF841EA20}" type="sibTrans" cxnId="{A64C2FA4-1B1C-4939-809A-C8E6DB56BBAA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113476C9-FA19-4F0E-96A1-D67662D7C7D7}">
      <dgm:prSet phldrT="[Texto]" phldr="0" custT="1"/>
      <dgm:spPr/>
      <dgm:t>
        <a:bodyPr/>
        <a:lstStyle/>
        <a:p>
          <a:r>
            <a:rPr lang="es-MX" sz="1000"/>
            <a:t>FUBNDAMENTOS</a:t>
          </a:r>
          <a:endParaRPr lang="es-PE" sz="1000" dirty="0"/>
        </a:p>
      </dgm:t>
    </dgm:pt>
    <dgm:pt modelId="{A95636E3-9E84-4D10-849E-8A1A1E67353B}" type="parTrans" cxnId="{4B3768A7-A0FA-4558-B084-8F82D6B74F50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F3169347-FDD5-4B4F-B428-4707CDBAF8C2}" type="sibTrans" cxnId="{4B3768A7-A0FA-4558-B084-8F82D6B74F50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075B7EAA-3293-46AB-8265-EC8F28D84B72}">
      <dgm:prSet phldrT="[Texto]" phldr="0" custT="1"/>
      <dgm:spPr/>
      <dgm:t>
        <a:bodyPr/>
        <a:lstStyle/>
        <a:p>
          <a:r>
            <a:rPr lang="es-MX" sz="1000"/>
            <a:t>DIFERENCIA ENTRE ARQUITECTURA Y DISEÑO</a:t>
          </a:r>
          <a:endParaRPr lang="es-PE" sz="1000" dirty="0"/>
        </a:p>
      </dgm:t>
    </dgm:pt>
    <dgm:pt modelId="{10480FF1-6FFE-412D-B724-9E82AFB415AA}" type="parTrans" cxnId="{0F430990-70B7-4D89-9310-4D2BE0BB58A1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B1F3D781-6394-43B6-AB54-C1E0272794B5}" type="sibTrans" cxnId="{0F430990-70B7-4D89-9310-4D2BE0BB58A1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1FB02821-600C-4ADB-92EA-27F3BE93B368}">
      <dgm:prSet phldrT="[Texto]" phldr="0" custT="1"/>
      <dgm:spPr/>
      <dgm:t>
        <a:bodyPr/>
        <a:lstStyle/>
        <a:p>
          <a:r>
            <a:rPr lang="es-MX" sz="1000"/>
            <a:t>ROL DEL ARQUITECTO DE SOFTWARE</a:t>
          </a:r>
          <a:endParaRPr lang="es-PE" sz="1000" dirty="0"/>
        </a:p>
      </dgm:t>
    </dgm:pt>
    <dgm:pt modelId="{6E57A74E-DC22-47FE-AF2B-BA1B84710AE6}" type="parTrans" cxnId="{ACC86A1F-DECB-4199-B04D-85CA6A86F3C0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C3BB2AC7-B9B8-4FDE-9FCC-5159EB15F1C0}" type="sibTrans" cxnId="{ACC86A1F-DECB-4199-B04D-85CA6A86F3C0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8B33086B-4DFC-4CDD-BD81-C8813816709B}">
      <dgm:prSet phldrT="[Texto]" phldr="0" custT="1"/>
      <dgm:spPr/>
      <dgm:t>
        <a:bodyPr/>
        <a:lstStyle/>
        <a:p>
          <a:r>
            <a:rPr lang="es-MX" sz="1000"/>
            <a:t>PRINCIPIOS Y ESTILOS ARQUITECTONICOS</a:t>
          </a:r>
          <a:endParaRPr lang="es-PE" sz="1000" dirty="0"/>
        </a:p>
      </dgm:t>
    </dgm:pt>
    <dgm:pt modelId="{2DB9DE20-9ED4-4160-B846-0EC976D68809}" type="parTrans" cxnId="{E6CB2D36-6E9D-4079-BC18-5BC740959144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95BF10D1-630B-411C-9031-6B8BA0A7892A}" type="sibTrans" cxnId="{E6CB2D36-6E9D-4079-BC18-5BC740959144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B730144D-FE3F-42AB-948C-A0A411C69859}">
      <dgm:prSet phldrT="[Texto]" phldr="0" custT="1"/>
      <dgm:spPr/>
      <dgm:t>
        <a:bodyPr/>
        <a:lstStyle/>
        <a:p>
          <a:r>
            <a:rPr lang="es-MX" sz="1000"/>
            <a:t>Diseña y supervisa la arquitectura de software, asegurando calidad, eligiendo tecnologías adecuadas, documentando correctamente y facilitando la comunicación entre stakeholders, combinando habilidades técnicas y blandas.</a:t>
          </a:r>
          <a:endParaRPr lang="es-PE" sz="1000" dirty="0"/>
        </a:p>
      </dgm:t>
    </dgm:pt>
    <dgm:pt modelId="{4DADC40C-C9DF-48BB-BAA8-2683F112272A}" type="parTrans" cxnId="{3540ED0E-725E-49EF-BC3D-1C3B6C5632C9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3CA6EC5F-E6DD-41E4-BBFB-FBCDFA47904B}" type="sibTrans" cxnId="{3540ED0E-725E-49EF-BC3D-1C3B6C5632C9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9F5CA0EC-DFA8-42DC-A960-2EFC39448BD4}">
      <dgm:prSet custT="1"/>
      <dgm:spPr/>
      <dgm:t>
        <a:bodyPr/>
        <a:lstStyle/>
        <a:p>
          <a:r>
            <a:rPr lang="es-MX" sz="1000"/>
            <a:t>Diseño</a:t>
          </a:r>
          <a:endParaRPr lang="es-PE" sz="1000" dirty="0"/>
        </a:p>
      </dgm:t>
    </dgm:pt>
    <dgm:pt modelId="{D76BBD99-7645-43BF-9B85-D5FD5A2FCD35}" type="parTrans" cxnId="{4479C185-6434-4AAA-90EF-28F9ECACB742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C55274C3-6D40-4222-8F9E-C61EDE08D9C9}" type="sibTrans" cxnId="{4479C185-6434-4AAA-90EF-28F9ECACB742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77B0AB74-7327-4C12-959E-2566ABFB1BA3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MX" sz="1000"/>
            <a:t>1. Nivel abstracto</a:t>
          </a:r>
        </a:p>
        <a:p>
          <a:pPr algn="l">
            <a:buFont typeface="Arial" panose="020B0604020202020204" pitchFamily="34" charset="0"/>
            <a:buChar char="•"/>
          </a:pPr>
          <a:r>
            <a:rPr lang="es-MX" sz="1000"/>
            <a:t>2. Define qué y dónde de los componentes</a:t>
          </a:r>
        </a:p>
        <a:p>
          <a:pPr algn="l">
            <a:buFont typeface="Arial" panose="020B0604020202020204" pitchFamily="34" charset="0"/>
            <a:buChar char="•"/>
          </a:pPr>
          <a:r>
            <a:rPr lang="es-MX" sz="1000"/>
            <a:t>3. Selección de estilos, patrones, tecnologías</a:t>
          </a:r>
        </a:p>
        <a:p>
          <a:pPr algn="l">
            <a:buFont typeface="Arial" panose="020B0604020202020204" pitchFamily="34" charset="0"/>
            <a:buChar char="•"/>
          </a:pPr>
          <a:r>
            <a:rPr lang="es-MX" sz="1000"/>
            <a:t>4. Analiza atributos de calidad (rendimiento, escalabilidad, seguridad)
5. Equivalente a plano estructural de un edificio</a:t>
          </a:r>
          <a:endParaRPr lang="es-PE" sz="1000" dirty="0"/>
        </a:p>
      </dgm:t>
    </dgm:pt>
    <dgm:pt modelId="{3CDA9193-5829-47D6-B24E-D470E68D61B9}" type="parTrans" cxnId="{67E68AA9-4A47-4E0A-A447-D08D0018C6CF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11F158CA-06F5-403F-B76A-18697909563E}" type="sibTrans" cxnId="{67E68AA9-4A47-4E0A-A447-D08D0018C6CF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A280FAF7-0F67-4013-85E2-CBD1D4D82F17}">
      <dgm:prSet custT="1"/>
      <dgm:spPr/>
      <dgm:t>
        <a:bodyPr/>
        <a:lstStyle/>
        <a:p>
          <a:r>
            <a:rPr lang="es-MX" sz="1000"/>
            <a:t>Arquitectura</a:t>
          </a:r>
          <a:endParaRPr lang="es-PE" sz="1000" dirty="0"/>
        </a:p>
      </dgm:t>
    </dgm:pt>
    <dgm:pt modelId="{A699BF8F-7B56-4092-9FAE-06F12A873D8D}" type="parTrans" cxnId="{671BE869-000F-4C9F-B5CF-1F5B7C871C30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1C109588-A618-4C87-AAE6-4F4988AE7DE2}" type="sibTrans" cxnId="{671BE869-000F-4C9F-B5CF-1F5B7C871C30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95FFBE49-0983-4E1F-A515-D1D810A68799}">
      <dgm:prSet custT="1"/>
      <dgm:spPr/>
      <dgm:t>
        <a:bodyPr/>
        <a:lstStyle/>
        <a:p>
          <a:pPr algn="l"/>
          <a:r>
            <a:rPr lang="es-MX" sz="1000"/>
            <a:t>1. Nivel de implementación
2. Define cómo se implementan clases, interfaces, algoritmos</a:t>
          </a:r>
        </a:p>
        <a:p>
          <a:pPr algn="l"/>
          <a:r>
            <a:rPr lang="es-MX" sz="1000"/>
            <a:t>3. Diseño de alto nivel y detallado
4. Equivalente a planificación de espacios interiores y acabados</a:t>
          </a:r>
          <a:endParaRPr lang="es-PE" sz="1000" dirty="0"/>
        </a:p>
      </dgm:t>
    </dgm:pt>
    <dgm:pt modelId="{6939C3D1-B8D5-409F-B1EA-536D624B2AEC}" type="parTrans" cxnId="{812F192E-FE54-4EE9-A7EA-455ACD90AECE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781DAD7D-185B-4AB0-B056-E436E2214D98}" type="sibTrans" cxnId="{812F192E-FE54-4EE9-A7EA-455ACD90AECE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B4E7683B-92CD-4E43-9FB3-2E837D0C551E}">
      <dgm:prSet phldrT="[Texto]" phldr="0" custT="1"/>
      <dgm:spPr/>
      <dgm:t>
        <a:bodyPr/>
        <a:lstStyle/>
        <a:p>
          <a:r>
            <a:rPr lang="es-MX" sz="1000"/>
            <a:t>Estilos</a:t>
          </a:r>
          <a:endParaRPr lang="es-PE" sz="1000" dirty="0"/>
        </a:p>
      </dgm:t>
    </dgm:pt>
    <dgm:pt modelId="{1CABC64F-50E0-4E97-A338-1C3817D30570}" type="parTrans" cxnId="{8D1B88A2-613D-4DB3-97FD-228F6610537C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E141D171-0F89-4963-8EC1-64433B17BCEF}" type="sibTrans" cxnId="{8D1B88A2-613D-4DB3-97FD-228F6610537C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4312B3BE-7502-4126-A9ED-5658C46812BC}">
      <dgm:prSet phldrT="[Texto]" phldr="0" custT="1"/>
      <dgm:spPr/>
      <dgm:t>
        <a:bodyPr/>
        <a:lstStyle/>
        <a:p>
          <a:r>
            <a:rPr lang="es-MX" sz="1000"/>
            <a:t>Principios</a:t>
          </a:r>
          <a:endParaRPr lang="es-PE" sz="1000" dirty="0"/>
        </a:p>
      </dgm:t>
    </dgm:pt>
    <dgm:pt modelId="{2C78116D-BB26-45B4-A4B3-D71344FDDCD9}" type="parTrans" cxnId="{02883D93-E608-4B4F-91A7-7A09AA651545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85516790-7D7A-426A-B56F-334CC8233EC3}" type="sibTrans" cxnId="{02883D93-E608-4B4F-91A7-7A09AA651545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1D6ACBEF-4865-45F9-BEE1-422B6F7D9E15}">
      <dgm:prSet phldrT="[Texto]" phldr="0" custT="1"/>
      <dgm:spPr/>
      <dgm:t>
        <a:bodyPr/>
        <a:lstStyle/>
        <a:p>
          <a:pPr algn="l">
            <a:buFont typeface="+mj-lt"/>
            <a:buAutoNum type="arabicPeriod"/>
          </a:pPr>
          <a:r>
            <a:rPr lang="es-MX" sz="1000"/>
            <a:t>1. Cliente-servidor</a:t>
          </a:r>
        </a:p>
        <a:p>
          <a:pPr algn="l">
            <a:buFont typeface="+mj-lt"/>
            <a:buAutoNum type="arabicPeriod"/>
          </a:pPr>
          <a:r>
            <a:rPr lang="es-MX" sz="1000"/>
            <a:t>2. En capas </a:t>
          </a:r>
        </a:p>
        <a:p>
          <a:pPr algn="l">
            <a:buFont typeface="+mj-lt"/>
            <a:buAutoNum type="arabicPeriod"/>
          </a:pPr>
          <a:r>
            <a:rPr lang="es-MX" sz="1000"/>
            <a:t>3. Microservicios</a:t>
          </a:r>
        </a:p>
        <a:p>
          <a:pPr algn="l">
            <a:buFont typeface="+mj-lt"/>
            <a:buAutoNum type="arabicPeriod"/>
          </a:pPr>
          <a:r>
            <a:rPr lang="es-MX" sz="1000"/>
            <a:t>4. Basadas en eventos</a:t>
          </a:r>
          <a:endParaRPr lang="es-PE" sz="1000" dirty="0"/>
        </a:p>
      </dgm:t>
    </dgm:pt>
    <dgm:pt modelId="{F60BE4CB-A5B8-4D03-B8A0-0FF643358870}" type="parTrans" cxnId="{9B93F707-1614-4FE5-9945-BAF14EC7CA07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2E4486F2-291D-4D81-94D4-76CD10C73E5B}" type="sibTrans" cxnId="{9B93F707-1614-4FE5-9945-BAF14EC7CA07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55328105-0DA0-4A62-AA24-DAF8FF0BE649}">
      <dgm:prSet phldrT="[Texto]" phldr="0" custT="1"/>
      <dgm:spPr/>
      <dgm:t>
        <a:bodyPr/>
        <a:lstStyle/>
        <a:p>
          <a:pPr algn="l"/>
          <a:r>
            <a:rPr lang="es-PE" sz="1000"/>
            <a:t>1. ISO/IEC/IEEE 42010:2011 : Descripción mediante vistas, stakeholders, preocupaciones arquitectónicas
2. ISO/IEC 25010:2011 : Modelo de calidad del software</a:t>
          </a:r>
        </a:p>
        <a:p>
          <a:pPr algn="l"/>
          <a:r>
            <a:rPr lang="es-PE" sz="1000"/>
            <a:t>3. TOGAF: Marco para arquitecturas empresariales
4. CMMI : Buenas prácticas en desarrollo</a:t>
          </a:r>
          <a:endParaRPr lang="es-PE" sz="1000" dirty="0"/>
        </a:p>
      </dgm:t>
    </dgm:pt>
    <dgm:pt modelId="{C401EC45-95E8-4FA6-A60B-53F217AE0440}" type="parTrans" cxnId="{6081D8D8-9008-4759-BD75-ED8D8640D3B2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09224D92-EBFB-4875-8268-B041C9CA6D65}" type="sibTrans" cxnId="{6081D8D8-9008-4759-BD75-ED8D8640D3B2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D362B84A-B4D4-4B42-9B0F-3E5BD54144DA}">
      <dgm:prSet phldrT="[Texto]" phldr="0" custT="1"/>
      <dgm:spPr/>
      <dgm:t>
        <a:bodyPr/>
        <a:lstStyle/>
        <a:p>
          <a:r>
            <a:rPr lang="es-MX" sz="1000"/>
            <a:t>Definición</a:t>
          </a:r>
          <a:endParaRPr lang="es-PE" sz="1000" dirty="0"/>
        </a:p>
      </dgm:t>
    </dgm:pt>
    <dgm:pt modelId="{9580A47F-A7BB-48BB-9404-AC3D9EBE8AE1}" type="parTrans" cxnId="{0A4959D1-4329-40D7-A619-421DD6CDD93F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E6C04384-7B56-4187-ACC8-ED64DDE840E6}" type="sibTrans" cxnId="{0A4959D1-4329-40D7-A619-421DD6CDD93F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095E8846-5943-4D01-B6D1-7EFF52F29773}">
      <dgm:prSet phldrT="[Texto]" phldr="0" custT="1"/>
      <dgm:spPr/>
      <dgm:t>
        <a:bodyPr/>
        <a:lstStyle/>
        <a:p>
          <a:r>
            <a:rPr lang="es-MX" sz="1000"/>
            <a:t>Propósito</a:t>
          </a:r>
          <a:endParaRPr lang="es-PE" sz="1000" dirty="0"/>
        </a:p>
      </dgm:t>
    </dgm:pt>
    <dgm:pt modelId="{0ADBCEF3-4792-48C9-AF8B-0642DF21531B}" type="parTrans" cxnId="{826D5A87-E309-4230-8DCE-CE25A594544A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15ECC973-9471-4DB0-A1A9-E951D34AB84A}" type="sibTrans" cxnId="{826D5A87-E309-4230-8DCE-CE25A594544A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F2EE8BC7-D574-4BEB-901D-562C135308EE}">
      <dgm:prSet phldrT="[Texto]" phldr="0" custT="1"/>
      <dgm:spPr/>
      <dgm:t>
        <a:bodyPr/>
        <a:lstStyle/>
        <a:p>
          <a:pPr algn="l"/>
          <a:r>
            <a:rPr lang="es-MX" sz="1000"/>
            <a:t>1. Guía para desarrollo eficiente de sistemas
2. Base sólida para componentes del software</a:t>
          </a:r>
        </a:p>
        <a:p>
          <a:pPr algn="l"/>
          <a:r>
            <a:rPr lang="es-MX" sz="1000"/>
            <a:t>3. Facilita comunicación entre actores (desarrolladores, diseñadores, clientes)</a:t>
          </a:r>
        </a:p>
        <a:p>
          <a:pPr algn="l"/>
          <a:r>
            <a:rPr lang="es-MX" sz="1000"/>
            <a:t>4. Permite anticipar problemas técnicos y evaluar alternativas
5. Mejora la calidad del producto final</a:t>
          </a:r>
          <a:endParaRPr lang="es-PE" sz="1000" dirty="0"/>
        </a:p>
      </dgm:t>
    </dgm:pt>
    <dgm:pt modelId="{BB628B02-0639-4B78-8117-872380CF4388}" type="parTrans" cxnId="{76DF1545-EA8E-49CB-9694-66AB039FB1B0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DD6F1FBC-2EC6-49E9-B122-903F87D94C01}" type="sibTrans" cxnId="{76DF1545-EA8E-49CB-9694-66AB039FB1B0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C06E4258-6036-42A9-825D-F3C7DB987EC3}">
      <dgm:prSet phldrT="[Texto]" phldr="0" custT="1"/>
      <dgm:spPr/>
      <dgm:t>
        <a:bodyPr/>
        <a:lstStyle/>
        <a:p>
          <a:pPr algn="l"/>
          <a:r>
            <a:rPr lang="es-MX" sz="1000"/>
            <a:t>1. Estructura fundamental de un sistema</a:t>
          </a:r>
        </a:p>
        <a:p>
          <a:pPr algn="l"/>
          <a:r>
            <a:rPr lang="es-MX" sz="1000"/>
            <a:t>2. Componentes, relaciones y propiedades
3. Respaldada por IEEE 1471 / ISO/IEC/IEEE 42010
4. Incluye decisiones clave que afectan diseño y evolución
5. Proporciona visión abstracta: comportamiento, escalabilidad, mantenibilidad</a:t>
          </a:r>
          <a:endParaRPr lang="es-PE" sz="1000" dirty="0"/>
        </a:p>
      </dgm:t>
    </dgm:pt>
    <dgm:pt modelId="{A14936ED-6EC6-43D4-95D7-9F2D2BE3862F}" type="parTrans" cxnId="{FA55CD51-7B26-4B47-A2EF-AE4328AA15E2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AB380EE1-8394-446D-8926-EF4D2683AD6C}" type="sibTrans" cxnId="{FA55CD51-7B26-4B47-A2EF-AE4328AA15E2}">
      <dgm:prSet/>
      <dgm:spPr/>
      <dgm:t>
        <a:bodyPr/>
        <a:lstStyle/>
        <a:p>
          <a:endParaRPr lang="es-PE" sz="1000">
            <a:solidFill>
              <a:schemeClr val="tx1"/>
            </a:solidFill>
          </a:endParaRPr>
        </a:p>
      </dgm:t>
    </dgm:pt>
    <dgm:pt modelId="{5E032A95-4B2E-46D5-9034-C324C4875CC5}" type="pres">
      <dgm:prSet presAssocID="{3B904743-A875-4C8D-BFD7-FFE953AF96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106085-AB59-440E-AC6E-AAEA8A857A14}" type="pres">
      <dgm:prSet presAssocID="{A33007FE-E4A8-411D-AA49-13885CFAFFBB}" presName="hierRoot1" presStyleCnt="0">
        <dgm:presLayoutVars>
          <dgm:hierBranch val="init"/>
        </dgm:presLayoutVars>
      </dgm:prSet>
      <dgm:spPr/>
    </dgm:pt>
    <dgm:pt modelId="{625A7F53-0C7D-4A67-B85C-EA2951235988}" type="pres">
      <dgm:prSet presAssocID="{A33007FE-E4A8-411D-AA49-13885CFAFFBB}" presName="rootComposite1" presStyleCnt="0"/>
      <dgm:spPr/>
    </dgm:pt>
    <dgm:pt modelId="{5A2F80B6-F854-473A-AD50-8A1C5A133084}" type="pres">
      <dgm:prSet presAssocID="{A33007FE-E4A8-411D-AA49-13885CFAFFBB}" presName="rootText1" presStyleLbl="node0" presStyleIdx="0" presStyleCnt="1">
        <dgm:presLayoutVars>
          <dgm:chPref val="3"/>
        </dgm:presLayoutVars>
      </dgm:prSet>
      <dgm:spPr/>
    </dgm:pt>
    <dgm:pt modelId="{86F1D8C7-F8E4-47C1-8833-8BB161A7CB29}" type="pres">
      <dgm:prSet presAssocID="{A33007FE-E4A8-411D-AA49-13885CFAFFBB}" presName="rootConnector1" presStyleLbl="node1" presStyleIdx="0" presStyleCnt="0"/>
      <dgm:spPr/>
    </dgm:pt>
    <dgm:pt modelId="{97D4F525-EE44-4ACC-8340-D03C2A39CB9A}" type="pres">
      <dgm:prSet presAssocID="{A33007FE-E4A8-411D-AA49-13885CFAFFBB}" presName="hierChild2" presStyleCnt="0"/>
      <dgm:spPr/>
    </dgm:pt>
    <dgm:pt modelId="{B6C1C234-2DB4-451F-A3AD-C4C445B1E3C2}" type="pres">
      <dgm:prSet presAssocID="{A95636E3-9E84-4D10-849E-8A1A1E67353B}" presName="Name37" presStyleLbl="parChTrans1D2" presStyleIdx="0" presStyleCnt="4"/>
      <dgm:spPr/>
    </dgm:pt>
    <dgm:pt modelId="{4B34A5B9-C5D2-4586-95F2-B27F3A14240C}" type="pres">
      <dgm:prSet presAssocID="{113476C9-FA19-4F0E-96A1-D67662D7C7D7}" presName="hierRoot2" presStyleCnt="0">
        <dgm:presLayoutVars>
          <dgm:hierBranch val="init"/>
        </dgm:presLayoutVars>
      </dgm:prSet>
      <dgm:spPr/>
    </dgm:pt>
    <dgm:pt modelId="{76F80943-F995-4DE6-B3A1-3D6D7F8CEA6D}" type="pres">
      <dgm:prSet presAssocID="{113476C9-FA19-4F0E-96A1-D67662D7C7D7}" presName="rootComposite" presStyleCnt="0"/>
      <dgm:spPr/>
    </dgm:pt>
    <dgm:pt modelId="{DF5E4B15-7762-4C24-810F-F690EA27EB52}" type="pres">
      <dgm:prSet presAssocID="{113476C9-FA19-4F0E-96A1-D67662D7C7D7}" presName="rootText" presStyleLbl="node2" presStyleIdx="0" presStyleCnt="4" custScaleY="59637">
        <dgm:presLayoutVars>
          <dgm:chPref val="3"/>
        </dgm:presLayoutVars>
      </dgm:prSet>
      <dgm:spPr/>
    </dgm:pt>
    <dgm:pt modelId="{9837654B-6AB5-472B-92B3-8F9AA8274326}" type="pres">
      <dgm:prSet presAssocID="{113476C9-FA19-4F0E-96A1-D67662D7C7D7}" presName="rootConnector" presStyleLbl="node2" presStyleIdx="0" presStyleCnt="4"/>
      <dgm:spPr/>
    </dgm:pt>
    <dgm:pt modelId="{E3B7AEA3-0169-43BF-82DF-B81BF6735EF7}" type="pres">
      <dgm:prSet presAssocID="{113476C9-FA19-4F0E-96A1-D67662D7C7D7}" presName="hierChild4" presStyleCnt="0"/>
      <dgm:spPr/>
    </dgm:pt>
    <dgm:pt modelId="{38DEAD45-8402-40B8-A175-9994C89887E1}" type="pres">
      <dgm:prSet presAssocID="{9580A47F-A7BB-48BB-9404-AC3D9EBE8AE1}" presName="Name37" presStyleLbl="parChTrans1D3" presStyleIdx="0" presStyleCnt="7"/>
      <dgm:spPr/>
    </dgm:pt>
    <dgm:pt modelId="{CB63F1D1-7B04-4AAC-B6F1-7499EC3E83A7}" type="pres">
      <dgm:prSet presAssocID="{D362B84A-B4D4-4B42-9B0F-3E5BD54144DA}" presName="hierRoot2" presStyleCnt="0">
        <dgm:presLayoutVars>
          <dgm:hierBranch val="init"/>
        </dgm:presLayoutVars>
      </dgm:prSet>
      <dgm:spPr/>
    </dgm:pt>
    <dgm:pt modelId="{40D0ED54-3FF8-4261-B653-619E95B2031E}" type="pres">
      <dgm:prSet presAssocID="{D362B84A-B4D4-4B42-9B0F-3E5BD54144DA}" presName="rootComposite" presStyleCnt="0"/>
      <dgm:spPr/>
    </dgm:pt>
    <dgm:pt modelId="{510BE808-17FE-4F9A-A512-D511D77F162A}" type="pres">
      <dgm:prSet presAssocID="{D362B84A-B4D4-4B42-9B0F-3E5BD54144DA}" presName="rootText" presStyleLbl="node3" presStyleIdx="0" presStyleCnt="7">
        <dgm:presLayoutVars>
          <dgm:chPref val="3"/>
        </dgm:presLayoutVars>
      </dgm:prSet>
      <dgm:spPr/>
    </dgm:pt>
    <dgm:pt modelId="{EC572A99-A141-4019-8D96-9EC936E4A71D}" type="pres">
      <dgm:prSet presAssocID="{D362B84A-B4D4-4B42-9B0F-3E5BD54144DA}" presName="rootConnector" presStyleLbl="node3" presStyleIdx="0" presStyleCnt="7"/>
      <dgm:spPr/>
    </dgm:pt>
    <dgm:pt modelId="{2D6AF488-4186-40EA-A434-6E6862A8C03B}" type="pres">
      <dgm:prSet presAssocID="{D362B84A-B4D4-4B42-9B0F-3E5BD54144DA}" presName="hierChild4" presStyleCnt="0"/>
      <dgm:spPr/>
    </dgm:pt>
    <dgm:pt modelId="{519DC9D0-72C0-4F46-BE25-1C979A7EEF10}" type="pres">
      <dgm:prSet presAssocID="{A14936ED-6EC6-43D4-95D7-9F2D2BE3862F}" presName="Name37" presStyleLbl="parChTrans1D4" presStyleIdx="0" presStyleCnt="6"/>
      <dgm:spPr/>
    </dgm:pt>
    <dgm:pt modelId="{6977E610-6892-466B-B1DB-95D3908DA2AB}" type="pres">
      <dgm:prSet presAssocID="{C06E4258-6036-42A9-825D-F3C7DB987EC3}" presName="hierRoot2" presStyleCnt="0">
        <dgm:presLayoutVars>
          <dgm:hierBranch val="init"/>
        </dgm:presLayoutVars>
      </dgm:prSet>
      <dgm:spPr/>
    </dgm:pt>
    <dgm:pt modelId="{CC7238AF-6BA1-4DB9-8DCD-3AE7F972A25E}" type="pres">
      <dgm:prSet presAssocID="{C06E4258-6036-42A9-825D-F3C7DB987EC3}" presName="rootComposite" presStyleCnt="0"/>
      <dgm:spPr/>
    </dgm:pt>
    <dgm:pt modelId="{6EEC0AD8-17F3-4149-993B-A5623E69E815}" type="pres">
      <dgm:prSet presAssocID="{C06E4258-6036-42A9-825D-F3C7DB987EC3}" presName="rootText" presStyleLbl="node4" presStyleIdx="0" presStyleCnt="6" custScaleY="385798">
        <dgm:presLayoutVars>
          <dgm:chPref val="3"/>
        </dgm:presLayoutVars>
      </dgm:prSet>
      <dgm:spPr/>
    </dgm:pt>
    <dgm:pt modelId="{BFCD3852-D123-4106-945D-7E02B6A8B104}" type="pres">
      <dgm:prSet presAssocID="{C06E4258-6036-42A9-825D-F3C7DB987EC3}" presName="rootConnector" presStyleLbl="node4" presStyleIdx="0" presStyleCnt="6"/>
      <dgm:spPr/>
    </dgm:pt>
    <dgm:pt modelId="{A324A91C-AF19-4156-8C68-741574A0B50A}" type="pres">
      <dgm:prSet presAssocID="{C06E4258-6036-42A9-825D-F3C7DB987EC3}" presName="hierChild4" presStyleCnt="0"/>
      <dgm:spPr/>
    </dgm:pt>
    <dgm:pt modelId="{129DC09B-4433-4BF1-A5BC-FB5A8A4BBFBA}" type="pres">
      <dgm:prSet presAssocID="{C06E4258-6036-42A9-825D-F3C7DB987EC3}" presName="hierChild5" presStyleCnt="0"/>
      <dgm:spPr/>
    </dgm:pt>
    <dgm:pt modelId="{F6C9F10D-6744-4CF9-BBEC-AF531F4A39C8}" type="pres">
      <dgm:prSet presAssocID="{D362B84A-B4D4-4B42-9B0F-3E5BD54144DA}" presName="hierChild5" presStyleCnt="0"/>
      <dgm:spPr/>
    </dgm:pt>
    <dgm:pt modelId="{3069CDC7-38E9-4961-99D3-864D31378077}" type="pres">
      <dgm:prSet presAssocID="{0ADBCEF3-4792-48C9-AF8B-0642DF21531B}" presName="Name37" presStyleLbl="parChTrans1D3" presStyleIdx="1" presStyleCnt="7"/>
      <dgm:spPr/>
    </dgm:pt>
    <dgm:pt modelId="{A3D942BE-E05B-4BD3-BF9D-0A032D132699}" type="pres">
      <dgm:prSet presAssocID="{095E8846-5943-4D01-B6D1-7EFF52F29773}" presName="hierRoot2" presStyleCnt="0">
        <dgm:presLayoutVars>
          <dgm:hierBranch val="init"/>
        </dgm:presLayoutVars>
      </dgm:prSet>
      <dgm:spPr/>
    </dgm:pt>
    <dgm:pt modelId="{EDD6FA6F-C9B3-446D-9619-AB182797B804}" type="pres">
      <dgm:prSet presAssocID="{095E8846-5943-4D01-B6D1-7EFF52F29773}" presName="rootComposite" presStyleCnt="0"/>
      <dgm:spPr/>
    </dgm:pt>
    <dgm:pt modelId="{A133DD7C-9F0C-4D41-B87D-CBF2DF9DDE69}" type="pres">
      <dgm:prSet presAssocID="{095E8846-5943-4D01-B6D1-7EFF52F29773}" presName="rootText" presStyleLbl="node3" presStyleIdx="1" presStyleCnt="7">
        <dgm:presLayoutVars>
          <dgm:chPref val="3"/>
        </dgm:presLayoutVars>
      </dgm:prSet>
      <dgm:spPr/>
    </dgm:pt>
    <dgm:pt modelId="{D404E6F1-7A8B-46E3-866E-D7660BC3C65F}" type="pres">
      <dgm:prSet presAssocID="{095E8846-5943-4D01-B6D1-7EFF52F29773}" presName="rootConnector" presStyleLbl="node3" presStyleIdx="1" presStyleCnt="7"/>
      <dgm:spPr/>
    </dgm:pt>
    <dgm:pt modelId="{15415F5B-C3EC-4718-A646-8629B4C0AE79}" type="pres">
      <dgm:prSet presAssocID="{095E8846-5943-4D01-B6D1-7EFF52F29773}" presName="hierChild4" presStyleCnt="0"/>
      <dgm:spPr/>
    </dgm:pt>
    <dgm:pt modelId="{7AF95F99-0EE4-4184-8396-C0B2055B810B}" type="pres">
      <dgm:prSet presAssocID="{BB628B02-0639-4B78-8117-872380CF4388}" presName="Name37" presStyleLbl="parChTrans1D4" presStyleIdx="1" presStyleCnt="6"/>
      <dgm:spPr/>
    </dgm:pt>
    <dgm:pt modelId="{F8FE9147-B129-46E5-B433-04CE7CE9CF3D}" type="pres">
      <dgm:prSet presAssocID="{F2EE8BC7-D574-4BEB-901D-562C135308EE}" presName="hierRoot2" presStyleCnt="0">
        <dgm:presLayoutVars>
          <dgm:hierBranch val="init"/>
        </dgm:presLayoutVars>
      </dgm:prSet>
      <dgm:spPr/>
    </dgm:pt>
    <dgm:pt modelId="{F99BCD16-01AE-4F9A-8EB3-E81DBC15630F}" type="pres">
      <dgm:prSet presAssocID="{F2EE8BC7-D574-4BEB-901D-562C135308EE}" presName="rootComposite" presStyleCnt="0"/>
      <dgm:spPr/>
    </dgm:pt>
    <dgm:pt modelId="{C44D3B98-7918-4ACA-BDBB-D976B9C1DD38}" type="pres">
      <dgm:prSet presAssocID="{F2EE8BC7-D574-4BEB-901D-562C135308EE}" presName="rootText" presStyleLbl="node4" presStyleIdx="1" presStyleCnt="6" custScaleY="372663">
        <dgm:presLayoutVars>
          <dgm:chPref val="3"/>
        </dgm:presLayoutVars>
      </dgm:prSet>
      <dgm:spPr/>
    </dgm:pt>
    <dgm:pt modelId="{2679E3C0-27DB-49EF-8389-C791B938FE33}" type="pres">
      <dgm:prSet presAssocID="{F2EE8BC7-D574-4BEB-901D-562C135308EE}" presName="rootConnector" presStyleLbl="node4" presStyleIdx="1" presStyleCnt="6"/>
      <dgm:spPr/>
    </dgm:pt>
    <dgm:pt modelId="{711F42EF-97C2-4E5E-9EAF-0CC6B963364A}" type="pres">
      <dgm:prSet presAssocID="{F2EE8BC7-D574-4BEB-901D-562C135308EE}" presName="hierChild4" presStyleCnt="0"/>
      <dgm:spPr/>
    </dgm:pt>
    <dgm:pt modelId="{8E464E25-05A9-493C-8FC7-16695217B659}" type="pres">
      <dgm:prSet presAssocID="{F2EE8BC7-D574-4BEB-901D-562C135308EE}" presName="hierChild5" presStyleCnt="0"/>
      <dgm:spPr/>
    </dgm:pt>
    <dgm:pt modelId="{FB8C29ED-77C0-48CC-A83E-F045E485BB93}" type="pres">
      <dgm:prSet presAssocID="{095E8846-5943-4D01-B6D1-7EFF52F29773}" presName="hierChild5" presStyleCnt="0"/>
      <dgm:spPr/>
    </dgm:pt>
    <dgm:pt modelId="{1162E27F-B634-48C2-B2DE-7DEECBF13ED1}" type="pres">
      <dgm:prSet presAssocID="{113476C9-FA19-4F0E-96A1-D67662D7C7D7}" presName="hierChild5" presStyleCnt="0"/>
      <dgm:spPr/>
    </dgm:pt>
    <dgm:pt modelId="{2084EC20-BD1A-46B5-8BCA-ADA47B8A4432}" type="pres">
      <dgm:prSet presAssocID="{10480FF1-6FFE-412D-B724-9E82AFB415AA}" presName="Name37" presStyleLbl="parChTrans1D2" presStyleIdx="1" presStyleCnt="4"/>
      <dgm:spPr/>
    </dgm:pt>
    <dgm:pt modelId="{8BD6A3E0-7519-412E-BC5A-CD4A3BFFA875}" type="pres">
      <dgm:prSet presAssocID="{075B7EAA-3293-46AB-8265-EC8F28D84B72}" presName="hierRoot2" presStyleCnt="0">
        <dgm:presLayoutVars>
          <dgm:hierBranch val="init"/>
        </dgm:presLayoutVars>
      </dgm:prSet>
      <dgm:spPr/>
    </dgm:pt>
    <dgm:pt modelId="{772B9579-4E63-423D-9631-12BCF1F23A26}" type="pres">
      <dgm:prSet presAssocID="{075B7EAA-3293-46AB-8265-EC8F28D84B72}" presName="rootComposite" presStyleCnt="0"/>
      <dgm:spPr/>
    </dgm:pt>
    <dgm:pt modelId="{1402D026-597A-4A86-B95D-204F0116138E}" type="pres">
      <dgm:prSet presAssocID="{075B7EAA-3293-46AB-8265-EC8F28D84B72}" presName="rootText" presStyleLbl="node2" presStyleIdx="1" presStyleCnt="4" custScaleY="96446">
        <dgm:presLayoutVars>
          <dgm:chPref val="3"/>
        </dgm:presLayoutVars>
      </dgm:prSet>
      <dgm:spPr/>
    </dgm:pt>
    <dgm:pt modelId="{6E5CDEFB-B07B-4E31-92E7-AB2CC2CF331B}" type="pres">
      <dgm:prSet presAssocID="{075B7EAA-3293-46AB-8265-EC8F28D84B72}" presName="rootConnector" presStyleLbl="node2" presStyleIdx="1" presStyleCnt="4"/>
      <dgm:spPr/>
    </dgm:pt>
    <dgm:pt modelId="{EEF0FAE3-C795-4BD6-9727-CAE24E47691D}" type="pres">
      <dgm:prSet presAssocID="{075B7EAA-3293-46AB-8265-EC8F28D84B72}" presName="hierChild4" presStyleCnt="0"/>
      <dgm:spPr/>
    </dgm:pt>
    <dgm:pt modelId="{D10E7AAE-4A67-4DFA-AC16-2B1A97803CE6}" type="pres">
      <dgm:prSet presAssocID="{A699BF8F-7B56-4092-9FAE-06F12A873D8D}" presName="Name37" presStyleLbl="parChTrans1D3" presStyleIdx="2" presStyleCnt="7"/>
      <dgm:spPr/>
    </dgm:pt>
    <dgm:pt modelId="{447CB1C4-05F1-4CA4-9FAB-5F1D98CFB62C}" type="pres">
      <dgm:prSet presAssocID="{A280FAF7-0F67-4013-85E2-CBD1D4D82F17}" presName="hierRoot2" presStyleCnt="0">
        <dgm:presLayoutVars>
          <dgm:hierBranch val="init"/>
        </dgm:presLayoutVars>
      </dgm:prSet>
      <dgm:spPr/>
    </dgm:pt>
    <dgm:pt modelId="{2A52AC33-EEEA-4AFB-96C7-E4E8F59CE9E1}" type="pres">
      <dgm:prSet presAssocID="{A280FAF7-0F67-4013-85E2-CBD1D4D82F17}" presName="rootComposite" presStyleCnt="0"/>
      <dgm:spPr/>
    </dgm:pt>
    <dgm:pt modelId="{7301DED2-DC8B-4A59-BEBA-3D0EDD816BE4}" type="pres">
      <dgm:prSet presAssocID="{A280FAF7-0F67-4013-85E2-CBD1D4D82F17}" presName="rootText" presStyleLbl="node3" presStyleIdx="2" presStyleCnt="7" custScaleY="44856">
        <dgm:presLayoutVars>
          <dgm:chPref val="3"/>
        </dgm:presLayoutVars>
      </dgm:prSet>
      <dgm:spPr/>
    </dgm:pt>
    <dgm:pt modelId="{01EF1B9E-0AEE-489D-990A-486642C29E30}" type="pres">
      <dgm:prSet presAssocID="{A280FAF7-0F67-4013-85E2-CBD1D4D82F17}" presName="rootConnector" presStyleLbl="node3" presStyleIdx="2" presStyleCnt="7"/>
      <dgm:spPr/>
    </dgm:pt>
    <dgm:pt modelId="{83DAAB6E-B227-4B25-83A2-4095097DC089}" type="pres">
      <dgm:prSet presAssocID="{A280FAF7-0F67-4013-85E2-CBD1D4D82F17}" presName="hierChild4" presStyleCnt="0"/>
      <dgm:spPr/>
    </dgm:pt>
    <dgm:pt modelId="{301DA6A1-A2E7-4B11-9023-E7B911A48036}" type="pres">
      <dgm:prSet presAssocID="{3CDA9193-5829-47D6-B24E-D470E68D61B9}" presName="Name37" presStyleLbl="parChTrans1D4" presStyleIdx="2" presStyleCnt="6"/>
      <dgm:spPr/>
    </dgm:pt>
    <dgm:pt modelId="{C93C31BD-25B5-4C70-AEB5-87F1F19A3541}" type="pres">
      <dgm:prSet presAssocID="{77B0AB74-7327-4C12-959E-2566ABFB1BA3}" presName="hierRoot2" presStyleCnt="0">
        <dgm:presLayoutVars>
          <dgm:hierBranch val="init"/>
        </dgm:presLayoutVars>
      </dgm:prSet>
      <dgm:spPr/>
    </dgm:pt>
    <dgm:pt modelId="{B20E6049-CFB9-4AD2-924B-B17D9BAC5DCA}" type="pres">
      <dgm:prSet presAssocID="{77B0AB74-7327-4C12-959E-2566ABFB1BA3}" presName="rootComposite" presStyleCnt="0"/>
      <dgm:spPr/>
    </dgm:pt>
    <dgm:pt modelId="{2001CC76-B7C6-488A-BFC3-6F8EEB775211}" type="pres">
      <dgm:prSet presAssocID="{77B0AB74-7327-4C12-959E-2566ABFB1BA3}" presName="rootText" presStyleLbl="node4" presStyleIdx="2" presStyleCnt="6" custScaleY="369345">
        <dgm:presLayoutVars>
          <dgm:chPref val="3"/>
        </dgm:presLayoutVars>
      </dgm:prSet>
      <dgm:spPr/>
    </dgm:pt>
    <dgm:pt modelId="{AD090BAC-9DB2-4B09-B46B-CA3C15EAB44F}" type="pres">
      <dgm:prSet presAssocID="{77B0AB74-7327-4C12-959E-2566ABFB1BA3}" presName="rootConnector" presStyleLbl="node4" presStyleIdx="2" presStyleCnt="6"/>
      <dgm:spPr/>
    </dgm:pt>
    <dgm:pt modelId="{04D31771-E009-437B-91B3-9965454034F8}" type="pres">
      <dgm:prSet presAssocID="{77B0AB74-7327-4C12-959E-2566ABFB1BA3}" presName="hierChild4" presStyleCnt="0"/>
      <dgm:spPr/>
    </dgm:pt>
    <dgm:pt modelId="{52BAC18A-6EA3-4769-8CD9-19DF0D874752}" type="pres">
      <dgm:prSet presAssocID="{77B0AB74-7327-4C12-959E-2566ABFB1BA3}" presName="hierChild5" presStyleCnt="0"/>
      <dgm:spPr/>
    </dgm:pt>
    <dgm:pt modelId="{1CC6E379-1887-4262-B9D6-70CD91506985}" type="pres">
      <dgm:prSet presAssocID="{A280FAF7-0F67-4013-85E2-CBD1D4D82F17}" presName="hierChild5" presStyleCnt="0"/>
      <dgm:spPr/>
    </dgm:pt>
    <dgm:pt modelId="{522BDA43-D9D2-411D-862E-642051A4275B}" type="pres">
      <dgm:prSet presAssocID="{D76BBD99-7645-43BF-9B85-D5FD5A2FCD35}" presName="Name37" presStyleLbl="parChTrans1D3" presStyleIdx="3" presStyleCnt="7"/>
      <dgm:spPr/>
    </dgm:pt>
    <dgm:pt modelId="{E260AA5A-BD0A-4BF7-92B2-A88E7C3D3E58}" type="pres">
      <dgm:prSet presAssocID="{9F5CA0EC-DFA8-42DC-A960-2EFC39448BD4}" presName="hierRoot2" presStyleCnt="0">
        <dgm:presLayoutVars>
          <dgm:hierBranch val="init"/>
        </dgm:presLayoutVars>
      </dgm:prSet>
      <dgm:spPr/>
    </dgm:pt>
    <dgm:pt modelId="{24B9298A-7B13-4E1C-9C85-D8AB6F67FB84}" type="pres">
      <dgm:prSet presAssocID="{9F5CA0EC-DFA8-42DC-A960-2EFC39448BD4}" presName="rootComposite" presStyleCnt="0"/>
      <dgm:spPr/>
    </dgm:pt>
    <dgm:pt modelId="{AFEDF98F-58D0-4537-ACB3-23D1332E44E2}" type="pres">
      <dgm:prSet presAssocID="{9F5CA0EC-DFA8-42DC-A960-2EFC39448BD4}" presName="rootText" presStyleLbl="node3" presStyleIdx="3" presStyleCnt="7" custScaleY="35681">
        <dgm:presLayoutVars>
          <dgm:chPref val="3"/>
        </dgm:presLayoutVars>
      </dgm:prSet>
      <dgm:spPr/>
    </dgm:pt>
    <dgm:pt modelId="{F8FF2C65-D672-4737-AC18-B05666AE918E}" type="pres">
      <dgm:prSet presAssocID="{9F5CA0EC-DFA8-42DC-A960-2EFC39448BD4}" presName="rootConnector" presStyleLbl="node3" presStyleIdx="3" presStyleCnt="7"/>
      <dgm:spPr/>
    </dgm:pt>
    <dgm:pt modelId="{42BA93B7-B712-41F4-AA30-3351D59BC0AF}" type="pres">
      <dgm:prSet presAssocID="{9F5CA0EC-DFA8-42DC-A960-2EFC39448BD4}" presName="hierChild4" presStyleCnt="0"/>
      <dgm:spPr/>
    </dgm:pt>
    <dgm:pt modelId="{2CA0D1E4-582A-4140-8C3D-BDEAF1E1EDC0}" type="pres">
      <dgm:prSet presAssocID="{6939C3D1-B8D5-409F-B1EA-536D624B2AEC}" presName="Name37" presStyleLbl="parChTrans1D4" presStyleIdx="3" presStyleCnt="6"/>
      <dgm:spPr/>
    </dgm:pt>
    <dgm:pt modelId="{E44D78C9-FD55-4196-99D7-A31B0A8F5191}" type="pres">
      <dgm:prSet presAssocID="{95FFBE49-0983-4E1F-A515-D1D810A68799}" presName="hierRoot2" presStyleCnt="0">
        <dgm:presLayoutVars>
          <dgm:hierBranch val="init"/>
        </dgm:presLayoutVars>
      </dgm:prSet>
      <dgm:spPr/>
    </dgm:pt>
    <dgm:pt modelId="{19FAE8F7-5636-46D2-BFA5-AC8FFBE325F5}" type="pres">
      <dgm:prSet presAssocID="{95FFBE49-0983-4E1F-A515-D1D810A68799}" presName="rootComposite" presStyleCnt="0"/>
      <dgm:spPr/>
    </dgm:pt>
    <dgm:pt modelId="{B3B98E17-4FD3-43DA-9C56-B6A7C9EC82CC}" type="pres">
      <dgm:prSet presAssocID="{95FFBE49-0983-4E1F-A515-D1D810A68799}" presName="rootText" presStyleLbl="node4" presStyleIdx="3" presStyleCnt="6" custScaleY="367516">
        <dgm:presLayoutVars>
          <dgm:chPref val="3"/>
        </dgm:presLayoutVars>
      </dgm:prSet>
      <dgm:spPr/>
    </dgm:pt>
    <dgm:pt modelId="{E1300CB7-CD57-4023-BE68-2EB0ADA06A97}" type="pres">
      <dgm:prSet presAssocID="{95FFBE49-0983-4E1F-A515-D1D810A68799}" presName="rootConnector" presStyleLbl="node4" presStyleIdx="3" presStyleCnt="6"/>
      <dgm:spPr/>
    </dgm:pt>
    <dgm:pt modelId="{D5638376-E512-4ACF-B7D4-3A85D1F3876A}" type="pres">
      <dgm:prSet presAssocID="{95FFBE49-0983-4E1F-A515-D1D810A68799}" presName="hierChild4" presStyleCnt="0"/>
      <dgm:spPr/>
    </dgm:pt>
    <dgm:pt modelId="{00D4E1C1-7821-444F-9282-F4AF412052C2}" type="pres">
      <dgm:prSet presAssocID="{95FFBE49-0983-4E1F-A515-D1D810A68799}" presName="hierChild5" presStyleCnt="0"/>
      <dgm:spPr/>
    </dgm:pt>
    <dgm:pt modelId="{543611A7-8899-417D-B4CB-327BE2A7F1FA}" type="pres">
      <dgm:prSet presAssocID="{9F5CA0EC-DFA8-42DC-A960-2EFC39448BD4}" presName="hierChild5" presStyleCnt="0"/>
      <dgm:spPr/>
    </dgm:pt>
    <dgm:pt modelId="{7710A058-EF42-47A5-8920-62E893E9307D}" type="pres">
      <dgm:prSet presAssocID="{075B7EAA-3293-46AB-8265-EC8F28D84B72}" presName="hierChild5" presStyleCnt="0"/>
      <dgm:spPr/>
    </dgm:pt>
    <dgm:pt modelId="{3FACC8B3-CFB7-48DA-B648-AD17235D524C}" type="pres">
      <dgm:prSet presAssocID="{6E57A74E-DC22-47FE-AF2B-BA1B84710AE6}" presName="Name37" presStyleLbl="parChTrans1D2" presStyleIdx="2" presStyleCnt="4"/>
      <dgm:spPr/>
    </dgm:pt>
    <dgm:pt modelId="{FAF711D4-5CD7-4FC8-89AF-EE7D84ED30AC}" type="pres">
      <dgm:prSet presAssocID="{1FB02821-600C-4ADB-92EA-27F3BE93B368}" presName="hierRoot2" presStyleCnt="0">
        <dgm:presLayoutVars>
          <dgm:hierBranch val="init"/>
        </dgm:presLayoutVars>
      </dgm:prSet>
      <dgm:spPr/>
    </dgm:pt>
    <dgm:pt modelId="{6642D78C-2A0B-400A-A159-8F2840880859}" type="pres">
      <dgm:prSet presAssocID="{1FB02821-600C-4ADB-92EA-27F3BE93B368}" presName="rootComposite" presStyleCnt="0"/>
      <dgm:spPr/>
    </dgm:pt>
    <dgm:pt modelId="{0CCFA12F-4FA8-4289-B09A-023A268C6914}" type="pres">
      <dgm:prSet presAssocID="{1FB02821-600C-4ADB-92EA-27F3BE93B368}" presName="rootText" presStyleLbl="node2" presStyleIdx="2" presStyleCnt="4" custScaleY="78665">
        <dgm:presLayoutVars>
          <dgm:chPref val="3"/>
        </dgm:presLayoutVars>
      </dgm:prSet>
      <dgm:spPr/>
    </dgm:pt>
    <dgm:pt modelId="{28E59276-C01A-4DF7-8315-86D251D93821}" type="pres">
      <dgm:prSet presAssocID="{1FB02821-600C-4ADB-92EA-27F3BE93B368}" presName="rootConnector" presStyleLbl="node2" presStyleIdx="2" presStyleCnt="4"/>
      <dgm:spPr/>
    </dgm:pt>
    <dgm:pt modelId="{811352D4-FB4C-420A-A095-691DDACD2DE9}" type="pres">
      <dgm:prSet presAssocID="{1FB02821-600C-4ADB-92EA-27F3BE93B368}" presName="hierChild4" presStyleCnt="0"/>
      <dgm:spPr/>
    </dgm:pt>
    <dgm:pt modelId="{58EBDA09-462B-422F-B65A-C06B056F0D51}" type="pres">
      <dgm:prSet presAssocID="{4DADC40C-C9DF-48BB-BAA8-2683F112272A}" presName="Name37" presStyleLbl="parChTrans1D3" presStyleIdx="4" presStyleCnt="7"/>
      <dgm:spPr/>
    </dgm:pt>
    <dgm:pt modelId="{E15446DA-9E36-4DCA-A7E0-E0C127711991}" type="pres">
      <dgm:prSet presAssocID="{B730144D-FE3F-42AB-948C-A0A411C69859}" presName="hierRoot2" presStyleCnt="0">
        <dgm:presLayoutVars>
          <dgm:hierBranch val="init"/>
        </dgm:presLayoutVars>
      </dgm:prSet>
      <dgm:spPr/>
    </dgm:pt>
    <dgm:pt modelId="{C5BE3D20-E9BB-45A1-B7BE-50A7473D40B6}" type="pres">
      <dgm:prSet presAssocID="{B730144D-FE3F-42AB-948C-A0A411C69859}" presName="rootComposite" presStyleCnt="0"/>
      <dgm:spPr/>
    </dgm:pt>
    <dgm:pt modelId="{BFBFC6C7-101E-4F36-81F6-C6EC1D466531}" type="pres">
      <dgm:prSet presAssocID="{B730144D-FE3F-42AB-948C-A0A411C69859}" presName="rootText" presStyleLbl="node3" presStyleIdx="4" presStyleCnt="7" custScaleY="319085">
        <dgm:presLayoutVars>
          <dgm:chPref val="3"/>
        </dgm:presLayoutVars>
      </dgm:prSet>
      <dgm:spPr/>
    </dgm:pt>
    <dgm:pt modelId="{0CC2EB9A-BC7B-462C-974F-0E905AA128D1}" type="pres">
      <dgm:prSet presAssocID="{B730144D-FE3F-42AB-948C-A0A411C69859}" presName="rootConnector" presStyleLbl="node3" presStyleIdx="4" presStyleCnt="7"/>
      <dgm:spPr/>
    </dgm:pt>
    <dgm:pt modelId="{61C01EB8-215F-43B0-A703-3E7DD60EE90B}" type="pres">
      <dgm:prSet presAssocID="{B730144D-FE3F-42AB-948C-A0A411C69859}" presName="hierChild4" presStyleCnt="0"/>
      <dgm:spPr/>
    </dgm:pt>
    <dgm:pt modelId="{17DDAC5D-A5CC-4EC0-88B4-53DF20B7A921}" type="pres">
      <dgm:prSet presAssocID="{B730144D-FE3F-42AB-948C-A0A411C69859}" presName="hierChild5" presStyleCnt="0"/>
      <dgm:spPr/>
    </dgm:pt>
    <dgm:pt modelId="{A15F83B0-731C-4FC8-BA72-9FB2B82695B7}" type="pres">
      <dgm:prSet presAssocID="{1FB02821-600C-4ADB-92EA-27F3BE93B368}" presName="hierChild5" presStyleCnt="0"/>
      <dgm:spPr/>
    </dgm:pt>
    <dgm:pt modelId="{4EB874E1-9BCF-4F94-B8F8-AC4893CA7871}" type="pres">
      <dgm:prSet presAssocID="{2DB9DE20-9ED4-4160-B846-0EC976D68809}" presName="Name37" presStyleLbl="parChTrans1D2" presStyleIdx="3" presStyleCnt="4"/>
      <dgm:spPr/>
    </dgm:pt>
    <dgm:pt modelId="{5B78EAFC-81A3-4770-8635-5A3F808202FD}" type="pres">
      <dgm:prSet presAssocID="{8B33086B-4DFC-4CDD-BD81-C8813816709B}" presName="hierRoot2" presStyleCnt="0">
        <dgm:presLayoutVars>
          <dgm:hierBranch val="init"/>
        </dgm:presLayoutVars>
      </dgm:prSet>
      <dgm:spPr/>
    </dgm:pt>
    <dgm:pt modelId="{9EF3B608-7BA2-4142-B364-300EEE22B41C}" type="pres">
      <dgm:prSet presAssocID="{8B33086B-4DFC-4CDD-BD81-C8813816709B}" presName="rootComposite" presStyleCnt="0"/>
      <dgm:spPr/>
    </dgm:pt>
    <dgm:pt modelId="{70DD0C61-5EBB-4075-B301-57410B7FAFDA}" type="pres">
      <dgm:prSet presAssocID="{8B33086B-4DFC-4CDD-BD81-C8813816709B}" presName="rootText" presStyleLbl="node2" presStyleIdx="3" presStyleCnt="4" custScaleY="94341">
        <dgm:presLayoutVars>
          <dgm:chPref val="3"/>
        </dgm:presLayoutVars>
      </dgm:prSet>
      <dgm:spPr/>
    </dgm:pt>
    <dgm:pt modelId="{A4B22FCB-4EBA-47AC-8D01-046F1CC8CA3B}" type="pres">
      <dgm:prSet presAssocID="{8B33086B-4DFC-4CDD-BD81-C8813816709B}" presName="rootConnector" presStyleLbl="node2" presStyleIdx="3" presStyleCnt="4"/>
      <dgm:spPr/>
    </dgm:pt>
    <dgm:pt modelId="{0800156C-63D6-4499-994B-F345E2FC0ED3}" type="pres">
      <dgm:prSet presAssocID="{8B33086B-4DFC-4CDD-BD81-C8813816709B}" presName="hierChild4" presStyleCnt="0"/>
      <dgm:spPr/>
    </dgm:pt>
    <dgm:pt modelId="{74120B1F-436C-423F-8C7A-4AB74DC64335}" type="pres">
      <dgm:prSet presAssocID="{1CABC64F-50E0-4E97-A338-1C3817D30570}" presName="Name37" presStyleLbl="parChTrans1D3" presStyleIdx="5" presStyleCnt="7"/>
      <dgm:spPr/>
    </dgm:pt>
    <dgm:pt modelId="{940F06C4-4368-4459-ABD2-90A32B2EC194}" type="pres">
      <dgm:prSet presAssocID="{B4E7683B-92CD-4E43-9FB3-2E837D0C551E}" presName="hierRoot2" presStyleCnt="0">
        <dgm:presLayoutVars>
          <dgm:hierBranch val="init"/>
        </dgm:presLayoutVars>
      </dgm:prSet>
      <dgm:spPr/>
    </dgm:pt>
    <dgm:pt modelId="{ED498D11-0473-4779-8DF6-E86BB4390421}" type="pres">
      <dgm:prSet presAssocID="{B4E7683B-92CD-4E43-9FB3-2E837D0C551E}" presName="rootComposite" presStyleCnt="0"/>
      <dgm:spPr/>
    </dgm:pt>
    <dgm:pt modelId="{16CDB33F-BE39-46F1-B272-F9B1BDC1B1F7}" type="pres">
      <dgm:prSet presAssocID="{B4E7683B-92CD-4E43-9FB3-2E837D0C551E}" presName="rootText" presStyleLbl="node3" presStyleIdx="5" presStyleCnt="7">
        <dgm:presLayoutVars>
          <dgm:chPref val="3"/>
        </dgm:presLayoutVars>
      </dgm:prSet>
      <dgm:spPr/>
    </dgm:pt>
    <dgm:pt modelId="{AE01AD3E-F507-49B3-A6E5-ACDE4693D6BE}" type="pres">
      <dgm:prSet presAssocID="{B4E7683B-92CD-4E43-9FB3-2E837D0C551E}" presName="rootConnector" presStyleLbl="node3" presStyleIdx="5" presStyleCnt="7"/>
      <dgm:spPr/>
    </dgm:pt>
    <dgm:pt modelId="{3D9CA456-61EA-40F3-B752-B9C901F077EE}" type="pres">
      <dgm:prSet presAssocID="{B4E7683B-92CD-4E43-9FB3-2E837D0C551E}" presName="hierChild4" presStyleCnt="0"/>
      <dgm:spPr/>
    </dgm:pt>
    <dgm:pt modelId="{AA0F9F7B-6D0D-488D-BC47-1EB296B0C56C}" type="pres">
      <dgm:prSet presAssocID="{F60BE4CB-A5B8-4D03-B8A0-0FF643358870}" presName="Name37" presStyleLbl="parChTrans1D4" presStyleIdx="4" presStyleCnt="6"/>
      <dgm:spPr/>
    </dgm:pt>
    <dgm:pt modelId="{274DD28D-8D1F-4EC1-9D40-8593D0EA37EE}" type="pres">
      <dgm:prSet presAssocID="{1D6ACBEF-4865-45F9-BEE1-422B6F7D9E15}" presName="hierRoot2" presStyleCnt="0">
        <dgm:presLayoutVars>
          <dgm:hierBranch val="init"/>
        </dgm:presLayoutVars>
      </dgm:prSet>
      <dgm:spPr/>
    </dgm:pt>
    <dgm:pt modelId="{A3E69A26-3EC6-4BCD-8D30-E711F2CDFDE9}" type="pres">
      <dgm:prSet presAssocID="{1D6ACBEF-4865-45F9-BEE1-422B6F7D9E15}" presName="rootComposite" presStyleCnt="0"/>
      <dgm:spPr/>
    </dgm:pt>
    <dgm:pt modelId="{E5A1B241-3FCF-447C-A5F7-FDB8BD71A115}" type="pres">
      <dgm:prSet presAssocID="{1D6ACBEF-4865-45F9-BEE1-422B6F7D9E15}" presName="rootText" presStyleLbl="node4" presStyleIdx="4" presStyleCnt="6" custScaleX="73032" custScaleY="255665">
        <dgm:presLayoutVars>
          <dgm:chPref val="3"/>
        </dgm:presLayoutVars>
      </dgm:prSet>
      <dgm:spPr/>
    </dgm:pt>
    <dgm:pt modelId="{196C4E7E-CA55-48C4-8262-19A0DB45AFA8}" type="pres">
      <dgm:prSet presAssocID="{1D6ACBEF-4865-45F9-BEE1-422B6F7D9E15}" presName="rootConnector" presStyleLbl="node4" presStyleIdx="4" presStyleCnt="6"/>
      <dgm:spPr/>
    </dgm:pt>
    <dgm:pt modelId="{BB01EC10-7CC9-416B-99A6-7E850A016872}" type="pres">
      <dgm:prSet presAssocID="{1D6ACBEF-4865-45F9-BEE1-422B6F7D9E15}" presName="hierChild4" presStyleCnt="0"/>
      <dgm:spPr/>
    </dgm:pt>
    <dgm:pt modelId="{300BD53F-570E-4FC0-BC65-6865A1C0BBDD}" type="pres">
      <dgm:prSet presAssocID="{1D6ACBEF-4865-45F9-BEE1-422B6F7D9E15}" presName="hierChild5" presStyleCnt="0"/>
      <dgm:spPr/>
    </dgm:pt>
    <dgm:pt modelId="{8390745C-B085-4C17-A1A4-693A211E0A32}" type="pres">
      <dgm:prSet presAssocID="{B4E7683B-92CD-4E43-9FB3-2E837D0C551E}" presName="hierChild5" presStyleCnt="0"/>
      <dgm:spPr/>
    </dgm:pt>
    <dgm:pt modelId="{7A45BE2B-4FA4-4D4C-98A5-B41794F81812}" type="pres">
      <dgm:prSet presAssocID="{2C78116D-BB26-45B4-A4B3-D71344FDDCD9}" presName="Name37" presStyleLbl="parChTrans1D3" presStyleIdx="6" presStyleCnt="7"/>
      <dgm:spPr/>
    </dgm:pt>
    <dgm:pt modelId="{82B115CB-ED79-4E67-A8EA-91D1F6EBE7FD}" type="pres">
      <dgm:prSet presAssocID="{4312B3BE-7502-4126-A9ED-5658C46812BC}" presName="hierRoot2" presStyleCnt="0">
        <dgm:presLayoutVars>
          <dgm:hierBranch val="init"/>
        </dgm:presLayoutVars>
      </dgm:prSet>
      <dgm:spPr/>
    </dgm:pt>
    <dgm:pt modelId="{1DB4E63C-665D-4A15-BDD8-A8C0B0B3C8CE}" type="pres">
      <dgm:prSet presAssocID="{4312B3BE-7502-4126-A9ED-5658C46812BC}" presName="rootComposite" presStyleCnt="0"/>
      <dgm:spPr/>
    </dgm:pt>
    <dgm:pt modelId="{AD446283-8308-417B-B249-89DBB86CD8E0}" type="pres">
      <dgm:prSet presAssocID="{4312B3BE-7502-4126-A9ED-5658C46812BC}" presName="rootText" presStyleLbl="node3" presStyleIdx="6" presStyleCnt="7">
        <dgm:presLayoutVars>
          <dgm:chPref val="3"/>
        </dgm:presLayoutVars>
      </dgm:prSet>
      <dgm:spPr/>
    </dgm:pt>
    <dgm:pt modelId="{9CB6B11C-5956-4F23-9D05-C5F7703BFA0A}" type="pres">
      <dgm:prSet presAssocID="{4312B3BE-7502-4126-A9ED-5658C46812BC}" presName="rootConnector" presStyleLbl="node3" presStyleIdx="6" presStyleCnt="7"/>
      <dgm:spPr/>
    </dgm:pt>
    <dgm:pt modelId="{8FDD6DCC-0C3B-4C9D-88AD-F3C0FF03489C}" type="pres">
      <dgm:prSet presAssocID="{4312B3BE-7502-4126-A9ED-5658C46812BC}" presName="hierChild4" presStyleCnt="0"/>
      <dgm:spPr/>
    </dgm:pt>
    <dgm:pt modelId="{0B35B9B4-D7E0-4A6F-983C-330B5F33C5E2}" type="pres">
      <dgm:prSet presAssocID="{C401EC45-95E8-4FA6-A60B-53F217AE0440}" presName="Name37" presStyleLbl="parChTrans1D4" presStyleIdx="5" presStyleCnt="6"/>
      <dgm:spPr/>
    </dgm:pt>
    <dgm:pt modelId="{C082F00D-5B3D-4654-9B17-AB84452EF99A}" type="pres">
      <dgm:prSet presAssocID="{55328105-0DA0-4A62-AA24-DAF8FF0BE649}" presName="hierRoot2" presStyleCnt="0">
        <dgm:presLayoutVars>
          <dgm:hierBranch val="init"/>
        </dgm:presLayoutVars>
      </dgm:prSet>
      <dgm:spPr/>
    </dgm:pt>
    <dgm:pt modelId="{60AFB9C1-319B-4184-8EB6-244ED2B75C8A}" type="pres">
      <dgm:prSet presAssocID="{55328105-0DA0-4A62-AA24-DAF8FF0BE649}" presName="rootComposite" presStyleCnt="0"/>
      <dgm:spPr/>
    </dgm:pt>
    <dgm:pt modelId="{FE5E42A4-0439-4F44-9F24-1FDCE2B7F767}" type="pres">
      <dgm:prSet presAssocID="{55328105-0DA0-4A62-AA24-DAF8FF0BE649}" presName="rootText" presStyleLbl="node4" presStyleIdx="5" presStyleCnt="6" custScaleX="98079" custScaleY="403518">
        <dgm:presLayoutVars>
          <dgm:chPref val="3"/>
        </dgm:presLayoutVars>
      </dgm:prSet>
      <dgm:spPr/>
    </dgm:pt>
    <dgm:pt modelId="{6DA6EFC0-0449-4B0D-991D-2FC42638FED1}" type="pres">
      <dgm:prSet presAssocID="{55328105-0DA0-4A62-AA24-DAF8FF0BE649}" presName="rootConnector" presStyleLbl="node4" presStyleIdx="5" presStyleCnt="6"/>
      <dgm:spPr/>
    </dgm:pt>
    <dgm:pt modelId="{0334576F-80EC-43BB-936B-F91AADE6268B}" type="pres">
      <dgm:prSet presAssocID="{55328105-0DA0-4A62-AA24-DAF8FF0BE649}" presName="hierChild4" presStyleCnt="0"/>
      <dgm:spPr/>
    </dgm:pt>
    <dgm:pt modelId="{045607D5-EBF6-4088-841E-3ED9A4178CD9}" type="pres">
      <dgm:prSet presAssocID="{55328105-0DA0-4A62-AA24-DAF8FF0BE649}" presName="hierChild5" presStyleCnt="0"/>
      <dgm:spPr/>
    </dgm:pt>
    <dgm:pt modelId="{E2E8D727-C44C-4913-A227-D379F61E7D38}" type="pres">
      <dgm:prSet presAssocID="{4312B3BE-7502-4126-A9ED-5658C46812BC}" presName="hierChild5" presStyleCnt="0"/>
      <dgm:spPr/>
    </dgm:pt>
    <dgm:pt modelId="{5575C886-9E00-4BD6-8186-D422ED02019F}" type="pres">
      <dgm:prSet presAssocID="{8B33086B-4DFC-4CDD-BD81-C8813816709B}" presName="hierChild5" presStyleCnt="0"/>
      <dgm:spPr/>
    </dgm:pt>
    <dgm:pt modelId="{FC312E43-62C3-4E21-BEA8-E92707E68150}" type="pres">
      <dgm:prSet presAssocID="{A33007FE-E4A8-411D-AA49-13885CFAFFBB}" presName="hierChild3" presStyleCnt="0"/>
      <dgm:spPr/>
    </dgm:pt>
  </dgm:ptLst>
  <dgm:cxnLst>
    <dgm:cxn modelId="{9B93F707-1614-4FE5-9945-BAF14EC7CA07}" srcId="{B4E7683B-92CD-4E43-9FB3-2E837D0C551E}" destId="{1D6ACBEF-4865-45F9-BEE1-422B6F7D9E15}" srcOrd="0" destOrd="0" parTransId="{F60BE4CB-A5B8-4D03-B8A0-0FF643358870}" sibTransId="{2E4486F2-291D-4D81-94D4-76CD10C73E5B}"/>
    <dgm:cxn modelId="{ABC92508-E083-4871-B27A-C05201B022B6}" type="presOf" srcId="{95FFBE49-0983-4E1F-A515-D1D810A68799}" destId="{E1300CB7-CD57-4023-BE68-2EB0ADA06A97}" srcOrd="1" destOrd="0" presId="urn:microsoft.com/office/officeart/2005/8/layout/orgChart1"/>
    <dgm:cxn modelId="{3540ED0E-725E-49EF-BC3D-1C3B6C5632C9}" srcId="{1FB02821-600C-4ADB-92EA-27F3BE93B368}" destId="{B730144D-FE3F-42AB-948C-A0A411C69859}" srcOrd="0" destOrd="0" parTransId="{4DADC40C-C9DF-48BB-BAA8-2683F112272A}" sibTransId="{3CA6EC5F-E6DD-41E4-BBFB-FBCDFA47904B}"/>
    <dgm:cxn modelId="{C7428A10-2054-4AD3-B082-DFFD809FE5A0}" type="presOf" srcId="{4312B3BE-7502-4126-A9ED-5658C46812BC}" destId="{9CB6B11C-5956-4F23-9D05-C5F7703BFA0A}" srcOrd="1" destOrd="0" presId="urn:microsoft.com/office/officeart/2005/8/layout/orgChart1"/>
    <dgm:cxn modelId="{F5DB7111-6A34-4288-8130-62DD5666666F}" type="presOf" srcId="{95FFBE49-0983-4E1F-A515-D1D810A68799}" destId="{B3B98E17-4FD3-43DA-9C56-B6A7C9EC82CC}" srcOrd="0" destOrd="0" presId="urn:microsoft.com/office/officeart/2005/8/layout/orgChart1"/>
    <dgm:cxn modelId="{A5DA2513-3C79-42C9-8C6F-369C64814BED}" type="presOf" srcId="{2DB9DE20-9ED4-4160-B846-0EC976D68809}" destId="{4EB874E1-9BCF-4F94-B8F8-AC4893CA7871}" srcOrd="0" destOrd="0" presId="urn:microsoft.com/office/officeart/2005/8/layout/orgChart1"/>
    <dgm:cxn modelId="{E223B816-8EEC-4882-A527-53E0D919579F}" type="presOf" srcId="{113476C9-FA19-4F0E-96A1-D67662D7C7D7}" destId="{DF5E4B15-7762-4C24-810F-F690EA27EB52}" srcOrd="0" destOrd="0" presId="urn:microsoft.com/office/officeart/2005/8/layout/orgChart1"/>
    <dgm:cxn modelId="{38669F1C-5294-4E99-9B8B-B7B27C887C6A}" type="presOf" srcId="{8B33086B-4DFC-4CDD-BD81-C8813816709B}" destId="{70DD0C61-5EBB-4075-B301-57410B7FAFDA}" srcOrd="0" destOrd="0" presId="urn:microsoft.com/office/officeart/2005/8/layout/orgChart1"/>
    <dgm:cxn modelId="{A84EFA1C-DF56-48F9-8D99-63666413C8C8}" type="presOf" srcId="{F60BE4CB-A5B8-4D03-B8A0-0FF643358870}" destId="{AA0F9F7B-6D0D-488D-BC47-1EB296B0C56C}" srcOrd="0" destOrd="0" presId="urn:microsoft.com/office/officeart/2005/8/layout/orgChart1"/>
    <dgm:cxn modelId="{ACC86A1F-DECB-4199-B04D-85CA6A86F3C0}" srcId="{A33007FE-E4A8-411D-AA49-13885CFAFFBB}" destId="{1FB02821-600C-4ADB-92EA-27F3BE93B368}" srcOrd="2" destOrd="0" parTransId="{6E57A74E-DC22-47FE-AF2B-BA1B84710AE6}" sibTransId="{C3BB2AC7-B9B8-4FDE-9FCC-5159EB15F1C0}"/>
    <dgm:cxn modelId="{BCE37A1F-3927-4FFA-9ADA-4E5EB0346B05}" type="presOf" srcId="{55328105-0DA0-4A62-AA24-DAF8FF0BE649}" destId="{6DA6EFC0-0449-4B0D-991D-2FC42638FED1}" srcOrd="1" destOrd="0" presId="urn:microsoft.com/office/officeart/2005/8/layout/orgChart1"/>
    <dgm:cxn modelId="{7F133C22-9253-4E0F-BB4B-DE8D284210A1}" type="presOf" srcId="{77B0AB74-7327-4C12-959E-2566ABFB1BA3}" destId="{2001CC76-B7C6-488A-BFC3-6F8EEB775211}" srcOrd="0" destOrd="0" presId="urn:microsoft.com/office/officeart/2005/8/layout/orgChart1"/>
    <dgm:cxn modelId="{2DBB8B2A-AFA1-4CA6-96DE-23E3521B7F88}" type="presOf" srcId="{095E8846-5943-4D01-B6D1-7EFF52F29773}" destId="{A133DD7C-9F0C-4D41-B87D-CBF2DF9DDE69}" srcOrd="0" destOrd="0" presId="urn:microsoft.com/office/officeart/2005/8/layout/orgChart1"/>
    <dgm:cxn modelId="{812F192E-FE54-4EE9-A7EA-455ACD90AECE}" srcId="{9F5CA0EC-DFA8-42DC-A960-2EFC39448BD4}" destId="{95FFBE49-0983-4E1F-A515-D1D810A68799}" srcOrd="0" destOrd="0" parTransId="{6939C3D1-B8D5-409F-B1EA-536D624B2AEC}" sibTransId="{781DAD7D-185B-4AB0-B056-E436E2214D98}"/>
    <dgm:cxn modelId="{18F4792F-BD79-42D0-8975-D240E439D042}" type="presOf" srcId="{A33007FE-E4A8-411D-AA49-13885CFAFFBB}" destId="{86F1D8C7-F8E4-47C1-8833-8BB161A7CB29}" srcOrd="1" destOrd="0" presId="urn:microsoft.com/office/officeart/2005/8/layout/orgChart1"/>
    <dgm:cxn modelId="{A1B0F22F-D392-442E-93D5-5A9799D6311E}" type="presOf" srcId="{55328105-0DA0-4A62-AA24-DAF8FF0BE649}" destId="{FE5E42A4-0439-4F44-9F24-1FDCE2B7F767}" srcOrd="0" destOrd="0" presId="urn:microsoft.com/office/officeart/2005/8/layout/orgChart1"/>
    <dgm:cxn modelId="{F2E57231-B62F-41A6-A86E-F5C8E08DCA16}" type="presOf" srcId="{A699BF8F-7B56-4092-9FAE-06F12A873D8D}" destId="{D10E7AAE-4A67-4DFA-AC16-2B1A97803CE6}" srcOrd="0" destOrd="0" presId="urn:microsoft.com/office/officeart/2005/8/layout/orgChart1"/>
    <dgm:cxn modelId="{E6CB2D36-6E9D-4079-BC18-5BC740959144}" srcId="{A33007FE-E4A8-411D-AA49-13885CFAFFBB}" destId="{8B33086B-4DFC-4CDD-BD81-C8813816709B}" srcOrd="3" destOrd="0" parTransId="{2DB9DE20-9ED4-4160-B846-0EC976D68809}" sibTransId="{95BF10D1-630B-411C-9031-6B8BA0A7892A}"/>
    <dgm:cxn modelId="{D0324C36-053F-406D-97A1-57AACB8E6532}" type="presOf" srcId="{A280FAF7-0F67-4013-85E2-CBD1D4D82F17}" destId="{01EF1B9E-0AEE-489D-990A-486642C29E30}" srcOrd="1" destOrd="0" presId="urn:microsoft.com/office/officeart/2005/8/layout/orgChart1"/>
    <dgm:cxn modelId="{B17A8836-1C37-43D1-B1CA-3214C6F0B306}" type="presOf" srcId="{D362B84A-B4D4-4B42-9B0F-3E5BD54144DA}" destId="{EC572A99-A141-4019-8D96-9EC936E4A71D}" srcOrd="1" destOrd="0" presId="urn:microsoft.com/office/officeart/2005/8/layout/orgChart1"/>
    <dgm:cxn modelId="{10589136-032F-4F69-BEB0-2F117384F793}" type="presOf" srcId="{075B7EAA-3293-46AB-8265-EC8F28D84B72}" destId="{1402D026-597A-4A86-B95D-204F0116138E}" srcOrd="0" destOrd="0" presId="urn:microsoft.com/office/officeart/2005/8/layout/orgChart1"/>
    <dgm:cxn modelId="{56B56C3A-E825-4C0E-969B-1DC4D9E62DD2}" type="presOf" srcId="{C06E4258-6036-42A9-825D-F3C7DB987EC3}" destId="{BFCD3852-D123-4106-945D-7E02B6A8B104}" srcOrd="1" destOrd="0" presId="urn:microsoft.com/office/officeart/2005/8/layout/orgChart1"/>
    <dgm:cxn modelId="{9B57373F-03A7-487B-99A5-3A0F04AA0E86}" type="presOf" srcId="{4DADC40C-C9DF-48BB-BAA8-2683F112272A}" destId="{58EBDA09-462B-422F-B65A-C06B056F0D51}" srcOrd="0" destOrd="0" presId="urn:microsoft.com/office/officeart/2005/8/layout/orgChart1"/>
    <dgm:cxn modelId="{DE16C45E-3B33-4BA0-9F79-9BC7D06A18DD}" type="presOf" srcId="{C401EC45-95E8-4FA6-A60B-53F217AE0440}" destId="{0B35B9B4-D7E0-4A6F-983C-330B5F33C5E2}" srcOrd="0" destOrd="0" presId="urn:microsoft.com/office/officeart/2005/8/layout/orgChart1"/>
    <dgm:cxn modelId="{76DF1545-EA8E-49CB-9694-66AB039FB1B0}" srcId="{095E8846-5943-4D01-B6D1-7EFF52F29773}" destId="{F2EE8BC7-D574-4BEB-901D-562C135308EE}" srcOrd="0" destOrd="0" parTransId="{BB628B02-0639-4B78-8117-872380CF4388}" sibTransId="{DD6F1FBC-2EC6-49E9-B122-903F87D94C01}"/>
    <dgm:cxn modelId="{7C5EE445-A54C-45CC-BFC7-686E504004F5}" type="presOf" srcId="{9580A47F-A7BB-48BB-9404-AC3D9EBE8AE1}" destId="{38DEAD45-8402-40B8-A175-9994C89887E1}" srcOrd="0" destOrd="0" presId="urn:microsoft.com/office/officeart/2005/8/layout/orgChart1"/>
    <dgm:cxn modelId="{7344F067-81E6-425A-9E76-ADEA2B9226A5}" type="presOf" srcId="{1D6ACBEF-4865-45F9-BEE1-422B6F7D9E15}" destId="{E5A1B241-3FCF-447C-A5F7-FDB8BD71A115}" srcOrd="0" destOrd="0" presId="urn:microsoft.com/office/officeart/2005/8/layout/orgChart1"/>
    <dgm:cxn modelId="{671BE869-000F-4C9F-B5CF-1F5B7C871C30}" srcId="{075B7EAA-3293-46AB-8265-EC8F28D84B72}" destId="{A280FAF7-0F67-4013-85E2-CBD1D4D82F17}" srcOrd="0" destOrd="0" parTransId="{A699BF8F-7B56-4092-9FAE-06F12A873D8D}" sibTransId="{1C109588-A618-4C87-AAE6-4F4988AE7DE2}"/>
    <dgm:cxn modelId="{0A6AEF69-91CE-447E-8DAA-439639D5434A}" type="presOf" srcId="{3CDA9193-5829-47D6-B24E-D470E68D61B9}" destId="{301DA6A1-A2E7-4B11-9023-E7B911A48036}" srcOrd="0" destOrd="0" presId="urn:microsoft.com/office/officeart/2005/8/layout/orgChart1"/>
    <dgm:cxn modelId="{6602DB6B-7E41-49D9-9B26-4F6D263FADB0}" type="presOf" srcId="{3B904743-A875-4C8D-BFD7-FFE953AF96A4}" destId="{5E032A95-4B2E-46D5-9034-C324C4875CC5}" srcOrd="0" destOrd="0" presId="urn:microsoft.com/office/officeart/2005/8/layout/orgChart1"/>
    <dgm:cxn modelId="{0425024E-C6CA-4983-AA87-FA811FDD5CDB}" type="presOf" srcId="{095E8846-5943-4D01-B6D1-7EFF52F29773}" destId="{D404E6F1-7A8B-46E3-866E-D7660BC3C65F}" srcOrd="1" destOrd="0" presId="urn:microsoft.com/office/officeart/2005/8/layout/orgChart1"/>
    <dgm:cxn modelId="{FA55CD51-7B26-4B47-A2EF-AE4328AA15E2}" srcId="{D362B84A-B4D4-4B42-9B0F-3E5BD54144DA}" destId="{C06E4258-6036-42A9-825D-F3C7DB987EC3}" srcOrd="0" destOrd="0" parTransId="{A14936ED-6EC6-43D4-95D7-9F2D2BE3862F}" sibTransId="{AB380EE1-8394-446D-8926-EF4D2683AD6C}"/>
    <dgm:cxn modelId="{15C65A53-1A41-4691-8679-1E14EF4B1B6F}" type="presOf" srcId="{C06E4258-6036-42A9-825D-F3C7DB987EC3}" destId="{6EEC0AD8-17F3-4149-993B-A5623E69E815}" srcOrd="0" destOrd="0" presId="urn:microsoft.com/office/officeart/2005/8/layout/orgChart1"/>
    <dgm:cxn modelId="{8706F753-3573-4CF3-95AC-EAE08B0784FD}" type="presOf" srcId="{77B0AB74-7327-4C12-959E-2566ABFB1BA3}" destId="{AD090BAC-9DB2-4B09-B46B-CA3C15EAB44F}" srcOrd="1" destOrd="0" presId="urn:microsoft.com/office/officeart/2005/8/layout/orgChart1"/>
    <dgm:cxn modelId="{49012B55-C20C-4F55-8525-BB0ED64122AC}" type="presOf" srcId="{B4E7683B-92CD-4E43-9FB3-2E837D0C551E}" destId="{16CDB33F-BE39-46F1-B272-F9B1BDC1B1F7}" srcOrd="0" destOrd="0" presId="urn:microsoft.com/office/officeart/2005/8/layout/orgChart1"/>
    <dgm:cxn modelId="{B8DDA575-FC88-4FE8-A41B-C51B0C7D3B0D}" type="presOf" srcId="{F2EE8BC7-D574-4BEB-901D-562C135308EE}" destId="{C44D3B98-7918-4ACA-BDBB-D976B9C1DD38}" srcOrd="0" destOrd="0" presId="urn:microsoft.com/office/officeart/2005/8/layout/orgChart1"/>
    <dgm:cxn modelId="{E086ED76-25D7-4FF2-A8D0-07AE7154ECAB}" type="presOf" srcId="{4312B3BE-7502-4126-A9ED-5658C46812BC}" destId="{AD446283-8308-417B-B249-89DBB86CD8E0}" srcOrd="0" destOrd="0" presId="urn:microsoft.com/office/officeart/2005/8/layout/orgChart1"/>
    <dgm:cxn modelId="{CE50D778-6178-46D6-94B2-CF9AC3BF5575}" type="presOf" srcId="{9F5CA0EC-DFA8-42DC-A960-2EFC39448BD4}" destId="{F8FF2C65-D672-4737-AC18-B05666AE918E}" srcOrd="1" destOrd="0" presId="urn:microsoft.com/office/officeart/2005/8/layout/orgChart1"/>
    <dgm:cxn modelId="{54D9D979-C14D-417B-87D8-F666520A0352}" type="presOf" srcId="{1CABC64F-50E0-4E97-A338-1C3817D30570}" destId="{74120B1F-436C-423F-8C7A-4AB74DC64335}" srcOrd="0" destOrd="0" presId="urn:microsoft.com/office/officeart/2005/8/layout/orgChart1"/>
    <dgm:cxn modelId="{B61D777B-1B25-4BC0-9007-7AD760C69FFC}" type="presOf" srcId="{075B7EAA-3293-46AB-8265-EC8F28D84B72}" destId="{6E5CDEFB-B07B-4E31-92E7-AB2CC2CF331B}" srcOrd="1" destOrd="0" presId="urn:microsoft.com/office/officeart/2005/8/layout/orgChart1"/>
    <dgm:cxn modelId="{F3191D85-3E1C-41BA-8F45-341F05977DB0}" type="presOf" srcId="{0ADBCEF3-4792-48C9-AF8B-0642DF21531B}" destId="{3069CDC7-38E9-4961-99D3-864D31378077}" srcOrd="0" destOrd="0" presId="urn:microsoft.com/office/officeart/2005/8/layout/orgChart1"/>
    <dgm:cxn modelId="{4479C185-6434-4AAA-90EF-28F9ECACB742}" srcId="{075B7EAA-3293-46AB-8265-EC8F28D84B72}" destId="{9F5CA0EC-DFA8-42DC-A960-2EFC39448BD4}" srcOrd="1" destOrd="0" parTransId="{D76BBD99-7645-43BF-9B85-D5FD5A2FCD35}" sibTransId="{C55274C3-6D40-4222-8F9E-C61EDE08D9C9}"/>
    <dgm:cxn modelId="{F0119C86-6B22-42F2-9D29-8CB5BEED999E}" type="presOf" srcId="{BB628B02-0639-4B78-8117-872380CF4388}" destId="{7AF95F99-0EE4-4184-8396-C0B2055B810B}" srcOrd="0" destOrd="0" presId="urn:microsoft.com/office/officeart/2005/8/layout/orgChart1"/>
    <dgm:cxn modelId="{826D5A87-E309-4230-8DCE-CE25A594544A}" srcId="{113476C9-FA19-4F0E-96A1-D67662D7C7D7}" destId="{095E8846-5943-4D01-B6D1-7EFF52F29773}" srcOrd="1" destOrd="0" parTransId="{0ADBCEF3-4792-48C9-AF8B-0642DF21531B}" sibTransId="{15ECC973-9471-4DB0-A1A9-E951D34AB84A}"/>
    <dgm:cxn modelId="{E32DD48B-2E99-4ACA-84C9-1A88D761268B}" type="presOf" srcId="{9F5CA0EC-DFA8-42DC-A960-2EFC39448BD4}" destId="{AFEDF98F-58D0-4537-ACB3-23D1332E44E2}" srcOrd="0" destOrd="0" presId="urn:microsoft.com/office/officeart/2005/8/layout/orgChart1"/>
    <dgm:cxn modelId="{0F430990-70B7-4D89-9310-4D2BE0BB58A1}" srcId="{A33007FE-E4A8-411D-AA49-13885CFAFFBB}" destId="{075B7EAA-3293-46AB-8265-EC8F28D84B72}" srcOrd="1" destOrd="0" parTransId="{10480FF1-6FFE-412D-B724-9E82AFB415AA}" sibTransId="{B1F3D781-6394-43B6-AB54-C1E0272794B5}"/>
    <dgm:cxn modelId="{90520F90-E8AA-4F61-ABFF-259C721C6B00}" type="presOf" srcId="{B730144D-FE3F-42AB-948C-A0A411C69859}" destId="{0CC2EB9A-BC7B-462C-974F-0E905AA128D1}" srcOrd="1" destOrd="0" presId="urn:microsoft.com/office/officeart/2005/8/layout/orgChart1"/>
    <dgm:cxn modelId="{29CC1391-2827-4A6D-BE0A-636537D48717}" type="presOf" srcId="{6E57A74E-DC22-47FE-AF2B-BA1B84710AE6}" destId="{3FACC8B3-CFB7-48DA-B648-AD17235D524C}" srcOrd="0" destOrd="0" presId="urn:microsoft.com/office/officeart/2005/8/layout/orgChart1"/>
    <dgm:cxn modelId="{02883D93-E608-4B4F-91A7-7A09AA651545}" srcId="{8B33086B-4DFC-4CDD-BD81-C8813816709B}" destId="{4312B3BE-7502-4126-A9ED-5658C46812BC}" srcOrd="1" destOrd="0" parTransId="{2C78116D-BB26-45B4-A4B3-D71344FDDCD9}" sibTransId="{85516790-7D7A-426A-B56F-334CC8233EC3}"/>
    <dgm:cxn modelId="{F3899F9D-2C44-4B45-A485-08AE3182E6F7}" type="presOf" srcId="{6939C3D1-B8D5-409F-B1EA-536D624B2AEC}" destId="{2CA0D1E4-582A-4140-8C3D-BDEAF1E1EDC0}" srcOrd="0" destOrd="0" presId="urn:microsoft.com/office/officeart/2005/8/layout/orgChart1"/>
    <dgm:cxn modelId="{4169B2A0-DAEE-4EFF-8B51-1BA3878D0FA3}" type="presOf" srcId="{10480FF1-6FFE-412D-B724-9E82AFB415AA}" destId="{2084EC20-BD1A-46B5-8BCA-ADA47B8A4432}" srcOrd="0" destOrd="0" presId="urn:microsoft.com/office/officeart/2005/8/layout/orgChart1"/>
    <dgm:cxn modelId="{8D1B88A2-613D-4DB3-97FD-228F6610537C}" srcId="{8B33086B-4DFC-4CDD-BD81-C8813816709B}" destId="{B4E7683B-92CD-4E43-9FB3-2E837D0C551E}" srcOrd="0" destOrd="0" parTransId="{1CABC64F-50E0-4E97-A338-1C3817D30570}" sibTransId="{E141D171-0F89-4963-8EC1-64433B17BCEF}"/>
    <dgm:cxn modelId="{A64C2FA4-1B1C-4939-809A-C8E6DB56BBAA}" srcId="{3B904743-A875-4C8D-BFD7-FFE953AF96A4}" destId="{A33007FE-E4A8-411D-AA49-13885CFAFFBB}" srcOrd="0" destOrd="0" parTransId="{5A599408-5D8D-489B-B5D7-1B923F17CA0F}" sibTransId="{60DCA30C-47AA-4422-8CDB-5E4BF841EA20}"/>
    <dgm:cxn modelId="{CFC1FBA6-94C2-4F63-93EC-85EFB4E608F3}" type="presOf" srcId="{A33007FE-E4A8-411D-AA49-13885CFAFFBB}" destId="{5A2F80B6-F854-473A-AD50-8A1C5A133084}" srcOrd="0" destOrd="0" presId="urn:microsoft.com/office/officeart/2005/8/layout/orgChart1"/>
    <dgm:cxn modelId="{4B3768A7-A0FA-4558-B084-8F82D6B74F50}" srcId="{A33007FE-E4A8-411D-AA49-13885CFAFFBB}" destId="{113476C9-FA19-4F0E-96A1-D67662D7C7D7}" srcOrd="0" destOrd="0" parTransId="{A95636E3-9E84-4D10-849E-8A1A1E67353B}" sibTransId="{F3169347-FDD5-4B4F-B428-4707CDBAF8C2}"/>
    <dgm:cxn modelId="{67E68AA9-4A47-4E0A-A447-D08D0018C6CF}" srcId="{A280FAF7-0F67-4013-85E2-CBD1D4D82F17}" destId="{77B0AB74-7327-4C12-959E-2566ABFB1BA3}" srcOrd="0" destOrd="0" parTransId="{3CDA9193-5829-47D6-B24E-D470E68D61B9}" sibTransId="{11F158CA-06F5-403F-B76A-18697909563E}"/>
    <dgm:cxn modelId="{D38942AA-668E-428A-89FA-8E2D8BFA8099}" type="presOf" srcId="{113476C9-FA19-4F0E-96A1-D67662D7C7D7}" destId="{9837654B-6AB5-472B-92B3-8F9AA8274326}" srcOrd="1" destOrd="0" presId="urn:microsoft.com/office/officeart/2005/8/layout/orgChart1"/>
    <dgm:cxn modelId="{27F89EAC-1D2F-4029-991A-10D7E080D2AA}" type="presOf" srcId="{F2EE8BC7-D574-4BEB-901D-562C135308EE}" destId="{2679E3C0-27DB-49EF-8389-C791B938FE33}" srcOrd="1" destOrd="0" presId="urn:microsoft.com/office/officeart/2005/8/layout/orgChart1"/>
    <dgm:cxn modelId="{4462C4C3-7B2F-4E90-9262-37926ACF9ECC}" type="presOf" srcId="{8B33086B-4DFC-4CDD-BD81-C8813816709B}" destId="{A4B22FCB-4EBA-47AC-8D01-046F1CC8CA3B}" srcOrd="1" destOrd="0" presId="urn:microsoft.com/office/officeart/2005/8/layout/orgChart1"/>
    <dgm:cxn modelId="{4827F9CF-85F8-4BA7-B7BF-BB16DB7D10FB}" type="presOf" srcId="{A14936ED-6EC6-43D4-95D7-9F2D2BE3862F}" destId="{519DC9D0-72C0-4F46-BE25-1C979A7EEF10}" srcOrd="0" destOrd="0" presId="urn:microsoft.com/office/officeart/2005/8/layout/orgChart1"/>
    <dgm:cxn modelId="{0A4959D1-4329-40D7-A619-421DD6CDD93F}" srcId="{113476C9-FA19-4F0E-96A1-D67662D7C7D7}" destId="{D362B84A-B4D4-4B42-9B0F-3E5BD54144DA}" srcOrd="0" destOrd="0" parTransId="{9580A47F-A7BB-48BB-9404-AC3D9EBE8AE1}" sibTransId="{E6C04384-7B56-4187-ACC8-ED64DDE840E6}"/>
    <dgm:cxn modelId="{0F6AA4D1-2456-4F82-9701-A5870BB15C4E}" type="presOf" srcId="{D362B84A-B4D4-4B42-9B0F-3E5BD54144DA}" destId="{510BE808-17FE-4F9A-A512-D511D77F162A}" srcOrd="0" destOrd="0" presId="urn:microsoft.com/office/officeart/2005/8/layout/orgChart1"/>
    <dgm:cxn modelId="{096A51D2-E0F9-4095-90F2-4566392E8D4E}" type="presOf" srcId="{1D6ACBEF-4865-45F9-BEE1-422B6F7D9E15}" destId="{196C4E7E-CA55-48C4-8262-19A0DB45AFA8}" srcOrd="1" destOrd="0" presId="urn:microsoft.com/office/officeart/2005/8/layout/orgChart1"/>
    <dgm:cxn modelId="{6081D8D8-9008-4759-BD75-ED8D8640D3B2}" srcId="{4312B3BE-7502-4126-A9ED-5658C46812BC}" destId="{55328105-0DA0-4A62-AA24-DAF8FF0BE649}" srcOrd="0" destOrd="0" parTransId="{C401EC45-95E8-4FA6-A60B-53F217AE0440}" sibTransId="{09224D92-EBFB-4875-8268-B041C9CA6D65}"/>
    <dgm:cxn modelId="{42B675DC-5C47-4552-941D-D56838A9E719}" type="presOf" srcId="{1FB02821-600C-4ADB-92EA-27F3BE93B368}" destId="{0CCFA12F-4FA8-4289-B09A-023A268C6914}" srcOrd="0" destOrd="0" presId="urn:microsoft.com/office/officeart/2005/8/layout/orgChart1"/>
    <dgm:cxn modelId="{E75242E0-DABF-4528-A107-9C91840B713C}" type="presOf" srcId="{1FB02821-600C-4ADB-92EA-27F3BE93B368}" destId="{28E59276-C01A-4DF7-8315-86D251D93821}" srcOrd="1" destOrd="0" presId="urn:microsoft.com/office/officeart/2005/8/layout/orgChart1"/>
    <dgm:cxn modelId="{244F36E1-6AE0-419F-9737-C8B885F84F73}" type="presOf" srcId="{A280FAF7-0F67-4013-85E2-CBD1D4D82F17}" destId="{7301DED2-DC8B-4A59-BEBA-3D0EDD816BE4}" srcOrd="0" destOrd="0" presId="urn:microsoft.com/office/officeart/2005/8/layout/orgChart1"/>
    <dgm:cxn modelId="{A62462EC-E7B0-4C7A-ADBF-C809367D019E}" type="presOf" srcId="{B730144D-FE3F-42AB-948C-A0A411C69859}" destId="{BFBFC6C7-101E-4F36-81F6-C6EC1D466531}" srcOrd="0" destOrd="0" presId="urn:microsoft.com/office/officeart/2005/8/layout/orgChart1"/>
    <dgm:cxn modelId="{784B7DED-8330-4104-A351-F14F10C4ED94}" type="presOf" srcId="{2C78116D-BB26-45B4-A4B3-D71344FDDCD9}" destId="{7A45BE2B-4FA4-4D4C-98A5-B41794F81812}" srcOrd="0" destOrd="0" presId="urn:microsoft.com/office/officeart/2005/8/layout/orgChart1"/>
    <dgm:cxn modelId="{5D1732F3-B707-4E42-B825-CA5AECCB8850}" type="presOf" srcId="{A95636E3-9E84-4D10-849E-8A1A1E67353B}" destId="{B6C1C234-2DB4-451F-A3AD-C4C445B1E3C2}" srcOrd="0" destOrd="0" presId="urn:microsoft.com/office/officeart/2005/8/layout/orgChart1"/>
    <dgm:cxn modelId="{23CAD7F8-C4E2-44B3-B870-91B5BAFEC6E4}" type="presOf" srcId="{D76BBD99-7645-43BF-9B85-D5FD5A2FCD35}" destId="{522BDA43-D9D2-411D-862E-642051A4275B}" srcOrd="0" destOrd="0" presId="urn:microsoft.com/office/officeart/2005/8/layout/orgChart1"/>
    <dgm:cxn modelId="{113A43FD-BB12-4E9D-8F25-7EFD04A100C4}" type="presOf" srcId="{B4E7683B-92CD-4E43-9FB3-2E837D0C551E}" destId="{AE01AD3E-F507-49B3-A6E5-ACDE4693D6BE}" srcOrd="1" destOrd="0" presId="urn:microsoft.com/office/officeart/2005/8/layout/orgChart1"/>
    <dgm:cxn modelId="{EDFC71B5-9FFD-480E-B6B9-480FBAA590C9}" type="presParOf" srcId="{5E032A95-4B2E-46D5-9034-C324C4875CC5}" destId="{5C106085-AB59-440E-AC6E-AAEA8A857A14}" srcOrd="0" destOrd="0" presId="urn:microsoft.com/office/officeart/2005/8/layout/orgChart1"/>
    <dgm:cxn modelId="{95A252AE-6C98-436E-97C7-CCFA4C99B325}" type="presParOf" srcId="{5C106085-AB59-440E-AC6E-AAEA8A857A14}" destId="{625A7F53-0C7D-4A67-B85C-EA2951235988}" srcOrd="0" destOrd="0" presId="urn:microsoft.com/office/officeart/2005/8/layout/orgChart1"/>
    <dgm:cxn modelId="{4A2DFD45-9E2A-4B24-B475-09CFEF88F339}" type="presParOf" srcId="{625A7F53-0C7D-4A67-B85C-EA2951235988}" destId="{5A2F80B6-F854-473A-AD50-8A1C5A133084}" srcOrd="0" destOrd="0" presId="urn:microsoft.com/office/officeart/2005/8/layout/orgChart1"/>
    <dgm:cxn modelId="{2D1F081C-49F6-4A35-B0AF-146052F56C67}" type="presParOf" srcId="{625A7F53-0C7D-4A67-B85C-EA2951235988}" destId="{86F1D8C7-F8E4-47C1-8833-8BB161A7CB29}" srcOrd="1" destOrd="0" presId="urn:microsoft.com/office/officeart/2005/8/layout/orgChart1"/>
    <dgm:cxn modelId="{81236856-6812-4081-A94E-1F91433BDD1F}" type="presParOf" srcId="{5C106085-AB59-440E-AC6E-AAEA8A857A14}" destId="{97D4F525-EE44-4ACC-8340-D03C2A39CB9A}" srcOrd="1" destOrd="0" presId="urn:microsoft.com/office/officeart/2005/8/layout/orgChart1"/>
    <dgm:cxn modelId="{FCBD3B5B-2573-430B-9190-D3B28AA96CC1}" type="presParOf" srcId="{97D4F525-EE44-4ACC-8340-D03C2A39CB9A}" destId="{B6C1C234-2DB4-451F-A3AD-C4C445B1E3C2}" srcOrd="0" destOrd="0" presId="urn:microsoft.com/office/officeart/2005/8/layout/orgChart1"/>
    <dgm:cxn modelId="{BC11958A-0F0A-4D16-92F7-678120ED4B41}" type="presParOf" srcId="{97D4F525-EE44-4ACC-8340-D03C2A39CB9A}" destId="{4B34A5B9-C5D2-4586-95F2-B27F3A14240C}" srcOrd="1" destOrd="0" presId="urn:microsoft.com/office/officeart/2005/8/layout/orgChart1"/>
    <dgm:cxn modelId="{B55C754B-F973-49EB-AC8F-0057328439D7}" type="presParOf" srcId="{4B34A5B9-C5D2-4586-95F2-B27F3A14240C}" destId="{76F80943-F995-4DE6-B3A1-3D6D7F8CEA6D}" srcOrd="0" destOrd="0" presId="urn:microsoft.com/office/officeart/2005/8/layout/orgChart1"/>
    <dgm:cxn modelId="{F5694196-3E60-4AA3-BD43-97BA8D60AB29}" type="presParOf" srcId="{76F80943-F995-4DE6-B3A1-3D6D7F8CEA6D}" destId="{DF5E4B15-7762-4C24-810F-F690EA27EB52}" srcOrd="0" destOrd="0" presId="urn:microsoft.com/office/officeart/2005/8/layout/orgChart1"/>
    <dgm:cxn modelId="{0FCAE74B-A81A-46DF-9CD7-41718FA3B205}" type="presParOf" srcId="{76F80943-F995-4DE6-B3A1-3D6D7F8CEA6D}" destId="{9837654B-6AB5-472B-92B3-8F9AA8274326}" srcOrd="1" destOrd="0" presId="urn:microsoft.com/office/officeart/2005/8/layout/orgChart1"/>
    <dgm:cxn modelId="{84D6B216-BF5F-4177-8A40-1D11D94674F3}" type="presParOf" srcId="{4B34A5B9-C5D2-4586-95F2-B27F3A14240C}" destId="{E3B7AEA3-0169-43BF-82DF-B81BF6735EF7}" srcOrd="1" destOrd="0" presId="urn:microsoft.com/office/officeart/2005/8/layout/orgChart1"/>
    <dgm:cxn modelId="{FEF8C7AE-8827-4E6F-98C1-36F8C6EAF8EF}" type="presParOf" srcId="{E3B7AEA3-0169-43BF-82DF-B81BF6735EF7}" destId="{38DEAD45-8402-40B8-A175-9994C89887E1}" srcOrd="0" destOrd="0" presId="urn:microsoft.com/office/officeart/2005/8/layout/orgChart1"/>
    <dgm:cxn modelId="{0CB721E9-CFEA-45A9-B56E-253A6F187A6F}" type="presParOf" srcId="{E3B7AEA3-0169-43BF-82DF-B81BF6735EF7}" destId="{CB63F1D1-7B04-4AAC-B6F1-7499EC3E83A7}" srcOrd="1" destOrd="0" presId="urn:microsoft.com/office/officeart/2005/8/layout/orgChart1"/>
    <dgm:cxn modelId="{E8242CE1-34C1-4262-81B0-ECCD29C27E44}" type="presParOf" srcId="{CB63F1D1-7B04-4AAC-B6F1-7499EC3E83A7}" destId="{40D0ED54-3FF8-4261-B653-619E95B2031E}" srcOrd="0" destOrd="0" presId="urn:microsoft.com/office/officeart/2005/8/layout/orgChart1"/>
    <dgm:cxn modelId="{FEC63801-11C3-4708-AA76-AED618EFC2A5}" type="presParOf" srcId="{40D0ED54-3FF8-4261-B653-619E95B2031E}" destId="{510BE808-17FE-4F9A-A512-D511D77F162A}" srcOrd="0" destOrd="0" presId="urn:microsoft.com/office/officeart/2005/8/layout/orgChart1"/>
    <dgm:cxn modelId="{AA4555C8-9A32-4E5A-89CD-909720CFFE22}" type="presParOf" srcId="{40D0ED54-3FF8-4261-B653-619E95B2031E}" destId="{EC572A99-A141-4019-8D96-9EC936E4A71D}" srcOrd="1" destOrd="0" presId="urn:microsoft.com/office/officeart/2005/8/layout/orgChart1"/>
    <dgm:cxn modelId="{18641020-EDC6-4362-B42D-E7525D7451A9}" type="presParOf" srcId="{CB63F1D1-7B04-4AAC-B6F1-7499EC3E83A7}" destId="{2D6AF488-4186-40EA-A434-6E6862A8C03B}" srcOrd="1" destOrd="0" presId="urn:microsoft.com/office/officeart/2005/8/layout/orgChart1"/>
    <dgm:cxn modelId="{F16EC0F4-1404-42DF-AFDD-02EF80178D48}" type="presParOf" srcId="{2D6AF488-4186-40EA-A434-6E6862A8C03B}" destId="{519DC9D0-72C0-4F46-BE25-1C979A7EEF10}" srcOrd="0" destOrd="0" presId="urn:microsoft.com/office/officeart/2005/8/layout/orgChart1"/>
    <dgm:cxn modelId="{7B3D1275-C813-4D20-8403-422D0910101C}" type="presParOf" srcId="{2D6AF488-4186-40EA-A434-6E6862A8C03B}" destId="{6977E610-6892-466B-B1DB-95D3908DA2AB}" srcOrd="1" destOrd="0" presId="urn:microsoft.com/office/officeart/2005/8/layout/orgChart1"/>
    <dgm:cxn modelId="{E205FD67-720A-4851-BC61-B7CC8CB605B8}" type="presParOf" srcId="{6977E610-6892-466B-B1DB-95D3908DA2AB}" destId="{CC7238AF-6BA1-4DB9-8DCD-3AE7F972A25E}" srcOrd="0" destOrd="0" presId="urn:microsoft.com/office/officeart/2005/8/layout/orgChart1"/>
    <dgm:cxn modelId="{D7AEB4C7-E1C8-47BB-8F07-635E69393C92}" type="presParOf" srcId="{CC7238AF-6BA1-4DB9-8DCD-3AE7F972A25E}" destId="{6EEC0AD8-17F3-4149-993B-A5623E69E815}" srcOrd="0" destOrd="0" presId="urn:microsoft.com/office/officeart/2005/8/layout/orgChart1"/>
    <dgm:cxn modelId="{6C72E0E3-3ACB-4636-A0BC-03A6E564E2C1}" type="presParOf" srcId="{CC7238AF-6BA1-4DB9-8DCD-3AE7F972A25E}" destId="{BFCD3852-D123-4106-945D-7E02B6A8B104}" srcOrd="1" destOrd="0" presId="urn:microsoft.com/office/officeart/2005/8/layout/orgChart1"/>
    <dgm:cxn modelId="{A81B4E47-B0E7-457E-831B-AF3AC48A2BDF}" type="presParOf" srcId="{6977E610-6892-466B-B1DB-95D3908DA2AB}" destId="{A324A91C-AF19-4156-8C68-741574A0B50A}" srcOrd="1" destOrd="0" presId="urn:microsoft.com/office/officeart/2005/8/layout/orgChart1"/>
    <dgm:cxn modelId="{307B8B75-480B-4268-9C3D-FEDFD12F2C5D}" type="presParOf" srcId="{6977E610-6892-466B-B1DB-95D3908DA2AB}" destId="{129DC09B-4433-4BF1-A5BC-FB5A8A4BBFBA}" srcOrd="2" destOrd="0" presId="urn:microsoft.com/office/officeart/2005/8/layout/orgChart1"/>
    <dgm:cxn modelId="{0C8950B4-8B5D-493F-BBDD-2B2B5C9E97DC}" type="presParOf" srcId="{CB63F1D1-7B04-4AAC-B6F1-7499EC3E83A7}" destId="{F6C9F10D-6744-4CF9-BBEC-AF531F4A39C8}" srcOrd="2" destOrd="0" presId="urn:microsoft.com/office/officeart/2005/8/layout/orgChart1"/>
    <dgm:cxn modelId="{E0DF4242-98C2-47C3-B5B2-D83E020707BC}" type="presParOf" srcId="{E3B7AEA3-0169-43BF-82DF-B81BF6735EF7}" destId="{3069CDC7-38E9-4961-99D3-864D31378077}" srcOrd="2" destOrd="0" presId="urn:microsoft.com/office/officeart/2005/8/layout/orgChart1"/>
    <dgm:cxn modelId="{59F8BC46-76A1-4AEA-9A70-126832A3ACCD}" type="presParOf" srcId="{E3B7AEA3-0169-43BF-82DF-B81BF6735EF7}" destId="{A3D942BE-E05B-4BD3-BF9D-0A032D132699}" srcOrd="3" destOrd="0" presId="urn:microsoft.com/office/officeart/2005/8/layout/orgChart1"/>
    <dgm:cxn modelId="{68FED81C-0970-4307-B541-A3C35A58331D}" type="presParOf" srcId="{A3D942BE-E05B-4BD3-BF9D-0A032D132699}" destId="{EDD6FA6F-C9B3-446D-9619-AB182797B804}" srcOrd="0" destOrd="0" presId="urn:microsoft.com/office/officeart/2005/8/layout/orgChart1"/>
    <dgm:cxn modelId="{BA7A35BA-F5AA-42D8-AA1B-A01F02DD7088}" type="presParOf" srcId="{EDD6FA6F-C9B3-446D-9619-AB182797B804}" destId="{A133DD7C-9F0C-4D41-B87D-CBF2DF9DDE69}" srcOrd="0" destOrd="0" presId="urn:microsoft.com/office/officeart/2005/8/layout/orgChart1"/>
    <dgm:cxn modelId="{5C9C0337-8FEB-446B-8C5B-3EAFB73CD5E0}" type="presParOf" srcId="{EDD6FA6F-C9B3-446D-9619-AB182797B804}" destId="{D404E6F1-7A8B-46E3-866E-D7660BC3C65F}" srcOrd="1" destOrd="0" presId="urn:microsoft.com/office/officeart/2005/8/layout/orgChart1"/>
    <dgm:cxn modelId="{1D70C3B5-F081-44BA-8CE7-1AB464521332}" type="presParOf" srcId="{A3D942BE-E05B-4BD3-BF9D-0A032D132699}" destId="{15415F5B-C3EC-4718-A646-8629B4C0AE79}" srcOrd="1" destOrd="0" presId="urn:microsoft.com/office/officeart/2005/8/layout/orgChart1"/>
    <dgm:cxn modelId="{1E1B07A8-3648-460F-B6E4-9E40676D3BF3}" type="presParOf" srcId="{15415F5B-C3EC-4718-A646-8629B4C0AE79}" destId="{7AF95F99-0EE4-4184-8396-C0B2055B810B}" srcOrd="0" destOrd="0" presId="urn:microsoft.com/office/officeart/2005/8/layout/orgChart1"/>
    <dgm:cxn modelId="{5B8FCF23-6555-4BD6-AA0A-A3EE4AC4BDA7}" type="presParOf" srcId="{15415F5B-C3EC-4718-A646-8629B4C0AE79}" destId="{F8FE9147-B129-46E5-B433-04CE7CE9CF3D}" srcOrd="1" destOrd="0" presId="urn:microsoft.com/office/officeart/2005/8/layout/orgChart1"/>
    <dgm:cxn modelId="{AAC11153-AC71-43BF-BC3B-1589CAF42727}" type="presParOf" srcId="{F8FE9147-B129-46E5-B433-04CE7CE9CF3D}" destId="{F99BCD16-01AE-4F9A-8EB3-E81DBC15630F}" srcOrd="0" destOrd="0" presId="urn:microsoft.com/office/officeart/2005/8/layout/orgChart1"/>
    <dgm:cxn modelId="{9592AD0D-A87D-4F52-BF6B-79387624AF7B}" type="presParOf" srcId="{F99BCD16-01AE-4F9A-8EB3-E81DBC15630F}" destId="{C44D3B98-7918-4ACA-BDBB-D976B9C1DD38}" srcOrd="0" destOrd="0" presId="urn:microsoft.com/office/officeart/2005/8/layout/orgChart1"/>
    <dgm:cxn modelId="{DE4320F8-EE8B-4DE0-B705-E29D9C13193A}" type="presParOf" srcId="{F99BCD16-01AE-4F9A-8EB3-E81DBC15630F}" destId="{2679E3C0-27DB-49EF-8389-C791B938FE33}" srcOrd="1" destOrd="0" presId="urn:microsoft.com/office/officeart/2005/8/layout/orgChart1"/>
    <dgm:cxn modelId="{8B039201-445C-4030-93FD-7C77AE542976}" type="presParOf" srcId="{F8FE9147-B129-46E5-B433-04CE7CE9CF3D}" destId="{711F42EF-97C2-4E5E-9EAF-0CC6B963364A}" srcOrd="1" destOrd="0" presId="urn:microsoft.com/office/officeart/2005/8/layout/orgChart1"/>
    <dgm:cxn modelId="{9A08BCD3-F68B-4962-8EC2-E57FEDD17351}" type="presParOf" srcId="{F8FE9147-B129-46E5-B433-04CE7CE9CF3D}" destId="{8E464E25-05A9-493C-8FC7-16695217B659}" srcOrd="2" destOrd="0" presId="urn:microsoft.com/office/officeart/2005/8/layout/orgChart1"/>
    <dgm:cxn modelId="{57839AB2-46E3-43EF-BD25-5545AE24EC8B}" type="presParOf" srcId="{A3D942BE-E05B-4BD3-BF9D-0A032D132699}" destId="{FB8C29ED-77C0-48CC-A83E-F045E485BB93}" srcOrd="2" destOrd="0" presId="urn:microsoft.com/office/officeart/2005/8/layout/orgChart1"/>
    <dgm:cxn modelId="{FCB3A94C-0A45-45A1-ABB4-A5A8383FCEA9}" type="presParOf" srcId="{4B34A5B9-C5D2-4586-95F2-B27F3A14240C}" destId="{1162E27F-B634-48C2-B2DE-7DEECBF13ED1}" srcOrd="2" destOrd="0" presId="urn:microsoft.com/office/officeart/2005/8/layout/orgChart1"/>
    <dgm:cxn modelId="{C57280E4-517F-4968-89E9-D13A1378EB56}" type="presParOf" srcId="{97D4F525-EE44-4ACC-8340-D03C2A39CB9A}" destId="{2084EC20-BD1A-46B5-8BCA-ADA47B8A4432}" srcOrd="2" destOrd="0" presId="urn:microsoft.com/office/officeart/2005/8/layout/orgChart1"/>
    <dgm:cxn modelId="{3B96FAF6-8011-46EB-B18C-64C4A96E821B}" type="presParOf" srcId="{97D4F525-EE44-4ACC-8340-D03C2A39CB9A}" destId="{8BD6A3E0-7519-412E-BC5A-CD4A3BFFA875}" srcOrd="3" destOrd="0" presId="urn:microsoft.com/office/officeart/2005/8/layout/orgChart1"/>
    <dgm:cxn modelId="{C138D57A-7F5C-4004-A4A3-127488DB97CE}" type="presParOf" srcId="{8BD6A3E0-7519-412E-BC5A-CD4A3BFFA875}" destId="{772B9579-4E63-423D-9631-12BCF1F23A26}" srcOrd="0" destOrd="0" presId="urn:microsoft.com/office/officeart/2005/8/layout/orgChart1"/>
    <dgm:cxn modelId="{C21FDBD7-BC02-4EB8-B672-791A9C340F31}" type="presParOf" srcId="{772B9579-4E63-423D-9631-12BCF1F23A26}" destId="{1402D026-597A-4A86-B95D-204F0116138E}" srcOrd="0" destOrd="0" presId="urn:microsoft.com/office/officeart/2005/8/layout/orgChart1"/>
    <dgm:cxn modelId="{087C9F93-9C8E-47F9-99D9-E1718B653D7A}" type="presParOf" srcId="{772B9579-4E63-423D-9631-12BCF1F23A26}" destId="{6E5CDEFB-B07B-4E31-92E7-AB2CC2CF331B}" srcOrd="1" destOrd="0" presId="urn:microsoft.com/office/officeart/2005/8/layout/orgChart1"/>
    <dgm:cxn modelId="{35351B80-CBFD-4A76-B7C3-4D4672B0C614}" type="presParOf" srcId="{8BD6A3E0-7519-412E-BC5A-CD4A3BFFA875}" destId="{EEF0FAE3-C795-4BD6-9727-CAE24E47691D}" srcOrd="1" destOrd="0" presId="urn:microsoft.com/office/officeart/2005/8/layout/orgChart1"/>
    <dgm:cxn modelId="{7069352D-3057-4919-852B-F681A1FE6CF2}" type="presParOf" srcId="{EEF0FAE3-C795-4BD6-9727-CAE24E47691D}" destId="{D10E7AAE-4A67-4DFA-AC16-2B1A97803CE6}" srcOrd="0" destOrd="0" presId="urn:microsoft.com/office/officeart/2005/8/layout/orgChart1"/>
    <dgm:cxn modelId="{95DE70A6-8C03-4E2E-BCD7-BD6BF35EFB5B}" type="presParOf" srcId="{EEF0FAE3-C795-4BD6-9727-CAE24E47691D}" destId="{447CB1C4-05F1-4CA4-9FAB-5F1D98CFB62C}" srcOrd="1" destOrd="0" presId="urn:microsoft.com/office/officeart/2005/8/layout/orgChart1"/>
    <dgm:cxn modelId="{BF95A36B-AC4C-4E4A-B807-C4E0BDB51F04}" type="presParOf" srcId="{447CB1C4-05F1-4CA4-9FAB-5F1D98CFB62C}" destId="{2A52AC33-EEEA-4AFB-96C7-E4E8F59CE9E1}" srcOrd="0" destOrd="0" presId="urn:microsoft.com/office/officeart/2005/8/layout/orgChart1"/>
    <dgm:cxn modelId="{31D97F73-39B1-451A-8186-2B8C56A8EDDB}" type="presParOf" srcId="{2A52AC33-EEEA-4AFB-96C7-E4E8F59CE9E1}" destId="{7301DED2-DC8B-4A59-BEBA-3D0EDD816BE4}" srcOrd="0" destOrd="0" presId="urn:microsoft.com/office/officeart/2005/8/layout/orgChart1"/>
    <dgm:cxn modelId="{6EA4D7C2-CFFA-4D98-ADAB-22C4CEE5FAEB}" type="presParOf" srcId="{2A52AC33-EEEA-4AFB-96C7-E4E8F59CE9E1}" destId="{01EF1B9E-0AEE-489D-990A-486642C29E30}" srcOrd="1" destOrd="0" presId="urn:microsoft.com/office/officeart/2005/8/layout/orgChart1"/>
    <dgm:cxn modelId="{2359475B-F755-4829-A312-AB3403105D46}" type="presParOf" srcId="{447CB1C4-05F1-4CA4-9FAB-5F1D98CFB62C}" destId="{83DAAB6E-B227-4B25-83A2-4095097DC089}" srcOrd="1" destOrd="0" presId="urn:microsoft.com/office/officeart/2005/8/layout/orgChart1"/>
    <dgm:cxn modelId="{91299312-D4F0-46D2-A40B-8B6E35D5E986}" type="presParOf" srcId="{83DAAB6E-B227-4B25-83A2-4095097DC089}" destId="{301DA6A1-A2E7-4B11-9023-E7B911A48036}" srcOrd="0" destOrd="0" presId="urn:microsoft.com/office/officeart/2005/8/layout/orgChart1"/>
    <dgm:cxn modelId="{3B7D1661-8D3B-405C-9389-20F95C47E145}" type="presParOf" srcId="{83DAAB6E-B227-4B25-83A2-4095097DC089}" destId="{C93C31BD-25B5-4C70-AEB5-87F1F19A3541}" srcOrd="1" destOrd="0" presId="urn:microsoft.com/office/officeart/2005/8/layout/orgChart1"/>
    <dgm:cxn modelId="{93E937A8-F7E6-4365-B9C5-E0ACAA752034}" type="presParOf" srcId="{C93C31BD-25B5-4C70-AEB5-87F1F19A3541}" destId="{B20E6049-CFB9-4AD2-924B-B17D9BAC5DCA}" srcOrd="0" destOrd="0" presId="urn:microsoft.com/office/officeart/2005/8/layout/orgChart1"/>
    <dgm:cxn modelId="{EDD378BB-53B6-4C77-989D-E7148CFB88C9}" type="presParOf" srcId="{B20E6049-CFB9-4AD2-924B-B17D9BAC5DCA}" destId="{2001CC76-B7C6-488A-BFC3-6F8EEB775211}" srcOrd="0" destOrd="0" presId="urn:microsoft.com/office/officeart/2005/8/layout/orgChart1"/>
    <dgm:cxn modelId="{B9E31493-565E-4657-BCAE-BEF26DE65E1A}" type="presParOf" srcId="{B20E6049-CFB9-4AD2-924B-B17D9BAC5DCA}" destId="{AD090BAC-9DB2-4B09-B46B-CA3C15EAB44F}" srcOrd="1" destOrd="0" presId="urn:microsoft.com/office/officeart/2005/8/layout/orgChart1"/>
    <dgm:cxn modelId="{757118C1-ADDD-4FA3-B772-1161E4748ED4}" type="presParOf" srcId="{C93C31BD-25B5-4C70-AEB5-87F1F19A3541}" destId="{04D31771-E009-437B-91B3-9965454034F8}" srcOrd="1" destOrd="0" presId="urn:microsoft.com/office/officeart/2005/8/layout/orgChart1"/>
    <dgm:cxn modelId="{1D86B2E2-DC95-4599-80AF-600CEF722453}" type="presParOf" srcId="{C93C31BD-25B5-4C70-AEB5-87F1F19A3541}" destId="{52BAC18A-6EA3-4769-8CD9-19DF0D874752}" srcOrd="2" destOrd="0" presId="urn:microsoft.com/office/officeart/2005/8/layout/orgChart1"/>
    <dgm:cxn modelId="{638B862D-80F5-4552-9E8A-FF7634725F83}" type="presParOf" srcId="{447CB1C4-05F1-4CA4-9FAB-5F1D98CFB62C}" destId="{1CC6E379-1887-4262-B9D6-70CD91506985}" srcOrd="2" destOrd="0" presId="urn:microsoft.com/office/officeart/2005/8/layout/orgChart1"/>
    <dgm:cxn modelId="{32008F0C-7386-4BF2-9079-4C64C8524613}" type="presParOf" srcId="{EEF0FAE3-C795-4BD6-9727-CAE24E47691D}" destId="{522BDA43-D9D2-411D-862E-642051A4275B}" srcOrd="2" destOrd="0" presId="urn:microsoft.com/office/officeart/2005/8/layout/orgChart1"/>
    <dgm:cxn modelId="{19A25357-BA0D-4035-854B-FD393CCB5543}" type="presParOf" srcId="{EEF0FAE3-C795-4BD6-9727-CAE24E47691D}" destId="{E260AA5A-BD0A-4BF7-92B2-A88E7C3D3E58}" srcOrd="3" destOrd="0" presId="urn:microsoft.com/office/officeart/2005/8/layout/orgChart1"/>
    <dgm:cxn modelId="{80DD0640-2CD6-471D-B151-79A39DE4466F}" type="presParOf" srcId="{E260AA5A-BD0A-4BF7-92B2-A88E7C3D3E58}" destId="{24B9298A-7B13-4E1C-9C85-D8AB6F67FB84}" srcOrd="0" destOrd="0" presId="urn:microsoft.com/office/officeart/2005/8/layout/orgChart1"/>
    <dgm:cxn modelId="{5A5DBAB3-BA7A-4387-8549-1C61262625E3}" type="presParOf" srcId="{24B9298A-7B13-4E1C-9C85-D8AB6F67FB84}" destId="{AFEDF98F-58D0-4537-ACB3-23D1332E44E2}" srcOrd="0" destOrd="0" presId="urn:microsoft.com/office/officeart/2005/8/layout/orgChart1"/>
    <dgm:cxn modelId="{75C5886E-FD16-4B83-A258-513935169846}" type="presParOf" srcId="{24B9298A-7B13-4E1C-9C85-D8AB6F67FB84}" destId="{F8FF2C65-D672-4737-AC18-B05666AE918E}" srcOrd="1" destOrd="0" presId="urn:microsoft.com/office/officeart/2005/8/layout/orgChart1"/>
    <dgm:cxn modelId="{875F82DC-5507-4F19-BD89-CE8E3FD0E8CC}" type="presParOf" srcId="{E260AA5A-BD0A-4BF7-92B2-A88E7C3D3E58}" destId="{42BA93B7-B712-41F4-AA30-3351D59BC0AF}" srcOrd="1" destOrd="0" presId="urn:microsoft.com/office/officeart/2005/8/layout/orgChart1"/>
    <dgm:cxn modelId="{AB8549F6-05D2-4FD9-B3CB-D5E9FF3E0B26}" type="presParOf" srcId="{42BA93B7-B712-41F4-AA30-3351D59BC0AF}" destId="{2CA0D1E4-582A-4140-8C3D-BDEAF1E1EDC0}" srcOrd="0" destOrd="0" presId="urn:microsoft.com/office/officeart/2005/8/layout/orgChart1"/>
    <dgm:cxn modelId="{83EE29D0-BCB0-4628-BCFA-80F09F940FA5}" type="presParOf" srcId="{42BA93B7-B712-41F4-AA30-3351D59BC0AF}" destId="{E44D78C9-FD55-4196-99D7-A31B0A8F5191}" srcOrd="1" destOrd="0" presId="urn:microsoft.com/office/officeart/2005/8/layout/orgChart1"/>
    <dgm:cxn modelId="{0A061B2F-32A7-45E9-9194-A871FED21B46}" type="presParOf" srcId="{E44D78C9-FD55-4196-99D7-A31B0A8F5191}" destId="{19FAE8F7-5636-46D2-BFA5-AC8FFBE325F5}" srcOrd="0" destOrd="0" presId="urn:microsoft.com/office/officeart/2005/8/layout/orgChart1"/>
    <dgm:cxn modelId="{32B18AA3-7A80-418E-A5A4-0ECE361BB285}" type="presParOf" srcId="{19FAE8F7-5636-46D2-BFA5-AC8FFBE325F5}" destId="{B3B98E17-4FD3-43DA-9C56-B6A7C9EC82CC}" srcOrd="0" destOrd="0" presId="urn:microsoft.com/office/officeart/2005/8/layout/orgChart1"/>
    <dgm:cxn modelId="{B84DB0B6-7832-4744-935D-24CBA0D45FFF}" type="presParOf" srcId="{19FAE8F7-5636-46D2-BFA5-AC8FFBE325F5}" destId="{E1300CB7-CD57-4023-BE68-2EB0ADA06A97}" srcOrd="1" destOrd="0" presId="urn:microsoft.com/office/officeart/2005/8/layout/orgChart1"/>
    <dgm:cxn modelId="{62140953-EBC3-45C8-9AFA-C55F16AF6E36}" type="presParOf" srcId="{E44D78C9-FD55-4196-99D7-A31B0A8F5191}" destId="{D5638376-E512-4ACF-B7D4-3A85D1F3876A}" srcOrd="1" destOrd="0" presId="urn:microsoft.com/office/officeart/2005/8/layout/orgChart1"/>
    <dgm:cxn modelId="{BD2A700B-25F0-437E-9B5E-87B2A6B5B801}" type="presParOf" srcId="{E44D78C9-FD55-4196-99D7-A31B0A8F5191}" destId="{00D4E1C1-7821-444F-9282-F4AF412052C2}" srcOrd="2" destOrd="0" presId="urn:microsoft.com/office/officeart/2005/8/layout/orgChart1"/>
    <dgm:cxn modelId="{0742F0EA-B417-43FE-ACAA-3FBC77AFB9B6}" type="presParOf" srcId="{E260AA5A-BD0A-4BF7-92B2-A88E7C3D3E58}" destId="{543611A7-8899-417D-B4CB-327BE2A7F1FA}" srcOrd="2" destOrd="0" presId="urn:microsoft.com/office/officeart/2005/8/layout/orgChart1"/>
    <dgm:cxn modelId="{C9CF31DA-3CFE-4B11-8DA2-A111F94EC4BD}" type="presParOf" srcId="{8BD6A3E0-7519-412E-BC5A-CD4A3BFFA875}" destId="{7710A058-EF42-47A5-8920-62E893E9307D}" srcOrd="2" destOrd="0" presId="urn:microsoft.com/office/officeart/2005/8/layout/orgChart1"/>
    <dgm:cxn modelId="{5BB70B8E-3C1E-4928-8F66-5D1FF7E62B05}" type="presParOf" srcId="{97D4F525-EE44-4ACC-8340-D03C2A39CB9A}" destId="{3FACC8B3-CFB7-48DA-B648-AD17235D524C}" srcOrd="4" destOrd="0" presId="urn:microsoft.com/office/officeart/2005/8/layout/orgChart1"/>
    <dgm:cxn modelId="{64C6561D-3997-4D45-863E-76DFD0368B1C}" type="presParOf" srcId="{97D4F525-EE44-4ACC-8340-D03C2A39CB9A}" destId="{FAF711D4-5CD7-4FC8-89AF-EE7D84ED30AC}" srcOrd="5" destOrd="0" presId="urn:microsoft.com/office/officeart/2005/8/layout/orgChart1"/>
    <dgm:cxn modelId="{4E538FCA-E0CE-4D15-B481-FC1D8F1658C5}" type="presParOf" srcId="{FAF711D4-5CD7-4FC8-89AF-EE7D84ED30AC}" destId="{6642D78C-2A0B-400A-A159-8F2840880859}" srcOrd="0" destOrd="0" presId="urn:microsoft.com/office/officeart/2005/8/layout/orgChart1"/>
    <dgm:cxn modelId="{CB94A138-2CF2-4B60-BFEF-F086D328E666}" type="presParOf" srcId="{6642D78C-2A0B-400A-A159-8F2840880859}" destId="{0CCFA12F-4FA8-4289-B09A-023A268C6914}" srcOrd="0" destOrd="0" presId="urn:microsoft.com/office/officeart/2005/8/layout/orgChart1"/>
    <dgm:cxn modelId="{423F32AD-1AED-439E-BC54-DCFF6EFA6349}" type="presParOf" srcId="{6642D78C-2A0B-400A-A159-8F2840880859}" destId="{28E59276-C01A-4DF7-8315-86D251D93821}" srcOrd="1" destOrd="0" presId="urn:microsoft.com/office/officeart/2005/8/layout/orgChart1"/>
    <dgm:cxn modelId="{10E06AA3-BA17-4464-90A7-A256944F25B0}" type="presParOf" srcId="{FAF711D4-5CD7-4FC8-89AF-EE7D84ED30AC}" destId="{811352D4-FB4C-420A-A095-691DDACD2DE9}" srcOrd="1" destOrd="0" presId="urn:microsoft.com/office/officeart/2005/8/layout/orgChart1"/>
    <dgm:cxn modelId="{0D92E73D-5E37-4827-97D5-65E1A7AE1013}" type="presParOf" srcId="{811352D4-FB4C-420A-A095-691DDACD2DE9}" destId="{58EBDA09-462B-422F-B65A-C06B056F0D51}" srcOrd="0" destOrd="0" presId="urn:microsoft.com/office/officeart/2005/8/layout/orgChart1"/>
    <dgm:cxn modelId="{8EFF2970-3DEA-4B9A-A43B-1F4CBCFE2F1F}" type="presParOf" srcId="{811352D4-FB4C-420A-A095-691DDACD2DE9}" destId="{E15446DA-9E36-4DCA-A7E0-E0C127711991}" srcOrd="1" destOrd="0" presId="urn:microsoft.com/office/officeart/2005/8/layout/orgChart1"/>
    <dgm:cxn modelId="{EE971EC4-D2DC-429C-9800-C7C015D03D2C}" type="presParOf" srcId="{E15446DA-9E36-4DCA-A7E0-E0C127711991}" destId="{C5BE3D20-E9BB-45A1-B7BE-50A7473D40B6}" srcOrd="0" destOrd="0" presId="urn:microsoft.com/office/officeart/2005/8/layout/orgChart1"/>
    <dgm:cxn modelId="{41CF9675-3BB1-47ED-AA13-9AF7C98C2F14}" type="presParOf" srcId="{C5BE3D20-E9BB-45A1-B7BE-50A7473D40B6}" destId="{BFBFC6C7-101E-4F36-81F6-C6EC1D466531}" srcOrd="0" destOrd="0" presId="urn:microsoft.com/office/officeart/2005/8/layout/orgChart1"/>
    <dgm:cxn modelId="{4E230786-FE8C-420C-B77E-F33ACB139096}" type="presParOf" srcId="{C5BE3D20-E9BB-45A1-B7BE-50A7473D40B6}" destId="{0CC2EB9A-BC7B-462C-974F-0E905AA128D1}" srcOrd="1" destOrd="0" presId="urn:microsoft.com/office/officeart/2005/8/layout/orgChart1"/>
    <dgm:cxn modelId="{8E3BC44C-227E-4534-B7F8-C748D22DF93D}" type="presParOf" srcId="{E15446DA-9E36-4DCA-A7E0-E0C127711991}" destId="{61C01EB8-215F-43B0-A703-3E7DD60EE90B}" srcOrd="1" destOrd="0" presId="urn:microsoft.com/office/officeart/2005/8/layout/orgChart1"/>
    <dgm:cxn modelId="{C46474AF-9AB9-4B4C-A096-0F76D08BB44E}" type="presParOf" srcId="{E15446DA-9E36-4DCA-A7E0-E0C127711991}" destId="{17DDAC5D-A5CC-4EC0-88B4-53DF20B7A921}" srcOrd="2" destOrd="0" presId="urn:microsoft.com/office/officeart/2005/8/layout/orgChart1"/>
    <dgm:cxn modelId="{547847DD-47AC-40C9-94B9-6A1A1A55E4DD}" type="presParOf" srcId="{FAF711D4-5CD7-4FC8-89AF-EE7D84ED30AC}" destId="{A15F83B0-731C-4FC8-BA72-9FB2B82695B7}" srcOrd="2" destOrd="0" presId="urn:microsoft.com/office/officeart/2005/8/layout/orgChart1"/>
    <dgm:cxn modelId="{9973CFCA-FA63-4DDB-A0DC-62CC161066B1}" type="presParOf" srcId="{97D4F525-EE44-4ACC-8340-D03C2A39CB9A}" destId="{4EB874E1-9BCF-4F94-B8F8-AC4893CA7871}" srcOrd="6" destOrd="0" presId="urn:microsoft.com/office/officeart/2005/8/layout/orgChart1"/>
    <dgm:cxn modelId="{E4097F36-94C1-45B3-A12C-0DA3B1612455}" type="presParOf" srcId="{97D4F525-EE44-4ACC-8340-D03C2A39CB9A}" destId="{5B78EAFC-81A3-4770-8635-5A3F808202FD}" srcOrd="7" destOrd="0" presId="urn:microsoft.com/office/officeart/2005/8/layout/orgChart1"/>
    <dgm:cxn modelId="{1E4E038F-BED5-492E-AE7D-741F696E5F5C}" type="presParOf" srcId="{5B78EAFC-81A3-4770-8635-5A3F808202FD}" destId="{9EF3B608-7BA2-4142-B364-300EEE22B41C}" srcOrd="0" destOrd="0" presId="urn:microsoft.com/office/officeart/2005/8/layout/orgChart1"/>
    <dgm:cxn modelId="{A9E0685C-9C7F-4D83-8F6E-6DF23C205631}" type="presParOf" srcId="{9EF3B608-7BA2-4142-B364-300EEE22B41C}" destId="{70DD0C61-5EBB-4075-B301-57410B7FAFDA}" srcOrd="0" destOrd="0" presId="urn:microsoft.com/office/officeart/2005/8/layout/orgChart1"/>
    <dgm:cxn modelId="{37F16CB4-021B-4733-9CF0-9ACF4DA6C0DB}" type="presParOf" srcId="{9EF3B608-7BA2-4142-B364-300EEE22B41C}" destId="{A4B22FCB-4EBA-47AC-8D01-046F1CC8CA3B}" srcOrd="1" destOrd="0" presId="urn:microsoft.com/office/officeart/2005/8/layout/orgChart1"/>
    <dgm:cxn modelId="{4CEB7A24-9CF5-4500-AA2D-3F5FB615D433}" type="presParOf" srcId="{5B78EAFC-81A3-4770-8635-5A3F808202FD}" destId="{0800156C-63D6-4499-994B-F345E2FC0ED3}" srcOrd="1" destOrd="0" presId="urn:microsoft.com/office/officeart/2005/8/layout/orgChart1"/>
    <dgm:cxn modelId="{A34AD674-3E32-4618-8C7D-6B2CDE7DC2D2}" type="presParOf" srcId="{0800156C-63D6-4499-994B-F345E2FC0ED3}" destId="{74120B1F-436C-423F-8C7A-4AB74DC64335}" srcOrd="0" destOrd="0" presId="urn:microsoft.com/office/officeart/2005/8/layout/orgChart1"/>
    <dgm:cxn modelId="{EB648548-BD53-4E3B-AD94-124D995AB3BC}" type="presParOf" srcId="{0800156C-63D6-4499-994B-F345E2FC0ED3}" destId="{940F06C4-4368-4459-ABD2-90A32B2EC194}" srcOrd="1" destOrd="0" presId="urn:microsoft.com/office/officeart/2005/8/layout/orgChart1"/>
    <dgm:cxn modelId="{BF4CA748-0E48-4004-BD6B-6D0980A359BF}" type="presParOf" srcId="{940F06C4-4368-4459-ABD2-90A32B2EC194}" destId="{ED498D11-0473-4779-8DF6-E86BB4390421}" srcOrd="0" destOrd="0" presId="urn:microsoft.com/office/officeart/2005/8/layout/orgChart1"/>
    <dgm:cxn modelId="{533EA7F2-621B-404C-B6F1-154678AC6929}" type="presParOf" srcId="{ED498D11-0473-4779-8DF6-E86BB4390421}" destId="{16CDB33F-BE39-46F1-B272-F9B1BDC1B1F7}" srcOrd="0" destOrd="0" presId="urn:microsoft.com/office/officeart/2005/8/layout/orgChart1"/>
    <dgm:cxn modelId="{D5FAD9D7-F747-4EE0-9373-EA8AFEDD5A1D}" type="presParOf" srcId="{ED498D11-0473-4779-8DF6-E86BB4390421}" destId="{AE01AD3E-F507-49B3-A6E5-ACDE4693D6BE}" srcOrd="1" destOrd="0" presId="urn:microsoft.com/office/officeart/2005/8/layout/orgChart1"/>
    <dgm:cxn modelId="{6E4D5684-EF46-43C6-B626-B9B9ED0C6EFE}" type="presParOf" srcId="{940F06C4-4368-4459-ABD2-90A32B2EC194}" destId="{3D9CA456-61EA-40F3-B752-B9C901F077EE}" srcOrd="1" destOrd="0" presId="urn:microsoft.com/office/officeart/2005/8/layout/orgChart1"/>
    <dgm:cxn modelId="{4F245391-BBD1-4B3F-93F8-0EC2816C55D4}" type="presParOf" srcId="{3D9CA456-61EA-40F3-B752-B9C901F077EE}" destId="{AA0F9F7B-6D0D-488D-BC47-1EB296B0C56C}" srcOrd="0" destOrd="0" presId="urn:microsoft.com/office/officeart/2005/8/layout/orgChart1"/>
    <dgm:cxn modelId="{03E4F2C8-B3B2-4DB8-91CD-C04B08EC0D4A}" type="presParOf" srcId="{3D9CA456-61EA-40F3-B752-B9C901F077EE}" destId="{274DD28D-8D1F-4EC1-9D40-8593D0EA37EE}" srcOrd="1" destOrd="0" presId="urn:microsoft.com/office/officeart/2005/8/layout/orgChart1"/>
    <dgm:cxn modelId="{A32C33FA-A6C7-4F3F-9CA6-5E8753CA16A9}" type="presParOf" srcId="{274DD28D-8D1F-4EC1-9D40-8593D0EA37EE}" destId="{A3E69A26-3EC6-4BCD-8D30-E711F2CDFDE9}" srcOrd="0" destOrd="0" presId="urn:microsoft.com/office/officeart/2005/8/layout/orgChart1"/>
    <dgm:cxn modelId="{38C85323-1560-4334-95AB-D50363025469}" type="presParOf" srcId="{A3E69A26-3EC6-4BCD-8D30-E711F2CDFDE9}" destId="{E5A1B241-3FCF-447C-A5F7-FDB8BD71A115}" srcOrd="0" destOrd="0" presId="urn:microsoft.com/office/officeart/2005/8/layout/orgChart1"/>
    <dgm:cxn modelId="{E4562EF9-7E0D-49B3-84CE-AAC025DABAAE}" type="presParOf" srcId="{A3E69A26-3EC6-4BCD-8D30-E711F2CDFDE9}" destId="{196C4E7E-CA55-48C4-8262-19A0DB45AFA8}" srcOrd="1" destOrd="0" presId="urn:microsoft.com/office/officeart/2005/8/layout/orgChart1"/>
    <dgm:cxn modelId="{3C8F3391-0100-4983-B1E5-F77875747689}" type="presParOf" srcId="{274DD28D-8D1F-4EC1-9D40-8593D0EA37EE}" destId="{BB01EC10-7CC9-416B-99A6-7E850A016872}" srcOrd="1" destOrd="0" presId="urn:microsoft.com/office/officeart/2005/8/layout/orgChart1"/>
    <dgm:cxn modelId="{95B2E89F-1711-44F5-95F4-75608D11C3E3}" type="presParOf" srcId="{274DD28D-8D1F-4EC1-9D40-8593D0EA37EE}" destId="{300BD53F-570E-4FC0-BC65-6865A1C0BBDD}" srcOrd="2" destOrd="0" presId="urn:microsoft.com/office/officeart/2005/8/layout/orgChart1"/>
    <dgm:cxn modelId="{7A9A9126-598D-49F7-9213-7CC19DD92D97}" type="presParOf" srcId="{940F06C4-4368-4459-ABD2-90A32B2EC194}" destId="{8390745C-B085-4C17-A1A4-693A211E0A32}" srcOrd="2" destOrd="0" presId="urn:microsoft.com/office/officeart/2005/8/layout/orgChart1"/>
    <dgm:cxn modelId="{68653016-3D47-4AD6-A0CB-413377CDB433}" type="presParOf" srcId="{0800156C-63D6-4499-994B-F345E2FC0ED3}" destId="{7A45BE2B-4FA4-4D4C-98A5-B41794F81812}" srcOrd="2" destOrd="0" presId="urn:microsoft.com/office/officeart/2005/8/layout/orgChart1"/>
    <dgm:cxn modelId="{9567B44D-C62D-4900-A27F-BE90BD280CAB}" type="presParOf" srcId="{0800156C-63D6-4499-994B-F345E2FC0ED3}" destId="{82B115CB-ED79-4E67-A8EA-91D1F6EBE7FD}" srcOrd="3" destOrd="0" presId="urn:microsoft.com/office/officeart/2005/8/layout/orgChart1"/>
    <dgm:cxn modelId="{A2D6B28F-0BF9-40DB-A9DB-43D9ADC77FA9}" type="presParOf" srcId="{82B115CB-ED79-4E67-A8EA-91D1F6EBE7FD}" destId="{1DB4E63C-665D-4A15-BDD8-A8C0B0B3C8CE}" srcOrd="0" destOrd="0" presId="urn:microsoft.com/office/officeart/2005/8/layout/orgChart1"/>
    <dgm:cxn modelId="{06D44E66-2DA7-45C2-B95A-3F648122CD25}" type="presParOf" srcId="{1DB4E63C-665D-4A15-BDD8-A8C0B0B3C8CE}" destId="{AD446283-8308-417B-B249-89DBB86CD8E0}" srcOrd="0" destOrd="0" presId="urn:microsoft.com/office/officeart/2005/8/layout/orgChart1"/>
    <dgm:cxn modelId="{83C881A4-2BAF-485F-8928-9400C8452BF5}" type="presParOf" srcId="{1DB4E63C-665D-4A15-BDD8-A8C0B0B3C8CE}" destId="{9CB6B11C-5956-4F23-9D05-C5F7703BFA0A}" srcOrd="1" destOrd="0" presId="urn:microsoft.com/office/officeart/2005/8/layout/orgChart1"/>
    <dgm:cxn modelId="{0DED1689-4BF4-4315-9169-61DA03621910}" type="presParOf" srcId="{82B115CB-ED79-4E67-A8EA-91D1F6EBE7FD}" destId="{8FDD6DCC-0C3B-4C9D-88AD-F3C0FF03489C}" srcOrd="1" destOrd="0" presId="urn:microsoft.com/office/officeart/2005/8/layout/orgChart1"/>
    <dgm:cxn modelId="{AD856ADC-D7D3-448F-99F9-65C0A2542954}" type="presParOf" srcId="{8FDD6DCC-0C3B-4C9D-88AD-F3C0FF03489C}" destId="{0B35B9B4-D7E0-4A6F-983C-330B5F33C5E2}" srcOrd="0" destOrd="0" presId="urn:microsoft.com/office/officeart/2005/8/layout/orgChart1"/>
    <dgm:cxn modelId="{16B05FE3-CBE7-4A60-A763-E4F109020A08}" type="presParOf" srcId="{8FDD6DCC-0C3B-4C9D-88AD-F3C0FF03489C}" destId="{C082F00D-5B3D-4654-9B17-AB84452EF99A}" srcOrd="1" destOrd="0" presId="urn:microsoft.com/office/officeart/2005/8/layout/orgChart1"/>
    <dgm:cxn modelId="{D80364ED-276D-4C53-8066-31529B02D8EC}" type="presParOf" srcId="{C082F00D-5B3D-4654-9B17-AB84452EF99A}" destId="{60AFB9C1-319B-4184-8EB6-244ED2B75C8A}" srcOrd="0" destOrd="0" presId="urn:microsoft.com/office/officeart/2005/8/layout/orgChart1"/>
    <dgm:cxn modelId="{65834C9A-2A10-4176-A0B9-9CF63A787ABB}" type="presParOf" srcId="{60AFB9C1-319B-4184-8EB6-244ED2B75C8A}" destId="{FE5E42A4-0439-4F44-9F24-1FDCE2B7F767}" srcOrd="0" destOrd="0" presId="urn:microsoft.com/office/officeart/2005/8/layout/orgChart1"/>
    <dgm:cxn modelId="{6610CC82-9C4B-43AA-9D39-2F6967A4564B}" type="presParOf" srcId="{60AFB9C1-319B-4184-8EB6-244ED2B75C8A}" destId="{6DA6EFC0-0449-4B0D-991D-2FC42638FED1}" srcOrd="1" destOrd="0" presId="urn:microsoft.com/office/officeart/2005/8/layout/orgChart1"/>
    <dgm:cxn modelId="{25EABC20-3976-4DB1-B85B-3E551E65A5D3}" type="presParOf" srcId="{C082F00D-5B3D-4654-9B17-AB84452EF99A}" destId="{0334576F-80EC-43BB-936B-F91AADE6268B}" srcOrd="1" destOrd="0" presId="urn:microsoft.com/office/officeart/2005/8/layout/orgChart1"/>
    <dgm:cxn modelId="{085735F4-9E88-4EAE-A62F-0599597A4100}" type="presParOf" srcId="{C082F00D-5B3D-4654-9B17-AB84452EF99A}" destId="{045607D5-EBF6-4088-841E-3ED9A4178CD9}" srcOrd="2" destOrd="0" presId="urn:microsoft.com/office/officeart/2005/8/layout/orgChart1"/>
    <dgm:cxn modelId="{5C10276D-3868-49EC-8B19-9620EDEA7961}" type="presParOf" srcId="{82B115CB-ED79-4E67-A8EA-91D1F6EBE7FD}" destId="{E2E8D727-C44C-4913-A227-D379F61E7D38}" srcOrd="2" destOrd="0" presId="urn:microsoft.com/office/officeart/2005/8/layout/orgChart1"/>
    <dgm:cxn modelId="{0CEC56AA-3B13-4CF0-8C90-7535F88B7A1A}" type="presParOf" srcId="{5B78EAFC-81A3-4770-8635-5A3F808202FD}" destId="{5575C886-9E00-4BD6-8186-D422ED02019F}" srcOrd="2" destOrd="0" presId="urn:microsoft.com/office/officeart/2005/8/layout/orgChart1"/>
    <dgm:cxn modelId="{86BB59A6-6AE5-4501-AD7E-9130F93A0E2D}" type="presParOf" srcId="{5C106085-AB59-440E-AC6E-AAEA8A857A14}" destId="{FC312E43-62C3-4E21-BEA8-E92707E681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5B9B4-D7E0-4A6F-983C-330B5F33C5E2}">
      <dsp:nvSpPr>
        <dsp:cNvPr id="0" name=""/>
        <dsp:cNvSpPr/>
      </dsp:nvSpPr>
      <dsp:spPr>
        <a:xfrm>
          <a:off x="9789453" y="2646350"/>
          <a:ext cx="192844" cy="1566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922"/>
              </a:lnTo>
              <a:lnTo>
                <a:pt x="192844" y="1566922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5BE2B-4FA4-4D4C-98A5-B41794F81812}">
      <dsp:nvSpPr>
        <dsp:cNvPr id="0" name=""/>
        <dsp:cNvSpPr/>
      </dsp:nvSpPr>
      <dsp:spPr>
        <a:xfrm>
          <a:off x="9525898" y="1733551"/>
          <a:ext cx="777807" cy="269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91"/>
              </a:lnTo>
              <a:lnTo>
                <a:pt x="777807" y="134991"/>
              </a:lnTo>
              <a:lnTo>
                <a:pt x="777807" y="269982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F9F7B-6D0D-488D-BC47-1EB296B0C56C}">
      <dsp:nvSpPr>
        <dsp:cNvPr id="0" name=""/>
        <dsp:cNvSpPr/>
      </dsp:nvSpPr>
      <dsp:spPr>
        <a:xfrm>
          <a:off x="8233838" y="2646350"/>
          <a:ext cx="192844" cy="1091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1710"/>
              </a:lnTo>
              <a:lnTo>
                <a:pt x="192844" y="1091710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20B1F-436C-423F-8C7A-4AB74DC64335}">
      <dsp:nvSpPr>
        <dsp:cNvPr id="0" name=""/>
        <dsp:cNvSpPr/>
      </dsp:nvSpPr>
      <dsp:spPr>
        <a:xfrm>
          <a:off x="8748091" y="1733551"/>
          <a:ext cx="777807" cy="269982"/>
        </a:xfrm>
        <a:custGeom>
          <a:avLst/>
          <a:gdLst/>
          <a:ahLst/>
          <a:cxnLst/>
          <a:rect l="0" t="0" r="0" b="0"/>
          <a:pathLst>
            <a:path>
              <a:moveTo>
                <a:pt x="777807" y="0"/>
              </a:moveTo>
              <a:lnTo>
                <a:pt x="777807" y="134991"/>
              </a:lnTo>
              <a:lnTo>
                <a:pt x="0" y="134991"/>
              </a:lnTo>
              <a:lnTo>
                <a:pt x="0" y="269982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874E1-9BCF-4F94-B8F8-AC4893CA7871}">
      <dsp:nvSpPr>
        <dsp:cNvPr id="0" name=""/>
        <dsp:cNvSpPr/>
      </dsp:nvSpPr>
      <dsp:spPr>
        <a:xfrm>
          <a:off x="5476156" y="857129"/>
          <a:ext cx="4049741" cy="269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91"/>
              </a:lnTo>
              <a:lnTo>
                <a:pt x="4049741" y="134991"/>
              </a:lnTo>
              <a:lnTo>
                <a:pt x="4049741" y="26998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BDA09-462B-422F-B65A-C06B056F0D51}">
      <dsp:nvSpPr>
        <dsp:cNvPr id="0" name=""/>
        <dsp:cNvSpPr/>
      </dsp:nvSpPr>
      <dsp:spPr>
        <a:xfrm>
          <a:off x="6356815" y="1632783"/>
          <a:ext cx="192844" cy="1295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547"/>
              </a:lnTo>
              <a:lnTo>
                <a:pt x="192844" y="1295547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C8B3-CFB7-48DA-B648-AD17235D524C}">
      <dsp:nvSpPr>
        <dsp:cNvPr id="0" name=""/>
        <dsp:cNvSpPr/>
      </dsp:nvSpPr>
      <dsp:spPr>
        <a:xfrm>
          <a:off x="5476156" y="857129"/>
          <a:ext cx="1394911" cy="269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91"/>
              </a:lnTo>
              <a:lnTo>
                <a:pt x="1394911" y="134991"/>
              </a:lnTo>
              <a:lnTo>
                <a:pt x="1394911" y="26998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0D1E4-582A-4140-8C3D-BDEAF1E1EDC0}">
      <dsp:nvSpPr>
        <dsp:cNvPr id="0" name=""/>
        <dsp:cNvSpPr/>
      </dsp:nvSpPr>
      <dsp:spPr>
        <a:xfrm>
          <a:off x="4801200" y="2246429"/>
          <a:ext cx="192844" cy="1451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208"/>
              </a:lnTo>
              <a:lnTo>
                <a:pt x="192844" y="145120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BDA43-D9D2-411D-862E-642051A4275B}">
      <dsp:nvSpPr>
        <dsp:cNvPr id="0" name=""/>
        <dsp:cNvSpPr/>
      </dsp:nvSpPr>
      <dsp:spPr>
        <a:xfrm>
          <a:off x="4537645" y="1747083"/>
          <a:ext cx="777807" cy="269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91"/>
              </a:lnTo>
              <a:lnTo>
                <a:pt x="777807" y="134991"/>
              </a:lnTo>
              <a:lnTo>
                <a:pt x="777807" y="269982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DA6A1-A2E7-4B11-9023-E7B911A48036}">
      <dsp:nvSpPr>
        <dsp:cNvPr id="0" name=""/>
        <dsp:cNvSpPr/>
      </dsp:nvSpPr>
      <dsp:spPr>
        <a:xfrm>
          <a:off x="3245584" y="2305407"/>
          <a:ext cx="192844" cy="1457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7087"/>
              </a:lnTo>
              <a:lnTo>
                <a:pt x="192844" y="1457087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E7AAE-4A67-4DFA-AC16-2B1A97803CE6}">
      <dsp:nvSpPr>
        <dsp:cNvPr id="0" name=""/>
        <dsp:cNvSpPr/>
      </dsp:nvSpPr>
      <dsp:spPr>
        <a:xfrm>
          <a:off x="3759837" y="1747083"/>
          <a:ext cx="777807" cy="269982"/>
        </a:xfrm>
        <a:custGeom>
          <a:avLst/>
          <a:gdLst/>
          <a:ahLst/>
          <a:cxnLst/>
          <a:rect l="0" t="0" r="0" b="0"/>
          <a:pathLst>
            <a:path>
              <a:moveTo>
                <a:pt x="777807" y="0"/>
              </a:moveTo>
              <a:lnTo>
                <a:pt x="777807" y="134991"/>
              </a:lnTo>
              <a:lnTo>
                <a:pt x="0" y="134991"/>
              </a:lnTo>
              <a:lnTo>
                <a:pt x="0" y="269982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4EC20-BD1A-46B5-8BCA-ADA47B8A4432}">
      <dsp:nvSpPr>
        <dsp:cNvPr id="0" name=""/>
        <dsp:cNvSpPr/>
      </dsp:nvSpPr>
      <dsp:spPr>
        <a:xfrm>
          <a:off x="4537645" y="857129"/>
          <a:ext cx="938511" cy="269982"/>
        </a:xfrm>
        <a:custGeom>
          <a:avLst/>
          <a:gdLst/>
          <a:ahLst/>
          <a:cxnLst/>
          <a:rect l="0" t="0" r="0" b="0"/>
          <a:pathLst>
            <a:path>
              <a:moveTo>
                <a:pt x="938511" y="0"/>
              </a:moveTo>
              <a:lnTo>
                <a:pt x="938511" y="134991"/>
              </a:lnTo>
              <a:lnTo>
                <a:pt x="0" y="134991"/>
              </a:lnTo>
              <a:lnTo>
                <a:pt x="0" y="26998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95F99-0EE4-4184-8396-C0B2055B810B}">
      <dsp:nvSpPr>
        <dsp:cNvPr id="0" name=""/>
        <dsp:cNvSpPr/>
      </dsp:nvSpPr>
      <dsp:spPr>
        <a:xfrm>
          <a:off x="1689969" y="2423267"/>
          <a:ext cx="192844" cy="1467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751"/>
              </a:lnTo>
              <a:lnTo>
                <a:pt x="192844" y="1467751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9CDC7-38E9-4961-99D3-864D31378077}">
      <dsp:nvSpPr>
        <dsp:cNvPr id="0" name=""/>
        <dsp:cNvSpPr/>
      </dsp:nvSpPr>
      <dsp:spPr>
        <a:xfrm>
          <a:off x="1426415" y="1510468"/>
          <a:ext cx="777807" cy="269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91"/>
              </a:lnTo>
              <a:lnTo>
                <a:pt x="777807" y="134991"/>
              </a:lnTo>
              <a:lnTo>
                <a:pt x="777807" y="269982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DC9D0-72C0-4F46-BE25-1C979A7EEF10}">
      <dsp:nvSpPr>
        <dsp:cNvPr id="0" name=""/>
        <dsp:cNvSpPr/>
      </dsp:nvSpPr>
      <dsp:spPr>
        <a:xfrm>
          <a:off x="134354" y="2423267"/>
          <a:ext cx="192844" cy="1509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968"/>
              </a:lnTo>
              <a:lnTo>
                <a:pt x="192844" y="1509968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EAD45-8402-40B8-A175-9994C89887E1}">
      <dsp:nvSpPr>
        <dsp:cNvPr id="0" name=""/>
        <dsp:cNvSpPr/>
      </dsp:nvSpPr>
      <dsp:spPr>
        <a:xfrm>
          <a:off x="648607" y="1510468"/>
          <a:ext cx="777807" cy="269982"/>
        </a:xfrm>
        <a:custGeom>
          <a:avLst/>
          <a:gdLst/>
          <a:ahLst/>
          <a:cxnLst/>
          <a:rect l="0" t="0" r="0" b="0"/>
          <a:pathLst>
            <a:path>
              <a:moveTo>
                <a:pt x="777807" y="0"/>
              </a:moveTo>
              <a:lnTo>
                <a:pt x="777807" y="134991"/>
              </a:lnTo>
              <a:lnTo>
                <a:pt x="0" y="134991"/>
              </a:lnTo>
              <a:lnTo>
                <a:pt x="0" y="269982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1C234-2DB4-451F-A3AD-C4C445B1E3C2}">
      <dsp:nvSpPr>
        <dsp:cNvPr id="0" name=""/>
        <dsp:cNvSpPr/>
      </dsp:nvSpPr>
      <dsp:spPr>
        <a:xfrm>
          <a:off x="1426415" y="857129"/>
          <a:ext cx="4049741" cy="269982"/>
        </a:xfrm>
        <a:custGeom>
          <a:avLst/>
          <a:gdLst/>
          <a:ahLst/>
          <a:cxnLst/>
          <a:rect l="0" t="0" r="0" b="0"/>
          <a:pathLst>
            <a:path>
              <a:moveTo>
                <a:pt x="4049741" y="0"/>
              </a:moveTo>
              <a:lnTo>
                <a:pt x="4049741" y="134991"/>
              </a:lnTo>
              <a:lnTo>
                <a:pt x="0" y="134991"/>
              </a:lnTo>
              <a:lnTo>
                <a:pt x="0" y="269982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F80B6-F854-473A-AD50-8A1C5A133084}">
      <dsp:nvSpPr>
        <dsp:cNvPr id="0" name=""/>
        <dsp:cNvSpPr/>
      </dsp:nvSpPr>
      <dsp:spPr>
        <a:xfrm>
          <a:off x="4833340" y="214313"/>
          <a:ext cx="1285632" cy="6428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ARQUITECTURA DE SOFTWARE</a:t>
          </a:r>
          <a:endParaRPr lang="es-PE" sz="1000" kern="1200" dirty="0"/>
        </a:p>
      </dsp:txBody>
      <dsp:txXfrm>
        <a:off x="4833340" y="214313"/>
        <a:ext cx="1285632" cy="642816"/>
      </dsp:txXfrm>
    </dsp:sp>
    <dsp:sp modelId="{DF5E4B15-7762-4C24-810F-F690EA27EB52}">
      <dsp:nvSpPr>
        <dsp:cNvPr id="0" name=""/>
        <dsp:cNvSpPr/>
      </dsp:nvSpPr>
      <dsp:spPr>
        <a:xfrm>
          <a:off x="783599" y="1127112"/>
          <a:ext cx="1285632" cy="3833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FUBNDAMENTOS</a:t>
          </a:r>
          <a:endParaRPr lang="es-PE" sz="1000" kern="1200" dirty="0"/>
        </a:p>
      </dsp:txBody>
      <dsp:txXfrm>
        <a:off x="783599" y="1127112"/>
        <a:ext cx="1285632" cy="383356"/>
      </dsp:txXfrm>
    </dsp:sp>
    <dsp:sp modelId="{510BE808-17FE-4F9A-A512-D511D77F162A}">
      <dsp:nvSpPr>
        <dsp:cNvPr id="0" name=""/>
        <dsp:cNvSpPr/>
      </dsp:nvSpPr>
      <dsp:spPr>
        <a:xfrm>
          <a:off x="5791" y="1780451"/>
          <a:ext cx="1285632" cy="6428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Definición</a:t>
          </a:r>
          <a:endParaRPr lang="es-PE" sz="1000" kern="1200" dirty="0"/>
        </a:p>
      </dsp:txBody>
      <dsp:txXfrm>
        <a:off x="5791" y="1780451"/>
        <a:ext cx="1285632" cy="642816"/>
      </dsp:txXfrm>
    </dsp:sp>
    <dsp:sp modelId="{6EEC0AD8-17F3-4149-993B-A5623E69E815}">
      <dsp:nvSpPr>
        <dsp:cNvPr id="0" name=""/>
        <dsp:cNvSpPr/>
      </dsp:nvSpPr>
      <dsp:spPr>
        <a:xfrm>
          <a:off x="327199" y="2693250"/>
          <a:ext cx="1285632" cy="24799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1. Estructura fundamental de un sistema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2. Componentes, relaciones y propiedades
3. Respaldada por IEEE 1471 / ISO/IEC/IEEE 42010
4. Incluye decisiones clave que afectan diseño y evolución
5. Proporciona visión abstracta: comportamiento, escalabilidad, mantenibilidad</a:t>
          </a:r>
          <a:endParaRPr lang="es-PE" sz="1000" kern="1200" dirty="0"/>
        </a:p>
      </dsp:txBody>
      <dsp:txXfrm>
        <a:off x="327199" y="2693250"/>
        <a:ext cx="1285632" cy="2479971"/>
      </dsp:txXfrm>
    </dsp:sp>
    <dsp:sp modelId="{A133DD7C-9F0C-4D41-B87D-CBF2DF9DDE69}">
      <dsp:nvSpPr>
        <dsp:cNvPr id="0" name=""/>
        <dsp:cNvSpPr/>
      </dsp:nvSpPr>
      <dsp:spPr>
        <a:xfrm>
          <a:off x="1561406" y="1780451"/>
          <a:ext cx="1285632" cy="6428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Propósito</a:t>
          </a:r>
          <a:endParaRPr lang="es-PE" sz="1000" kern="1200" dirty="0"/>
        </a:p>
      </dsp:txBody>
      <dsp:txXfrm>
        <a:off x="1561406" y="1780451"/>
        <a:ext cx="1285632" cy="642816"/>
      </dsp:txXfrm>
    </dsp:sp>
    <dsp:sp modelId="{C44D3B98-7918-4ACA-BDBB-D976B9C1DD38}">
      <dsp:nvSpPr>
        <dsp:cNvPr id="0" name=""/>
        <dsp:cNvSpPr/>
      </dsp:nvSpPr>
      <dsp:spPr>
        <a:xfrm>
          <a:off x="1882814" y="2693250"/>
          <a:ext cx="1285632" cy="239553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1. Guía para desarrollo eficiente de sistemas
2. Base sólida para componentes del software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3. Facilita comunicación entre actores (desarrolladores, diseñadores, clientes)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4. Permite anticipar problemas técnicos y evaluar alternativas
5. Mejora la calidad del producto final</a:t>
          </a:r>
          <a:endParaRPr lang="es-PE" sz="1000" kern="1200" dirty="0"/>
        </a:p>
      </dsp:txBody>
      <dsp:txXfrm>
        <a:off x="1882814" y="2693250"/>
        <a:ext cx="1285632" cy="2395537"/>
      </dsp:txXfrm>
    </dsp:sp>
    <dsp:sp modelId="{1402D026-597A-4A86-B95D-204F0116138E}">
      <dsp:nvSpPr>
        <dsp:cNvPr id="0" name=""/>
        <dsp:cNvSpPr/>
      </dsp:nvSpPr>
      <dsp:spPr>
        <a:xfrm>
          <a:off x="3894829" y="1127112"/>
          <a:ext cx="1285632" cy="61997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DIFERENCIA ENTRE ARQUITECTURA Y DISEÑO</a:t>
          </a:r>
          <a:endParaRPr lang="es-PE" sz="1000" kern="1200" dirty="0"/>
        </a:p>
      </dsp:txBody>
      <dsp:txXfrm>
        <a:off x="3894829" y="1127112"/>
        <a:ext cx="1285632" cy="619970"/>
      </dsp:txXfrm>
    </dsp:sp>
    <dsp:sp modelId="{7301DED2-DC8B-4A59-BEBA-3D0EDD816BE4}">
      <dsp:nvSpPr>
        <dsp:cNvPr id="0" name=""/>
        <dsp:cNvSpPr/>
      </dsp:nvSpPr>
      <dsp:spPr>
        <a:xfrm>
          <a:off x="3117021" y="2017065"/>
          <a:ext cx="1285632" cy="288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Arquitectura</a:t>
          </a:r>
          <a:endParaRPr lang="es-PE" sz="1000" kern="1200" dirty="0"/>
        </a:p>
      </dsp:txBody>
      <dsp:txXfrm>
        <a:off x="3117021" y="2017065"/>
        <a:ext cx="1285632" cy="288341"/>
      </dsp:txXfrm>
    </dsp:sp>
    <dsp:sp modelId="{2001CC76-B7C6-488A-BFC3-6F8EEB775211}">
      <dsp:nvSpPr>
        <dsp:cNvPr id="0" name=""/>
        <dsp:cNvSpPr/>
      </dsp:nvSpPr>
      <dsp:spPr>
        <a:xfrm>
          <a:off x="3438429" y="2575390"/>
          <a:ext cx="1285632" cy="23742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000" kern="1200"/>
            <a:t>1. Nivel abstracto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000" kern="1200"/>
            <a:t>2. Define qué y dónde de los componentes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000" kern="1200"/>
            <a:t>3. Selección de estilos, patrones, tecnologías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000" kern="1200"/>
            <a:t>4. Analiza atributos de calidad (rendimiento, escalabilidad, seguridad)
5. Equivalente a plano estructural de un edificio</a:t>
          </a:r>
          <a:endParaRPr lang="es-PE" sz="1000" kern="1200" dirty="0"/>
        </a:p>
      </dsp:txBody>
      <dsp:txXfrm>
        <a:off x="3438429" y="2575390"/>
        <a:ext cx="1285632" cy="2374209"/>
      </dsp:txXfrm>
    </dsp:sp>
    <dsp:sp modelId="{AFEDF98F-58D0-4537-ACB3-23D1332E44E2}">
      <dsp:nvSpPr>
        <dsp:cNvPr id="0" name=""/>
        <dsp:cNvSpPr/>
      </dsp:nvSpPr>
      <dsp:spPr>
        <a:xfrm>
          <a:off x="4672636" y="2017065"/>
          <a:ext cx="1285632" cy="22936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Diseño</a:t>
          </a:r>
          <a:endParaRPr lang="es-PE" sz="1000" kern="1200" dirty="0"/>
        </a:p>
      </dsp:txBody>
      <dsp:txXfrm>
        <a:off x="4672636" y="2017065"/>
        <a:ext cx="1285632" cy="229363"/>
      </dsp:txXfrm>
    </dsp:sp>
    <dsp:sp modelId="{B3B98E17-4FD3-43DA-9C56-B6A7C9EC82CC}">
      <dsp:nvSpPr>
        <dsp:cNvPr id="0" name=""/>
        <dsp:cNvSpPr/>
      </dsp:nvSpPr>
      <dsp:spPr>
        <a:xfrm>
          <a:off x="4994044" y="2516411"/>
          <a:ext cx="1285632" cy="236245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1. Nivel de implementación
2. Define cómo se implementan clases, interfaces, algoritmos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3. Diseño de alto nivel y detallado
4. Equivalente a planificación de espacios interiores y acabados</a:t>
          </a:r>
          <a:endParaRPr lang="es-PE" sz="1000" kern="1200" dirty="0"/>
        </a:p>
      </dsp:txBody>
      <dsp:txXfrm>
        <a:off x="4994044" y="2516411"/>
        <a:ext cx="1285632" cy="2362452"/>
      </dsp:txXfrm>
    </dsp:sp>
    <dsp:sp modelId="{0CCFA12F-4FA8-4289-B09A-023A268C6914}">
      <dsp:nvSpPr>
        <dsp:cNvPr id="0" name=""/>
        <dsp:cNvSpPr/>
      </dsp:nvSpPr>
      <dsp:spPr>
        <a:xfrm>
          <a:off x="6228251" y="1127112"/>
          <a:ext cx="1285632" cy="5056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ROL DEL ARQUITECTO DE SOFTWARE</a:t>
          </a:r>
          <a:endParaRPr lang="es-PE" sz="1000" kern="1200" dirty="0"/>
        </a:p>
      </dsp:txBody>
      <dsp:txXfrm>
        <a:off x="6228251" y="1127112"/>
        <a:ext cx="1285632" cy="505671"/>
      </dsp:txXfrm>
    </dsp:sp>
    <dsp:sp modelId="{BFBFC6C7-101E-4F36-81F6-C6EC1D466531}">
      <dsp:nvSpPr>
        <dsp:cNvPr id="0" name=""/>
        <dsp:cNvSpPr/>
      </dsp:nvSpPr>
      <dsp:spPr>
        <a:xfrm>
          <a:off x="6549659" y="1902766"/>
          <a:ext cx="1285632" cy="205112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Diseña y supervisa la arquitectura de software, asegurando calidad, eligiendo tecnologías adecuadas, documentando correctamente y facilitando la comunicación entre stakeholders, combinando habilidades técnicas y blandas.</a:t>
          </a:r>
          <a:endParaRPr lang="es-PE" sz="1000" kern="1200" dirty="0"/>
        </a:p>
      </dsp:txBody>
      <dsp:txXfrm>
        <a:off x="6549659" y="1902766"/>
        <a:ext cx="1285632" cy="2051129"/>
      </dsp:txXfrm>
    </dsp:sp>
    <dsp:sp modelId="{70DD0C61-5EBB-4075-B301-57410B7FAFDA}">
      <dsp:nvSpPr>
        <dsp:cNvPr id="0" name=""/>
        <dsp:cNvSpPr/>
      </dsp:nvSpPr>
      <dsp:spPr>
        <a:xfrm>
          <a:off x="8883082" y="1127112"/>
          <a:ext cx="1285632" cy="60643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PRINCIPIOS Y ESTILOS ARQUITECTONICOS</a:t>
          </a:r>
          <a:endParaRPr lang="es-PE" sz="1000" kern="1200" dirty="0"/>
        </a:p>
      </dsp:txBody>
      <dsp:txXfrm>
        <a:off x="8883082" y="1127112"/>
        <a:ext cx="1285632" cy="606439"/>
      </dsp:txXfrm>
    </dsp:sp>
    <dsp:sp modelId="{16CDB33F-BE39-46F1-B272-F9B1BDC1B1F7}">
      <dsp:nvSpPr>
        <dsp:cNvPr id="0" name=""/>
        <dsp:cNvSpPr/>
      </dsp:nvSpPr>
      <dsp:spPr>
        <a:xfrm>
          <a:off x="8105274" y="2003534"/>
          <a:ext cx="1285632" cy="6428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Estilos</a:t>
          </a:r>
          <a:endParaRPr lang="es-PE" sz="1000" kern="1200" dirty="0"/>
        </a:p>
      </dsp:txBody>
      <dsp:txXfrm>
        <a:off x="8105274" y="2003534"/>
        <a:ext cx="1285632" cy="642816"/>
      </dsp:txXfrm>
    </dsp:sp>
    <dsp:sp modelId="{E5A1B241-3FCF-447C-A5F7-FDB8BD71A115}">
      <dsp:nvSpPr>
        <dsp:cNvPr id="0" name=""/>
        <dsp:cNvSpPr/>
      </dsp:nvSpPr>
      <dsp:spPr>
        <a:xfrm>
          <a:off x="8426683" y="2916333"/>
          <a:ext cx="938922" cy="164345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000" kern="1200"/>
            <a:t>1. Cliente-servidor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000" kern="1200"/>
            <a:t>2. En capas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000" kern="1200"/>
            <a:t>3. Microservicios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000" kern="1200"/>
            <a:t>4. Basadas en eventos</a:t>
          </a:r>
          <a:endParaRPr lang="es-PE" sz="1000" kern="1200" dirty="0"/>
        </a:p>
      </dsp:txBody>
      <dsp:txXfrm>
        <a:off x="8426683" y="2916333"/>
        <a:ext cx="938922" cy="1643455"/>
      </dsp:txXfrm>
    </dsp:sp>
    <dsp:sp modelId="{AD446283-8308-417B-B249-89DBB86CD8E0}">
      <dsp:nvSpPr>
        <dsp:cNvPr id="0" name=""/>
        <dsp:cNvSpPr/>
      </dsp:nvSpPr>
      <dsp:spPr>
        <a:xfrm>
          <a:off x="9660890" y="2003534"/>
          <a:ext cx="1285632" cy="6428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Principios</a:t>
          </a:r>
          <a:endParaRPr lang="es-PE" sz="1000" kern="1200" dirty="0"/>
        </a:p>
      </dsp:txBody>
      <dsp:txXfrm>
        <a:off x="9660890" y="2003534"/>
        <a:ext cx="1285632" cy="642816"/>
      </dsp:txXfrm>
    </dsp:sp>
    <dsp:sp modelId="{FE5E42A4-0439-4F44-9F24-1FDCE2B7F767}">
      <dsp:nvSpPr>
        <dsp:cNvPr id="0" name=""/>
        <dsp:cNvSpPr/>
      </dsp:nvSpPr>
      <dsp:spPr>
        <a:xfrm>
          <a:off x="9982298" y="2916333"/>
          <a:ext cx="1260935" cy="259387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/>
            <a:t>1. ISO/IEC/IEEE 42010:2011 : Descripción mediante vistas, stakeholders, preocupaciones arquitectónicas
2. ISO/IEC 25010:2011 : Modelo de calidad del software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/>
            <a:t>3. TOGAF: Marco para arquitecturas empresariales
4. CMMI : Buenas prácticas en desarrollo</a:t>
          </a:r>
          <a:endParaRPr lang="es-PE" sz="1000" kern="1200" dirty="0"/>
        </a:p>
      </dsp:txBody>
      <dsp:txXfrm>
        <a:off x="9982298" y="2916333"/>
        <a:ext cx="1260935" cy="2593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7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377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12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87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88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838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78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376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807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57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21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41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102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22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6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12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69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Fondo con red tecnológica">
            <a:extLst>
              <a:ext uri="{FF2B5EF4-FFF2-40B4-BE49-F238E27FC236}">
                <a16:creationId xmlns:a16="http://schemas.microsoft.com/office/drawing/2014/main" id="{2B5CF3CB-4F6B-3F1B-1ADD-A4E74DF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EA06554-379F-49E1-4C19-2E37985C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337" y="3856551"/>
            <a:ext cx="3816351" cy="1501945"/>
          </a:xfrm>
        </p:spPr>
        <p:txBody>
          <a:bodyPr>
            <a:normAutofit/>
          </a:bodyPr>
          <a:lstStyle/>
          <a:p>
            <a:r>
              <a:rPr lang="es-MX" sz="1600" dirty="0"/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Lazaro</a:t>
            </a:r>
            <a:r>
              <a:rPr lang="es-MX" sz="1600" dirty="0"/>
              <a:t> </a:t>
            </a:r>
            <a:r>
              <a:rPr lang="es-MX" sz="1600" dirty="0" err="1"/>
              <a:t>iguavel</a:t>
            </a:r>
            <a:r>
              <a:rPr lang="es-MX" sz="1600" dirty="0"/>
              <a:t> William </a:t>
            </a:r>
            <a:r>
              <a:rPr lang="es-MX" sz="1600" dirty="0" err="1"/>
              <a:t>mario</a:t>
            </a:r>
            <a:endParaRPr lang="es-PE" sz="1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7BE251-D585-B209-3FF0-8B1178F6DD63}"/>
              </a:ext>
            </a:extLst>
          </p:cNvPr>
          <p:cNvSpPr/>
          <p:nvPr/>
        </p:nvSpPr>
        <p:spPr>
          <a:xfrm>
            <a:off x="1338716" y="374614"/>
            <a:ext cx="95145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UNIVERSIDAD PERUANA LOS ANDES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1D7FBF-3043-161F-EDBC-299F74999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0" y="343406"/>
            <a:ext cx="1352550" cy="21297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886AC25-7D2E-DE3C-6CE4-FB4F317CE62A}"/>
              </a:ext>
            </a:extLst>
          </p:cNvPr>
          <p:cNvSpPr/>
          <p:nvPr/>
        </p:nvSpPr>
        <p:spPr>
          <a:xfrm>
            <a:off x="3599318" y="2008681"/>
            <a:ext cx="52822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FACULTAD DE INGENIERIA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E0B3414-D15E-E9D0-939D-2F68EC68A62A}"/>
              </a:ext>
            </a:extLst>
          </p:cNvPr>
          <p:cNvSpPr/>
          <p:nvPr/>
        </p:nvSpPr>
        <p:spPr>
          <a:xfrm>
            <a:off x="744341" y="2823682"/>
            <a:ext cx="38163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SISTEMAS Y COMPUTACIÓN</a:t>
            </a:r>
          </a:p>
        </p:txBody>
      </p:sp>
    </p:spTree>
    <p:extLst>
      <p:ext uri="{BB962C8B-B14F-4D97-AF65-F5344CB8AC3E}">
        <p14:creationId xmlns:p14="http://schemas.microsoft.com/office/powerpoint/2010/main" val="1229964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9A4D12B-224D-C6DC-988D-D15C5F341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567973"/>
              </p:ext>
            </p:extLst>
          </p:nvPr>
        </p:nvGraphicFramePr>
        <p:xfrm>
          <a:off x="471488" y="180975"/>
          <a:ext cx="11249025" cy="5724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652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</TotalTime>
  <Words>312</Words>
  <Application>Microsoft Office PowerPoint</Application>
  <PresentationFormat>Panorámica</PresentationFormat>
  <Paragraphs>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ADLaM Display</vt:lpstr>
      <vt:lpstr>Arial</vt:lpstr>
      <vt:lpstr>Calibri</vt:lpstr>
      <vt:lpstr>Calibri Light</vt:lpstr>
      <vt:lpstr>Celestial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MARIO LAZARO IGUAVEL</dc:creator>
  <cp:lastModifiedBy>WILLIAM MARIO LAZARO IGUAVEL</cp:lastModifiedBy>
  <cp:revision>1</cp:revision>
  <dcterms:created xsi:type="dcterms:W3CDTF">2025-09-18T13:55:18Z</dcterms:created>
  <dcterms:modified xsi:type="dcterms:W3CDTF">2025-09-18T14:38:58Z</dcterms:modified>
</cp:coreProperties>
</file>