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56" r:id="rId2"/>
    <p:sldId id="367" r:id="rId3"/>
    <p:sldId id="365" r:id="rId4"/>
    <p:sldId id="36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8245-F3CD-444B-AEA1-B7E737ADFBE8}" v="651" dt="2023-09-13T00:35: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浦　健次朗" userId="4dc884a8-fd95-403d-a383-b378924a686d" providerId="ADAL" clId="{01418245-F3CD-444B-AEA1-B7E737ADFBE8}"/>
    <pc:docChg chg="custSel addSld delSld modSld">
      <pc:chgData name="田浦　健次朗" userId="4dc884a8-fd95-403d-a383-b378924a686d" providerId="ADAL" clId="{01418245-F3CD-444B-AEA1-B7E737ADFBE8}" dt="2023-09-13T00:35:19.335" v="896" actId="6549"/>
      <pc:docMkLst>
        <pc:docMk/>
      </pc:docMkLst>
      <pc:sldChg chg="modSp add mod">
        <pc:chgData name="田浦　健次朗" userId="4dc884a8-fd95-403d-a383-b378924a686d" providerId="ADAL" clId="{01418245-F3CD-444B-AEA1-B7E737ADFBE8}" dt="2023-09-13T00:33:33.438" v="833" actId="20577"/>
        <pc:sldMkLst>
          <pc:docMk/>
          <pc:sldMk cId="0" sldId="256"/>
        </pc:sldMkLst>
        <pc:spChg chg="mod">
          <ac:chgData name="田浦　健次朗" userId="4dc884a8-fd95-403d-a383-b378924a686d" providerId="ADAL" clId="{01418245-F3CD-444B-AEA1-B7E737ADFBE8}" dt="2023-09-13T00:23:59.242" v="545" actId="20577"/>
          <ac:spMkLst>
            <pc:docMk/>
            <pc:sldMk cId="0" sldId="256"/>
            <ac:spMk id="2" creationId="{00000000-0000-0000-0000-000000000000}"/>
          </ac:spMkLst>
        </pc:spChg>
        <pc:spChg chg="mod">
          <ac:chgData name="田浦　健次朗" userId="4dc884a8-fd95-403d-a383-b378924a686d" providerId="ADAL" clId="{01418245-F3CD-444B-AEA1-B7E737ADFBE8}" dt="2023-09-13T00:33:33.438" v="833" actId="20577"/>
          <ac:spMkLst>
            <pc:docMk/>
            <pc:sldMk cId="0" sldId="256"/>
            <ac:spMk id="3" creationId="{00000000-0000-0000-0000-000000000000}"/>
          </ac:spMkLst>
        </pc:spChg>
      </pc:sldChg>
      <pc:sldChg chg="del">
        <pc:chgData name="田浦　健次朗" userId="4dc884a8-fd95-403d-a383-b378924a686d" providerId="ADAL" clId="{01418245-F3CD-444B-AEA1-B7E737ADFBE8}" dt="2023-09-12T23:47:20.419" v="4" actId="47"/>
        <pc:sldMkLst>
          <pc:docMk/>
          <pc:sldMk cId="0" sldId="275"/>
        </pc:sldMkLst>
      </pc:sldChg>
      <pc:sldChg chg="addSp delSp modSp add mod">
        <pc:chgData name="田浦　健次朗" userId="4dc884a8-fd95-403d-a383-b378924a686d" providerId="ADAL" clId="{01418245-F3CD-444B-AEA1-B7E737ADFBE8}" dt="2023-09-13T00:28:24.833" v="611" actId="20577"/>
        <pc:sldMkLst>
          <pc:docMk/>
          <pc:sldMk cId="0" sldId="365"/>
        </pc:sldMkLst>
        <pc:spChg chg="mod">
          <ac:chgData name="田浦　健次朗" userId="4dc884a8-fd95-403d-a383-b378924a686d" providerId="ADAL" clId="{01418245-F3CD-444B-AEA1-B7E737ADFBE8}" dt="2023-09-13T00:28:24.833" v="611" actId="20577"/>
          <ac:spMkLst>
            <pc:docMk/>
            <pc:sldMk cId="0" sldId="365"/>
            <ac:spMk id="3" creationId="{00000000-0000-0000-0000-000000000000}"/>
          </ac:spMkLst>
        </pc:spChg>
        <pc:spChg chg="add del mod">
          <ac:chgData name="田浦　健次朗" userId="4dc884a8-fd95-403d-a383-b378924a686d" providerId="ADAL" clId="{01418245-F3CD-444B-AEA1-B7E737ADFBE8}" dt="2023-09-13T00:27:25.113" v="607" actId="478"/>
          <ac:spMkLst>
            <pc:docMk/>
            <pc:sldMk cId="0" sldId="365"/>
            <ac:spMk id="7" creationId="{A7C08987-4C96-643C-3742-F4C074727523}"/>
          </ac:spMkLst>
        </pc:spChg>
      </pc:sldChg>
      <pc:sldChg chg="modSp add mod">
        <pc:chgData name="田浦　健次朗" userId="4dc884a8-fd95-403d-a383-b378924a686d" providerId="ADAL" clId="{01418245-F3CD-444B-AEA1-B7E737ADFBE8}" dt="2023-09-13T00:35:19.335" v="896" actId="6549"/>
        <pc:sldMkLst>
          <pc:docMk/>
          <pc:sldMk cId="2705707088" sldId="366"/>
        </pc:sldMkLst>
        <pc:spChg chg="mod">
          <ac:chgData name="田浦　健次朗" userId="4dc884a8-fd95-403d-a383-b378924a686d" providerId="ADAL" clId="{01418245-F3CD-444B-AEA1-B7E737ADFBE8}" dt="2023-09-13T00:32:15.845" v="636" actId="20577"/>
          <ac:spMkLst>
            <pc:docMk/>
            <pc:sldMk cId="2705707088" sldId="366"/>
            <ac:spMk id="2" creationId="{3EAA5BD3-E938-4F11-B0F4-2316FF60E0A8}"/>
          </ac:spMkLst>
        </pc:spChg>
        <pc:spChg chg="mod">
          <ac:chgData name="田浦　健次朗" userId="4dc884a8-fd95-403d-a383-b378924a686d" providerId="ADAL" clId="{01418245-F3CD-444B-AEA1-B7E737ADFBE8}" dt="2023-09-13T00:35:19.335" v="896" actId="6549"/>
          <ac:spMkLst>
            <pc:docMk/>
            <pc:sldMk cId="2705707088" sldId="366"/>
            <ac:spMk id="3" creationId="{600AC3DC-82E4-4B1F-A951-ACD4E388BB0A}"/>
          </ac:spMkLst>
        </pc:spChg>
      </pc:sldChg>
      <pc:sldChg chg="modSp add mod">
        <pc:chgData name="田浦　健次朗" userId="4dc884a8-fd95-403d-a383-b378924a686d" providerId="ADAL" clId="{01418245-F3CD-444B-AEA1-B7E737ADFBE8}" dt="2023-09-12T23:52:16.872" v="193" actId="14100"/>
        <pc:sldMkLst>
          <pc:docMk/>
          <pc:sldMk cId="3671589039" sldId="367"/>
        </pc:sldMkLst>
        <pc:spChg chg="mod">
          <ac:chgData name="田浦　健次朗" userId="4dc884a8-fd95-403d-a383-b378924a686d" providerId="ADAL" clId="{01418245-F3CD-444B-AEA1-B7E737ADFBE8}" dt="2023-09-12T23:52:16.872" v="193" actId="14100"/>
          <ac:spMkLst>
            <pc:docMk/>
            <pc:sldMk cId="3671589039" sldId="367"/>
            <ac:spMk id="3" creationId="{F1E1F0C6-BA5F-455E-A37F-7246779F046B}"/>
          </ac:spMkLst>
        </pc:spChg>
        <pc:spChg chg="mod">
          <ac:chgData name="田浦　健次朗" userId="4dc884a8-fd95-403d-a383-b378924a686d" providerId="ADAL" clId="{01418245-F3CD-444B-AEA1-B7E737ADFBE8}" dt="2023-09-12T23:51:47.549" v="140" actId="1076"/>
          <ac:spMkLst>
            <pc:docMk/>
            <pc:sldMk cId="3671589039" sldId="367"/>
            <ac:spMk id="7" creationId="{9336D7AE-5974-4AE9-8531-79ADCA2197FB}"/>
          </ac:spMkLst>
        </pc:spChg>
      </pc:sldChg>
      <pc:sldChg chg="del">
        <pc:chgData name="田浦　健次朗" userId="4dc884a8-fd95-403d-a383-b378924a686d" providerId="ADAL" clId="{01418245-F3CD-444B-AEA1-B7E737ADFBE8}" dt="2023-09-12T23:55:13.359" v="339" actId="47"/>
        <pc:sldMkLst>
          <pc:docMk/>
          <pc:sldMk cId="1067184751" sldId="1278"/>
        </pc:sldMkLst>
      </pc:sldChg>
      <pc:sldChg chg="del">
        <pc:chgData name="田浦　健次朗" userId="4dc884a8-fd95-403d-a383-b378924a686d" providerId="ADAL" clId="{01418245-F3CD-444B-AEA1-B7E737ADFBE8}" dt="2023-09-12T23:55:13.359" v="339" actId="47"/>
        <pc:sldMkLst>
          <pc:docMk/>
          <pc:sldMk cId="3778154317" sldId="1279"/>
        </pc:sldMkLst>
      </pc:sldChg>
      <pc:sldChg chg="del">
        <pc:chgData name="田浦　健次朗" userId="4dc884a8-fd95-403d-a383-b378924a686d" providerId="ADAL" clId="{01418245-F3CD-444B-AEA1-B7E737ADFBE8}" dt="2023-09-12T23:55:13.359" v="339" actId="47"/>
        <pc:sldMkLst>
          <pc:docMk/>
          <pc:sldMk cId="782348043" sldId="1281"/>
        </pc:sldMkLst>
      </pc:sldChg>
      <pc:sldChg chg="del">
        <pc:chgData name="田浦　健次朗" userId="4dc884a8-fd95-403d-a383-b378924a686d" providerId="ADAL" clId="{01418245-F3CD-444B-AEA1-B7E737ADFBE8}" dt="2023-09-12T23:55:13.359" v="339" actId="47"/>
        <pc:sldMkLst>
          <pc:docMk/>
          <pc:sldMk cId="2715435011" sldId="1282"/>
        </pc:sldMkLst>
      </pc:sldChg>
      <pc:sldChg chg="del">
        <pc:chgData name="田浦　健次朗" userId="4dc884a8-fd95-403d-a383-b378924a686d" providerId="ADAL" clId="{01418245-F3CD-444B-AEA1-B7E737ADFBE8}" dt="2023-09-12T23:55:13.359" v="339" actId="47"/>
        <pc:sldMkLst>
          <pc:docMk/>
          <pc:sldMk cId="2723674802" sldId="1283"/>
        </pc:sldMkLst>
      </pc:sldChg>
      <pc:sldChg chg="del">
        <pc:chgData name="田浦　健次朗" userId="4dc884a8-fd95-403d-a383-b378924a686d" providerId="ADAL" clId="{01418245-F3CD-444B-AEA1-B7E737ADFBE8}" dt="2023-09-12T23:55:13.359" v="339" actId="47"/>
        <pc:sldMkLst>
          <pc:docMk/>
          <pc:sldMk cId="2899526021" sldId="1288"/>
        </pc:sldMkLst>
      </pc:sldChg>
      <pc:sldChg chg="del">
        <pc:chgData name="田浦　健次朗" userId="4dc884a8-fd95-403d-a383-b378924a686d" providerId="ADAL" clId="{01418245-F3CD-444B-AEA1-B7E737ADFBE8}" dt="2023-09-12T23:55:13.359" v="339" actId="47"/>
        <pc:sldMkLst>
          <pc:docMk/>
          <pc:sldMk cId="2989109256" sldId="1290"/>
        </pc:sldMkLst>
      </pc:sldChg>
      <pc:sldChg chg="del">
        <pc:chgData name="田浦　健次朗" userId="4dc884a8-fd95-403d-a383-b378924a686d" providerId="ADAL" clId="{01418245-F3CD-444B-AEA1-B7E737ADFBE8}" dt="2023-09-12T23:55:13.359" v="339" actId="47"/>
        <pc:sldMkLst>
          <pc:docMk/>
          <pc:sldMk cId="2803634848" sldId="1291"/>
        </pc:sldMkLst>
      </pc:sldChg>
      <pc:sldChg chg="del">
        <pc:chgData name="田浦　健次朗" userId="4dc884a8-fd95-403d-a383-b378924a686d" providerId="ADAL" clId="{01418245-F3CD-444B-AEA1-B7E737ADFBE8}" dt="2023-09-12T23:55:13.359" v="339" actId="47"/>
        <pc:sldMkLst>
          <pc:docMk/>
          <pc:sldMk cId="3652114238" sldId="1292"/>
        </pc:sldMkLst>
      </pc:sldChg>
      <pc:sldChg chg="del">
        <pc:chgData name="田浦　健次朗" userId="4dc884a8-fd95-403d-a383-b378924a686d" providerId="ADAL" clId="{01418245-F3CD-444B-AEA1-B7E737ADFBE8}" dt="2023-09-12T23:55:13.359" v="339" actId="47"/>
        <pc:sldMkLst>
          <pc:docMk/>
          <pc:sldMk cId="3727735047" sldId="1293"/>
        </pc:sldMkLst>
      </pc:sldChg>
      <pc:sldChg chg="del">
        <pc:chgData name="田浦　健次朗" userId="4dc884a8-fd95-403d-a383-b378924a686d" providerId="ADAL" clId="{01418245-F3CD-444B-AEA1-B7E737ADFBE8}" dt="2023-09-12T23:55:13.359" v="339" actId="47"/>
        <pc:sldMkLst>
          <pc:docMk/>
          <pc:sldMk cId="384207121" sldId="1296"/>
        </pc:sldMkLst>
      </pc:sldChg>
      <pc:sldChg chg="del">
        <pc:chgData name="田浦　健次朗" userId="4dc884a8-fd95-403d-a383-b378924a686d" providerId="ADAL" clId="{01418245-F3CD-444B-AEA1-B7E737ADFBE8}" dt="2023-09-12T23:50:50.348" v="135" actId="47"/>
        <pc:sldMkLst>
          <pc:docMk/>
          <pc:sldMk cId="4042547384" sldId="1299"/>
        </pc:sldMkLst>
      </pc:sldChg>
      <pc:sldChg chg="del">
        <pc:chgData name="田浦　健次朗" userId="4dc884a8-fd95-403d-a383-b378924a686d" providerId="ADAL" clId="{01418245-F3CD-444B-AEA1-B7E737ADFBE8}" dt="2023-09-12T23:55:13.359" v="339" actId="47"/>
        <pc:sldMkLst>
          <pc:docMk/>
          <pc:sldMk cId="2763536997" sldId="1300"/>
        </pc:sldMkLst>
      </pc:sldChg>
      <pc:sldChg chg="del">
        <pc:chgData name="田浦　健次朗" userId="4dc884a8-fd95-403d-a383-b378924a686d" providerId="ADAL" clId="{01418245-F3CD-444B-AEA1-B7E737ADFBE8}" dt="2023-09-12T23:55:13.359" v="339" actId="47"/>
        <pc:sldMkLst>
          <pc:docMk/>
          <pc:sldMk cId="4123037882" sldId="1302"/>
        </pc:sldMkLst>
      </pc:sldChg>
      <pc:sldChg chg="del">
        <pc:chgData name="田浦　健次朗" userId="4dc884a8-fd95-403d-a383-b378924a686d" providerId="ADAL" clId="{01418245-F3CD-444B-AEA1-B7E737ADFBE8}" dt="2023-09-12T23:55:13.359" v="339" actId="47"/>
        <pc:sldMkLst>
          <pc:docMk/>
          <pc:sldMk cId="2182907717" sldId="1303"/>
        </pc:sldMkLst>
      </pc:sldChg>
      <pc:sldChg chg="del">
        <pc:chgData name="田浦　健次朗" userId="4dc884a8-fd95-403d-a383-b378924a686d" providerId="ADAL" clId="{01418245-F3CD-444B-AEA1-B7E737ADFBE8}" dt="2023-09-12T23:55:13.359" v="339" actId="47"/>
        <pc:sldMkLst>
          <pc:docMk/>
          <pc:sldMk cId="2256685281" sldId="1304"/>
        </pc:sldMkLst>
      </pc:sldChg>
      <pc:sldChg chg="del">
        <pc:chgData name="田浦　健次朗" userId="4dc884a8-fd95-403d-a383-b378924a686d" providerId="ADAL" clId="{01418245-F3CD-444B-AEA1-B7E737ADFBE8}" dt="2023-09-12T23:55:13.359" v="339" actId="47"/>
        <pc:sldMkLst>
          <pc:docMk/>
          <pc:sldMk cId="2716494168" sldId="1309"/>
        </pc:sldMkLst>
      </pc:sldChg>
      <pc:sldChg chg="del">
        <pc:chgData name="田浦　健次朗" userId="4dc884a8-fd95-403d-a383-b378924a686d" providerId="ADAL" clId="{01418245-F3CD-444B-AEA1-B7E737ADFBE8}" dt="2023-09-12T23:55:13.359" v="339" actId="47"/>
        <pc:sldMkLst>
          <pc:docMk/>
          <pc:sldMk cId="1200508666" sldId="1310"/>
        </pc:sldMkLst>
      </pc:sldChg>
      <pc:sldChg chg="del">
        <pc:chgData name="田浦　健次朗" userId="4dc884a8-fd95-403d-a383-b378924a686d" providerId="ADAL" clId="{01418245-F3CD-444B-AEA1-B7E737ADFBE8}" dt="2023-09-12T23:55:13.359" v="339" actId="47"/>
        <pc:sldMkLst>
          <pc:docMk/>
          <pc:sldMk cId="2434770890" sldId="1311"/>
        </pc:sldMkLst>
      </pc:sldChg>
      <pc:sldChg chg="del">
        <pc:chgData name="田浦　健次朗" userId="4dc884a8-fd95-403d-a383-b378924a686d" providerId="ADAL" clId="{01418245-F3CD-444B-AEA1-B7E737ADFBE8}" dt="2023-09-12T23:55:13.359" v="339" actId="47"/>
        <pc:sldMkLst>
          <pc:docMk/>
          <pc:sldMk cId="1549809361" sldId="1312"/>
        </pc:sldMkLst>
      </pc:sldChg>
      <pc:sldChg chg="del">
        <pc:chgData name="田浦　健次朗" userId="4dc884a8-fd95-403d-a383-b378924a686d" providerId="ADAL" clId="{01418245-F3CD-444B-AEA1-B7E737ADFBE8}" dt="2023-09-12T23:55:13.359" v="339" actId="47"/>
        <pc:sldMkLst>
          <pc:docMk/>
          <pc:sldMk cId="3508223973" sldId="1314"/>
        </pc:sldMkLst>
      </pc:sldChg>
      <pc:sldChg chg="del">
        <pc:chgData name="田浦　健次朗" userId="4dc884a8-fd95-403d-a383-b378924a686d" providerId="ADAL" clId="{01418245-F3CD-444B-AEA1-B7E737ADFBE8}" dt="2023-09-12T23:55:13.359" v="339" actId="47"/>
        <pc:sldMkLst>
          <pc:docMk/>
          <pc:sldMk cId="3073993965" sldId="1315"/>
        </pc:sldMkLst>
      </pc:sldChg>
      <pc:sldChg chg="del">
        <pc:chgData name="田浦　健次朗" userId="4dc884a8-fd95-403d-a383-b378924a686d" providerId="ADAL" clId="{01418245-F3CD-444B-AEA1-B7E737ADFBE8}" dt="2023-09-12T23:55:13.359" v="339" actId="47"/>
        <pc:sldMkLst>
          <pc:docMk/>
          <pc:sldMk cId="4173489219" sldId="1316"/>
        </pc:sldMkLst>
      </pc:sldChg>
      <pc:sldChg chg="del">
        <pc:chgData name="田浦　健次朗" userId="4dc884a8-fd95-403d-a383-b378924a686d" providerId="ADAL" clId="{01418245-F3CD-444B-AEA1-B7E737ADFBE8}" dt="2023-09-12T23:55:13.359" v="339" actId="47"/>
        <pc:sldMkLst>
          <pc:docMk/>
          <pc:sldMk cId="3791818078" sldId="1317"/>
        </pc:sldMkLst>
      </pc:sldChg>
      <pc:sldChg chg="del">
        <pc:chgData name="田浦　健次朗" userId="4dc884a8-fd95-403d-a383-b378924a686d" providerId="ADAL" clId="{01418245-F3CD-444B-AEA1-B7E737ADFBE8}" dt="2023-09-12T23:55:13.359" v="339" actId="47"/>
        <pc:sldMkLst>
          <pc:docMk/>
          <pc:sldMk cId="1141395788" sldId="1318"/>
        </pc:sldMkLst>
      </pc:sldChg>
      <pc:sldChg chg="del">
        <pc:chgData name="田浦　健次朗" userId="4dc884a8-fd95-403d-a383-b378924a686d" providerId="ADAL" clId="{01418245-F3CD-444B-AEA1-B7E737ADFBE8}" dt="2023-09-12T23:55:13.359" v="339" actId="47"/>
        <pc:sldMkLst>
          <pc:docMk/>
          <pc:sldMk cId="1184662615" sldId="1319"/>
        </pc:sldMkLst>
      </pc:sldChg>
      <pc:sldChg chg="del">
        <pc:chgData name="田浦　健次朗" userId="4dc884a8-fd95-403d-a383-b378924a686d" providerId="ADAL" clId="{01418245-F3CD-444B-AEA1-B7E737ADFBE8}" dt="2023-09-12T23:55:13.359" v="339" actId="47"/>
        <pc:sldMkLst>
          <pc:docMk/>
          <pc:sldMk cId="1735719251" sldId="1320"/>
        </pc:sldMkLst>
      </pc:sldChg>
    </pc:docChg>
  </pc:docChgLst>
  <pc:docChgLst>
    <pc:chgData name="田浦　健次朗" userId="4dc884a8-fd95-403d-a383-b378924a686d" providerId="ADAL" clId="{28391635-83D7-4FFD-AB91-EDB5786DA1D1}"/>
    <pc:docChg chg="custSel modSld">
      <pc:chgData name="田浦　健次朗" userId="4dc884a8-fd95-403d-a383-b378924a686d" providerId="ADAL" clId="{28391635-83D7-4FFD-AB91-EDB5786DA1D1}" dt="2023-09-11T16:38:11.843" v="16" actId="14100"/>
      <pc:docMkLst>
        <pc:docMk/>
      </pc:docMkLst>
      <pc:sldChg chg="modSp mod">
        <pc:chgData name="田浦　健次朗" userId="4dc884a8-fd95-403d-a383-b378924a686d" providerId="ADAL" clId="{28391635-83D7-4FFD-AB91-EDB5786DA1D1}" dt="2023-09-11T16:37:35.495" v="11" actId="14100"/>
        <pc:sldMkLst>
          <pc:docMk/>
          <pc:sldMk cId="3652114238" sldId="1292"/>
        </pc:sldMkLst>
        <pc:spChg chg="mod">
          <ac:chgData name="田浦　健次朗" userId="4dc884a8-fd95-403d-a383-b378924a686d" providerId="ADAL" clId="{28391635-83D7-4FFD-AB91-EDB5786DA1D1}" dt="2023-09-11T16:37:35.495" v="11" actId="14100"/>
          <ac:spMkLst>
            <pc:docMk/>
            <pc:sldMk cId="3652114238" sldId="1292"/>
            <ac:spMk id="3" creationId="{33B9FD86-B0C8-4038-A29E-93B77F2C9E4F}"/>
          </ac:spMkLst>
        </pc:spChg>
      </pc:sldChg>
      <pc:sldChg chg="modSp mod">
        <pc:chgData name="田浦　健次朗" userId="4dc884a8-fd95-403d-a383-b378924a686d" providerId="ADAL" clId="{28391635-83D7-4FFD-AB91-EDB5786DA1D1}" dt="2023-09-11T16:36:28.364" v="2" actId="14100"/>
        <pc:sldMkLst>
          <pc:docMk/>
          <pc:sldMk cId="4123037882" sldId="1302"/>
        </pc:sldMkLst>
        <pc:spChg chg="mod">
          <ac:chgData name="田浦　健次朗" userId="4dc884a8-fd95-403d-a383-b378924a686d" providerId="ADAL" clId="{28391635-83D7-4FFD-AB91-EDB5786DA1D1}" dt="2023-09-11T16:36:28.364" v="2" actId="14100"/>
          <ac:spMkLst>
            <pc:docMk/>
            <pc:sldMk cId="4123037882" sldId="1302"/>
            <ac:spMk id="3" creationId="{19BF888F-8BCE-271C-3CF6-AC586C05541F}"/>
          </ac:spMkLst>
        </pc:spChg>
        <pc:picChg chg="mod">
          <ac:chgData name="田浦　健次朗" userId="4dc884a8-fd95-403d-a383-b378924a686d" providerId="ADAL" clId="{28391635-83D7-4FFD-AB91-EDB5786DA1D1}" dt="2023-09-11T16:36:21.427" v="0" actId="1076"/>
          <ac:picMkLst>
            <pc:docMk/>
            <pc:sldMk cId="4123037882" sldId="1302"/>
            <ac:picMk id="9" creationId="{73D306DC-C931-A724-BF63-CA8F91003749}"/>
          </ac:picMkLst>
        </pc:picChg>
      </pc:sldChg>
      <pc:sldChg chg="modSp mod">
        <pc:chgData name="田浦　健次朗" userId="4dc884a8-fd95-403d-a383-b378924a686d" providerId="ADAL" clId="{28391635-83D7-4FFD-AB91-EDB5786DA1D1}" dt="2023-09-11T16:37:20.149" v="10" actId="14100"/>
        <pc:sldMkLst>
          <pc:docMk/>
          <pc:sldMk cId="2256685281" sldId="1304"/>
        </pc:sldMkLst>
        <pc:spChg chg="mod">
          <ac:chgData name="田浦　健次朗" userId="4dc884a8-fd95-403d-a383-b378924a686d" providerId="ADAL" clId="{28391635-83D7-4FFD-AB91-EDB5786DA1D1}" dt="2023-09-11T16:37:20.149" v="10" actId="14100"/>
          <ac:spMkLst>
            <pc:docMk/>
            <pc:sldMk cId="2256685281" sldId="1304"/>
            <ac:spMk id="2" creationId="{C0458DC9-86FF-1876-2DA4-F21263F06449}"/>
          </ac:spMkLst>
        </pc:spChg>
      </pc:sldChg>
      <pc:sldChg chg="modSp mod">
        <pc:chgData name="田浦　健次朗" userId="4dc884a8-fd95-403d-a383-b378924a686d" providerId="ADAL" clId="{28391635-83D7-4FFD-AB91-EDB5786DA1D1}" dt="2023-09-11T16:36:47.994" v="6" actId="14100"/>
        <pc:sldMkLst>
          <pc:docMk/>
          <pc:sldMk cId="1549809361" sldId="1312"/>
        </pc:sldMkLst>
        <pc:spChg chg="mod">
          <ac:chgData name="田浦　健次朗" userId="4dc884a8-fd95-403d-a383-b378924a686d" providerId="ADAL" clId="{28391635-83D7-4FFD-AB91-EDB5786DA1D1}" dt="2023-09-11T16:36:47.994" v="6" actId="14100"/>
          <ac:spMkLst>
            <pc:docMk/>
            <pc:sldMk cId="1549809361" sldId="1312"/>
            <ac:spMk id="2" creationId="{B6A955AF-F3E9-E242-9FE6-81FD6D543FDD}"/>
          </ac:spMkLst>
        </pc:spChg>
        <pc:spChg chg="mod">
          <ac:chgData name="田浦　健次朗" userId="4dc884a8-fd95-403d-a383-b378924a686d" providerId="ADAL" clId="{28391635-83D7-4FFD-AB91-EDB5786DA1D1}" dt="2023-09-11T16:36:36.770" v="4" actId="27636"/>
          <ac:spMkLst>
            <pc:docMk/>
            <pc:sldMk cId="1549809361" sldId="1312"/>
            <ac:spMk id="3" creationId="{CD8D2E1D-867A-B4EC-C4FF-8C4479F7059F}"/>
          </ac:spMkLst>
        </pc:spChg>
      </pc:sldChg>
      <pc:sldChg chg="modSp mod">
        <pc:chgData name="田浦　健次朗" userId="4dc884a8-fd95-403d-a383-b378924a686d" providerId="ADAL" clId="{28391635-83D7-4FFD-AB91-EDB5786DA1D1}" dt="2023-09-11T16:38:11.843" v="16" actId="14100"/>
        <pc:sldMkLst>
          <pc:docMk/>
          <pc:sldMk cId="1141395788" sldId="1318"/>
        </pc:sldMkLst>
        <pc:spChg chg="mod">
          <ac:chgData name="田浦　健次朗" userId="4dc884a8-fd95-403d-a383-b378924a686d" providerId="ADAL" clId="{28391635-83D7-4FFD-AB91-EDB5786DA1D1}" dt="2023-09-11T16:38:11.843" v="16" actId="14100"/>
          <ac:spMkLst>
            <pc:docMk/>
            <pc:sldMk cId="1141395788" sldId="1318"/>
            <ac:spMk id="2" creationId="{36828BA9-B724-920D-8BE8-BC2A05E364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2023/9/12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2023/9/14</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2023/9/14</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2023/9/14</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kiQDQd39oVjcehG34uUoj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8200" y="288123"/>
            <a:ext cx="11106752" cy="3300924"/>
          </a:xfrm>
        </p:spPr>
        <p:txBody>
          <a:bodyPr>
            <a:noAutofit/>
          </a:bodyPr>
          <a:lstStyle/>
          <a:p>
            <a:pPr algn="l"/>
            <a:r>
              <a:rPr lang="ja-JP" altLang="en-US" sz="4000"/>
              <a:t>対面授業でも活用！</a:t>
            </a:r>
            <a:br>
              <a:rPr lang="en-US" altLang="ja-JP" sz="4000"/>
            </a:br>
            <a:r>
              <a:rPr lang="en-US" altLang="ja-JP" sz="4000"/>
              <a:t>     Web</a:t>
            </a:r>
            <a:r>
              <a:rPr lang="ja-JP" altLang="en-US" sz="4000"/>
              <a:t>会議・クラウドツールの説明会</a:t>
            </a:r>
            <a:br>
              <a:rPr lang="en-US" altLang="ja-JP" sz="4000"/>
            </a:br>
            <a:r>
              <a:rPr lang="en-US" altLang="ja-JP" sz="3200"/>
              <a:t>〜</a:t>
            </a:r>
            <a:r>
              <a:rPr lang="ja-JP" altLang="en-US" sz="3200"/>
              <a:t>授業における生成</a:t>
            </a:r>
            <a:r>
              <a:rPr lang="en-US" altLang="ja-JP" sz="3200"/>
              <a:t>AI</a:t>
            </a:r>
            <a:r>
              <a:rPr lang="ja-JP" altLang="en-US" sz="3200"/>
              <a:t>の活用方法も考える</a:t>
            </a:r>
            <a:r>
              <a:rPr lang="en-US" altLang="ja-JP" sz="3200"/>
              <a:t>〜</a:t>
            </a:r>
            <a:br>
              <a:rPr lang="en-US" altLang="ja-JP" sz="3200"/>
            </a:br>
            <a:br>
              <a:rPr lang="en-US" altLang="ja-JP" sz="3200"/>
            </a:br>
            <a:r>
              <a:rPr lang="en-US" altLang="ja-JP" sz="3200"/>
              <a:t>13:00</a:t>
            </a:r>
            <a:r>
              <a:rPr lang="ja-JP" altLang="en-US" sz="3200"/>
              <a:t>～</a:t>
            </a:r>
            <a:r>
              <a:rPr lang="en-US" altLang="ja-JP" sz="3200"/>
              <a:t>14:45 (</a:t>
            </a:r>
            <a:r>
              <a:rPr lang="ja-JP" altLang="en-US" sz="3200"/>
              <a:t>説明会</a:t>
            </a:r>
            <a:r>
              <a:rPr lang="en-US" altLang="ja-JP" sz="3200"/>
              <a:t>)</a:t>
            </a:r>
            <a:br>
              <a:rPr lang="en-US" altLang="ja-JP" sz="3200"/>
            </a:br>
            <a:r>
              <a:rPr lang="en-US" altLang="ja-JP" sz="3200"/>
              <a:t>14:45</a:t>
            </a:r>
            <a:r>
              <a:rPr lang="ja-JP" altLang="en-US" sz="3200"/>
              <a:t>～          </a:t>
            </a:r>
            <a:r>
              <a:rPr lang="en-US" altLang="ja-JP" sz="3200"/>
              <a:t> (</a:t>
            </a:r>
            <a:r>
              <a:rPr lang="ja-JP" altLang="en-US" sz="3200"/>
              <a:t>質問、スペシャルセッション</a:t>
            </a:r>
            <a:r>
              <a:rPr lang="en-US" altLang="ja-JP" sz="3200"/>
              <a:t>)</a:t>
            </a:r>
            <a:endParaRPr kumimoji="1" lang="ja-JP" altLang="en-US"/>
          </a:p>
        </p:txBody>
      </p:sp>
      <p:sp>
        <p:nvSpPr>
          <p:cNvPr id="3" name="サブタイトル 2"/>
          <p:cNvSpPr>
            <a:spLocks noGrp="1"/>
          </p:cNvSpPr>
          <p:nvPr>
            <p:ph type="subTitle" idx="1"/>
          </p:nvPr>
        </p:nvSpPr>
        <p:spPr>
          <a:xfrm>
            <a:off x="2471709" y="3739768"/>
            <a:ext cx="6258406" cy="1515516"/>
          </a:xfrm>
        </p:spPr>
        <p:txBody>
          <a:bodyPr>
            <a:normAutofit/>
          </a:bodyPr>
          <a:lstStyle/>
          <a:p>
            <a:pPr algn="l"/>
            <a:r>
              <a:rPr kumimoji="1" lang="ja-JP" altLang="en-US"/>
              <a:t>情報基盤センター      </a:t>
            </a:r>
            <a:r>
              <a:rPr kumimoji="1" lang="ja-JP" altLang="en-US" u="sng"/>
              <a:t>田浦健次朗</a:t>
            </a:r>
            <a:r>
              <a:rPr kumimoji="1" lang="ja-JP" altLang="en-US"/>
              <a:t>   </a:t>
            </a:r>
            <a:r>
              <a:rPr lang="ja-JP" altLang="en-US"/>
              <a:t>柴山悦哉</a:t>
            </a:r>
            <a:endParaRPr lang="en-US" altLang="ja-JP"/>
          </a:p>
          <a:p>
            <a:pPr algn="l"/>
            <a:r>
              <a:rPr kumimoji="1" lang="ja-JP" altLang="en-US"/>
              <a:t>情報システム本部</a:t>
            </a:r>
            <a:r>
              <a:rPr lang="en-US" altLang="ja-JP"/>
              <a:t>    </a:t>
            </a:r>
            <a:r>
              <a:rPr lang="ja-JP" altLang="en-US"/>
              <a:t>  玉造潤史</a:t>
            </a:r>
            <a:r>
              <a:rPr lang="en-US" altLang="ja-JP"/>
              <a:t>  </a:t>
            </a:r>
            <a:r>
              <a:rPr kumimoji="1" lang="ja-JP" altLang="en-US"/>
              <a:t>竹内朗</a:t>
            </a:r>
            <a:endParaRPr kumimoji="1" lang="en-US" altLang="ja-JP"/>
          </a:p>
          <a:p>
            <a:pPr algn="l"/>
            <a:r>
              <a:rPr kumimoji="1" lang="ja-JP" altLang="en-US"/>
              <a:t>学際情報学府（</a:t>
            </a:r>
            <a:r>
              <a:rPr kumimoji="1" lang="en-US" altLang="ja-JP"/>
              <a:t>M1</a:t>
            </a:r>
            <a:r>
              <a:rPr kumimoji="1" lang="ja-JP" altLang="en-US"/>
              <a:t>） 中條</a:t>
            </a:r>
            <a:r>
              <a:rPr lang="ja-JP" altLang="en-US"/>
              <a:t>りんたろう</a:t>
            </a:r>
            <a:r>
              <a:rPr kumimoji="1" lang="en-US" altLang="ja-JP"/>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356135" y="1799924"/>
            <a:ext cx="11559941" cy="4226214"/>
          </a:xfrm>
        </p:spPr>
        <p:txBody>
          <a:bodyPr>
            <a:normAutofit/>
          </a:bodyPr>
          <a:lstStyle/>
          <a:p>
            <a:r>
              <a:rPr kumimoji="1" lang="ja-JP" altLang="en-US"/>
              <a:t>本学の授業が初めてでもわかるよう、大学で提供する研究・教育に特に多用される</a:t>
            </a:r>
            <a:r>
              <a:rPr kumimoji="1" lang="en-US" altLang="ja-JP"/>
              <a:t>ICT</a:t>
            </a:r>
            <a:r>
              <a:rPr kumimoji="1" lang="ja-JP" altLang="en-US"/>
              <a:t>サービスをさっと説明</a:t>
            </a:r>
            <a:endParaRPr kumimoji="1" lang="en-US" altLang="ja-JP"/>
          </a:p>
          <a:p>
            <a:r>
              <a:rPr lang="en-US" altLang="ja-JP"/>
              <a:t>ICT</a:t>
            </a:r>
            <a:r>
              <a:rPr lang="ja-JP" altLang="en-US"/>
              <a:t>活用が有用・必要な場面はオンライン授業だけではない</a:t>
            </a:r>
            <a:endParaRPr lang="en-US" altLang="ja-JP"/>
          </a:p>
          <a:p>
            <a:pPr lvl="1"/>
            <a:r>
              <a:rPr lang="ja-JP" altLang="en-US">
                <a:solidFill>
                  <a:srgbClr val="C00000"/>
                </a:solidFill>
              </a:rPr>
              <a:t>コロナの始まりで必須になったがコロナの終わりで不要になるのではない</a:t>
            </a:r>
            <a:endParaRPr lang="en-US" altLang="ja-JP">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2209800" y="4965932"/>
            <a:ext cx="7200800" cy="10602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solidFill>
                  <a:schemeClr val="tx1"/>
                </a:solidFill>
              </a:rPr>
              <a:t>今後もわかりやすい情報発信・質の高いサポートを目指します</a:t>
            </a:r>
            <a:endParaRPr lang="en-US" altLang="ja-JP">
              <a:solidFill>
                <a:schemeClr val="tx1"/>
              </a:solidFill>
            </a:endParaRPr>
          </a:p>
          <a:p>
            <a:pPr marL="742950" lvl="1" indent="-285750">
              <a:buFont typeface="Arial" panose="020B0604020202020204" pitchFamily="34" charset="0"/>
              <a:buChar char="•"/>
            </a:pPr>
            <a:r>
              <a:rPr lang="ja-JP" altLang="en-US">
                <a:solidFill>
                  <a:srgbClr val="00B050"/>
                </a:solidFill>
              </a:rPr>
              <a:t>学生が日々活躍</a:t>
            </a:r>
            <a:r>
              <a:rPr lang="ja-JP" altLang="en-US">
                <a:solidFill>
                  <a:schemeClr val="tx1"/>
                </a:solidFill>
              </a:rPr>
              <a:t>しています</a:t>
            </a:r>
            <a:endParaRPr lang="en-US" altLang="ja-JP">
              <a:solidFill>
                <a:schemeClr val="tx1"/>
              </a:solidFill>
            </a:endParaRPr>
          </a:p>
          <a:p>
            <a:pPr marL="742950" lvl="1" indent="-285750">
              <a:buFont typeface="Arial" panose="020B0604020202020204" pitchFamily="34" charset="0"/>
              <a:buChar char="•"/>
            </a:pPr>
            <a:r>
              <a:rPr lang="en-US" altLang="ja-JP" err="1">
                <a:solidFill>
                  <a:schemeClr val="tx1"/>
                </a:solidFill>
              </a:rPr>
              <a:t>utelecon</a:t>
            </a:r>
            <a:r>
              <a:rPr lang="ja-JP" altLang="en-US">
                <a:solidFill>
                  <a:schemeClr val="tx1"/>
                </a:solidFill>
                <a:hlinkClick r:id="rId2"/>
              </a:rPr>
              <a:t>紹介</a:t>
            </a:r>
            <a:r>
              <a:rPr lang="ja-JP" altLang="en-US">
                <a:solidFill>
                  <a:schemeClr val="tx1"/>
                </a:solidFill>
              </a:rPr>
              <a:t>と</a:t>
            </a:r>
            <a:r>
              <a:rPr lang="ja-JP" altLang="en-US">
                <a:solidFill>
                  <a:schemeClr val="tx1"/>
                </a:solidFill>
                <a:hlinkClick r:id="rId3"/>
              </a:rPr>
              <a:t>活動理念・目的</a:t>
            </a:r>
            <a:r>
              <a:rPr lang="ja-JP" altLang="en-US">
                <a:solidFill>
                  <a:schemeClr val="tx1"/>
                </a:solidFill>
              </a:rPr>
              <a:t>もご覧ください</a:t>
            </a: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説明する内容</a:t>
            </a:r>
          </a:p>
        </p:txBody>
      </p:sp>
      <p:sp>
        <p:nvSpPr>
          <p:cNvPr id="3" name="コンテンツ プレースホルダ 2"/>
          <p:cNvSpPr>
            <a:spLocks noGrp="1"/>
          </p:cNvSpPr>
          <p:nvPr>
            <p:ph idx="1"/>
          </p:nvPr>
        </p:nvSpPr>
        <p:spPr>
          <a:xfrm>
            <a:off x="519763" y="1842191"/>
            <a:ext cx="11020927" cy="4525963"/>
          </a:xfrm>
        </p:spPr>
        <p:txBody>
          <a:bodyPr>
            <a:normAutofit fontScale="92500" lnSpcReduction="10000"/>
          </a:bodyPr>
          <a:lstStyle/>
          <a:p>
            <a:r>
              <a:rPr lang="en-US" altLang="ja-JP"/>
              <a:t>1.</a:t>
            </a:r>
            <a:r>
              <a:rPr lang="ja-JP" altLang="en-US"/>
              <a:t> 授業のための基礎 </a:t>
            </a:r>
            <a:r>
              <a:rPr lang="en-US" altLang="ja-JP" sz="2000"/>
              <a:t>(</a:t>
            </a:r>
            <a:r>
              <a:rPr lang="ja-JP" altLang="en-US" sz="2000"/>
              <a:t>柴山</a:t>
            </a:r>
            <a:r>
              <a:rPr lang="en-US" altLang="ja-JP" sz="2000"/>
              <a:t>30</a:t>
            </a:r>
            <a:r>
              <a:rPr lang="ja-JP" altLang="en-US" sz="2000"/>
              <a:t>分</a:t>
            </a:r>
            <a:r>
              <a:rPr lang="en-US" altLang="ja-JP" sz="2000"/>
              <a:t>)</a:t>
            </a:r>
          </a:p>
          <a:p>
            <a:r>
              <a:rPr lang="en-US" altLang="ja-JP"/>
              <a:t>2. </a:t>
            </a:r>
            <a:r>
              <a:rPr lang="ja-JP" altLang="en-US"/>
              <a:t>代表的なクラウドサービス </a:t>
            </a:r>
            <a:r>
              <a:rPr lang="en-US" altLang="ja-JP" sz="2000"/>
              <a:t>(</a:t>
            </a:r>
            <a:r>
              <a:rPr lang="ja-JP" altLang="en-US" sz="2000"/>
              <a:t>竹内</a:t>
            </a:r>
            <a:r>
              <a:rPr lang="en-US" altLang="ja-JP" sz="2000"/>
              <a:t>25</a:t>
            </a:r>
            <a:r>
              <a:rPr lang="ja-JP" altLang="en-US" sz="2000"/>
              <a:t>分</a:t>
            </a:r>
            <a:r>
              <a:rPr lang="en-US" altLang="ja-JP" sz="2000"/>
              <a:t>)</a:t>
            </a:r>
          </a:p>
          <a:p>
            <a:r>
              <a:rPr lang="en-US" altLang="ja-JP"/>
              <a:t>3. </a:t>
            </a:r>
            <a:r>
              <a:rPr lang="ja-JP" altLang="en-US"/>
              <a:t>セキュリティと多要素認証 </a:t>
            </a:r>
            <a:r>
              <a:rPr lang="en-US" altLang="ja-JP" sz="2000"/>
              <a:t>(</a:t>
            </a:r>
            <a:r>
              <a:rPr lang="ja-JP" altLang="en-US" sz="2000"/>
              <a:t>田浦</a:t>
            </a:r>
            <a:r>
              <a:rPr lang="en-US" altLang="ja-JP" sz="2000"/>
              <a:t>20</a:t>
            </a:r>
            <a:r>
              <a:rPr lang="ja-JP" altLang="en-US" sz="2000"/>
              <a:t>分</a:t>
            </a:r>
            <a:r>
              <a:rPr lang="en-US" altLang="ja-JP" sz="2000"/>
              <a:t>)</a:t>
            </a:r>
          </a:p>
          <a:p>
            <a:r>
              <a:rPr lang="en-US" altLang="ja-JP"/>
              <a:t>4. </a:t>
            </a:r>
            <a:r>
              <a:rPr lang="en-US" altLang="ja-JP" err="1"/>
              <a:t>utelecon</a:t>
            </a:r>
            <a:r>
              <a:rPr lang="ja-JP" altLang="en-US"/>
              <a:t>と学生によるサポータ体制 </a:t>
            </a:r>
            <a:r>
              <a:rPr lang="en-US" altLang="ja-JP" sz="2000"/>
              <a:t>(</a:t>
            </a:r>
            <a:r>
              <a:rPr lang="ja-JP" altLang="en-US" sz="2000"/>
              <a:t>玉造 </a:t>
            </a:r>
            <a:r>
              <a:rPr lang="en-US" altLang="ja-JP" sz="2000"/>
              <a:t>10</a:t>
            </a:r>
            <a:r>
              <a:rPr lang="ja-JP" altLang="en-US" sz="2000"/>
              <a:t>分</a:t>
            </a:r>
            <a:r>
              <a:rPr lang="en-US" altLang="ja-JP" sz="2000"/>
              <a:t>)</a:t>
            </a:r>
          </a:p>
          <a:p>
            <a:r>
              <a:rPr lang="ja-JP" altLang="en-US"/>
              <a:t>質問 </a:t>
            </a:r>
            <a:r>
              <a:rPr lang="en-US" altLang="ja-JP"/>
              <a:t>sli.do</a:t>
            </a:r>
          </a:p>
          <a:p>
            <a:pPr lvl="1"/>
            <a:r>
              <a:rPr lang="ja-JP" altLang="en-US">
                <a:hlinkClick r:id="rId3"/>
              </a:rPr>
              <a:t>このリンク</a:t>
            </a:r>
            <a:r>
              <a:rPr lang="ja-JP" altLang="en-US"/>
              <a:t> もしくは、</a:t>
            </a:r>
            <a:br>
              <a:rPr lang="en-US" altLang="ja-JP"/>
            </a:br>
            <a:r>
              <a:rPr lang="en-US" altLang="ja-JP">
                <a:hlinkClick r:id="rId4"/>
              </a:rPr>
              <a:t>https://sli.do/</a:t>
            </a:r>
            <a:r>
              <a:rPr lang="en-US" altLang="ja-JP"/>
              <a:t> </a:t>
            </a:r>
            <a:r>
              <a:rPr lang="ja-JP" altLang="en-US"/>
              <a:t>イベントコード： </a:t>
            </a:r>
            <a:r>
              <a:rPr lang="en-US" altLang="ja-JP" sz="3000" b="1">
                <a:latin typeface="Courier New" panose="02070309020205020404" pitchFamily="49" charset="0"/>
                <a:cs typeface="Courier New" panose="02070309020205020404" pitchFamily="49" charset="0"/>
              </a:rPr>
              <a:t>utelecon20230914</a:t>
            </a:r>
            <a:endParaRPr lang="en-US" altLang="ja-JP" b="1">
              <a:latin typeface="Courier New" panose="02070309020205020404" pitchFamily="49" charset="0"/>
              <a:cs typeface="Courier New" panose="02070309020205020404" pitchFamily="49" charset="0"/>
            </a:endParaRPr>
          </a:p>
          <a:p>
            <a:pPr lvl="1"/>
            <a:r>
              <a:rPr lang="ja-JP" altLang="en-US"/>
              <a:t>説明内容その他への質問</a:t>
            </a:r>
            <a:endParaRPr lang="en-US" altLang="ja-JP"/>
          </a:p>
          <a:p>
            <a:pPr lvl="1"/>
            <a:r>
              <a:rPr lang="ja-JP" altLang="en-US"/>
              <a:t>説明前・説明中、任意のタイミングでご質問下さい</a:t>
            </a:r>
            <a:endParaRPr lang="en-US" altLang="ja-JP"/>
          </a:p>
          <a:p>
            <a:endParaRPr lang="en-US" altLang="ja-JP"/>
          </a:p>
        </p:txBody>
      </p:sp>
      <p:sp>
        <p:nvSpPr>
          <p:cNvPr id="4" name="日付プレースホルダ 3"/>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lang="ja-JP" altLang="en-US"/>
              <a:t>意見交換</a:t>
            </a:r>
            <a:r>
              <a:rPr kumimoji="1" lang="ja-JP" altLang="en-US"/>
              <a:t>セッション</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775519" y="2235788"/>
            <a:ext cx="9177183" cy="4089065"/>
          </a:xfrm>
        </p:spPr>
        <p:txBody>
          <a:bodyPr>
            <a:normAutofit/>
          </a:bodyPr>
          <a:lstStyle/>
          <a:p>
            <a:r>
              <a:rPr lang="ja-JP" altLang="en-US"/>
              <a:t>生成系</a:t>
            </a:r>
            <a:r>
              <a:rPr lang="en-US" altLang="ja-JP"/>
              <a:t>AI</a:t>
            </a:r>
            <a:r>
              <a:rPr lang="ja-JP" altLang="en-US"/>
              <a:t>の（特に教育面での）意見交換</a:t>
            </a:r>
            <a:endParaRPr lang="en-US" altLang="ja-JP"/>
          </a:p>
          <a:p>
            <a:pPr lvl="1"/>
            <a:r>
              <a:rPr kumimoji="1" lang="ja-JP" altLang="en-US"/>
              <a:t>太田理事（動画）による紹介（</a:t>
            </a:r>
            <a:r>
              <a:rPr kumimoji="1" lang="en-US" altLang="ja-JP"/>
              <a:t>15</a:t>
            </a:r>
            <a:r>
              <a:rPr kumimoji="1" lang="ja-JP" altLang="en-US"/>
              <a:t>分）</a:t>
            </a:r>
            <a:endParaRPr kumimoji="1" lang="en-US" altLang="ja-JP"/>
          </a:p>
          <a:p>
            <a:pPr lvl="1"/>
            <a:r>
              <a:rPr kumimoji="1" lang="en-US" altLang="ja-JP" err="1"/>
              <a:t>Lea</a:t>
            </a:r>
            <a:r>
              <a:rPr lang="en-US" altLang="ja-JP" err="1"/>
              <a:t>rnWiz</a:t>
            </a:r>
            <a:r>
              <a:rPr lang="ja-JP" altLang="en-US"/>
              <a:t> </a:t>
            </a:r>
            <a:r>
              <a:rPr lang="en-US" altLang="ja-JP"/>
              <a:t>One</a:t>
            </a:r>
            <a:r>
              <a:rPr lang="ja-JP" altLang="en-US"/>
              <a:t>を用いた意見交換（</a:t>
            </a:r>
            <a:r>
              <a:rPr lang="en-US" altLang="ja-JP"/>
              <a:t>30</a:t>
            </a:r>
            <a:r>
              <a:rPr lang="ja-JP" altLang="en-US"/>
              <a:t>分程度）</a:t>
            </a:r>
            <a:endParaRPr lang="en-US" altLang="ja-JP"/>
          </a:p>
          <a:p>
            <a:pPr lvl="2"/>
            <a:r>
              <a:rPr lang="ja-JP" altLang="en-US"/>
              <a:t>中條りんたろう。。。</a:t>
            </a:r>
            <a:endParaRPr lang="en-US" altLang="ja-JP"/>
          </a:p>
          <a:p>
            <a:pPr lvl="1"/>
            <a:r>
              <a:rPr lang="ja-JP" altLang="en-US"/>
              <a:t>ぜひお考え・経験などを共有して下さい</a:t>
            </a:r>
            <a:endParaRPr lang="en-US" altLang="ja-JP"/>
          </a:p>
          <a:p>
            <a:r>
              <a:rPr kumimoji="1" lang="en-US" altLang="ja-JP"/>
              <a:t>14:45</a:t>
            </a:r>
            <a:r>
              <a:rPr kumimoji="1" lang="ja-JP" altLang="en-US"/>
              <a:t>頃～</a:t>
            </a:r>
            <a:r>
              <a:rPr kumimoji="1" lang="en-US" altLang="ja-JP"/>
              <a:t> </a:t>
            </a:r>
            <a:r>
              <a:rPr kumimoji="1" lang="ja-JP" altLang="en-US"/>
              <a:t>を予定</a:t>
            </a:r>
            <a:endParaRPr kumimoji="1" lang="en-US" altLang="ja-JP"/>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705707088"/>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0914uteleconとサポーター.potx" id="{9D9A8BD0-6594-4F77-9437-93B814D02635}" vid="{42CE79A7-A8FE-45E5-8B1F-BB62B88EDB9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テーマ</vt:lpstr>
      <vt:lpstr>対面授業でも活用！      Web会議・クラウドツールの説明会 〜授業における生成AIの活用方法も考える〜  13:00～14:45 (説明会) 14:45～           (質問、スペシャルセッション)</vt:lpstr>
      <vt:lpstr>開催趣旨</vt:lpstr>
      <vt:lpstr>本日説明する内容</vt:lpstr>
      <vt:lpstr>意見交換セッション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revision>1</cp:revision>
  <dcterms:created xsi:type="dcterms:W3CDTF">2023-09-08T13:50:19Z</dcterms:created>
  <dcterms:modified xsi:type="dcterms:W3CDTF">2023-09-13T00:35:20Z</dcterms:modified>
</cp:coreProperties>
</file>