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1"/>
  </p:notesMasterIdLst>
  <p:sldIdLst>
    <p:sldId id="256" r:id="rId5"/>
    <p:sldId id="1421" r:id="rId6"/>
    <p:sldId id="260" r:id="rId7"/>
    <p:sldId id="1404" r:id="rId8"/>
    <p:sldId id="1405" r:id="rId9"/>
    <p:sldId id="1406" r:id="rId10"/>
    <p:sldId id="1422" r:id="rId11"/>
    <p:sldId id="1409" r:id="rId12"/>
    <p:sldId id="1408" r:id="rId13"/>
    <p:sldId id="1410" r:id="rId14"/>
    <p:sldId id="1411" r:id="rId15"/>
    <p:sldId id="1412" r:id="rId16"/>
    <p:sldId id="1423" r:id="rId17"/>
    <p:sldId id="1413" r:id="rId18"/>
    <p:sldId id="1418" r:id="rId19"/>
    <p:sldId id="1419" r:id="rId20"/>
    <p:sldId id="1414" r:id="rId21"/>
    <p:sldId id="1428" r:id="rId22"/>
    <p:sldId id="1415" r:id="rId23"/>
    <p:sldId id="1416" r:id="rId24"/>
    <p:sldId id="1417" r:id="rId25"/>
    <p:sldId id="1424" r:id="rId26"/>
    <p:sldId id="1427" r:id="rId27"/>
    <p:sldId id="1420" r:id="rId28"/>
    <p:sldId id="1426" r:id="rId29"/>
    <p:sldId id="1407"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5F90"/>
    <a:srgbClr val="FF0000"/>
    <a:srgbClr val="D1E7F6"/>
    <a:srgbClr val="127C32"/>
    <a:srgbClr val="D5D7D2"/>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817DE7-91FB-446F-B62B-9BEE5AFDA5ED}" v="5" dt="2024-09-09T02:32:58.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636" autoAdjust="0"/>
  </p:normalViewPr>
  <p:slideViewPr>
    <p:cSldViewPr snapToGrid="0">
      <p:cViewPr varScale="1">
        <p:scale>
          <a:sx n="81" d="100"/>
          <a:sy n="81" d="100"/>
        </p:scale>
        <p:origin x="90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佐藤　寛也" userId="27837c8b-abaf-4096-b544-58e4cbe7054e" providerId="ADAL" clId="{D782517A-6EEC-4BE8-9276-5095CD46E241}"/>
    <pc:docChg chg="undo redo custSel addSld delSld modSld sldOrd modMainMaster">
      <pc:chgData name="佐藤　寛也" userId="27837c8b-abaf-4096-b544-58e4cbe7054e" providerId="ADAL" clId="{D782517A-6EEC-4BE8-9276-5095CD46E241}" dt="2024-09-06T02:53:11.466" v="6802" actId="20577"/>
      <pc:docMkLst>
        <pc:docMk/>
      </pc:docMkLst>
      <pc:sldChg chg="addSp delSp modSp mod">
        <pc:chgData name="佐藤　寛也" userId="27837c8b-abaf-4096-b544-58e4cbe7054e" providerId="ADAL" clId="{D782517A-6EEC-4BE8-9276-5095CD46E241}" dt="2024-09-06T02:53:11.466" v="6802" actId="20577"/>
        <pc:sldMkLst>
          <pc:docMk/>
          <pc:sldMk cId="2292264982" sldId="256"/>
        </pc:sldMkLst>
        <pc:spChg chg="mod">
          <ac:chgData name="佐藤　寛也" userId="27837c8b-abaf-4096-b544-58e4cbe7054e" providerId="ADAL" clId="{D782517A-6EEC-4BE8-9276-5095CD46E241}" dt="2024-09-04T09:04:57.858" v="1"/>
          <ac:spMkLst>
            <pc:docMk/>
            <pc:sldMk cId="2292264982" sldId="256"/>
            <ac:spMk id="2" creationId="{D049B836-353B-0EDB-5101-3437F71F2E4D}"/>
          </ac:spMkLst>
        </pc:spChg>
        <pc:spChg chg="mod">
          <ac:chgData name="佐藤　寛也" userId="27837c8b-abaf-4096-b544-58e4cbe7054e" providerId="ADAL" clId="{D782517A-6EEC-4BE8-9276-5095CD46E241}" dt="2024-09-06T02:53:07.323" v="6800" actId="20577"/>
          <ac:spMkLst>
            <pc:docMk/>
            <pc:sldMk cId="2292264982" sldId="256"/>
            <ac:spMk id="3" creationId="{92A3CDA6-C2CF-9E57-ABBE-E6FF1371E360}"/>
          </ac:spMkLst>
        </pc:spChg>
        <pc:spChg chg="del">
          <ac:chgData name="佐藤　寛也" userId="27837c8b-abaf-4096-b544-58e4cbe7054e" providerId="ADAL" clId="{D782517A-6EEC-4BE8-9276-5095CD46E241}" dt="2024-09-06T02:30:18.698" v="6587" actId="478"/>
          <ac:spMkLst>
            <pc:docMk/>
            <pc:sldMk cId="2292264982" sldId="256"/>
            <ac:spMk id="4" creationId="{F344C087-39E4-19E5-0D5A-A78621922253}"/>
          </ac:spMkLst>
        </pc:spChg>
        <pc:spChg chg="del">
          <ac:chgData name="佐藤　寛也" userId="27837c8b-abaf-4096-b544-58e4cbe7054e" providerId="ADAL" clId="{D782517A-6EEC-4BE8-9276-5095CD46E241}" dt="2024-09-06T02:30:18.698" v="6587" actId="478"/>
          <ac:spMkLst>
            <pc:docMk/>
            <pc:sldMk cId="2292264982" sldId="256"/>
            <ac:spMk id="5" creationId="{0BE9E360-99DE-27F6-A722-921D7800BB8D}"/>
          </ac:spMkLst>
        </pc:spChg>
        <pc:spChg chg="del">
          <ac:chgData name="佐藤　寛也" userId="27837c8b-abaf-4096-b544-58e4cbe7054e" providerId="ADAL" clId="{D782517A-6EEC-4BE8-9276-5095CD46E241}" dt="2024-09-06T02:30:18.698" v="6587" actId="478"/>
          <ac:spMkLst>
            <pc:docMk/>
            <pc:sldMk cId="2292264982" sldId="256"/>
            <ac:spMk id="7" creationId="{6DA5E00E-A1F5-8736-5AE8-B2E6B116E45E}"/>
          </ac:spMkLst>
        </pc:spChg>
        <pc:spChg chg="add mod">
          <ac:chgData name="佐藤　寛也" userId="27837c8b-abaf-4096-b544-58e4cbe7054e" providerId="ADAL" clId="{D782517A-6EEC-4BE8-9276-5095CD46E241}" dt="2024-09-06T02:53:11.466" v="6802" actId="20577"/>
          <ac:spMkLst>
            <pc:docMk/>
            <pc:sldMk cId="2292264982" sldId="256"/>
            <ac:spMk id="8" creationId="{D6B2672A-3F5D-6951-CD83-F9735C620BA0}"/>
          </ac:spMkLst>
        </pc:spChg>
        <pc:spChg chg="add mod">
          <ac:chgData name="佐藤　寛也" userId="27837c8b-abaf-4096-b544-58e4cbe7054e" providerId="ADAL" clId="{D782517A-6EEC-4BE8-9276-5095CD46E241}" dt="2024-09-06T02:30:19.030" v="6588"/>
          <ac:spMkLst>
            <pc:docMk/>
            <pc:sldMk cId="2292264982" sldId="256"/>
            <ac:spMk id="9" creationId="{67E06D92-2021-C6EE-12A4-3BF7920D1DB7}"/>
          </ac:spMkLst>
        </pc:spChg>
        <pc:spChg chg="add mod">
          <ac:chgData name="佐藤　寛也" userId="27837c8b-abaf-4096-b544-58e4cbe7054e" providerId="ADAL" clId="{D782517A-6EEC-4BE8-9276-5095CD46E241}" dt="2024-09-06T02:30:19.030" v="6588"/>
          <ac:spMkLst>
            <pc:docMk/>
            <pc:sldMk cId="2292264982" sldId="256"/>
            <ac:spMk id="10" creationId="{D03BAEFA-C6E3-775F-FA10-444313298718}"/>
          </ac:spMkLst>
        </pc:spChg>
        <pc:spChg chg="add mod">
          <ac:chgData name="佐藤　寛也" userId="27837c8b-abaf-4096-b544-58e4cbe7054e" providerId="ADAL" clId="{D782517A-6EEC-4BE8-9276-5095CD46E241}" dt="2024-09-06T02:30:19.030" v="6588"/>
          <ac:spMkLst>
            <pc:docMk/>
            <pc:sldMk cId="2292264982" sldId="256"/>
            <ac:spMk id="11" creationId="{B31BA6C9-819D-BB1D-A2C7-E614E7EF9230}"/>
          </ac:spMkLst>
        </pc:spChg>
      </pc:sldChg>
      <pc:sldChg chg="addSp modSp mod">
        <pc:chgData name="佐藤　寛也" userId="27837c8b-abaf-4096-b544-58e4cbe7054e" providerId="ADAL" clId="{D782517A-6EEC-4BE8-9276-5095CD46E241}" dt="2024-09-06T02:36:53.474" v="6762"/>
        <pc:sldMkLst>
          <pc:docMk/>
          <pc:sldMk cId="4138699866" sldId="260"/>
        </pc:sldMkLst>
        <pc:spChg chg="mod">
          <ac:chgData name="佐藤　寛也" userId="27837c8b-abaf-4096-b544-58e4cbe7054e" providerId="ADAL" clId="{D782517A-6EEC-4BE8-9276-5095CD46E241}" dt="2024-09-06T02:36:53.474" v="6762"/>
          <ac:spMkLst>
            <pc:docMk/>
            <pc:sldMk cId="4138699866" sldId="260"/>
            <ac:spMk id="3" creationId="{16FF0A75-AD20-769F-6C62-614A33EDE4D0}"/>
          </ac:spMkLst>
        </pc:spChg>
        <pc:spChg chg="mod">
          <ac:chgData name="佐藤　寛也" userId="27837c8b-abaf-4096-b544-58e4cbe7054e" providerId="ADAL" clId="{D782517A-6EEC-4BE8-9276-5095CD46E241}" dt="2024-09-04T09:04:57.858" v="1"/>
          <ac:spMkLst>
            <pc:docMk/>
            <pc:sldMk cId="4138699866" sldId="260"/>
            <ac:spMk id="5" creationId="{2862EFD8-A85B-1021-95B4-194B751655D4}"/>
          </ac:spMkLst>
        </pc:spChg>
        <pc:spChg chg="add mod ord">
          <ac:chgData name="佐藤　寛也" userId="27837c8b-abaf-4096-b544-58e4cbe7054e" providerId="ADAL" clId="{D782517A-6EEC-4BE8-9276-5095CD46E241}" dt="2024-09-04T09:05:20.327" v="3" actId="167"/>
          <ac:spMkLst>
            <pc:docMk/>
            <pc:sldMk cId="4138699866" sldId="260"/>
            <ac:spMk id="7" creationId="{C5A5F226-0A09-6781-2A5D-BC255A9D9FB9}"/>
          </ac:spMkLst>
        </pc:spChg>
        <pc:spChg chg="add mod ord">
          <ac:chgData name="佐藤　寛也" userId="27837c8b-abaf-4096-b544-58e4cbe7054e" providerId="ADAL" clId="{D782517A-6EEC-4BE8-9276-5095CD46E241}" dt="2024-09-04T09:05:20.327" v="3" actId="167"/>
          <ac:spMkLst>
            <pc:docMk/>
            <pc:sldMk cId="4138699866" sldId="260"/>
            <ac:spMk id="8" creationId="{A14F3E98-1F4E-8B31-C1AB-29C36D47089E}"/>
          </ac:spMkLst>
        </pc:spChg>
        <pc:spChg chg="add mod ord">
          <ac:chgData name="佐藤　寛也" userId="27837c8b-abaf-4096-b544-58e4cbe7054e" providerId="ADAL" clId="{D782517A-6EEC-4BE8-9276-5095CD46E241}" dt="2024-09-04T09:05:20.327" v="3" actId="167"/>
          <ac:spMkLst>
            <pc:docMk/>
            <pc:sldMk cId="4138699866" sldId="260"/>
            <ac:spMk id="9" creationId="{781D4D54-6ED9-52F6-26F3-26FA7DE89775}"/>
          </ac:spMkLst>
        </pc:spChg>
        <pc:cxnChg chg="add mod ord">
          <ac:chgData name="佐藤　寛也" userId="27837c8b-abaf-4096-b544-58e4cbe7054e" providerId="ADAL" clId="{D782517A-6EEC-4BE8-9276-5095CD46E241}" dt="2024-09-04T09:05:20.327" v="3" actId="167"/>
          <ac:cxnSpMkLst>
            <pc:docMk/>
            <pc:sldMk cId="4138699866" sldId="260"/>
            <ac:cxnSpMk id="10" creationId="{ABB208D7-767E-B4D9-1205-BF09400DA1F6}"/>
          </ac:cxnSpMkLst>
        </pc:cxnChg>
      </pc:sldChg>
      <pc:sldChg chg="modSp del">
        <pc:chgData name="佐藤　寛也" userId="27837c8b-abaf-4096-b544-58e4cbe7054e" providerId="ADAL" clId="{D782517A-6EEC-4BE8-9276-5095CD46E241}" dt="2024-09-04T09:06:11.334" v="10" actId="47"/>
        <pc:sldMkLst>
          <pc:docMk/>
          <pc:sldMk cId="3549867426" sldId="263"/>
        </pc:sldMkLst>
        <pc:spChg chg="mod">
          <ac:chgData name="佐藤　寛也" userId="27837c8b-abaf-4096-b544-58e4cbe7054e" providerId="ADAL" clId="{D782517A-6EEC-4BE8-9276-5095CD46E241}" dt="2024-09-04T09:04:57.858" v="1"/>
          <ac:spMkLst>
            <pc:docMk/>
            <pc:sldMk cId="3549867426" sldId="263"/>
            <ac:spMk id="5" creationId="{2862EFD8-A85B-1021-95B4-194B751655D4}"/>
          </ac:spMkLst>
        </pc:spChg>
      </pc:sldChg>
      <pc:sldChg chg="modSp">
        <pc:chgData name="佐藤　寛也" userId="27837c8b-abaf-4096-b544-58e4cbe7054e" providerId="ADAL" clId="{D782517A-6EEC-4BE8-9276-5095CD46E241}" dt="2024-09-04T09:04:57.858" v="1"/>
        <pc:sldMkLst>
          <pc:docMk/>
          <pc:sldMk cId="200817713" sldId="1404"/>
        </pc:sldMkLst>
        <pc:spChg chg="mod">
          <ac:chgData name="佐藤　寛也" userId="27837c8b-abaf-4096-b544-58e4cbe7054e" providerId="ADAL" clId="{D782517A-6EEC-4BE8-9276-5095CD46E241}" dt="2024-09-04T09:04:57.858" v="1"/>
          <ac:spMkLst>
            <pc:docMk/>
            <pc:sldMk cId="200817713" sldId="1404"/>
            <ac:spMk id="5" creationId="{2862EFD8-A85B-1021-95B4-194B751655D4}"/>
          </ac:spMkLst>
        </pc:spChg>
      </pc:sldChg>
      <pc:sldChg chg="modSp">
        <pc:chgData name="佐藤　寛也" userId="27837c8b-abaf-4096-b544-58e4cbe7054e" providerId="ADAL" clId="{D782517A-6EEC-4BE8-9276-5095CD46E241}" dt="2024-09-06T02:37:13.325" v="6763"/>
        <pc:sldMkLst>
          <pc:docMk/>
          <pc:sldMk cId="758834300" sldId="1405"/>
        </pc:sldMkLst>
        <pc:spChg chg="mod">
          <ac:chgData name="佐藤　寛也" userId="27837c8b-abaf-4096-b544-58e4cbe7054e" providerId="ADAL" clId="{D782517A-6EEC-4BE8-9276-5095CD46E241}" dt="2024-09-06T02:36:53.474" v="6762"/>
          <ac:spMkLst>
            <pc:docMk/>
            <pc:sldMk cId="758834300" sldId="1405"/>
            <ac:spMk id="3" creationId="{16FF0A75-AD20-769F-6C62-614A33EDE4D0}"/>
          </ac:spMkLst>
        </pc:spChg>
        <pc:spChg chg="mod">
          <ac:chgData name="佐藤　寛也" userId="27837c8b-abaf-4096-b544-58e4cbe7054e" providerId="ADAL" clId="{D782517A-6EEC-4BE8-9276-5095CD46E241}" dt="2024-09-04T09:04:57.858" v="1"/>
          <ac:spMkLst>
            <pc:docMk/>
            <pc:sldMk cId="758834300" sldId="1405"/>
            <ac:spMk id="5" creationId="{2862EFD8-A85B-1021-95B4-194B751655D4}"/>
          </ac:spMkLst>
        </pc:spChg>
        <pc:spChg chg="mod">
          <ac:chgData name="佐藤　寛也" userId="27837c8b-abaf-4096-b544-58e4cbe7054e" providerId="ADAL" clId="{D782517A-6EEC-4BE8-9276-5095CD46E241}" dt="2024-09-06T02:37:13.325" v="6763"/>
          <ac:spMkLst>
            <pc:docMk/>
            <pc:sldMk cId="758834300" sldId="1405"/>
            <ac:spMk id="44" creationId="{0F33BB0A-956A-C3C9-4D1B-5FD1BEDE11C1}"/>
          </ac:spMkLst>
        </pc:spChg>
      </pc:sldChg>
      <pc:sldChg chg="modSp mod ord">
        <pc:chgData name="佐藤　寛也" userId="27837c8b-abaf-4096-b544-58e4cbe7054e" providerId="ADAL" clId="{D782517A-6EEC-4BE8-9276-5095CD46E241}" dt="2024-09-06T02:34:19.056" v="6691" actId="1038"/>
        <pc:sldMkLst>
          <pc:docMk/>
          <pc:sldMk cId="2073918738" sldId="1406"/>
        </pc:sldMkLst>
        <pc:spChg chg="mod">
          <ac:chgData name="佐藤　寛也" userId="27837c8b-abaf-4096-b544-58e4cbe7054e" providerId="ADAL" clId="{D782517A-6EEC-4BE8-9276-5095CD46E241}" dt="2024-09-04T09:04:57.858" v="1"/>
          <ac:spMkLst>
            <pc:docMk/>
            <pc:sldMk cId="2073918738" sldId="1406"/>
            <ac:spMk id="5" creationId="{2862EFD8-A85B-1021-95B4-194B751655D4}"/>
          </ac:spMkLst>
        </pc:spChg>
        <pc:spChg chg="mod">
          <ac:chgData name="佐藤　寛也" userId="27837c8b-abaf-4096-b544-58e4cbe7054e" providerId="ADAL" clId="{D782517A-6EEC-4BE8-9276-5095CD46E241}" dt="2024-09-06T02:34:09.054" v="6687" actId="20577"/>
          <ac:spMkLst>
            <pc:docMk/>
            <pc:sldMk cId="2073918738" sldId="1406"/>
            <ac:spMk id="9" creationId="{13951995-A522-5347-3B72-017BC0E2B25F}"/>
          </ac:spMkLst>
        </pc:spChg>
        <pc:cxnChg chg="mod">
          <ac:chgData name="佐藤　寛也" userId="27837c8b-abaf-4096-b544-58e4cbe7054e" providerId="ADAL" clId="{D782517A-6EEC-4BE8-9276-5095CD46E241}" dt="2024-09-06T02:34:19.056" v="6691" actId="1038"/>
          <ac:cxnSpMkLst>
            <pc:docMk/>
            <pc:sldMk cId="2073918738" sldId="1406"/>
            <ac:cxnSpMk id="8" creationId="{4329F132-D04B-0ADC-FBBF-13A29C2DDCA1}"/>
          </ac:cxnSpMkLst>
        </pc:cxnChg>
      </pc:sldChg>
      <pc:sldChg chg="modSp mod">
        <pc:chgData name="佐藤　寛也" userId="27837c8b-abaf-4096-b544-58e4cbe7054e" providerId="ADAL" clId="{D782517A-6EEC-4BE8-9276-5095CD46E241}" dt="2024-09-06T02:36:53.474" v="6762"/>
        <pc:sldMkLst>
          <pc:docMk/>
          <pc:sldMk cId="1383757248" sldId="1407"/>
        </pc:sldMkLst>
        <pc:spChg chg="mod">
          <ac:chgData name="佐藤　寛也" userId="27837c8b-abaf-4096-b544-58e4cbe7054e" providerId="ADAL" clId="{D782517A-6EEC-4BE8-9276-5095CD46E241}" dt="2024-09-06T02:36:53.474" v="6762"/>
          <ac:spMkLst>
            <pc:docMk/>
            <pc:sldMk cId="1383757248" sldId="1407"/>
            <ac:spMk id="3" creationId="{16FF0A75-AD20-769F-6C62-614A33EDE4D0}"/>
          </ac:spMkLst>
        </pc:spChg>
        <pc:spChg chg="mod">
          <ac:chgData name="佐藤　寛也" userId="27837c8b-abaf-4096-b544-58e4cbe7054e" providerId="ADAL" clId="{D782517A-6EEC-4BE8-9276-5095CD46E241}" dt="2024-09-04T09:04:57.858" v="1"/>
          <ac:spMkLst>
            <pc:docMk/>
            <pc:sldMk cId="1383757248" sldId="1407"/>
            <ac:spMk id="5" creationId="{2862EFD8-A85B-1021-95B4-194B751655D4}"/>
          </ac:spMkLst>
        </pc:spChg>
        <pc:spChg chg="mod">
          <ac:chgData name="佐藤　寛也" userId="27837c8b-abaf-4096-b544-58e4cbe7054e" providerId="ADAL" clId="{D782517A-6EEC-4BE8-9276-5095CD46E241}" dt="2024-09-06T02:36:53.474" v="6762"/>
          <ac:spMkLst>
            <pc:docMk/>
            <pc:sldMk cId="1383757248" sldId="1407"/>
            <ac:spMk id="7" creationId="{59A3CA38-1CB9-C203-4DE6-C0F2457FB518}"/>
          </ac:spMkLst>
        </pc:spChg>
      </pc:sldChg>
      <pc:sldChg chg="modSp mod">
        <pc:chgData name="佐藤　寛也" userId="27837c8b-abaf-4096-b544-58e4cbe7054e" providerId="ADAL" clId="{D782517A-6EEC-4BE8-9276-5095CD46E241}" dt="2024-09-06T02:36:53.474" v="6762"/>
        <pc:sldMkLst>
          <pc:docMk/>
          <pc:sldMk cId="833335108" sldId="1408"/>
        </pc:sldMkLst>
        <pc:spChg chg="mod">
          <ac:chgData name="佐藤　寛也" userId="27837c8b-abaf-4096-b544-58e4cbe7054e" providerId="ADAL" clId="{D782517A-6EEC-4BE8-9276-5095CD46E241}" dt="2024-09-04T09:09:20.650" v="195" actId="27636"/>
          <ac:spMkLst>
            <pc:docMk/>
            <pc:sldMk cId="833335108" sldId="1408"/>
            <ac:spMk id="2" creationId="{A2CAF609-1BCD-6119-E418-D2B189DFFE0E}"/>
          </ac:spMkLst>
        </pc:spChg>
        <pc:spChg chg="mod">
          <ac:chgData name="佐藤　寛也" userId="27837c8b-abaf-4096-b544-58e4cbe7054e" providerId="ADAL" clId="{D782517A-6EEC-4BE8-9276-5095CD46E241}" dt="2024-09-06T02:36:53.474" v="6762"/>
          <ac:spMkLst>
            <pc:docMk/>
            <pc:sldMk cId="833335108" sldId="1408"/>
            <ac:spMk id="3" creationId="{273DC7BA-18F1-8E87-0044-376161389077}"/>
          </ac:spMkLst>
        </pc:spChg>
        <pc:spChg chg="mod">
          <ac:chgData name="佐藤　寛也" userId="27837c8b-abaf-4096-b544-58e4cbe7054e" providerId="ADAL" clId="{D782517A-6EEC-4BE8-9276-5095CD46E241}" dt="2024-09-04T09:04:57.858" v="1"/>
          <ac:spMkLst>
            <pc:docMk/>
            <pc:sldMk cId="833335108" sldId="1408"/>
            <ac:spMk id="5" creationId="{E81A931D-F9A0-2D43-F14A-030B963C94D1}"/>
          </ac:spMkLst>
        </pc:spChg>
      </pc:sldChg>
      <pc:sldChg chg="addSp delSp modSp new mod">
        <pc:chgData name="佐藤　寛也" userId="27837c8b-abaf-4096-b544-58e4cbe7054e" providerId="ADAL" clId="{D782517A-6EEC-4BE8-9276-5095CD46E241}" dt="2024-09-06T02:37:13.325" v="6763"/>
        <pc:sldMkLst>
          <pc:docMk/>
          <pc:sldMk cId="459862134" sldId="1409"/>
        </pc:sldMkLst>
        <pc:spChg chg="mod">
          <ac:chgData name="佐藤　寛也" userId="27837c8b-abaf-4096-b544-58e4cbe7054e" providerId="ADAL" clId="{D782517A-6EEC-4BE8-9276-5095CD46E241}" dt="2024-09-04T09:06:20.126" v="32" actId="20577"/>
          <ac:spMkLst>
            <pc:docMk/>
            <pc:sldMk cId="459862134" sldId="1409"/>
            <ac:spMk id="5" creationId="{6444D9B9-3E7B-69A8-A5CF-F6454CDF4172}"/>
          </ac:spMkLst>
        </pc:spChg>
        <pc:spChg chg="add del mod">
          <ac:chgData name="佐藤　寛也" userId="27837c8b-abaf-4096-b544-58e4cbe7054e" providerId="ADAL" clId="{D782517A-6EEC-4BE8-9276-5095CD46E241}" dt="2024-09-04T09:08:23.385" v="80" actId="20577"/>
          <ac:spMkLst>
            <pc:docMk/>
            <pc:sldMk cId="459862134" sldId="1409"/>
            <ac:spMk id="6" creationId="{2F93D231-C571-A0F8-CFE3-9544938A4E90}"/>
          </ac:spMkLst>
        </pc:spChg>
        <pc:spChg chg="add mod">
          <ac:chgData name="佐藤　寛也" userId="27837c8b-abaf-4096-b544-58e4cbe7054e" providerId="ADAL" clId="{D782517A-6EEC-4BE8-9276-5095CD46E241}" dt="2024-09-04T09:06:47" v="43"/>
          <ac:spMkLst>
            <pc:docMk/>
            <pc:sldMk cId="459862134" sldId="1409"/>
            <ac:spMk id="9" creationId="{D5A1934F-4F78-ED36-E815-D480BBB0323D}"/>
          </ac:spMkLst>
        </pc:spChg>
        <pc:spChg chg="add mod">
          <ac:chgData name="佐藤　寛也" userId="27837c8b-abaf-4096-b544-58e4cbe7054e" providerId="ADAL" clId="{D782517A-6EEC-4BE8-9276-5095CD46E241}" dt="2024-09-04T09:06:47" v="43"/>
          <ac:spMkLst>
            <pc:docMk/>
            <pc:sldMk cId="459862134" sldId="1409"/>
            <ac:spMk id="10" creationId="{D255C66A-A7F1-7431-5746-297A3414C25D}"/>
          </ac:spMkLst>
        </pc:spChg>
        <pc:spChg chg="add mod">
          <ac:chgData name="佐藤　寛也" userId="27837c8b-abaf-4096-b544-58e4cbe7054e" providerId="ADAL" clId="{D782517A-6EEC-4BE8-9276-5095CD46E241}" dt="2024-09-04T09:06:47" v="43"/>
          <ac:spMkLst>
            <pc:docMk/>
            <pc:sldMk cId="459862134" sldId="1409"/>
            <ac:spMk id="11" creationId="{4C2BA0D7-0332-8B5A-9981-90766B433E1B}"/>
          </ac:spMkLst>
        </pc:spChg>
        <pc:spChg chg="add mod">
          <ac:chgData name="佐藤　寛也" userId="27837c8b-abaf-4096-b544-58e4cbe7054e" providerId="ADAL" clId="{D782517A-6EEC-4BE8-9276-5095CD46E241}" dt="2024-09-04T09:07:00.923" v="49"/>
          <ac:spMkLst>
            <pc:docMk/>
            <pc:sldMk cId="459862134" sldId="1409"/>
            <ac:spMk id="16" creationId="{2651B98E-7C98-584B-CB97-0263800C0BFC}"/>
          </ac:spMkLst>
        </pc:spChg>
        <pc:spChg chg="add mod">
          <ac:chgData name="佐藤　寛也" userId="27837c8b-abaf-4096-b544-58e4cbe7054e" providerId="ADAL" clId="{D782517A-6EEC-4BE8-9276-5095CD46E241}" dt="2024-09-06T02:37:13.325" v="6763"/>
          <ac:spMkLst>
            <pc:docMk/>
            <pc:sldMk cId="459862134" sldId="1409"/>
            <ac:spMk id="17" creationId="{2DC346B0-D045-3EE7-4BA6-97B19981B763}"/>
          </ac:spMkLst>
        </pc:spChg>
        <pc:spChg chg="add mod">
          <ac:chgData name="佐藤　寛也" userId="27837c8b-abaf-4096-b544-58e4cbe7054e" providerId="ADAL" clId="{D782517A-6EEC-4BE8-9276-5095CD46E241}" dt="2024-09-04T09:08:50.210" v="127" actId="20577"/>
          <ac:spMkLst>
            <pc:docMk/>
            <pc:sldMk cId="459862134" sldId="1409"/>
            <ac:spMk id="18" creationId="{757C9DD6-DF43-5677-BB43-0097DCC5446D}"/>
          </ac:spMkLst>
        </pc:spChg>
        <pc:spChg chg="add mod">
          <ac:chgData name="佐藤　寛也" userId="27837c8b-abaf-4096-b544-58e4cbe7054e" providerId="ADAL" clId="{D782517A-6EEC-4BE8-9276-5095CD46E241}" dt="2024-09-04T09:08:41.880" v="83" actId="1076"/>
          <ac:spMkLst>
            <pc:docMk/>
            <pc:sldMk cId="459862134" sldId="1409"/>
            <ac:spMk id="19" creationId="{AB7F86F8-9160-4F95-E35E-52127647DB9E}"/>
          </ac:spMkLst>
        </pc:spChg>
        <pc:picChg chg="add mod">
          <ac:chgData name="佐藤　寛也" userId="27837c8b-abaf-4096-b544-58e4cbe7054e" providerId="ADAL" clId="{D782517A-6EEC-4BE8-9276-5095CD46E241}" dt="2024-09-04T09:06:43.663" v="34"/>
          <ac:picMkLst>
            <pc:docMk/>
            <pc:sldMk cId="459862134" sldId="1409"/>
            <ac:picMk id="8" creationId="{2E6F5CFB-C572-7545-8AAA-348B412ABEB1}"/>
          </ac:picMkLst>
        </pc:picChg>
        <pc:picChg chg="add mod">
          <ac:chgData name="佐藤　寛也" userId="27837c8b-abaf-4096-b544-58e4cbe7054e" providerId="ADAL" clId="{D782517A-6EEC-4BE8-9276-5095CD46E241}" dt="2024-09-04T09:07:17.807" v="54" actId="14100"/>
          <ac:picMkLst>
            <pc:docMk/>
            <pc:sldMk cId="459862134" sldId="1409"/>
            <ac:picMk id="14" creationId="{F87B6929-976B-7E6A-8184-DBDEDBF4E6D8}"/>
          </ac:picMkLst>
        </pc:picChg>
        <pc:picChg chg="add del mod ord">
          <ac:chgData name="佐藤　寛也" userId="27837c8b-abaf-4096-b544-58e4cbe7054e" providerId="ADAL" clId="{D782517A-6EEC-4BE8-9276-5095CD46E241}" dt="2024-09-04T09:07:19.701" v="55" actId="478"/>
          <ac:picMkLst>
            <pc:docMk/>
            <pc:sldMk cId="459862134" sldId="1409"/>
            <ac:picMk id="15" creationId="{EC181908-A692-15EE-1A28-CB486A4C58CB}"/>
          </ac:picMkLst>
        </pc:picChg>
        <pc:cxnChg chg="add mod">
          <ac:chgData name="佐藤　寛也" userId="27837c8b-abaf-4096-b544-58e4cbe7054e" providerId="ADAL" clId="{D782517A-6EEC-4BE8-9276-5095CD46E241}" dt="2024-09-04T09:06:47" v="43"/>
          <ac:cxnSpMkLst>
            <pc:docMk/>
            <pc:sldMk cId="459862134" sldId="1409"/>
            <ac:cxnSpMk id="12" creationId="{14183718-F629-3786-5AAA-D812EA2B7C2D}"/>
          </ac:cxnSpMkLst>
        </pc:cxnChg>
      </pc:sldChg>
      <pc:sldChg chg="modSp add mod">
        <pc:chgData name="佐藤　寛也" userId="27837c8b-abaf-4096-b544-58e4cbe7054e" providerId="ADAL" clId="{D782517A-6EEC-4BE8-9276-5095CD46E241}" dt="2024-09-05T08:29:59.179" v="5185" actId="20577"/>
        <pc:sldMkLst>
          <pc:docMk/>
          <pc:sldMk cId="1514023031" sldId="1410"/>
        </pc:sldMkLst>
        <pc:spChg chg="mod">
          <ac:chgData name="佐藤　寛也" userId="27837c8b-abaf-4096-b544-58e4cbe7054e" providerId="ADAL" clId="{D782517A-6EEC-4BE8-9276-5095CD46E241}" dt="2024-09-04T09:14:15.261" v="813" actId="20577"/>
          <ac:spMkLst>
            <pc:docMk/>
            <pc:sldMk cId="1514023031" sldId="1410"/>
            <ac:spMk id="2" creationId="{A2CAF609-1BCD-6119-E418-D2B189DFFE0E}"/>
          </ac:spMkLst>
        </pc:spChg>
        <pc:spChg chg="mod">
          <ac:chgData name="佐藤　寛也" userId="27837c8b-abaf-4096-b544-58e4cbe7054e" providerId="ADAL" clId="{D782517A-6EEC-4BE8-9276-5095CD46E241}" dt="2024-09-05T08:29:59.179" v="5185" actId="20577"/>
          <ac:spMkLst>
            <pc:docMk/>
            <pc:sldMk cId="1514023031" sldId="1410"/>
            <ac:spMk id="3" creationId="{273DC7BA-18F1-8E87-0044-376161389077}"/>
          </ac:spMkLst>
        </pc:spChg>
      </pc:sldChg>
      <pc:sldChg chg="addSp delSp modSp new mod">
        <pc:chgData name="佐藤　寛也" userId="27837c8b-abaf-4096-b544-58e4cbe7054e" providerId="ADAL" clId="{D782517A-6EEC-4BE8-9276-5095CD46E241}" dt="2024-09-05T08:29:16.368" v="5165" actId="404"/>
        <pc:sldMkLst>
          <pc:docMk/>
          <pc:sldMk cId="2472825290" sldId="1411"/>
        </pc:sldMkLst>
        <pc:spChg chg="mod">
          <ac:chgData name="佐藤　寛也" userId="27837c8b-abaf-4096-b544-58e4cbe7054e" providerId="ADAL" clId="{D782517A-6EEC-4BE8-9276-5095CD46E241}" dt="2024-09-05T08:29:16.368" v="5165" actId="404"/>
          <ac:spMkLst>
            <pc:docMk/>
            <pc:sldMk cId="2472825290" sldId="1411"/>
            <ac:spMk id="2" creationId="{2E6C8D97-8F84-3EF7-BDE7-12ED412F16CF}"/>
          </ac:spMkLst>
        </pc:spChg>
        <pc:spChg chg="del">
          <ac:chgData name="佐藤　寛也" userId="27837c8b-abaf-4096-b544-58e4cbe7054e" providerId="ADAL" clId="{D782517A-6EEC-4BE8-9276-5095CD46E241}" dt="2024-09-04T09:15:40.996" v="1024"/>
          <ac:spMkLst>
            <pc:docMk/>
            <pc:sldMk cId="2472825290" sldId="1411"/>
            <ac:spMk id="3" creationId="{DAD71630-5849-4E7F-66EE-1B932573AA7B}"/>
          </ac:spMkLst>
        </pc:spChg>
        <pc:spChg chg="add mod">
          <ac:chgData name="佐藤　寛也" userId="27837c8b-abaf-4096-b544-58e4cbe7054e" providerId="ADAL" clId="{D782517A-6EEC-4BE8-9276-5095CD46E241}" dt="2024-09-04T09:15:48.216" v="1026"/>
          <ac:spMkLst>
            <pc:docMk/>
            <pc:sldMk cId="2472825290" sldId="1411"/>
            <ac:spMk id="9" creationId="{4EB7A6F3-304A-48B7-2757-1B80F8A5E64B}"/>
          </ac:spMkLst>
        </pc:spChg>
        <pc:spChg chg="add mod">
          <ac:chgData name="佐藤　寛也" userId="27837c8b-abaf-4096-b544-58e4cbe7054e" providerId="ADAL" clId="{D782517A-6EEC-4BE8-9276-5095CD46E241}" dt="2024-09-04T09:16:13.483" v="1098" actId="20577"/>
          <ac:spMkLst>
            <pc:docMk/>
            <pc:sldMk cId="2472825290" sldId="1411"/>
            <ac:spMk id="10" creationId="{503EFCF0-7787-6229-3759-0C90D5F7D210}"/>
          </ac:spMkLst>
        </pc:spChg>
        <pc:spChg chg="add mod">
          <ac:chgData name="佐藤　寛也" userId="27837c8b-abaf-4096-b544-58e4cbe7054e" providerId="ADAL" clId="{D782517A-6EEC-4BE8-9276-5095CD46E241}" dt="2024-09-04T09:15:48.216" v="1026"/>
          <ac:spMkLst>
            <pc:docMk/>
            <pc:sldMk cId="2472825290" sldId="1411"/>
            <ac:spMk id="11" creationId="{A6DAB4EA-5015-BECD-561F-321C3121B08A}"/>
          </ac:spMkLst>
        </pc:spChg>
        <pc:picChg chg="add mod">
          <ac:chgData name="佐藤　寛也" userId="27837c8b-abaf-4096-b544-58e4cbe7054e" providerId="ADAL" clId="{D782517A-6EEC-4BE8-9276-5095CD46E241}" dt="2024-09-04T09:15:42.576" v="1025" actId="27614"/>
          <ac:picMkLst>
            <pc:docMk/>
            <pc:sldMk cId="2472825290" sldId="1411"/>
            <ac:picMk id="8" creationId="{509240F3-40C9-FB1B-BC3A-610789B63347}"/>
          </ac:picMkLst>
        </pc:picChg>
      </pc:sldChg>
      <pc:sldChg chg="addSp delSp modSp add mod">
        <pc:chgData name="佐藤　寛也" userId="27837c8b-abaf-4096-b544-58e4cbe7054e" providerId="ADAL" clId="{D782517A-6EEC-4BE8-9276-5095CD46E241}" dt="2024-09-04T09:17:28.330" v="1320" actId="20577"/>
        <pc:sldMkLst>
          <pc:docMk/>
          <pc:sldMk cId="404086265" sldId="1412"/>
        </pc:sldMkLst>
        <pc:spChg chg="add mod">
          <ac:chgData name="佐藤　寛也" userId="27837c8b-abaf-4096-b544-58e4cbe7054e" providerId="ADAL" clId="{D782517A-6EEC-4BE8-9276-5095CD46E241}" dt="2024-09-04T09:16:29.829" v="1101"/>
          <ac:spMkLst>
            <pc:docMk/>
            <pc:sldMk cId="404086265" sldId="1412"/>
            <ac:spMk id="3" creationId="{6EB865FB-4B8F-5168-24D0-AA5AC0263E6A}"/>
          </ac:spMkLst>
        </pc:spChg>
        <pc:spChg chg="add mod">
          <ac:chgData name="佐藤　寛也" userId="27837c8b-abaf-4096-b544-58e4cbe7054e" providerId="ADAL" clId="{D782517A-6EEC-4BE8-9276-5095CD46E241}" dt="2024-09-04T09:16:29.829" v="1101"/>
          <ac:spMkLst>
            <pc:docMk/>
            <pc:sldMk cId="404086265" sldId="1412"/>
            <ac:spMk id="7" creationId="{C609FF7C-42C2-ECD2-7F60-A0BA890C7864}"/>
          </ac:spMkLst>
        </pc:spChg>
        <pc:spChg chg="del">
          <ac:chgData name="佐藤　寛也" userId="27837c8b-abaf-4096-b544-58e4cbe7054e" providerId="ADAL" clId="{D782517A-6EEC-4BE8-9276-5095CD46E241}" dt="2024-09-04T09:16:22.606" v="1100" actId="478"/>
          <ac:spMkLst>
            <pc:docMk/>
            <pc:sldMk cId="404086265" sldId="1412"/>
            <ac:spMk id="9" creationId="{4EB7A6F3-304A-48B7-2757-1B80F8A5E64B}"/>
          </ac:spMkLst>
        </pc:spChg>
        <pc:spChg chg="del">
          <ac:chgData name="佐藤　寛也" userId="27837c8b-abaf-4096-b544-58e4cbe7054e" providerId="ADAL" clId="{D782517A-6EEC-4BE8-9276-5095CD46E241}" dt="2024-09-04T09:16:22.606" v="1100" actId="478"/>
          <ac:spMkLst>
            <pc:docMk/>
            <pc:sldMk cId="404086265" sldId="1412"/>
            <ac:spMk id="10" creationId="{503EFCF0-7787-6229-3759-0C90D5F7D210}"/>
          </ac:spMkLst>
        </pc:spChg>
        <pc:spChg chg="del">
          <ac:chgData name="佐藤　寛也" userId="27837c8b-abaf-4096-b544-58e4cbe7054e" providerId="ADAL" clId="{D782517A-6EEC-4BE8-9276-5095CD46E241}" dt="2024-09-04T09:16:22.606" v="1100" actId="478"/>
          <ac:spMkLst>
            <pc:docMk/>
            <pc:sldMk cId="404086265" sldId="1412"/>
            <ac:spMk id="11" creationId="{A6DAB4EA-5015-BECD-561F-321C3121B08A}"/>
          </ac:spMkLst>
        </pc:spChg>
        <pc:spChg chg="add mod">
          <ac:chgData name="佐藤　寛也" userId="27837c8b-abaf-4096-b544-58e4cbe7054e" providerId="ADAL" clId="{D782517A-6EEC-4BE8-9276-5095CD46E241}" dt="2024-09-04T09:16:29.829" v="1101"/>
          <ac:spMkLst>
            <pc:docMk/>
            <pc:sldMk cId="404086265" sldId="1412"/>
            <ac:spMk id="13" creationId="{389E8658-AA62-68FA-7AAA-B2ABF98EEAC9}"/>
          </ac:spMkLst>
        </pc:spChg>
        <pc:spChg chg="add mod">
          <ac:chgData name="佐藤　寛也" userId="27837c8b-abaf-4096-b544-58e4cbe7054e" providerId="ADAL" clId="{D782517A-6EEC-4BE8-9276-5095CD46E241}" dt="2024-09-04T09:17:08.890" v="1238" actId="1076"/>
          <ac:spMkLst>
            <pc:docMk/>
            <pc:sldMk cId="404086265" sldId="1412"/>
            <ac:spMk id="14" creationId="{3397D4E9-E623-D6DF-2044-2E7D53694C8E}"/>
          </ac:spMkLst>
        </pc:spChg>
        <pc:spChg chg="add mod">
          <ac:chgData name="佐藤　寛也" userId="27837c8b-abaf-4096-b544-58e4cbe7054e" providerId="ADAL" clId="{D782517A-6EEC-4BE8-9276-5095CD46E241}" dt="2024-09-04T09:16:29.829" v="1101"/>
          <ac:spMkLst>
            <pc:docMk/>
            <pc:sldMk cId="404086265" sldId="1412"/>
            <ac:spMk id="15" creationId="{68AE3811-A531-8A5A-F972-6CCD28CCD56E}"/>
          </ac:spMkLst>
        </pc:spChg>
        <pc:spChg chg="add mod">
          <ac:chgData name="佐藤　寛也" userId="27837c8b-abaf-4096-b544-58e4cbe7054e" providerId="ADAL" clId="{D782517A-6EEC-4BE8-9276-5095CD46E241}" dt="2024-09-04T09:17:11.931" v="1239" actId="14100"/>
          <ac:spMkLst>
            <pc:docMk/>
            <pc:sldMk cId="404086265" sldId="1412"/>
            <ac:spMk id="16" creationId="{31C75808-A82B-0F05-E116-E49DC7BE0DBA}"/>
          </ac:spMkLst>
        </pc:spChg>
        <pc:spChg chg="add mod">
          <ac:chgData name="佐藤　寛也" userId="27837c8b-abaf-4096-b544-58e4cbe7054e" providerId="ADAL" clId="{D782517A-6EEC-4BE8-9276-5095CD46E241}" dt="2024-09-04T09:17:04.496" v="1237" actId="20577"/>
          <ac:spMkLst>
            <pc:docMk/>
            <pc:sldMk cId="404086265" sldId="1412"/>
            <ac:spMk id="17" creationId="{4B9D3E18-98A6-5431-0AD7-A3E197D87034}"/>
          </ac:spMkLst>
        </pc:spChg>
        <pc:spChg chg="add mod">
          <ac:chgData name="佐藤　寛也" userId="27837c8b-abaf-4096-b544-58e4cbe7054e" providerId="ADAL" clId="{D782517A-6EEC-4BE8-9276-5095CD46E241}" dt="2024-09-04T09:16:34.140" v="1109" actId="20577"/>
          <ac:spMkLst>
            <pc:docMk/>
            <pc:sldMk cId="404086265" sldId="1412"/>
            <ac:spMk id="18" creationId="{6D29E279-73CC-737A-3A15-E0E9FA9A30FC}"/>
          </ac:spMkLst>
        </pc:spChg>
        <pc:spChg chg="add mod">
          <ac:chgData name="佐藤　寛也" userId="27837c8b-abaf-4096-b544-58e4cbe7054e" providerId="ADAL" clId="{D782517A-6EEC-4BE8-9276-5095CD46E241}" dt="2024-09-04T09:17:28.330" v="1320" actId="20577"/>
          <ac:spMkLst>
            <pc:docMk/>
            <pc:sldMk cId="404086265" sldId="1412"/>
            <ac:spMk id="19" creationId="{7DA6387F-1377-102B-F72A-71D793DBA625}"/>
          </ac:spMkLst>
        </pc:spChg>
        <pc:picChg chg="add mod">
          <ac:chgData name="佐藤　寛也" userId="27837c8b-abaf-4096-b544-58e4cbe7054e" providerId="ADAL" clId="{D782517A-6EEC-4BE8-9276-5095CD46E241}" dt="2024-09-04T09:16:29.829" v="1101"/>
          <ac:picMkLst>
            <pc:docMk/>
            <pc:sldMk cId="404086265" sldId="1412"/>
            <ac:picMk id="12" creationId="{D259A9B1-0D54-055E-B711-1AD1B86D6788}"/>
          </ac:picMkLst>
        </pc:picChg>
      </pc:sldChg>
      <pc:sldChg chg="addSp delSp modSp new mod modClrScheme chgLayout">
        <pc:chgData name="佐藤　寛也" userId="27837c8b-abaf-4096-b544-58e4cbe7054e" providerId="ADAL" clId="{D782517A-6EEC-4BE8-9276-5095CD46E241}" dt="2024-09-06T02:37:13.325" v="6763"/>
        <pc:sldMkLst>
          <pc:docMk/>
          <pc:sldMk cId="3382972754" sldId="1413"/>
        </pc:sldMkLst>
        <pc:spChg chg="del mod ord">
          <ac:chgData name="佐藤　寛也" userId="27837c8b-abaf-4096-b544-58e4cbe7054e" providerId="ADAL" clId="{D782517A-6EEC-4BE8-9276-5095CD46E241}" dt="2024-09-04T09:17:42.373" v="1322" actId="700"/>
          <ac:spMkLst>
            <pc:docMk/>
            <pc:sldMk cId="3382972754" sldId="1413"/>
            <ac:spMk id="2" creationId="{5461DA3A-7D98-F8D7-8E05-E5FC46071E48}"/>
          </ac:spMkLst>
        </pc:spChg>
        <pc:spChg chg="del mod ord">
          <ac:chgData name="佐藤　寛也" userId="27837c8b-abaf-4096-b544-58e4cbe7054e" providerId="ADAL" clId="{D782517A-6EEC-4BE8-9276-5095CD46E241}" dt="2024-09-04T09:17:42.373" v="1322" actId="700"/>
          <ac:spMkLst>
            <pc:docMk/>
            <pc:sldMk cId="3382972754" sldId="1413"/>
            <ac:spMk id="3" creationId="{BA09B18C-2226-05DC-C66D-317310440DCF}"/>
          </ac:spMkLst>
        </pc:spChg>
        <pc:spChg chg="mod ord">
          <ac:chgData name="佐藤　寛也" userId="27837c8b-abaf-4096-b544-58e4cbe7054e" providerId="ADAL" clId="{D782517A-6EEC-4BE8-9276-5095CD46E241}" dt="2024-09-04T09:17:42.373" v="1322" actId="700"/>
          <ac:spMkLst>
            <pc:docMk/>
            <pc:sldMk cId="3382972754" sldId="1413"/>
            <ac:spMk id="4" creationId="{48BF79C9-4850-5CE7-0EB5-018F1EFDB5EF}"/>
          </ac:spMkLst>
        </pc:spChg>
        <pc:spChg chg="mod ord">
          <ac:chgData name="佐藤　寛也" userId="27837c8b-abaf-4096-b544-58e4cbe7054e" providerId="ADAL" clId="{D782517A-6EEC-4BE8-9276-5095CD46E241}" dt="2024-09-04T09:17:42.373" v="1322" actId="700"/>
          <ac:spMkLst>
            <pc:docMk/>
            <pc:sldMk cId="3382972754" sldId="1413"/>
            <ac:spMk id="5" creationId="{001272C9-F260-A99E-0B71-5409D925D4A7}"/>
          </ac:spMkLst>
        </pc:spChg>
        <pc:spChg chg="mod ord">
          <ac:chgData name="佐藤　寛也" userId="27837c8b-abaf-4096-b544-58e4cbe7054e" providerId="ADAL" clId="{D782517A-6EEC-4BE8-9276-5095CD46E241}" dt="2024-09-04T09:17:42.373" v="1322" actId="700"/>
          <ac:spMkLst>
            <pc:docMk/>
            <pc:sldMk cId="3382972754" sldId="1413"/>
            <ac:spMk id="6" creationId="{6039CD7F-BA46-BD11-6767-D20385379EAC}"/>
          </ac:spMkLst>
        </pc:spChg>
        <pc:spChg chg="add mod ord">
          <ac:chgData name="佐藤　寛也" userId="27837c8b-abaf-4096-b544-58e4cbe7054e" providerId="ADAL" clId="{D782517A-6EEC-4BE8-9276-5095CD46E241}" dt="2024-09-04T09:17:46.773" v="1339" actId="20577"/>
          <ac:spMkLst>
            <pc:docMk/>
            <pc:sldMk cId="3382972754" sldId="1413"/>
            <ac:spMk id="7" creationId="{1D1AE4D4-94D5-C832-31AD-6D70222C4241}"/>
          </ac:spMkLst>
        </pc:spChg>
        <pc:spChg chg="add mod ord">
          <ac:chgData name="佐藤　寛也" userId="27837c8b-abaf-4096-b544-58e4cbe7054e" providerId="ADAL" clId="{D782517A-6EEC-4BE8-9276-5095CD46E241}" dt="2024-09-04T09:17:56.546" v="1363" actId="20577"/>
          <ac:spMkLst>
            <pc:docMk/>
            <pc:sldMk cId="3382972754" sldId="1413"/>
            <ac:spMk id="8" creationId="{5CE3B11C-999D-A8D0-E335-9C884CFD74A9}"/>
          </ac:spMkLst>
        </pc:spChg>
        <pc:spChg chg="add mod">
          <ac:chgData name="佐藤　寛也" userId="27837c8b-abaf-4096-b544-58e4cbe7054e" providerId="ADAL" clId="{D782517A-6EEC-4BE8-9276-5095CD46E241}" dt="2024-09-04T09:18:41.919" v="1374"/>
          <ac:spMkLst>
            <pc:docMk/>
            <pc:sldMk cId="3382972754" sldId="1413"/>
            <ac:spMk id="12" creationId="{9AD3B6AA-447D-6CC6-311F-7C6AD4217A3A}"/>
          </ac:spMkLst>
        </pc:spChg>
        <pc:spChg chg="add mod">
          <ac:chgData name="佐藤　寛也" userId="27837c8b-abaf-4096-b544-58e4cbe7054e" providerId="ADAL" clId="{D782517A-6EEC-4BE8-9276-5095CD46E241}" dt="2024-09-04T09:18:58" v="1405" actId="20577"/>
          <ac:spMkLst>
            <pc:docMk/>
            <pc:sldMk cId="3382972754" sldId="1413"/>
            <ac:spMk id="13" creationId="{F618B225-6353-E2F2-ED05-D675360ABF37}"/>
          </ac:spMkLst>
        </pc:spChg>
        <pc:spChg chg="add mod">
          <ac:chgData name="佐藤　寛也" userId="27837c8b-abaf-4096-b544-58e4cbe7054e" providerId="ADAL" clId="{D782517A-6EEC-4BE8-9276-5095CD46E241}" dt="2024-09-04T09:18:41.919" v="1374"/>
          <ac:spMkLst>
            <pc:docMk/>
            <pc:sldMk cId="3382972754" sldId="1413"/>
            <ac:spMk id="15" creationId="{4885B950-4130-8204-9488-FC0470FF9131}"/>
          </ac:spMkLst>
        </pc:spChg>
        <pc:spChg chg="add mod">
          <ac:chgData name="佐藤　寛也" userId="27837c8b-abaf-4096-b544-58e4cbe7054e" providerId="ADAL" clId="{D782517A-6EEC-4BE8-9276-5095CD46E241}" dt="2024-09-04T09:19:09.398" v="1406"/>
          <ac:spMkLst>
            <pc:docMk/>
            <pc:sldMk cId="3382972754" sldId="1413"/>
            <ac:spMk id="16" creationId="{D7945A34-ED9B-D372-66C8-DD7FFFBBB165}"/>
          </ac:spMkLst>
        </pc:spChg>
        <pc:spChg chg="add mod">
          <ac:chgData name="佐藤　寛也" userId="27837c8b-abaf-4096-b544-58e4cbe7054e" providerId="ADAL" clId="{D782517A-6EEC-4BE8-9276-5095CD46E241}" dt="2024-09-06T02:37:13.325" v="6763"/>
          <ac:spMkLst>
            <pc:docMk/>
            <pc:sldMk cId="3382972754" sldId="1413"/>
            <ac:spMk id="17" creationId="{C12BDAF0-36F0-62EC-094A-8BD697879CBC}"/>
          </ac:spMkLst>
        </pc:spChg>
        <pc:picChg chg="add mod">
          <ac:chgData name="佐藤　寛也" userId="27837c8b-abaf-4096-b544-58e4cbe7054e" providerId="ADAL" clId="{D782517A-6EEC-4BE8-9276-5095CD46E241}" dt="2024-09-04T09:18:33.067" v="1373" actId="1440"/>
          <ac:picMkLst>
            <pc:docMk/>
            <pc:sldMk cId="3382972754" sldId="1413"/>
            <ac:picMk id="10" creationId="{F746CA7C-8194-9C46-DB33-869204A3EBE8}"/>
          </ac:picMkLst>
        </pc:picChg>
        <pc:picChg chg="add del mod">
          <ac:chgData name="佐藤　寛也" userId="27837c8b-abaf-4096-b544-58e4cbe7054e" providerId="ADAL" clId="{D782517A-6EEC-4BE8-9276-5095CD46E241}" dt="2024-09-04T09:18:26.009" v="1372" actId="478"/>
          <ac:picMkLst>
            <pc:docMk/>
            <pc:sldMk cId="3382972754" sldId="1413"/>
            <ac:picMk id="11" creationId="{5A34177C-546D-2BDD-0A66-8A90A4897931}"/>
          </ac:picMkLst>
        </pc:picChg>
        <pc:cxnChg chg="add del mod">
          <ac:chgData name="佐藤　寛也" userId="27837c8b-abaf-4096-b544-58e4cbe7054e" providerId="ADAL" clId="{D782517A-6EEC-4BE8-9276-5095CD46E241}" dt="2024-09-04T09:18:52.208" v="1375" actId="478"/>
          <ac:cxnSpMkLst>
            <pc:docMk/>
            <pc:sldMk cId="3382972754" sldId="1413"/>
            <ac:cxnSpMk id="14" creationId="{83AB3EC5-D7B4-4BE2-4D84-24F7025F4CF7}"/>
          </ac:cxnSpMkLst>
        </pc:cxnChg>
      </pc:sldChg>
      <pc:sldChg chg="modSp new mod">
        <pc:chgData name="佐藤　寛也" userId="27837c8b-abaf-4096-b544-58e4cbe7054e" providerId="ADAL" clId="{D782517A-6EEC-4BE8-9276-5095CD46E241}" dt="2024-09-06T02:39:39.316" v="6799" actId="404"/>
        <pc:sldMkLst>
          <pc:docMk/>
          <pc:sldMk cId="2120517053" sldId="1414"/>
        </pc:sldMkLst>
        <pc:spChg chg="mod">
          <ac:chgData name="佐藤　寛也" userId="27837c8b-abaf-4096-b544-58e4cbe7054e" providerId="ADAL" clId="{D782517A-6EEC-4BE8-9276-5095CD46E241}" dt="2024-09-04T09:21:30.852" v="1812" actId="20577"/>
          <ac:spMkLst>
            <pc:docMk/>
            <pc:sldMk cId="2120517053" sldId="1414"/>
            <ac:spMk id="2" creationId="{FAE18957-26C3-8EA5-5A84-9D18DFC71376}"/>
          </ac:spMkLst>
        </pc:spChg>
        <pc:spChg chg="mod">
          <ac:chgData name="佐藤　寛也" userId="27837c8b-abaf-4096-b544-58e4cbe7054e" providerId="ADAL" clId="{D782517A-6EEC-4BE8-9276-5095CD46E241}" dt="2024-09-06T02:39:39.316" v="6799" actId="404"/>
          <ac:spMkLst>
            <pc:docMk/>
            <pc:sldMk cId="2120517053" sldId="1414"/>
            <ac:spMk id="3" creationId="{682FFDA6-C37E-5E8F-9BF7-228E6F6126CC}"/>
          </ac:spMkLst>
        </pc:spChg>
      </pc:sldChg>
      <pc:sldChg chg="addSp delSp modSp new mod">
        <pc:chgData name="佐藤　寛也" userId="27837c8b-abaf-4096-b544-58e4cbe7054e" providerId="ADAL" clId="{D782517A-6EEC-4BE8-9276-5095CD46E241}" dt="2024-09-06T02:36:53.474" v="6762"/>
        <pc:sldMkLst>
          <pc:docMk/>
          <pc:sldMk cId="280065061" sldId="1415"/>
        </pc:sldMkLst>
        <pc:spChg chg="mod">
          <ac:chgData name="佐藤　寛也" userId="27837c8b-abaf-4096-b544-58e4cbe7054e" providerId="ADAL" clId="{D782517A-6EEC-4BE8-9276-5095CD46E241}" dt="2024-09-05T09:30:48.635" v="5926" actId="20577"/>
          <ac:spMkLst>
            <pc:docMk/>
            <pc:sldMk cId="280065061" sldId="1415"/>
            <ac:spMk id="2" creationId="{73D96D70-55AD-6EC5-9262-07560A188B4A}"/>
          </ac:spMkLst>
        </pc:spChg>
        <pc:spChg chg="add mod">
          <ac:chgData name="佐藤　寛也" userId="27837c8b-abaf-4096-b544-58e4cbe7054e" providerId="ADAL" clId="{D782517A-6EEC-4BE8-9276-5095CD46E241}" dt="2024-09-06T02:36:26.536" v="6760" actId="14100"/>
          <ac:spMkLst>
            <pc:docMk/>
            <pc:sldMk cId="280065061" sldId="1415"/>
            <ac:spMk id="3" creationId="{4FA194A5-F836-C301-D12F-D2FD637C0AF7}"/>
          </ac:spMkLst>
        </pc:spChg>
        <pc:spChg chg="del">
          <ac:chgData name="佐藤　寛也" userId="27837c8b-abaf-4096-b544-58e4cbe7054e" providerId="ADAL" clId="{D782517A-6EEC-4BE8-9276-5095CD46E241}" dt="2024-09-04T09:23:41.304" v="2125" actId="478"/>
          <ac:spMkLst>
            <pc:docMk/>
            <pc:sldMk cId="280065061" sldId="1415"/>
            <ac:spMk id="3" creationId="{F1E0E57A-8161-2EF7-5D6D-7706931FC232}"/>
          </ac:spMkLst>
        </pc:spChg>
        <pc:spChg chg="add del mod">
          <ac:chgData name="佐藤　寛也" userId="27837c8b-abaf-4096-b544-58e4cbe7054e" providerId="ADAL" clId="{D782517A-6EEC-4BE8-9276-5095CD46E241}" dt="2024-09-05T09:30:33.086" v="5869" actId="478"/>
          <ac:spMkLst>
            <pc:docMk/>
            <pc:sldMk cId="280065061" sldId="1415"/>
            <ac:spMk id="7" creationId="{D547DFD9-CFF7-4214-A553-AE25B9AC6B05}"/>
          </ac:spMkLst>
        </pc:spChg>
        <pc:spChg chg="add del mod">
          <ac:chgData name="佐藤　寛也" userId="27837c8b-abaf-4096-b544-58e4cbe7054e" providerId="ADAL" clId="{D782517A-6EEC-4BE8-9276-5095CD46E241}" dt="2024-09-05T09:30:33.086" v="5869" actId="478"/>
          <ac:spMkLst>
            <pc:docMk/>
            <pc:sldMk cId="280065061" sldId="1415"/>
            <ac:spMk id="8" creationId="{C6BA27F8-6BA9-402D-CC66-9F1DC33FF27F}"/>
          </ac:spMkLst>
        </pc:spChg>
        <pc:spChg chg="add del mod">
          <ac:chgData name="佐藤　寛也" userId="27837c8b-abaf-4096-b544-58e4cbe7054e" providerId="ADAL" clId="{D782517A-6EEC-4BE8-9276-5095CD46E241}" dt="2024-09-05T09:30:33.086" v="5869" actId="478"/>
          <ac:spMkLst>
            <pc:docMk/>
            <pc:sldMk cId="280065061" sldId="1415"/>
            <ac:spMk id="9" creationId="{C131C919-BD81-193D-6F0F-7700F0787423}"/>
          </ac:spMkLst>
        </pc:spChg>
        <pc:spChg chg="add del mod">
          <ac:chgData name="佐藤　寛也" userId="27837c8b-abaf-4096-b544-58e4cbe7054e" providerId="ADAL" clId="{D782517A-6EEC-4BE8-9276-5095CD46E241}" dt="2024-09-05T09:30:33.086" v="5869" actId="478"/>
          <ac:spMkLst>
            <pc:docMk/>
            <pc:sldMk cId="280065061" sldId="1415"/>
            <ac:spMk id="10" creationId="{BC4F78B7-614E-DE61-64D9-624F191B02A6}"/>
          </ac:spMkLst>
        </pc:spChg>
        <pc:spChg chg="add del mod">
          <ac:chgData name="佐藤　寛也" userId="27837c8b-abaf-4096-b544-58e4cbe7054e" providerId="ADAL" clId="{D782517A-6EEC-4BE8-9276-5095CD46E241}" dt="2024-09-05T09:30:33.086" v="5869" actId="478"/>
          <ac:spMkLst>
            <pc:docMk/>
            <pc:sldMk cId="280065061" sldId="1415"/>
            <ac:spMk id="13" creationId="{28A4974C-390F-AFE2-BCF4-679B1797366D}"/>
          </ac:spMkLst>
        </pc:spChg>
        <pc:spChg chg="add del mod">
          <ac:chgData name="佐藤　寛也" userId="27837c8b-abaf-4096-b544-58e4cbe7054e" providerId="ADAL" clId="{D782517A-6EEC-4BE8-9276-5095CD46E241}" dt="2024-09-05T09:30:33.086" v="5869" actId="478"/>
          <ac:spMkLst>
            <pc:docMk/>
            <pc:sldMk cId="280065061" sldId="1415"/>
            <ac:spMk id="14" creationId="{6FED4C69-E546-D7D9-B788-EE9FB22E8DFD}"/>
          </ac:spMkLst>
        </pc:spChg>
        <pc:spChg chg="add mod">
          <ac:chgData name="佐藤　寛也" userId="27837c8b-abaf-4096-b544-58e4cbe7054e" providerId="ADAL" clId="{D782517A-6EEC-4BE8-9276-5095CD46E241}" dt="2024-09-06T02:36:30.932" v="6761" actId="14100"/>
          <ac:spMkLst>
            <pc:docMk/>
            <pc:sldMk cId="280065061" sldId="1415"/>
            <ac:spMk id="15" creationId="{D7A50032-AE6D-F574-DE64-2566C7AC51F2}"/>
          </ac:spMkLst>
        </pc:spChg>
        <pc:spChg chg="add mod">
          <ac:chgData name="佐藤　寛也" userId="27837c8b-abaf-4096-b544-58e4cbe7054e" providerId="ADAL" clId="{D782517A-6EEC-4BE8-9276-5095CD46E241}" dt="2024-09-05T09:31:01.546" v="5927"/>
          <ac:spMkLst>
            <pc:docMk/>
            <pc:sldMk cId="280065061" sldId="1415"/>
            <ac:spMk id="16" creationId="{0F258525-323D-3E80-7D32-75F91DFD1C34}"/>
          </ac:spMkLst>
        </pc:spChg>
        <pc:spChg chg="add mod">
          <ac:chgData name="佐藤　寛也" userId="27837c8b-abaf-4096-b544-58e4cbe7054e" providerId="ADAL" clId="{D782517A-6EEC-4BE8-9276-5095CD46E241}" dt="2024-09-05T09:31:01.546" v="5927"/>
          <ac:spMkLst>
            <pc:docMk/>
            <pc:sldMk cId="280065061" sldId="1415"/>
            <ac:spMk id="17" creationId="{5C471CC3-6DEA-57E4-0673-F716882A4E9B}"/>
          </ac:spMkLst>
        </pc:spChg>
        <pc:spChg chg="add mod">
          <ac:chgData name="佐藤　寛也" userId="27837c8b-abaf-4096-b544-58e4cbe7054e" providerId="ADAL" clId="{D782517A-6EEC-4BE8-9276-5095CD46E241}" dt="2024-09-05T09:31:01.546" v="5927"/>
          <ac:spMkLst>
            <pc:docMk/>
            <pc:sldMk cId="280065061" sldId="1415"/>
            <ac:spMk id="18" creationId="{8FAAC9A2-0326-9C4F-EE92-26C230C1E3B2}"/>
          </ac:spMkLst>
        </pc:spChg>
        <pc:spChg chg="add mod">
          <ac:chgData name="佐藤　寛也" userId="27837c8b-abaf-4096-b544-58e4cbe7054e" providerId="ADAL" clId="{D782517A-6EEC-4BE8-9276-5095CD46E241}" dt="2024-09-05T09:31:01.546" v="5927"/>
          <ac:spMkLst>
            <pc:docMk/>
            <pc:sldMk cId="280065061" sldId="1415"/>
            <ac:spMk id="19" creationId="{DC3A6006-9CAE-814F-F3F5-44840088FF50}"/>
          </ac:spMkLst>
        </pc:spChg>
        <pc:spChg chg="add mod">
          <ac:chgData name="佐藤　寛也" userId="27837c8b-abaf-4096-b544-58e4cbe7054e" providerId="ADAL" clId="{D782517A-6EEC-4BE8-9276-5095CD46E241}" dt="2024-09-05T09:31:01.546" v="5927"/>
          <ac:spMkLst>
            <pc:docMk/>
            <pc:sldMk cId="280065061" sldId="1415"/>
            <ac:spMk id="20" creationId="{3A183F5E-F561-5540-B0EF-67D22D22B561}"/>
          </ac:spMkLst>
        </pc:spChg>
        <pc:spChg chg="add mod">
          <ac:chgData name="佐藤　寛也" userId="27837c8b-abaf-4096-b544-58e4cbe7054e" providerId="ADAL" clId="{D782517A-6EEC-4BE8-9276-5095CD46E241}" dt="2024-09-05T09:31:01.546" v="5927"/>
          <ac:spMkLst>
            <pc:docMk/>
            <pc:sldMk cId="280065061" sldId="1415"/>
            <ac:spMk id="21" creationId="{CE445761-A2C4-3F04-0C7D-FFA07D8F915F}"/>
          </ac:spMkLst>
        </pc:spChg>
        <pc:spChg chg="add mod">
          <ac:chgData name="佐藤　寛也" userId="27837c8b-abaf-4096-b544-58e4cbe7054e" providerId="ADAL" clId="{D782517A-6EEC-4BE8-9276-5095CD46E241}" dt="2024-09-05T09:31:58.709" v="6118" actId="1076"/>
          <ac:spMkLst>
            <pc:docMk/>
            <pc:sldMk cId="280065061" sldId="1415"/>
            <ac:spMk id="24" creationId="{2400BA5F-4570-6090-5036-ACAF072FE8D8}"/>
          </ac:spMkLst>
        </pc:spChg>
        <pc:spChg chg="add mod">
          <ac:chgData name="佐藤　寛也" userId="27837c8b-abaf-4096-b544-58e4cbe7054e" providerId="ADAL" clId="{D782517A-6EEC-4BE8-9276-5095CD46E241}" dt="2024-09-05T09:31:50.072" v="6115" actId="1076"/>
          <ac:spMkLst>
            <pc:docMk/>
            <pc:sldMk cId="280065061" sldId="1415"/>
            <ac:spMk id="25" creationId="{0B4AF609-188F-BE8E-F17F-E51295358B7C}"/>
          </ac:spMkLst>
        </pc:spChg>
        <pc:spChg chg="add mod">
          <ac:chgData name="佐藤　寛也" userId="27837c8b-abaf-4096-b544-58e4cbe7054e" providerId="ADAL" clId="{D782517A-6EEC-4BE8-9276-5095CD46E241}" dt="2024-09-05T09:31:50.072" v="6115" actId="1076"/>
          <ac:spMkLst>
            <pc:docMk/>
            <pc:sldMk cId="280065061" sldId="1415"/>
            <ac:spMk id="26" creationId="{67E4B03F-E0E5-33C2-010F-CBEE2A38FB84}"/>
          </ac:spMkLst>
        </pc:spChg>
        <pc:spChg chg="add mod">
          <ac:chgData name="佐藤　寛也" userId="27837c8b-abaf-4096-b544-58e4cbe7054e" providerId="ADAL" clId="{D782517A-6EEC-4BE8-9276-5095CD46E241}" dt="2024-09-05T09:32:03.400" v="6132" actId="20577"/>
          <ac:spMkLst>
            <pc:docMk/>
            <pc:sldMk cId="280065061" sldId="1415"/>
            <ac:spMk id="33" creationId="{C5884E32-15BE-9796-7007-8B2CBA0657CC}"/>
          </ac:spMkLst>
        </pc:spChg>
        <pc:spChg chg="add mod">
          <ac:chgData name="佐藤　寛也" userId="27837c8b-abaf-4096-b544-58e4cbe7054e" providerId="ADAL" clId="{D782517A-6EEC-4BE8-9276-5095CD46E241}" dt="2024-09-05T09:32:07.249" v="6146" actId="20577"/>
          <ac:spMkLst>
            <pc:docMk/>
            <pc:sldMk cId="280065061" sldId="1415"/>
            <ac:spMk id="34" creationId="{FBE78A2C-E5BE-E92A-7606-735354C746F9}"/>
          </ac:spMkLst>
        </pc:spChg>
        <pc:spChg chg="add mod">
          <ac:chgData name="佐藤　寛也" userId="27837c8b-abaf-4096-b544-58e4cbe7054e" providerId="ADAL" clId="{D782517A-6EEC-4BE8-9276-5095CD46E241}" dt="2024-09-05T09:32:33.373" v="6271" actId="20577"/>
          <ac:spMkLst>
            <pc:docMk/>
            <pc:sldMk cId="280065061" sldId="1415"/>
            <ac:spMk id="35" creationId="{17548E4C-4974-C923-C6D3-48C437D538A9}"/>
          </ac:spMkLst>
        </pc:spChg>
        <pc:spChg chg="add mod">
          <ac:chgData name="佐藤　寛也" userId="27837c8b-abaf-4096-b544-58e4cbe7054e" providerId="ADAL" clId="{D782517A-6EEC-4BE8-9276-5095CD46E241}" dt="2024-09-05T09:32:20.258" v="6186" actId="1076"/>
          <ac:spMkLst>
            <pc:docMk/>
            <pc:sldMk cId="280065061" sldId="1415"/>
            <ac:spMk id="36" creationId="{7759D759-1020-CE63-05C9-EFFB13A48504}"/>
          </ac:spMkLst>
        </pc:spChg>
        <pc:spChg chg="add mod">
          <ac:chgData name="佐藤　寛也" userId="27837c8b-abaf-4096-b544-58e4cbe7054e" providerId="ADAL" clId="{D782517A-6EEC-4BE8-9276-5095CD46E241}" dt="2024-09-06T02:36:17.480" v="6759" actId="14100"/>
          <ac:spMkLst>
            <pc:docMk/>
            <pc:sldMk cId="280065061" sldId="1415"/>
            <ac:spMk id="37" creationId="{0D9934D8-5C77-1520-9E2B-546BCCBD8A69}"/>
          </ac:spMkLst>
        </pc:spChg>
        <pc:spChg chg="add mod">
          <ac:chgData name="佐藤　寛也" userId="27837c8b-abaf-4096-b544-58e4cbe7054e" providerId="ADAL" clId="{D782517A-6EEC-4BE8-9276-5095CD46E241}" dt="2024-09-06T02:36:06.291" v="6756" actId="20577"/>
          <ac:spMkLst>
            <pc:docMk/>
            <pc:sldMk cId="280065061" sldId="1415"/>
            <ac:spMk id="38" creationId="{42EE68A3-27A8-9180-7240-17990AE803E3}"/>
          </ac:spMkLst>
        </pc:spChg>
        <pc:spChg chg="add mod">
          <ac:chgData name="佐藤　寛也" userId="27837c8b-abaf-4096-b544-58e4cbe7054e" providerId="ADAL" clId="{D782517A-6EEC-4BE8-9276-5095CD46E241}" dt="2024-09-05T09:31:01.546" v="5927"/>
          <ac:spMkLst>
            <pc:docMk/>
            <pc:sldMk cId="280065061" sldId="1415"/>
            <ac:spMk id="39" creationId="{1F5275DD-5665-6E5F-1D0B-5F18A1484C9C}"/>
          </ac:spMkLst>
        </pc:spChg>
        <pc:spChg chg="add mod">
          <ac:chgData name="佐藤　寛也" userId="27837c8b-abaf-4096-b544-58e4cbe7054e" providerId="ADAL" clId="{D782517A-6EEC-4BE8-9276-5095CD46E241}" dt="2024-09-06T02:36:53.474" v="6762"/>
          <ac:spMkLst>
            <pc:docMk/>
            <pc:sldMk cId="280065061" sldId="1415"/>
            <ac:spMk id="40" creationId="{5930DDD1-6ABB-73E1-C478-67277540723D}"/>
          </ac:spMkLst>
        </pc:spChg>
        <pc:picChg chg="add del mod">
          <ac:chgData name="佐藤　寛也" userId="27837c8b-abaf-4096-b544-58e4cbe7054e" providerId="ADAL" clId="{D782517A-6EEC-4BE8-9276-5095CD46E241}" dt="2024-09-05T09:30:33.086" v="5869" actId="478"/>
          <ac:picMkLst>
            <pc:docMk/>
            <pc:sldMk cId="280065061" sldId="1415"/>
            <ac:picMk id="11" creationId="{C7E24980-4E35-E493-AFBC-15D04975337B}"/>
          </ac:picMkLst>
        </pc:picChg>
        <pc:picChg chg="add del mod">
          <ac:chgData name="佐藤　寛也" userId="27837c8b-abaf-4096-b544-58e4cbe7054e" providerId="ADAL" clId="{D782517A-6EEC-4BE8-9276-5095CD46E241}" dt="2024-09-05T09:30:33.086" v="5869" actId="478"/>
          <ac:picMkLst>
            <pc:docMk/>
            <pc:sldMk cId="280065061" sldId="1415"/>
            <ac:picMk id="12" creationId="{086F1795-96BF-DCBE-E0D4-B1800B627D6A}"/>
          </ac:picMkLst>
        </pc:picChg>
        <pc:picChg chg="add mod">
          <ac:chgData name="佐藤　寛也" userId="27837c8b-abaf-4096-b544-58e4cbe7054e" providerId="ADAL" clId="{D782517A-6EEC-4BE8-9276-5095CD46E241}" dt="2024-09-05T09:31:01.546" v="5927"/>
          <ac:picMkLst>
            <pc:docMk/>
            <pc:sldMk cId="280065061" sldId="1415"/>
            <ac:picMk id="22" creationId="{B91D660A-3B0E-3A10-4C23-05FB950E2FBE}"/>
          </ac:picMkLst>
        </pc:picChg>
        <pc:picChg chg="add mod">
          <ac:chgData name="佐藤　寛也" userId="27837c8b-abaf-4096-b544-58e4cbe7054e" providerId="ADAL" clId="{D782517A-6EEC-4BE8-9276-5095CD46E241}" dt="2024-09-05T09:31:01.546" v="5927"/>
          <ac:picMkLst>
            <pc:docMk/>
            <pc:sldMk cId="280065061" sldId="1415"/>
            <ac:picMk id="23" creationId="{6218B996-9C5D-74AD-1A2B-489BA3E1FEB2}"/>
          </ac:picMkLst>
        </pc:picChg>
        <pc:cxnChg chg="add mod">
          <ac:chgData name="佐藤　寛也" userId="27837c8b-abaf-4096-b544-58e4cbe7054e" providerId="ADAL" clId="{D782517A-6EEC-4BE8-9276-5095CD46E241}" dt="2024-09-05T09:31:01.546" v="5927"/>
          <ac:cxnSpMkLst>
            <pc:docMk/>
            <pc:sldMk cId="280065061" sldId="1415"/>
            <ac:cxnSpMk id="27" creationId="{5E8BF768-6E6D-114A-0F48-5ED31402A4CA}"/>
          </ac:cxnSpMkLst>
        </pc:cxnChg>
        <pc:cxnChg chg="add mod">
          <ac:chgData name="佐藤　寛也" userId="27837c8b-abaf-4096-b544-58e4cbe7054e" providerId="ADAL" clId="{D782517A-6EEC-4BE8-9276-5095CD46E241}" dt="2024-09-05T09:31:46.871" v="6114" actId="1076"/>
          <ac:cxnSpMkLst>
            <pc:docMk/>
            <pc:sldMk cId="280065061" sldId="1415"/>
            <ac:cxnSpMk id="28" creationId="{6D7DE1F9-15D3-BE47-FDCD-D1DC456016E8}"/>
          </ac:cxnSpMkLst>
        </pc:cxnChg>
        <pc:cxnChg chg="add mod">
          <ac:chgData name="佐藤　寛也" userId="27837c8b-abaf-4096-b544-58e4cbe7054e" providerId="ADAL" clId="{D782517A-6EEC-4BE8-9276-5095CD46E241}" dt="2024-09-05T09:31:01.546" v="5927"/>
          <ac:cxnSpMkLst>
            <pc:docMk/>
            <pc:sldMk cId="280065061" sldId="1415"/>
            <ac:cxnSpMk id="29" creationId="{928E47C9-EBB7-BF84-86E6-76BE1A98F814}"/>
          </ac:cxnSpMkLst>
        </pc:cxnChg>
        <pc:cxnChg chg="add mod">
          <ac:chgData name="佐藤　寛也" userId="27837c8b-abaf-4096-b544-58e4cbe7054e" providerId="ADAL" clId="{D782517A-6EEC-4BE8-9276-5095CD46E241}" dt="2024-09-05T09:31:01.546" v="5927"/>
          <ac:cxnSpMkLst>
            <pc:docMk/>
            <pc:sldMk cId="280065061" sldId="1415"/>
            <ac:cxnSpMk id="30" creationId="{F7259F81-5004-392C-EE24-94ABAC8A83AD}"/>
          </ac:cxnSpMkLst>
        </pc:cxnChg>
        <pc:cxnChg chg="add mod">
          <ac:chgData name="佐藤　寛也" userId="27837c8b-abaf-4096-b544-58e4cbe7054e" providerId="ADAL" clId="{D782517A-6EEC-4BE8-9276-5095CD46E241}" dt="2024-09-05T09:31:01.546" v="5927"/>
          <ac:cxnSpMkLst>
            <pc:docMk/>
            <pc:sldMk cId="280065061" sldId="1415"/>
            <ac:cxnSpMk id="31" creationId="{19FE0F9D-D507-208F-0117-E80BE160CFE6}"/>
          </ac:cxnSpMkLst>
        </pc:cxnChg>
        <pc:cxnChg chg="add mod">
          <ac:chgData name="佐藤　寛也" userId="27837c8b-abaf-4096-b544-58e4cbe7054e" providerId="ADAL" clId="{D782517A-6EEC-4BE8-9276-5095CD46E241}" dt="2024-09-05T09:31:01.546" v="5927"/>
          <ac:cxnSpMkLst>
            <pc:docMk/>
            <pc:sldMk cId="280065061" sldId="1415"/>
            <ac:cxnSpMk id="32" creationId="{DA266337-E373-28B7-42EE-445418146652}"/>
          </ac:cxnSpMkLst>
        </pc:cxnChg>
      </pc:sldChg>
      <pc:sldChg chg="addSp delSp modSp new mod">
        <pc:chgData name="佐藤　寛也" userId="27837c8b-abaf-4096-b544-58e4cbe7054e" providerId="ADAL" clId="{D782517A-6EEC-4BE8-9276-5095CD46E241}" dt="2024-09-06T02:36:53.474" v="6762"/>
        <pc:sldMkLst>
          <pc:docMk/>
          <pc:sldMk cId="587048637" sldId="1416"/>
        </pc:sldMkLst>
        <pc:spChg chg="mod">
          <ac:chgData name="佐藤　寛也" userId="27837c8b-abaf-4096-b544-58e4cbe7054e" providerId="ADAL" clId="{D782517A-6EEC-4BE8-9276-5095CD46E241}" dt="2024-09-05T09:28:22.465" v="5840" actId="20577"/>
          <ac:spMkLst>
            <pc:docMk/>
            <pc:sldMk cId="587048637" sldId="1416"/>
            <ac:spMk id="2" creationId="{253E151C-C2E5-CE4B-69C6-5A102FF83D32}"/>
          </ac:spMkLst>
        </pc:spChg>
        <pc:spChg chg="add del mod">
          <ac:chgData name="佐藤　寛也" userId="27837c8b-abaf-4096-b544-58e4cbe7054e" providerId="ADAL" clId="{D782517A-6EEC-4BE8-9276-5095CD46E241}" dt="2024-09-05T09:29:32.024" v="5857" actId="478"/>
          <ac:spMkLst>
            <pc:docMk/>
            <pc:sldMk cId="587048637" sldId="1416"/>
            <ac:spMk id="3" creationId="{21255158-FB61-BB12-023C-D48DF96B70BB}"/>
          </ac:spMkLst>
        </pc:spChg>
        <pc:spChg chg="add del mod ord">
          <ac:chgData name="佐藤　寛也" userId="27837c8b-abaf-4096-b544-58e4cbe7054e" providerId="ADAL" clId="{D782517A-6EEC-4BE8-9276-5095CD46E241}" dt="2024-09-05T09:29:35.049" v="5858" actId="478"/>
          <ac:spMkLst>
            <pc:docMk/>
            <pc:sldMk cId="587048637" sldId="1416"/>
            <ac:spMk id="7" creationId="{60D88B08-FB1C-3DA9-2F45-622369F40BF1}"/>
          </ac:spMkLst>
        </pc:spChg>
        <pc:spChg chg="add del mod ord">
          <ac:chgData name="佐藤　寛也" userId="27837c8b-abaf-4096-b544-58e4cbe7054e" providerId="ADAL" clId="{D782517A-6EEC-4BE8-9276-5095CD46E241}" dt="2024-09-05T09:29:32.024" v="5857" actId="478"/>
          <ac:spMkLst>
            <pc:docMk/>
            <pc:sldMk cId="587048637" sldId="1416"/>
            <ac:spMk id="9" creationId="{2D85509F-7BC4-4546-2BCE-D70B3530576C}"/>
          </ac:spMkLst>
        </pc:spChg>
        <pc:spChg chg="add del mod">
          <ac:chgData name="佐藤　寛也" userId="27837c8b-abaf-4096-b544-58e4cbe7054e" providerId="ADAL" clId="{D782517A-6EEC-4BE8-9276-5095CD46E241}" dt="2024-09-05T09:29:35.049" v="5858" actId="478"/>
          <ac:spMkLst>
            <pc:docMk/>
            <pc:sldMk cId="587048637" sldId="1416"/>
            <ac:spMk id="11" creationId="{E674AA33-749B-F715-A913-F93EBD19B628}"/>
          </ac:spMkLst>
        </pc:spChg>
        <pc:spChg chg="add del mod">
          <ac:chgData name="佐藤　寛也" userId="27837c8b-abaf-4096-b544-58e4cbe7054e" providerId="ADAL" clId="{D782517A-6EEC-4BE8-9276-5095CD46E241}" dt="2024-09-05T09:29:35.049" v="5858" actId="478"/>
          <ac:spMkLst>
            <pc:docMk/>
            <pc:sldMk cId="587048637" sldId="1416"/>
            <ac:spMk id="12" creationId="{580CB1E3-BC6F-E5DC-AED9-1E18361870FD}"/>
          </ac:spMkLst>
        </pc:spChg>
        <pc:spChg chg="add del mod">
          <ac:chgData name="佐藤　寛也" userId="27837c8b-abaf-4096-b544-58e4cbe7054e" providerId="ADAL" clId="{D782517A-6EEC-4BE8-9276-5095CD46E241}" dt="2024-09-05T09:29:35.049" v="5858" actId="478"/>
          <ac:spMkLst>
            <pc:docMk/>
            <pc:sldMk cId="587048637" sldId="1416"/>
            <ac:spMk id="13" creationId="{2F6FBD6B-021B-AC99-C402-F5BD5FD25E04}"/>
          </ac:spMkLst>
        </pc:spChg>
        <pc:spChg chg="add del mod">
          <ac:chgData name="佐藤　寛也" userId="27837c8b-abaf-4096-b544-58e4cbe7054e" providerId="ADAL" clId="{D782517A-6EEC-4BE8-9276-5095CD46E241}" dt="2024-09-05T09:28:30.864" v="5842" actId="478"/>
          <ac:spMkLst>
            <pc:docMk/>
            <pc:sldMk cId="587048637" sldId="1416"/>
            <ac:spMk id="15" creationId="{93FDF51F-FC49-479E-ADA8-A4E11F82C8EE}"/>
          </ac:spMkLst>
        </pc:spChg>
        <pc:spChg chg="add del mod">
          <ac:chgData name="佐藤　寛也" userId="27837c8b-abaf-4096-b544-58e4cbe7054e" providerId="ADAL" clId="{D782517A-6EEC-4BE8-9276-5095CD46E241}" dt="2024-09-04T09:38:48.640" v="3881" actId="478"/>
          <ac:spMkLst>
            <pc:docMk/>
            <pc:sldMk cId="587048637" sldId="1416"/>
            <ac:spMk id="15" creationId="{EBDBDA4B-6F87-D613-397C-F264A433A325}"/>
          </ac:spMkLst>
        </pc:spChg>
        <pc:spChg chg="add del mod">
          <ac:chgData name="佐藤　寛也" userId="27837c8b-abaf-4096-b544-58e4cbe7054e" providerId="ADAL" clId="{D782517A-6EEC-4BE8-9276-5095CD46E241}" dt="2024-09-05T09:29:35.049" v="5858" actId="478"/>
          <ac:spMkLst>
            <pc:docMk/>
            <pc:sldMk cId="587048637" sldId="1416"/>
            <ac:spMk id="16" creationId="{9D380A6B-5941-D2CB-5FB5-0D1E1DBFAC8A}"/>
          </ac:spMkLst>
        </pc:spChg>
        <pc:spChg chg="add del mod">
          <ac:chgData name="佐藤　寛也" userId="27837c8b-abaf-4096-b544-58e4cbe7054e" providerId="ADAL" clId="{D782517A-6EEC-4BE8-9276-5095CD46E241}" dt="2024-09-04T09:49:33.944" v="4120" actId="478"/>
          <ac:spMkLst>
            <pc:docMk/>
            <pc:sldMk cId="587048637" sldId="1416"/>
            <ac:spMk id="17" creationId="{6DC57CFA-6C11-5FD4-217E-D92E93F5BA29}"/>
          </ac:spMkLst>
        </pc:spChg>
        <pc:spChg chg="add mod">
          <ac:chgData name="佐藤　寛也" userId="27837c8b-abaf-4096-b544-58e4cbe7054e" providerId="ADAL" clId="{D782517A-6EEC-4BE8-9276-5095CD46E241}" dt="2024-09-05T09:29:54.307" v="5862" actId="20577"/>
          <ac:spMkLst>
            <pc:docMk/>
            <pc:sldMk cId="587048637" sldId="1416"/>
            <ac:spMk id="18" creationId="{4632BA00-03BF-5331-3496-2E8F9A876B8C}"/>
          </ac:spMkLst>
        </pc:spChg>
        <pc:spChg chg="add mod">
          <ac:chgData name="佐藤　寛也" userId="27837c8b-abaf-4096-b544-58e4cbe7054e" providerId="ADAL" clId="{D782517A-6EEC-4BE8-9276-5095CD46E241}" dt="2024-09-05T09:28:37.400" v="5844"/>
          <ac:spMkLst>
            <pc:docMk/>
            <pc:sldMk cId="587048637" sldId="1416"/>
            <ac:spMk id="20" creationId="{E6888122-B7A6-A0AB-FF5F-33BAFF44332F}"/>
          </ac:spMkLst>
        </pc:spChg>
        <pc:spChg chg="add mod">
          <ac:chgData name="佐藤　寛也" userId="27837c8b-abaf-4096-b544-58e4cbe7054e" providerId="ADAL" clId="{D782517A-6EEC-4BE8-9276-5095CD46E241}" dt="2024-09-05T09:28:37.400" v="5844"/>
          <ac:spMkLst>
            <pc:docMk/>
            <pc:sldMk cId="587048637" sldId="1416"/>
            <ac:spMk id="21" creationId="{81A131D0-0C14-AA1C-22D6-BC476DDAF3F6}"/>
          </ac:spMkLst>
        </pc:spChg>
        <pc:spChg chg="add mod">
          <ac:chgData name="佐藤　寛也" userId="27837c8b-abaf-4096-b544-58e4cbe7054e" providerId="ADAL" clId="{D782517A-6EEC-4BE8-9276-5095CD46E241}" dt="2024-09-05T09:28:37.400" v="5844"/>
          <ac:spMkLst>
            <pc:docMk/>
            <pc:sldMk cId="587048637" sldId="1416"/>
            <ac:spMk id="22" creationId="{9466C53A-96F9-C463-C91B-7609DC50447A}"/>
          </ac:spMkLst>
        </pc:spChg>
        <pc:spChg chg="add del mod">
          <ac:chgData name="佐藤　寛也" userId="27837c8b-abaf-4096-b544-58e4cbe7054e" providerId="ADAL" clId="{D782517A-6EEC-4BE8-9276-5095CD46E241}" dt="2024-09-05T09:29:37.856" v="5859" actId="478"/>
          <ac:spMkLst>
            <pc:docMk/>
            <pc:sldMk cId="587048637" sldId="1416"/>
            <ac:spMk id="24" creationId="{C2DD4721-FEA5-781C-E15A-5BC667DDDE3C}"/>
          </ac:spMkLst>
        </pc:spChg>
        <pc:graphicFrameChg chg="add del mod modGraphic">
          <ac:chgData name="佐藤　寛也" userId="27837c8b-abaf-4096-b544-58e4cbe7054e" providerId="ADAL" clId="{D782517A-6EEC-4BE8-9276-5095CD46E241}" dt="2024-09-05T09:29:35.049" v="5858" actId="478"/>
          <ac:graphicFrameMkLst>
            <pc:docMk/>
            <pc:sldMk cId="587048637" sldId="1416"/>
            <ac:graphicFrameMk id="8" creationId="{79812873-DD09-60D6-8244-76C0E102C604}"/>
          </ac:graphicFrameMkLst>
        </pc:graphicFrameChg>
        <pc:graphicFrameChg chg="add mod modGraphic">
          <ac:chgData name="佐藤　寛也" userId="27837c8b-abaf-4096-b544-58e4cbe7054e" providerId="ADAL" clId="{D782517A-6EEC-4BE8-9276-5095CD46E241}" dt="2024-09-06T02:36:53.474" v="6762"/>
          <ac:graphicFrameMkLst>
            <pc:docMk/>
            <pc:sldMk cId="587048637" sldId="1416"/>
            <ac:graphicFrameMk id="17" creationId="{D598E27B-2F12-3947-B4FB-30788D772578}"/>
          </ac:graphicFrameMkLst>
        </pc:graphicFrameChg>
        <pc:cxnChg chg="add del mod">
          <ac:chgData name="佐藤　寛也" userId="27837c8b-abaf-4096-b544-58e4cbe7054e" providerId="ADAL" clId="{D782517A-6EEC-4BE8-9276-5095CD46E241}" dt="2024-09-05T09:29:35.049" v="5858" actId="478"/>
          <ac:cxnSpMkLst>
            <pc:docMk/>
            <pc:sldMk cId="587048637" sldId="1416"/>
            <ac:cxnSpMk id="10" creationId="{DCB07FDD-41EC-B154-4C1A-D2A849AE5BF5}"/>
          </ac:cxnSpMkLst>
        </pc:cxnChg>
        <pc:cxnChg chg="add mod">
          <ac:chgData name="佐藤　寛也" userId="27837c8b-abaf-4096-b544-58e4cbe7054e" providerId="ADAL" clId="{D782517A-6EEC-4BE8-9276-5095CD46E241}" dt="2024-09-05T09:28:37.400" v="5844"/>
          <ac:cxnSpMkLst>
            <pc:docMk/>
            <pc:sldMk cId="587048637" sldId="1416"/>
            <ac:cxnSpMk id="19" creationId="{346CFACB-6378-D965-83D9-A4478423A03A}"/>
          </ac:cxnSpMkLst>
        </pc:cxnChg>
      </pc:sldChg>
      <pc:sldChg chg="addSp delSp modSp new mod">
        <pc:chgData name="佐藤　寛也" userId="27837c8b-abaf-4096-b544-58e4cbe7054e" providerId="ADAL" clId="{D782517A-6EEC-4BE8-9276-5095CD46E241}" dt="2024-09-06T02:36:53.474" v="6762"/>
        <pc:sldMkLst>
          <pc:docMk/>
          <pc:sldMk cId="560223129" sldId="1417"/>
        </pc:sldMkLst>
        <pc:spChg chg="add del mod">
          <ac:chgData name="佐藤　寛也" userId="27837c8b-abaf-4096-b544-58e4cbe7054e" providerId="ADAL" clId="{D782517A-6EEC-4BE8-9276-5095CD46E241}" dt="2024-09-04T09:50:09.346" v="4127" actId="20577"/>
          <ac:spMkLst>
            <pc:docMk/>
            <pc:sldMk cId="560223129" sldId="1417"/>
            <ac:spMk id="2" creationId="{3BC28F1E-9FC6-06E3-2145-1C57475CFE2D}"/>
          </ac:spMkLst>
        </pc:spChg>
        <pc:spChg chg="mod">
          <ac:chgData name="佐藤　寛也" userId="27837c8b-abaf-4096-b544-58e4cbe7054e" providerId="ADAL" clId="{D782517A-6EEC-4BE8-9276-5095CD46E241}" dt="2024-09-06T02:36:53.474" v="6762"/>
          <ac:spMkLst>
            <pc:docMk/>
            <pc:sldMk cId="560223129" sldId="1417"/>
            <ac:spMk id="3" creationId="{B7675BA7-6A09-56DE-240D-20DC08C8027E}"/>
          </ac:spMkLst>
        </pc:spChg>
        <pc:spChg chg="add mod">
          <ac:chgData name="佐藤　寛也" userId="27837c8b-abaf-4096-b544-58e4cbe7054e" providerId="ADAL" clId="{D782517A-6EEC-4BE8-9276-5095CD46E241}" dt="2024-09-04T09:50:00.853" v="4124"/>
          <ac:spMkLst>
            <pc:docMk/>
            <pc:sldMk cId="560223129" sldId="1417"/>
            <ac:spMk id="7" creationId="{577892C1-C858-A925-298B-B67AE9993028}"/>
          </ac:spMkLst>
        </pc:spChg>
      </pc:sldChg>
      <pc:sldChg chg="addSp delSp modSp new mod">
        <pc:chgData name="佐藤　寛也" userId="27837c8b-abaf-4096-b544-58e4cbe7054e" providerId="ADAL" clId="{D782517A-6EEC-4BE8-9276-5095CD46E241}" dt="2024-09-05T08:29:26.985" v="5168" actId="404"/>
        <pc:sldMkLst>
          <pc:docMk/>
          <pc:sldMk cId="2199882969" sldId="1418"/>
        </pc:sldMkLst>
        <pc:spChg chg="mod">
          <ac:chgData name="佐藤　寛也" userId="27837c8b-abaf-4096-b544-58e4cbe7054e" providerId="ADAL" clId="{D782517A-6EEC-4BE8-9276-5095CD46E241}" dt="2024-09-05T08:29:26.985" v="5168" actId="404"/>
          <ac:spMkLst>
            <pc:docMk/>
            <pc:sldMk cId="2199882969" sldId="1418"/>
            <ac:spMk id="2" creationId="{449DD606-1C68-E1FE-0141-29ECDF9C9FD7}"/>
          </ac:spMkLst>
        </pc:spChg>
        <pc:spChg chg="del">
          <ac:chgData name="佐藤　寛也" userId="27837c8b-abaf-4096-b544-58e4cbe7054e" providerId="ADAL" clId="{D782517A-6EEC-4BE8-9276-5095CD46E241}" dt="2024-09-04T10:09:15.492" v="4493"/>
          <ac:spMkLst>
            <pc:docMk/>
            <pc:sldMk cId="2199882969" sldId="1418"/>
            <ac:spMk id="3" creationId="{E7E70ECB-DFC9-4C57-4AA5-98101AE1E81D}"/>
          </ac:spMkLst>
        </pc:spChg>
        <pc:spChg chg="add del mod">
          <ac:chgData name="佐藤　寛也" userId="27837c8b-abaf-4096-b544-58e4cbe7054e" providerId="ADAL" clId="{D782517A-6EEC-4BE8-9276-5095CD46E241}" dt="2024-09-04T10:09:47.386" v="4495" actId="478"/>
          <ac:spMkLst>
            <pc:docMk/>
            <pc:sldMk cId="2199882969" sldId="1418"/>
            <ac:spMk id="10" creationId="{CC99D3A5-86ED-00AF-D474-191E847E4777}"/>
          </ac:spMkLst>
        </pc:spChg>
        <pc:spChg chg="add mod">
          <ac:chgData name="佐藤　寛也" userId="27837c8b-abaf-4096-b544-58e4cbe7054e" providerId="ADAL" clId="{D782517A-6EEC-4BE8-9276-5095CD46E241}" dt="2024-09-04T10:09:47.612" v="4496"/>
          <ac:spMkLst>
            <pc:docMk/>
            <pc:sldMk cId="2199882969" sldId="1418"/>
            <ac:spMk id="12" creationId="{BC6EC199-35BC-1C0F-A7BC-CFFF674D0920}"/>
          </ac:spMkLst>
        </pc:spChg>
        <pc:spChg chg="add mod">
          <ac:chgData name="佐藤　寛也" userId="27837c8b-abaf-4096-b544-58e4cbe7054e" providerId="ADAL" clId="{D782517A-6EEC-4BE8-9276-5095CD46E241}" dt="2024-09-04T10:09:58.369" v="4534" actId="20577"/>
          <ac:spMkLst>
            <pc:docMk/>
            <pc:sldMk cId="2199882969" sldId="1418"/>
            <ac:spMk id="13" creationId="{E9977B25-B3DF-2B89-8008-7D901CDC09DB}"/>
          </ac:spMkLst>
        </pc:spChg>
        <pc:spChg chg="add mod">
          <ac:chgData name="佐藤　寛也" userId="27837c8b-abaf-4096-b544-58e4cbe7054e" providerId="ADAL" clId="{D782517A-6EEC-4BE8-9276-5095CD46E241}" dt="2024-09-04T10:09:47.612" v="4496"/>
          <ac:spMkLst>
            <pc:docMk/>
            <pc:sldMk cId="2199882969" sldId="1418"/>
            <ac:spMk id="14" creationId="{36D001C2-0D99-EFEA-F393-4EA127FF403E}"/>
          </ac:spMkLst>
        </pc:spChg>
        <pc:spChg chg="add mod">
          <ac:chgData name="佐藤　寛也" userId="27837c8b-abaf-4096-b544-58e4cbe7054e" providerId="ADAL" clId="{D782517A-6EEC-4BE8-9276-5095CD46E241}" dt="2024-09-04T10:10:02.622" v="4535" actId="14100"/>
          <ac:spMkLst>
            <pc:docMk/>
            <pc:sldMk cId="2199882969" sldId="1418"/>
            <ac:spMk id="16" creationId="{21BAC2A4-DB84-AC8E-3267-8BD3A429072C}"/>
          </ac:spMkLst>
        </pc:spChg>
        <pc:picChg chg="add del mod">
          <ac:chgData name="佐藤　寛也" userId="27837c8b-abaf-4096-b544-58e4cbe7054e" providerId="ADAL" clId="{D782517A-6EEC-4BE8-9276-5095CD46E241}" dt="2024-09-04T10:09:17.029" v="4494" actId="478"/>
          <ac:picMkLst>
            <pc:docMk/>
            <pc:sldMk cId="2199882969" sldId="1418"/>
            <ac:picMk id="8" creationId="{D08C2B27-2F57-1079-AC91-BD0C8C7A655C}"/>
          </ac:picMkLst>
        </pc:picChg>
        <pc:picChg chg="add mod">
          <ac:chgData name="佐藤　寛也" userId="27837c8b-abaf-4096-b544-58e4cbe7054e" providerId="ADAL" clId="{D782517A-6EEC-4BE8-9276-5095CD46E241}" dt="2024-09-04T10:09:47.612" v="4496"/>
          <ac:picMkLst>
            <pc:docMk/>
            <pc:sldMk cId="2199882969" sldId="1418"/>
            <ac:picMk id="11" creationId="{76DA6D21-ADD0-B510-BA5E-2D0BD2AE4D8A}"/>
          </ac:picMkLst>
        </pc:picChg>
        <pc:picChg chg="add mod">
          <ac:chgData name="佐藤　寛也" userId="27837c8b-abaf-4096-b544-58e4cbe7054e" providerId="ADAL" clId="{D782517A-6EEC-4BE8-9276-5095CD46E241}" dt="2024-09-04T10:09:47.612" v="4496"/>
          <ac:picMkLst>
            <pc:docMk/>
            <pc:sldMk cId="2199882969" sldId="1418"/>
            <ac:picMk id="15" creationId="{F38946CB-6AC5-0A66-FE30-D9619EADE054}"/>
          </ac:picMkLst>
        </pc:picChg>
        <pc:cxnChg chg="add mod">
          <ac:chgData name="佐藤　寛也" userId="27837c8b-abaf-4096-b544-58e4cbe7054e" providerId="ADAL" clId="{D782517A-6EEC-4BE8-9276-5095CD46E241}" dt="2024-09-04T10:09:47.612" v="4496"/>
          <ac:cxnSpMkLst>
            <pc:docMk/>
            <pc:sldMk cId="2199882969" sldId="1418"/>
            <ac:cxnSpMk id="17" creationId="{A2A2C931-D8EE-8216-1F2D-81A7DC8A6BF8}"/>
          </ac:cxnSpMkLst>
        </pc:cxnChg>
      </pc:sldChg>
      <pc:sldChg chg="addSp delSp modSp add mod">
        <pc:chgData name="佐藤　寛也" userId="27837c8b-abaf-4096-b544-58e4cbe7054e" providerId="ADAL" clId="{D782517A-6EEC-4BE8-9276-5095CD46E241}" dt="2024-09-04T10:12:49.259" v="4659" actId="1035"/>
        <pc:sldMkLst>
          <pc:docMk/>
          <pc:sldMk cId="3024699854" sldId="1419"/>
        </pc:sldMkLst>
        <pc:spChg chg="mod">
          <ac:chgData name="佐藤　寛也" userId="27837c8b-abaf-4096-b544-58e4cbe7054e" providerId="ADAL" clId="{D782517A-6EEC-4BE8-9276-5095CD46E241}" dt="2024-09-04T10:10:16.179" v="4553" actId="20577"/>
          <ac:spMkLst>
            <pc:docMk/>
            <pc:sldMk cId="3024699854" sldId="1419"/>
            <ac:spMk id="2" creationId="{449DD606-1C68-E1FE-0141-29ECDF9C9FD7}"/>
          </ac:spMkLst>
        </pc:spChg>
        <pc:spChg chg="add mod">
          <ac:chgData name="佐藤　寛也" userId="27837c8b-abaf-4096-b544-58e4cbe7054e" providerId="ADAL" clId="{D782517A-6EEC-4BE8-9276-5095CD46E241}" dt="2024-09-04T10:10:42.463" v="4568" actId="1038"/>
          <ac:spMkLst>
            <pc:docMk/>
            <pc:sldMk cId="3024699854" sldId="1419"/>
            <ac:spMk id="3" creationId="{F02C6E98-5EAA-E59F-D682-FC8DD83D0C3E}"/>
          </ac:spMkLst>
        </pc:spChg>
        <pc:spChg chg="add mod">
          <ac:chgData name="佐藤　寛也" userId="27837c8b-abaf-4096-b544-58e4cbe7054e" providerId="ADAL" clId="{D782517A-6EEC-4BE8-9276-5095CD46E241}" dt="2024-09-04T10:11:15.707" v="4628" actId="1076"/>
          <ac:spMkLst>
            <pc:docMk/>
            <pc:sldMk cId="3024699854" sldId="1419"/>
            <ac:spMk id="7" creationId="{E46E2AC3-FB78-5F78-2DD1-96DC637AD2A4}"/>
          </ac:spMkLst>
        </pc:spChg>
        <pc:spChg chg="add mod">
          <ac:chgData name="佐藤　寛也" userId="27837c8b-abaf-4096-b544-58e4cbe7054e" providerId="ADAL" clId="{D782517A-6EEC-4BE8-9276-5095CD46E241}" dt="2024-09-04T10:10:42.463" v="4568" actId="1038"/>
          <ac:spMkLst>
            <pc:docMk/>
            <pc:sldMk cId="3024699854" sldId="1419"/>
            <ac:spMk id="8" creationId="{9044AA38-C67B-077B-86A2-F3433C1A7947}"/>
          </ac:spMkLst>
        </pc:spChg>
        <pc:spChg chg="add mod">
          <ac:chgData name="佐藤　寛也" userId="27837c8b-abaf-4096-b544-58e4cbe7054e" providerId="ADAL" clId="{D782517A-6EEC-4BE8-9276-5095CD46E241}" dt="2024-09-04T10:12:12.749" v="4637" actId="14100"/>
          <ac:spMkLst>
            <pc:docMk/>
            <pc:sldMk cId="3024699854" sldId="1419"/>
            <ac:spMk id="10" creationId="{DE238B01-1B4A-53DA-87C9-C38FBDB3C604}"/>
          </ac:spMkLst>
        </pc:spChg>
        <pc:spChg chg="del">
          <ac:chgData name="佐藤　寛也" userId="27837c8b-abaf-4096-b544-58e4cbe7054e" providerId="ADAL" clId="{D782517A-6EEC-4BE8-9276-5095CD46E241}" dt="2024-09-04T10:10:28.217" v="4554" actId="478"/>
          <ac:spMkLst>
            <pc:docMk/>
            <pc:sldMk cId="3024699854" sldId="1419"/>
            <ac:spMk id="12" creationId="{BC6EC199-35BC-1C0F-A7BC-CFFF674D0920}"/>
          </ac:spMkLst>
        </pc:spChg>
        <pc:spChg chg="del">
          <ac:chgData name="佐藤　寛也" userId="27837c8b-abaf-4096-b544-58e4cbe7054e" providerId="ADAL" clId="{D782517A-6EEC-4BE8-9276-5095CD46E241}" dt="2024-09-04T10:10:28.217" v="4554" actId="478"/>
          <ac:spMkLst>
            <pc:docMk/>
            <pc:sldMk cId="3024699854" sldId="1419"/>
            <ac:spMk id="13" creationId="{E9977B25-B3DF-2B89-8008-7D901CDC09DB}"/>
          </ac:spMkLst>
        </pc:spChg>
        <pc:spChg chg="del">
          <ac:chgData name="佐藤　寛也" userId="27837c8b-abaf-4096-b544-58e4cbe7054e" providerId="ADAL" clId="{D782517A-6EEC-4BE8-9276-5095CD46E241}" dt="2024-09-04T10:10:28.217" v="4554" actId="478"/>
          <ac:spMkLst>
            <pc:docMk/>
            <pc:sldMk cId="3024699854" sldId="1419"/>
            <ac:spMk id="14" creationId="{36D001C2-0D99-EFEA-F393-4EA127FF403E}"/>
          </ac:spMkLst>
        </pc:spChg>
        <pc:spChg chg="del">
          <ac:chgData name="佐藤　寛也" userId="27837c8b-abaf-4096-b544-58e4cbe7054e" providerId="ADAL" clId="{D782517A-6EEC-4BE8-9276-5095CD46E241}" dt="2024-09-04T10:10:28.217" v="4554" actId="478"/>
          <ac:spMkLst>
            <pc:docMk/>
            <pc:sldMk cId="3024699854" sldId="1419"/>
            <ac:spMk id="16" creationId="{21BAC2A4-DB84-AC8E-3267-8BD3A429072C}"/>
          </ac:spMkLst>
        </pc:spChg>
        <pc:spChg chg="add mod">
          <ac:chgData name="佐藤　寛也" userId="27837c8b-abaf-4096-b544-58e4cbe7054e" providerId="ADAL" clId="{D782517A-6EEC-4BE8-9276-5095CD46E241}" dt="2024-09-04T10:12:49.259" v="4659" actId="1035"/>
          <ac:spMkLst>
            <pc:docMk/>
            <pc:sldMk cId="3024699854" sldId="1419"/>
            <ac:spMk id="18" creationId="{911ECBB3-C11B-19F3-85F5-8067B11A0DBD}"/>
          </ac:spMkLst>
        </pc:spChg>
        <pc:picChg chg="add del mod">
          <ac:chgData name="佐藤　寛也" userId="27837c8b-abaf-4096-b544-58e4cbe7054e" providerId="ADAL" clId="{D782517A-6EEC-4BE8-9276-5095CD46E241}" dt="2024-09-04T10:12:02.227" v="4635" actId="478"/>
          <ac:picMkLst>
            <pc:docMk/>
            <pc:sldMk cId="3024699854" sldId="1419"/>
            <ac:picMk id="9" creationId="{05298641-FF2B-AC3C-4C1F-5E12AD287F46}"/>
          </ac:picMkLst>
        </pc:picChg>
        <pc:picChg chg="ord">
          <ac:chgData name="佐藤　寛也" userId="27837c8b-abaf-4096-b544-58e4cbe7054e" providerId="ADAL" clId="{D782517A-6EEC-4BE8-9276-5095CD46E241}" dt="2024-09-04T10:12:00.359" v="4634" actId="167"/>
          <ac:picMkLst>
            <pc:docMk/>
            <pc:sldMk cId="3024699854" sldId="1419"/>
            <ac:picMk id="11" creationId="{76DA6D21-ADD0-B510-BA5E-2D0BD2AE4D8A}"/>
          </ac:picMkLst>
        </pc:picChg>
        <pc:picChg chg="del">
          <ac:chgData name="佐藤　寛也" userId="27837c8b-abaf-4096-b544-58e4cbe7054e" providerId="ADAL" clId="{D782517A-6EEC-4BE8-9276-5095CD46E241}" dt="2024-09-04T10:10:28.217" v="4554" actId="478"/>
          <ac:picMkLst>
            <pc:docMk/>
            <pc:sldMk cId="3024699854" sldId="1419"/>
            <ac:picMk id="15" creationId="{F38946CB-6AC5-0A66-FE30-D9619EADE054}"/>
          </ac:picMkLst>
        </pc:picChg>
        <pc:picChg chg="add mod ord">
          <ac:chgData name="佐藤　寛也" userId="27837c8b-abaf-4096-b544-58e4cbe7054e" providerId="ADAL" clId="{D782517A-6EEC-4BE8-9276-5095CD46E241}" dt="2024-09-04T10:12:00.359" v="4634" actId="167"/>
          <ac:picMkLst>
            <pc:docMk/>
            <pc:sldMk cId="3024699854" sldId="1419"/>
            <ac:picMk id="20" creationId="{2DFEAFAA-EDEA-6071-3334-9F5ED64A2510}"/>
          </ac:picMkLst>
        </pc:picChg>
        <pc:cxnChg chg="del">
          <ac:chgData name="佐藤　寛也" userId="27837c8b-abaf-4096-b544-58e4cbe7054e" providerId="ADAL" clId="{D782517A-6EEC-4BE8-9276-5095CD46E241}" dt="2024-09-04T10:10:28.217" v="4554" actId="478"/>
          <ac:cxnSpMkLst>
            <pc:docMk/>
            <pc:sldMk cId="3024699854" sldId="1419"/>
            <ac:cxnSpMk id="17" creationId="{A2A2C931-D8EE-8216-1F2D-81A7DC8A6BF8}"/>
          </ac:cxnSpMkLst>
        </pc:cxnChg>
      </pc:sldChg>
      <pc:sldChg chg="modSp new mod">
        <pc:chgData name="佐藤　寛也" userId="27837c8b-abaf-4096-b544-58e4cbe7054e" providerId="ADAL" clId="{D782517A-6EEC-4BE8-9276-5095CD46E241}" dt="2024-09-06T02:38:05.730" v="6782" actId="207"/>
        <pc:sldMkLst>
          <pc:docMk/>
          <pc:sldMk cId="1419192454" sldId="1420"/>
        </pc:sldMkLst>
        <pc:spChg chg="mod">
          <ac:chgData name="佐藤　寛也" userId="27837c8b-abaf-4096-b544-58e4cbe7054e" providerId="ADAL" clId="{D782517A-6EEC-4BE8-9276-5095CD46E241}" dt="2024-09-04T10:17:21.842" v="4742" actId="20577"/>
          <ac:spMkLst>
            <pc:docMk/>
            <pc:sldMk cId="1419192454" sldId="1420"/>
            <ac:spMk id="5" creationId="{4AB22881-DFCD-6E2C-748F-5F6AD5233E34}"/>
          </ac:spMkLst>
        </pc:spChg>
        <pc:spChg chg="mod">
          <ac:chgData name="佐藤　寛也" userId="27837c8b-abaf-4096-b544-58e4cbe7054e" providerId="ADAL" clId="{D782517A-6EEC-4BE8-9276-5095CD46E241}" dt="2024-09-06T02:38:05.730" v="6782" actId="207"/>
          <ac:spMkLst>
            <pc:docMk/>
            <pc:sldMk cId="1419192454" sldId="1420"/>
            <ac:spMk id="6" creationId="{9C19EF40-87C7-E25D-3087-074F52FC8E19}"/>
          </ac:spMkLst>
        </pc:spChg>
      </pc:sldChg>
      <pc:sldChg chg="addSp delSp modSp new mod">
        <pc:chgData name="佐藤　寛也" userId="27837c8b-abaf-4096-b544-58e4cbe7054e" providerId="ADAL" clId="{D782517A-6EEC-4BE8-9276-5095CD46E241}" dt="2024-09-06T02:33:03.877" v="6641"/>
        <pc:sldMkLst>
          <pc:docMk/>
          <pc:sldMk cId="432880966" sldId="1421"/>
        </pc:sldMkLst>
        <pc:spChg chg="del">
          <ac:chgData name="佐藤　寛也" userId="27837c8b-abaf-4096-b544-58e4cbe7054e" providerId="ADAL" clId="{D782517A-6EEC-4BE8-9276-5095CD46E241}" dt="2024-09-05T08:26:15.088" v="5036" actId="478"/>
          <ac:spMkLst>
            <pc:docMk/>
            <pc:sldMk cId="432880966" sldId="1421"/>
            <ac:spMk id="5" creationId="{0234A3C0-42A0-3DE0-86A3-5E90D199D1EC}"/>
          </ac:spMkLst>
        </pc:spChg>
        <pc:spChg chg="del">
          <ac:chgData name="佐藤　寛也" userId="27837c8b-abaf-4096-b544-58e4cbe7054e" providerId="ADAL" clId="{D782517A-6EEC-4BE8-9276-5095CD46E241}" dt="2024-09-05T08:26:15.088" v="5036" actId="478"/>
          <ac:spMkLst>
            <pc:docMk/>
            <pc:sldMk cId="432880966" sldId="1421"/>
            <ac:spMk id="6" creationId="{218D37E1-0986-D45A-CE0F-85AB17BB103B}"/>
          </ac:spMkLst>
        </pc:spChg>
        <pc:spChg chg="add mod">
          <ac:chgData name="佐藤　寛也" userId="27837c8b-abaf-4096-b544-58e4cbe7054e" providerId="ADAL" clId="{D782517A-6EEC-4BE8-9276-5095CD46E241}" dt="2024-09-05T08:26:58.233" v="5061" actId="20577"/>
          <ac:spMkLst>
            <pc:docMk/>
            <pc:sldMk cId="432880966" sldId="1421"/>
            <ac:spMk id="8" creationId="{81BF60CF-5382-5B05-4AAD-45A518485A8B}"/>
          </ac:spMkLst>
        </pc:spChg>
        <pc:spChg chg="add mod">
          <ac:chgData name="佐藤　寛也" userId="27837c8b-abaf-4096-b544-58e4cbe7054e" providerId="ADAL" clId="{D782517A-6EEC-4BE8-9276-5095CD46E241}" dt="2024-09-06T02:33:03.877" v="6641"/>
          <ac:spMkLst>
            <pc:docMk/>
            <pc:sldMk cId="432880966" sldId="1421"/>
            <ac:spMk id="9" creationId="{24796AF9-9A12-D950-09D3-5B34945DABE1}"/>
          </ac:spMkLst>
        </pc:spChg>
        <pc:spChg chg="add del mod">
          <ac:chgData name="佐藤　寛也" userId="27837c8b-abaf-4096-b544-58e4cbe7054e" providerId="ADAL" clId="{D782517A-6EEC-4BE8-9276-5095CD46E241}" dt="2024-09-05T08:26:24.828" v="5038" actId="478"/>
          <ac:spMkLst>
            <pc:docMk/>
            <pc:sldMk cId="432880966" sldId="1421"/>
            <ac:spMk id="9" creationId="{E29549ED-1FD0-E0AF-6D29-E382E3F7FF54}"/>
          </ac:spMkLst>
        </pc:spChg>
        <pc:spChg chg="add mod">
          <ac:chgData name="佐藤　寛也" userId="27837c8b-abaf-4096-b544-58e4cbe7054e" providerId="ADAL" clId="{D782517A-6EEC-4BE8-9276-5095CD46E241}" dt="2024-09-06T02:32:56.908" v="6640"/>
          <ac:spMkLst>
            <pc:docMk/>
            <pc:sldMk cId="432880966" sldId="1421"/>
            <ac:spMk id="10" creationId="{1CE97182-AF61-DA29-5E23-CF620DF14267}"/>
          </ac:spMkLst>
        </pc:spChg>
        <pc:spChg chg="add mod">
          <ac:chgData name="佐藤　寛也" userId="27837c8b-abaf-4096-b544-58e4cbe7054e" providerId="ADAL" clId="{D782517A-6EEC-4BE8-9276-5095CD46E241}" dt="2024-09-06T02:33:03.877" v="6641"/>
          <ac:spMkLst>
            <pc:docMk/>
            <pc:sldMk cId="432880966" sldId="1421"/>
            <ac:spMk id="11" creationId="{00559C84-0275-2182-0D22-090E4F77BADC}"/>
          </ac:spMkLst>
        </pc:spChg>
        <pc:spChg chg="add mod">
          <ac:chgData name="佐藤　寛也" userId="27837c8b-abaf-4096-b544-58e4cbe7054e" providerId="ADAL" clId="{D782517A-6EEC-4BE8-9276-5095CD46E241}" dt="2024-09-06T02:33:03.877" v="6641"/>
          <ac:spMkLst>
            <pc:docMk/>
            <pc:sldMk cId="432880966" sldId="1421"/>
            <ac:spMk id="12" creationId="{F2B0805D-7C3C-32B4-9C87-B91783DF8A05}"/>
          </ac:spMkLst>
        </pc:spChg>
        <pc:picChg chg="add mod">
          <ac:chgData name="佐藤　寛也" userId="27837c8b-abaf-4096-b544-58e4cbe7054e" providerId="ADAL" clId="{D782517A-6EEC-4BE8-9276-5095CD46E241}" dt="2024-09-06T02:31:14.188" v="6591" actId="167"/>
          <ac:picMkLst>
            <pc:docMk/>
            <pc:sldMk cId="432880966" sldId="1421"/>
            <ac:picMk id="5" creationId="{41B181F0-E8C9-5791-6917-5FC56BA075AE}"/>
          </ac:picMkLst>
        </pc:picChg>
        <pc:picChg chg="add mod">
          <ac:chgData name="佐藤　寛也" userId="27837c8b-abaf-4096-b544-58e4cbe7054e" providerId="ADAL" clId="{D782517A-6EEC-4BE8-9276-5095CD46E241}" dt="2024-09-06T02:31:14.188" v="6591" actId="167"/>
          <ac:picMkLst>
            <pc:docMk/>
            <pc:sldMk cId="432880966" sldId="1421"/>
            <ac:picMk id="6" creationId="{7927A3CB-805A-CE95-0B6D-9A84BBAB7EE7}"/>
          </ac:picMkLst>
        </pc:picChg>
        <pc:picChg chg="add del mod">
          <ac:chgData name="佐藤　寛也" userId="27837c8b-abaf-4096-b544-58e4cbe7054e" providerId="ADAL" clId="{D782517A-6EEC-4BE8-9276-5095CD46E241}" dt="2024-09-06T02:31:10.781" v="6589" actId="478"/>
          <ac:picMkLst>
            <pc:docMk/>
            <pc:sldMk cId="432880966" sldId="1421"/>
            <ac:picMk id="7" creationId="{530D5B63-12EE-0C5A-C296-8E8F0EB503CC}"/>
          </ac:picMkLst>
        </pc:picChg>
      </pc:sldChg>
      <pc:sldChg chg="addSp delSp modSp add mod">
        <pc:chgData name="佐藤　寛也" userId="27837c8b-abaf-4096-b544-58e4cbe7054e" providerId="ADAL" clId="{D782517A-6EEC-4BE8-9276-5095CD46E241}" dt="2024-09-06T02:33:05.936" v="6642"/>
        <pc:sldMkLst>
          <pc:docMk/>
          <pc:sldMk cId="1161739486" sldId="1422"/>
        </pc:sldMkLst>
        <pc:spChg chg="add mod">
          <ac:chgData name="佐藤　寛也" userId="27837c8b-abaf-4096-b544-58e4cbe7054e" providerId="ADAL" clId="{D782517A-6EEC-4BE8-9276-5095CD46E241}" dt="2024-09-05T08:28:17.037" v="5144" actId="1036"/>
          <ac:spMkLst>
            <pc:docMk/>
            <pc:sldMk cId="1161739486" sldId="1422"/>
            <ac:spMk id="5" creationId="{3B1E1921-3B4F-7654-1C56-8166060A8001}"/>
          </ac:spMkLst>
        </pc:spChg>
        <pc:spChg chg="mod">
          <ac:chgData name="佐藤　寛也" userId="27837c8b-abaf-4096-b544-58e4cbe7054e" providerId="ADAL" clId="{D782517A-6EEC-4BE8-9276-5095CD46E241}" dt="2024-09-05T08:27:24.827" v="5087" actId="20577"/>
          <ac:spMkLst>
            <pc:docMk/>
            <pc:sldMk cId="1161739486" sldId="1422"/>
            <ac:spMk id="8" creationId="{81BF60CF-5382-5B05-4AAD-45A518485A8B}"/>
          </ac:spMkLst>
        </pc:spChg>
        <pc:spChg chg="mod">
          <ac:chgData name="佐藤　寛也" userId="27837c8b-abaf-4096-b544-58e4cbe7054e" providerId="ADAL" clId="{D782517A-6EEC-4BE8-9276-5095CD46E241}" dt="2024-09-06T02:32:53.300" v="6639"/>
          <ac:spMkLst>
            <pc:docMk/>
            <pc:sldMk cId="1161739486" sldId="1422"/>
            <ac:spMk id="10" creationId="{1CE97182-AF61-DA29-5E23-CF620DF14267}"/>
          </ac:spMkLst>
        </pc:spChg>
        <pc:spChg chg="add mod">
          <ac:chgData name="佐藤　寛也" userId="27837c8b-abaf-4096-b544-58e4cbe7054e" providerId="ADAL" clId="{D782517A-6EEC-4BE8-9276-5095CD46E241}" dt="2024-09-06T02:33:05.936" v="6642"/>
          <ac:spMkLst>
            <pc:docMk/>
            <pc:sldMk cId="1161739486" sldId="1422"/>
            <ac:spMk id="11" creationId="{DA019320-FA77-51C5-A692-B828556061CC}"/>
          </ac:spMkLst>
        </pc:spChg>
        <pc:spChg chg="add mod">
          <ac:chgData name="佐藤　寛也" userId="27837c8b-abaf-4096-b544-58e4cbe7054e" providerId="ADAL" clId="{D782517A-6EEC-4BE8-9276-5095CD46E241}" dt="2024-09-06T02:33:05.936" v="6642"/>
          <ac:spMkLst>
            <pc:docMk/>
            <pc:sldMk cId="1161739486" sldId="1422"/>
            <ac:spMk id="12" creationId="{00A481A7-B0C4-9322-6534-A04B0A059DC7}"/>
          </ac:spMkLst>
        </pc:spChg>
        <pc:spChg chg="add mod">
          <ac:chgData name="佐藤　寛也" userId="27837c8b-abaf-4096-b544-58e4cbe7054e" providerId="ADAL" clId="{D782517A-6EEC-4BE8-9276-5095CD46E241}" dt="2024-09-06T02:33:05.936" v="6642"/>
          <ac:spMkLst>
            <pc:docMk/>
            <pc:sldMk cId="1161739486" sldId="1422"/>
            <ac:spMk id="13" creationId="{60903E5F-6D77-83CB-0A52-39363C9A2DFB}"/>
          </ac:spMkLst>
        </pc:spChg>
        <pc:picChg chg="add mod">
          <ac:chgData name="佐藤　寛也" userId="27837c8b-abaf-4096-b544-58e4cbe7054e" providerId="ADAL" clId="{D782517A-6EEC-4BE8-9276-5095CD46E241}" dt="2024-09-06T02:31:20.954" v="6594" actId="167"/>
          <ac:picMkLst>
            <pc:docMk/>
            <pc:sldMk cId="1161739486" sldId="1422"/>
            <ac:picMk id="6" creationId="{73FBEF72-9ABD-02C6-95A0-CD1BC9AA5C23}"/>
          </ac:picMkLst>
        </pc:picChg>
        <pc:picChg chg="del">
          <ac:chgData name="佐藤　寛也" userId="27837c8b-abaf-4096-b544-58e4cbe7054e" providerId="ADAL" clId="{D782517A-6EEC-4BE8-9276-5095CD46E241}" dt="2024-09-06T02:31:18.873" v="6592" actId="478"/>
          <ac:picMkLst>
            <pc:docMk/>
            <pc:sldMk cId="1161739486" sldId="1422"/>
            <ac:picMk id="7" creationId="{530D5B63-12EE-0C5A-C296-8E8F0EB503CC}"/>
          </ac:picMkLst>
        </pc:picChg>
        <pc:picChg chg="add mod">
          <ac:chgData name="佐藤　寛也" userId="27837c8b-abaf-4096-b544-58e4cbe7054e" providerId="ADAL" clId="{D782517A-6EEC-4BE8-9276-5095CD46E241}" dt="2024-09-06T02:31:20.954" v="6594" actId="167"/>
          <ac:picMkLst>
            <pc:docMk/>
            <pc:sldMk cId="1161739486" sldId="1422"/>
            <ac:picMk id="9" creationId="{0C926C43-1C43-E43A-D868-9F23D3E023DD}"/>
          </ac:picMkLst>
        </pc:picChg>
      </pc:sldChg>
      <pc:sldChg chg="addSp delSp modSp add mod">
        <pc:chgData name="佐藤　寛也" userId="27837c8b-abaf-4096-b544-58e4cbe7054e" providerId="ADAL" clId="{D782517A-6EEC-4BE8-9276-5095CD46E241}" dt="2024-09-06T02:33:07.501" v="6643"/>
        <pc:sldMkLst>
          <pc:docMk/>
          <pc:sldMk cId="4244552199" sldId="1423"/>
        </pc:sldMkLst>
        <pc:spChg chg="add mod">
          <ac:chgData name="佐藤　寛也" userId="27837c8b-abaf-4096-b544-58e4cbe7054e" providerId="ADAL" clId="{D782517A-6EEC-4BE8-9276-5095CD46E241}" dt="2024-09-05T08:28:11.890" v="5141" actId="1035"/>
          <ac:spMkLst>
            <pc:docMk/>
            <pc:sldMk cId="4244552199" sldId="1423"/>
            <ac:spMk id="5" creationId="{AF13D486-7FBD-85DB-AF48-B8B8DDE71006}"/>
          </ac:spMkLst>
        </pc:spChg>
        <pc:spChg chg="mod">
          <ac:chgData name="佐藤　寛也" userId="27837c8b-abaf-4096-b544-58e4cbe7054e" providerId="ADAL" clId="{D782517A-6EEC-4BE8-9276-5095CD46E241}" dt="2024-09-05T08:27:46.910" v="5130" actId="20577"/>
          <ac:spMkLst>
            <pc:docMk/>
            <pc:sldMk cId="4244552199" sldId="1423"/>
            <ac:spMk id="8" creationId="{81BF60CF-5382-5B05-4AAD-45A518485A8B}"/>
          </ac:spMkLst>
        </pc:spChg>
        <pc:spChg chg="mod">
          <ac:chgData name="佐藤　寛也" userId="27837c8b-abaf-4096-b544-58e4cbe7054e" providerId="ADAL" clId="{D782517A-6EEC-4BE8-9276-5095CD46E241}" dt="2024-09-06T02:32:49.528" v="6638"/>
          <ac:spMkLst>
            <pc:docMk/>
            <pc:sldMk cId="4244552199" sldId="1423"/>
            <ac:spMk id="10" creationId="{1CE97182-AF61-DA29-5E23-CF620DF14267}"/>
          </ac:spMkLst>
        </pc:spChg>
        <pc:spChg chg="add mod">
          <ac:chgData name="佐藤　寛也" userId="27837c8b-abaf-4096-b544-58e4cbe7054e" providerId="ADAL" clId="{D782517A-6EEC-4BE8-9276-5095CD46E241}" dt="2024-09-06T02:33:07.501" v="6643"/>
          <ac:spMkLst>
            <pc:docMk/>
            <pc:sldMk cId="4244552199" sldId="1423"/>
            <ac:spMk id="11" creationId="{D3527AB5-2107-281C-5DB3-EBEDDAD27DB8}"/>
          </ac:spMkLst>
        </pc:spChg>
        <pc:spChg chg="add mod">
          <ac:chgData name="佐藤　寛也" userId="27837c8b-abaf-4096-b544-58e4cbe7054e" providerId="ADAL" clId="{D782517A-6EEC-4BE8-9276-5095CD46E241}" dt="2024-09-06T02:33:07.501" v="6643"/>
          <ac:spMkLst>
            <pc:docMk/>
            <pc:sldMk cId="4244552199" sldId="1423"/>
            <ac:spMk id="12" creationId="{30F78994-B984-E546-C707-B846A29C2386}"/>
          </ac:spMkLst>
        </pc:spChg>
        <pc:spChg chg="add mod">
          <ac:chgData name="佐藤　寛也" userId="27837c8b-abaf-4096-b544-58e4cbe7054e" providerId="ADAL" clId="{D782517A-6EEC-4BE8-9276-5095CD46E241}" dt="2024-09-06T02:33:07.501" v="6643"/>
          <ac:spMkLst>
            <pc:docMk/>
            <pc:sldMk cId="4244552199" sldId="1423"/>
            <ac:spMk id="13" creationId="{D876CDD3-4FC0-B7C7-0C24-C56C68097DEE}"/>
          </ac:spMkLst>
        </pc:spChg>
        <pc:picChg chg="add mod">
          <ac:chgData name="佐藤　寛也" userId="27837c8b-abaf-4096-b544-58e4cbe7054e" providerId="ADAL" clId="{D782517A-6EEC-4BE8-9276-5095CD46E241}" dt="2024-09-06T02:31:26.204" v="6597" actId="167"/>
          <ac:picMkLst>
            <pc:docMk/>
            <pc:sldMk cId="4244552199" sldId="1423"/>
            <ac:picMk id="6" creationId="{86576374-3B87-0183-9CF0-7F730510D133}"/>
          </ac:picMkLst>
        </pc:picChg>
        <pc:picChg chg="del">
          <ac:chgData name="佐藤　寛也" userId="27837c8b-abaf-4096-b544-58e4cbe7054e" providerId="ADAL" clId="{D782517A-6EEC-4BE8-9276-5095CD46E241}" dt="2024-09-06T02:31:23.967" v="6595" actId="478"/>
          <ac:picMkLst>
            <pc:docMk/>
            <pc:sldMk cId="4244552199" sldId="1423"/>
            <ac:picMk id="7" creationId="{530D5B63-12EE-0C5A-C296-8E8F0EB503CC}"/>
          </ac:picMkLst>
        </pc:picChg>
        <pc:picChg chg="add mod">
          <ac:chgData name="佐藤　寛也" userId="27837c8b-abaf-4096-b544-58e4cbe7054e" providerId="ADAL" clId="{D782517A-6EEC-4BE8-9276-5095CD46E241}" dt="2024-09-06T02:31:26.204" v="6597" actId="167"/>
          <ac:picMkLst>
            <pc:docMk/>
            <pc:sldMk cId="4244552199" sldId="1423"/>
            <ac:picMk id="9" creationId="{21D5634B-862A-71F4-FABB-A733EE8A38CC}"/>
          </ac:picMkLst>
        </pc:picChg>
      </pc:sldChg>
      <pc:sldChg chg="modSp new mod">
        <pc:chgData name="佐藤　寛也" userId="27837c8b-abaf-4096-b544-58e4cbe7054e" providerId="ADAL" clId="{D782517A-6EEC-4BE8-9276-5095CD46E241}" dt="2024-09-06T02:37:13.325" v="6763"/>
        <pc:sldMkLst>
          <pc:docMk/>
          <pc:sldMk cId="717434070" sldId="1424"/>
        </pc:sldMkLst>
        <pc:spChg chg="mod">
          <ac:chgData name="佐藤　寛也" userId="27837c8b-abaf-4096-b544-58e4cbe7054e" providerId="ADAL" clId="{D782517A-6EEC-4BE8-9276-5095CD46E241}" dt="2024-09-05T08:30:31.195" v="5249" actId="20577"/>
          <ac:spMkLst>
            <pc:docMk/>
            <pc:sldMk cId="717434070" sldId="1424"/>
            <ac:spMk id="2" creationId="{32E924F5-9FDE-45DF-2D09-98340DCE9966}"/>
          </ac:spMkLst>
        </pc:spChg>
        <pc:spChg chg="mod">
          <ac:chgData name="佐藤　寛也" userId="27837c8b-abaf-4096-b544-58e4cbe7054e" providerId="ADAL" clId="{D782517A-6EEC-4BE8-9276-5095CD46E241}" dt="2024-09-06T02:37:13.325" v="6763"/>
          <ac:spMkLst>
            <pc:docMk/>
            <pc:sldMk cId="717434070" sldId="1424"/>
            <ac:spMk id="3" creationId="{0E580655-353C-8F10-A1C7-C390A7600CD0}"/>
          </ac:spMkLst>
        </pc:spChg>
      </pc:sldChg>
      <pc:sldChg chg="delSp modSp add mod ord">
        <pc:chgData name="佐藤　寛也" userId="27837c8b-abaf-4096-b544-58e4cbe7054e" providerId="ADAL" clId="{D782517A-6EEC-4BE8-9276-5095CD46E241}" dt="2024-09-05T09:24:54.320" v="5482" actId="207"/>
        <pc:sldMkLst>
          <pc:docMk/>
          <pc:sldMk cId="2769466106" sldId="1425"/>
        </pc:sldMkLst>
        <pc:spChg chg="mod">
          <ac:chgData name="佐藤　寛也" userId="27837c8b-abaf-4096-b544-58e4cbe7054e" providerId="ADAL" clId="{D782517A-6EEC-4BE8-9276-5095CD46E241}" dt="2024-09-05T09:24:54.320" v="5482" actId="207"/>
          <ac:spMkLst>
            <pc:docMk/>
            <pc:sldMk cId="2769466106" sldId="1425"/>
            <ac:spMk id="3" creationId="{21255158-FB61-BB12-023C-D48DF96B70BB}"/>
          </ac:spMkLst>
        </pc:spChg>
        <pc:spChg chg="del">
          <ac:chgData name="佐藤　寛也" userId="27837c8b-abaf-4096-b544-58e4cbe7054e" providerId="ADAL" clId="{D782517A-6EEC-4BE8-9276-5095CD46E241}" dt="2024-09-05T09:23:41.983" v="5405" actId="478"/>
          <ac:spMkLst>
            <pc:docMk/>
            <pc:sldMk cId="2769466106" sldId="1425"/>
            <ac:spMk id="7" creationId="{60D88B08-FB1C-3DA9-2F45-622369F40BF1}"/>
          </ac:spMkLst>
        </pc:spChg>
        <pc:spChg chg="del">
          <ac:chgData name="佐藤　寛也" userId="27837c8b-abaf-4096-b544-58e4cbe7054e" providerId="ADAL" clId="{D782517A-6EEC-4BE8-9276-5095CD46E241}" dt="2024-09-05T09:23:41.983" v="5405" actId="478"/>
          <ac:spMkLst>
            <pc:docMk/>
            <pc:sldMk cId="2769466106" sldId="1425"/>
            <ac:spMk id="9" creationId="{2D85509F-7BC4-4546-2BCE-D70B3530576C}"/>
          </ac:spMkLst>
        </pc:spChg>
        <pc:spChg chg="del">
          <ac:chgData name="佐藤　寛也" userId="27837c8b-abaf-4096-b544-58e4cbe7054e" providerId="ADAL" clId="{D782517A-6EEC-4BE8-9276-5095CD46E241}" dt="2024-09-05T09:23:41.983" v="5405" actId="478"/>
          <ac:spMkLst>
            <pc:docMk/>
            <pc:sldMk cId="2769466106" sldId="1425"/>
            <ac:spMk id="11" creationId="{E674AA33-749B-F715-A913-F93EBD19B628}"/>
          </ac:spMkLst>
        </pc:spChg>
        <pc:spChg chg="del">
          <ac:chgData name="佐藤　寛也" userId="27837c8b-abaf-4096-b544-58e4cbe7054e" providerId="ADAL" clId="{D782517A-6EEC-4BE8-9276-5095CD46E241}" dt="2024-09-05T09:23:41.983" v="5405" actId="478"/>
          <ac:spMkLst>
            <pc:docMk/>
            <pc:sldMk cId="2769466106" sldId="1425"/>
            <ac:spMk id="12" creationId="{580CB1E3-BC6F-E5DC-AED9-1E18361870FD}"/>
          </ac:spMkLst>
        </pc:spChg>
        <pc:spChg chg="del">
          <ac:chgData name="佐藤　寛也" userId="27837c8b-abaf-4096-b544-58e4cbe7054e" providerId="ADAL" clId="{D782517A-6EEC-4BE8-9276-5095CD46E241}" dt="2024-09-05T09:23:41.983" v="5405" actId="478"/>
          <ac:spMkLst>
            <pc:docMk/>
            <pc:sldMk cId="2769466106" sldId="1425"/>
            <ac:spMk id="13" creationId="{2F6FBD6B-021B-AC99-C402-F5BD5FD25E04}"/>
          </ac:spMkLst>
        </pc:spChg>
        <pc:spChg chg="del">
          <ac:chgData name="佐藤　寛也" userId="27837c8b-abaf-4096-b544-58e4cbe7054e" providerId="ADAL" clId="{D782517A-6EEC-4BE8-9276-5095CD46E241}" dt="2024-09-05T09:23:41.983" v="5405" actId="478"/>
          <ac:spMkLst>
            <pc:docMk/>
            <pc:sldMk cId="2769466106" sldId="1425"/>
            <ac:spMk id="16" creationId="{9D380A6B-5941-D2CB-5FB5-0D1E1DBFAC8A}"/>
          </ac:spMkLst>
        </pc:spChg>
        <pc:graphicFrameChg chg="del">
          <ac:chgData name="佐藤　寛也" userId="27837c8b-abaf-4096-b544-58e4cbe7054e" providerId="ADAL" clId="{D782517A-6EEC-4BE8-9276-5095CD46E241}" dt="2024-09-05T09:23:41.983" v="5405" actId="478"/>
          <ac:graphicFrameMkLst>
            <pc:docMk/>
            <pc:sldMk cId="2769466106" sldId="1425"/>
            <ac:graphicFrameMk id="8" creationId="{79812873-DD09-60D6-8244-76C0E102C604}"/>
          </ac:graphicFrameMkLst>
        </pc:graphicFrameChg>
        <pc:cxnChg chg="del">
          <ac:chgData name="佐藤　寛也" userId="27837c8b-abaf-4096-b544-58e4cbe7054e" providerId="ADAL" clId="{D782517A-6EEC-4BE8-9276-5095CD46E241}" dt="2024-09-05T09:23:41.983" v="5405" actId="478"/>
          <ac:cxnSpMkLst>
            <pc:docMk/>
            <pc:sldMk cId="2769466106" sldId="1425"/>
            <ac:cxnSpMk id="10" creationId="{DCB07FDD-41EC-B154-4C1A-D2A849AE5BF5}"/>
          </ac:cxnSpMkLst>
        </pc:cxnChg>
      </pc:sldChg>
      <pc:sldChg chg="addSp modSp add mod">
        <pc:chgData name="佐藤　寛也" userId="27837c8b-abaf-4096-b544-58e4cbe7054e" providerId="ADAL" clId="{D782517A-6EEC-4BE8-9276-5095CD46E241}" dt="2024-09-06T02:33:09.794" v="6644"/>
        <pc:sldMkLst>
          <pc:docMk/>
          <pc:sldMk cId="2126676666" sldId="1426"/>
        </pc:sldMkLst>
        <pc:spChg chg="add mod">
          <ac:chgData name="佐藤　寛也" userId="27837c8b-abaf-4096-b544-58e4cbe7054e" providerId="ADAL" clId="{D782517A-6EEC-4BE8-9276-5095CD46E241}" dt="2024-09-06T02:33:09.794" v="6644"/>
          <ac:spMkLst>
            <pc:docMk/>
            <pc:sldMk cId="2126676666" sldId="1426"/>
            <ac:spMk id="7" creationId="{A6AE77FE-9ECF-6D26-990E-006329B609EF}"/>
          </ac:spMkLst>
        </pc:spChg>
        <pc:spChg chg="mod">
          <ac:chgData name="佐藤　寛也" userId="27837c8b-abaf-4096-b544-58e4cbe7054e" providerId="ADAL" clId="{D782517A-6EEC-4BE8-9276-5095CD46E241}" dt="2024-09-06T02:32:30.745" v="6620" actId="20577"/>
          <ac:spMkLst>
            <pc:docMk/>
            <pc:sldMk cId="2126676666" sldId="1426"/>
            <ac:spMk id="8" creationId="{81BF60CF-5382-5B05-4AAD-45A518485A8B}"/>
          </ac:spMkLst>
        </pc:spChg>
        <pc:spChg chg="add mod">
          <ac:chgData name="佐藤　寛也" userId="27837c8b-abaf-4096-b544-58e4cbe7054e" providerId="ADAL" clId="{D782517A-6EEC-4BE8-9276-5095CD46E241}" dt="2024-09-06T02:33:09.794" v="6644"/>
          <ac:spMkLst>
            <pc:docMk/>
            <pc:sldMk cId="2126676666" sldId="1426"/>
            <ac:spMk id="9" creationId="{49458872-E9C0-4570-48BA-D3C7483BA992}"/>
          </ac:spMkLst>
        </pc:spChg>
        <pc:spChg chg="mod">
          <ac:chgData name="佐藤　寛也" userId="27837c8b-abaf-4096-b544-58e4cbe7054e" providerId="ADAL" clId="{D782517A-6EEC-4BE8-9276-5095CD46E241}" dt="2024-09-06T02:32:44.344" v="6637" actId="20577"/>
          <ac:spMkLst>
            <pc:docMk/>
            <pc:sldMk cId="2126676666" sldId="1426"/>
            <ac:spMk id="10" creationId="{1CE97182-AF61-DA29-5E23-CF620DF14267}"/>
          </ac:spMkLst>
        </pc:spChg>
        <pc:spChg chg="add mod">
          <ac:chgData name="佐藤　寛也" userId="27837c8b-abaf-4096-b544-58e4cbe7054e" providerId="ADAL" clId="{D782517A-6EEC-4BE8-9276-5095CD46E241}" dt="2024-09-06T02:33:09.794" v="6644"/>
          <ac:spMkLst>
            <pc:docMk/>
            <pc:sldMk cId="2126676666" sldId="1426"/>
            <ac:spMk id="11" creationId="{FE2D4152-9819-EEE1-5A51-AC6109A6410A}"/>
          </ac:spMkLst>
        </pc:spChg>
      </pc:sldChg>
      <pc:sldMasterChg chg="modSp modSldLayout">
        <pc:chgData name="佐藤　寛也" userId="27837c8b-abaf-4096-b544-58e4cbe7054e" providerId="ADAL" clId="{D782517A-6EEC-4BE8-9276-5095CD46E241}" dt="2024-09-04T09:04:57.858" v="1"/>
        <pc:sldMasterMkLst>
          <pc:docMk/>
          <pc:sldMasterMk cId="2539943305" sldId="2147483648"/>
        </pc:sldMasterMkLst>
        <pc:spChg chg="mod">
          <ac:chgData name="佐藤　寛也" userId="27837c8b-abaf-4096-b544-58e4cbe7054e" providerId="ADAL" clId="{D782517A-6EEC-4BE8-9276-5095CD46E241}" dt="2024-09-04T09:04:57.858" v="1"/>
          <ac:spMkLst>
            <pc:docMk/>
            <pc:sldMasterMk cId="2539943305" sldId="2147483648"/>
            <ac:spMk id="5" creationId="{E910322E-B731-CD41-C4B3-E35EB9B58A48}"/>
          </ac:spMkLst>
        </pc:spChg>
        <pc:sldLayoutChg chg="modSp">
          <pc:chgData name="佐藤　寛也" userId="27837c8b-abaf-4096-b544-58e4cbe7054e" providerId="ADAL" clId="{D782517A-6EEC-4BE8-9276-5095CD46E241}" dt="2024-09-04T09:04:57.858" v="1"/>
          <pc:sldLayoutMkLst>
            <pc:docMk/>
            <pc:sldMasterMk cId="2539943305" sldId="2147483648"/>
            <pc:sldLayoutMk cId="1614817101" sldId="2147483649"/>
          </pc:sldLayoutMkLst>
          <pc:spChg chg="mod">
            <ac:chgData name="佐藤　寛也" userId="27837c8b-abaf-4096-b544-58e4cbe7054e" providerId="ADAL" clId="{D782517A-6EEC-4BE8-9276-5095CD46E241}" dt="2024-09-04T09:04:57.858" v="1"/>
            <ac:spMkLst>
              <pc:docMk/>
              <pc:sldMasterMk cId="2539943305" sldId="2147483648"/>
              <pc:sldLayoutMk cId="1614817101" sldId="2147483649"/>
              <ac:spMk id="5" creationId="{161268DE-3E09-B9A6-521E-ECA40FC4C6BE}"/>
            </ac:spMkLst>
          </pc:spChg>
        </pc:sldLayoutChg>
        <pc:sldLayoutChg chg="modSp">
          <pc:chgData name="佐藤　寛也" userId="27837c8b-abaf-4096-b544-58e4cbe7054e" providerId="ADAL" clId="{D782517A-6EEC-4BE8-9276-5095CD46E241}" dt="2024-09-04T09:04:57.858" v="1"/>
          <pc:sldLayoutMkLst>
            <pc:docMk/>
            <pc:sldMasterMk cId="2539943305" sldId="2147483648"/>
            <pc:sldLayoutMk cId="2605457433" sldId="2147483650"/>
          </pc:sldLayoutMkLst>
          <pc:spChg chg="mod">
            <ac:chgData name="佐藤　寛也" userId="27837c8b-abaf-4096-b544-58e4cbe7054e" providerId="ADAL" clId="{D782517A-6EEC-4BE8-9276-5095CD46E241}" dt="2024-09-04T09:04:57.858" v="1"/>
            <ac:spMkLst>
              <pc:docMk/>
              <pc:sldMasterMk cId="2539943305" sldId="2147483648"/>
              <pc:sldLayoutMk cId="2605457433" sldId="2147483650"/>
              <ac:spMk id="5" creationId="{917F24DC-5BD7-7FD0-FB33-E12075D7BB04}"/>
            </ac:spMkLst>
          </pc:spChg>
        </pc:sldLayoutChg>
        <pc:sldLayoutChg chg="modSp">
          <pc:chgData name="佐藤　寛也" userId="27837c8b-abaf-4096-b544-58e4cbe7054e" providerId="ADAL" clId="{D782517A-6EEC-4BE8-9276-5095CD46E241}" dt="2024-09-04T09:04:57.858" v="1"/>
          <pc:sldLayoutMkLst>
            <pc:docMk/>
            <pc:sldMasterMk cId="2539943305" sldId="2147483648"/>
            <pc:sldLayoutMk cId="613064517" sldId="2147483651"/>
          </pc:sldLayoutMkLst>
          <pc:spChg chg="mod">
            <ac:chgData name="佐藤　寛也" userId="27837c8b-abaf-4096-b544-58e4cbe7054e" providerId="ADAL" clId="{D782517A-6EEC-4BE8-9276-5095CD46E241}" dt="2024-09-04T09:04:57.858" v="1"/>
            <ac:spMkLst>
              <pc:docMk/>
              <pc:sldMasterMk cId="2539943305" sldId="2147483648"/>
              <pc:sldLayoutMk cId="613064517" sldId="2147483651"/>
              <ac:spMk id="5" creationId="{D2E699F1-B038-362A-C206-7243A87E12E7}"/>
            </ac:spMkLst>
          </pc:spChg>
        </pc:sldLayoutChg>
        <pc:sldLayoutChg chg="modSp">
          <pc:chgData name="佐藤　寛也" userId="27837c8b-abaf-4096-b544-58e4cbe7054e" providerId="ADAL" clId="{D782517A-6EEC-4BE8-9276-5095CD46E241}" dt="2024-09-04T09:04:57.858" v="1"/>
          <pc:sldLayoutMkLst>
            <pc:docMk/>
            <pc:sldMasterMk cId="2539943305" sldId="2147483648"/>
            <pc:sldLayoutMk cId="1713713980" sldId="2147483654"/>
          </pc:sldLayoutMkLst>
          <pc:spChg chg="mod">
            <ac:chgData name="佐藤　寛也" userId="27837c8b-abaf-4096-b544-58e4cbe7054e" providerId="ADAL" clId="{D782517A-6EEC-4BE8-9276-5095CD46E241}" dt="2024-09-04T09:04:57.858" v="1"/>
            <ac:spMkLst>
              <pc:docMk/>
              <pc:sldMasterMk cId="2539943305" sldId="2147483648"/>
              <pc:sldLayoutMk cId="1713713980" sldId="2147483654"/>
              <ac:spMk id="4" creationId="{5A329B63-E0C7-88F5-4CAF-CCE7B8A03881}"/>
            </ac:spMkLst>
          </pc:spChg>
        </pc:sldLayoutChg>
        <pc:sldLayoutChg chg="modSp">
          <pc:chgData name="佐藤　寛也" userId="27837c8b-abaf-4096-b544-58e4cbe7054e" providerId="ADAL" clId="{D782517A-6EEC-4BE8-9276-5095CD46E241}" dt="2024-09-04T09:04:57.858" v="1"/>
          <pc:sldLayoutMkLst>
            <pc:docMk/>
            <pc:sldMasterMk cId="2539943305" sldId="2147483648"/>
            <pc:sldLayoutMk cId="1472218596" sldId="2147483655"/>
          </pc:sldLayoutMkLst>
          <pc:spChg chg="mod">
            <ac:chgData name="佐藤　寛也" userId="27837c8b-abaf-4096-b544-58e4cbe7054e" providerId="ADAL" clId="{D782517A-6EEC-4BE8-9276-5095CD46E241}" dt="2024-09-04T09:04:57.858" v="1"/>
            <ac:spMkLst>
              <pc:docMk/>
              <pc:sldMasterMk cId="2539943305" sldId="2147483648"/>
              <pc:sldLayoutMk cId="1472218596" sldId="2147483655"/>
              <ac:spMk id="3" creationId="{A6C003CF-6969-17DE-4CEE-1DC3C14C3FBA}"/>
            </ac:spMkLst>
          </pc:spChg>
        </pc:sldLayoutChg>
      </pc:sldMasterChg>
    </pc:docChg>
  </pc:docChgLst>
  <pc:docChgLst>
    <pc:chgData name="佐藤　寛也" userId="27837c8b-abaf-4096-b544-58e4cbe7054e" providerId="ADAL" clId="{98817DE7-91FB-446F-B62B-9BEE5AFDA5ED}"/>
    <pc:docChg chg="undo custSel addSld modSld sldOrd">
      <pc:chgData name="佐藤　寛也" userId="27837c8b-abaf-4096-b544-58e4cbe7054e" providerId="ADAL" clId="{98817DE7-91FB-446F-B62B-9BEE5AFDA5ED}" dt="2024-09-09T02:38:12.170" v="689" actId="20577"/>
      <pc:docMkLst>
        <pc:docMk/>
      </pc:docMkLst>
      <pc:sldChg chg="modSp mod">
        <pc:chgData name="佐藤　寛也" userId="27837c8b-abaf-4096-b544-58e4cbe7054e" providerId="ADAL" clId="{98817DE7-91FB-446F-B62B-9BEE5AFDA5ED}" dt="2024-09-09T02:38:12.170" v="689" actId="20577"/>
        <pc:sldMkLst>
          <pc:docMk/>
          <pc:sldMk cId="2292264982" sldId="256"/>
        </pc:sldMkLst>
        <pc:spChg chg="mod">
          <ac:chgData name="佐藤　寛也" userId="27837c8b-abaf-4096-b544-58e4cbe7054e" providerId="ADAL" clId="{98817DE7-91FB-446F-B62B-9BEE5AFDA5ED}" dt="2024-09-09T02:38:12.170" v="689" actId="20577"/>
          <ac:spMkLst>
            <pc:docMk/>
            <pc:sldMk cId="2292264982" sldId="256"/>
            <ac:spMk id="8" creationId="{D6B2672A-3F5D-6951-CD83-F9735C620BA0}"/>
          </ac:spMkLst>
        </pc:spChg>
      </pc:sldChg>
      <pc:sldChg chg="modSp mod ord">
        <pc:chgData name="佐藤　寛也" userId="27837c8b-abaf-4096-b544-58e4cbe7054e" providerId="ADAL" clId="{98817DE7-91FB-446F-B62B-9BEE5AFDA5ED}" dt="2024-09-09T02:28:24.255" v="371" actId="20577"/>
        <pc:sldMkLst>
          <pc:docMk/>
          <pc:sldMk cId="2120517053" sldId="1414"/>
        </pc:sldMkLst>
        <pc:spChg chg="mod">
          <ac:chgData name="佐藤　寛也" userId="27837c8b-abaf-4096-b544-58e4cbe7054e" providerId="ADAL" clId="{98817DE7-91FB-446F-B62B-9BEE5AFDA5ED}" dt="2024-09-09T02:26:13.332" v="44" actId="20577"/>
          <ac:spMkLst>
            <pc:docMk/>
            <pc:sldMk cId="2120517053" sldId="1414"/>
            <ac:spMk id="2" creationId="{FAE18957-26C3-8EA5-5A84-9D18DFC71376}"/>
          </ac:spMkLst>
        </pc:spChg>
        <pc:spChg chg="mod">
          <ac:chgData name="佐藤　寛也" userId="27837c8b-abaf-4096-b544-58e4cbe7054e" providerId="ADAL" clId="{98817DE7-91FB-446F-B62B-9BEE5AFDA5ED}" dt="2024-09-09T02:28:24.255" v="371" actId="20577"/>
          <ac:spMkLst>
            <pc:docMk/>
            <pc:sldMk cId="2120517053" sldId="1414"/>
            <ac:spMk id="3" creationId="{682FFDA6-C37E-5E8F-9BF7-228E6F6126CC}"/>
          </ac:spMkLst>
        </pc:spChg>
      </pc:sldChg>
      <pc:sldChg chg="addSp modSp mod">
        <pc:chgData name="佐藤　寛也" userId="27837c8b-abaf-4096-b544-58e4cbe7054e" providerId="ADAL" clId="{98817DE7-91FB-446F-B62B-9BEE5AFDA5ED}" dt="2024-09-09T02:29:36.887" v="395" actId="1076"/>
        <pc:sldMkLst>
          <pc:docMk/>
          <pc:sldMk cId="587048637" sldId="1416"/>
        </pc:sldMkLst>
        <pc:spChg chg="add mod">
          <ac:chgData name="佐藤　寛也" userId="27837c8b-abaf-4096-b544-58e4cbe7054e" providerId="ADAL" clId="{98817DE7-91FB-446F-B62B-9BEE5AFDA5ED}" dt="2024-09-09T02:29:36.887" v="395" actId="1076"/>
          <ac:spMkLst>
            <pc:docMk/>
            <pc:sldMk cId="587048637" sldId="1416"/>
            <ac:spMk id="7" creationId="{7439578E-129B-7CB2-E2DF-21355A912606}"/>
          </ac:spMkLst>
        </pc:spChg>
        <pc:spChg chg="mod">
          <ac:chgData name="佐藤　寛也" userId="27837c8b-abaf-4096-b544-58e4cbe7054e" providerId="ADAL" clId="{98817DE7-91FB-446F-B62B-9BEE5AFDA5ED}" dt="2024-09-09T02:29:23.350" v="383" actId="1035"/>
          <ac:spMkLst>
            <pc:docMk/>
            <pc:sldMk cId="587048637" sldId="1416"/>
            <ac:spMk id="18" creationId="{4632BA00-03BF-5331-3496-2E8F9A876B8C}"/>
          </ac:spMkLst>
        </pc:spChg>
        <pc:spChg chg="mod">
          <ac:chgData name="佐藤　寛也" userId="27837c8b-abaf-4096-b544-58e4cbe7054e" providerId="ADAL" clId="{98817DE7-91FB-446F-B62B-9BEE5AFDA5ED}" dt="2024-09-09T02:29:23.350" v="383" actId="1035"/>
          <ac:spMkLst>
            <pc:docMk/>
            <pc:sldMk cId="587048637" sldId="1416"/>
            <ac:spMk id="20" creationId="{E6888122-B7A6-A0AB-FF5F-33BAFF44332F}"/>
          </ac:spMkLst>
        </pc:spChg>
        <pc:spChg chg="mod">
          <ac:chgData name="佐藤　寛也" userId="27837c8b-abaf-4096-b544-58e4cbe7054e" providerId="ADAL" clId="{98817DE7-91FB-446F-B62B-9BEE5AFDA5ED}" dt="2024-09-09T02:29:23.350" v="383" actId="1035"/>
          <ac:spMkLst>
            <pc:docMk/>
            <pc:sldMk cId="587048637" sldId="1416"/>
            <ac:spMk id="21" creationId="{81A131D0-0C14-AA1C-22D6-BC476DDAF3F6}"/>
          </ac:spMkLst>
        </pc:spChg>
        <pc:spChg chg="mod">
          <ac:chgData name="佐藤　寛也" userId="27837c8b-abaf-4096-b544-58e4cbe7054e" providerId="ADAL" clId="{98817DE7-91FB-446F-B62B-9BEE5AFDA5ED}" dt="2024-09-09T02:29:23.350" v="383" actId="1035"/>
          <ac:spMkLst>
            <pc:docMk/>
            <pc:sldMk cId="587048637" sldId="1416"/>
            <ac:spMk id="22" creationId="{9466C53A-96F9-C463-C91B-7609DC50447A}"/>
          </ac:spMkLst>
        </pc:spChg>
        <pc:graphicFrameChg chg="mod">
          <ac:chgData name="佐藤　寛也" userId="27837c8b-abaf-4096-b544-58e4cbe7054e" providerId="ADAL" clId="{98817DE7-91FB-446F-B62B-9BEE5AFDA5ED}" dt="2024-09-09T02:29:23.350" v="383" actId="1035"/>
          <ac:graphicFrameMkLst>
            <pc:docMk/>
            <pc:sldMk cId="587048637" sldId="1416"/>
            <ac:graphicFrameMk id="17" creationId="{D598E27B-2F12-3947-B4FB-30788D772578}"/>
          </ac:graphicFrameMkLst>
        </pc:graphicFrameChg>
        <pc:picChg chg="add mod">
          <ac:chgData name="佐藤　寛也" userId="27837c8b-abaf-4096-b544-58e4cbe7054e" providerId="ADAL" clId="{98817DE7-91FB-446F-B62B-9BEE5AFDA5ED}" dt="2024-09-09T02:29:36.887" v="395" actId="1076"/>
          <ac:picMkLst>
            <pc:docMk/>
            <pc:sldMk cId="587048637" sldId="1416"/>
            <ac:picMk id="3" creationId="{43FC6770-0D9C-E786-BA6E-96D8492C4250}"/>
          </ac:picMkLst>
        </pc:picChg>
        <pc:cxnChg chg="mod">
          <ac:chgData name="佐藤　寛也" userId="27837c8b-abaf-4096-b544-58e4cbe7054e" providerId="ADAL" clId="{98817DE7-91FB-446F-B62B-9BEE5AFDA5ED}" dt="2024-09-09T02:29:23.350" v="383" actId="1035"/>
          <ac:cxnSpMkLst>
            <pc:docMk/>
            <pc:sldMk cId="587048637" sldId="1416"/>
            <ac:cxnSpMk id="19" creationId="{346CFACB-6378-D965-83D9-A4478423A03A}"/>
          </ac:cxnSpMkLst>
        </pc:cxnChg>
      </pc:sldChg>
      <pc:sldChg chg="modSp mod">
        <pc:chgData name="佐藤　寛也" userId="27837c8b-abaf-4096-b544-58e4cbe7054e" providerId="ADAL" clId="{98817DE7-91FB-446F-B62B-9BEE5AFDA5ED}" dt="2024-09-09T02:29:58.648" v="399" actId="20577"/>
        <pc:sldMkLst>
          <pc:docMk/>
          <pc:sldMk cId="560223129" sldId="1417"/>
        </pc:sldMkLst>
        <pc:spChg chg="mod">
          <ac:chgData name="佐藤　寛也" userId="27837c8b-abaf-4096-b544-58e4cbe7054e" providerId="ADAL" clId="{98817DE7-91FB-446F-B62B-9BEE5AFDA5ED}" dt="2024-09-09T02:29:58.648" v="399" actId="20577"/>
          <ac:spMkLst>
            <pc:docMk/>
            <pc:sldMk cId="560223129" sldId="1417"/>
            <ac:spMk id="3" creationId="{B7675BA7-6A09-56DE-240D-20DC08C8027E}"/>
          </ac:spMkLst>
        </pc:spChg>
      </pc:sldChg>
      <pc:sldChg chg="ord">
        <pc:chgData name="佐藤　寛也" userId="27837c8b-abaf-4096-b544-58e4cbe7054e" providerId="ADAL" clId="{98817DE7-91FB-446F-B62B-9BEE5AFDA5ED}" dt="2024-09-09T02:25:11.701" v="1"/>
        <pc:sldMkLst>
          <pc:docMk/>
          <pc:sldMk cId="2199882969" sldId="1418"/>
        </pc:sldMkLst>
      </pc:sldChg>
      <pc:sldChg chg="ord">
        <pc:chgData name="佐藤　寛也" userId="27837c8b-abaf-4096-b544-58e4cbe7054e" providerId="ADAL" clId="{98817DE7-91FB-446F-B62B-9BEE5AFDA5ED}" dt="2024-09-09T02:25:11.701" v="1"/>
        <pc:sldMkLst>
          <pc:docMk/>
          <pc:sldMk cId="3024699854" sldId="1419"/>
        </pc:sldMkLst>
      </pc:sldChg>
      <pc:sldChg chg="addSp modSp mod">
        <pc:chgData name="佐藤　寛也" userId="27837c8b-abaf-4096-b544-58e4cbe7054e" providerId="ADAL" clId="{98817DE7-91FB-446F-B62B-9BEE5AFDA5ED}" dt="2024-09-09T02:37:35.458" v="685" actId="20577"/>
        <pc:sldMkLst>
          <pc:docMk/>
          <pc:sldMk cId="717434070" sldId="1424"/>
        </pc:sldMkLst>
        <pc:spChg chg="mod">
          <ac:chgData name="佐藤　寛也" userId="27837c8b-abaf-4096-b544-58e4cbe7054e" providerId="ADAL" clId="{98817DE7-91FB-446F-B62B-9BEE5AFDA5ED}" dt="2024-09-09T02:33:08.132" v="520" actId="207"/>
          <ac:spMkLst>
            <pc:docMk/>
            <pc:sldMk cId="717434070" sldId="1424"/>
            <ac:spMk id="3" creationId="{0E580655-353C-8F10-A1C7-C390A7600CD0}"/>
          </ac:spMkLst>
        </pc:spChg>
        <pc:spChg chg="add mod">
          <ac:chgData name="佐藤　寛也" userId="27837c8b-abaf-4096-b544-58e4cbe7054e" providerId="ADAL" clId="{98817DE7-91FB-446F-B62B-9BEE5AFDA5ED}" dt="2024-09-09T02:37:35.458" v="685" actId="20577"/>
          <ac:spMkLst>
            <pc:docMk/>
            <pc:sldMk cId="717434070" sldId="1424"/>
            <ac:spMk id="7" creationId="{CD187AEF-7283-6986-D2ED-0A1DBE0370E2}"/>
          </ac:spMkLst>
        </pc:spChg>
        <pc:picChg chg="add mod">
          <ac:chgData name="佐藤　寛也" userId="27837c8b-abaf-4096-b544-58e4cbe7054e" providerId="ADAL" clId="{98817DE7-91FB-446F-B62B-9BEE5AFDA5ED}" dt="2024-09-09T02:32:58.196" v="518"/>
          <ac:picMkLst>
            <pc:docMk/>
            <pc:sldMk cId="717434070" sldId="1424"/>
            <ac:picMk id="8" creationId="{3260AA9E-ED46-01B4-98B8-9EE6FE420E2B}"/>
          </ac:picMkLst>
        </pc:picChg>
        <pc:picChg chg="add mod">
          <ac:chgData name="佐藤　寛也" userId="27837c8b-abaf-4096-b544-58e4cbe7054e" providerId="ADAL" clId="{98817DE7-91FB-446F-B62B-9BEE5AFDA5ED}" dt="2024-09-09T02:32:58.196" v="518"/>
          <ac:picMkLst>
            <pc:docMk/>
            <pc:sldMk cId="717434070" sldId="1424"/>
            <ac:picMk id="9" creationId="{5524DF47-5955-5A23-C18D-CCE9CA7423A2}"/>
          </ac:picMkLst>
        </pc:picChg>
      </pc:sldChg>
      <pc:sldChg chg="modSp add mod">
        <pc:chgData name="佐藤　寛也" userId="27837c8b-abaf-4096-b544-58e4cbe7054e" providerId="ADAL" clId="{98817DE7-91FB-446F-B62B-9BEE5AFDA5ED}" dt="2024-09-09T02:32:02.269" v="453" actId="20577"/>
        <pc:sldMkLst>
          <pc:docMk/>
          <pc:sldMk cId="1690505392" sldId="1427"/>
        </pc:sldMkLst>
        <pc:spChg chg="mod">
          <ac:chgData name="佐藤　寛也" userId="27837c8b-abaf-4096-b544-58e4cbe7054e" providerId="ADAL" clId="{98817DE7-91FB-446F-B62B-9BEE5AFDA5ED}" dt="2024-09-09T02:32:02.269" v="453" actId="20577"/>
          <ac:spMkLst>
            <pc:docMk/>
            <pc:sldMk cId="1690505392" sldId="1427"/>
            <ac:spMk id="3" creationId="{0E580655-353C-8F10-A1C7-C390A7600CD0}"/>
          </ac:spMkLst>
        </pc:spChg>
      </pc:sldChg>
    </pc:docChg>
  </pc:docChgLst>
  <pc:docChgLst>
    <pc:chgData name="寛也 佐藤" userId="27837c8b-abaf-4096-b544-58e4cbe7054e" providerId="ADAL" clId="{523AE8A0-BEBA-4954-967C-583F4CBCCC15}"/>
    <pc:docChg chg="undo custSel addSld delSld modSld modMainMaster">
      <pc:chgData name="寛也 佐藤" userId="27837c8b-abaf-4096-b544-58e4cbe7054e" providerId="ADAL" clId="{523AE8A0-BEBA-4954-967C-583F4CBCCC15}" dt="2024-07-03T05:43:05.387" v="2514" actId="47"/>
      <pc:docMkLst>
        <pc:docMk/>
      </pc:docMkLst>
      <pc:sldChg chg="modSp mod">
        <pc:chgData name="寛也 佐藤" userId="27837c8b-abaf-4096-b544-58e4cbe7054e" providerId="ADAL" clId="{523AE8A0-BEBA-4954-967C-583F4CBCCC15}" dt="2024-07-03T05:15:03.531" v="2"/>
        <pc:sldMkLst>
          <pc:docMk/>
          <pc:sldMk cId="2292264982" sldId="256"/>
        </pc:sldMkLst>
        <pc:spChg chg="mod">
          <ac:chgData name="寛也 佐藤" userId="27837c8b-abaf-4096-b544-58e4cbe7054e" providerId="ADAL" clId="{523AE8A0-BEBA-4954-967C-583F4CBCCC15}" dt="2024-07-03T05:14:58.978" v="1"/>
          <ac:spMkLst>
            <pc:docMk/>
            <pc:sldMk cId="2292264982" sldId="256"/>
            <ac:spMk id="2" creationId="{D049B836-353B-0EDB-5101-3437F71F2E4D}"/>
          </ac:spMkLst>
        </pc:spChg>
        <pc:spChg chg="mod">
          <ac:chgData name="寛也 佐藤" userId="27837c8b-abaf-4096-b544-58e4cbe7054e" providerId="ADAL" clId="{523AE8A0-BEBA-4954-967C-583F4CBCCC15}" dt="2024-07-03T05:15:03.531" v="2"/>
          <ac:spMkLst>
            <pc:docMk/>
            <pc:sldMk cId="2292264982" sldId="256"/>
            <ac:spMk id="3" creationId="{92A3CDA6-C2CF-9E57-ABBE-E6FF1371E360}"/>
          </ac:spMkLst>
        </pc:spChg>
      </pc:sldChg>
      <pc:sldChg chg="del">
        <pc:chgData name="寛也 佐藤" userId="27837c8b-abaf-4096-b544-58e4cbe7054e" providerId="ADAL" clId="{523AE8A0-BEBA-4954-967C-583F4CBCCC15}" dt="2024-07-03T05:43:05.387" v="2514" actId="47"/>
        <pc:sldMkLst>
          <pc:docMk/>
          <pc:sldMk cId="2433034520" sldId="257"/>
        </pc:sldMkLst>
      </pc:sldChg>
      <pc:sldChg chg="del">
        <pc:chgData name="寛也 佐藤" userId="27837c8b-abaf-4096-b544-58e4cbe7054e" providerId="ADAL" clId="{523AE8A0-BEBA-4954-967C-583F4CBCCC15}" dt="2024-07-03T05:42:51.563" v="2513" actId="47"/>
        <pc:sldMkLst>
          <pc:docMk/>
          <pc:sldMk cId="4061358764" sldId="259"/>
        </pc:sldMkLst>
      </pc:sldChg>
      <pc:sldChg chg="modSp mod">
        <pc:chgData name="寛也 佐藤" userId="27837c8b-abaf-4096-b544-58e4cbe7054e" providerId="ADAL" clId="{523AE8A0-BEBA-4954-967C-583F4CBCCC15}" dt="2024-07-03T05:21:06.048" v="1049" actId="404"/>
        <pc:sldMkLst>
          <pc:docMk/>
          <pc:sldMk cId="4138699866" sldId="260"/>
        </pc:sldMkLst>
        <pc:spChg chg="mod">
          <ac:chgData name="寛也 佐藤" userId="27837c8b-abaf-4096-b544-58e4cbe7054e" providerId="ADAL" clId="{523AE8A0-BEBA-4954-967C-583F4CBCCC15}" dt="2024-07-03T05:16:18.335" v="12" actId="20577"/>
          <ac:spMkLst>
            <pc:docMk/>
            <pc:sldMk cId="4138699866" sldId="260"/>
            <ac:spMk id="2" creationId="{0DD8CF49-64AC-1FCC-3F64-297A9BEC1995}"/>
          </ac:spMkLst>
        </pc:spChg>
        <pc:spChg chg="mod">
          <ac:chgData name="寛也 佐藤" userId="27837c8b-abaf-4096-b544-58e4cbe7054e" providerId="ADAL" clId="{523AE8A0-BEBA-4954-967C-583F4CBCCC15}" dt="2024-07-03T05:21:06.048" v="1049" actId="404"/>
          <ac:spMkLst>
            <pc:docMk/>
            <pc:sldMk cId="4138699866" sldId="260"/>
            <ac:spMk id="3" creationId="{16FF0A75-AD20-769F-6C62-614A33EDE4D0}"/>
          </ac:spMkLst>
        </pc:spChg>
      </pc:sldChg>
      <pc:sldChg chg="del">
        <pc:chgData name="寛也 佐藤" userId="27837c8b-abaf-4096-b544-58e4cbe7054e" providerId="ADAL" clId="{523AE8A0-BEBA-4954-967C-583F4CBCCC15}" dt="2024-07-03T05:42:51.563" v="2513" actId="47"/>
        <pc:sldMkLst>
          <pc:docMk/>
          <pc:sldMk cId="2773059782" sldId="262"/>
        </pc:sldMkLst>
      </pc:sldChg>
      <pc:sldChg chg="addSp delSp modSp mod">
        <pc:chgData name="寛也 佐藤" userId="27837c8b-abaf-4096-b544-58e4cbe7054e" providerId="ADAL" clId="{523AE8A0-BEBA-4954-967C-583F4CBCCC15}" dt="2024-07-03T05:33:27.291" v="2004" actId="6549"/>
        <pc:sldMkLst>
          <pc:docMk/>
          <pc:sldMk cId="3549867426" sldId="263"/>
        </pc:sldMkLst>
        <pc:spChg chg="mod">
          <ac:chgData name="寛也 佐藤" userId="27837c8b-abaf-4096-b544-58e4cbe7054e" providerId="ADAL" clId="{523AE8A0-BEBA-4954-967C-583F4CBCCC15}" dt="2024-07-03T05:30:52.716" v="1807" actId="20577"/>
          <ac:spMkLst>
            <pc:docMk/>
            <pc:sldMk cId="3549867426" sldId="263"/>
            <ac:spMk id="2" creationId="{0DD8CF49-64AC-1FCC-3F64-297A9BEC1995}"/>
          </ac:spMkLst>
        </pc:spChg>
        <pc:spChg chg="del">
          <ac:chgData name="寛也 佐藤" userId="27837c8b-abaf-4096-b544-58e4cbe7054e" providerId="ADAL" clId="{523AE8A0-BEBA-4954-967C-583F4CBCCC15}" dt="2024-07-03T05:31:03.185" v="1809" actId="478"/>
          <ac:spMkLst>
            <pc:docMk/>
            <pc:sldMk cId="3549867426" sldId="263"/>
            <ac:spMk id="3" creationId="{16FF0A75-AD20-769F-6C62-614A33EDE4D0}"/>
          </ac:spMkLst>
        </pc:spChg>
        <pc:spChg chg="del">
          <ac:chgData name="寛也 佐藤" userId="27837c8b-abaf-4096-b544-58e4cbe7054e" providerId="ADAL" clId="{523AE8A0-BEBA-4954-967C-583F4CBCCC15}" dt="2024-07-03T05:31:00.965" v="1808" actId="478"/>
          <ac:spMkLst>
            <pc:docMk/>
            <pc:sldMk cId="3549867426" sldId="263"/>
            <ac:spMk id="7" creationId="{486DF937-9B62-9A8C-A111-550E95A570B5}"/>
          </ac:spMkLst>
        </pc:spChg>
        <pc:spChg chg="add del mod">
          <ac:chgData name="寛也 佐藤" userId="27837c8b-abaf-4096-b544-58e4cbe7054e" providerId="ADAL" clId="{523AE8A0-BEBA-4954-967C-583F4CBCCC15}" dt="2024-07-03T05:31:05.524" v="1814" actId="478"/>
          <ac:spMkLst>
            <pc:docMk/>
            <pc:sldMk cId="3549867426" sldId="263"/>
            <ac:spMk id="9" creationId="{87AA6C49-90C1-A0D1-2137-44430ED9928D}"/>
          </ac:spMkLst>
        </pc:spChg>
        <pc:spChg chg="add mod">
          <ac:chgData name="寛也 佐藤" userId="27837c8b-abaf-4096-b544-58e4cbe7054e" providerId="ADAL" clId="{523AE8A0-BEBA-4954-967C-583F4CBCCC15}" dt="2024-07-03T05:31:03.529" v="1810"/>
          <ac:spMkLst>
            <pc:docMk/>
            <pc:sldMk cId="3549867426" sldId="263"/>
            <ac:spMk id="10" creationId="{F684C0CF-DBD7-BB4E-E7E9-6BB0E6733A0E}"/>
          </ac:spMkLst>
        </pc:spChg>
        <pc:spChg chg="add mod">
          <ac:chgData name="寛也 佐藤" userId="27837c8b-abaf-4096-b544-58e4cbe7054e" providerId="ADAL" clId="{523AE8A0-BEBA-4954-967C-583F4CBCCC15}" dt="2024-07-03T05:31:03.529" v="1810"/>
          <ac:spMkLst>
            <pc:docMk/>
            <pc:sldMk cId="3549867426" sldId="263"/>
            <ac:spMk id="11" creationId="{77155CC1-13C2-D57B-A5A9-62821568790A}"/>
          </ac:spMkLst>
        </pc:spChg>
        <pc:spChg chg="add mod">
          <ac:chgData name="寛也 佐藤" userId="27837c8b-abaf-4096-b544-58e4cbe7054e" providerId="ADAL" clId="{523AE8A0-BEBA-4954-967C-583F4CBCCC15}" dt="2024-07-03T05:31:04.226" v="1813"/>
          <ac:spMkLst>
            <pc:docMk/>
            <pc:sldMk cId="3549867426" sldId="263"/>
            <ac:spMk id="12" creationId="{E8014FA5-BCBB-F236-D76A-E3BFD54E4DC8}"/>
          </ac:spMkLst>
        </pc:spChg>
        <pc:spChg chg="add mod">
          <ac:chgData name="寛也 佐藤" userId="27837c8b-abaf-4096-b544-58e4cbe7054e" providerId="ADAL" clId="{523AE8A0-BEBA-4954-967C-583F4CBCCC15}" dt="2024-07-03T05:31:03.529" v="1810"/>
          <ac:spMkLst>
            <pc:docMk/>
            <pc:sldMk cId="3549867426" sldId="263"/>
            <ac:spMk id="13" creationId="{120FA74F-F20A-FDBB-55FE-1372779AC3CC}"/>
          </ac:spMkLst>
        </pc:spChg>
        <pc:spChg chg="add mod">
          <ac:chgData name="寛也 佐藤" userId="27837c8b-abaf-4096-b544-58e4cbe7054e" providerId="ADAL" clId="{523AE8A0-BEBA-4954-967C-583F4CBCCC15}" dt="2024-07-03T05:31:03.529" v="1810"/>
          <ac:spMkLst>
            <pc:docMk/>
            <pc:sldMk cId="3549867426" sldId="263"/>
            <ac:spMk id="14" creationId="{C8F9DE80-7876-8B94-220C-82E3EFA86A8B}"/>
          </ac:spMkLst>
        </pc:spChg>
        <pc:spChg chg="add mod">
          <ac:chgData name="寛也 佐藤" userId="27837c8b-abaf-4096-b544-58e4cbe7054e" providerId="ADAL" clId="{523AE8A0-BEBA-4954-967C-583F4CBCCC15}" dt="2024-07-03T05:31:05.951" v="1815"/>
          <ac:spMkLst>
            <pc:docMk/>
            <pc:sldMk cId="3549867426" sldId="263"/>
            <ac:spMk id="17" creationId="{61C9398E-837D-17B0-9104-C9992EC500AA}"/>
          </ac:spMkLst>
        </pc:spChg>
        <pc:spChg chg="add mod">
          <ac:chgData name="寛也 佐藤" userId="27837c8b-abaf-4096-b544-58e4cbe7054e" providerId="ADAL" clId="{523AE8A0-BEBA-4954-967C-583F4CBCCC15}" dt="2024-07-03T05:31:05.951" v="1815"/>
          <ac:spMkLst>
            <pc:docMk/>
            <pc:sldMk cId="3549867426" sldId="263"/>
            <ac:spMk id="18" creationId="{415EF3AB-16A1-3955-8FD4-D7756EB6A7B1}"/>
          </ac:spMkLst>
        </pc:spChg>
        <pc:spChg chg="add mod">
          <ac:chgData name="寛也 佐藤" userId="27837c8b-abaf-4096-b544-58e4cbe7054e" providerId="ADAL" clId="{523AE8A0-BEBA-4954-967C-583F4CBCCC15}" dt="2024-07-03T05:33:27.291" v="2004" actId="6549"/>
          <ac:spMkLst>
            <pc:docMk/>
            <pc:sldMk cId="3549867426" sldId="263"/>
            <ac:spMk id="19" creationId="{9FF71543-B4E2-E31E-68C1-34CB7408ECFB}"/>
          </ac:spMkLst>
        </pc:spChg>
        <pc:spChg chg="add mod">
          <ac:chgData name="寛也 佐藤" userId="27837c8b-abaf-4096-b544-58e4cbe7054e" providerId="ADAL" clId="{523AE8A0-BEBA-4954-967C-583F4CBCCC15}" dt="2024-07-03T05:31:18.356" v="1819" actId="2711"/>
          <ac:spMkLst>
            <pc:docMk/>
            <pc:sldMk cId="3549867426" sldId="263"/>
            <ac:spMk id="20" creationId="{0503201E-933F-26F9-A51E-7483F7419866}"/>
          </ac:spMkLst>
        </pc:spChg>
        <pc:spChg chg="add mod">
          <ac:chgData name="寛也 佐藤" userId="27837c8b-abaf-4096-b544-58e4cbe7054e" providerId="ADAL" clId="{523AE8A0-BEBA-4954-967C-583F4CBCCC15}" dt="2024-07-03T05:31:24.565" v="1820" actId="2711"/>
          <ac:spMkLst>
            <pc:docMk/>
            <pc:sldMk cId="3549867426" sldId="263"/>
            <ac:spMk id="21" creationId="{F8C0CCD4-4AFC-57CE-CB7C-6299A8B86C91}"/>
          </ac:spMkLst>
        </pc:spChg>
        <pc:picChg chg="add mod">
          <ac:chgData name="寛也 佐藤" userId="27837c8b-abaf-4096-b544-58e4cbe7054e" providerId="ADAL" clId="{523AE8A0-BEBA-4954-967C-583F4CBCCC15}" dt="2024-07-03T05:31:03.529" v="1810"/>
          <ac:picMkLst>
            <pc:docMk/>
            <pc:sldMk cId="3549867426" sldId="263"/>
            <ac:picMk id="15" creationId="{89B7F2AC-3D30-ADAE-03D6-E27227896AB3}"/>
          </ac:picMkLst>
        </pc:picChg>
        <pc:picChg chg="add mod">
          <ac:chgData name="寛也 佐藤" userId="27837c8b-abaf-4096-b544-58e4cbe7054e" providerId="ADAL" clId="{523AE8A0-BEBA-4954-967C-583F4CBCCC15}" dt="2024-07-03T05:31:03.529" v="1810"/>
          <ac:picMkLst>
            <pc:docMk/>
            <pc:sldMk cId="3549867426" sldId="263"/>
            <ac:picMk id="16" creationId="{236CFC37-3D1D-B917-C965-3CF74056E6E0}"/>
          </ac:picMkLst>
        </pc:picChg>
        <pc:picChg chg="add mod">
          <ac:chgData name="寛也 佐藤" userId="27837c8b-abaf-4096-b544-58e4cbe7054e" providerId="ADAL" clId="{523AE8A0-BEBA-4954-967C-583F4CBCCC15}" dt="2024-07-03T05:31:05.951" v="1815"/>
          <ac:picMkLst>
            <pc:docMk/>
            <pc:sldMk cId="3549867426" sldId="263"/>
            <ac:picMk id="22" creationId="{54AD1D66-07E9-5C35-9F26-8E599FFE6250}"/>
          </ac:picMkLst>
        </pc:picChg>
        <pc:picChg chg="add mod">
          <ac:chgData name="寛也 佐藤" userId="27837c8b-abaf-4096-b544-58e4cbe7054e" providerId="ADAL" clId="{523AE8A0-BEBA-4954-967C-583F4CBCCC15}" dt="2024-07-03T05:31:05.951" v="1815"/>
          <ac:picMkLst>
            <pc:docMk/>
            <pc:sldMk cId="3549867426" sldId="263"/>
            <ac:picMk id="23" creationId="{3787270B-C166-6E63-E504-1F9AD2C1B34D}"/>
          </ac:picMkLst>
        </pc:picChg>
      </pc:sldChg>
      <pc:sldChg chg="del">
        <pc:chgData name="寛也 佐藤" userId="27837c8b-abaf-4096-b544-58e4cbe7054e" providerId="ADAL" clId="{523AE8A0-BEBA-4954-967C-583F4CBCCC15}" dt="2024-07-03T05:42:51.563" v="2513" actId="47"/>
        <pc:sldMkLst>
          <pc:docMk/>
          <pc:sldMk cId="1648663119" sldId="264"/>
        </pc:sldMkLst>
      </pc:sldChg>
      <pc:sldChg chg="del">
        <pc:chgData name="寛也 佐藤" userId="27837c8b-abaf-4096-b544-58e4cbe7054e" providerId="ADAL" clId="{523AE8A0-BEBA-4954-967C-583F4CBCCC15}" dt="2024-07-03T05:42:51.563" v="2513" actId="47"/>
        <pc:sldMkLst>
          <pc:docMk/>
          <pc:sldMk cId="1465111289" sldId="265"/>
        </pc:sldMkLst>
      </pc:sldChg>
      <pc:sldChg chg="del">
        <pc:chgData name="寛也 佐藤" userId="27837c8b-abaf-4096-b544-58e4cbe7054e" providerId="ADAL" clId="{523AE8A0-BEBA-4954-967C-583F4CBCCC15}" dt="2024-07-03T05:42:51.563" v="2513" actId="47"/>
        <pc:sldMkLst>
          <pc:docMk/>
          <pc:sldMk cId="1307802863" sldId="266"/>
        </pc:sldMkLst>
      </pc:sldChg>
      <pc:sldChg chg="del">
        <pc:chgData name="寛也 佐藤" userId="27837c8b-abaf-4096-b544-58e4cbe7054e" providerId="ADAL" clId="{523AE8A0-BEBA-4954-967C-583F4CBCCC15}" dt="2024-07-03T05:42:51.563" v="2513" actId="47"/>
        <pc:sldMkLst>
          <pc:docMk/>
          <pc:sldMk cId="1802613345" sldId="267"/>
        </pc:sldMkLst>
      </pc:sldChg>
      <pc:sldChg chg="del">
        <pc:chgData name="寛也 佐藤" userId="27837c8b-abaf-4096-b544-58e4cbe7054e" providerId="ADAL" clId="{523AE8A0-BEBA-4954-967C-583F4CBCCC15}" dt="2024-07-03T05:42:51.563" v="2513" actId="47"/>
        <pc:sldMkLst>
          <pc:docMk/>
          <pc:sldMk cId="1261480677" sldId="268"/>
        </pc:sldMkLst>
      </pc:sldChg>
      <pc:sldChg chg="del">
        <pc:chgData name="寛也 佐藤" userId="27837c8b-abaf-4096-b544-58e4cbe7054e" providerId="ADAL" clId="{523AE8A0-BEBA-4954-967C-583F4CBCCC15}" dt="2024-07-03T05:42:51.563" v="2513" actId="47"/>
        <pc:sldMkLst>
          <pc:docMk/>
          <pc:sldMk cId="1747800811" sldId="1356"/>
        </pc:sldMkLst>
      </pc:sldChg>
      <pc:sldChg chg="del">
        <pc:chgData name="寛也 佐藤" userId="27837c8b-abaf-4096-b544-58e4cbe7054e" providerId="ADAL" clId="{523AE8A0-BEBA-4954-967C-583F4CBCCC15}" dt="2024-07-03T05:42:51.563" v="2513" actId="47"/>
        <pc:sldMkLst>
          <pc:docMk/>
          <pc:sldMk cId="3124418648" sldId="1357"/>
        </pc:sldMkLst>
      </pc:sldChg>
      <pc:sldChg chg="del">
        <pc:chgData name="寛也 佐藤" userId="27837c8b-abaf-4096-b544-58e4cbe7054e" providerId="ADAL" clId="{523AE8A0-BEBA-4954-967C-583F4CBCCC15}" dt="2024-07-03T05:42:51.563" v="2513" actId="47"/>
        <pc:sldMkLst>
          <pc:docMk/>
          <pc:sldMk cId="4071448038" sldId="1365"/>
        </pc:sldMkLst>
      </pc:sldChg>
      <pc:sldChg chg="del">
        <pc:chgData name="寛也 佐藤" userId="27837c8b-abaf-4096-b544-58e4cbe7054e" providerId="ADAL" clId="{523AE8A0-BEBA-4954-967C-583F4CBCCC15}" dt="2024-07-03T05:42:51.563" v="2513" actId="47"/>
        <pc:sldMkLst>
          <pc:docMk/>
          <pc:sldMk cId="3038664764" sldId="1366"/>
        </pc:sldMkLst>
      </pc:sldChg>
      <pc:sldChg chg="del">
        <pc:chgData name="寛也 佐藤" userId="27837c8b-abaf-4096-b544-58e4cbe7054e" providerId="ADAL" clId="{523AE8A0-BEBA-4954-967C-583F4CBCCC15}" dt="2024-07-03T05:42:51.563" v="2513" actId="47"/>
        <pc:sldMkLst>
          <pc:docMk/>
          <pc:sldMk cId="4272389011" sldId="1367"/>
        </pc:sldMkLst>
      </pc:sldChg>
      <pc:sldChg chg="del">
        <pc:chgData name="寛也 佐藤" userId="27837c8b-abaf-4096-b544-58e4cbe7054e" providerId="ADAL" clId="{523AE8A0-BEBA-4954-967C-583F4CBCCC15}" dt="2024-07-03T05:42:51.563" v="2513" actId="47"/>
        <pc:sldMkLst>
          <pc:docMk/>
          <pc:sldMk cId="3020864536" sldId="1370"/>
        </pc:sldMkLst>
      </pc:sldChg>
      <pc:sldChg chg="del">
        <pc:chgData name="寛也 佐藤" userId="27837c8b-abaf-4096-b544-58e4cbe7054e" providerId="ADAL" clId="{523AE8A0-BEBA-4954-967C-583F4CBCCC15}" dt="2024-07-03T05:42:51.563" v="2513" actId="47"/>
        <pc:sldMkLst>
          <pc:docMk/>
          <pc:sldMk cId="167248985" sldId="1374"/>
        </pc:sldMkLst>
      </pc:sldChg>
      <pc:sldChg chg="del">
        <pc:chgData name="寛也 佐藤" userId="27837c8b-abaf-4096-b544-58e4cbe7054e" providerId="ADAL" clId="{523AE8A0-BEBA-4954-967C-583F4CBCCC15}" dt="2024-07-03T05:42:51.563" v="2513" actId="47"/>
        <pc:sldMkLst>
          <pc:docMk/>
          <pc:sldMk cId="3883703914" sldId="1386"/>
        </pc:sldMkLst>
      </pc:sldChg>
      <pc:sldChg chg="del">
        <pc:chgData name="寛也 佐藤" userId="27837c8b-abaf-4096-b544-58e4cbe7054e" providerId="ADAL" clId="{523AE8A0-BEBA-4954-967C-583F4CBCCC15}" dt="2024-07-03T05:42:51.563" v="2513" actId="47"/>
        <pc:sldMkLst>
          <pc:docMk/>
          <pc:sldMk cId="2487849694" sldId="1387"/>
        </pc:sldMkLst>
      </pc:sldChg>
      <pc:sldChg chg="del">
        <pc:chgData name="寛也 佐藤" userId="27837c8b-abaf-4096-b544-58e4cbe7054e" providerId="ADAL" clId="{523AE8A0-BEBA-4954-967C-583F4CBCCC15}" dt="2024-07-03T05:42:51.563" v="2513" actId="47"/>
        <pc:sldMkLst>
          <pc:docMk/>
          <pc:sldMk cId="1147572754" sldId="1388"/>
        </pc:sldMkLst>
      </pc:sldChg>
      <pc:sldChg chg="del">
        <pc:chgData name="寛也 佐藤" userId="27837c8b-abaf-4096-b544-58e4cbe7054e" providerId="ADAL" clId="{523AE8A0-BEBA-4954-967C-583F4CBCCC15}" dt="2024-07-03T05:42:51.563" v="2513" actId="47"/>
        <pc:sldMkLst>
          <pc:docMk/>
          <pc:sldMk cId="3504225446" sldId="1389"/>
        </pc:sldMkLst>
      </pc:sldChg>
      <pc:sldChg chg="del">
        <pc:chgData name="寛也 佐藤" userId="27837c8b-abaf-4096-b544-58e4cbe7054e" providerId="ADAL" clId="{523AE8A0-BEBA-4954-967C-583F4CBCCC15}" dt="2024-07-03T05:42:51.563" v="2513" actId="47"/>
        <pc:sldMkLst>
          <pc:docMk/>
          <pc:sldMk cId="1755058722" sldId="1390"/>
        </pc:sldMkLst>
      </pc:sldChg>
      <pc:sldChg chg="del">
        <pc:chgData name="寛也 佐藤" userId="27837c8b-abaf-4096-b544-58e4cbe7054e" providerId="ADAL" clId="{523AE8A0-BEBA-4954-967C-583F4CBCCC15}" dt="2024-07-03T05:42:51.563" v="2513" actId="47"/>
        <pc:sldMkLst>
          <pc:docMk/>
          <pc:sldMk cId="3161134466" sldId="1391"/>
        </pc:sldMkLst>
      </pc:sldChg>
      <pc:sldChg chg="del">
        <pc:chgData name="寛也 佐藤" userId="27837c8b-abaf-4096-b544-58e4cbe7054e" providerId="ADAL" clId="{523AE8A0-BEBA-4954-967C-583F4CBCCC15}" dt="2024-07-03T05:42:51.563" v="2513" actId="47"/>
        <pc:sldMkLst>
          <pc:docMk/>
          <pc:sldMk cId="2909088854" sldId="1392"/>
        </pc:sldMkLst>
      </pc:sldChg>
      <pc:sldChg chg="del">
        <pc:chgData name="寛也 佐藤" userId="27837c8b-abaf-4096-b544-58e4cbe7054e" providerId="ADAL" clId="{523AE8A0-BEBA-4954-967C-583F4CBCCC15}" dt="2024-07-03T05:42:51.563" v="2513" actId="47"/>
        <pc:sldMkLst>
          <pc:docMk/>
          <pc:sldMk cId="788494063" sldId="1393"/>
        </pc:sldMkLst>
      </pc:sldChg>
      <pc:sldChg chg="del">
        <pc:chgData name="寛也 佐藤" userId="27837c8b-abaf-4096-b544-58e4cbe7054e" providerId="ADAL" clId="{523AE8A0-BEBA-4954-967C-583F4CBCCC15}" dt="2024-07-03T05:42:51.563" v="2513" actId="47"/>
        <pc:sldMkLst>
          <pc:docMk/>
          <pc:sldMk cId="1925078553" sldId="1394"/>
        </pc:sldMkLst>
      </pc:sldChg>
      <pc:sldChg chg="del">
        <pc:chgData name="寛也 佐藤" userId="27837c8b-abaf-4096-b544-58e4cbe7054e" providerId="ADAL" clId="{523AE8A0-BEBA-4954-967C-583F4CBCCC15}" dt="2024-07-03T05:42:51.563" v="2513" actId="47"/>
        <pc:sldMkLst>
          <pc:docMk/>
          <pc:sldMk cId="1434474335" sldId="1395"/>
        </pc:sldMkLst>
      </pc:sldChg>
      <pc:sldChg chg="del">
        <pc:chgData name="寛也 佐藤" userId="27837c8b-abaf-4096-b544-58e4cbe7054e" providerId="ADAL" clId="{523AE8A0-BEBA-4954-967C-583F4CBCCC15}" dt="2024-07-03T05:42:51.563" v="2513" actId="47"/>
        <pc:sldMkLst>
          <pc:docMk/>
          <pc:sldMk cId="1528293435" sldId="1396"/>
        </pc:sldMkLst>
      </pc:sldChg>
      <pc:sldChg chg="del">
        <pc:chgData name="寛也 佐藤" userId="27837c8b-abaf-4096-b544-58e4cbe7054e" providerId="ADAL" clId="{523AE8A0-BEBA-4954-967C-583F4CBCCC15}" dt="2024-07-03T05:42:51.563" v="2513" actId="47"/>
        <pc:sldMkLst>
          <pc:docMk/>
          <pc:sldMk cId="1892362688" sldId="1397"/>
        </pc:sldMkLst>
      </pc:sldChg>
      <pc:sldChg chg="del">
        <pc:chgData name="寛也 佐藤" userId="27837c8b-abaf-4096-b544-58e4cbe7054e" providerId="ADAL" clId="{523AE8A0-BEBA-4954-967C-583F4CBCCC15}" dt="2024-07-03T05:42:51.563" v="2513" actId="47"/>
        <pc:sldMkLst>
          <pc:docMk/>
          <pc:sldMk cId="4288675311" sldId="1399"/>
        </pc:sldMkLst>
      </pc:sldChg>
      <pc:sldChg chg="del">
        <pc:chgData name="寛也 佐藤" userId="27837c8b-abaf-4096-b544-58e4cbe7054e" providerId="ADAL" clId="{523AE8A0-BEBA-4954-967C-583F4CBCCC15}" dt="2024-07-03T05:42:51.563" v="2513" actId="47"/>
        <pc:sldMkLst>
          <pc:docMk/>
          <pc:sldMk cId="570038398" sldId="1400"/>
        </pc:sldMkLst>
      </pc:sldChg>
      <pc:sldChg chg="del">
        <pc:chgData name="寛也 佐藤" userId="27837c8b-abaf-4096-b544-58e4cbe7054e" providerId="ADAL" clId="{523AE8A0-BEBA-4954-967C-583F4CBCCC15}" dt="2024-07-03T05:42:51.563" v="2513" actId="47"/>
        <pc:sldMkLst>
          <pc:docMk/>
          <pc:sldMk cId="3999279620" sldId="1401"/>
        </pc:sldMkLst>
      </pc:sldChg>
      <pc:sldChg chg="del">
        <pc:chgData name="寛也 佐藤" userId="27837c8b-abaf-4096-b544-58e4cbe7054e" providerId="ADAL" clId="{523AE8A0-BEBA-4954-967C-583F4CBCCC15}" dt="2024-07-03T05:42:51.563" v="2513" actId="47"/>
        <pc:sldMkLst>
          <pc:docMk/>
          <pc:sldMk cId="349716101" sldId="1402"/>
        </pc:sldMkLst>
      </pc:sldChg>
      <pc:sldChg chg="del">
        <pc:chgData name="寛也 佐藤" userId="27837c8b-abaf-4096-b544-58e4cbe7054e" providerId="ADAL" clId="{523AE8A0-BEBA-4954-967C-583F4CBCCC15}" dt="2024-07-03T05:43:05.387" v="2514" actId="47"/>
        <pc:sldMkLst>
          <pc:docMk/>
          <pc:sldMk cId="154155697" sldId="1403"/>
        </pc:sldMkLst>
      </pc:sldChg>
      <pc:sldChg chg="addSp delSp modSp add mod">
        <pc:chgData name="寛也 佐藤" userId="27837c8b-abaf-4096-b544-58e4cbe7054e" providerId="ADAL" clId="{523AE8A0-BEBA-4954-967C-583F4CBCCC15}" dt="2024-07-03T05:26:49.211" v="1269" actId="1035"/>
        <pc:sldMkLst>
          <pc:docMk/>
          <pc:sldMk cId="200817713" sldId="1404"/>
        </pc:sldMkLst>
        <pc:spChg chg="add del mod">
          <ac:chgData name="寛也 佐藤" userId="27837c8b-abaf-4096-b544-58e4cbe7054e" providerId="ADAL" clId="{523AE8A0-BEBA-4954-967C-583F4CBCCC15}" dt="2024-07-03T05:23:24.190" v="1194" actId="478"/>
          <ac:spMkLst>
            <pc:docMk/>
            <pc:sldMk cId="200817713" sldId="1404"/>
            <ac:spMk id="3" creationId="{16FF0A75-AD20-769F-6C62-614A33EDE4D0}"/>
          </ac:spMkLst>
        </pc:spChg>
        <pc:spChg chg="add del mod">
          <ac:chgData name="寛也 佐藤" userId="27837c8b-abaf-4096-b544-58e4cbe7054e" providerId="ADAL" clId="{523AE8A0-BEBA-4954-967C-583F4CBCCC15}" dt="2024-07-03T05:23:24.190" v="1194" actId="478"/>
          <ac:spMkLst>
            <pc:docMk/>
            <pc:sldMk cId="200817713" sldId="1404"/>
            <ac:spMk id="9" creationId="{676A685C-BE35-B7E6-8CED-61DA826C4B88}"/>
          </ac:spMkLst>
        </pc:spChg>
        <pc:spChg chg="add mod">
          <ac:chgData name="寛也 佐藤" userId="27837c8b-abaf-4096-b544-58e4cbe7054e" providerId="ADAL" clId="{523AE8A0-BEBA-4954-967C-583F4CBCCC15}" dt="2024-07-03T05:24:27.037" v="1243" actId="1035"/>
          <ac:spMkLst>
            <pc:docMk/>
            <pc:sldMk cId="200817713" sldId="1404"/>
            <ac:spMk id="15" creationId="{F60FB33E-0DE8-F08E-424D-FDE571D89E52}"/>
          </ac:spMkLst>
        </pc:spChg>
        <pc:spChg chg="add mod">
          <ac:chgData name="寛也 佐藤" userId="27837c8b-abaf-4096-b544-58e4cbe7054e" providerId="ADAL" clId="{523AE8A0-BEBA-4954-967C-583F4CBCCC15}" dt="2024-07-03T05:24:27.037" v="1243" actId="1035"/>
          <ac:spMkLst>
            <pc:docMk/>
            <pc:sldMk cId="200817713" sldId="1404"/>
            <ac:spMk id="16" creationId="{957C693F-1A8B-7613-6B41-DD2BB5AB6CFA}"/>
          </ac:spMkLst>
        </pc:spChg>
        <pc:spChg chg="add mod">
          <ac:chgData name="寛也 佐藤" userId="27837c8b-abaf-4096-b544-58e4cbe7054e" providerId="ADAL" clId="{523AE8A0-BEBA-4954-967C-583F4CBCCC15}" dt="2024-07-03T05:24:27.037" v="1243" actId="1035"/>
          <ac:spMkLst>
            <pc:docMk/>
            <pc:sldMk cId="200817713" sldId="1404"/>
            <ac:spMk id="17" creationId="{055BE4E0-456B-D1C4-F4CC-CF7A4F38E952}"/>
          </ac:spMkLst>
        </pc:spChg>
        <pc:spChg chg="add mod">
          <ac:chgData name="寛也 佐藤" userId="27837c8b-abaf-4096-b544-58e4cbe7054e" providerId="ADAL" clId="{523AE8A0-BEBA-4954-967C-583F4CBCCC15}" dt="2024-07-03T05:26:49.211" v="1269" actId="1035"/>
          <ac:spMkLst>
            <pc:docMk/>
            <pc:sldMk cId="200817713" sldId="1404"/>
            <ac:spMk id="18" creationId="{D255D19C-9C71-40BF-7CB1-2DF5CA96D0F5}"/>
          </ac:spMkLst>
        </pc:spChg>
        <pc:spChg chg="add mod">
          <ac:chgData name="寛也 佐藤" userId="27837c8b-abaf-4096-b544-58e4cbe7054e" providerId="ADAL" clId="{523AE8A0-BEBA-4954-967C-583F4CBCCC15}" dt="2024-07-03T05:26:42.866" v="1267" actId="1036"/>
          <ac:spMkLst>
            <pc:docMk/>
            <pc:sldMk cId="200817713" sldId="1404"/>
            <ac:spMk id="19" creationId="{62E7A2C1-5195-705C-D068-FE12F47FC9DA}"/>
          </ac:spMkLst>
        </pc:spChg>
        <pc:picChg chg="add mod">
          <ac:chgData name="寛也 佐藤" userId="27837c8b-abaf-4096-b544-58e4cbe7054e" providerId="ADAL" clId="{523AE8A0-BEBA-4954-967C-583F4CBCCC15}" dt="2024-07-03T05:22:13.696" v="1187" actId="1038"/>
          <ac:picMkLst>
            <pc:docMk/>
            <pc:sldMk cId="200817713" sldId="1404"/>
            <ac:picMk id="7" creationId="{FCCA76BC-781C-9082-9589-F25FF81BCE77}"/>
          </ac:picMkLst>
        </pc:picChg>
        <pc:picChg chg="add del">
          <ac:chgData name="寛也 佐藤" userId="27837c8b-abaf-4096-b544-58e4cbe7054e" providerId="ADAL" clId="{523AE8A0-BEBA-4954-967C-583F4CBCCC15}" dt="2024-07-03T05:23:23.413" v="1193" actId="22"/>
          <ac:picMkLst>
            <pc:docMk/>
            <pc:sldMk cId="200817713" sldId="1404"/>
            <ac:picMk id="11" creationId="{062B6180-A79E-1B3F-3D12-84BC1337A184}"/>
          </ac:picMkLst>
        </pc:picChg>
        <pc:picChg chg="add mod">
          <ac:chgData name="寛也 佐藤" userId="27837c8b-abaf-4096-b544-58e4cbe7054e" providerId="ADAL" clId="{523AE8A0-BEBA-4954-967C-583F4CBCCC15}" dt="2024-07-03T05:24:20.328" v="1229" actId="14100"/>
          <ac:picMkLst>
            <pc:docMk/>
            <pc:sldMk cId="200817713" sldId="1404"/>
            <ac:picMk id="13" creationId="{3D1462BC-D6BB-9788-C6E2-8B67CAABA4E8}"/>
          </ac:picMkLst>
        </pc:picChg>
        <pc:picChg chg="add del mod">
          <ac:chgData name="寛也 佐藤" userId="27837c8b-abaf-4096-b544-58e4cbe7054e" providerId="ADAL" clId="{523AE8A0-BEBA-4954-967C-583F4CBCCC15}" dt="2024-07-03T05:24:15.052" v="1228" actId="478"/>
          <ac:picMkLst>
            <pc:docMk/>
            <pc:sldMk cId="200817713" sldId="1404"/>
            <ac:picMk id="14" creationId="{91965E2C-0BF1-D605-233B-604A2D76AAD4}"/>
          </ac:picMkLst>
        </pc:picChg>
      </pc:sldChg>
      <pc:sldChg chg="addSp delSp modSp add mod">
        <pc:chgData name="寛也 佐藤" userId="27837c8b-abaf-4096-b544-58e4cbe7054e" providerId="ADAL" clId="{523AE8A0-BEBA-4954-967C-583F4CBCCC15}" dt="2024-07-03T05:30:37.730" v="1784" actId="20577"/>
        <pc:sldMkLst>
          <pc:docMk/>
          <pc:sldMk cId="758834300" sldId="1405"/>
        </pc:sldMkLst>
        <pc:spChg chg="mod">
          <ac:chgData name="寛也 佐藤" userId="27837c8b-abaf-4096-b544-58e4cbe7054e" providerId="ADAL" clId="{523AE8A0-BEBA-4954-967C-583F4CBCCC15}" dt="2024-07-03T05:27:05.506" v="1288" actId="20577"/>
          <ac:spMkLst>
            <pc:docMk/>
            <pc:sldMk cId="758834300" sldId="1405"/>
            <ac:spMk id="2" creationId="{0DD8CF49-64AC-1FCC-3F64-297A9BEC1995}"/>
          </ac:spMkLst>
        </pc:spChg>
        <pc:spChg chg="mod">
          <ac:chgData name="寛也 佐藤" userId="27837c8b-abaf-4096-b544-58e4cbe7054e" providerId="ADAL" clId="{523AE8A0-BEBA-4954-967C-583F4CBCCC15}" dt="2024-07-03T05:29:04.310" v="1734" actId="20577"/>
          <ac:spMkLst>
            <pc:docMk/>
            <pc:sldMk cId="758834300" sldId="1405"/>
            <ac:spMk id="3" creationId="{16FF0A75-AD20-769F-6C62-614A33EDE4D0}"/>
          </ac:spMkLst>
        </pc:spChg>
        <pc:spChg chg="add mod">
          <ac:chgData name="寛也 佐藤" userId="27837c8b-abaf-4096-b544-58e4cbe7054e" providerId="ADAL" clId="{523AE8A0-BEBA-4954-967C-583F4CBCCC15}" dt="2024-07-03T05:29:18.815" v="1742" actId="1036"/>
          <ac:spMkLst>
            <pc:docMk/>
            <pc:sldMk cId="758834300" sldId="1405"/>
            <ac:spMk id="8" creationId="{7C37D0BF-DBDF-7E51-D514-486A9A83F486}"/>
          </ac:spMkLst>
        </pc:spChg>
        <pc:spChg chg="del">
          <ac:chgData name="寛也 佐藤" userId="27837c8b-abaf-4096-b544-58e4cbe7054e" providerId="ADAL" clId="{523AE8A0-BEBA-4954-967C-583F4CBCCC15}" dt="2024-07-03T05:27:11.468" v="1289" actId="478"/>
          <ac:spMkLst>
            <pc:docMk/>
            <pc:sldMk cId="758834300" sldId="1405"/>
            <ac:spMk id="15" creationId="{F60FB33E-0DE8-F08E-424D-FDE571D89E52}"/>
          </ac:spMkLst>
        </pc:spChg>
        <pc:spChg chg="del">
          <ac:chgData name="寛也 佐藤" userId="27837c8b-abaf-4096-b544-58e4cbe7054e" providerId="ADAL" clId="{523AE8A0-BEBA-4954-967C-583F4CBCCC15}" dt="2024-07-03T05:27:11.468" v="1289" actId="478"/>
          <ac:spMkLst>
            <pc:docMk/>
            <pc:sldMk cId="758834300" sldId="1405"/>
            <ac:spMk id="16" creationId="{957C693F-1A8B-7613-6B41-DD2BB5AB6CFA}"/>
          </ac:spMkLst>
        </pc:spChg>
        <pc:spChg chg="del">
          <ac:chgData name="寛也 佐藤" userId="27837c8b-abaf-4096-b544-58e4cbe7054e" providerId="ADAL" clId="{523AE8A0-BEBA-4954-967C-583F4CBCCC15}" dt="2024-07-03T05:27:11.468" v="1289" actId="478"/>
          <ac:spMkLst>
            <pc:docMk/>
            <pc:sldMk cId="758834300" sldId="1405"/>
            <ac:spMk id="17" creationId="{055BE4E0-456B-D1C4-F4CC-CF7A4F38E952}"/>
          </ac:spMkLst>
        </pc:spChg>
        <pc:spChg chg="del">
          <ac:chgData name="寛也 佐藤" userId="27837c8b-abaf-4096-b544-58e4cbe7054e" providerId="ADAL" clId="{523AE8A0-BEBA-4954-967C-583F4CBCCC15}" dt="2024-07-03T05:27:11.468" v="1289" actId="478"/>
          <ac:spMkLst>
            <pc:docMk/>
            <pc:sldMk cId="758834300" sldId="1405"/>
            <ac:spMk id="18" creationId="{D255D19C-9C71-40BF-7CB1-2DF5CA96D0F5}"/>
          </ac:spMkLst>
        </pc:spChg>
        <pc:spChg chg="del">
          <ac:chgData name="寛也 佐藤" userId="27837c8b-abaf-4096-b544-58e4cbe7054e" providerId="ADAL" clId="{523AE8A0-BEBA-4954-967C-583F4CBCCC15}" dt="2024-07-03T05:27:11.468" v="1289" actId="478"/>
          <ac:spMkLst>
            <pc:docMk/>
            <pc:sldMk cId="758834300" sldId="1405"/>
            <ac:spMk id="19" creationId="{62E7A2C1-5195-705C-D068-FE12F47FC9DA}"/>
          </ac:spMkLst>
        </pc:spChg>
        <pc:spChg chg="add mod">
          <ac:chgData name="寛也 佐藤" userId="27837c8b-abaf-4096-b544-58e4cbe7054e" providerId="ADAL" clId="{523AE8A0-BEBA-4954-967C-583F4CBCCC15}" dt="2024-07-03T05:29:56.864" v="1752" actId="2711"/>
          <ac:spMkLst>
            <pc:docMk/>
            <pc:sldMk cId="758834300" sldId="1405"/>
            <ac:spMk id="26" creationId="{8576E1E4-D66B-2569-1668-1C60068DC392}"/>
          </ac:spMkLst>
        </pc:spChg>
        <pc:spChg chg="mod">
          <ac:chgData name="寛也 佐藤" userId="27837c8b-abaf-4096-b544-58e4cbe7054e" providerId="ADAL" clId="{523AE8A0-BEBA-4954-967C-583F4CBCCC15}" dt="2024-07-03T05:29:13.363" v="1735"/>
          <ac:spMkLst>
            <pc:docMk/>
            <pc:sldMk cId="758834300" sldId="1405"/>
            <ac:spMk id="29" creationId="{B45634F7-9BE4-4381-7473-8B2E34248632}"/>
          </ac:spMkLst>
        </pc:spChg>
        <pc:spChg chg="mod">
          <ac:chgData name="寛也 佐藤" userId="27837c8b-abaf-4096-b544-58e4cbe7054e" providerId="ADAL" clId="{523AE8A0-BEBA-4954-967C-583F4CBCCC15}" dt="2024-07-03T05:29:13.363" v="1735"/>
          <ac:spMkLst>
            <pc:docMk/>
            <pc:sldMk cId="758834300" sldId="1405"/>
            <ac:spMk id="30" creationId="{0658D4FD-67F9-BF08-389B-6442C2122FDC}"/>
          </ac:spMkLst>
        </pc:spChg>
        <pc:spChg chg="mod">
          <ac:chgData name="寛也 佐藤" userId="27837c8b-abaf-4096-b544-58e4cbe7054e" providerId="ADAL" clId="{523AE8A0-BEBA-4954-967C-583F4CBCCC15}" dt="2024-07-03T05:29:13.363" v="1735"/>
          <ac:spMkLst>
            <pc:docMk/>
            <pc:sldMk cId="758834300" sldId="1405"/>
            <ac:spMk id="31" creationId="{BDEB64AD-9109-1285-BDFF-934BA198E6BF}"/>
          </ac:spMkLst>
        </pc:spChg>
        <pc:spChg chg="mod">
          <ac:chgData name="寛也 佐藤" userId="27837c8b-abaf-4096-b544-58e4cbe7054e" providerId="ADAL" clId="{523AE8A0-BEBA-4954-967C-583F4CBCCC15}" dt="2024-07-03T05:29:13.363" v="1735"/>
          <ac:spMkLst>
            <pc:docMk/>
            <pc:sldMk cId="758834300" sldId="1405"/>
            <ac:spMk id="33" creationId="{04992D5B-C3DB-1569-4B12-EB7AD406851B}"/>
          </ac:spMkLst>
        </pc:spChg>
        <pc:spChg chg="mod">
          <ac:chgData name="寛也 佐藤" userId="27837c8b-abaf-4096-b544-58e4cbe7054e" providerId="ADAL" clId="{523AE8A0-BEBA-4954-967C-583F4CBCCC15}" dt="2024-07-03T05:29:13.363" v="1735"/>
          <ac:spMkLst>
            <pc:docMk/>
            <pc:sldMk cId="758834300" sldId="1405"/>
            <ac:spMk id="34" creationId="{430FA6D4-612F-16D2-662B-817384AF64A7}"/>
          </ac:spMkLst>
        </pc:spChg>
        <pc:spChg chg="mod">
          <ac:chgData name="寛也 佐藤" userId="27837c8b-abaf-4096-b544-58e4cbe7054e" providerId="ADAL" clId="{523AE8A0-BEBA-4954-967C-583F4CBCCC15}" dt="2024-07-03T05:29:13.363" v="1735"/>
          <ac:spMkLst>
            <pc:docMk/>
            <pc:sldMk cId="758834300" sldId="1405"/>
            <ac:spMk id="35" creationId="{98FBB3A4-65C6-5532-E66C-462B6A9C43A4}"/>
          </ac:spMkLst>
        </pc:spChg>
        <pc:spChg chg="mod">
          <ac:chgData name="寛也 佐藤" userId="27837c8b-abaf-4096-b544-58e4cbe7054e" providerId="ADAL" clId="{523AE8A0-BEBA-4954-967C-583F4CBCCC15}" dt="2024-07-03T05:29:13.363" v="1735"/>
          <ac:spMkLst>
            <pc:docMk/>
            <pc:sldMk cId="758834300" sldId="1405"/>
            <ac:spMk id="36" creationId="{2EC421D7-0DEF-E420-03CE-976FE638DA46}"/>
          </ac:spMkLst>
        </pc:spChg>
        <pc:spChg chg="mod">
          <ac:chgData name="寛也 佐藤" userId="27837c8b-abaf-4096-b544-58e4cbe7054e" providerId="ADAL" clId="{523AE8A0-BEBA-4954-967C-583F4CBCCC15}" dt="2024-07-03T05:29:13.363" v="1735"/>
          <ac:spMkLst>
            <pc:docMk/>
            <pc:sldMk cId="758834300" sldId="1405"/>
            <ac:spMk id="37" creationId="{83BECC9A-2C68-BFA1-2728-F4A262558EBC}"/>
          </ac:spMkLst>
        </pc:spChg>
        <pc:spChg chg="mod">
          <ac:chgData name="寛也 佐藤" userId="27837c8b-abaf-4096-b544-58e4cbe7054e" providerId="ADAL" clId="{523AE8A0-BEBA-4954-967C-583F4CBCCC15}" dt="2024-07-03T05:29:13.363" v="1735"/>
          <ac:spMkLst>
            <pc:docMk/>
            <pc:sldMk cId="758834300" sldId="1405"/>
            <ac:spMk id="38" creationId="{C5E9F006-4619-BE06-2286-D807421E6733}"/>
          </ac:spMkLst>
        </pc:spChg>
        <pc:spChg chg="mod">
          <ac:chgData name="寛也 佐藤" userId="27837c8b-abaf-4096-b544-58e4cbe7054e" providerId="ADAL" clId="{523AE8A0-BEBA-4954-967C-583F4CBCCC15}" dt="2024-07-03T05:29:13.363" v="1735"/>
          <ac:spMkLst>
            <pc:docMk/>
            <pc:sldMk cId="758834300" sldId="1405"/>
            <ac:spMk id="39" creationId="{A5F21928-DB16-DC56-BBFB-978F3BCD72C1}"/>
          </ac:spMkLst>
        </pc:spChg>
        <pc:spChg chg="add mod">
          <ac:chgData name="寛也 佐藤" userId="27837c8b-abaf-4096-b544-58e4cbe7054e" providerId="ADAL" clId="{523AE8A0-BEBA-4954-967C-583F4CBCCC15}" dt="2024-07-03T05:29:18.815" v="1742" actId="1036"/>
          <ac:spMkLst>
            <pc:docMk/>
            <pc:sldMk cId="758834300" sldId="1405"/>
            <ac:spMk id="40" creationId="{0B7B18D7-5D96-C299-A4CD-5A2B9880D666}"/>
          </ac:spMkLst>
        </pc:spChg>
        <pc:spChg chg="add mod">
          <ac:chgData name="寛也 佐藤" userId="27837c8b-abaf-4096-b544-58e4cbe7054e" providerId="ADAL" clId="{523AE8A0-BEBA-4954-967C-583F4CBCCC15}" dt="2024-07-03T05:29:56.864" v="1752" actId="2711"/>
          <ac:spMkLst>
            <pc:docMk/>
            <pc:sldMk cId="758834300" sldId="1405"/>
            <ac:spMk id="41" creationId="{B466E848-411E-64F3-747C-50555DD1BB6A}"/>
          </ac:spMkLst>
        </pc:spChg>
        <pc:spChg chg="add mod">
          <ac:chgData name="寛也 佐藤" userId="27837c8b-abaf-4096-b544-58e4cbe7054e" providerId="ADAL" clId="{523AE8A0-BEBA-4954-967C-583F4CBCCC15}" dt="2024-07-03T05:29:56.864" v="1752" actId="2711"/>
          <ac:spMkLst>
            <pc:docMk/>
            <pc:sldMk cId="758834300" sldId="1405"/>
            <ac:spMk id="42" creationId="{2301487B-EB03-CD61-F9A0-EC8546DAE7FF}"/>
          </ac:spMkLst>
        </pc:spChg>
        <pc:spChg chg="add mod">
          <ac:chgData name="寛也 佐藤" userId="27837c8b-abaf-4096-b544-58e4cbe7054e" providerId="ADAL" clId="{523AE8A0-BEBA-4954-967C-583F4CBCCC15}" dt="2024-07-03T05:29:18.815" v="1742" actId="1036"/>
          <ac:spMkLst>
            <pc:docMk/>
            <pc:sldMk cId="758834300" sldId="1405"/>
            <ac:spMk id="43" creationId="{CE94CBBA-D246-33FE-6171-64A15B18B460}"/>
          </ac:spMkLst>
        </pc:spChg>
        <pc:spChg chg="add mod">
          <ac:chgData name="寛也 佐藤" userId="27837c8b-abaf-4096-b544-58e4cbe7054e" providerId="ADAL" clId="{523AE8A0-BEBA-4954-967C-583F4CBCCC15}" dt="2024-07-03T05:30:37.730" v="1784" actId="20577"/>
          <ac:spMkLst>
            <pc:docMk/>
            <pc:sldMk cId="758834300" sldId="1405"/>
            <ac:spMk id="44" creationId="{0F33BB0A-956A-C3C9-4D1B-5FD1BEDE11C1}"/>
          </ac:spMkLst>
        </pc:spChg>
        <pc:grpChg chg="add mod">
          <ac:chgData name="寛也 佐藤" userId="27837c8b-abaf-4096-b544-58e4cbe7054e" providerId="ADAL" clId="{523AE8A0-BEBA-4954-967C-583F4CBCCC15}" dt="2024-07-03T05:29:18.815" v="1742" actId="1036"/>
          <ac:grpSpMkLst>
            <pc:docMk/>
            <pc:sldMk cId="758834300" sldId="1405"/>
            <ac:grpSpMk id="28" creationId="{0212B737-9641-7118-7A38-3F84BBBA6D3B}"/>
          </ac:grpSpMkLst>
        </pc:grpChg>
        <pc:grpChg chg="add mod">
          <ac:chgData name="寛也 佐藤" userId="27837c8b-abaf-4096-b544-58e4cbe7054e" providerId="ADAL" clId="{523AE8A0-BEBA-4954-967C-583F4CBCCC15}" dt="2024-07-03T05:29:18.815" v="1742" actId="1036"/>
          <ac:grpSpMkLst>
            <pc:docMk/>
            <pc:sldMk cId="758834300" sldId="1405"/>
            <ac:grpSpMk id="32" creationId="{2D392FD0-E87C-E5B1-813B-39A9378D706D}"/>
          </ac:grpSpMkLst>
        </pc:grpChg>
        <pc:picChg chg="del">
          <ac:chgData name="寛也 佐藤" userId="27837c8b-abaf-4096-b544-58e4cbe7054e" providerId="ADAL" clId="{523AE8A0-BEBA-4954-967C-583F4CBCCC15}" dt="2024-07-03T05:27:12.476" v="1290" actId="478"/>
          <ac:picMkLst>
            <pc:docMk/>
            <pc:sldMk cId="758834300" sldId="1405"/>
            <ac:picMk id="7" creationId="{FCCA76BC-781C-9082-9589-F25FF81BCE77}"/>
          </ac:picMkLst>
        </pc:picChg>
        <pc:picChg chg="del">
          <ac:chgData name="寛也 佐藤" userId="27837c8b-abaf-4096-b544-58e4cbe7054e" providerId="ADAL" clId="{523AE8A0-BEBA-4954-967C-583F4CBCCC15}" dt="2024-07-03T05:27:11.468" v="1289" actId="478"/>
          <ac:picMkLst>
            <pc:docMk/>
            <pc:sldMk cId="758834300" sldId="1405"/>
            <ac:picMk id="13" creationId="{3D1462BC-D6BB-9788-C6E2-8B67CAABA4E8}"/>
          </ac:picMkLst>
        </pc:picChg>
        <pc:cxnChg chg="add mod">
          <ac:chgData name="寛也 佐藤" userId="27837c8b-abaf-4096-b544-58e4cbe7054e" providerId="ADAL" clId="{523AE8A0-BEBA-4954-967C-583F4CBCCC15}" dt="2024-07-03T05:29:23.462" v="1743" actId="14100"/>
          <ac:cxnSpMkLst>
            <pc:docMk/>
            <pc:sldMk cId="758834300" sldId="1405"/>
            <ac:cxnSpMk id="9" creationId="{B66C9A9C-B7E3-D83B-B392-5DF657312F37}"/>
          </ac:cxnSpMkLst>
        </pc:cxnChg>
        <pc:cxnChg chg="add mod">
          <ac:chgData name="寛也 佐藤" userId="27837c8b-abaf-4096-b544-58e4cbe7054e" providerId="ADAL" clId="{523AE8A0-BEBA-4954-967C-583F4CBCCC15}" dt="2024-07-03T05:29:27.279" v="1744" actId="14100"/>
          <ac:cxnSpMkLst>
            <pc:docMk/>
            <pc:sldMk cId="758834300" sldId="1405"/>
            <ac:cxnSpMk id="10" creationId="{D8BFBE8B-FD40-BE67-E242-7A62EDF7CB0B}"/>
          </ac:cxnSpMkLst>
        </pc:cxnChg>
        <pc:cxnChg chg="add mod">
          <ac:chgData name="寛也 佐藤" userId="27837c8b-abaf-4096-b544-58e4cbe7054e" providerId="ADAL" clId="{523AE8A0-BEBA-4954-967C-583F4CBCCC15}" dt="2024-07-03T05:29:29.263" v="1745" actId="14100"/>
          <ac:cxnSpMkLst>
            <pc:docMk/>
            <pc:sldMk cId="758834300" sldId="1405"/>
            <ac:cxnSpMk id="11" creationId="{32090A62-E6E4-D553-D1ED-6ADC485C3881}"/>
          </ac:cxnSpMkLst>
        </pc:cxnChg>
        <pc:cxnChg chg="add mod">
          <ac:chgData name="寛也 佐藤" userId="27837c8b-abaf-4096-b544-58e4cbe7054e" providerId="ADAL" clId="{523AE8A0-BEBA-4954-967C-583F4CBCCC15}" dt="2024-07-03T05:29:31.423" v="1746" actId="14100"/>
          <ac:cxnSpMkLst>
            <pc:docMk/>
            <pc:sldMk cId="758834300" sldId="1405"/>
            <ac:cxnSpMk id="12" creationId="{346C4319-5B3C-A531-B92B-E1FAB4E86CD5}"/>
          </ac:cxnSpMkLst>
        </pc:cxnChg>
        <pc:cxnChg chg="add mod">
          <ac:chgData name="寛也 佐藤" userId="27837c8b-abaf-4096-b544-58e4cbe7054e" providerId="ADAL" clId="{523AE8A0-BEBA-4954-967C-583F4CBCCC15}" dt="2024-07-03T05:29:37.701" v="1747" actId="14100"/>
          <ac:cxnSpMkLst>
            <pc:docMk/>
            <pc:sldMk cId="758834300" sldId="1405"/>
            <ac:cxnSpMk id="14" creationId="{BAA1CE21-CC36-B73C-FFE7-76A45D216971}"/>
          </ac:cxnSpMkLst>
        </pc:cxnChg>
        <pc:cxnChg chg="add mod">
          <ac:chgData name="寛也 佐藤" userId="27837c8b-abaf-4096-b544-58e4cbe7054e" providerId="ADAL" clId="{523AE8A0-BEBA-4954-967C-583F4CBCCC15}" dt="2024-07-03T05:29:41.995" v="1748" actId="14100"/>
          <ac:cxnSpMkLst>
            <pc:docMk/>
            <pc:sldMk cId="758834300" sldId="1405"/>
            <ac:cxnSpMk id="20" creationId="{D45F3862-7681-3344-54AA-82450522FD91}"/>
          </ac:cxnSpMkLst>
        </pc:cxnChg>
        <pc:cxnChg chg="add mod">
          <ac:chgData name="寛也 佐藤" userId="27837c8b-abaf-4096-b544-58e4cbe7054e" providerId="ADAL" clId="{523AE8A0-BEBA-4954-967C-583F4CBCCC15}" dt="2024-07-03T05:29:44.442" v="1749" actId="14100"/>
          <ac:cxnSpMkLst>
            <pc:docMk/>
            <pc:sldMk cId="758834300" sldId="1405"/>
            <ac:cxnSpMk id="21" creationId="{366EB0BA-0907-C7A6-E4DD-3C076DFD879D}"/>
          </ac:cxnSpMkLst>
        </pc:cxnChg>
        <pc:cxnChg chg="add mod">
          <ac:chgData name="寛也 佐藤" userId="27837c8b-abaf-4096-b544-58e4cbe7054e" providerId="ADAL" clId="{523AE8A0-BEBA-4954-967C-583F4CBCCC15}" dt="2024-07-03T05:29:47.378" v="1750" actId="14100"/>
          <ac:cxnSpMkLst>
            <pc:docMk/>
            <pc:sldMk cId="758834300" sldId="1405"/>
            <ac:cxnSpMk id="22" creationId="{CB4842E0-A0E5-F070-EDAA-A2911CB23A1A}"/>
          </ac:cxnSpMkLst>
        </pc:cxnChg>
        <pc:cxnChg chg="add mod">
          <ac:chgData name="寛也 佐藤" userId="27837c8b-abaf-4096-b544-58e4cbe7054e" providerId="ADAL" clId="{523AE8A0-BEBA-4954-967C-583F4CBCCC15}" dt="2024-07-03T05:29:50.374" v="1751" actId="14100"/>
          <ac:cxnSpMkLst>
            <pc:docMk/>
            <pc:sldMk cId="758834300" sldId="1405"/>
            <ac:cxnSpMk id="23" creationId="{77F75A3C-83CC-A0F1-DE07-24AFEFCABB21}"/>
          </ac:cxnSpMkLst>
        </pc:cxnChg>
        <pc:cxnChg chg="add mod">
          <ac:chgData name="寛也 佐藤" userId="27837c8b-abaf-4096-b544-58e4cbe7054e" providerId="ADAL" clId="{523AE8A0-BEBA-4954-967C-583F4CBCCC15}" dt="2024-07-03T05:29:18.815" v="1742" actId="1036"/>
          <ac:cxnSpMkLst>
            <pc:docMk/>
            <pc:sldMk cId="758834300" sldId="1405"/>
            <ac:cxnSpMk id="24" creationId="{3C7C0620-15A9-2FCE-F356-99C24BC74246}"/>
          </ac:cxnSpMkLst>
        </pc:cxnChg>
        <pc:cxnChg chg="add mod">
          <ac:chgData name="寛也 佐藤" userId="27837c8b-abaf-4096-b544-58e4cbe7054e" providerId="ADAL" clId="{523AE8A0-BEBA-4954-967C-583F4CBCCC15}" dt="2024-07-03T05:29:18.815" v="1742" actId="1036"/>
          <ac:cxnSpMkLst>
            <pc:docMk/>
            <pc:sldMk cId="758834300" sldId="1405"/>
            <ac:cxnSpMk id="25" creationId="{87DF1354-3C2F-F093-D272-043E570F7618}"/>
          </ac:cxnSpMkLst>
        </pc:cxnChg>
        <pc:cxnChg chg="add mod">
          <ac:chgData name="寛也 佐藤" userId="27837c8b-abaf-4096-b544-58e4cbe7054e" providerId="ADAL" clId="{523AE8A0-BEBA-4954-967C-583F4CBCCC15}" dt="2024-07-03T05:29:18.815" v="1742" actId="1036"/>
          <ac:cxnSpMkLst>
            <pc:docMk/>
            <pc:sldMk cId="758834300" sldId="1405"/>
            <ac:cxnSpMk id="27" creationId="{F652672C-A9E8-DD4E-5671-2081C6F662AD}"/>
          </ac:cxnSpMkLst>
        </pc:cxnChg>
      </pc:sldChg>
      <pc:sldChg chg="addSp delSp modSp add mod">
        <pc:chgData name="寛也 佐藤" userId="27837c8b-abaf-4096-b544-58e4cbe7054e" providerId="ADAL" clId="{523AE8A0-BEBA-4954-967C-583F4CBCCC15}" dt="2024-07-03T05:35:26.408" v="2243" actId="20577"/>
        <pc:sldMkLst>
          <pc:docMk/>
          <pc:sldMk cId="2073918738" sldId="1406"/>
        </pc:sldMkLst>
        <pc:spChg chg="add del mod">
          <ac:chgData name="寛也 佐藤" userId="27837c8b-abaf-4096-b544-58e4cbe7054e" providerId="ADAL" clId="{523AE8A0-BEBA-4954-967C-583F4CBCCC15}" dt="2024-07-03T05:33:49.641" v="2008" actId="478"/>
          <ac:spMkLst>
            <pc:docMk/>
            <pc:sldMk cId="2073918738" sldId="1406"/>
            <ac:spMk id="7" creationId="{D5A476B4-7991-3ABB-1FC0-FE106D585551}"/>
          </ac:spMkLst>
        </pc:spChg>
        <pc:spChg chg="add mod">
          <ac:chgData name="寛也 佐藤" userId="27837c8b-abaf-4096-b544-58e4cbe7054e" providerId="ADAL" clId="{523AE8A0-BEBA-4954-967C-583F4CBCCC15}" dt="2024-07-03T05:35:26.408" v="2243" actId="20577"/>
          <ac:spMkLst>
            <pc:docMk/>
            <pc:sldMk cId="2073918738" sldId="1406"/>
            <ac:spMk id="9" creationId="{13951995-A522-5347-3B72-017BC0E2B25F}"/>
          </ac:spMkLst>
        </pc:spChg>
        <pc:spChg chg="del">
          <ac:chgData name="寛也 佐藤" userId="27837c8b-abaf-4096-b544-58e4cbe7054e" providerId="ADAL" clId="{523AE8A0-BEBA-4954-967C-583F4CBCCC15}" dt="2024-07-03T05:33:45.291" v="2006" actId="478"/>
          <ac:spMkLst>
            <pc:docMk/>
            <pc:sldMk cId="2073918738" sldId="1406"/>
            <ac:spMk id="19" creationId="{9FF71543-B4E2-E31E-68C1-34CB7408ECFB}"/>
          </ac:spMkLst>
        </pc:spChg>
        <pc:cxnChg chg="add mod">
          <ac:chgData name="寛也 佐藤" userId="27837c8b-abaf-4096-b544-58e4cbe7054e" providerId="ADAL" clId="{523AE8A0-BEBA-4954-967C-583F4CBCCC15}" dt="2024-07-03T05:33:47.227" v="2007"/>
          <ac:cxnSpMkLst>
            <pc:docMk/>
            <pc:sldMk cId="2073918738" sldId="1406"/>
            <ac:cxnSpMk id="8" creationId="{4329F132-D04B-0ADC-FBBF-13A29C2DDCA1}"/>
          </ac:cxnSpMkLst>
        </pc:cxnChg>
      </pc:sldChg>
      <pc:sldChg chg="addSp modSp add mod">
        <pc:chgData name="寛也 佐藤" userId="27837c8b-abaf-4096-b544-58e4cbe7054e" providerId="ADAL" clId="{523AE8A0-BEBA-4954-967C-583F4CBCCC15}" dt="2024-07-03T05:42:43.545" v="2512" actId="20577"/>
        <pc:sldMkLst>
          <pc:docMk/>
          <pc:sldMk cId="1383757248" sldId="1407"/>
        </pc:sldMkLst>
        <pc:spChg chg="mod">
          <ac:chgData name="寛也 佐藤" userId="27837c8b-abaf-4096-b544-58e4cbe7054e" providerId="ADAL" clId="{523AE8A0-BEBA-4954-967C-583F4CBCCC15}" dt="2024-07-03T05:35:53.463" v="2255" actId="20577"/>
          <ac:spMkLst>
            <pc:docMk/>
            <pc:sldMk cId="1383757248" sldId="1407"/>
            <ac:spMk id="2" creationId="{0DD8CF49-64AC-1FCC-3F64-297A9BEC1995}"/>
          </ac:spMkLst>
        </pc:spChg>
        <pc:spChg chg="mod">
          <ac:chgData name="寛也 佐藤" userId="27837c8b-abaf-4096-b544-58e4cbe7054e" providerId="ADAL" clId="{523AE8A0-BEBA-4954-967C-583F4CBCCC15}" dt="2024-07-03T05:42:10.995" v="2419" actId="6549"/>
          <ac:spMkLst>
            <pc:docMk/>
            <pc:sldMk cId="1383757248" sldId="1407"/>
            <ac:spMk id="3" creationId="{16FF0A75-AD20-769F-6C62-614A33EDE4D0}"/>
          </ac:spMkLst>
        </pc:spChg>
        <pc:spChg chg="add mod">
          <ac:chgData name="寛也 佐藤" userId="27837c8b-abaf-4096-b544-58e4cbe7054e" providerId="ADAL" clId="{523AE8A0-BEBA-4954-967C-583F4CBCCC15}" dt="2024-07-03T05:42:43.545" v="2512" actId="20577"/>
          <ac:spMkLst>
            <pc:docMk/>
            <pc:sldMk cId="1383757248" sldId="1407"/>
            <ac:spMk id="7" creationId="{59A3CA38-1CB9-C203-4DE6-C0F2457FB518}"/>
          </ac:spMkLst>
        </pc:spChg>
      </pc:sldChg>
      <pc:sldChg chg="add del">
        <pc:chgData name="寛也 佐藤" userId="27837c8b-abaf-4096-b544-58e4cbe7054e" providerId="ADAL" clId="{523AE8A0-BEBA-4954-967C-583F4CBCCC15}" dt="2024-07-03T05:35:36.482" v="2245"/>
        <pc:sldMkLst>
          <pc:docMk/>
          <pc:sldMk cId="1857144953" sldId="1407"/>
        </pc:sldMkLst>
      </pc:sldChg>
      <pc:sldChg chg="new">
        <pc:chgData name="寛也 佐藤" userId="27837c8b-abaf-4096-b544-58e4cbe7054e" providerId="ADAL" clId="{523AE8A0-BEBA-4954-967C-583F4CBCCC15}" dt="2024-07-03T05:35:47.253" v="2247" actId="680"/>
        <pc:sldMkLst>
          <pc:docMk/>
          <pc:sldMk cId="833335108" sldId="1408"/>
        </pc:sldMkLst>
      </pc:sldChg>
      <pc:sldMasterChg chg="modSp mod">
        <pc:chgData name="寛也 佐藤" userId="27837c8b-abaf-4096-b544-58e4cbe7054e" providerId="ADAL" clId="{523AE8A0-BEBA-4954-967C-583F4CBCCC15}" dt="2024-07-03T05:16:02.211" v="3" actId="14100"/>
        <pc:sldMasterMkLst>
          <pc:docMk/>
          <pc:sldMasterMk cId="2539943305" sldId="2147483648"/>
        </pc:sldMasterMkLst>
        <pc:spChg chg="mod">
          <ac:chgData name="寛也 佐藤" userId="27837c8b-abaf-4096-b544-58e4cbe7054e" providerId="ADAL" clId="{523AE8A0-BEBA-4954-967C-583F4CBCCC15}" dt="2024-07-03T05:16:02.211" v="3" actId="14100"/>
          <ac:spMkLst>
            <pc:docMk/>
            <pc:sldMasterMk cId="2539943305" sldId="2147483648"/>
            <ac:spMk id="5" creationId="{E910322E-B731-CD41-C4B3-E35EB9B58A48}"/>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A4338-2B97-43C1-AE79-82EAB43E70B8}" type="datetimeFigureOut">
              <a:rPr kumimoji="1" lang="ja-JP" altLang="en-US" smtClean="0"/>
              <a:t>2024/9/9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872FE4-D4FB-41CC-911D-1A8538F305AC}" type="slidenum">
              <a:rPr kumimoji="1" lang="ja-JP" altLang="en-US" smtClean="0"/>
              <a:t>‹#›</a:t>
            </a:fld>
            <a:endParaRPr kumimoji="1" lang="ja-JP" altLang="en-US"/>
          </a:p>
        </p:txBody>
      </p:sp>
    </p:spTree>
    <p:extLst>
      <p:ext uri="{BB962C8B-B14F-4D97-AF65-F5344CB8AC3E}">
        <p14:creationId xmlns:p14="http://schemas.microsoft.com/office/powerpoint/2010/main" val="1791303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87DF2000-4CFD-0C6C-84F0-860343B22A90}"/>
              </a:ext>
            </a:extLst>
          </p:cNvPr>
          <p:cNvPicPr>
            <a:picLocks/>
          </p:cNvPicPr>
          <p:nvPr userDrawn="1"/>
        </p:nvPicPr>
        <p:blipFill>
          <a:blip r:embed="rId2"/>
          <a:stretch>
            <a:fillRect/>
          </a:stretch>
        </p:blipFill>
        <p:spPr>
          <a:xfrm>
            <a:off x="0" y="0"/>
            <a:ext cx="12192000" cy="6552000"/>
          </a:xfrm>
          <a:prstGeom prst="rect">
            <a:avLst/>
          </a:prstGeom>
        </p:spPr>
      </p:pic>
      <p:sp>
        <p:nvSpPr>
          <p:cNvPr id="2" name="タイトル 1">
            <a:extLst>
              <a:ext uri="{FF2B5EF4-FFF2-40B4-BE49-F238E27FC236}">
                <a16:creationId xmlns:a16="http://schemas.microsoft.com/office/drawing/2014/main" id="{F7C7E4B6-21F2-1124-59EF-0F4896C5230A}"/>
              </a:ext>
            </a:extLst>
          </p:cNvPr>
          <p:cNvSpPr>
            <a:spLocks noGrp="1"/>
          </p:cNvSpPr>
          <p:nvPr>
            <p:ph type="ctrTitle"/>
          </p:nvPr>
        </p:nvSpPr>
        <p:spPr>
          <a:xfrm>
            <a:off x="1524000" y="1122363"/>
            <a:ext cx="9144000" cy="2387600"/>
          </a:xfrm>
        </p:spPr>
        <p:txBody>
          <a:bodyPr anchor="b">
            <a:normAutofit/>
          </a:bodyPr>
          <a:lstStyle>
            <a:lvl1pPr algn="l">
              <a:defRPr sz="3600" b="1">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5560F3B-40BE-DA45-0D09-5CA6FE1C00C5}"/>
              </a:ext>
            </a:extLst>
          </p:cNvPr>
          <p:cNvSpPr>
            <a:spLocks noGrp="1"/>
          </p:cNvSpPr>
          <p:nvPr>
            <p:ph type="subTitle" idx="1"/>
          </p:nvPr>
        </p:nvSpPr>
        <p:spPr>
          <a:xfrm>
            <a:off x="1524000" y="3602038"/>
            <a:ext cx="9144000" cy="16557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1FC9A93-41BC-DD64-02BC-BF8ECF36BC3B}"/>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161268DE-3E09-B9A6-521E-ECA40FC4C6BE}"/>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20EF163B-7666-DAC7-3F87-715E149F2DE4}"/>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pic>
        <p:nvPicPr>
          <p:cNvPr id="7" name="Picture 2">
            <a:extLst>
              <a:ext uri="{FF2B5EF4-FFF2-40B4-BE49-F238E27FC236}">
                <a16:creationId xmlns:a16="http://schemas.microsoft.com/office/drawing/2014/main" id="{20EB179E-A620-8CC5-A4E0-92EE77625E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81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0A2968-4B11-0687-BC1E-E54637A41B45}"/>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484AAFC2-EA2B-84D8-6181-79B9C033815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750C50-7C8F-BDFB-59DC-7E748F2E20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917F24DC-5BD7-7FD0-FB33-E12075D7BB0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6894BAD5-108F-0BEE-C91E-9E834D89DC76}"/>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260545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138C3DF9-5F25-FC32-B770-C84E7407581A}"/>
              </a:ext>
            </a:extLst>
          </p:cNvPr>
          <p:cNvPicPr>
            <a:picLocks/>
          </p:cNvPicPr>
          <p:nvPr userDrawn="1"/>
        </p:nvPicPr>
        <p:blipFill>
          <a:blip r:embed="rId2"/>
          <a:stretch>
            <a:fillRect/>
          </a:stretch>
        </p:blipFill>
        <p:spPr>
          <a:xfrm>
            <a:off x="0" y="0"/>
            <a:ext cx="12192000" cy="1008000"/>
          </a:xfrm>
          <a:prstGeom prst="rect">
            <a:avLst/>
          </a:prstGeom>
        </p:spPr>
      </p:pic>
      <p:sp>
        <p:nvSpPr>
          <p:cNvPr id="4" name="日付プレースホルダー 3">
            <a:extLst>
              <a:ext uri="{FF2B5EF4-FFF2-40B4-BE49-F238E27FC236}">
                <a16:creationId xmlns:a16="http://schemas.microsoft.com/office/drawing/2014/main" id="{E0A1AF54-08E3-D019-42EC-8D25CF27AD9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D2E699F1-B038-362A-C206-7243A87E12E7}"/>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581004AA-7484-E745-6B8F-9458069EFAA8}"/>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
        <p:nvSpPr>
          <p:cNvPr id="7" name="タイトル 1">
            <a:extLst>
              <a:ext uri="{FF2B5EF4-FFF2-40B4-BE49-F238E27FC236}">
                <a16:creationId xmlns:a16="http://schemas.microsoft.com/office/drawing/2014/main" id="{E5F2DF1F-64F5-12E9-9184-628E570975A6}"/>
              </a:ext>
            </a:extLst>
          </p:cNvPr>
          <p:cNvSpPr>
            <a:spLocks noGrp="1"/>
          </p:cNvSpPr>
          <p:nvPr>
            <p:ph type="title"/>
          </p:nvPr>
        </p:nvSpPr>
        <p:spPr>
          <a:xfrm>
            <a:off x="1273800" y="216000"/>
            <a:ext cx="10080000" cy="720000"/>
          </a:xfrm>
        </p:spPr>
        <p:txBody>
          <a:bodyPr>
            <a:normAutofit/>
          </a:bodyPr>
          <a:lstStyle>
            <a:lvl1pPr>
              <a:defRPr sz="3600" b="1">
                <a:solidFill>
                  <a:schemeClr val="bg1"/>
                </a:solidFill>
              </a:defRPr>
            </a:lvl1pPr>
          </a:lstStyle>
          <a:p>
            <a:r>
              <a:rPr kumimoji="1" lang="ja-JP" altLang="en-US" dirty="0"/>
              <a:t>マスター タイトルの書式設定</a:t>
            </a:r>
          </a:p>
        </p:txBody>
      </p:sp>
      <p:sp>
        <p:nvSpPr>
          <p:cNvPr id="8" name="コンテンツ プレースホルダー 2">
            <a:extLst>
              <a:ext uri="{FF2B5EF4-FFF2-40B4-BE49-F238E27FC236}">
                <a16:creationId xmlns:a16="http://schemas.microsoft.com/office/drawing/2014/main" id="{8A8FF041-85DE-2CFF-99A0-454FB80E233B}"/>
              </a:ext>
            </a:extLst>
          </p:cNvPr>
          <p:cNvSpPr>
            <a:spLocks noGrp="1"/>
          </p:cNvSpPr>
          <p:nvPr>
            <p:ph idx="1"/>
          </p:nvPr>
        </p:nvSpPr>
        <p:spPr>
          <a:xfrm>
            <a:off x="838200" y="1251284"/>
            <a:ext cx="10515600" cy="5174716"/>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10" name="Picture 2">
            <a:extLst>
              <a:ext uri="{FF2B5EF4-FFF2-40B4-BE49-F238E27FC236}">
                <a16:creationId xmlns:a16="http://schemas.microsoft.com/office/drawing/2014/main" id="{E005E5EF-D837-1B73-6BDF-AF01507E2AD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064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93A363-1C2A-5EA5-0792-D7296D9210FA}"/>
              </a:ext>
            </a:extLst>
          </p:cNvPr>
          <p:cNvSpPr>
            <a:spLocks noGrp="1"/>
          </p:cNvSpPr>
          <p:nvPr>
            <p:ph type="title"/>
          </p:nvPr>
        </p:nvSpPr>
        <p:spPr/>
        <p:txBody>
          <a:bodyPr>
            <a:normAutofit/>
          </a:bodyPr>
          <a:lstStyle>
            <a:lvl1pPr>
              <a:defRPr sz="3600" b="0"/>
            </a:lvl1pPr>
          </a:lstStyle>
          <a:p>
            <a:r>
              <a:rPr kumimoji="1" lang="ja-JP" altLang="en-US" dirty="0"/>
              <a:t>マスター タイトルの書式設定</a:t>
            </a:r>
          </a:p>
        </p:txBody>
      </p:sp>
      <p:sp>
        <p:nvSpPr>
          <p:cNvPr id="3" name="日付プレースホルダー 2">
            <a:extLst>
              <a:ext uri="{FF2B5EF4-FFF2-40B4-BE49-F238E27FC236}">
                <a16:creationId xmlns:a16="http://schemas.microsoft.com/office/drawing/2014/main" id="{70DDFC63-3336-60B3-40AD-F86ACE0F568C}"/>
              </a:ext>
            </a:extLst>
          </p:cNvPr>
          <p:cNvSpPr>
            <a:spLocks noGrp="1"/>
          </p:cNvSpPr>
          <p:nvPr>
            <p:ph type="dt" sz="half" idx="10"/>
          </p:nvPr>
        </p:nvSpPr>
        <p:spPr/>
        <p:txBody>
          <a:bodyPr/>
          <a:lstStyle/>
          <a:p>
            <a:r>
              <a:rPr kumimoji="1" lang="en-US" altLang="ja-JP"/>
              <a:t>2024/9/13</a:t>
            </a:r>
            <a:endParaRPr kumimoji="1" lang="ja-JP" altLang="en-US"/>
          </a:p>
        </p:txBody>
      </p:sp>
      <p:sp>
        <p:nvSpPr>
          <p:cNvPr id="4" name="フッター プレースホルダー 3">
            <a:extLst>
              <a:ext uri="{FF2B5EF4-FFF2-40B4-BE49-F238E27FC236}">
                <a16:creationId xmlns:a16="http://schemas.microsoft.com/office/drawing/2014/main" id="{5A329B63-E0C7-88F5-4CAF-CCE7B8A03881}"/>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5" name="スライド番号プレースホルダー 4">
            <a:extLst>
              <a:ext uri="{FF2B5EF4-FFF2-40B4-BE49-F238E27FC236}">
                <a16:creationId xmlns:a16="http://schemas.microsoft.com/office/drawing/2014/main" id="{3FEDCF5F-D5B0-4B55-CE17-38A23494A9C1}"/>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713713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EEA073E-5F66-6162-7607-562D36E33EC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A6C003CF-6969-17DE-4CEE-1DC3C14C3FBA}"/>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91433E56-6903-D71A-8A4B-599F5641AAE9}"/>
              </a:ext>
            </a:extLst>
          </p:cNvPr>
          <p:cNvSpPr>
            <a:spLocks noGrp="1"/>
          </p:cNvSpPr>
          <p:nvPr>
            <p:ph type="sldNum" sz="quarter" idx="12"/>
          </p:nvPr>
        </p:nvSpPr>
        <p:spPr/>
        <p:txBody>
          <a:bodyPr/>
          <a:lstStyle/>
          <a:p>
            <a:fld id="{238D974C-B194-4AA9-B594-062E052A82EF}" type="slidenum">
              <a:rPr kumimoji="1" lang="ja-JP" altLang="en-US" smtClean="0"/>
              <a:t>‹#›</a:t>
            </a:fld>
            <a:endParaRPr kumimoji="1" lang="ja-JP" altLang="en-US"/>
          </a:p>
        </p:txBody>
      </p:sp>
    </p:spTree>
    <p:extLst>
      <p:ext uri="{BB962C8B-B14F-4D97-AF65-F5344CB8AC3E}">
        <p14:creationId xmlns:p14="http://schemas.microsoft.com/office/powerpoint/2010/main" val="1472218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CAF4A46A-1AC4-2EB3-5118-2104AF853FE6}"/>
              </a:ext>
            </a:extLst>
          </p:cNvPr>
          <p:cNvPicPr>
            <a:picLocks/>
          </p:cNvPicPr>
          <p:nvPr userDrawn="1"/>
        </p:nvPicPr>
        <p:blipFill>
          <a:blip r:embed="rId7"/>
          <a:stretch>
            <a:fillRect/>
          </a:stretch>
        </p:blipFill>
        <p:spPr>
          <a:xfrm>
            <a:off x="0" y="6498000"/>
            <a:ext cx="12192000" cy="360000"/>
          </a:xfrm>
          <a:prstGeom prst="rect">
            <a:avLst/>
          </a:prstGeom>
        </p:spPr>
      </p:pic>
      <p:sp>
        <p:nvSpPr>
          <p:cNvPr id="2" name="タイトル プレースホルダー 1">
            <a:extLst>
              <a:ext uri="{FF2B5EF4-FFF2-40B4-BE49-F238E27FC236}">
                <a16:creationId xmlns:a16="http://schemas.microsoft.com/office/drawing/2014/main" id="{8F82DBBF-AC73-A5EB-1DA9-152EA4AD3659}"/>
              </a:ext>
            </a:extLst>
          </p:cNvPr>
          <p:cNvSpPr>
            <a:spLocks noGrp="1"/>
          </p:cNvSpPr>
          <p:nvPr>
            <p:ph type="title"/>
          </p:nvPr>
        </p:nvSpPr>
        <p:spPr>
          <a:xfrm>
            <a:off x="1273800" y="216000"/>
            <a:ext cx="10080000" cy="72000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930B2423-EDA7-E3C9-99F4-0A6A98BEC02B}"/>
              </a:ext>
            </a:extLst>
          </p:cNvPr>
          <p:cNvSpPr>
            <a:spLocks noGrp="1"/>
          </p:cNvSpPr>
          <p:nvPr>
            <p:ph type="body" idx="1"/>
          </p:nvPr>
        </p:nvSpPr>
        <p:spPr>
          <a:xfrm>
            <a:off x="838200" y="1251284"/>
            <a:ext cx="10515600" cy="5174716"/>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25833BCC-2C65-C0F6-35D4-70553AA5765D}"/>
              </a:ext>
            </a:extLst>
          </p:cNvPr>
          <p:cNvSpPr>
            <a:spLocks noGrp="1"/>
          </p:cNvSpPr>
          <p:nvPr>
            <p:ph type="dt" sz="half" idx="2"/>
          </p:nvPr>
        </p:nvSpPr>
        <p:spPr>
          <a:xfrm>
            <a:off x="838200" y="6552000"/>
            <a:ext cx="2743200" cy="252000"/>
          </a:xfrm>
          <a:prstGeom prst="rect">
            <a:avLst/>
          </a:prstGeom>
        </p:spPr>
        <p:txBody>
          <a:bodyPr vert="horz" lIns="91440" tIns="45720" rIns="91440" bIns="45720" rtlCol="0" anchor="ctr"/>
          <a:lstStyle>
            <a:lvl1pPr algn="l">
              <a:defRPr sz="1200">
                <a:solidFill>
                  <a:schemeClr val="bg1"/>
                </a:solidFill>
                <a:latin typeface="+mj-lt"/>
              </a:defRPr>
            </a:lvl1pPr>
          </a:lstStyle>
          <a:p>
            <a:r>
              <a:rPr lang="en-US" altLang="ja-JP"/>
              <a:t>2024/9/13</a:t>
            </a:r>
            <a:endParaRPr lang="ja-JP" altLang="en-US"/>
          </a:p>
        </p:txBody>
      </p:sp>
      <p:sp>
        <p:nvSpPr>
          <p:cNvPr id="5" name="フッター プレースホルダー 4">
            <a:extLst>
              <a:ext uri="{FF2B5EF4-FFF2-40B4-BE49-F238E27FC236}">
                <a16:creationId xmlns:a16="http://schemas.microsoft.com/office/drawing/2014/main" id="{E910322E-B731-CD41-C4B3-E35EB9B58A48}"/>
              </a:ext>
            </a:extLst>
          </p:cNvPr>
          <p:cNvSpPr>
            <a:spLocks noGrp="1"/>
          </p:cNvSpPr>
          <p:nvPr>
            <p:ph type="ftr" sz="quarter" idx="3"/>
          </p:nvPr>
        </p:nvSpPr>
        <p:spPr>
          <a:xfrm>
            <a:off x="3703983" y="6552000"/>
            <a:ext cx="4784034" cy="252000"/>
          </a:xfrm>
          <a:prstGeom prst="rect">
            <a:avLst/>
          </a:prstGeom>
        </p:spPr>
        <p:txBody>
          <a:bodyPr vert="horz" lIns="91440" tIns="45720" rIns="91440" bIns="45720" rtlCol="0" anchor="ctr"/>
          <a:lstStyle>
            <a:lvl1pPr algn="ctr">
              <a:defRPr sz="1200">
                <a:solidFill>
                  <a:schemeClr val="bg1"/>
                </a:solidFill>
                <a:latin typeface="+mj-lt"/>
              </a:defRPr>
            </a:lvl1pPr>
          </a:lstStyle>
          <a:p>
            <a:r>
              <a:rPr lang="fr-FR" altLang="ja-JP" dirty="0"/>
              <a:t>2024 A Semester utelecon Information Session Part III</a:t>
            </a:r>
            <a:endParaRPr lang="ja-JP" altLang="en-US" dirty="0"/>
          </a:p>
        </p:txBody>
      </p:sp>
      <p:sp>
        <p:nvSpPr>
          <p:cNvPr id="6" name="スライド番号プレースホルダー 5">
            <a:extLst>
              <a:ext uri="{FF2B5EF4-FFF2-40B4-BE49-F238E27FC236}">
                <a16:creationId xmlns:a16="http://schemas.microsoft.com/office/drawing/2014/main" id="{9878734D-01FE-2717-6D8D-28D5B737DA44}"/>
              </a:ext>
            </a:extLst>
          </p:cNvPr>
          <p:cNvSpPr>
            <a:spLocks noGrp="1"/>
          </p:cNvSpPr>
          <p:nvPr>
            <p:ph type="sldNum" sz="quarter" idx="4"/>
          </p:nvPr>
        </p:nvSpPr>
        <p:spPr>
          <a:xfrm>
            <a:off x="8610600" y="6552000"/>
            <a:ext cx="2743200" cy="252000"/>
          </a:xfrm>
          <a:prstGeom prst="rect">
            <a:avLst/>
          </a:prstGeom>
        </p:spPr>
        <p:txBody>
          <a:bodyPr vert="horz" lIns="91440" tIns="45720" rIns="91440" bIns="45720" rtlCol="0" anchor="ctr"/>
          <a:lstStyle>
            <a:lvl1pPr algn="r">
              <a:defRPr sz="1200">
                <a:solidFill>
                  <a:schemeClr val="bg1"/>
                </a:solidFill>
                <a:latin typeface="+mj-lt"/>
              </a:defRPr>
            </a:lvl1pPr>
          </a:lstStyle>
          <a:p>
            <a:fld id="{238D974C-B194-4AA9-B594-062E052A82EF}" type="slidenum">
              <a:rPr lang="ja-JP" altLang="en-US" smtClean="0"/>
              <a:pPr/>
              <a:t>‹#›</a:t>
            </a:fld>
            <a:endParaRPr lang="ja-JP" altLang="en-US"/>
          </a:p>
        </p:txBody>
      </p:sp>
      <p:pic>
        <p:nvPicPr>
          <p:cNvPr id="9" name="図 8">
            <a:extLst>
              <a:ext uri="{FF2B5EF4-FFF2-40B4-BE49-F238E27FC236}">
                <a16:creationId xmlns:a16="http://schemas.microsoft.com/office/drawing/2014/main" id="{DCD8BEB5-2712-E7A0-6BF6-E7148F3B498F}"/>
              </a:ext>
            </a:extLst>
          </p:cNvPr>
          <p:cNvPicPr>
            <a:picLocks/>
          </p:cNvPicPr>
          <p:nvPr userDrawn="1"/>
        </p:nvPicPr>
        <p:blipFill>
          <a:blip r:embed="rId7"/>
          <a:stretch>
            <a:fillRect/>
          </a:stretch>
        </p:blipFill>
        <p:spPr>
          <a:xfrm>
            <a:off x="0" y="936000"/>
            <a:ext cx="12192000" cy="72000"/>
          </a:xfrm>
          <a:prstGeom prst="rect">
            <a:avLst/>
          </a:prstGeom>
        </p:spPr>
      </p:pic>
      <p:pic>
        <p:nvPicPr>
          <p:cNvPr id="8" name="Picture 2">
            <a:extLst>
              <a:ext uri="{FF2B5EF4-FFF2-40B4-BE49-F238E27FC236}">
                <a16:creationId xmlns:a16="http://schemas.microsoft.com/office/drawing/2014/main" id="{C06D4178-E55D-D7F1-78C5-CB1EB581E85E}"/>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943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hdr="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li.do/" TargetMode="External"/><Relationship Id="rId2" Type="http://schemas.openxmlformats.org/officeDocument/2006/relationships/hyperlink" Target="https://app.sli.do/event/faBx8JbTgARtVdPB75oNQ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utol.ecc.u-tokyo.ac.jp/"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utelecon.adm.u-tokyo.ac.jp/utol/students/" TargetMode="External"/><Relationship Id="rId2" Type="http://schemas.openxmlformats.org/officeDocument/2006/relationships/hyperlink" Target="https://utelecon.adm.u-tokyo.ac.jp/utol/lecturers/" TargetMode="External"/><Relationship Id="rId1" Type="http://schemas.openxmlformats.org/officeDocument/2006/relationships/slideLayout" Target="../slideLayouts/slideLayout3.xml"/><Relationship Id="rId4" Type="http://schemas.openxmlformats.org/officeDocument/2006/relationships/hyperlink" Target="https://univtokyo.sharepoint.com/sites/utokyoportal/wiki/d/UTOL.aspx"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utol.ecc.u-tokyo.ac.jp/" TargetMode="External"/><Relationship Id="rId2" Type="http://schemas.openxmlformats.org/officeDocument/2006/relationships/hyperlink" Target="https://utas.adm.u-tokyo.ac.jp/campusweb/"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hyperlink" Target="https://sli.do/" TargetMode="External"/><Relationship Id="rId4" Type="http://schemas.openxmlformats.org/officeDocument/2006/relationships/hyperlink" Target="https://app.sli.do/event/faBx8JbTgARtVdPB75oNQB"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utas.adm.u-tokyo.ac.jp/campusweb/" TargetMode="External"/><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9B836-353B-0EDB-5101-3437F71F2E4D}"/>
              </a:ext>
            </a:extLst>
          </p:cNvPr>
          <p:cNvSpPr>
            <a:spLocks noGrp="1"/>
          </p:cNvSpPr>
          <p:nvPr>
            <p:ph type="ctrTitle"/>
          </p:nvPr>
        </p:nvSpPr>
        <p:spPr>
          <a:xfrm>
            <a:off x="1524000" y="1122363"/>
            <a:ext cx="10668000" cy="2387600"/>
          </a:xfrm>
        </p:spPr>
        <p:txBody>
          <a:bodyPr>
            <a:noAutofit/>
          </a:bodyPr>
          <a:lstStyle/>
          <a:p>
            <a:pPr>
              <a:lnSpc>
                <a:spcPct val="100000"/>
              </a:lnSpc>
            </a:pPr>
            <a:r>
              <a:rPr kumimoji="1" lang="en-US" altLang="ja-JP" dirty="0"/>
              <a:t>Part III:</a:t>
            </a:r>
            <a:br>
              <a:rPr kumimoji="1" lang="en-US" altLang="ja-JP" dirty="0"/>
            </a:br>
            <a:r>
              <a:rPr kumimoji="1" lang="ja-JP" altLang="en-US" dirty="0"/>
              <a:t>東京</a:t>
            </a:r>
            <a:r>
              <a:rPr lang="ja-JP" altLang="en-US" dirty="0"/>
              <a:t>大学での</a:t>
            </a:r>
            <a:br>
              <a:rPr lang="en-US" altLang="ja-JP" dirty="0"/>
            </a:br>
            <a:r>
              <a:rPr lang="ja-JP" altLang="en-US" dirty="0"/>
              <a:t>教育活動に利用するシステム </a:t>
            </a:r>
            <a:r>
              <a:rPr lang="en-US" altLang="ja-JP" dirty="0"/>
              <a:t>– UTAL</a:t>
            </a:r>
            <a:r>
              <a:rPr lang="ja-JP" altLang="en-US" dirty="0"/>
              <a:t>と</a:t>
            </a:r>
            <a:r>
              <a:rPr lang="en-US" altLang="ja-JP" dirty="0"/>
              <a:t>UTOL</a:t>
            </a:r>
            <a:endParaRPr kumimoji="1" lang="en-US" altLang="ja-JP" dirty="0"/>
          </a:p>
        </p:txBody>
      </p:sp>
      <p:sp>
        <p:nvSpPr>
          <p:cNvPr id="3" name="字幕 2">
            <a:extLst>
              <a:ext uri="{FF2B5EF4-FFF2-40B4-BE49-F238E27FC236}">
                <a16:creationId xmlns:a16="http://schemas.microsoft.com/office/drawing/2014/main" id="{92A3CDA6-C2CF-9E57-ABBE-E6FF1371E360}"/>
              </a:ext>
            </a:extLst>
          </p:cNvPr>
          <p:cNvSpPr>
            <a:spLocks noGrp="1"/>
          </p:cNvSpPr>
          <p:nvPr>
            <p:ph type="subTitle" idx="1"/>
          </p:nvPr>
        </p:nvSpPr>
        <p:spPr/>
        <p:txBody>
          <a:bodyPr/>
          <a:lstStyle/>
          <a:p>
            <a:endParaRPr kumimoji="1" lang="en-US" altLang="ja-JP" dirty="0"/>
          </a:p>
          <a:p>
            <a:r>
              <a:rPr kumimoji="1" lang="ja-JP" altLang="en-US" dirty="0"/>
              <a:t>説明者：</a:t>
            </a:r>
            <a:r>
              <a:rPr kumimoji="1" lang="en-US" altLang="ja-JP" dirty="0"/>
              <a:t>	</a:t>
            </a:r>
            <a:r>
              <a:rPr kumimoji="1" lang="ja-JP" altLang="en-US" dirty="0"/>
              <a:t>雨宮 智浩</a:t>
            </a:r>
            <a:endParaRPr kumimoji="1" lang="en-US" altLang="ja-JP" dirty="0"/>
          </a:p>
          <a:p>
            <a:r>
              <a:rPr kumimoji="1" lang="en-US" altLang="ja-JP" dirty="0"/>
              <a:t>		</a:t>
            </a:r>
            <a:r>
              <a:rPr kumimoji="1" lang="ja-JP" altLang="en-US" dirty="0"/>
              <a:t>情報基盤センター 教授</a:t>
            </a:r>
            <a:endParaRPr kumimoji="1" lang="en-US" altLang="ja-JP" dirty="0"/>
          </a:p>
        </p:txBody>
      </p:sp>
      <p:sp>
        <p:nvSpPr>
          <p:cNvPr id="6" name="字幕 2">
            <a:extLst>
              <a:ext uri="{FF2B5EF4-FFF2-40B4-BE49-F238E27FC236}">
                <a16:creationId xmlns:a16="http://schemas.microsoft.com/office/drawing/2014/main" id="{DAF9C5F6-5967-1ECA-726E-1426D4EABB61}"/>
              </a:ext>
            </a:extLst>
          </p:cNvPr>
          <p:cNvSpPr txBox="1">
            <a:spLocks/>
          </p:cNvSpPr>
          <p:nvPr/>
        </p:nvSpPr>
        <p:spPr>
          <a:xfrm>
            <a:off x="2735179" y="24844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r"/>
            <a:r>
              <a:rPr kumimoji="1" lang="en-US" altLang="ja-JP" sz="2400" dirty="0">
                <a:latin typeface="Calibri" panose="020F0502020204030204" pitchFamily="34" charset="0"/>
                <a:ea typeface="Calibri" panose="020F0502020204030204" pitchFamily="34" charset="0"/>
                <a:cs typeface="Calibri" panose="020F0502020204030204" pitchFamily="34" charset="0"/>
              </a:rPr>
              <a:t>Information Session on ICT Systems and Tools for </a:t>
            </a:r>
            <a:r>
              <a:rPr kumimoji="1" lang="en-US" altLang="ja-JP" sz="2400" dirty="0" err="1">
                <a:latin typeface="Calibri" panose="020F0502020204030204" pitchFamily="34" charset="0"/>
                <a:ea typeface="Calibri" panose="020F0502020204030204" pitchFamily="34" charset="0"/>
                <a:cs typeface="Calibri" panose="020F0502020204030204" pitchFamily="34" charset="0"/>
              </a:rPr>
              <a:t>UTokyo</a:t>
            </a:r>
            <a:r>
              <a:rPr kumimoji="1" lang="en-US" altLang="ja-JP" sz="2400" dirty="0">
                <a:latin typeface="Calibri" panose="020F0502020204030204" pitchFamily="34" charset="0"/>
                <a:ea typeface="Calibri" panose="020F0502020204030204" pitchFamily="34" charset="0"/>
                <a:cs typeface="Calibri" panose="020F0502020204030204" pitchFamily="34" charset="0"/>
              </a:rPr>
              <a:t> Members</a:t>
            </a:r>
            <a:br>
              <a:rPr kumimoji="1" lang="en-US" altLang="ja-JP" sz="2400" dirty="0">
                <a:latin typeface="Calibri" panose="020F0502020204030204" pitchFamily="34" charset="0"/>
                <a:ea typeface="Calibri" panose="020F0502020204030204" pitchFamily="34" charset="0"/>
                <a:cs typeface="Calibri" panose="020F0502020204030204" pitchFamily="34" charset="0"/>
              </a:rPr>
            </a:b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r>
              <a:rPr kumimoji="1" lang="en-US" altLang="ja-JP" sz="2400" i="1" dirty="0">
                <a:latin typeface="Calibri" panose="020F0502020204030204" pitchFamily="34" charset="0"/>
                <a:ea typeface="Calibri" panose="020F0502020204030204" pitchFamily="34" charset="0"/>
                <a:cs typeface="Calibri" panose="020F0502020204030204" pitchFamily="34" charset="0"/>
              </a:rPr>
              <a:t>Conducted in English</a:t>
            </a:r>
            <a:r>
              <a:rPr kumimoji="1" lang="en-US" altLang="ja-JP" sz="2400" dirty="0">
                <a:latin typeface="Calibri" panose="020F0502020204030204" pitchFamily="34" charset="0"/>
                <a:ea typeface="Calibri" panose="020F0502020204030204" pitchFamily="34" charset="0"/>
                <a:cs typeface="Calibri" panose="020F0502020204030204" pitchFamily="34" charset="0"/>
              </a:rPr>
              <a:t>)</a:t>
            </a:r>
          </a:p>
          <a:p>
            <a:pPr algn="r"/>
            <a:r>
              <a:rPr lang="ja-JP" altLang="en-US" b="1" dirty="0"/>
              <a:t>説明会資料日本語訳版</a:t>
            </a:r>
            <a:endParaRPr lang="en-US" altLang="ja-JP" b="1" dirty="0"/>
          </a:p>
        </p:txBody>
      </p:sp>
      <p:sp>
        <p:nvSpPr>
          <p:cNvPr id="8" name="テキスト ボックス 7">
            <a:extLst>
              <a:ext uri="{FF2B5EF4-FFF2-40B4-BE49-F238E27FC236}">
                <a16:creationId xmlns:a16="http://schemas.microsoft.com/office/drawing/2014/main" id="{D6B2672A-3F5D-6951-CD83-F9735C620BA0}"/>
              </a:ext>
            </a:extLst>
          </p:cNvPr>
          <p:cNvSpPr txBox="1"/>
          <p:nvPr/>
        </p:nvSpPr>
        <p:spPr>
          <a:xfrm>
            <a:off x="8528818" y="6550223"/>
            <a:ext cx="3663182" cy="307777"/>
          </a:xfrm>
          <a:prstGeom prst="rect">
            <a:avLst/>
          </a:prstGeom>
          <a:noFill/>
        </p:spPr>
        <p:txBody>
          <a:bodyPr wrap="none" rtlCol="0">
            <a:spAutoFit/>
          </a:bodyPr>
          <a:lstStyle/>
          <a:p>
            <a:pPr algn="r"/>
            <a:r>
              <a:rPr kumimoji="1" lang="en-US" altLang="ja-JP" sz="1400">
                <a:solidFill>
                  <a:schemeClr val="bg1"/>
                </a:solidFill>
                <a:latin typeface="Consolas" panose="020B0609020204030204" pitchFamily="49" charset="0"/>
              </a:rPr>
              <a:t>Ver 2.21 </a:t>
            </a:r>
            <a:r>
              <a:rPr kumimoji="1" lang="en-US" altLang="ja-JP" sz="1400" dirty="0">
                <a:solidFill>
                  <a:schemeClr val="bg1"/>
                </a:solidFill>
                <a:latin typeface="Consolas" panose="020B0609020204030204" pitchFamily="49" charset="0"/>
              </a:rPr>
              <a:t>Last updated on 2024/09/09</a:t>
            </a:r>
            <a:endParaRPr kumimoji="1" lang="ja-JP" altLang="en-US" sz="1400" dirty="0">
              <a:solidFill>
                <a:schemeClr val="bg1"/>
              </a:solidFill>
              <a:latin typeface="Consolas" panose="020B0609020204030204" pitchFamily="49" charset="0"/>
            </a:endParaRPr>
          </a:p>
        </p:txBody>
      </p:sp>
      <p:sp>
        <p:nvSpPr>
          <p:cNvPr id="9" name="四角形: 角を丸くする 8">
            <a:extLst>
              <a:ext uri="{FF2B5EF4-FFF2-40B4-BE49-F238E27FC236}">
                <a16:creationId xmlns:a16="http://schemas.microsoft.com/office/drawing/2014/main" id="{67E06D92-2021-C6EE-12A4-3BF7920D1DB7}"/>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D03BAEFA-C6E3-775F-FA10-444313298718}"/>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2"/>
              </a:rPr>
              <a:t>このリンク</a:t>
            </a:r>
            <a:r>
              <a:rPr lang="ja-JP" altLang="en-US" dirty="0"/>
              <a:t>にアクセスするか，</a:t>
            </a:r>
            <a:endParaRPr lang="en-US" altLang="ja-JP" dirty="0"/>
          </a:p>
          <a:p>
            <a:pPr>
              <a:lnSpc>
                <a:spcPct val="150000"/>
              </a:lnSpc>
            </a:pPr>
            <a:r>
              <a:rPr lang="en-US" altLang="ja-JP" dirty="0">
                <a:hlinkClick r:id="rId3"/>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B31BA6C9-819D-BB1D-A2C7-E614E7EF9230}"/>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292264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AF609-1BCD-6119-E418-D2B189DFFE0E}"/>
              </a:ext>
            </a:extLst>
          </p:cNvPr>
          <p:cNvSpPr>
            <a:spLocks noGrp="1"/>
          </p:cNvSpPr>
          <p:nvPr>
            <p:ph type="title"/>
          </p:nvPr>
        </p:nvSpPr>
        <p:spPr>
          <a:xfrm>
            <a:off x="1273800" y="216000"/>
            <a:ext cx="10918200" cy="720000"/>
          </a:xfrm>
        </p:spPr>
        <p:txBody>
          <a:bodyPr>
            <a:normAutofit/>
          </a:bodyPr>
          <a:lstStyle/>
          <a:p>
            <a:r>
              <a:rPr kumimoji="1" lang="ja-JP" altLang="en-US" dirty="0"/>
              <a:t>授業担当教員が</a:t>
            </a:r>
            <a:r>
              <a:rPr kumimoji="1" lang="en-US" altLang="ja-JP" b="1" dirty="0"/>
              <a:t>UTAS</a:t>
            </a:r>
            <a:r>
              <a:rPr kumimoji="1" lang="ja-JP" altLang="en-US" b="1" dirty="0"/>
              <a:t>でできる</a:t>
            </a:r>
            <a:r>
              <a:rPr kumimoji="1" lang="ja-JP" altLang="en-US" dirty="0"/>
              <a:t>こと</a:t>
            </a:r>
          </a:p>
        </p:txBody>
      </p:sp>
      <p:sp>
        <p:nvSpPr>
          <p:cNvPr id="3" name="コンテンツ プレースホルダー 2">
            <a:extLst>
              <a:ext uri="{FF2B5EF4-FFF2-40B4-BE49-F238E27FC236}">
                <a16:creationId xmlns:a16="http://schemas.microsoft.com/office/drawing/2014/main" id="{273DC7BA-18F1-8E87-0044-376161389077}"/>
              </a:ext>
            </a:extLst>
          </p:cNvPr>
          <p:cNvSpPr>
            <a:spLocks noGrp="1"/>
          </p:cNvSpPr>
          <p:nvPr>
            <p:ph idx="1"/>
          </p:nvPr>
        </p:nvSpPr>
        <p:spPr/>
        <p:txBody>
          <a:bodyPr>
            <a:normAutofit/>
          </a:bodyPr>
          <a:lstStyle/>
          <a:p>
            <a:pPr marL="0" indent="0">
              <a:lnSpc>
                <a:spcPct val="100000"/>
              </a:lnSpc>
              <a:buNone/>
            </a:pPr>
            <a:r>
              <a:rPr lang="ja-JP" altLang="en-US" b="1" dirty="0"/>
              <a:t>授業の開講関係</a:t>
            </a:r>
            <a:endParaRPr lang="en-US" altLang="ja-JP" b="1" dirty="0"/>
          </a:p>
          <a:p>
            <a:pPr>
              <a:lnSpc>
                <a:spcPct val="100000"/>
              </a:lnSpc>
            </a:pPr>
            <a:r>
              <a:rPr kumimoji="1" lang="ja-JP" altLang="en-US" dirty="0"/>
              <a:t>授業の休講情報，教室変更情報，補講情報を登録する</a:t>
            </a:r>
            <a:endParaRPr kumimoji="1" lang="en-US" altLang="ja-JP" dirty="0"/>
          </a:p>
          <a:p>
            <a:pPr marL="0" indent="0">
              <a:lnSpc>
                <a:spcPct val="100000"/>
              </a:lnSpc>
              <a:buNone/>
            </a:pPr>
            <a:endParaRPr kumimoji="1" lang="en-US" altLang="ja-JP" dirty="0"/>
          </a:p>
          <a:p>
            <a:pPr marL="0" indent="0">
              <a:lnSpc>
                <a:spcPct val="100000"/>
              </a:lnSpc>
              <a:buNone/>
            </a:pPr>
            <a:r>
              <a:rPr lang="ja-JP" altLang="en-US" b="1" dirty="0"/>
              <a:t>学生の研究指導関係</a:t>
            </a:r>
            <a:endParaRPr lang="en-US" altLang="ja-JP" b="1" dirty="0"/>
          </a:p>
          <a:p>
            <a:pPr>
              <a:lnSpc>
                <a:spcPct val="100000"/>
              </a:lnSpc>
            </a:pPr>
            <a:r>
              <a:rPr kumimoji="1" lang="ja-JP" altLang="en-US" dirty="0"/>
              <a:t>指導担当学生の情報を閲覧する</a:t>
            </a:r>
            <a:endParaRPr kumimoji="1" lang="en-US" altLang="ja-JP" dirty="0"/>
          </a:p>
        </p:txBody>
      </p:sp>
      <p:sp>
        <p:nvSpPr>
          <p:cNvPr id="4" name="日付プレースホルダー 3">
            <a:extLst>
              <a:ext uri="{FF2B5EF4-FFF2-40B4-BE49-F238E27FC236}">
                <a16:creationId xmlns:a16="http://schemas.microsoft.com/office/drawing/2014/main" id="{6DAB14FE-987C-279A-07BE-FFA470442ED7}"/>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81A931D-F9A0-2D43-F14A-030B963C94D1}"/>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1A040F5F-AB61-9411-A445-DC01D2F6FDDF}"/>
              </a:ext>
            </a:extLst>
          </p:cNvPr>
          <p:cNvSpPr>
            <a:spLocks noGrp="1"/>
          </p:cNvSpPr>
          <p:nvPr>
            <p:ph type="sldNum" sz="quarter" idx="12"/>
          </p:nvPr>
        </p:nvSpPr>
        <p:spPr/>
        <p:txBody>
          <a:bodyPr/>
          <a:lstStyle/>
          <a:p>
            <a:fld id="{238D974C-B194-4AA9-B594-062E052A82EF}" type="slidenum">
              <a:rPr kumimoji="1" lang="ja-JP" altLang="en-US" smtClean="0"/>
              <a:t>10</a:t>
            </a:fld>
            <a:endParaRPr kumimoji="1" lang="ja-JP" altLang="en-US"/>
          </a:p>
        </p:txBody>
      </p:sp>
    </p:spTree>
    <p:extLst>
      <p:ext uri="{BB962C8B-B14F-4D97-AF65-F5344CB8AC3E}">
        <p14:creationId xmlns:p14="http://schemas.microsoft.com/office/powerpoint/2010/main" val="1514023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C8D97-8F84-3EF7-BDE7-12ED412F16CF}"/>
              </a:ext>
            </a:extLst>
          </p:cNvPr>
          <p:cNvSpPr>
            <a:spLocks noGrp="1"/>
          </p:cNvSpPr>
          <p:nvPr>
            <p:ph type="title"/>
          </p:nvPr>
        </p:nvSpPr>
        <p:spPr/>
        <p:txBody>
          <a:bodyPr/>
          <a:lstStyle/>
          <a:p>
            <a:r>
              <a:rPr kumimoji="1" lang="en-US" altLang="ja-JP" dirty="0"/>
              <a:t>UTAS</a:t>
            </a:r>
            <a:r>
              <a:rPr kumimoji="1" lang="ja-JP" altLang="en-US" dirty="0"/>
              <a:t>：言語の切り替え</a:t>
            </a:r>
            <a:r>
              <a:rPr kumimoji="1" lang="ja-JP" altLang="en-US" sz="2800" dirty="0"/>
              <a:t>（ログイン後）</a:t>
            </a:r>
            <a:endParaRPr kumimoji="1" lang="ja-JP" altLang="en-US" dirty="0"/>
          </a:p>
        </p:txBody>
      </p:sp>
      <p:pic>
        <p:nvPicPr>
          <p:cNvPr id="8" name="コンテンツ プレースホルダー 7" descr="グラフィカル ユーザー インターフェイス, テキスト, アプリケーション, メール&#10;&#10;自動的に生成された説明">
            <a:extLst>
              <a:ext uri="{FF2B5EF4-FFF2-40B4-BE49-F238E27FC236}">
                <a16:creationId xmlns:a16="http://schemas.microsoft.com/office/drawing/2014/main" id="{509240F3-40C9-FB1B-BC3A-610789B63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6904" y="1250950"/>
            <a:ext cx="8598191" cy="5175250"/>
          </a:xfrm>
        </p:spPr>
      </p:pic>
      <p:sp>
        <p:nvSpPr>
          <p:cNvPr id="4" name="日付プレースホルダー 3">
            <a:extLst>
              <a:ext uri="{FF2B5EF4-FFF2-40B4-BE49-F238E27FC236}">
                <a16:creationId xmlns:a16="http://schemas.microsoft.com/office/drawing/2014/main" id="{47C5E42C-C65D-6438-B6D1-22B87701C402}"/>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F391C92-E365-4B2A-1CC2-05F9C392C553}"/>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7A44E3AB-3F71-001B-77F0-9BA30FAC4466}"/>
              </a:ext>
            </a:extLst>
          </p:cNvPr>
          <p:cNvSpPr>
            <a:spLocks noGrp="1"/>
          </p:cNvSpPr>
          <p:nvPr>
            <p:ph type="sldNum" sz="quarter" idx="12"/>
          </p:nvPr>
        </p:nvSpPr>
        <p:spPr/>
        <p:txBody>
          <a:bodyPr/>
          <a:lstStyle/>
          <a:p>
            <a:fld id="{238D974C-B194-4AA9-B594-062E052A82EF}" type="slidenum">
              <a:rPr kumimoji="1" lang="ja-JP" altLang="en-US" smtClean="0"/>
              <a:t>11</a:t>
            </a:fld>
            <a:endParaRPr kumimoji="1" lang="ja-JP" altLang="en-US"/>
          </a:p>
        </p:txBody>
      </p:sp>
      <p:sp>
        <p:nvSpPr>
          <p:cNvPr id="9" name="四角形: 角を丸くする 8">
            <a:extLst>
              <a:ext uri="{FF2B5EF4-FFF2-40B4-BE49-F238E27FC236}">
                <a16:creationId xmlns:a16="http://schemas.microsoft.com/office/drawing/2014/main" id="{4EB7A6F3-304A-48B7-2757-1B80F8A5E64B}"/>
              </a:ext>
            </a:extLst>
          </p:cNvPr>
          <p:cNvSpPr/>
          <p:nvPr/>
        </p:nvSpPr>
        <p:spPr>
          <a:xfrm>
            <a:off x="5691657" y="1231525"/>
            <a:ext cx="371696" cy="36933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03EFCF0-7787-6229-3759-0C90D5F7D210}"/>
              </a:ext>
            </a:extLst>
          </p:cNvPr>
          <p:cNvSpPr txBox="1"/>
          <p:nvPr/>
        </p:nvSpPr>
        <p:spPr>
          <a:xfrm>
            <a:off x="5891794" y="974770"/>
            <a:ext cx="3416320" cy="369332"/>
          </a:xfrm>
          <a:prstGeom prst="rect">
            <a:avLst/>
          </a:prstGeom>
          <a:noFill/>
        </p:spPr>
        <p:txBody>
          <a:bodyPr wrap="none" rtlCol="0">
            <a:spAutoFit/>
          </a:bodyPr>
          <a:lstStyle/>
          <a:p>
            <a:r>
              <a:rPr lang="ja-JP" altLang="en-US" dirty="0">
                <a:solidFill>
                  <a:srgbClr val="FF0000"/>
                </a:solidFill>
              </a:rPr>
              <a:t>言語の切り替えはここから可能</a:t>
            </a:r>
            <a:endParaRPr kumimoji="1" lang="ja-JP" altLang="en-US" dirty="0">
              <a:solidFill>
                <a:srgbClr val="FF0000"/>
              </a:solidFill>
            </a:endParaRPr>
          </a:p>
        </p:txBody>
      </p:sp>
      <p:sp>
        <p:nvSpPr>
          <p:cNvPr id="11" name="二等辺三角形 10">
            <a:extLst>
              <a:ext uri="{FF2B5EF4-FFF2-40B4-BE49-F238E27FC236}">
                <a16:creationId xmlns:a16="http://schemas.microsoft.com/office/drawing/2014/main" id="{A6DAB4EA-5015-BECD-561F-321C3121B08A}"/>
              </a:ext>
            </a:extLst>
          </p:cNvPr>
          <p:cNvSpPr/>
          <p:nvPr/>
        </p:nvSpPr>
        <p:spPr>
          <a:xfrm rot="10800000">
            <a:off x="5800577" y="1055416"/>
            <a:ext cx="153855" cy="132634"/>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472825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C8D97-8F84-3EF7-BDE7-12ED412F16CF}"/>
              </a:ext>
            </a:extLst>
          </p:cNvPr>
          <p:cNvSpPr>
            <a:spLocks noGrp="1"/>
          </p:cNvSpPr>
          <p:nvPr>
            <p:ph type="title"/>
          </p:nvPr>
        </p:nvSpPr>
        <p:spPr/>
        <p:txBody>
          <a:bodyPr/>
          <a:lstStyle/>
          <a:p>
            <a:r>
              <a:rPr kumimoji="1" lang="en-US" altLang="ja-JP" dirty="0"/>
              <a:t>UTAS</a:t>
            </a:r>
            <a:r>
              <a:rPr kumimoji="1" lang="ja-JP" altLang="en-US" dirty="0"/>
              <a:t>：言語の切り替え</a:t>
            </a:r>
          </a:p>
        </p:txBody>
      </p:sp>
      <p:pic>
        <p:nvPicPr>
          <p:cNvPr id="8" name="コンテンツ プレースホルダー 7" descr="グラフィカル ユーザー インターフェイス, テキスト, アプリケーション, メール&#10;&#10;自動的に生成された説明">
            <a:extLst>
              <a:ext uri="{FF2B5EF4-FFF2-40B4-BE49-F238E27FC236}">
                <a16:creationId xmlns:a16="http://schemas.microsoft.com/office/drawing/2014/main" id="{509240F3-40C9-FB1B-BC3A-610789B63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6904" y="1250950"/>
            <a:ext cx="8598191" cy="5175250"/>
          </a:xfrm>
        </p:spPr>
      </p:pic>
      <p:sp>
        <p:nvSpPr>
          <p:cNvPr id="4" name="日付プレースホルダー 3">
            <a:extLst>
              <a:ext uri="{FF2B5EF4-FFF2-40B4-BE49-F238E27FC236}">
                <a16:creationId xmlns:a16="http://schemas.microsoft.com/office/drawing/2014/main" id="{47C5E42C-C65D-6438-B6D1-22B87701C402}"/>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F391C92-E365-4B2A-1CC2-05F9C392C553}"/>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7A44E3AB-3F71-001B-77F0-9BA30FAC4466}"/>
              </a:ext>
            </a:extLst>
          </p:cNvPr>
          <p:cNvSpPr>
            <a:spLocks noGrp="1"/>
          </p:cNvSpPr>
          <p:nvPr>
            <p:ph type="sldNum" sz="quarter" idx="12"/>
          </p:nvPr>
        </p:nvSpPr>
        <p:spPr/>
        <p:txBody>
          <a:bodyPr/>
          <a:lstStyle/>
          <a:p>
            <a:fld id="{238D974C-B194-4AA9-B594-062E052A82EF}" type="slidenum">
              <a:rPr kumimoji="1" lang="ja-JP" altLang="en-US" smtClean="0"/>
              <a:t>12</a:t>
            </a:fld>
            <a:endParaRPr kumimoji="1" lang="ja-JP" altLang="en-US"/>
          </a:p>
        </p:txBody>
      </p:sp>
      <p:sp>
        <p:nvSpPr>
          <p:cNvPr id="3" name="四角形: 角を丸くする 2">
            <a:extLst>
              <a:ext uri="{FF2B5EF4-FFF2-40B4-BE49-F238E27FC236}">
                <a16:creationId xmlns:a16="http://schemas.microsoft.com/office/drawing/2014/main" id="{6EB865FB-4B8F-5168-24D0-AA5AC0263E6A}"/>
              </a:ext>
            </a:extLst>
          </p:cNvPr>
          <p:cNvSpPr/>
          <p:nvPr/>
        </p:nvSpPr>
        <p:spPr>
          <a:xfrm>
            <a:off x="5567831" y="1774450"/>
            <a:ext cx="490069" cy="46868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C609FF7C-42C2-ECD2-7F60-A0BA890C7864}"/>
              </a:ext>
            </a:extLst>
          </p:cNvPr>
          <p:cNvSpPr/>
          <p:nvPr/>
        </p:nvSpPr>
        <p:spPr>
          <a:xfrm>
            <a:off x="3548531" y="4488768"/>
            <a:ext cx="1175869" cy="32707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D259A9B1-0D54-055E-B711-1AD1B86D6788}"/>
              </a:ext>
            </a:extLst>
          </p:cNvPr>
          <p:cNvPicPr>
            <a:picLocks noChangeAspect="1"/>
          </p:cNvPicPr>
          <p:nvPr/>
        </p:nvPicPr>
        <p:blipFill>
          <a:blip r:embed="rId3"/>
          <a:stretch>
            <a:fillRect/>
          </a:stretch>
        </p:blipFill>
        <p:spPr>
          <a:xfrm>
            <a:off x="5812865" y="4488768"/>
            <a:ext cx="3852000" cy="1321544"/>
          </a:xfrm>
          <a:prstGeom prst="rect">
            <a:avLst/>
          </a:prstGeom>
          <a:ln w="19050">
            <a:solidFill>
              <a:schemeClr val="tx1"/>
            </a:solidFill>
          </a:ln>
          <a:effectLst>
            <a:outerShdw blurRad="292100" dist="139700" dir="2700000" algn="tl" rotWithShape="0">
              <a:srgbClr val="333333">
                <a:alpha val="65000"/>
              </a:srgbClr>
            </a:outerShdw>
          </a:effectLst>
        </p:spPr>
      </p:pic>
      <p:sp>
        <p:nvSpPr>
          <p:cNvPr id="13" name="四角形: 角を丸くする 12">
            <a:extLst>
              <a:ext uri="{FF2B5EF4-FFF2-40B4-BE49-F238E27FC236}">
                <a16:creationId xmlns:a16="http://schemas.microsoft.com/office/drawing/2014/main" id="{389E8658-AA62-68FA-7AAA-B2ABF98EEAC9}"/>
              </a:ext>
            </a:extLst>
          </p:cNvPr>
          <p:cNvSpPr/>
          <p:nvPr/>
        </p:nvSpPr>
        <p:spPr>
          <a:xfrm>
            <a:off x="3548531" y="5410788"/>
            <a:ext cx="1175869" cy="944292"/>
          </a:xfrm>
          <a:prstGeom prst="roundRect">
            <a:avLst>
              <a:gd name="adj" fmla="val 8597"/>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3397D4E9-E623-D6DF-2044-2E7D53694C8E}"/>
              </a:ext>
            </a:extLst>
          </p:cNvPr>
          <p:cNvSpPr/>
          <p:nvPr/>
        </p:nvSpPr>
        <p:spPr>
          <a:xfrm>
            <a:off x="5964071" y="5233956"/>
            <a:ext cx="1762609" cy="24700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リーフォーム: 図形 14">
            <a:extLst>
              <a:ext uri="{FF2B5EF4-FFF2-40B4-BE49-F238E27FC236}">
                <a16:creationId xmlns:a16="http://schemas.microsoft.com/office/drawing/2014/main" id="{68AE3811-A531-8A5A-F972-6CCD28CCD56E}"/>
              </a:ext>
            </a:extLst>
          </p:cNvPr>
          <p:cNvSpPr/>
          <p:nvPr/>
        </p:nvSpPr>
        <p:spPr>
          <a:xfrm>
            <a:off x="4640580" y="2240280"/>
            <a:ext cx="1196340" cy="2202180"/>
          </a:xfrm>
          <a:custGeom>
            <a:avLst/>
            <a:gdLst>
              <a:gd name="connsiteX0" fmla="*/ 1196340 w 1196340"/>
              <a:gd name="connsiteY0" fmla="*/ 0 h 2202180"/>
              <a:gd name="connsiteX1" fmla="*/ 1196340 w 1196340"/>
              <a:gd name="connsiteY1" fmla="*/ 1082040 h 2202180"/>
              <a:gd name="connsiteX2" fmla="*/ 0 w 1196340"/>
              <a:gd name="connsiteY2" fmla="*/ 1082040 h 2202180"/>
              <a:gd name="connsiteX3" fmla="*/ 0 w 1196340"/>
              <a:gd name="connsiteY3" fmla="*/ 2202180 h 2202180"/>
            </a:gdLst>
            <a:ahLst/>
            <a:cxnLst>
              <a:cxn ang="0">
                <a:pos x="connsiteX0" y="connsiteY0"/>
              </a:cxn>
              <a:cxn ang="0">
                <a:pos x="connsiteX1" y="connsiteY1"/>
              </a:cxn>
              <a:cxn ang="0">
                <a:pos x="connsiteX2" y="connsiteY2"/>
              </a:cxn>
              <a:cxn ang="0">
                <a:pos x="connsiteX3" y="connsiteY3"/>
              </a:cxn>
            </a:cxnLst>
            <a:rect l="l" t="t" r="r" b="b"/>
            <a:pathLst>
              <a:path w="1196340" h="2202180">
                <a:moveTo>
                  <a:pt x="1196340" y="0"/>
                </a:moveTo>
                <a:lnTo>
                  <a:pt x="1196340" y="1082040"/>
                </a:lnTo>
                <a:lnTo>
                  <a:pt x="0" y="1082040"/>
                </a:lnTo>
                <a:lnTo>
                  <a:pt x="0" y="2202180"/>
                </a:lnTo>
              </a:path>
            </a:pathLst>
          </a:custGeom>
          <a:noFill/>
          <a:ln w="28575">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31C75808-A82B-0F05-E116-E49DC7BE0DBA}"/>
              </a:ext>
            </a:extLst>
          </p:cNvPr>
          <p:cNvSpPr/>
          <p:nvPr/>
        </p:nvSpPr>
        <p:spPr>
          <a:xfrm>
            <a:off x="4724400" y="4709160"/>
            <a:ext cx="1470660" cy="524796"/>
          </a:xfrm>
          <a:custGeom>
            <a:avLst/>
            <a:gdLst>
              <a:gd name="connsiteX0" fmla="*/ 0 w 1470660"/>
              <a:gd name="connsiteY0" fmla="*/ 0 h 777240"/>
              <a:gd name="connsiteX1" fmla="*/ 1470660 w 1470660"/>
              <a:gd name="connsiteY1" fmla="*/ 0 h 777240"/>
              <a:gd name="connsiteX2" fmla="*/ 1470660 w 1470660"/>
              <a:gd name="connsiteY2" fmla="*/ 777240 h 777240"/>
            </a:gdLst>
            <a:ahLst/>
            <a:cxnLst>
              <a:cxn ang="0">
                <a:pos x="connsiteX0" y="connsiteY0"/>
              </a:cxn>
              <a:cxn ang="0">
                <a:pos x="connsiteX1" y="connsiteY1"/>
              </a:cxn>
              <a:cxn ang="0">
                <a:pos x="connsiteX2" y="connsiteY2"/>
              </a:cxn>
            </a:cxnLst>
            <a:rect l="l" t="t" r="r" b="b"/>
            <a:pathLst>
              <a:path w="1470660" h="777240">
                <a:moveTo>
                  <a:pt x="0" y="0"/>
                </a:moveTo>
                <a:lnTo>
                  <a:pt x="1470660" y="0"/>
                </a:lnTo>
                <a:lnTo>
                  <a:pt x="1470660" y="777240"/>
                </a:lnTo>
              </a:path>
            </a:pathLst>
          </a:custGeom>
          <a:noFill/>
          <a:ln w="28575">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B9D3E18-98A6-5431-0AD7-A3E197D87034}"/>
              </a:ext>
            </a:extLst>
          </p:cNvPr>
          <p:cNvSpPr txBox="1"/>
          <p:nvPr/>
        </p:nvSpPr>
        <p:spPr>
          <a:xfrm>
            <a:off x="185809" y="5421269"/>
            <a:ext cx="3287119" cy="923330"/>
          </a:xfrm>
          <a:prstGeom prst="rect">
            <a:avLst/>
          </a:prstGeom>
          <a:solidFill>
            <a:schemeClr val="bg1"/>
          </a:solidFill>
        </p:spPr>
        <p:txBody>
          <a:bodyPr wrap="square" rtlCol="0">
            <a:spAutoFit/>
          </a:bodyPr>
          <a:lstStyle/>
          <a:p>
            <a:r>
              <a:rPr kumimoji="1" lang="ja-JP" altLang="en-US" dirty="0">
                <a:solidFill>
                  <a:srgbClr val="FF0000"/>
                </a:solidFill>
              </a:rPr>
              <a:t>マニュアル</a:t>
            </a:r>
            <a:endParaRPr kumimoji="1" lang="en-US" altLang="ja-JP" dirty="0">
              <a:solidFill>
                <a:srgbClr val="FF0000"/>
              </a:solidFill>
            </a:endParaRPr>
          </a:p>
          <a:p>
            <a:r>
              <a:rPr lang="ja-JP" altLang="en-US" dirty="0">
                <a:solidFill>
                  <a:srgbClr val="FF0000"/>
                </a:solidFill>
              </a:rPr>
              <a:t>（教員向け：日本語版のみ）</a:t>
            </a:r>
            <a:endParaRPr lang="en-US" altLang="ja-JP" dirty="0">
              <a:solidFill>
                <a:srgbClr val="FF0000"/>
              </a:solidFill>
            </a:endParaRPr>
          </a:p>
          <a:p>
            <a:r>
              <a:rPr kumimoji="1" lang="ja-JP" altLang="en-US" dirty="0">
                <a:solidFill>
                  <a:srgbClr val="FF0000"/>
                </a:solidFill>
              </a:rPr>
              <a:t>（学生向け：和英）</a:t>
            </a:r>
          </a:p>
        </p:txBody>
      </p:sp>
      <p:sp>
        <p:nvSpPr>
          <p:cNvPr id="18" name="テキスト ボックス 17">
            <a:extLst>
              <a:ext uri="{FF2B5EF4-FFF2-40B4-BE49-F238E27FC236}">
                <a16:creationId xmlns:a16="http://schemas.microsoft.com/office/drawing/2014/main" id="{6D29E279-73CC-737A-3A15-E0E9FA9A30FC}"/>
              </a:ext>
            </a:extLst>
          </p:cNvPr>
          <p:cNvSpPr txBox="1"/>
          <p:nvPr/>
        </p:nvSpPr>
        <p:spPr>
          <a:xfrm>
            <a:off x="5886208" y="2302479"/>
            <a:ext cx="877163" cy="369332"/>
          </a:xfrm>
          <a:prstGeom prst="rect">
            <a:avLst/>
          </a:prstGeom>
          <a:solidFill>
            <a:schemeClr val="bg1"/>
          </a:solidFill>
        </p:spPr>
        <p:txBody>
          <a:bodyPr wrap="none" rtlCol="0">
            <a:spAutoFit/>
          </a:bodyPr>
          <a:lstStyle/>
          <a:p>
            <a:r>
              <a:rPr kumimoji="1" lang="ja-JP" altLang="en-US" dirty="0">
                <a:solidFill>
                  <a:srgbClr val="FF0000"/>
                </a:solidFill>
              </a:rPr>
              <a:t>その他</a:t>
            </a:r>
          </a:p>
        </p:txBody>
      </p:sp>
      <p:sp>
        <p:nvSpPr>
          <p:cNvPr id="19" name="テキスト ボックス 18">
            <a:extLst>
              <a:ext uri="{FF2B5EF4-FFF2-40B4-BE49-F238E27FC236}">
                <a16:creationId xmlns:a16="http://schemas.microsoft.com/office/drawing/2014/main" id="{7DA6387F-1377-102B-F72A-71D793DBA625}"/>
              </a:ext>
            </a:extLst>
          </p:cNvPr>
          <p:cNvSpPr txBox="1"/>
          <p:nvPr/>
        </p:nvSpPr>
        <p:spPr>
          <a:xfrm>
            <a:off x="5812865" y="5893482"/>
            <a:ext cx="3877985" cy="369332"/>
          </a:xfrm>
          <a:prstGeom prst="rect">
            <a:avLst/>
          </a:prstGeom>
          <a:solidFill>
            <a:schemeClr val="bg1"/>
          </a:solidFill>
        </p:spPr>
        <p:txBody>
          <a:bodyPr wrap="none" rtlCol="0">
            <a:spAutoFit/>
          </a:bodyPr>
          <a:lstStyle/>
          <a:p>
            <a:r>
              <a:rPr lang="ja-JP" altLang="en-US" dirty="0">
                <a:solidFill>
                  <a:srgbClr val="FF0000"/>
                </a:solidFill>
              </a:rPr>
              <a:t>シラバス作成のためのガイドライン</a:t>
            </a:r>
            <a:endParaRPr kumimoji="1" lang="en-US" altLang="ja-JP" dirty="0">
              <a:solidFill>
                <a:srgbClr val="FF0000"/>
              </a:solidFill>
            </a:endParaRPr>
          </a:p>
        </p:txBody>
      </p:sp>
    </p:spTree>
    <p:extLst>
      <p:ext uri="{BB962C8B-B14F-4D97-AF65-F5344CB8AC3E}">
        <p14:creationId xmlns:p14="http://schemas.microsoft.com/office/powerpoint/2010/main" val="404086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6576374-3B87-0183-9CF0-7F730510D133}"/>
              </a:ext>
            </a:extLst>
          </p:cNvPr>
          <p:cNvPicPr>
            <a:picLocks/>
          </p:cNvPicPr>
          <p:nvPr/>
        </p:nvPicPr>
        <p:blipFill>
          <a:blip r:embed="rId2"/>
          <a:stretch>
            <a:fillRect/>
          </a:stretch>
        </p:blipFill>
        <p:spPr>
          <a:xfrm>
            <a:off x="0" y="0"/>
            <a:ext cx="12192000" cy="3303000"/>
          </a:xfrm>
          <a:prstGeom prst="rect">
            <a:avLst/>
          </a:prstGeom>
        </p:spPr>
      </p:pic>
      <p:pic>
        <p:nvPicPr>
          <p:cNvPr id="9" name="Picture 2">
            <a:extLst>
              <a:ext uri="{FF2B5EF4-FFF2-40B4-BE49-F238E27FC236}">
                <a16:creationId xmlns:a16="http://schemas.microsoft.com/office/drawing/2014/main" id="{21D5634B-862A-71F4-FABB-A733EE8A38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13</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UTOL</a:t>
            </a:r>
            <a:endParaRPr lang="en-US" altLang="ja-JP" sz="6600" dirty="0"/>
          </a:p>
          <a:p>
            <a:pPr algn="ctr"/>
            <a:r>
              <a:rPr lang="en-US" altLang="ja-JP" sz="2800" b="0" dirty="0" err="1"/>
              <a:t>UTokyo</a:t>
            </a:r>
            <a:r>
              <a:rPr lang="en-US" altLang="ja-JP" sz="2800" b="0" dirty="0"/>
              <a:t> LMS</a:t>
            </a:r>
            <a:r>
              <a:rPr lang="ja-JP" altLang="en-US" sz="2800" b="0" dirty="0"/>
              <a:t>（学習管理システム）</a:t>
            </a:r>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5" name="四角形: 角を丸くする 4">
            <a:extLst>
              <a:ext uri="{FF2B5EF4-FFF2-40B4-BE49-F238E27FC236}">
                <a16:creationId xmlns:a16="http://schemas.microsoft.com/office/drawing/2014/main" id="{AF13D486-7FBD-85DB-AF48-B8B8DDE71006}"/>
              </a:ext>
            </a:extLst>
          </p:cNvPr>
          <p:cNvSpPr/>
          <p:nvPr/>
        </p:nvSpPr>
        <p:spPr>
          <a:xfrm>
            <a:off x="4523874" y="4482078"/>
            <a:ext cx="1876926" cy="602088"/>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D3527AB5-2107-281C-5DB3-EBEDDAD27DB8}"/>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0F78994-B984-E546-C707-B846A29C2386}"/>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D876CDD3-4FC0-B7C7-0C24-C56C68097DEE}"/>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4244552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a:extLst>
              <a:ext uri="{FF2B5EF4-FFF2-40B4-BE49-F238E27FC236}">
                <a16:creationId xmlns:a16="http://schemas.microsoft.com/office/drawing/2014/main" id="{48BF79C9-4850-5CE7-0EB5-018F1EFDB5EF}"/>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001272C9-F260-A99E-0B71-5409D925D4A7}"/>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6039CD7F-BA46-BD11-6767-D20385379EAC}"/>
              </a:ext>
            </a:extLst>
          </p:cNvPr>
          <p:cNvSpPr>
            <a:spLocks noGrp="1"/>
          </p:cNvSpPr>
          <p:nvPr>
            <p:ph type="sldNum" sz="quarter" idx="12"/>
          </p:nvPr>
        </p:nvSpPr>
        <p:spPr/>
        <p:txBody>
          <a:bodyPr/>
          <a:lstStyle/>
          <a:p>
            <a:fld id="{238D974C-B194-4AA9-B594-062E052A82EF}" type="slidenum">
              <a:rPr kumimoji="1" lang="ja-JP" altLang="en-US" smtClean="0"/>
              <a:t>14</a:t>
            </a:fld>
            <a:endParaRPr kumimoji="1" lang="ja-JP" altLang="en-US"/>
          </a:p>
        </p:txBody>
      </p:sp>
      <p:sp>
        <p:nvSpPr>
          <p:cNvPr id="7" name="タイトル 6">
            <a:extLst>
              <a:ext uri="{FF2B5EF4-FFF2-40B4-BE49-F238E27FC236}">
                <a16:creationId xmlns:a16="http://schemas.microsoft.com/office/drawing/2014/main" id="{1D1AE4D4-94D5-C832-31AD-6D70222C4241}"/>
              </a:ext>
            </a:extLst>
          </p:cNvPr>
          <p:cNvSpPr>
            <a:spLocks noGrp="1"/>
          </p:cNvSpPr>
          <p:nvPr>
            <p:ph type="title"/>
          </p:nvPr>
        </p:nvSpPr>
        <p:spPr/>
        <p:txBody>
          <a:bodyPr/>
          <a:lstStyle/>
          <a:p>
            <a:r>
              <a:rPr lang="en-US" altLang="ja-JP" dirty="0"/>
              <a:t>UTOL</a:t>
            </a:r>
            <a:r>
              <a:rPr lang="ja-JP" altLang="en-US" dirty="0"/>
              <a:t>へのログイン</a:t>
            </a:r>
          </a:p>
        </p:txBody>
      </p:sp>
      <p:sp>
        <p:nvSpPr>
          <p:cNvPr id="8" name="コンテンツ プレースホルダー 7">
            <a:extLst>
              <a:ext uri="{FF2B5EF4-FFF2-40B4-BE49-F238E27FC236}">
                <a16:creationId xmlns:a16="http://schemas.microsoft.com/office/drawing/2014/main" id="{5CE3B11C-999D-A8D0-E335-9C884CFD74A9}"/>
              </a:ext>
            </a:extLst>
          </p:cNvPr>
          <p:cNvSpPr>
            <a:spLocks noGrp="1"/>
          </p:cNvSpPr>
          <p:nvPr>
            <p:ph idx="1"/>
          </p:nvPr>
        </p:nvSpPr>
        <p:spPr/>
        <p:txBody>
          <a:bodyPr/>
          <a:lstStyle/>
          <a:p>
            <a:pPr marL="0" indent="0">
              <a:buNone/>
            </a:pPr>
            <a:r>
              <a:rPr lang="ja-JP" altLang="en-US" dirty="0"/>
              <a:t>「ログイン」を押す</a:t>
            </a:r>
          </a:p>
        </p:txBody>
      </p:sp>
      <p:pic>
        <p:nvPicPr>
          <p:cNvPr id="10" name="図 9" descr="グラフィカル ユーザー インターフェイス, アプリケーション, チャットまたはテキスト メッセージ&#10;&#10;自動的に生成された説明">
            <a:extLst>
              <a:ext uri="{FF2B5EF4-FFF2-40B4-BE49-F238E27FC236}">
                <a16:creationId xmlns:a16="http://schemas.microsoft.com/office/drawing/2014/main" id="{F746CA7C-8194-9C46-DB33-869204A3E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878" y="2438610"/>
            <a:ext cx="7363853" cy="2934109"/>
          </a:xfrm>
          <a:prstGeom prst="rect">
            <a:avLst/>
          </a:prstGeom>
          <a:ln>
            <a:noFill/>
          </a:ln>
          <a:effectLst>
            <a:outerShdw blurRad="292100" dist="139700" dir="2700000" algn="tl" rotWithShape="0">
              <a:srgbClr val="333333">
                <a:alpha val="65000"/>
              </a:srgbClr>
            </a:outerShdw>
          </a:effectLst>
        </p:spPr>
      </p:pic>
      <p:sp>
        <p:nvSpPr>
          <p:cNvPr id="12" name="四角形: 角を丸くする 11">
            <a:extLst>
              <a:ext uri="{FF2B5EF4-FFF2-40B4-BE49-F238E27FC236}">
                <a16:creationId xmlns:a16="http://schemas.microsoft.com/office/drawing/2014/main" id="{9AD3B6AA-447D-6CC6-311F-7C6AD4217A3A}"/>
              </a:ext>
            </a:extLst>
          </p:cNvPr>
          <p:cNvSpPr/>
          <p:nvPr/>
        </p:nvSpPr>
        <p:spPr>
          <a:xfrm>
            <a:off x="3378092" y="3937702"/>
            <a:ext cx="3036277" cy="59380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F618B225-6353-E2F2-ED05-D675360ABF37}"/>
              </a:ext>
            </a:extLst>
          </p:cNvPr>
          <p:cNvSpPr txBox="1"/>
          <p:nvPr/>
        </p:nvSpPr>
        <p:spPr>
          <a:xfrm>
            <a:off x="8610600" y="3160109"/>
            <a:ext cx="6877759" cy="400110"/>
          </a:xfrm>
          <a:prstGeom prst="rect">
            <a:avLst/>
          </a:prstGeom>
          <a:noFill/>
        </p:spPr>
        <p:txBody>
          <a:bodyPr wrap="square">
            <a:spAutoFit/>
          </a:bodyPr>
          <a:lstStyle/>
          <a:p>
            <a:r>
              <a:rPr lang="ja-JP" altLang="en-US" sz="2000" b="1" dirty="0">
                <a:solidFill>
                  <a:srgbClr val="FF0000"/>
                </a:solidFill>
              </a:rPr>
              <a:t>ここから言語を切り替え可能</a:t>
            </a:r>
            <a:endParaRPr lang="en-US" altLang="ja-JP" sz="2000" b="1" dirty="0">
              <a:solidFill>
                <a:srgbClr val="FF0000"/>
              </a:solidFill>
            </a:endParaRPr>
          </a:p>
        </p:txBody>
      </p:sp>
      <p:sp>
        <p:nvSpPr>
          <p:cNvPr id="15" name="フリーフォーム: 図形 14">
            <a:extLst>
              <a:ext uri="{FF2B5EF4-FFF2-40B4-BE49-F238E27FC236}">
                <a16:creationId xmlns:a16="http://schemas.microsoft.com/office/drawing/2014/main" id="{4885B950-4130-8204-9488-FC0470FF9131}"/>
              </a:ext>
            </a:extLst>
          </p:cNvPr>
          <p:cNvSpPr/>
          <p:nvPr/>
        </p:nvSpPr>
        <p:spPr>
          <a:xfrm>
            <a:off x="8091377" y="2786821"/>
            <a:ext cx="2424223" cy="404037"/>
          </a:xfrm>
          <a:custGeom>
            <a:avLst/>
            <a:gdLst>
              <a:gd name="connsiteX0" fmla="*/ 2424223 w 2424223"/>
              <a:gd name="connsiteY0" fmla="*/ 361507 h 404037"/>
              <a:gd name="connsiteX1" fmla="*/ 2424223 w 2424223"/>
              <a:gd name="connsiteY1" fmla="*/ 0 h 404037"/>
              <a:gd name="connsiteX2" fmla="*/ 0 w 2424223"/>
              <a:gd name="connsiteY2" fmla="*/ 0 h 404037"/>
              <a:gd name="connsiteX3" fmla="*/ 0 w 2424223"/>
              <a:gd name="connsiteY3" fmla="*/ 404037 h 404037"/>
            </a:gdLst>
            <a:ahLst/>
            <a:cxnLst>
              <a:cxn ang="0">
                <a:pos x="connsiteX0" y="connsiteY0"/>
              </a:cxn>
              <a:cxn ang="0">
                <a:pos x="connsiteX1" y="connsiteY1"/>
              </a:cxn>
              <a:cxn ang="0">
                <a:pos x="connsiteX2" y="connsiteY2"/>
              </a:cxn>
              <a:cxn ang="0">
                <a:pos x="connsiteX3" y="connsiteY3"/>
              </a:cxn>
            </a:cxnLst>
            <a:rect l="l" t="t" r="r" b="b"/>
            <a:pathLst>
              <a:path w="2424223" h="404037">
                <a:moveTo>
                  <a:pt x="2424223" y="361507"/>
                </a:moveTo>
                <a:lnTo>
                  <a:pt x="2424223" y="0"/>
                </a:lnTo>
                <a:lnTo>
                  <a:pt x="0" y="0"/>
                </a:lnTo>
                <a:lnTo>
                  <a:pt x="0" y="404037"/>
                </a:lnTo>
              </a:path>
            </a:pathLst>
          </a:custGeom>
          <a:noFill/>
          <a:ln w="19050">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7945A34-ED9B-D372-66C8-DD7FFFBBB165}"/>
              </a:ext>
            </a:extLst>
          </p:cNvPr>
          <p:cNvSpPr txBox="1"/>
          <p:nvPr/>
        </p:nvSpPr>
        <p:spPr>
          <a:xfrm>
            <a:off x="1273800" y="5714693"/>
            <a:ext cx="6184900" cy="369332"/>
          </a:xfrm>
          <a:prstGeom prst="rect">
            <a:avLst/>
          </a:prstGeom>
          <a:noFill/>
        </p:spPr>
        <p:txBody>
          <a:bodyPr wrap="square">
            <a:spAutoFit/>
          </a:bodyPr>
          <a:lstStyle/>
          <a:p>
            <a:pPr>
              <a:lnSpc>
                <a:spcPct val="100000"/>
              </a:lnSpc>
            </a:pPr>
            <a:r>
              <a:rPr kumimoji="1" lang="en" altLang="ja-JP" dirty="0">
                <a:hlinkClick r:id="rId3"/>
              </a:rPr>
              <a:t>https://utol.ecc.u-tokyo.ac.jp/</a:t>
            </a:r>
            <a:endParaRPr lang="en-US" altLang="ja-JP" dirty="0"/>
          </a:p>
        </p:txBody>
      </p:sp>
      <p:sp>
        <p:nvSpPr>
          <p:cNvPr id="17" name="テキスト ボックス 16">
            <a:extLst>
              <a:ext uri="{FF2B5EF4-FFF2-40B4-BE49-F238E27FC236}">
                <a16:creationId xmlns:a16="http://schemas.microsoft.com/office/drawing/2014/main" id="{C12BDAF0-36F0-62EC-094A-8BD697879CBC}"/>
              </a:ext>
            </a:extLst>
          </p:cNvPr>
          <p:cNvSpPr txBox="1"/>
          <p:nvPr/>
        </p:nvSpPr>
        <p:spPr>
          <a:xfrm>
            <a:off x="1211878" y="1666279"/>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Tree>
    <p:extLst>
      <p:ext uri="{BB962C8B-B14F-4D97-AF65-F5344CB8AC3E}">
        <p14:creationId xmlns:p14="http://schemas.microsoft.com/office/powerpoint/2010/main" val="3382972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9DD606-1C68-E1FE-0141-29ECDF9C9FD7}"/>
              </a:ext>
            </a:extLst>
          </p:cNvPr>
          <p:cNvSpPr>
            <a:spLocks noGrp="1"/>
          </p:cNvSpPr>
          <p:nvPr>
            <p:ph type="title"/>
          </p:nvPr>
        </p:nvSpPr>
        <p:spPr/>
        <p:txBody>
          <a:bodyPr/>
          <a:lstStyle/>
          <a:p>
            <a:r>
              <a:rPr kumimoji="1" lang="en-US" altLang="ja-JP" dirty="0"/>
              <a:t>UTOL: </a:t>
            </a:r>
            <a:r>
              <a:rPr kumimoji="1" lang="ja-JP" altLang="en-US" dirty="0"/>
              <a:t>言語の</a:t>
            </a:r>
            <a:r>
              <a:rPr lang="ja-JP" altLang="en-US" dirty="0"/>
              <a:t>切り替え</a:t>
            </a:r>
            <a:r>
              <a:rPr kumimoji="1" lang="ja-JP" altLang="en-US" sz="2800" dirty="0"/>
              <a:t>（ログイン後）</a:t>
            </a:r>
            <a:endParaRPr kumimoji="1" lang="ja-JP" altLang="en-US" dirty="0"/>
          </a:p>
        </p:txBody>
      </p:sp>
      <p:sp>
        <p:nvSpPr>
          <p:cNvPr id="4" name="日付プレースホルダー 3">
            <a:extLst>
              <a:ext uri="{FF2B5EF4-FFF2-40B4-BE49-F238E27FC236}">
                <a16:creationId xmlns:a16="http://schemas.microsoft.com/office/drawing/2014/main" id="{CE45F5C6-BDFD-8549-D51C-ECAC787CAD7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9998EA3-41F8-C3EF-4EB5-7A80844FBC72}"/>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0E4291AF-3DB9-470D-0FA6-B06AF2395203}"/>
              </a:ext>
            </a:extLst>
          </p:cNvPr>
          <p:cNvSpPr>
            <a:spLocks noGrp="1"/>
          </p:cNvSpPr>
          <p:nvPr>
            <p:ph type="sldNum" sz="quarter" idx="12"/>
          </p:nvPr>
        </p:nvSpPr>
        <p:spPr/>
        <p:txBody>
          <a:bodyPr/>
          <a:lstStyle/>
          <a:p>
            <a:fld id="{238D974C-B194-4AA9-B594-062E052A82EF}" type="slidenum">
              <a:rPr kumimoji="1" lang="ja-JP" altLang="en-US" smtClean="0"/>
              <a:t>15</a:t>
            </a:fld>
            <a:endParaRPr kumimoji="1" lang="ja-JP" altLang="en-US"/>
          </a:p>
        </p:txBody>
      </p:sp>
      <p:pic>
        <p:nvPicPr>
          <p:cNvPr id="11" name="コンテンツ プレースホルダー 13" descr="グラフィカル ユーザー インターフェイス, アプリケーション&#10;&#10;自動的に生成された説明">
            <a:extLst>
              <a:ext uri="{FF2B5EF4-FFF2-40B4-BE49-F238E27FC236}">
                <a16:creationId xmlns:a16="http://schemas.microsoft.com/office/drawing/2014/main" id="{76DA6D21-ADD0-B510-BA5E-2D0BD2AE4D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18" y="1390308"/>
            <a:ext cx="9726382" cy="4896533"/>
          </a:xfrm>
        </p:spPr>
      </p:pic>
      <p:sp>
        <p:nvSpPr>
          <p:cNvPr id="12" name="四角形: 角を丸くする 11">
            <a:extLst>
              <a:ext uri="{FF2B5EF4-FFF2-40B4-BE49-F238E27FC236}">
                <a16:creationId xmlns:a16="http://schemas.microsoft.com/office/drawing/2014/main" id="{BC6EC199-35BC-1C0F-A7BC-CFFF674D0920}"/>
              </a:ext>
            </a:extLst>
          </p:cNvPr>
          <p:cNvSpPr/>
          <p:nvPr/>
        </p:nvSpPr>
        <p:spPr>
          <a:xfrm>
            <a:off x="7787528" y="1524000"/>
            <a:ext cx="609711" cy="32385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9977B25-B3DF-2B89-8008-7D901CDC09DB}"/>
              </a:ext>
            </a:extLst>
          </p:cNvPr>
          <p:cNvSpPr txBox="1"/>
          <p:nvPr/>
        </p:nvSpPr>
        <p:spPr>
          <a:xfrm>
            <a:off x="7265291" y="1023773"/>
            <a:ext cx="3185487" cy="369332"/>
          </a:xfrm>
          <a:prstGeom prst="rect">
            <a:avLst/>
          </a:prstGeom>
          <a:noFill/>
        </p:spPr>
        <p:txBody>
          <a:bodyPr wrap="none" rtlCol="0">
            <a:spAutoFit/>
          </a:bodyPr>
          <a:lstStyle/>
          <a:p>
            <a:r>
              <a:rPr kumimoji="1" lang="ja-JP" altLang="en-US" dirty="0">
                <a:solidFill>
                  <a:srgbClr val="FF0000"/>
                </a:solidFill>
              </a:rPr>
              <a:t>言語はここから切り替え可能</a:t>
            </a:r>
          </a:p>
        </p:txBody>
      </p:sp>
      <p:sp>
        <p:nvSpPr>
          <p:cNvPr id="14" name="二等辺三角形 13">
            <a:extLst>
              <a:ext uri="{FF2B5EF4-FFF2-40B4-BE49-F238E27FC236}">
                <a16:creationId xmlns:a16="http://schemas.microsoft.com/office/drawing/2014/main" id="{36D001C2-0D99-EFEA-F393-4EA127FF403E}"/>
              </a:ext>
            </a:extLst>
          </p:cNvPr>
          <p:cNvSpPr/>
          <p:nvPr/>
        </p:nvSpPr>
        <p:spPr>
          <a:xfrm rot="10800000">
            <a:off x="8012989" y="1333684"/>
            <a:ext cx="153855" cy="132634"/>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5" name="図 14">
            <a:extLst>
              <a:ext uri="{FF2B5EF4-FFF2-40B4-BE49-F238E27FC236}">
                <a16:creationId xmlns:a16="http://schemas.microsoft.com/office/drawing/2014/main" id="{F38946CB-6AC5-0A66-FE30-D9619EADE054}"/>
              </a:ext>
            </a:extLst>
          </p:cNvPr>
          <p:cNvPicPr>
            <a:picLocks noChangeAspect="1"/>
          </p:cNvPicPr>
          <p:nvPr/>
        </p:nvPicPr>
        <p:blipFill>
          <a:blip r:embed="rId3"/>
          <a:stretch>
            <a:fillRect/>
          </a:stretch>
        </p:blipFill>
        <p:spPr>
          <a:xfrm>
            <a:off x="5414516" y="2026625"/>
            <a:ext cx="6392167" cy="2257740"/>
          </a:xfrm>
          <a:prstGeom prst="rect">
            <a:avLst/>
          </a:prstGeom>
          <a:ln w="19050">
            <a:solidFill>
              <a:schemeClr val="tx1"/>
            </a:solidFill>
          </a:ln>
          <a:effectLst>
            <a:outerShdw blurRad="292100" dist="139700" dir="2700000" algn="tl" rotWithShape="0">
              <a:srgbClr val="333333">
                <a:alpha val="65000"/>
              </a:srgbClr>
            </a:outerShdw>
          </a:effectLst>
        </p:spPr>
      </p:pic>
      <p:sp>
        <p:nvSpPr>
          <p:cNvPr id="16" name="四角形: 角を丸くする 15">
            <a:extLst>
              <a:ext uri="{FF2B5EF4-FFF2-40B4-BE49-F238E27FC236}">
                <a16:creationId xmlns:a16="http://schemas.microsoft.com/office/drawing/2014/main" id="{21BAC2A4-DB84-AC8E-3267-8BD3A429072C}"/>
              </a:ext>
            </a:extLst>
          </p:cNvPr>
          <p:cNvSpPr/>
          <p:nvPr/>
        </p:nvSpPr>
        <p:spPr>
          <a:xfrm>
            <a:off x="7069070" y="3653789"/>
            <a:ext cx="1097772" cy="58653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A2A2C931-D8EE-8216-1F2D-81A7DC8A6BF8}"/>
              </a:ext>
            </a:extLst>
          </p:cNvPr>
          <p:cNvCxnSpPr/>
          <p:nvPr/>
        </p:nvCxnSpPr>
        <p:spPr>
          <a:xfrm>
            <a:off x="7905750" y="1847850"/>
            <a:ext cx="0" cy="1758950"/>
          </a:xfrm>
          <a:prstGeom prst="line">
            <a:avLst/>
          </a:prstGeom>
          <a:ln w="28575">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9882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コンテンツ プレースホルダー 13" descr="グラフィカル ユーザー インターフェイス, アプリケーション&#10;&#10;自動的に生成された説明">
            <a:extLst>
              <a:ext uri="{FF2B5EF4-FFF2-40B4-BE49-F238E27FC236}">
                <a16:creationId xmlns:a16="http://schemas.microsoft.com/office/drawing/2014/main" id="{76DA6D21-ADD0-B510-BA5E-2D0BD2AE4D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918" y="1390308"/>
            <a:ext cx="9726382" cy="4896533"/>
          </a:xfrm>
        </p:spPr>
      </p:pic>
      <p:pic>
        <p:nvPicPr>
          <p:cNvPr id="20" name="図 19">
            <a:extLst>
              <a:ext uri="{FF2B5EF4-FFF2-40B4-BE49-F238E27FC236}">
                <a16:creationId xmlns:a16="http://schemas.microsoft.com/office/drawing/2014/main" id="{2DFEAFAA-EDEA-6071-3334-9F5ED64A2510}"/>
              </a:ext>
            </a:extLst>
          </p:cNvPr>
          <p:cNvPicPr>
            <a:picLocks noChangeAspect="1"/>
          </p:cNvPicPr>
          <p:nvPr/>
        </p:nvPicPr>
        <p:blipFill>
          <a:blip r:embed="rId3"/>
          <a:stretch>
            <a:fillRect/>
          </a:stretch>
        </p:blipFill>
        <p:spPr>
          <a:xfrm>
            <a:off x="5562600" y="2005104"/>
            <a:ext cx="4848902" cy="2581635"/>
          </a:xfrm>
          <a:prstGeom prst="rect">
            <a:avLst/>
          </a:prstGeom>
          <a:ln w="28575">
            <a:solidFill>
              <a:schemeClr val="tx1"/>
            </a:solidFill>
          </a:ln>
        </p:spPr>
      </p:pic>
      <p:sp>
        <p:nvSpPr>
          <p:cNvPr id="2" name="タイトル 1">
            <a:extLst>
              <a:ext uri="{FF2B5EF4-FFF2-40B4-BE49-F238E27FC236}">
                <a16:creationId xmlns:a16="http://schemas.microsoft.com/office/drawing/2014/main" id="{449DD606-1C68-E1FE-0141-29ECDF9C9FD7}"/>
              </a:ext>
            </a:extLst>
          </p:cNvPr>
          <p:cNvSpPr>
            <a:spLocks noGrp="1"/>
          </p:cNvSpPr>
          <p:nvPr>
            <p:ph type="title"/>
          </p:nvPr>
        </p:nvSpPr>
        <p:spPr/>
        <p:txBody>
          <a:bodyPr/>
          <a:lstStyle/>
          <a:p>
            <a:r>
              <a:rPr kumimoji="1" lang="en-US" altLang="ja-JP" dirty="0"/>
              <a:t>UTOL: </a:t>
            </a:r>
            <a:r>
              <a:rPr kumimoji="1" lang="ja-JP" altLang="en-US" dirty="0"/>
              <a:t>詳細マニュアル</a:t>
            </a:r>
          </a:p>
        </p:txBody>
      </p:sp>
      <p:sp>
        <p:nvSpPr>
          <p:cNvPr id="4" name="日付プレースホルダー 3">
            <a:extLst>
              <a:ext uri="{FF2B5EF4-FFF2-40B4-BE49-F238E27FC236}">
                <a16:creationId xmlns:a16="http://schemas.microsoft.com/office/drawing/2014/main" id="{CE45F5C6-BDFD-8549-D51C-ECAC787CAD7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C9998EA3-41F8-C3EF-4EB5-7A80844FBC72}"/>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0E4291AF-3DB9-470D-0FA6-B06AF2395203}"/>
              </a:ext>
            </a:extLst>
          </p:cNvPr>
          <p:cNvSpPr>
            <a:spLocks noGrp="1"/>
          </p:cNvSpPr>
          <p:nvPr>
            <p:ph type="sldNum" sz="quarter" idx="12"/>
          </p:nvPr>
        </p:nvSpPr>
        <p:spPr/>
        <p:txBody>
          <a:bodyPr/>
          <a:lstStyle/>
          <a:p>
            <a:fld id="{238D974C-B194-4AA9-B594-062E052A82EF}" type="slidenum">
              <a:rPr kumimoji="1" lang="ja-JP" altLang="en-US" smtClean="0"/>
              <a:t>16</a:t>
            </a:fld>
            <a:endParaRPr kumimoji="1" lang="ja-JP" altLang="en-US"/>
          </a:p>
        </p:txBody>
      </p:sp>
      <p:sp>
        <p:nvSpPr>
          <p:cNvPr id="3" name="四角形: 角を丸くする 2">
            <a:extLst>
              <a:ext uri="{FF2B5EF4-FFF2-40B4-BE49-F238E27FC236}">
                <a16:creationId xmlns:a16="http://schemas.microsoft.com/office/drawing/2014/main" id="{F02C6E98-5EAA-E59F-D682-FC8DD83D0C3E}"/>
              </a:ext>
            </a:extLst>
          </p:cNvPr>
          <p:cNvSpPr/>
          <p:nvPr/>
        </p:nvSpPr>
        <p:spPr>
          <a:xfrm>
            <a:off x="5655757" y="1535545"/>
            <a:ext cx="724710" cy="32385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46E2AC3-FB78-5F78-2DD1-96DC637AD2A4}"/>
              </a:ext>
            </a:extLst>
          </p:cNvPr>
          <p:cNvSpPr txBox="1"/>
          <p:nvPr/>
        </p:nvSpPr>
        <p:spPr>
          <a:xfrm>
            <a:off x="4082625" y="1028038"/>
            <a:ext cx="3877985" cy="369332"/>
          </a:xfrm>
          <a:prstGeom prst="rect">
            <a:avLst/>
          </a:prstGeom>
          <a:noFill/>
        </p:spPr>
        <p:txBody>
          <a:bodyPr wrap="none" lIns="91440" tIns="45720" rIns="91440" bIns="45720" rtlCol="0" anchor="t">
            <a:spAutoFit/>
          </a:bodyPr>
          <a:lstStyle/>
          <a:p>
            <a:r>
              <a:rPr kumimoji="1" lang="ja-JP" altLang="en-US" dirty="0">
                <a:solidFill>
                  <a:srgbClr val="FF0000"/>
                </a:solidFill>
                <a:ea typeface="メイリオ"/>
              </a:rPr>
              <a:t>マニュアルはここから</a:t>
            </a:r>
            <a:r>
              <a:rPr kumimoji="1" lang="ja-JP" altLang="en-US" dirty="0">
                <a:solidFill>
                  <a:srgbClr val="FF0000"/>
                </a:solidFill>
                <a:ea typeface="メイリオ"/>
                <a:cs typeface="Calibri"/>
              </a:rPr>
              <a:t>参照できます</a:t>
            </a:r>
            <a:endParaRPr kumimoji="1" lang="en-US" altLang="ja-JP" dirty="0">
              <a:solidFill>
                <a:srgbClr val="FF0000"/>
              </a:solidFill>
              <a:ea typeface="メイリオ"/>
            </a:endParaRPr>
          </a:p>
        </p:txBody>
      </p:sp>
      <p:sp>
        <p:nvSpPr>
          <p:cNvPr id="8" name="二等辺三角形 7">
            <a:extLst>
              <a:ext uri="{FF2B5EF4-FFF2-40B4-BE49-F238E27FC236}">
                <a16:creationId xmlns:a16="http://schemas.microsoft.com/office/drawing/2014/main" id="{9044AA38-C67B-077B-86A2-F3433C1A7947}"/>
              </a:ext>
            </a:extLst>
          </p:cNvPr>
          <p:cNvSpPr/>
          <p:nvPr/>
        </p:nvSpPr>
        <p:spPr>
          <a:xfrm rot="10800000">
            <a:off x="5942889" y="1345229"/>
            <a:ext cx="153855" cy="132634"/>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DE238B01-1B4A-53DA-87C9-C38FBDB3C604}"/>
              </a:ext>
            </a:extLst>
          </p:cNvPr>
          <p:cNvSpPr/>
          <p:nvPr/>
        </p:nvSpPr>
        <p:spPr>
          <a:xfrm>
            <a:off x="7249410" y="3164513"/>
            <a:ext cx="2088292" cy="124871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リーフォーム: 図形 17">
            <a:extLst>
              <a:ext uri="{FF2B5EF4-FFF2-40B4-BE49-F238E27FC236}">
                <a16:creationId xmlns:a16="http://schemas.microsoft.com/office/drawing/2014/main" id="{911ECBB3-C11B-19F3-85F5-8067B11A0DBD}"/>
              </a:ext>
            </a:extLst>
          </p:cNvPr>
          <p:cNvSpPr/>
          <p:nvPr/>
        </p:nvSpPr>
        <p:spPr>
          <a:xfrm>
            <a:off x="6380467" y="1801339"/>
            <a:ext cx="1580144" cy="1332000"/>
          </a:xfrm>
          <a:custGeom>
            <a:avLst/>
            <a:gdLst>
              <a:gd name="connsiteX0" fmla="*/ 0 w 2088292"/>
              <a:gd name="connsiteY0" fmla="*/ 0 h 1285103"/>
              <a:gd name="connsiteX1" fmla="*/ 2088292 w 2088292"/>
              <a:gd name="connsiteY1" fmla="*/ 0 h 1285103"/>
              <a:gd name="connsiteX2" fmla="*/ 2088292 w 2088292"/>
              <a:gd name="connsiteY2" fmla="*/ 1285103 h 1285103"/>
            </a:gdLst>
            <a:ahLst/>
            <a:cxnLst>
              <a:cxn ang="0">
                <a:pos x="connsiteX0" y="connsiteY0"/>
              </a:cxn>
              <a:cxn ang="0">
                <a:pos x="connsiteX1" y="connsiteY1"/>
              </a:cxn>
              <a:cxn ang="0">
                <a:pos x="connsiteX2" y="connsiteY2"/>
              </a:cxn>
            </a:cxnLst>
            <a:rect l="l" t="t" r="r" b="b"/>
            <a:pathLst>
              <a:path w="2088292" h="1285103">
                <a:moveTo>
                  <a:pt x="0" y="0"/>
                </a:moveTo>
                <a:lnTo>
                  <a:pt x="2088292" y="0"/>
                </a:lnTo>
                <a:lnTo>
                  <a:pt x="2088292" y="1285103"/>
                </a:lnTo>
              </a:path>
            </a:pathLst>
          </a:custGeom>
          <a:noFill/>
          <a:ln w="28575">
            <a:solidFill>
              <a:srgbClr val="FF0000"/>
            </a:solidFill>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4699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18957-26C3-8EA5-5A84-9D18DFC71376}"/>
              </a:ext>
            </a:extLst>
          </p:cNvPr>
          <p:cNvSpPr>
            <a:spLocks noGrp="1"/>
          </p:cNvSpPr>
          <p:nvPr>
            <p:ph type="title"/>
          </p:nvPr>
        </p:nvSpPr>
        <p:spPr/>
        <p:txBody>
          <a:bodyPr>
            <a:normAutofit/>
          </a:bodyPr>
          <a:lstStyle/>
          <a:p>
            <a:r>
              <a:rPr lang="en-US" altLang="ja-JP" dirty="0"/>
              <a:t>UTOL</a:t>
            </a:r>
            <a:r>
              <a:rPr lang="ja-JP" altLang="en-US" dirty="0"/>
              <a:t>：便利な学習管理システム</a:t>
            </a:r>
            <a:endParaRPr kumimoji="1" lang="ja-JP" altLang="en-US" dirty="0"/>
          </a:p>
        </p:txBody>
      </p:sp>
      <p:sp>
        <p:nvSpPr>
          <p:cNvPr id="3" name="コンテンツ プレースホルダー 2">
            <a:extLst>
              <a:ext uri="{FF2B5EF4-FFF2-40B4-BE49-F238E27FC236}">
                <a16:creationId xmlns:a16="http://schemas.microsoft.com/office/drawing/2014/main" id="{682FFDA6-C37E-5E8F-9BF7-228E6F6126CC}"/>
              </a:ext>
            </a:extLst>
          </p:cNvPr>
          <p:cNvSpPr>
            <a:spLocks noGrp="1"/>
          </p:cNvSpPr>
          <p:nvPr>
            <p:ph idx="1"/>
          </p:nvPr>
        </p:nvSpPr>
        <p:spPr/>
        <p:txBody>
          <a:bodyPr>
            <a:normAutofit/>
          </a:bodyPr>
          <a:lstStyle/>
          <a:p>
            <a:pPr>
              <a:lnSpc>
                <a:spcPct val="110000"/>
              </a:lnSpc>
            </a:pPr>
            <a:r>
              <a:rPr kumimoji="1" lang="en-US" altLang="ja-JP" dirty="0"/>
              <a:t>UTOL </a:t>
            </a:r>
            <a:r>
              <a:rPr kumimoji="1" lang="ja-JP" altLang="en-US" dirty="0"/>
              <a:t>は全学で利用可能な東京大学の学習管理システムです</a:t>
            </a:r>
            <a:endParaRPr kumimoji="1" lang="en-US" altLang="ja-JP" dirty="0"/>
          </a:p>
          <a:p>
            <a:pPr>
              <a:lnSpc>
                <a:spcPct val="110000"/>
              </a:lnSpc>
            </a:pPr>
            <a:r>
              <a:rPr kumimoji="1" lang="ja-JP" altLang="en-US" dirty="0"/>
              <a:t>ただし，利用するかどうかは各教員に委ねられています</a:t>
            </a:r>
            <a:endParaRPr kumimoji="1" lang="en-US" altLang="ja-JP" dirty="0"/>
          </a:p>
          <a:p>
            <a:pPr lvl="1">
              <a:lnSpc>
                <a:spcPct val="110000"/>
              </a:lnSpc>
            </a:pPr>
            <a:r>
              <a:rPr kumimoji="1" lang="ja-JP" altLang="en-US" sz="2000" dirty="0"/>
              <a:t>対面での開講の場合，</a:t>
            </a:r>
            <a:r>
              <a:rPr kumimoji="1" lang="en-US" altLang="ja-JP" sz="2000" dirty="0"/>
              <a:t>LMS </a:t>
            </a:r>
            <a:r>
              <a:rPr kumimoji="1" lang="ja-JP" altLang="en-US" sz="2000" dirty="0"/>
              <a:t>を利用せずに授業をおこなうこともできます</a:t>
            </a:r>
            <a:endParaRPr kumimoji="1" lang="en-US" altLang="ja-JP" sz="2000" dirty="0"/>
          </a:p>
          <a:p>
            <a:pPr lvl="1">
              <a:lnSpc>
                <a:spcPct val="110000"/>
              </a:lnSpc>
            </a:pPr>
            <a:r>
              <a:rPr kumimoji="1" lang="ja-JP" altLang="en-US" sz="2000" dirty="0"/>
              <a:t>一部の教員は </a:t>
            </a:r>
            <a:r>
              <a:rPr kumimoji="1" lang="en-US" altLang="ja-JP" sz="2000" dirty="0"/>
              <a:t>ECCS </a:t>
            </a:r>
            <a:r>
              <a:rPr kumimoji="1" lang="ja-JP" altLang="en-US" sz="2000" dirty="0"/>
              <a:t>クラウドメールで提供されている </a:t>
            </a:r>
            <a:r>
              <a:rPr kumimoji="1" lang="en-US" altLang="ja-JP" sz="2000" dirty="0"/>
              <a:t>Google Classroom </a:t>
            </a:r>
            <a:r>
              <a:rPr kumimoji="1" lang="ja-JP" altLang="en-US" sz="2000" dirty="0"/>
              <a:t>を使っています</a:t>
            </a:r>
            <a:endParaRPr kumimoji="1" lang="en-US" altLang="ja-JP" sz="2000" dirty="0"/>
          </a:p>
          <a:p>
            <a:pPr>
              <a:lnSpc>
                <a:spcPct val="110000"/>
              </a:lnSpc>
            </a:pPr>
            <a:r>
              <a:rPr kumimoji="1" lang="ja-JP" altLang="en-US" dirty="0"/>
              <a:t>学習管理システムとして，</a:t>
            </a:r>
            <a:r>
              <a:rPr kumimoji="1" lang="en-US" altLang="ja-JP" b="1" dirty="0">
                <a:solidFill>
                  <a:srgbClr val="FF0000"/>
                </a:solidFill>
              </a:rPr>
              <a:t>UTOL </a:t>
            </a:r>
            <a:r>
              <a:rPr kumimoji="1" lang="ja-JP" altLang="en-US" b="1" dirty="0">
                <a:solidFill>
                  <a:srgbClr val="FF0000"/>
                </a:solidFill>
              </a:rPr>
              <a:t>の利用を推奨しています</a:t>
            </a:r>
            <a:endParaRPr kumimoji="1" lang="en-US" altLang="ja-JP" b="1" dirty="0">
              <a:solidFill>
                <a:srgbClr val="FF0000"/>
              </a:solidFill>
            </a:endParaRPr>
          </a:p>
          <a:p>
            <a:pPr lvl="1">
              <a:lnSpc>
                <a:spcPct val="110000"/>
              </a:lnSpc>
            </a:pPr>
            <a:r>
              <a:rPr kumimoji="1" lang="ja-JP" altLang="en-US" sz="2000" dirty="0"/>
              <a:t>学生にとってはシステムが統一されていることが望ましいです</a:t>
            </a:r>
            <a:endParaRPr kumimoji="1" lang="en-US" altLang="ja-JP" sz="2000" dirty="0"/>
          </a:p>
          <a:p>
            <a:pPr lvl="2">
              <a:lnSpc>
                <a:spcPct val="110000"/>
              </a:lnSpc>
            </a:pPr>
            <a:r>
              <a:rPr kumimoji="1" lang="ja-JP" altLang="en-US" dirty="0"/>
              <a:t>受講する授業によって利用するシステムやツールがバラバラだと，</a:t>
            </a:r>
            <a:br>
              <a:rPr kumimoji="1" lang="en-US" altLang="ja-JP" dirty="0"/>
            </a:br>
            <a:r>
              <a:rPr kumimoji="1" lang="ja-JP" altLang="en-US" dirty="0"/>
              <a:t>学生に混乱を生じさせてしまいます！</a:t>
            </a:r>
            <a:endParaRPr kumimoji="1" lang="en-US" altLang="ja-JP" dirty="0"/>
          </a:p>
          <a:p>
            <a:pPr lvl="1">
              <a:lnSpc>
                <a:spcPct val="110000"/>
              </a:lnSpc>
            </a:pPr>
            <a:r>
              <a:rPr lang="ja-JP" altLang="en-US" sz="2000" dirty="0"/>
              <a:t>担当教員と</a:t>
            </a:r>
            <a:r>
              <a:rPr lang="en-US" altLang="ja-JP" sz="2000" dirty="0"/>
              <a:t>TA</a:t>
            </a:r>
            <a:r>
              <a:rPr lang="ja-JP" altLang="en-US" sz="2000" dirty="0"/>
              <a:t>は，登録している学生と，お互いのメールアドレスを知らなくても連絡を取ることができます</a:t>
            </a:r>
            <a:endParaRPr kumimoji="1" lang="ja-JP" altLang="en-US" sz="2000" dirty="0"/>
          </a:p>
        </p:txBody>
      </p:sp>
      <p:sp>
        <p:nvSpPr>
          <p:cNvPr id="4" name="日付プレースホルダー 3">
            <a:extLst>
              <a:ext uri="{FF2B5EF4-FFF2-40B4-BE49-F238E27FC236}">
                <a16:creationId xmlns:a16="http://schemas.microsoft.com/office/drawing/2014/main" id="{CAD193B7-8DD1-4D46-E019-F25338BFC7FE}"/>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F91768F9-732B-EBDE-67F8-94675BBC2A92}"/>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C59AB10A-3DDE-0602-9E91-489FCB7EA36D}"/>
              </a:ext>
            </a:extLst>
          </p:cNvPr>
          <p:cNvSpPr>
            <a:spLocks noGrp="1"/>
          </p:cNvSpPr>
          <p:nvPr>
            <p:ph type="sldNum" sz="quarter" idx="12"/>
          </p:nvPr>
        </p:nvSpPr>
        <p:spPr/>
        <p:txBody>
          <a:bodyPr/>
          <a:lstStyle/>
          <a:p>
            <a:fld id="{238D974C-B194-4AA9-B594-062E052A82EF}" type="slidenum">
              <a:rPr kumimoji="1" lang="ja-JP" altLang="en-US" smtClean="0"/>
              <a:t>17</a:t>
            </a:fld>
            <a:endParaRPr kumimoji="1" lang="ja-JP" altLang="en-US"/>
          </a:p>
        </p:txBody>
      </p:sp>
    </p:spTree>
    <p:extLst>
      <p:ext uri="{BB962C8B-B14F-4D97-AF65-F5344CB8AC3E}">
        <p14:creationId xmlns:p14="http://schemas.microsoft.com/office/powerpoint/2010/main" val="2120517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3E151C-C2E5-CE4B-69C6-5A102FF83D32}"/>
              </a:ext>
            </a:extLst>
          </p:cNvPr>
          <p:cNvSpPr>
            <a:spLocks noGrp="1"/>
          </p:cNvSpPr>
          <p:nvPr>
            <p:ph type="title"/>
          </p:nvPr>
        </p:nvSpPr>
        <p:spPr/>
        <p:txBody>
          <a:bodyPr>
            <a:normAutofit fontScale="90000"/>
          </a:bodyPr>
          <a:lstStyle/>
          <a:p>
            <a:r>
              <a:rPr kumimoji="1" lang="ja-JP" altLang="en-US" dirty="0"/>
              <a:t>授業担当教員が</a:t>
            </a:r>
            <a:r>
              <a:rPr kumimoji="1" lang="en-US" altLang="ja-JP" b="1" dirty="0"/>
              <a:t>UTOL</a:t>
            </a:r>
            <a:r>
              <a:rPr kumimoji="1" lang="ja-JP" altLang="en-US" b="1" dirty="0"/>
              <a:t>でしなければならない</a:t>
            </a:r>
            <a:r>
              <a:rPr kumimoji="1" lang="ja-JP" altLang="en-US" dirty="0"/>
              <a:t>こと</a:t>
            </a:r>
          </a:p>
        </p:txBody>
      </p:sp>
      <p:sp>
        <p:nvSpPr>
          <p:cNvPr id="4" name="日付プレースホルダー 3">
            <a:extLst>
              <a:ext uri="{FF2B5EF4-FFF2-40B4-BE49-F238E27FC236}">
                <a16:creationId xmlns:a16="http://schemas.microsoft.com/office/drawing/2014/main" id="{90E9CF1D-3B78-D275-E9DD-D8C382E4B0F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43AAE5-A27E-1227-74DB-0B16AA7DA52D}"/>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DA0AB87-F27B-4A58-EBD3-D181139CF6FB}"/>
              </a:ext>
            </a:extLst>
          </p:cNvPr>
          <p:cNvSpPr>
            <a:spLocks noGrp="1"/>
          </p:cNvSpPr>
          <p:nvPr>
            <p:ph type="sldNum" sz="quarter" idx="12"/>
          </p:nvPr>
        </p:nvSpPr>
        <p:spPr/>
        <p:txBody>
          <a:bodyPr/>
          <a:lstStyle/>
          <a:p>
            <a:fld id="{238D974C-B194-4AA9-B594-062E052A82EF}" type="slidenum">
              <a:rPr kumimoji="1" lang="ja-JP" altLang="en-US" smtClean="0"/>
              <a:t>18</a:t>
            </a:fld>
            <a:endParaRPr kumimoji="1" lang="ja-JP" altLang="en-US"/>
          </a:p>
        </p:txBody>
      </p:sp>
      <p:sp>
        <p:nvSpPr>
          <p:cNvPr id="9" name="角丸四角形 13">
            <a:extLst>
              <a:ext uri="{FF2B5EF4-FFF2-40B4-BE49-F238E27FC236}">
                <a16:creationId xmlns:a16="http://schemas.microsoft.com/office/drawing/2014/main" id="{7C79D597-1168-6513-B9AA-1AF8920D8634}"/>
              </a:ext>
            </a:extLst>
          </p:cNvPr>
          <p:cNvSpPr/>
          <p:nvPr/>
        </p:nvSpPr>
        <p:spPr>
          <a:xfrm>
            <a:off x="650205" y="2570724"/>
            <a:ext cx="5275593" cy="3277986"/>
          </a:xfrm>
          <a:prstGeom prst="roundRect">
            <a:avLst>
              <a:gd name="adj" fmla="val 8918"/>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15">
            <a:extLst>
              <a:ext uri="{FF2B5EF4-FFF2-40B4-BE49-F238E27FC236}">
                <a16:creationId xmlns:a16="http://schemas.microsoft.com/office/drawing/2014/main" id="{43D0F904-EA0E-8A3A-2882-4A1C706EC780}"/>
              </a:ext>
            </a:extLst>
          </p:cNvPr>
          <p:cNvSpPr/>
          <p:nvPr/>
        </p:nvSpPr>
        <p:spPr>
          <a:xfrm>
            <a:off x="6331922" y="2570724"/>
            <a:ext cx="5291025" cy="3277986"/>
          </a:xfrm>
          <a:prstGeom prst="roundRect">
            <a:avLst>
              <a:gd name="adj" fmla="val 8918"/>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14A6CB5D-4491-BE43-990E-8F3682C01911}"/>
              </a:ext>
            </a:extLst>
          </p:cNvPr>
          <p:cNvSpPr txBox="1">
            <a:spLocks/>
          </p:cNvSpPr>
          <p:nvPr/>
        </p:nvSpPr>
        <p:spPr>
          <a:xfrm>
            <a:off x="838200" y="1251284"/>
            <a:ext cx="10515600" cy="789794"/>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kumimoji="1" lang="en-US" altLang="ja-JP" sz="3600" b="1" dirty="0">
                <a:solidFill>
                  <a:srgbClr val="155F90"/>
                </a:solidFill>
              </a:rPr>
              <a:t>UTOL </a:t>
            </a:r>
            <a:r>
              <a:rPr kumimoji="1" lang="ja-JP" altLang="en-US" sz="3600" b="1" dirty="0">
                <a:solidFill>
                  <a:srgbClr val="155F90"/>
                </a:solidFill>
              </a:rPr>
              <a:t>を利用するかどうか決める</a:t>
            </a:r>
            <a:endParaRPr lang="en-US" altLang="ja-JP" sz="3600" dirty="0">
              <a:ea typeface="メイリオ"/>
              <a:cs typeface="Calibri"/>
            </a:endParaRPr>
          </a:p>
        </p:txBody>
      </p:sp>
      <p:sp>
        <p:nvSpPr>
          <p:cNvPr id="13" name="テキスト ボックス 12">
            <a:extLst>
              <a:ext uri="{FF2B5EF4-FFF2-40B4-BE49-F238E27FC236}">
                <a16:creationId xmlns:a16="http://schemas.microsoft.com/office/drawing/2014/main" id="{79194DAC-F383-1DD5-0452-DDF1E24715B2}"/>
              </a:ext>
            </a:extLst>
          </p:cNvPr>
          <p:cNvSpPr txBox="1"/>
          <p:nvPr/>
        </p:nvSpPr>
        <p:spPr>
          <a:xfrm>
            <a:off x="792451" y="4278983"/>
            <a:ext cx="49911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lvl="1"/>
            <a:r>
              <a:rPr kumimoji="1" lang="ja-JP" altLang="en-US" sz="2800" b="1" dirty="0">
                <a:solidFill>
                  <a:srgbClr val="155F90"/>
                </a:solidFill>
              </a:rPr>
              <a:t>登録の制限</a:t>
            </a:r>
            <a:r>
              <a:rPr kumimoji="1" lang="ja-JP" altLang="en-US" sz="2800" dirty="0"/>
              <a:t>を設定する</a:t>
            </a:r>
            <a:br>
              <a:rPr kumimoji="1" lang="en-US" altLang="ja-JP" sz="2800" dirty="0"/>
            </a:br>
            <a:r>
              <a:rPr kumimoji="1" lang="ja-JP" altLang="en-US" sz="2800" dirty="0"/>
              <a:t>（「履修者範囲</a:t>
            </a:r>
            <a:r>
              <a:rPr lang="ja-JP" altLang="en-US" sz="2800" dirty="0"/>
              <a:t>」の</a:t>
            </a:r>
            <a:r>
              <a:rPr kumimoji="1" lang="ja-JP" altLang="en-US" sz="2800" dirty="0"/>
              <a:t>設定）</a:t>
            </a:r>
            <a:endParaRPr lang="en-US" altLang="ja-JP" sz="1600" dirty="0">
              <a:ea typeface="Meiryo UI"/>
              <a:cs typeface="Calibri"/>
            </a:endParaRPr>
          </a:p>
        </p:txBody>
      </p:sp>
      <p:sp>
        <p:nvSpPr>
          <p:cNvPr id="14" name="矢印: 下 13">
            <a:extLst>
              <a:ext uri="{FF2B5EF4-FFF2-40B4-BE49-F238E27FC236}">
                <a16:creationId xmlns:a16="http://schemas.microsoft.com/office/drawing/2014/main" id="{F4B1ECC0-A5E1-DC0E-5F05-7A86150CA504}"/>
              </a:ext>
            </a:extLst>
          </p:cNvPr>
          <p:cNvSpPr/>
          <p:nvPr/>
        </p:nvSpPr>
        <p:spPr>
          <a:xfrm>
            <a:off x="4222551" y="2386852"/>
            <a:ext cx="549088" cy="1165411"/>
          </a:xfrm>
          <a:prstGeom prst="downArrow">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矢印: 下 14">
            <a:extLst>
              <a:ext uri="{FF2B5EF4-FFF2-40B4-BE49-F238E27FC236}">
                <a16:creationId xmlns:a16="http://schemas.microsoft.com/office/drawing/2014/main" id="{E16B37AE-A893-F927-1DF4-A2DEA472DF2C}"/>
              </a:ext>
            </a:extLst>
          </p:cNvPr>
          <p:cNvSpPr/>
          <p:nvPr/>
        </p:nvSpPr>
        <p:spPr>
          <a:xfrm>
            <a:off x="6525101" y="2386852"/>
            <a:ext cx="549088" cy="1165411"/>
          </a:xfrm>
          <a:prstGeom prst="down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テキスト ボックス 15">
            <a:extLst>
              <a:ext uri="{FF2B5EF4-FFF2-40B4-BE49-F238E27FC236}">
                <a16:creationId xmlns:a16="http://schemas.microsoft.com/office/drawing/2014/main" id="{7546BEE3-EA9D-482E-5CD6-839581263715}"/>
              </a:ext>
            </a:extLst>
          </p:cNvPr>
          <p:cNvSpPr txBox="1"/>
          <p:nvPr/>
        </p:nvSpPr>
        <p:spPr>
          <a:xfrm>
            <a:off x="1028472" y="2673834"/>
            <a:ext cx="361478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dirty="0">
                <a:ea typeface="メイリオ"/>
              </a:rPr>
              <a:t>使う場合</a:t>
            </a:r>
            <a:r>
              <a:rPr lang="ja-JP" altLang="en-US" sz="3200" b="1" dirty="0">
                <a:solidFill>
                  <a:srgbClr val="FF0000"/>
                </a:solidFill>
                <a:ea typeface="メイリオ"/>
                <a:cs typeface="Calibri"/>
              </a:rPr>
              <a:t>（推奨）</a:t>
            </a:r>
            <a:endParaRPr lang="en-US" sz="2800" dirty="0">
              <a:ea typeface="Calibri"/>
              <a:cs typeface="Calibri"/>
            </a:endParaRPr>
          </a:p>
        </p:txBody>
      </p:sp>
      <p:sp>
        <p:nvSpPr>
          <p:cNvPr id="17" name="テキスト ボックス 16">
            <a:extLst>
              <a:ext uri="{FF2B5EF4-FFF2-40B4-BE49-F238E27FC236}">
                <a16:creationId xmlns:a16="http://schemas.microsoft.com/office/drawing/2014/main" id="{7AE4E439-1C29-AE23-49C1-5E3483A19FA4}"/>
              </a:ext>
            </a:extLst>
          </p:cNvPr>
          <p:cNvSpPr txBox="1"/>
          <p:nvPr/>
        </p:nvSpPr>
        <p:spPr>
          <a:xfrm>
            <a:off x="7074189" y="2674535"/>
            <a:ext cx="31492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dirty="0">
                <a:ea typeface="メイリオ"/>
              </a:rPr>
              <a:t>使わない場合</a:t>
            </a:r>
            <a:endParaRPr lang="en-US" dirty="0"/>
          </a:p>
        </p:txBody>
      </p:sp>
      <p:sp>
        <p:nvSpPr>
          <p:cNvPr id="18" name="正方形/長方形 17">
            <a:extLst>
              <a:ext uri="{FF2B5EF4-FFF2-40B4-BE49-F238E27FC236}">
                <a16:creationId xmlns:a16="http://schemas.microsoft.com/office/drawing/2014/main" id="{8C65844D-5A46-C267-17FC-EA0EB71D5CA7}"/>
              </a:ext>
            </a:extLst>
          </p:cNvPr>
          <p:cNvSpPr/>
          <p:nvPr/>
        </p:nvSpPr>
        <p:spPr>
          <a:xfrm>
            <a:off x="1805959" y="1313573"/>
            <a:ext cx="8526333" cy="784479"/>
          </a:xfrm>
          <a:prstGeom prst="rect">
            <a:avLst/>
          </a:prstGeom>
          <a:noFill/>
          <a:ln w="57150">
            <a:solidFill>
              <a:srgbClr val="155F9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9" name="図 18" descr="アイコン&#10;&#10;自動的に生成された説明">
            <a:extLst>
              <a:ext uri="{FF2B5EF4-FFF2-40B4-BE49-F238E27FC236}">
                <a16:creationId xmlns:a16="http://schemas.microsoft.com/office/drawing/2014/main" id="{B8CE0882-9035-274F-5A39-177CFB4127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0614" y="3569498"/>
            <a:ext cx="2032900" cy="497792"/>
          </a:xfrm>
          <a:prstGeom prst="rect">
            <a:avLst/>
          </a:prstGeom>
          <a:ln>
            <a:noFill/>
          </a:ln>
        </p:spPr>
      </p:pic>
      <p:sp>
        <p:nvSpPr>
          <p:cNvPr id="20" name="テキスト ボックス 19">
            <a:extLst>
              <a:ext uri="{FF2B5EF4-FFF2-40B4-BE49-F238E27FC236}">
                <a16:creationId xmlns:a16="http://schemas.microsoft.com/office/drawing/2014/main" id="{D6AB2AF2-03A2-F66F-7ABD-9699963AB7D9}"/>
              </a:ext>
            </a:extLst>
          </p:cNvPr>
          <p:cNvSpPr txBox="1"/>
          <p:nvPr/>
        </p:nvSpPr>
        <p:spPr>
          <a:xfrm>
            <a:off x="6425986" y="4340537"/>
            <a:ext cx="5102895" cy="1384995"/>
          </a:xfrm>
          <a:prstGeom prst="rect">
            <a:avLst/>
          </a:prstGeom>
          <a:noFill/>
        </p:spPr>
        <p:txBody>
          <a:bodyPr wrap="square" rtlCol="0">
            <a:spAutoFit/>
          </a:bodyPr>
          <a:lstStyle/>
          <a:p>
            <a:r>
              <a:rPr kumimoji="1" lang="en-US" altLang="ja-JP" sz="2800" dirty="0"/>
              <a:t>UTAS</a:t>
            </a:r>
            <a:r>
              <a:rPr kumimoji="1" lang="ja-JP" altLang="en-US" sz="2800" dirty="0"/>
              <a:t>のシラバスに反映し，</a:t>
            </a:r>
            <a:br>
              <a:rPr lang="en-US" altLang="ja-JP" sz="2800" dirty="0"/>
            </a:br>
            <a:r>
              <a:rPr lang="ja-JP" altLang="en-US" sz="2800" dirty="0"/>
              <a:t>授業についての</a:t>
            </a:r>
            <a:r>
              <a:rPr kumimoji="1" lang="ja-JP" altLang="en-US" sz="2800" dirty="0"/>
              <a:t>標準的な連絡手段を別途指示する</a:t>
            </a:r>
          </a:p>
        </p:txBody>
      </p:sp>
    </p:spTree>
    <p:extLst>
      <p:ext uri="{BB962C8B-B14F-4D97-AF65-F5344CB8AC3E}">
        <p14:creationId xmlns:p14="http://schemas.microsoft.com/office/powerpoint/2010/main" val="2548415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D96D70-55AD-6EC5-9262-07560A188B4A}"/>
              </a:ext>
            </a:extLst>
          </p:cNvPr>
          <p:cNvSpPr>
            <a:spLocks noGrp="1"/>
          </p:cNvSpPr>
          <p:nvPr>
            <p:ph type="title"/>
          </p:nvPr>
        </p:nvSpPr>
        <p:spPr/>
        <p:txBody>
          <a:bodyPr>
            <a:normAutofit/>
          </a:bodyPr>
          <a:lstStyle/>
          <a:p>
            <a:r>
              <a:rPr kumimoji="1" lang="en-US" altLang="ja-JP" dirty="0"/>
              <a:t>UTOL</a:t>
            </a:r>
            <a:r>
              <a:rPr kumimoji="1" lang="ja-JP" altLang="en-US" dirty="0"/>
              <a:t>での登録の制限とは</a:t>
            </a:r>
          </a:p>
        </p:txBody>
      </p:sp>
      <p:sp>
        <p:nvSpPr>
          <p:cNvPr id="4" name="日付プレースホルダー 3">
            <a:extLst>
              <a:ext uri="{FF2B5EF4-FFF2-40B4-BE49-F238E27FC236}">
                <a16:creationId xmlns:a16="http://schemas.microsoft.com/office/drawing/2014/main" id="{35389395-6791-2762-DBA7-E69CF7FDCEE9}"/>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2E4E1C1-8B75-D2E9-0A3A-8D137E21A614}"/>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2841C30B-F065-DFB7-3E49-CC109EBA2BC2}"/>
              </a:ext>
            </a:extLst>
          </p:cNvPr>
          <p:cNvSpPr>
            <a:spLocks noGrp="1"/>
          </p:cNvSpPr>
          <p:nvPr>
            <p:ph type="sldNum" sz="quarter" idx="12"/>
          </p:nvPr>
        </p:nvSpPr>
        <p:spPr/>
        <p:txBody>
          <a:bodyPr/>
          <a:lstStyle/>
          <a:p>
            <a:fld id="{238D974C-B194-4AA9-B594-062E052A82EF}" type="slidenum">
              <a:rPr kumimoji="1" lang="ja-JP" altLang="en-US" smtClean="0"/>
              <a:t>19</a:t>
            </a:fld>
            <a:endParaRPr kumimoji="1" lang="ja-JP" altLang="en-US"/>
          </a:p>
        </p:txBody>
      </p:sp>
      <p:sp>
        <p:nvSpPr>
          <p:cNvPr id="3" name="正方形/長方形 2">
            <a:extLst>
              <a:ext uri="{FF2B5EF4-FFF2-40B4-BE49-F238E27FC236}">
                <a16:creationId xmlns:a16="http://schemas.microsoft.com/office/drawing/2014/main" id="{4FA194A5-F836-C301-D12F-D2FD637C0AF7}"/>
              </a:ext>
            </a:extLst>
          </p:cNvPr>
          <p:cNvSpPr/>
          <p:nvPr/>
        </p:nvSpPr>
        <p:spPr>
          <a:xfrm>
            <a:off x="365994" y="4054842"/>
            <a:ext cx="3788227" cy="1648724"/>
          </a:xfrm>
          <a:prstGeom prst="rect">
            <a:avLst/>
          </a:prstGeom>
          <a:solidFill>
            <a:srgbClr val="FF0000">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D7A50032-AE6D-F574-DE64-2566C7AC51F2}"/>
              </a:ext>
            </a:extLst>
          </p:cNvPr>
          <p:cNvSpPr/>
          <p:nvPr/>
        </p:nvSpPr>
        <p:spPr>
          <a:xfrm>
            <a:off x="4154223" y="4054842"/>
            <a:ext cx="3853759" cy="1648724"/>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F258525-323D-3E80-7D32-75F91DFD1C34}"/>
              </a:ext>
            </a:extLst>
          </p:cNvPr>
          <p:cNvSpPr/>
          <p:nvPr/>
        </p:nvSpPr>
        <p:spPr>
          <a:xfrm>
            <a:off x="365994" y="2951756"/>
            <a:ext cx="11460009" cy="1099833"/>
          </a:xfrm>
          <a:prstGeom prst="rect">
            <a:avLst/>
          </a:prstGeom>
          <a:solidFill>
            <a:schemeClr val="accent3">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5C471CC3-6DEA-57E4-0673-F716882A4E9B}"/>
              </a:ext>
            </a:extLst>
          </p:cNvPr>
          <p:cNvSpPr/>
          <p:nvPr/>
        </p:nvSpPr>
        <p:spPr>
          <a:xfrm>
            <a:off x="8017042" y="4054842"/>
            <a:ext cx="3827077" cy="1648724"/>
          </a:xfrm>
          <a:prstGeom prst="rect">
            <a:avLst/>
          </a:prstGeom>
          <a:solidFill>
            <a:srgbClr val="FF0000">
              <a:alpha val="1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FAAC9A2-0326-9C4F-EE92-26C230C1E3B2}"/>
              </a:ext>
            </a:extLst>
          </p:cNvPr>
          <p:cNvSpPr/>
          <p:nvPr/>
        </p:nvSpPr>
        <p:spPr>
          <a:xfrm>
            <a:off x="4342495" y="1163670"/>
            <a:ext cx="3503274" cy="167135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C3A6006-9CAE-814F-F3F5-44840088FF50}"/>
              </a:ext>
            </a:extLst>
          </p:cNvPr>
          <p:cNvSpPr/>
          <p:nvPr/>
        </p:nvSpPr>
        <p:spPr>
          <a:xfrm>
            <a:off x="8195396" y="1163670"/>
            <a:ext cx="3503274" cy="1671352"/>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3A183F5E-F561-5540-B0EF-67D22D22B561}"/>
              </a:ext>
            </a:extLst>
          </p:cNvPr>
          <p:cNvSpPr txBox="1"/>
          <p:nvPr/>
        </p:nvSpPr>
        <p:spPr>
          <a:xfrm>
            <a:off x="4969908" y="2214548"/>
            <a:ext cx="2248448" cy="584775"/>
          </a:xfrm>
          <a:prstGeom prst="rect">
            <a:avLst/>
          </a:prstGeom>
          <a:noFill/>
        </p:spPr>
        <p:txBody>
          <a:bodyPr wrap="square">
            <a:spAutoFit/>
          </a:bodyPr>
          <a:lstStyle/>
          <a:p>
            <a:pPr algn="ctr">
              <a:lnSpc>
                <a:spcPct val="100000"/>
              </a:lnSpc>
            </a:pPr>
            <a:r>
              <a:rPr kumimoji="1" lang="en-US" altLang="ja-JP" sz="3200" b="1">
                <a:solidFill>
                  <a:srgbClr val="155F90"/>
                </a:solidFill>
              </a:rPr>
              <a:t>UTAS</a:t>
            </a:r>
            <a:endParaRPr kumimoji="1" lang="en-US" altLang="ja-JP"/>
          </a:p>
        </p:txBody>
      </p:sp>
      <p:sp>
        <p:nvSpPr>
          <p:cNvPr id="21" name="テキスト ボックス 20">
            <a:extLst>
              <a:ext uri="{FF2B5EF4-FFF2-40B4-BE49-F238E27FC236}">
                <a16:creationId xmlns:a16="http://schemas.microsoft.com/office/drawing/2014/main" id="{CE445761-A2C4-3F04-0C7D-FFA07D8F915F}"/>
              </a:ext>
            </a:extLst>
          </p:cNvPr>
          <p:cNvSpPr txBox="1"/>
          <p:nvPr/>
        </p:nvSpPr>
        <p:spPr>
          <a:xfrm>
            <a:off x="8822809" y="2214548"/>
            <a:ext cx="2248448" cy="584775"/>
          </a:xfrm>
          <a:prstGeom prst="rect">
            <a:avLst/>
          </a:prstGeom>
          <a:noFill/>
        </p:spPr>
        <p:txBody>
          <a:bodyPr wrap="square">
            <a:spAutoFit/>
          </a:bodyPr>
          <a:lstStyle/>
          <a:p>
            <a:pPr algn="ctr">
              <a:lnSpc>
                <a:spcPct val="100000"/>
              </a:lnSpc>
            </a:pPr>
            <a:r>
              <a:rPr lang="en-US" altLang="ja-JP" sz="3200" b="1" dirty="0">
                <a:solidFill>
                  <a:srgbClr val="155F90"/>
                </a:solidFill>
              </a:rPr>
              <a:t>UTOL</a:t>
            </a:r>
            <a:endParaRPr lang="en-US" altLang="ja-JP" dirty="0"/>
          </a:p>
        </p:txBody>
      </p:sp>
      <p:pic>
        <p:nvPicPr>
          <p:cNvPr id="22" name="図 21" descr="ロゴ&#10;&#10;自動的に生成された説明">
            <a:extLst>
              <a:ext uri="{FF2B5EF4-FFF2-40B4-BE49-F238E27FC236}">
                <a16:creationId xmlns:a16="http://schemas.microsoft.com/office/drawing/2014/main" id="{B91D660A-3B0E-3A10-4C23-05FB950E2F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3770" y="1327271"/>
            <a:ext cx="1140724" cy="980310"/>
          </a:xfrm>
          <a:prstGeom prst="rect">
            <a:avLst/>
          </a:prstGeom>
          <a:ln>
            <a:noFill/>
          </a:ln>
        </p:spPr>
      </p:pic>
      <p:pic>
        <p:nvPicPr>
          <p:cNvPr id="23" name="図 22" descr="アイコン&#10;&#10;自動的に生成された説明">
            <a:extLst>
              <a:ext uri="{FF2B5EF4-FFF2-40B4-BE49-F238E27FC236}">
                <a16:creationId xmlns:a16="http://schemas.microsoft.com/office/drawing/2014/main" id="{6218B996-9C5D-74AD-1A2B-489BA3E1F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457190"/>
            <a:ext cx="2671635" cy="665879"/>
          </a:xfrm>
          <a:prstGeom prst="rect">
            <a:avLst/>
          </a:prstGeom>
          <a:ln>
            <a:noFill/>
          </a:ln>
        </p:spPr>
      </p:pic>
      <p:sp>
        <p:nvSpPr>
          <p:cNvPr id="24" name="テキスト ボックス 23">
            <a:extLst>
              <a:ext uri="{FF2B5EF4-FFF2-40B4-BE49-F238E27FC236}">
                <a16:creationId xmlns:a16="http://schemas.microsoft.com/office/drawing/2014/main" id="{2400BA5F-4570-6090-5036-ACAF072FE8D8}"/>
              </a:ext>
            </a:extLst>
          </p:cNvPr>
          <p:cNvSpPr txBox="1"/>
          <p:nvPr/>
        </p:nvSpPr>
        <p:spPr>
          <a:xfrm>
            <a:off x="505902" y="3083811"/>
            <a:ext cx="2287806" cy="892552"/>
          </a:xfrm>
          <a:prstGeom prst="rect">
            <a:avLst/>
          </a:prstGeom>
          <a:noFill/>
        </p:spPr>
        <p:txBody>
          <a:bodyPr wrap="none" rtlCol="0">
            <a:spAutoFit/>
          </a:bodyPr>
          <a:lstStyle/>
          <a:p>
            <a:r>
              <a:rPr kumimoji="1" lang="ja-JP" altLang="en-US" sz="2800" b="1" dirty="0">
                <a:solidFill>
                  <a:srgbClr val="FF0000"/>
                </a:solidFill>
              </a:rPr>
              <a:t>単位の修得</a:t>
            </a:r>
            <a:r>
              <a:rPr kumimoji="1" lang="ja-JP" altLang="en-US" sz="2400" dirty="0"/>
              <a:t>を</a:t>
            </a:r>
            <a:endParaRPr kumimoji="1" lang="en-US" altLang="ja-JP" sz="2400" dirty="0"/>
          </a:p>
          <a:p>
            <a:r>
              <a:rPr kumimoji="1" lang="ja-JP" altLang="en-US" sz="2400" dirty="0"/>
              <a:t>希望する学生</a:t>
            </a:r>
            <a:endParaRPr kumimoji="1" lang="ja-JP" altLang="en-US" sz="2400" b="1" dirty="0">
              <a:solidFill>
                <a:srgbClr val="FF0000"/>
              </a:solidFill>
            </a:endParaRPr>
          </a:p>
        </p:txBody>
      </p:sp>
      <p:sp>
        <p:nvSpPr>
          <p:cNvPr id="25" name="テキスト ボックス 24">
            <a:extLst>
              <a:ext uri="{FF2B5EF4-FFF2-40B4-BE49-F238E27FC236}">
                <a16:creationId xmlns:a16="http://schemas.microsoft.com/office/drawing/2014/main" id="{0B4AF609-188F-BE8E-F17F-E51295358B7C}"/>
              </a:ext>
            </a:extLst>
          </p:cNvPr>
          <p:cNvSpPr txBox="1"/>
          <p:nvPr/>
        </p:nvSpPr>
        <p:spPr>
          <a:xfrm>
            <a:off x="505902" y="4092513"/>
            <a:ext cx="2954655" cy="830997"/>
          </a:xfrm>
          <a:prstGeom prst="rect">
            <a:avLst/>
          </a:prstGeom>
          <a:noFill/>
        </p:spPr>
        <p:txBody>
          <a:bodyPr wrap="none" rtlCol="0">
            <a:spAutoFit/>
          </a:bodyPr>
          <a:lstStyle/>
          <a:p>
            <a:r>
              <a:rPr kumimoji="1" lang="ja-JP" altLang="en-US" sz="2400" b="1" dirty="0">
                <a:solidFill>
                  <a:srgbClr val="FF0000"/>
                </a:solidFill>
              </a:rPr>
              <a:t>授業への出席だけ</a:t>
            </a:r>
            <a:r>
              <a:rPr kumimoji="1" lang="ja-JP" altLang="en-US" sz="2400" dirty="0"/>
              <a:t>を</a:t>
            </a:r>
            <a:endParaRPr kumimoji="1" lang="en-US" altLang="ja-JP" sz="2400" dirty="0"/>
          </a:p>
          <a:p>
            <a:r>
              <a:rPr lang="ja-JP" altLang="en-US" sz="2400" dirty="0"/>
              <a:t>希望する学生</a:t>
            </a:r>
            <a:endParaRPr kumimoji="1" lang="ja-JP" altLang="en-US" sz="2400" dirty="0"/>
          </a:p>
        </p:txBody>
      </p:sp>
      <p:sp>
        <p:nvSpPr>
          <p:cNvPr id="26" name="テキスト ボックス 25">
            <a:extLst>
              <a:ext uri="{FF2B5EF4-FFF2-40B4-BE49-F238E27FC236}">
                <a16:creationId xmlns:a16="http://schemas.microsoft.com/office/drawing/2014/main" id="{67E4B03F-E0E5-33C2-010F-CBEE2A38FB84}"/>
              </a:ext>
            </a:extLst>
          </p:cNvPr>
          <p:cNvSpPr txBox="1"/>
          <p:nvPr/>
        </p:nvSpPr>
        <p:spPr>
          <a:xfrm>
            <a:off x="505902" y="4909289"/>
            <a:ext cx="3570208" cy="830997"/>
          </a:xfrm>
          <a:prstGeom prst="rect">
            <a:avLst/>
          </a:prstGeom>
          <a:noFill/>
        </p:spPr>
        <p:txBody>
          <a:bodyPr wrap="none" rtlCol="0">
            <a:spAutoFit/>
          </a:bodyPr>
          <a:lstStyle/>
          <a:p>
            <a:r>
              <a:rPr kumimoji="1" lang="ja-JP" altLang="en-US" sz="2400" dirty="0"/>
              <a:t>（配布資料の閲覧だけを</a:t>
            </a:r>
            <a:endParaRPr kumimoji="1" lang="en-US" altLang="ja-JP" sz="2400" dirty="0"/>
          </a:p>
          <a:p>
            <a:r>
              <a:rPr lang="ja-JP" altLang="en-US" sz="2400" dirty="0"/>
              <a:t>　希望する学生</a:t>
            </a:r>
            <a:r>
              <a:rPr kumimoji="1" lang="ja-JP" altLang="en-US" sz="2400" dirty="0"/>
              <a:t>）</a:t>
            </a:r>
          </a:p>
        </p:txBody>
      </p:sp>
      <p:cxnSp>
        <p:nvCxnSpPr>
          <p:cNvPr id="27" name="直線コネクタ 26">
            <a:extLst>
              <a:ext uri="{FF2B5EF4-FFF2-40B4-BE49-F238E27FC236}">
                <a16:creationId xmlns:a16="http://schemas.microsoft.com/office/drawing/2014/main" id="{5E8BF768-6E6D-114A-0F48-5ED31402A4CA}"/>
              </a:ext>
            </a:extLst>
          </p:cNvPr>
          <p:cNvCxnSpPr/>
          <p:nvPr/>
        </p:nvCxnSpPr>
        <p:spPr>
          <a:xfrm>
            <a:off x="262826" y="2947575"/>
            <a:ext cx="11662611"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8" name="直線コネクタ 27">
            <a:extLst>
              <a:ext uri="{FF2B5EF4-FFF2-40B4-BE49-F238E27FC236}">
                <a16:creationId xmlns:a16="http://schemas.microsoft.com/office/drawing/2014/main" id="{6D7DE1F9-15D3-BE47-FDCD-D1DC456016E8}"/>
              </a:ext>
            </a:extLst>
          </p:cNvPr>
          <p:cNvCxnSpPr/>
          <p:nvPr/>
        </p:nvCxnSpPr>
        <p:spPr>
          <a:xfrm>
            <a:off x="262826" y="4054842"/>
            <a:ext cx="11662611"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9" name="直線コネクタ 28">
            <a:extLst>
              <a:ext uri="{FF2B5EF4-FFF2-40B4-BE49-F238E27FC236}">
                <a16:creationId xmlns:a16="http://schemas.microsoft.com/office/drawing/2014/main" id="{928E47C9-EBB7-BF84-86E6-76BE1A98F814}"/>
              </a:ext>
            </a:extLst>
          </p:cNvPr>
          <p:cNvCxnSpPr/>
          <p:nvPr/>
        </p:nvCxnSpPr>
        <p:spPr>
          <a:xfrm>
            <a:off x="262826" y="5706817"/>
            <a:ext cx="11662611"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0" name="直線コネクタ 29">
            <a:extLst>
              <a:ext uri="{FF2B5EF4-FFF2-40B4-BE49-F238E27FC236}">
                <a16:creationId xmlns:a16="http://schemas.microsoft.com/office/drawing/2014/main" id="{F7259F81-5004-392C-EE24-94ABAC8A83AD}"/>
              </a:ext>
            </a:extLst>
          </p:cNvPr>
          <p:cNvCxnSpPr>
            <a:cxnSpLocks/>
          </p:cNvCxnSpPr>
          <p:nvPr/>
        </p:nvCxnSpPr>
        <p:spPr>
          <a:xfrm>
            <a:off x="4150895" y="1085526"/>
            <a:ext cx="0" cy="470895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直線コネクタ 30">
            <a:extLst>
              <a:ext uri="{FF2B5EF4-FFF2-40B4-BE49-F238E27FC236}">
                <a16:creationId xmlns:a16="http://schemas.microsoft.com/office/drawing/2014/main" id="{19FE0F9D-D507-208F-0117-E80BE160CFE6}"/>
              </a:ext>
            </a:extLst>
          </p:cNvPr>
          <p:cNvCxnSpPr>
            <a:cxnSpLocks/>
          </p:cNvCxnSpPr>
          <p:nvPr/>
        </p:nvCxnSpPr>
        <p:spPr>
          <a:xfrm>
            <a:off x="8017042" y="1085526"/>
            <a:ext cx="0" cy="470895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2" name="直線コネクタ 31">
            <a:extLst>
              <a:ext uri="{FF2B5EF4-FFF2-40B4-BE49-F238E27FC236}">
                <a16:creationId xmlns:a16="http://schemas.microsoft.com/office/drawing/2014/main" id="{DA266337-E373-28B7-42EE-445418146652}"/>
              </a:ext>
            </a:extLst>
          </p:cNvPr>
          <p:cNvCxnSpPr>
            <a:cxnSpLocks/>
          </p:cNvCxnSpPr>
          <p:nvPr/>
        </p:nvCxnSpPr>
        <p:spPr>
          <a:xfrm>
            <a:off x="11835063" y="1085526"/>
            <a:ext cx="0" cy="4708953"/>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33" name="テキスト ボックス 32">
            <a:extLst>
              <a:ext uri="{FF2B5EF4-FFF2-40B4-BE49-F238E27FC236}">
                <a16:creationId xmlns:a16="http://schemas.microsoft.com/office/drawing/2014/main" id="{C5884E32-15BE-9796-7007-8B2CBA0657CC}"/>
              </a:ext>
            </a:extLst>
          </p:cNvPr>
          <p:cNvSpPr txBox="1"/>
          <p:nvPr/>
        </p:nvSpPr>
        <p:spPr>
          <a:xfrm>
            <a:off x="5399634" y="3131505"/>
            <a:ext cx="1415772" cy="461665"/>
          </a:xfrm>
          <a:prstGeom prst="rect">
            <a:avLst/>
          </a:prstGeom>
          <a:noFill/>
        </p:spPr>
        <p:txBody>
          <a:bodyPr wrap="none" rtlCol="0">
            <a:spAutoFit/>
          </a:bodyPr>
          <a:lstStyle/>
          <a:p>
            <a:pPr algn="ctr"/>
            <a:r>
              <a:rPr kumimoji="1" lang="ja-JP" altLang="en-US" sz="2400" b="1" dirty="0"/>
              <a:t>登録必須</a:t>
            </a:r>
          </a:p>
        </p:txBody>
      </p:sp>
      <p:sp>
        <p:nvSpPr>
          <p:cNvPr id="34" name="テキスト ボックス 33">
            <a:extLst>
              <a:ext uri="{FF2B5EF4-FFF2-40B4-BE49-F238E27FC236}">
                <a16:creationId xmlns:a16="http://schemas.microsoft.com/office/drawing/2014/main" id="{FBE78A2C-E5BE-E92A-7606-735354C746F9}"/>
              </a:ext>
            </a:extLst>
          </p:cNvPr>
          <p:cNvSpPr txBox="1"/>
          <p:nvPr/>
        </p:nvSpPr>
        <p:spPr>
          <a:xfrm>
            <a:off x="5246259" y="4644988"/>
            <a:ext cx="1723549" cy="461665"/>
          </a:xfrm>
          <a:prstGeom prst="rect">
            <a:avLst/>
          </a:prstGeom>
          <a:noFill/>
        </p:spPr>
        <p:txBody>
          <a:bodyPr wrap="none" rtlCol="0">
            <a:spAutoFit/>
          </a:bodyPr>
          <a:lstStyle/>
          <a:p>
            <a:pPr algn="ctr"/>
            <a:r>
              <a:rPr kumimoji="1" lang="ja-JP" altLang="en-US" sz="2400" b="1" dirty="0"/>
              <a:t>登録しない</a:t>
            </a:r>
          </a:p>
        </p:txBody>
      </p:sp>
      <p:sp>
        <p:nvSpPr>
          <p:cNvPr id="35" name="テキスト ボックス 34">
            <a:extLst>
              <a:ext uri="{FF2B5EF4-FFF2-40B4-BE49-F238E27FC236}">
                <a16:creationId xmlns:a16="http://schemas.microsoft.com/office/drawing/2014/main" id="{17548E4C-4974-C923-C6D3-48C437D538A9}"/>
              </a:ext>
            </a:extLst>
          </p:cNvPr>
          <p:cNvSpPr txBox="1"/>
          <p:nvPr/>
        </p:nvSpPr>
        <p:spPr>
          <a:xfrm>
            <a:off x="8315206" y="3273349"/>
            <a:ext cx="3262432" cy="461665"/>
          </a:xfrm>
          <a:prstGeom prst="rect">
            <a:avLst/>
          </a:prstGeom>
          <a:noFill/>
        </p:spPr>
        <p:txBody>
          <a:bodyPr wrap="none" rtlCol="0">
            <a:spAutoFit/>
          </a:bodyPr>
          <a:lstStyle/>
          <a:p>
            <a:pPr algn="ctr"/>
            <a:r>
              <a:rPr kumimoji="1" lang="ja-JP" altLang="en-US" sz="2400" b="1" dirty="0"/>
              <a:t>自動連携で登録される</a:t>
            </a:r>
          </a:p>
        </p:txBody>
      </p:sp>
      <p:sp>
        <p:nvSpPr>
          <p:cNvPr id="36" name="テキスト ボックス 35">
            <a:extLst>
              <a:ext uri="{FF2B5EF4-FFF2-40B4-BE49-F238E27FC236}">
                <a16:creationId xmlns:a16="http://schemas.microsoft.com/office/drawing/2014/main" id="{7759D759-1020-CE63-05C9-EFFB13A48504}"/>
              </a:ext>
            </a:extLst>
          </p:cNvPr>
          <p:cNvSpPr txBox="1"/>
          <p:nvPr/>
        </p:nvSpPr>
        <p:spPr>
          <a:xfrm>
            <a:off x="4221992" y="3492345"/>
            <a:ext cx="3905065" cy="369332"/>
          </a:xfrm>
          <a:prstGeom prst="rect">
            <a:avLst/>
          </a:prstGeom>
          <a:noFill/>
        </p:spPr>
        <p:txBody>
          <a:bodyPr wrap="square">
            <a:spAutoFit/>
          </a:bodyPr>
          <a:lstStyle/>
          <a:p>
            <a:pPr algn="ctr"/>
            <a:r>
              <a:rPr lang="ja-JP" altLang="en-US" dirty="0"/>
              <a:t>（または最初から登録されている）</a:t>
            </a:r>
          </a:p>
        </p:txBody>
      </p:sp>
      <p:sp>
        <p:nvSpPr>
          <p:cNvPr id="37" name="フリーフォーム: 図形 36">
            <a:extLst>
              <a:ext uri="{FF2B5EF4-FFF2-40B4-BE49-F238E27FC236}">
                <a16:creationId xmlns:a16="http://schemas.microsoft.com/office/drawing/2014/main" id="{0D9934D8-5C77-1520-9E2B-546BCCBD8A69}"/>
              </a:ext>
            </a:extLst>
          </p:cNvPr>
          <p:cNvSpPr/>
          <p:nvPr/>
        </p:nvSpPr>
        <p:spPr>
          <a:xfrm>
            <a:off x="6114473" y="3014771"/>
            <a:ext cx="3888509" cy="267855"/>
          </a:xfrm>
          <a:custGeom>
            <a:avLst/>
            <a:gdLst>
              <a:gd name="connsiteX0" fmla="*/ 0 w 3888509"/>
              <a:gd name="connsiteY0" fmla="*/ 175491 h 267855"/>
              <a:gd name="connsiteX1" fmla="*/ 0 w 3888509"/>
              <a:gd name="connsiteY1" fmla="*/ 0 h 267855"/>
              <a:gd name="connsiteX2" fmla="*/ 3888509 w 3888509"/>
              <a:gd name="connsiteY2" fmla="*/ 0 h 267855"/>
              <a:gd name="connsiteX3" fmla="*/ 3888509 w 3888509"/>
              <a:gd name="connsiteY3" fmla="*/ 267855 h 267855"/>
            </a:gdLst>
            <a:ahLst/>
            <a:cxnLst>
              <a:cxn ang="0">
                <a:pos x="connsiteX0" y="connsiteY0"/>
              </a:cxn>
              <a:cxn ang="0">
                <a:pos x="connsiteX1" y="connsiteY1"/>
              </a:cxn>
              <a:cxn ang="0">
                <a:pos x="connsiteX2" y="connsiteY2"/>
              </a:cxn>
              <a:cxn ang="0">
                <a:pos x="connsiteX3" y="connsiteY3"/>
              </a:cxn>
            </a:cxnLst>
            <a:rect l="l" t="t" r="r" b="b"/>
            <a:pathLst>
              <a:path w="3888509" h="267855">
                <a:moveTo>
                  <a:pt x="0" y="175491"/>
                </a:moveTo>
                <a:lnTo>
                  <a:pt x="0" y="0"/>
                </a:lnTo>
                <a:lnTo>
                  <a:pt x="3888509" y="0"/>
                </a:lnTo>
                <a:lnTo>
                  <a:pt x="3888509" y="267855"/>
                </a:lnTo>
              </a:path>
            </a:pathLst>
          </a:custGeom>
          <a:noFill/>
          <a:ln w="57150">
            <a:solidFill>
              <a:srgbClr val="FFC00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42EE68A3-27A8-9180-7240-17990AE803E3}"/>
              </a:ext>
            </a:extLst>
          </p:cNvPr>
          <p:cNvSpPr txBox="1"/>
          <p:nvPr/>
        </p:nvSpPr>
        <p:spPr>
          <a:xfrm>
            <a:off x="8195396" y="4178130"/>
            <a:ext cx="3414717" cy="1200329"/>
          </a:xfrm>
          <a:prstGeom prst="rect">
            <a:avLst/>
          </a:prstGeom>
          <a:noFill/>
          <a:ln>
            <a:noFill/>
          </a:ln>
        </p:spPr>
        <p:txBody>
          <a:bodyPr wrap="none" rtlCol="0">
            <a:spAutoFit/>
          </a:bodyPr>
          <a:lstStyle/>
          <a:p>
            <a:r>
              <a:rPr lang="ja-JP" altLang="en-US" dirty="0"/>
              <a:t>担当教員が</a:t>
            </a:r>
            <a:endParaRPr lang="en-US" altLang="ja-JP" dirty="0"/>
          </a:p>
          <a:p>
            <a:r>
              <a:rPr kumimoji="1" lang="en-US" altLang="ja-JP" b="1" dirty="0"/>
              <a:t>(1) </a:t>
            </a:r>
            <a:r>
              <a:rPr kumimoji="1" lang="ja-JP" altLang="en-US" b="1" dirty="0"/>
              <a:t>学生の自己登録を可とする</a:t>
            </a:r>
            <a:endParaRPr kumimoji="1" lang="en-US" altLang="ja-JP" b="1" dirty="0"/>
          </a:p>
          <a:p>
            <a:r>
              <a:rPr lang="ja-JP" altLang="en-US" dirty="0"/>
              <a:t>か</a:t>
            </a:r>
            <a:r>
              <a:rPr kumimoji="1" lang="en-US" altLang="ja-JP" dirty="0"/>
              <a:t> </a:t>
            </a:r>
            <a:r>
              <a:rPr kumimoji="1" lang="en-US" altLang="ja-JP" b="1" dirty="0"/>
              <a:t>(2) </a:t>
            </a:r>
            <a:r>
              <a:rPr kumimoji="1" lang="ja-JP" altLang="en-US" b="1" dirty="0"/>
              <a:t>個別に</a:t>
            </a:r>
            <a:r>
              <a:rPr lang="ja-JP" altLang="en-US" b="1" dirty="0"/>
              <a:t>学生を</a:t>
            </a:r>
            <a:r>
              <a:rPr kumimoji="1" lang="ja-JP" altLang="en-US" b="1" dirty="0"/>
              <a:t>登録する</a:t>
            </a:r>
            <a:endParaRPr kumimoji="1" lang="en-US" altLang="ja-JP" b="1" dirty="0"/>
          </a:p>
          <a:p>
            <a:r>
              <a:rPr lang="ja-JP" altLang="en-US" b="1" dirty="0">
                <a:solidFill>
                  <a:srgbClr val="FF0000"/>
                </a:solidFill>
              </a:rPr>
              <a:t>（</a:t>
            </a:r>
            <a:r>
              <a:rPr kumimoji="1" lang="ja-JP" altLang="en-US" b="1" dirty="0">
                <a:solidFill>
                  <a:srgbClr val="FF0000"/>
                </a:solidFill>
              </a:rPr>
              <a:t>どちらにするか選択</a:t>
            </a:r>
            <a:r>
              <a:rPr lang="ja-JP" altLang="en-US" b="1" dirty="0">
                <a:solidFill>
                  <a:srgbClr val="FF0000"/>
                </a:solidFill>
              </a:rPr>
              <a:t>）</a:t>
            </a:r>
            <a:endParaRPr kumimoji="1" lang="ja-JP" altLang="en-US" b="1" dirty="0">
              <a:solidFill>
                <a:srgbClr val="FF0000"/>
              </a:solidFill>
            </a:endParaRPr>
          </a:p>
        </p:txBody>
      </p:sp>
      <p:sp>
        <p:nvSpPr>
          <p:cNvPr id="39" name="四角形: 角を丸くする 38">
            <a:extLst>
              <a:ext uri="{FF2B5EF4-FFF2-40B4-BE49-F238E27FC236}">
                <a16:creationId xmlns:a16="http://schemas.microsoft.com/office/drawing/2014/main" id="{1F5275DD-5665-6E5F-1D0B-5F18A1484C9C}"/>
              </a:ext>
            </a:extLst>
          </p:cNvPr>
          <p:cNvSpPr/>
          <p:nvPr/>
        </p:nvSpPr>
        <p:spPr>
          <a:xfrm>
            <a:off x="8215899" y="5393590"/>
            <a:ext cx="3801110" cy="923330"/>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5930DDD1-6ABB-73E1-C478-67277540723D}"/>
              </a:ext>
            </a:extLst>
          </p:cNvPr>
          <p:cNvSpPr txBox="1"/>
          <p:nvPr/>
        </p:nvSpPr>
        <p:spPr>
          <a:xfrm>
            <a:off x="8292632" y="5470792"/>
            <a:ext cx="3801110" cy="830997"/>
          </a:xfrm>
          <a:prstGeom prst="rect">
            <a:avLst/>
          </a:prstGeom>
          <a:noFill/>
        </p:spPr>
        <p:txBody>
          <a:bodyPr wrap="square" rtlCol="0">
            <a:spAutoFit/>
          </a:bodyPr>
          <a:lstStyle/>
          <a:p>
            <a:r>
              <a:rPr lang="ja-JP" altLang="en-US" sz="1600" b="1" dirty="0">
                <a:solidFill>
                  <a:srgbClr val="155F90"/>
                </a:solidFill>
              </a:rPr>
              <a:t>学生であれば誰でも配布資料を閲覧できる状態が望ましくない授業もあるため，この設定が存在します</a:t>
            </a:r>
            <a:endParaRPr kumimoji="1" lang="ja-JP" altLang="en-US" sz="1600" b="1" dirty="0">
              <a:solidFill>
                <a:srgbClr val="155F90"/>
              </a:solidFill>
            </a:endParaRPr>
          </a:p>
        </p:txBody>
      </p:sp>
    </p:spTree>
    <p:extLst>
      <p:ext uri="{BB962C8B-B14F-4D97-AF65-F5344CB8AC3E}">
        <p14:creationId xmlns:p14="http://schemas.microsoft.com/office/powerpoint/2010/main" val="28006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1B181F0-E8C9-5791-6917-5FC56BA075AE}"/>
              </a:ext>
            </a:extLst>
          </p:cNvPr>
          <p:cNvPicPr>
            <a:picLocks/>
          </p:cNvPicPr>
          <p:nvPr/>
        </p:nvPicPr>
        <p:blipFill>
          <a:blip r:embed="rId2"/>
          <a:stretch>
            <a:fillRect/>
          </a:stretch>
        </p:blipFill>
        <p:spPr>
          <a:xfrm>
            <a:off x="0" y="0"/>
            <a:ext cx="12192000" cy="3303000"/>
          </a:xfrm>
          <a:prstGeom prst="rect">
            <a:avLst/>
          </a:prstGeom>
        </p:spPr>
      </p:pic>
      <p:pic>
        <p:nvPicPr>
          <p:cNvPr id="6" name="Picture 2">
            <a:extLst>
              <a:ext uri="{FF2B5EF4-FFF2-40B4-BE49-F238E27FC236}">
                <a16:creationId xmlns:a16="http://schemas.microsoft.com/office/drawing/2014/main" id="{7927A3CB-805A-CE95-0B6D-9A84BBAB7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2</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Outline</a:t>
            </a:r>
            <a:endParaRPr lang="en-US" altLang="ja-JP" sz="6600" dirty="0"/>
          </a:p>
          <a:p>
            <a:pPr algn="ctr"/>
            <a:r>
              <a:rPr kumimoji="1" lang="en-US" altLang="ja-JP" sz="2800" b="0" dirty="0"/>
              <a:t>Part III</a:t>
            </a:r>
            <a:r>
              <a:rPr kumimoji="1" lang="ja-JP" altLang="en-US" sz="2800" b="0" dirty="0"/>
              <a:t>：東京大学での教育活動に利用するシステム</a:t>
            </a:r>
            <a:br>
              <a:rPr kumimoji="1" lang="en-US" altLang="ja-JP" sz="2800" b="0" dirty="0"/>
            </a:br>
            <a:r>
              <a:rPr kumimoji="1" lang="en-US" altLang="ja-JP" sz="2800" b="0" dirty="0"/>
              <a:t>– UTAL</a:t>
            </a:r>
            <a:r>
              <a:rPr kumimoji="1" lang="ja-JP" altLang="en-US" sz="2800" b="0" dirty="0"/>
              <a:t>と</a:t>
            </a:r>
            <a:r>
              <a:rPr kumimoji="1" lang="en-US" altLang="ja-JP" sz="2800" b="0" dirty="0"/>
              <a:t>UTOL</a:t>
            </a:r>
            <a:endParaRPr lang="ja-JP" altLang="en-US" sz="2800" b="0" dirty="0"/>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9" name="四角形: 角を丸くする 8">
            <a:extLst>
              <a:ext uri="{FF2B5EF4-FFF2-40B4-BE49-F238E27FC236}">
                <a16:creationId xmlns:a16="http://schemas.microsoft.com/office/drawing/2014/main" id="{24796AF9-9A12-D950-09D3-5B34945DABE1}"/>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0559C84-0275-2182-0D22-090E4F77BADC}"/>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2" name="テキスト ボックス 11">
            <a:extLst>
              <a:ext uri="{FF2B5EF4-FFF2-40B4-BE49-F238E27FC236}">
                <a16:creationId xmlns:a16="http://schemas.microsoft.com/office/drawing/2014/main" id="{F2B0805D-7C3C-32B4-9C87-B91783DF8A05}"/>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432880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3E151C-C2E5-CE4B-69C6-5A102FF83D32}"/>
              </a:ext>
            </a:extLst>
          </p:cNvPr>
          <p:cNvSpPr>
            <a:spLocks noGrp="1"/>
          </p:cNvSpPr>
          <p:nvPr>
            <p:ph type="title"/>
          </p:nvPr>
        </p:nvSpPr>
        <p:spPr/>
        <p:txBody>
          <a:bodyPr>
            <a:normAutofit/>
          </a:bodyPr>
          <a:lstStyle/>
          <a:p>
            <a:r>
              <a:rPr kumimoji="1" lang="ja-JP" altLang="en-US" dirty="0"/>
              <a:t>履修範囲設定の詳細</a:t>
            </a:r>
          </a:p>
        </p:txBody>
      </p:sp>
      <p:sp>
        <p:nvSpPr>
          <p:cNvPr id="4" name="日付プレースホルダー 3">
            <a:extLst>
              <a:ext uri="{FF2B5EF4-FFF2-40B4-BE49-F238E27FC236}">
                <a16:creationId xmlns:a16="http://schemas.microsoft.com/office/drawing/2014/main" id="{90E9CF1D-3B78-D275-E9DD-D8C382E4B0F5}"/>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643AAE5-A27E-1227-74DB-0B16AA7DA52D}"/>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DA0AB87-F27B-4A58-EBD3-D181139CF6FB}"/>
              </a:ext>
            </a:extLst>
          </p:cNvPr>
          <p:cNvSpPr>
            <a:spLocks noGrp="1"/>
          </p:cNvSpPr>
          <p:nvPr>
            <p:ph type="sldNum" sz="quarter" idx="12"/>
          </p:nvPr>
        </p:nvSpPr>
        <p:spPr/>
        <p:txBody>
          <a:bodyPr/>
          <a:lstStyle/>
          <a:p>
            <a:fld id="{238D974C-B194-4AA9-B594-062E052A82EF}" type="slidenum">
              <a:rPr kumimoji="1" lang="ja-JP" altLang="en-US" smtClean="0"/>
              <a:t>20</a:t>
            </a:fld>
            <a:endParaRPr kumimoji="1" lang="ja-JP" altLang="en-US"/>
          </a:p>
        </p:txBody>
      </p:sp>
      <p:graphicFrame>
        <p:nvGraphicFramePr>
          <p:cNvPr id="17" name="表 16">
            <a:extLst>
              <a:ext uri="{FF2B5EF4-FFF2-40B4-BE49-F238E27FC236}">
                <a16:creationId xmlns:a16="http://schemas.microsoft.com/office/drawing/2014/main" id="{D598E27B-2F12-3947-B4FB-30788D772578}"/>
              </a:ext>
            </a:extLst>
          </p:cNvPr>
          <p:cNvGraphicFramePr>
            <a:graphicFrameLocks noGrp="1"/>
          </p:cNvGraphicFramePr>
          <p:nvPr>
            <p:extLst>
              <p:ext uri="{D42A27DB-BD31-4B8C-83A1-F6EECF244321}">
                <p14:modId xmlns:p14="http://schemas.microsoft.com/office/powerpoint/2010/main" val="3266444650"/>
              </p:ext>
            </p:extLst>
          </p:nvPr>
        </p:nvGraphicFramePr>
        <p:xfrm>
          <a:off x="1507106" y="1130585"/>
          <a:ext cx="10529571" cy="4823543"/>
        </p:xfrm>
        <a:graphic>
          <a:graphicData uri="http://schemas.openxmlformats.org/drawingml/2006/table">
            <a:tbl>
              <a:tblPr firstRow="1" bandRow="1">
                <a:tableStyleId>{5C22544A-7EE6-4342-B048-85BDC9FD1C3A}</a:tableStyleId>
              </a:tblPr>
              <a:tblGrid>
                <a:gridCol w="3509857">
                  <a:extLst>
                    <a:ext uri="{9D8B030D-6E8A-4147-A177-3AD203B41FA5}">
                      <a16:colId xmlns:a16="http://schemas.microsoft.com/office/drawing/2014/main" val="1734237520"/>
                    </a:ext>
                  </a:extLst>
                </a:gridCol>
                <a:gridCol w="3509857">
                  <a:extLst>
                    <a:ext uri="{9D8B030D-6E8A-4147-A177-3AD203B41FA5}">
                      <a16:colId xmlns:a16="http://schemas.microsoft.com/office/drawing/2014/main" val="348678555"/>
                    </a:ext>
                  </a:extLst>
                </a:gridCol>
                <a:gridCol w="3509857">
                  <a:extLst>
                    <a:ext uri="{9D8B030D-6E8A-4147-A177-3AD203B41FA5}">
                      <a16:colId xmlns:a16="http://schemas.microsoft.com/office/drawing/2014/main" val="2863976228"/>
                    </a:ext>
                  </a:extLst>
                </a:gridCol>
              </a:tblGrid>
              <a:tr h="853396">
                <a:tc>
                  <a:txBody>
                    <a:bodyPr/>
                    <a:lstStyle/>
                    <a:p>
                      <a:r>
                        <a:rPr kumimoji="1" lang="ja-JP" altLang="en-US" sz="2000" dirty="0"/>
                        <a:t>履修者範囲設定</a:t>
                      </a:r>
                    </a:p>
                  </a:txBody>
                  <a:tcPr/>
                </a:tc>
                <a:tc>
                  <a:txBody>
                    <a:bodyPr/>
                    <a:lstStyle/>
                    <a:p>
                      <a:r>
                        <a:rPr lang="en-US" altLang="ja-JP" sz="2000" b="1" i="0" u="none" strike="noStrike" baseline="0" dirty="0">
                          <a:latin typeface="BIZ UDPMincho"/>
                        </a:rPr>
                        <a:t>UTAS</a:t>
                      </a:r>
                      <a:r>
                        <a:rPr lang="ja-JP" altLang="en-US" sz="2000" b="1" i="0" u="none" strike="noStrike" baseline="0" dirty="0">
                          <a:latin typeface="BIZ UDPMincho"/>
                        </a:rPr>
                        <a:t>での履修登録期間が</a:t>
                      </a:r>
                      <a:br>
                        <a:rPr lang="en-US" altLang="ja-JP" sz="2000" b="1" i="0" u="none" strike="noStrike" baseline="0" dirty="0">
                          <a:latin typeface="BIZ UDPMincho"/>
                        </a:rPr>
                      </a:br>
                      <a:r>
                        <a:rPr lang="ja-JP" altLang="en-US" sz="2000" b="1" i="0" u="none" strike="noStrike" baseline="0" dirty="0">
                          <a:latin typeface="BIZ UDPMincho"/>
                        </a:rPr>
                        <a:t>終わるまで</a:t>
                      </a:r>
                      <a:endParaRPr kumimoji="1" lang="ja-JP" altLang="en-US" sz="2000" dirty="0"/>
                    </a:p>
                  </a:txBody>
                  <a:tcPr/>
                </a:tc>
                <a:tc>
                  <a:txBody>
                    <a:bodyPr/>
                    <a:lstStyle/>
                    <a:p>
                      <a:r>
                        <a:rPr lang="en-US" altLang="ja-JP" sz="2000" b="1" i="0" u="none" strike="noStrike" baseline="0" dirty="0">
                          <a:latin typeface="BIZ UDPMincho"/>
                        </a:rPr>
                        <a:t>UTAS</a:t>
                      </a:r>
                      <a:r>
                        <a:rPr lang="ja-JP" altLang="en-US" sz="2000" b="1" i="0" u="none" strike="noStrike" baseline="0" dirty="0">
                          <a:latin typeface="BIZ UDPMincho"/>
                        </a:rPr>
                        <a:t>での履修登録期間が</a:t>
                      </a:r>
                      <a:br>
                        <a:rPr lang="en-US" altLang="ja-JP" sz="2000" b="1" i="0" u="none" strike="noStrike" baseline="0" dirty="0">
                          <a:latin typeface="BIZ UDPMincho"/>
                        </a:rPr>
                      </a:br>
                      <a:r>
                        <a:rPr lang="ja-JP" altLang="en-US" sz="2000" b="1" i="0" u="none" strike="noStrike" baseline="0" dirty="0">
                          <a:latin typeface="BIZ UDPMincho"/>
                        </a:rPr>
                        <a:t>終わって以降</a:t>
                      </a:r>
                      <a:endParaRPr kumimoji="1" lang="ja-JP" altLang="en-US" sz="2000" dirty="0"/>
                    </a:p>
                  </a:txBody>
                  <a:tcPr/>
                </a:tc>
                <a:extLst>
                  <a:ext uri="{0D108BD9-81ED-4DB2-BD59-A6C34878D82A}">
                    <a16:rowId xmlns:a16="http://schemas.microsoft.com/office/drawing/2014/main" val="2899831470"/>
                  </a:ext>
                </a:extLst>
              </a:tr>
              <a:tr h="853396">
                <a:tc>
                  <a:txBody>
                    <a:bodyPr/>
                    <a:lstStyle/>
                    <a:p>
                      <a:r>
                        <a:rPr lang="ja-JP" altLang="en-US" sz="2000" b="0" i="0" u="none" strike="noStrike" baseline="0" dirty="0">
                          <a:solidFill>
                            <a:srgbClr val="000000"/>
                          </a:solidFill>
                          <a:latin typeface="BIZ UDPMincho"/>
                        </a:rPr>
                        <a:t>常に</a:t>
                      </a:r>
                      <a:r>
                        <a:rPr lang="en-US" altLang="ja-JP" sz="2000" b="0" i="0" u="none" strike="noStrike" baseline="0" dirty="0">
                          <a:solidFill>
                            <a:srgbClr val="000000"/>
                          </a:solidFill>
                          <a:latin typeface="BIZ UDPMincho"/>
                        </a:rPr>
                        <a:t>『</a:t>
                      </a:r>
                      <a:r>
                        <a:rPr lang="ja-JP" altLang="en-US" sz="2000" b="1" i="0" u="none" strike="noStrike" baseline="0" dirty="0">
                          <a:solidFill>
                            <a:srgbClr val="000000"/>
                          </a:solidFill>
                          <a:latin typeface="BIZ UDPMincho"/>
                        </a:rPr>
                        <a:t>登録方法によらず全て</a:t>
                      </a:r>
                      <a:r>
                        <a:rPr lang="en-US" altLang="ja-JP" sz="2000" b="0" i="0" u="none" strike="noStrike" baseline="0" dirty="0">
                          <a:solidFill>
                            <a:srgbClr val="000000"/>
                          </a:solidFill>
                          <a:latin typeface="BIZ UDPMincho"/>
                        </a:rPr>
                        <a:t>』 </a:t>
                      </a:r>
                    </a:p>
                  </a:txBody>
                  <a:tcPr/>
                </a:tc>
                <a:tc gridSpan="2">
                  <a:txBody>
                    <a:bodyPr/>
                    <a:lstStyle/>
                    <a:p>
                      <a:r>
                        <a:rPr lang="ja-JP" altLang="en-US" sz="2000" b="1" dirty="0">
                          <a:solidFill>
                            <a:schemeClr val="accent6"/>
                          </a:solidFill>
                          <a:latin typeface="BIZ UDPMincho"/>
                        </a:rPr>
                        <a:t>授業開講期間の前か途中かを問わず，出席を希望する学生は</a:t>
                      </a:r>
                      <a:r>
                        <a:rPr kumimoji="1" lang="ja-JP" altLang="en-US" sz="2000" b="1" dirty="0">
                          <a:solidFill>
                            <a:schemeClr val="accent6"/>
                          </a:solidFill>
                          <a:latin typeface="BIZ UDPMincho"/>
                        </a:rPr>
                        <a:t>誰でも登録が可能</a:t>
                      </a:r>
                      <a:endParaRPr kumimoji="1" lang="ja-JP" altLang="en-US" sz="2000" dirty="0">
                        <a:solidFill>
                          <a:schemeClr val="accent6"/>
                        </a:solidFill>
                      </a:endParaRPr>
                    </a:p>
                  </a:txBody>
                  <a:tcPr anchor="ctr"/>
                </a:tc>
                <a:tc hMerge="1">
                  <a:txBody>
                    <a:bodyPr/>
                    <a:lstStyle/>
                    <a:p>
                      <a:endParaRPr kumimoji="1" lang="ja-JP" altLang="en-US"/>
                    </a:p>
                  </a:txBody>
                  <a:tcPr/>
                </a:tc>
                <a:extLst>
                  <a:ext uri="{0D108BD9-81ED-4DB2-BD59-A6C34878D82A}">
                    <a16:rowId xmlns:a16="http://schemas.microsoft.com/office/drawing/2014/main" val="459019915"/>
                  </a:ext>
                </a:extLst>
              </a:tr>
              <a:tr h="1892313">
                <a:tc>
                  <a:txBody>
                    <a:bodyPr/>
                    <a:lstStyle/>
                    <a:p>
                      <a:r>
                        <a:rPr lang="ja-JP" altLang="en-US" sz="2000" b="1" i="0" u="none" strike="noStrike" baseline="0" dirty="0">
                          <a:solidFill>
                            <a:srgbClr val="000000"/>
                          </a:solidFill>
                          <a:latin typeface="BIZ UDPMincho"/>
                        </a:rPr>
                        <a:t>履修確定日に</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登録方法によらず全て</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から</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履修登録・担当教員登録のみ</a:t>
                      </a:r>
                      <a:r>
                        <a:rPr lang="en-US" altLang="ja-JP" sz="2000" b="0" i="0" u="none" strike="noStrike" baseline="0" dirty="0">
                          <a:solidFill>
                            <a:srgbClr val="000000"/>
                          </a:solidFill>
                          <a:latin typeface="BIZ UDPMincho"/>
                        </a:rPr>
                        <a:t>』</a:t>
                      </a:r>
                      <a:r>
                        <a:rPr lang="ja-JP" altLang="en-US" sz="2000" b="0" i="0" u="none" strike="noStrike" baseline="0" dirty="0">
                          <a:solidFill>
                            <a:srgbClr val="000000"/>
                          </a:solidFill>
                          <a:latin typeface="BIZ UDPMincho"/>
                        </a:rPr>
                        <a:t>に</a:t>
                      </a:r>
                      <a:r>
                        <a:rPr lang="ja-JP" altLang="en-US" sz="2000" b="1" i="0" u="none" strike="noStrike" baseline="0" dirty="0">
                          <a:solidFill>
                            <a:srgbClr val="000000"/>
                          </a:solidFill>
                          <a:latin typeface="BIZ UDPMincho"/>
                        </a:rPr>
                        <a:t>自動切替 </a:t>
                      </a:r>
                      <a:endParaRPr lang="en-US" altLang="ja-JP" sz="2000" b="1" i="0" u="none" strike="noStrike" baseline="0" dirty="0">
                        <a:latin typeface="BIZ UDPMincho"/>
                      </a:endParaRPr>
                    </a:p>
                  </a:txBody>
                  <a:tcPr/>
                </a:tc>
                <a:tc>
                  <a:txBody>
                    <a:bodyPr/>
                    <a:lstStyle/>
                    <a:p>
                      <a:endParaRPr kumimoji="1" lang="ja-JP" altLang="en-US" sz="2000" dirty="0"/>
                    </a:p>
                  </a:txBody>
                  <a:tcPr anchor="ctr"/>
                </a:tc>
                <a:tc>
                  <a:txBody>
                    <a:bodyPr/>
                    <a:lstStyle/>
                    <a:p>
                      <a:endParaRPr kumimoji="1" lang="en-US" altLang="ja-JP" sz="2000" dirty="0"/>
                    </a:p>
                  </a:txBody>
                  <a:tcPr anchor="ctr"/>
                </a:tc>
                <a:extLst>
                  <a:ext uri="{0D108BD9-81ED-4DB2-BD59-A6C34878D82A}">
                    <a16:rowId xmlns:a16="http://schemas.microsoft.com/office/drawing/2014/main" val="3287239724"/>
                  </a:ext>
                </a:extLst>
              </a:tr>
              <a:tr h="1224438">
                <a:tc>
                  <a:txBody>
                    <a:bodyPr/>
                    <a:lstStyle/>
                    <a:p>
                      <a:r>
                        <a:rPr lang="ja-JP" altLang="en-US" sz="2000" b="0" i="0" u="none" strike="noStrike" baseline="0" dirty="0">
                          <a:solidFill>
                            <a:srgbClr val="000000"/>
                          </a:solidFill>
                          <a:latin typeface="BIZ UDPMincho"/>
                        </a:rPr>
                        <a:t>常に</a:t>
                      </a:r>
                      <a:r>
                        <a:rPr lang="en-US" altLang="ja-JP" sz="2000" b="0" i="0" u="none" strike="noStrike" baseline="0" dirty="0">
                          <a:solidFill>
                            <a:srgbClr val="000000"/>
                          </a:solidFill>
                          <a:latin typeface="BIZ UDPMincho"/>
                        </a:rPr>
                        <a:t>『</a:t>
                      </a:r>
                      <a:r>
                        <a:rPr lang="ja-JP" altLang="en-US" sz="2000" b="1" i="0" u="none" strike="noStrike" baseline="0" dirty="0">
                          <a:solidFill>
                            <a:srgbClr val="000000"/>
                          </a:solidFill>
                          <a:latin typeface="BIZ UDPMincho"/>
                        </a:rPr>
                        <a:t>履修登録・担当教員登録のみ</a:t>
                      </a:r>
                      <a:r>
                        <a:rPr lang="en-US" altLang="ja-JP" sz="2000" b="0" i="0" u="none" strike="noStrike" baseline="0" dirty="0">
                          <a:solidFill>
                            <a:srgbClr val="000000"/>
                          </a:solidFill>
                          <a:latin typeface="BIZ UDPMincho"/>
                        </a:rPr>
                        <a:t>』 </a:t>
                      </a:r>
                      <a:endParaRPr lang="en-US" altLang="ja-JP" sz="2000" b="0" i="0" u="none" strike="noStrike" baseline="0" dirty="0">
                        <a:latin typeface="BIZ UDPMincho"/>
                      </a:endParaRP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rgbClr val="FF0000"/>
                          </a:solidFill>
                        </a:rPr>
                        <a:t>・</a:t>
                      </a:r>
                      <a:r>
                        <a:rPr lang="en-US" altLang="ja-JP" sz="2000" b="1" dirty="0">
                          <a:solidFill>
                            <a:srgbClr val="FF0000"/>
                          </a:solidFill>
                        </a:rPr>
                        <a:t>UTAS</a:t>
                      </a:r>
                      <a:r>
                        <a:rPr lang="ja-JP" altLang="en-US" sz="2000" b="1" dirty="0">
                          <a:solidFill>
                            <a:srgbClr val="FF0000"/>
                          </a:solidFill>
                        </a:rPr>
                        <a:t>で履修登録している学生</a:t>
                      </a:r>
                      <a:endParaRPr lang="en-US" altLang="ja-JP" sz="20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rgbClr val="FF0000"/>
                          </a:solidFill>
                        </a:rPr>
                        <a:t>・担当教員が直接登録した学生</a:t>
                      </a:r>
                      <a:endParaRPr lang="en-US" altLang="ja-JP" sz="2000" b="1"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b="1" dirty="0">
                          <a:solidFill>
                            <a:srgbClr val="FF0000"/>
                          </a:solidFill>
                        </a:rPr>
                        <a:t>　のみ</a:t>
                      </a:r>
                      <a:endParaRPr kumimoji="1" lang="ja-JP" altLang="en-US" sz="2000" dirty="0">
                        <a:solidFill>
                          <a:srgbClr val="FF0000"/>
                        </a:solidFill>
                      </a:endParaRPr>
                    </a:p>
                  </a:txBody>
                  <a:tcPr anchor="ctr"/>
                </a:tc>
                <a:tc hMerge="1">
                  <a:txBody>
                    <a:bodyPr/>
                    <a:lstStyle/>
                    <a:p>
                      <a:endParaRPr kumimoji="1" lang="en-US" altLang="ja-JP"/>
                    </a:p>
                  </a:txBody>
                  <a:tcPr/>
                </a:tc>
                <a:extLst>
                  <a:ext uri="{0D108BD9-81ED-4DB2-BD59-A6C34878D82A}">
                    <a16:rowId xmlns:a16="http://schemas.microsoft.com/office/drawing/2014/main" val="751332118"/>
                  </a:ext>
                </a:extLst>
              </a:tr>
            </a:tbl>
          </a:graphicData>
        </a:graphic>
      </p:graphicFrame>
      <p:sp>
        <p:nvSpPr>
          <p:cNvPr id="18" name="テキスト ボックス 17">
            <a:extLst>
              <a:ext uri="{FF2B5EF4-FFF2-40B4-BE49-F238E27FC236}">
                <a16:creationId xmlns:a16="http://schemas.microsoft.com/office/drawing/2014/main" id="{4632BA00-03BF-5331-3496-2E8F9A876B8C}"/>
              </a:ext>
            </a:extLst>
          </p:cNvPr>
          <p:cNvSpPr txBox="1"/>
          <p:nvPr/>
        </p:nvSpPr>
        <p:spPr>
          <a:xfrm>
            <a:off x="7010554" y="3188413"/>
            <a:ext cx="5273765" cy="707886"/>
          </a:xfrm>
          <a:prstGeom prst="rect">
            <a:avLst/>
          </a:prstGeom>
          <a:noFill/>
        </p:spPr>
        <p:txBody>
          <a:bodyPr wrap="square" rtlCol="0">
            <a:spAutoFit/>
          </a:bodyPr>
          <a:lstStyle/>
          <a:p>
            <a:r>
              <a:rPr kumimoji="1" lang="ja-JP" altLang="en-US" sz="2000" b="1" dirty="0">
                <a:solidFill>
                  <a:srgbClr val="FF0000"/>
                </a:solidFill>
              </a:rPr>
              <a:t>条件を満たさない学生は</a:t>
            </a:r>
            <a:br>
              <a:rPr kumimoji="1" lang="en-US" altLang="ja-JP" sz="2000" b="1" dirty="0">
                <a:solidFill>
                  <a:srgbClr val="FF0000"/>
                </a:solidFill>
              </a:rPr>
            </a:br>
            <a:r>
              <a:rPr kumimoji="1" lang="ja-JP" altLang="en-US" sz="2000" b="1" dirty="0">
                <a:solidFill>
                  <a:srgbClr val="FF0000"/>
                </a:solidFill>
              </a:rPr>
              <a:t>履修登録期間末に強制的に登録解除</a:t>
            </a:r>
          </a:p>
        </p:txBody>
      </p:sp>
      <p:cxnSp>
        <p:nvCxnSpPr>
          <p:cNvPr id="19" name="直線矢印コネクタ 18">
            <a:extLst>
              <a:ext uri="{FF2B5EF4-FFF2-40B4-BE49-F238E27FC236}">
                <a16:creationId xmlns:a16="http://schemas.microsoft.com/office/drawing/2014/main" id="{346CFACB-6378-D965-83D9-A4478423A03A}"/>
              </a:ext>
            </a:extLst>
          </p:cNvPr>
          <p:cNvCxnSpPr>
            <a:cxnSpLocks/>
          </p:cNvCxnSpPr>
          <p:nvPr/>
        </p:nvCxnSpPr>
        <p:spPr>
          <a:xfrm>
            <a:off x="8524759" y="3810574"/>
            <a:ext cx="0" cy="238166"/>
          </a:xfrm>
          <a:prstGeom prst="straightConnector1">
            <a:avLst/>
          </a:prstGeom>
          <a:ln w="50800">
            <a:solidFill>
              <a:srgbClr val="FF0000"/>
            </a:solidFill>
            <a:tailEnd type="triangle" w="med" len="med"/>
          </a:ln>
        </p:spPr>
        <p:style>
          <a:lnRef idx="2">
            <a:schemeClr val="accent1"/>
          </a:lnRef>
          <a:fillRef idx="0">
            <a:schemeClr val="accent1"/>
          </a:fillRef>
          <a:effectRef idx="1">
            <a:schemeClr val="accent1"/>
          </a:effectRef>
          <a:fontRef idx="minor">
            <a:schemeClr val="tx1"/>
          </a:fontRef>
        </p:style>
      </p:cxnSp>
      <p:sp>
        <p:nvSpPr>
          <p:cNvPr id="20" name="フリーフォーム: 図形 19">
            <a:extLst>
              <a:ext uri="{FF2B5EF4-FFF2-40B4-BE49-F238E27FC236}">
                <a16:creationId xmlns:a16="http://schemas.microsoft.com/office/drawing/2014/main" id="{E6888122-B7A6-A0AB-FF5F-33BAFF44332F}"/>
              </a:ext>
            </a:extLst>
          </p:cNvPr>
          <p:cNvSpPr/>
          <p:nvPr/>
        </p:nvSpPr>
        <p:spPr>
          <a:xfrm>
            <a:off x="5026812" y="1978758"/>
            <a:ext cx="7000339" cy="2700000"/>
          </a:xfrm>
          <a:custGeom>
            <a:avLst/>
            <a:gdLst>
              <a:gd name="connsiteX0" fmla="*/ 3239037 w 6561786"/>
              <a:gd name="connsiteY0" fmla="*/ 1629178 h 1989786"/>
              <a:gd name="connsiteX1" fmla="*/ 3239037 w 6561786"/>
              <a:gd name="connsiteY1" fmla="*/ 1989786 h 1989786"/>
              <a:gd name="connsiteX2" fmla="*/ 0 w 6561786"/>
              <a:gd name="connsiteY2" fmla="*/ 1989786 h 1989786"/>
              <a:gd name="connsiteX3" fmla="*/ 0 w 6561786"/>
              <a:gd name="connsiteY3" fmla="*/ 0 h 1989786"/>
              <a:gd name="connsiteX4" fmla="*/ 6561786 w 6561786"/>
              <a:gd name="connsiteY4" fmla="*/ 0 h 1989786"/>
              <a:gd name="connsiteX5" fmla="*/ 6561786 w 6561786"/>
              <a:gd name="connsiteY5" fmla="*/ 605307 h 1989786"/>
              <a:gd name="connsiteX6" fmla="*/ 3251916 w 6561786"/>
              <a:gd name="connsiteY6" fmla="*/ 605307 h 1989786"/>
              <a:gd name="connsiteX7" fmla="*/ 3251916 w 6561786"/>
              <a:gd name="connsiteY7" fmla="*/ 792051 h 1989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61786" h="1989786">
                <a:moveTo>
                  <a:pt x="3239037" y="1629178"/>
                </a:moveTo>
                <a:lnTo>
                  <a:pt x="3239037" y="1989786"/>
                </a:lnTo>
                <a:lnTo>
                  <a:pt x="0" y="1989786"/>
                </a:lnTo>
                <a:lnTo>
                  <a:pt x="0" y="0"/>
                </a:lnTo>
                <a:lnTo>
                  <a:pt x="6561786" y="0"/>
                </a:lnTo>
                <a:lnTo>
                  <a:pt x="6561786" y="605307"/>
                </a:lnTo>
                <a:lnTo>
                  <a:pt x="3251916" y="605307"/>
                </a:lnTo>
                <a:lnTo>
                  <a:pt x="3251916" y="792051"/>
                </a:lnTo>
              </a:path>
            </a:pathLst>
          </a:cu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図形 20">
            <a:extLst>
              <a:ext uri="{FF2B5EF4-FFF2-40B4-BE49-F238E27FC236}">
                <a16:creationId xmlns:a16="http://schemas.microsoft.com/office/drawing/2014/main" id="{81A131D0-0C14-AA1C-22D6-BC476DDAF3F6}"/>
              </a:ext>
            </a:extLst>
          </p:cNvPr>
          <p:cNvSpPr/>
          <p:nvPr/>
        </p:nvSpPr>
        <p:spPr>
          <a:xfrm>
            <a:off x="5026811" y="3281674"/>
            <a:ext cx="7000339" cy="2672454"/>
          </a:xfrm>
          <a:custGeom>
            <a:avLst/>
            <a:gdLst>
              <a:gd name="connsiteX0" fmla="*/ 3329188 w 6581104"/>
              <a:gd name="connsiteY0" fmla="*/ 585989 h 1925391"/>
              <a:gd name="connsiteX1" fmla="*/ 3329188 w 6581104"/>
              <a:gd name="connsiteY1" fmla="*/ 1075386 h 1925391"/>
              <a:gd name="connsiteX2" fmla="*/ 0 w 6581104"/>
              <a:gd name="connsiteY2" fmla="*/ 1075386 h 1925391"/>
              <a:gd name="connsiteX3" fmla="*/ 0 w 6581104"/>
              <a:gd name="connsiteY3" fmla="*/ 1925391 h 1925391"/>
              <a:gd name="connsiteX4" fmla="*/ 6581104 w 6581104"/>
              <a:gd name="connsiteY4" fmla="*/ 1925391 h 1925391"/>
              <a:gd name="connsiteX5" fmla="*/ 6581104 w 6581104"/>
              <a:gd name="connsiteY5" fmla="*/ 0 h 1925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81104" h="1925391">
                <a:moveTo>
                  <a:pt x="3329188" y="585989"/>
                </a:moveTo>
                <a:lnTo>
                  <a:pt x="3329188" y="1075386"/>
                </a:lnTo>
                <a:lnTo>
                  <a:pt x="0" y="1075386"/>
                </a:lnTo>
                <a:lnTo>
                  <a:pt x="0" y="1925391"/>
                </a:lnTo>
                <a:lnTo>
                  <a:pt x="6581104" y="1925391"/>
                </a:lnTo>
                <a:lnTo>
                  <a:pt x="6581104" y="0"/>
                </a:ln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2" name="フリーフォーム: 図形 21">
            <a:extLst>
              <a:ext uri="{FF2B5EF4-FFF2-40B4-BE49-F238E27FC236}">
                <a16:creationId xmlns:a16="http://schemas.microsoft.com/office/drawing/2014/main" id="{9466C53A-96F9-C463-C91B-7609DC50447A}"/>
              </a:ext>
            </a:extLst>
          </p:cNvPr>
          <p:cNvSpPr/>
          <p:nvPr/>
        </p:nvSpPr>
        <p:spPr>
          <a:xfrm>
            <a:off x="8559049" y="2878542"/>
            <a:ext cx="3468095" cy="403132"/>
          </a:xfrm>
          <a:custGeom>
            <a:avLst/>
            <a:gdLst>
              <a:gd name="connsiteX0" fmla="*/ 0 w 3219718"/>
              <a:gd name="connsiteY0" fmla="*/ 109470 h 109470"/>
              <a:gd name="connsiteX1" fmla="*/ 0 w 3219718"/>
              <a:gd name="connsiteY1" fmla="*/ 0 h 109470"/>
              <a:gd name="connsiteX2" fmla="*/ 3219718 w 3219718"/>
              <a:gd name="connsiteY2" fmla="*/ 0 h 109470"/>
              <a:gd name="connsiteX3" fmla="*/ 3219718 w 3219718"/>
              <a:gd name="connsiteY3" fmla="*/ 109470 h 109470"/>
            </a:gdLst>
            <a:ahLst/>
            <a:cxnLst>
              <a:cxn ang="0">
                <a:pos x="connsiteX0" y="connsiteY0"/>
              </a:cxn>
              <a:cxn ang="0">
                <a:pos x="connsiteX1" y="connsiteY1"/>
              </a:cxn>
              <a:cxn ang="0">
                <a:pos x="connsiteX2" y="connsiteY2"/>
              </a:cxn>
              <a:cxn ang="0">
                <a:pos x="connsiteX3" y="connsiteY3"/>
              </a:cxn>
            </a:cxnLst>
            <a:rect l="l" t="t" r="r" b="b"/>
            <a:pathLst>
              <a:path w="3219718" h="109470">
                <a:moveTo>
                  <a:pt x="0" y="109470"/>
                </a:moveTo>
                <a:lnTo>
                  <a:pt x="0" y="0"/>
                </a:lnTo>
                <a:lnTo>
                  <a:pt x="3219718" y="0"/>
                </a:lnTo>
                <a:lnTo>
                  <a:pt x="3219718" y="109470"/>
                </a:lnTo>
              </a:path>
            </a:pathLst>
          </a:cu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pic>
        <p:nvPicPr>
          <p:cNvPr id="3" name="図 2" descr="テーブル&#10;&#10;説明は自動で生成されたものです">
            <a:extLst>
              <a:ext uri="{FF2B5EF4-FFF2-40B4-BE49-F238E27FC236}">
                <a16:creationId xmlns:a16="http://schemas.microsoft.com/office/drawing/2014/main" id="{43FC6770-0D9C-E786-BA6E-96D8492C4250}"/>
              </a:ext>
            </a:extLst>
          </p:cNvPr>
          <p:cNvPicPr>
            <a:picLocks noChangeAspect="1"/>
          </p:cNvPicPr>
          <p:nvPr/>
        </p:nvPicPr>
        <p:blipFill>
          <a:blip r:embed="rId2"/>
          <a:stretch>
            <a:fillRect/>
          </a:stretch>
        </p:blipFill>
        <p:spPr>
          <a:xfrm>
            <a:off x="126355" y="1978758"/>
            <a:ext cx="1246368" cy="2175579"/>
          </a:xfrm>
          <a:prstGeom prst="rect">
            <a:avLst/>
          </a:prstGeom>
          <a:effectLst>
            <a:outerShdw blurRad="50800" dist="38100" dir="2700000">
              <a:srgbClr val="000000">
                <a:alpha val="40000"/>
              </a:srgbClr>
            </a:outerShdw>
          </a:effectLst>
        </p:spPr>
      </p:pic>
      <p:sp>
        <p:nvSpPr>
          <p:cNvPr id="7" name="四角形: 角を丸くする 6">
            <a:extLst>
              <a:ext uri="{FF2B5EF4-FFF2-40B4-BE49-F238E27FC236}">
                <a16:creationId xmlns:a16="http://schemas.microsoft.com/office/drawing/2014/main" id="{7439578E-129B-7CB2-E2DF-21355A912606}"/>
              </a:ext>
            </a:extLst>
          </p:cNvPr>
          <p:cNvSpPr/>
          <p:nvPr/>
        </p:nvSpPr>
        <p:spPr>
          <a:xfrm>
            <a:off x="125426" y="3458612"/>
            <a:ext cx="943919" cy="27051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7048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C28F1E-9FC6-06E3-2145-1C57475CFE2D}"/>
              </a:ext>
            </a:extLst>
          </p:cNvPr>
          <p:cNvSpPr>
            <a:spLocks noGrp="1"/>
          </p:cNvSpPr>
          <p:nvPr>
            <p:ph type="title"/>
          </p:nvPr>
        </p:nvSpPr>
        <p:spPr/>
        <p:txBody>
          <a:bodyPr/>
          <a:lstStyle/>
          <a:p>
            <a:r>
              <a:rPr kumimoji="1" lang="ja-JP" altLang="en-US" dirty="0"/>
              <a:t>授業担当教員が</a:t>
            </a:r>
            <a:r>
              <a:rPr kumimoji="1" lang="en-US" altLang="ja-JP" b="1" dirty="0"/>
              <a:t>UTOL</a:t>
            </a:r>
            <a:r>
              <a:rPr kumimoji="1" lang="ja-JP" altLang="en-US" b="1" dirty="0"/>
              <a:t>でできる</a:t>
            </a:r>
            <a:r>
              <a:rPr kumimoji="1" lang="ja-JP" altLang="en-US" dirty="0"/>
              <a:t>こと</a:t>
            </a:r>
          </a:p>
        </p:txBody>
      </p:sp>
      <p:sp>
        <p:nvSpPr>
          <p:cNvPr id="3" name="コンテンツ プレースホルダー 2">
            <a:extLst>
              <a:ext uri="{FF2B5EF4-FFF2-40B4-BE49-F238E27FC236}">
                <a16:creationId xmlns:a16="http://schemas.microsoft.com/office/drawing/2014/main" id="{B7675BA7-6A09-56DE-240D-20DC08C8027E}"/>
              </a:ext>
            </a:extLst>
          </p:cNvPr>
          <p:cNvSpPr>
            <a:spLocks noGrp="1"/>
          </p:cNvSpPr>
          <p:nvPr>
            <p:ph idx="1"/>
          </p:nvPr>
        </p:nvSpPr>
        <p:spPr/>
        <p:txBody>
          <a:bodyPr>
            <a:normAutofit fontScale="92500" lnSpcReduction="20000"/>
          </a:bodyPr>
          <a:lstStyle/>
          <a:p>
            <a:pPr>
              <a:lnSpc>
                <a:spcPct val="110000"/>
              </a:lnSpc>
            </a:pPr>
            <a:r>
              <a:rPr kumimoji="1" lang="ja-JP" altLang="en-US" dirty="0"/>
              <a:t>（授業に学生を</a:t>
            </a:r>
            <a:r>
              <a:rPr lang="ja-JP" altLang="en-US" dirty="0"/>
              <a:t>招待・登録</a:t>
            </a:r>
            <a:r>
              <a:rPr kumimoji="1" lang="ja-JP" altLang="en-US" dirty="0"/>
              <a:t>する）</a:t>
            </a:r>
            <a:endParaRPr lang="en-US" altLang="ja-JP" dirty="0"/>
          </a:p>
          <a:p>
            <a:pPr lvl="1">
              <a:lnSpc>
                <a:spcPct val="110000"/>
              </a:lnSpc>
            </a:pPr>
            <a:r>
              <a:rPr kumimoji="1" lang="en-US" altLang="ja-JP" dirty="0"/>
              <a:t>UTAS</a:t>
            </a:r>
            <a:r>
              <a:rPr kumimoji="1" lang="ja-JP" altLang="en-US" dirty="0"/>
              <a:t>に登録された学生のみ許可し，講師が手動で招待しなければならない学生がいる場合のみ許可する</a:t>
            </a:r>
            <a:endParaRPr lang="en-US" altLang="ja-JP" dirty="0"/>
          </a:p>
          <a:p>
            <a:pPr>
              <a:lnSpc>
                <a:spcPct val="110000"/>
              </a:lnSpc>
            </a:pPr>
            <a:r>
              <a:rPr kumimoji="1" lang="ja-JP" altLang="en-US" dirty="0"/>
              <a:t>学生に資料を配付する</a:t>
            </a:r>
            <a:endParaRPr lang="en-US" altLang="ja-JP" dirty="0"/>
          </a:p>
          <a:p>
            <a:pPr>
              <a:lnSpc>
                <a:spcPct val="110000"/>
              </a:lnSpc>
            </a:pPr>
            <a:r>
              <a:rPr kumimoji="1" lang="ja-JP" altLang="en-US" dirty="0"/>
              <a:t>学生にオンライン授業の情報を知らせる</a:t>
            </a:r>
            <a:endParaRPr kumimoji="1" lang="en-US" altLang="ja-JP" dirty="0"/>
          </a:p>
          <a:p>
            <a:pPr>
              <a:lnSpc>
                <a:spcPct val="110000"/>
              </a:lnSpc>
            </a:pPr>
            <a:r>
              <a:rPr kumimoji="1" lang="ja-JP" altLang="en-US" dirty="0"/>
              <a:t>登録している学生や</a:t>
            </a:r>
            <a:r>
              <a:rPr kumimoji="1" lang="en-US" altLang="ja-JP" dirty="0"/>
              <a:t>TA</a:t>
            </a:r>
            <a:r>
              <a:rPr kumimoji="1" lang="ja-JP" altLang="en-US" dirty="0"/>
              <a:t>とのメッセージ（または全体通知）の送受信</a:t>
            </a:r>
            <a:endParaRPr lang="en-US" altLang="ja-JP" dirty="0"/>
          </a:p>
          <a:p>
            <a:pPr>
              <a:lnSpc>
                <a:spcPct val="110000"/>
              </a:lnSpc>
            </a:pPr>
            <a:r>
              <a:rPr kumimoji="1" lang="ja-JP" altLang="en-US" dirty="0"/>
              <a:t>課題の作成し，共有し，提出させ，評価する</a:t>
            </a:r>
            <a:endParaRPr kumimoji="1" lang="en-US" altLang="ja-JP" dirty="0"/>
          </a:p>
          <a:p>
            <a:pPr>
              <a:lnSpc>
                <a:spcPct val="110000"/>
              </a:lnSpc>
            </a:pPr>
            <a:r>
              <a:rPr kumimoji="1" lang="ja-JP" altLang="en-US" dirty="0"/>
              <a:t>出席を取る</a:t>
            </a:r>
            <a:endParaRPr lang="en-US" altLang="ja-JP" dirty="0"/>
          </a:p>
          <a:p>
            <a:pPr>
              <a:lnSpc>
                <a:spcPct val="110000"/>
              </a:lnSpc>
            </a:pPr>
            <a:r>
              <a:rPr kumimoji="1" lang="ja-JP" altLang="en-US" dirty="0"/>
              <a:t>フォーラムでの意見交換</a:t>
            </a:r>
            <a:endParaRPr lang="en-US" altLang="ja-JP" dirty="0"/>
          </a:p>
          <a:p>
            <a:pPr>
              <a:lnSpc>
                <a:spcPct val="110000"/>
              </a:lnSpc>
            </a:pPr>
            <a:r>
              <a:rPr kumimoji="1" lang="ja-JP" altLang="en-US" dirty="0"/>
              <a:t>更新通知を受信する</a:t>
            </a:r>
            <a:endParaRPr lang="en-US" altLang="ja-JP" dirty="0"/>
          </a:p>
          <a:p>
            <a:pPr lvl="1">
              <a:lnSpc>
                <a:spcPct val="110000"/>
              </a:lnSpc>
            </a:pPr>
            <a:r>
              <a:rPr kumimoji="1" lang="ja-JP" altLang="en-US" dirty="0"/>
              <a:t>メール，</a:t>
            </a:r>
            <a:r>
              <a:rPr kumimoji="1" lang="en-US" altLang="ja-JP" dirty="0"/>
              <a:t>LINE</a:t>
            </a:r>
            <a:r>
              <a:rPr kumimoji="1" lang="ja-JP" altLang="en-US" dirty="0"/>
              <a:t>，</a:t>
            </a:r>
            <a:r>
              <a:rPr kumimoji="1" lang="en-US" altLang="ja-JP" dirty="0" err="1"/>
              <a:t>UTokyo</a:t>
            </a:r>
            <a:r>
              <a:rPr kumimoji="1" lang="en-US" altLang="ja-JP" dirty="0"/>
              <a:t> Slack </a:t>
            </a:r>
            <a:r>
              <a:rPr lang="ja-JP" altLang="en-US" dirty="0"/>
              <a:t>を通じて可能</a:t>
            </a:r>
            <a:endParaRPr kumimoji="1" lang="ja-JP" altLang="en-US" dirty="0"/>
          </a:p>
        </p:txBody>
      </p:sp>
      <p:sp>
        <p:nvSpPr>
          <p:cNvPr id="4" name="日付プレースホルダー 3">
            <a:extLst>
              <a:ext uri="{FF2B5EF4-FFF2-40B4-BE49-F238E27FC236}">
                <a16:creationId xmlns:a16="http://schemas.microsoft.com/office/drawing/2014/main" id="{3274AEB6-84A9-12DD-24DD-53006D9A0764}"/>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63426E74-5A47-CC84-995B-5AA7492F8C9C}"/>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0876DE0-2914-6059-707C-C29B434A27C7}"/>
              </a:ext>
            </a:extLst>
          </p:cNvPr>
          <p:cNvSpPr>
            <a:spLocks noGrp="1"/>
          </p:cNvSpPr>
          <p:nvPr>
            <p:ph type="sldNum" sz="quarter" idx="12"/>
          </p:nvPr>
        </p:nvSpPr>
        <p:spPr/>
        <p:txBody>
          <a:bodyPr/>
          <a:lstStyle/>
          <a:p>
            <a:fld id="{238D974C-B194-4AA9-B594-062E052A82EF}" type="slidenum">
              <a:rPr kumimoji="1" lang="ja-JP" altLang="en-US" smtClean="0"/>
              <a:t>21</a:t>
            </a:fld>
            <a:endParaRPr kumimoji="1" lang="ja-JP" altLang="en-US"/>
          </a:p>
        </p:txBody>
      </p:sp>
    </p:spTree>
    <p:extLst>
      <p:ext uri="{BB962C8B-B14F-4D97-AF65-F5344CB8AC3E}">
        <p14:creationId xmlns:p14="http://schemas.microsoft.com/office/powerpoint/2010/main" val="560223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924F5-9FDE-45DF-2D09-98340DCE9966}"/>
              </a:ext>
            </a:extLst>
          </p:cNvPr>
          <p:cNvSpPr>
            <a:spLocks noGrp="1"/>
          </p:cNvSpPr>
          <p:nvPr>
            <p:ph type="title"/>
          </p:nvPr>
        </p:nvSpPr>
        <p:spPr/>
        <p:txBody>
          <a:bodyPr/>
          <a:lstStyle/>
          <a:p>
            <a:r>
              <a:rPr lang="en-US" altLang="ja-JP" dirty="0"/>
              <a:t>UTOL</a:t>
            </a:r>
            <a:r>
              <a:rPr lang="ja-JP" altLang="en-US" dirty="0"/>
              <a:t>に関していただいた質問</a:t>
            </a:r>
            <a:endParaRPr kumimoji="1" lang="ja-JP" altLang="en-US" dirty="0"/>
          </a:p>
        </p:txBody>
      </p:sp>
      <p:sp>
        <p:nvSpPr>
          <p:cNvPr id="3" name="コンテンツ プレースホルダー 2">
            <a:extLst>
              <a:ext uri="{FF2B5EF4-FFF2-40B4-BE49-F238E27FC236}">
                <a16:creationId xmlns:a16="http://schemas.microsoft.com/office/drawing/2014/main" id="{0E580655-353C-8F10-A1C7-C390A7600CD0}"/>
              </a:ext>
            </a:extLst>
          </p:cNvPr>
          <p:cNvSpPr>
            <a:spLocks noGrp="1"/>
          </p:cNvSpPr>
          <p:nvPr>
            <p:ph idx="1"/>
          </p:nvPr>
        </p:nvSpPr>
        <p:spPr/>
        <p:txBody>
          <a:bodyPr>
            <a:noAutofit/>
          </a:bodyPr>
          <a:lstStyle/>
          <a:p>
            <a:pPr>
              <a:lnSpc>
                <a:spcPct val="100000"/>
              </a:lnSpc>
            </a:pPr>
            <a:r>
              <a:rPr kumimoji="1" lang="en-US" altLang="ja-JP" sz="2400" dirty="0"/>
              <a:t>Q1. </a:t>
            </a:r>
            <a:r>
              <a:rPr kumimoji="1" lang="ja-JP" altLang="en-US" sz="2400" dirty="0"/>
              <a:t>ライティングのクラスを教えています．学生の成果物に素早くコメントするのは簡単ですか？</a:t>
            </a:r>
            <a:endParaRPr lang="en-US" altLang="ja-JP" sz="2400" dirty="0"/>
          </a:p>
          <a:p>
            <a:pPr marL="457200" lvl="1" indent="0">
              <a:lnSpc>
                <a:spcPct val="100000"/>
              </a:lnSpc>
              <a:buNone/>
            </a:pPr>
            <a:r>
              <a:rPr kumimoji="1" lang="en-US" altLang="ja-JP" dirty="0">
                <a:solidFill>
                  <a:srgbClr val="155F90"/>
                </a:solidFill>
              </a:rPr>
              <a:t>A. </a:t>
            </a:r>
            <a:r>
              <a:rPr kumimoji="1" lang="ja-JP" altLang="en-US" dirty="0">
                <a:solidFill>
                  <a:srgbClr val="155F90"/>
                </a:solidFill>
              </a:rPr>
              <a:t>担当教員は</a:t>
            </a:r>
            <a:r>
              <a:rPr kumimoji="1" lang="en-US" altLang="ja-JP" dirty="0">
                <a:solidFill>
                  <a:srgbClr val="155F90"/>
                </a:solidFill>
              </a:rPr>
              <a:t>UTOL</a:t>
            </a:r>
            <a:r>
              <a:rPr kumimoji="1" lang="ja-JP" altLang="en-US" dirty="0">
                <a:solidFill>
                  <a:srgbClr val="155F90"/>
                </a:solidFill>
              </a:rPr>
              <a:t>でフィードバックコメントを登録できます．</a:t>
            </a:r>
            <a:br>
              <a:rPr kumimoji="1" lang="en-US" altLang="ja-JP" dirty="0">
                <a:solidFill>
                  <a:srgbClr val="155F90"/>
                </a:solidFill>
              </a:rPr>
            </a:br>
            <a:r>
              <a:rPr kumimoji="1" lang="ja-JP" altLang="en-US" dirty="0">
                <a:solidFill>
                  <a:srgbClr val="155F90"/>
                </a:solidFill>
              </a:rPr>
              <a:t>　　あわせて</a:t>
            </a:r>
            <a:r>
              <a:rPr kumimoji="1" lang="en-US" altLang="ja-JP" dirty="0">
                <a:solidFill>
                  <a:srgbClr val="155F90"/>
                </a:solidFill>
              </a:rPr>
              <a:t>UTOL</a:t>
            </a:r>
            <a:r>
              <a:rPr kumimoji="1" lang="ja-JP" altLang="en-US" dirty="0">
                <a:solidFill>
                  <a:srgbClr val="155F90"/>
                </a:solidFill>
              </a:rPr>
              <a:t>マニュアル</a:t>
            </a:r>
            <a:r>
              <a:rPr lang="en-US" altLang="ja-JP" dirty="0">
                <a:solidFill>
                  <a:srgbClr val="155F90"/>
                </a:solidFill>
              </a:rPr>
              <a:t> 75-78</a:t>
            </a:r>
            <a:r>
              <a:rPr lang="ja-JP" altLang="en-US" dirty="0">
                <a:solidFill>
                  <a:srgbClr val="155F90"/>
                </a:solidFill>
              </a:rPr>
              <a:t>ページもご覧ください．</a:t>
            </a:r>
            <a:endParaRPr kumimoji="1" lang="en-US" altLang="ja-JP" dirty="0">
              <a:solidFill>
                <a:srgbClr val="155F90"/>
              </a:solidFill>
            </a:endParaRPr>
          </a:p>
        </p:txBody>
      </p:sp>
      <p:sp>
        <p:nvSpPr>
          <p:cNvPr id="4" name="日付プレースホルダー 3">
            <a:extLst>
              <a:ext uri="{FF2B5EF4-FFF2-40B4-BE49-F238E27FC236}">
                <a16:creationId xmlns:a16="http://schemas.microsoft.com/office/drawing/2014/main" id="{6AFC233D-ED5C-BB1F-EE81-AA600E0C839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329D574-6739-4447-A37B-6C2F516A298B}"/>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0E9F480-EA32-2EBB-CA75-EB0C652CAEE1}"/>
              </a:ext>
            </a:extLst>
          </p:cNvPr>
          <p:cNvSpPr>
            <a:spLocks noGrp="1"/>
          </p:cNvSpPr>
          <p:nvPr>
            <p:ph type="sldNum" sz="quarter" idx="12"/>
          </p:nvPr>
        </p:nvSpPr>
        <p:spPr/>
        <p:txBody>
          <a:bodyPr/>
          <a:lstStyle/>
          <a:p>
            <a:fld id="{238D974C-B194-4AA9-B594-062E052A82EF}" type="slidenum">
              <a:rPr kumimoji="1" lang="ja-JP" altLang="en-US" smtClean="0"/>
              <a:t>22</a:t>
            </a:fld>
            <a:endParaRPr kumimoji="1" lang="ja-JP" altLang="en-US"/>
          </a:p>
        </p:txBody>
      </p:sp>
      <p:sp>
        <p:nvSpPr>
          <p:cNvPr id="7" name="テキスト ボックス 6">
            <a:extLst>
              <a:ext uri="{FF2B5EF4-FFF2-40B4-BE49-F238E27FC236}">
                <a16:creationId xmlns:a16="http://schemas.microsoft.com/office/drawing/2014/main" id="{CD187AEF-7283-6986-D2ED-0A1DBE0370E2}"/>
              </a:ext>
            </a:extLst>
          </p:cNvPr>
          <p:cNvSpPr txBox="1"/>
          <p:nvPr/>
        </p:nvSpPr>
        <p:spPr>
          <a:xfrm>
            <a:off x="2083493" y="2894686"/>
            <a:ext cx="8025013" cy="3716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dirty="0">
                <a:solidFill>
                  <a:srgbClr val="FF0000"/>
                </a:solidFill>
                <a:ea typeface="+mn-lt"/>
                <a:cs typeface="+mn-lt"/>
              </a:rPr>
              <a:t>課題</a:t>
            </a:r>
            <a:r>
              <a:rPr lang="en-US" dirty="0">
                <a:solidFill>
                  <a:srgbClr val="FF0000"/>
                </a:solidFill>
                <a:ea typeface="+mn-lt"/>
                <a:cs typeface="+mn-lt"/>
              </a:rPr>
              <a:t> &gt; </a:t>
            </a:r>
            <a:r>
              <a:rPr lang="ja-JP" altLang="en-US" dirty="0">
                <a:solidFill>
                  <a:srgbClr val="FF0000"/>
                </a:solidFill>
                <a:ea typeface="+mn-lt"/>
                <a:cs typeface="+mn-lt"/>
              </a:rPr>
              <a:t>編集</a:t>
            </a:r>
            <a:r>
              <a:rPr lang="en-US" dirty="0">
                <a:solidFill>
                  <a:srgbClr val="FF0000"/>
                </a:solidFill>
                <a:ea typeface="+mn-lt"/>
                <a:cs typeface="+mn-lt"/>
              </a:rPr>
              <a:t> &gt; </a:t>
            </a:r>
            <a:r>
              <a:rPr lang="ja-JP" altLang="en-US" dirty="0">
                <a:solidFill>
                  <a:srgbClr val="FF0000"/>
                </a:solidFill>
                <a:ea typeface="+mn-lt"/>
                <a:cs typeface="+mn-lt"/>
              </a:rPr>
              <a:t>提出状況確認</a:t>
            </a:r>
            <a:endParaRPr lang="ja-JP" altLang="en-US" dirty="0">
              <a:solidFill>
                <a:srgbClr val="FF0000"/>
              </a:solidFill>
              <a:ea typeface="メイリオ"/>
              <a:cs typeface="Calibri"/>
            </a:endParaRPr>
          </a:p>
        </p:txBody>
      </p:sp>
      <p:pic>
        <p:nvPicPr>
          <p:cNvPr id="8" name="図 7" descr="グラフィカル ユーザー インターフェイス, テキスト, アプリケーション&#10;&#10;説明は自動で生成されたものです">
            <a:extLst>
              <a:ext uri="{FF2B5EF4-FFF2-40B4-BE49-F238E27FC236}">
                <a16:creationId xmlns:a16="http://schemas.microsoft.com/office/drawing/2014/main" id="{3260AA9E-ED46-01B4-98B8-9EE6FE420E2B}"/>
              </a:ext>
            </a:extLst>
          </p:cNvPr>
          <p:cNvPicPr>
            <a:picLocks noChangeAspect="1"/>
          </p:cNvPicPr>
          <p:nvPr/>
        </p:nvPicPr>
        <p:blipFill>
          <a:blip r:embed="rId2"/>
          <a:stretch>
            <a:fillRect/>
          </a:stretch>
        </p:blipFill>
        <p:spPr>
          <a:xfrm>
            <a:off x="114071" y="3266348"/>
            <a:ext cx="6889941" cy="2729938"/>
          </a:xfrm>
          <a:prstGeom prst="rect">
            <a:avLst/>
          </a:prstGeom>
          <a:effectLst>
            <a:outerShdw blurRad="50800" dist="38100" dir="2700000">
              <a:srgbClr val="000000">
                <a:alpha val="40000"/>
              </a:srgbClr>
            </a:outerShdw>
          </a:effectLst>
        </p:spPr>
      </p:pic>
      <p:pic>
        <p:nvPicPr>
          <p:cNvPr id="9" name="図 8" descr="グラフィカル ユーザー インターフェイス, テキスト, アプリケーション, メール&#10;&#10;説明は自動で生成されたものです">
            <a:extLst>
              <a:ext uri="{FF2B5EF4-FFF2-40B4-BE49-F238E27FC236}">
                <a16:creationId xmlns:a16="http://schemas.microsoft.com/office/drawing/2014/main" id="{5524DF47-5955-5A23-C18D-CCE9CA7423A2}"/>
              </a:ext>
            </a:extLst>
          </p:cNvPr>
          <p:cNvPicPr>
            <a:picLocks noChangeAspect="1"/>
          </p:cNvPicPr>
          <p:nvPr/>
        </p:nvPicPr>
        <p:blipFill>
          <a:blip r:embed="rId3"/>
          <a:stretch>
            <a:fillRect/>
          </a:stretch>
        </p:blipFill>
        <p:spPr>
          <a:xfrm>
            <a:off x="6799123" y="3794219"/>
            <a:ext cx="5288372" cy="2452593"/>
          </a:xfrm>
          <a:prstGeom prst="rect">
            <a:avLst/>
          </a:prstGeom>
          <a:ln>
            <a:solidFill>
              <a:schemeClr val="tx1"/>
            </a:solidFill>
          </a:ln>
          <a:effectLst>
            <a:outerShdw blurRad="50800" dist="38100" dir="2700000">
              <a:srgbClr val="000000">
                <a:alpha val="40000"/>
              </a:srgbClr>
            </a:outerShdw>
          </a:effectLst>
        </p:spPr>
      </p:pic>
    </p:spTree>
    <p:extLst>
      <p:ext uri="{BB962C8B-B14F-4D97-AF65-F5344CB8AC3E}">
        <p14:creationId xmlns:p14="http://schemas.microsoft.com/office/powerpoint/2010/main" val="717434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924F5-9FDE-45DF-2D09-98340DCE9966}"/>
              </a:ext>
            </a:extLst>
          </p:cNvPr>
          <p:cNvSpPr>
            <a:spLocks noGrp="1"/>
          </p:cNvSpPr>
          <p:nvPr>
            <p:ph type="title"/>
          </p:nvPr>
        </p:nvSpPr>
        <p:spPr/>
        <p:txBody>
          <a:bodyPr/>
          <a:lstStyle/>
          <a:p>
            <a:r>
              <a:rPr lang="en-US" altLang="ja-JP" dirty="0"/>
              <a:t>UTOL</a:t>
            </a:r>
            <a:r>
              <a:rPr lang="ja-JP" altLang="en-US" dirty="0"/>
              <a:t>に関していただいた質問</a:t>
            </a:r>
            <a:endParaRPr kumimoji="1" lang="ja-JP" altLang="en-US" dirty="0"/>
          </a:p>
        </p:txBody>
      </p:sp>
      <p:sp>
        <p:nvSpPr>
          <p:cNvPr id="3" name="コンテンツ プレースホルダー 2">
            <a:extLst>
              <a:ext uri="{FF2B5EF4-FFF2-40B4-BE49-F238E27FC236}">
                <a16:creationId xmlns:a16="http://schemas.microsoft.com/office/drawing/2014/main" id="{0E580655-353C-8F10-A1C7-C390A7600CD0}"/>
              </a:ext>
            </a:extLst>
          </p:cNvPr>
          <p:cNvSpPr>
            <a:spLocks noGrp="1"/>
          </p:cNvSpPr>
          <p:nvPr>
            <p:ph idx="1"/>
          </p:nvPr>
        </p:nvSpPr>
        <p:spPr/>
        <p:txBody>
          <a:bodyPr>
            <a:noAutofit/>
          </a:bodyPr>
          <a:lstStyle/>
          <a:p>
            <a:pPr>
              <a:lnSpc>
                <a:spcPct val="150000"/>
              </a:lnSpc>
            </a:pPr>
            <a:r>
              <a:rPr kumimoji="1" lang="en-US" altLang="ja-JP" sz="2400" dirty="0"/>
              <a:t>Q2. 1</a:t>
            </a:r>
            <a:r>
              <a:rPr kumimoji="1" lang="ja-JP" altLang="en-US" sz="2400" dirty="0"/>
              <a:t>つのコース内で学生をグループに分けることはできますか．グループごとに異なる課題を割り当てたいです．</a:t>
            </a:r>
            <a:endParaRPr kumimoji="1" lang="en-US" altLang="ja-JP" sz="2400" dirty="0"/>
          </a:p>
          <a:p>
            <a:pPr marL="457200" lvl="1" indent="0">
              <a:lnSpc>
                <a:spcPct val="150000"/>
              </a:lnSpc>
              <a:buNone/>
            </a:pPr>
            <a:r>
              <a:rPr kumimoji="1" lang="en-US" altLang="ja-JP" dirty="0">
                <a:solidFill>
                  <a:srgbClr val="155F90"/>
                </a:solidFill>
              </a:rPr>
              <a:t>A. </a:t>
            </a:r>
            <a:r>
              <a:rPr kumimoji="1" lang="ja-JP" altLang="en-US" dirty="0">
                <a:solidFill>
                  <a:srgbClr val="155F90"/>
                </a:solidFill>
              </a:rPr>
              <a:t>はい．「ユーザーグループ設定」をクリックしてください．</a:t>
            </a:r>
            <a:br>
              <a:rPr kumimoji="1" lang="en-US" altLang="ja-JP" dirty="0">
                <a:solidFill>
                  <a:srgbClr val="155F90"/>
                </a:solidFill>
              </a:rPr>
            </a:br>
            <a:r>
              <a:rPr kumimoji="1" lang="ja-JP" altLang="en-US" dirty="0">
                <a:solidFill>
                  <a:srgbClr val="155F90"/>
                </a:solidFill>
              </a:rPr>
              <a:t>　あわせて</a:t>
            </a:r>
            <a:r>
              <a:rPr kumimoji="1" lang="en-US" altLang="ja-JP" dirty="0">
                <a:solidFill>
                  <a:srgbClr val="155F90"/>
                </a:solidFill>
              </a:rPr>
              <a:t>UTOL</a:t>
            </a:r>
            <a:r>
              <a:rPr kumimoji="1" lang="ja-JP" altLang="en-US" dirty="0">
                <a:solidFill>
                  <a:srgbClr val="155F90"/>
                </a:solidFill>
              </a:rPr>
              <a:t>マニュアル </a:t>
            </a:r>
            <a:r>
              <a:rPr lang="en-US" altLang="ja-JP" dirty="0">
                <a:solidFill>
                  <a:srgbClr val="155F90"/>
                </a:solidFill>
              </a:rPr>
              <a:t>215-219</a:t>
            </a:r>
            <a:r>
              <a:rPr lang="ja-JP" altLang="en-US" dirty="0">
                <a:solidFill>
                  <a:srgbClr val="155F90"/>
                </a:solidFill>
              </a:rPr>
              <a:t>ページもご覧ください．</a:t>
            </a:r>
            <a:endParaRPr kumimoji="1" lang="en-US" altLang="ja-JP" dirty="0">
              <a:solidFill>
                <a:srgbClr val="155F90"/>
              </a:solidFill>
            </a:endParaRPr>
          </a:p>
          <a:p>
            <a:pPr>
              <a:lnSpc>
                <a:spcPct val="150000"/>
              </a:lnSpc>
            </a:pPr>
            <a:r>
              <a:rPr kumimoji="1" lang="en-US" altLang="ja-JP" sz="2400" dirty="0"/>
              <a:t>Q3. </a:t>
            </a:r>
            <a:r>
              <a:rPr kumimoji="1" lang="ja-JP" altLang="en-US" sz="2400" dirty="0"/>
              <a:t>フィードバックシートやドキュメントを特定の学生個人に対してアップロードすることはできますか？</a:t>
            </a:r>
            <a:endParaRPr kumimoji="1" lang="en-US" altLang="ja-JP" sz="2400" dirty="0"/>
          </a:p>
          <a:p>
            <a:pPr marL="457200" lvl="1" indent="0">
              <a:lnSpc>
                <a:spcPct val="150000"/>
              </a:lnSpc>
              <a:buNone/>
            </a:pPr>
            <a:r>
              <a:rPr kumimoji="1" lang="en-US" altLang="ja-JP" dirty="0">
                <a:solidFill>
                  <a:srgbClr val="155F90"/>
                </a:solidFill>
              </a:rPr>
              <a:t>A. </a:t>
            </a:r>
            <a:r>
              <a:rPr kumimoji="1" lang="ja-JP" altLang="en-US" dirty="0">
                <a:solidFill>
                  <a:srgbClr val="155F90"/>
                </a:solidFill>
              </a:rPr>
              <a:t>はい．メッセージをご利用ください．</a:t>
            </a:r>
            <a:br>
              <a:rPr kumimoji="1" lang="en-US" altLang="ja-JP" dirty="0">
                <a:solidFill>
                  <a:srgbClr val="155F90"/>
                </a:solidFill>
              </a:rPr>
            </a:br>
            <a:r>
              <a:rPr lang="ja-JP" altLang="en-US" dirty="0">
                <a:solidFill>
                  <a:srgbClr val="155F90"/>
                </a:solidFill>
              </a:rPr>
              <a:t>　</a:t>
            </a:r>
            <a:r>
              <a:rPr kumimoji="1" lang="ja-JP" altLang="en-US" dirty="0">
                <a:solidFill>
                  <a:srgbClr val="155F90"/>
                </a:solidFill>
              </a:rPr>
              <a:t>あわせて</a:t>
            </a:r>
            <a:r>
              <a:rPr kumimoji="1" lang="en-US" altLang="ja-JP" dirty="0">
                <a:solidFill>
                  <a:srgbClr val="155F90"/>
                </a:solidFill>
              </a:rPr>
              <a:t>UTOL</a:t>
            </a:r>
            <a:r>
              <a:rPr kumimoji="1" lang="ja-JP" altLang="en-US" dirty="0">
                <a:solidFill>
                  <a:srgbClr val="155F90"/>
                </a:solidFill>
              </a:rPr>
              <a:t>マニュアル </a:t>
            </a:r>
            <a:r>
              <a:rPr kumimoji="1" lang="en-US" altLang="ja-JP" dirty="0">
                <a:solidFill>
                  <a:srgbClr val="155F90"/>
                </a:solidFill>
              </a:rPr>
              <a:t>49-57</a:t>
            </a:r>
            <a:r>
              <a:rPr lang="ja-JP" altLang="en-US" dirty="0">
                <a:solidFill>
                  <a:srgbClr val="155F90"/>
                </a:solidFill>
              </a:rPr>
              <a:t>ページもご覧ください．</a:t>
            </a:r>
            <a:endParaRPr kumimoji="1" lang="en-US" altLang="ja-JP" dirty="0">
              <a:solidFill>
                <a:srgbClr val="155F90"/>
              </a:solidFill>
            </a:endParaRPr>
          </a:p>
        </p:txBody>
      </p:sp>
      <p:sp>
        <p:nvSpPr>
          <p:cNvPr id="4" name="日付プレースホルダー 3">
            <a:extLst>
              <a:ext uri="{FF2B5EF4-FFF2-40B4-BE49-F238E27FC236}">
                <a16:creationId xmlns:a16="http://schemas.microsoft.com/office/drawing/2014/main" id="{6AFC233D-ED5C-BB1F-EE81-AA600E0C8398}"/>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329D574-6739-4447-A37B-6C2F516A298B}"/>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B0E9F480-EA32-2EBB-CA75-EB0C652CAEE1}"/>
              </a:ext>
            </a:extLst>
          </p:cNvPr>
          <p:cNvSpPr>
            <a:spLocks noGrp="1"/>
          </p:cNvSpPr>
          <p:nvPr>
            <p:ph type="sldNum" sz="quarter" idx="12"/>
          </p:nvPr>
        </p:nvSpPr>
        <p:spPr/>
        <p:txBody>
          <a:bodyPr/>
          <a:lstStyle/>
          <a:p>
            <a:fld id="{238D974C-B194-4AA9-B594-062E052A82EF}" type="slidenum">
              <a:rPr kumimoji="1" lang="ja-JP" altLang="en-US" smtClean="0"/>
              <a:t>23</a:t>
            </a:fld>
            <a:endParaRPr kumimoji="1" lang="ja-JP" altLang="en-US"/>
          </a:p>
        </p:txBody>
      </p:sp>
    </p:spTree>
    <p:extLst>
      <p:ext uri="{BB962C8B-B14F-4D97-AF65-F5344CB8AC3E}">
        <p14:creationId xmlns:p14="http://schemas.microsoft.com/office/powerpoint/2010/main" val="1690505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70BB87F-6567-E035-859E-227B9DE1EE95}"/>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6708C37B-FB4F-2613-7ADC-48A53AD3ABF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B035EE97-2C84-35B7-F5F8-DD32258A3D8B}"/>
              </a:ext>
            </a:extLst>
          </p:cNvPr>
          <p:cNvSpPr>
            <a:spLocks noGrp="1"/>
          </p:cNvSpPr>
          <p:nvPr>
            <p:ph type="sldNum" sz="quarter" idx="12"/>
          </p:nvPr>
        </p:nvSpPr>
        <p:spPr/>
        <p:txBody>
          <a:bodyPr/>
          <a:lstStyle/>
          <a:p>
            <a:fld id="{238D974C-B194-4AA9-B594-062E052A82EF}" type="slidenum">
              <a:rPr kumimoji="1" lang="ja-JP" altLang="en-US" smtClean="0"/>
              <a:t>24</a:t>
            </a:fld>
            <a:endParaRPr kumimoji="1" lang="ja-JP" altLang="en-US"/>
          </a:p>
        </p:txBody>
      </p:sp>
      <p:sp>
        <p:nvSpPr>
          <p:cNvPr id="5" name="タイトル 4">
            <a:extLst>
              <a:ext uri="{FF2B5EF4-FFF2-40B4-BE49-F238E27FC236}">
                <a16:creationId xmlns:a16="http://schemas.microsoft.com/office/drawing/2014/main" id="{4AB22881-DFCD-6E2C-748F-5F6AD5233E34}"/>
              </a:ext>
            </a:extLst>
          </p:cNvPr>
          <p:cNvSpPr>
            <a:spLocks noGrp="1"/>
          </p:cNvSpPr>
          <p:nvPr>
            <p:ph type="title"/>
          </p:nvPr>
        </p:nvSpPr>
        <p:spPr/>
        <p:txBody>
          <a:bodyPr>
            <a:normAutofit/>
          </a:bodyPr>
          <a:lstStyle/>
          <a:p>
            <a:r>
              <a:rPr kumimoji="1" lang="en-US" altLang="ja-JP" dirty="0"/>
              <a:t>UTOL </a:t>
            </a:r>
            <a:r>
              <a:rPr kumimoji="1" lang="ja-JP" altLang="en-US" dirty="0"/>
              <a:t>についてより詳しくは</a:t>
            </a:r>
          </a:p>
        </p:txBody>
      </p:sp>
      <p:sp>
        <p:nvSpPr>
          <p:cNvPr id="6" name="コンテンツ プレースホルダー 5">
            <a:extLst>
              <a:ext uri="{FF2B5EF4-FFF2-40B4-BE49-F238E27FC236}">
                <a16:creationId xmlns:a16="http://schemas.microsoft.com/office/drawing/2014/main" id="{9C19EF40-87C7-E25D-3087-074F52FC8E19}"/>
              </a:ext>
            </a:extLst>
          </p:cNvPr>
          <p:cNvSpPr>
            <a:spLocks noGrp="1"/>
          </p:cNvSpPr>
          <p:nvPr>
            <p:ph idx="1"/>
          </p:nvPr>
        </p:nvSpPr>
        <p:spPr/>
        <p:txBody>
          <a:bodyPr>
            <a:normAutofit/>
          </a:bodyPr>
          <a:lstStyle/>
          <a:p>
            <a:pPr marL="0" indent="0">
              <a:buNone/>
            </a:pPr>
            <a:r>
              <a:rPr lang="en-US" altLang="ja-JP" b="1" dirty="0" err="1"/>
              <a:t>utelecon</a:t>
            </a:r>
            <a:r>
              <a:rPr lang="en-US" altLang="ja-JP" b="1" dirty="0"/>
              <a:t> </a:t>
            </a:r>
            <a:r>
              <a:rPr lang="ja-JP" altLang="en-US" b="1" dirty="0"/>
              <a:t>の </a:t>
            </a:r>
            <a:r>
              <a:rPr lang="en-US" altLang="ja-JP" b="1" dirty="0"/>
              <a:t>UTOL </a:t>
            </a:r>
            <a:r>
              <a:rPr lang="ja-JP" altLang="en-US" b="1" dirty="0"/>
              <a:t>についての記事</a:t>
            </a:r>
            <a:r>
              <a:rPr lang="ja-JP" altLang="en-US" sz="2000" dirty="0"/>
              <a:t>（和英）</a:t>
            </a:r>
            <a:endParaRPr lang="en-US" altLang="ja-JP" sz="2000" dirty="0"/>
          </a:p>
          <a:p>
            <a:r>
              <a:rPr kumimoji="1" lang="ja-JP" altLang="en-US" dirty="0"/>
              <a:t>教員向け</a:t>
            </a:r>
            <a:br>
              <a:rPr lang="en-US" altLang="ja-JP" dirty="0"/>
            </a:br>
            <a:r>
              <a:rPr kumimoji="1" lang="en-US" altLang="ja-JP" sz="2000" dirty="0">
                <a:hlinkClick r:id="rId2"/>
              </a:rPr>
              <a:t>https://utelecon.adm.u-tokyo.ac.jp/utol/lecturers/</a:t>
            </a:r>
            <a:endParaRPr kumimoji="1" lang="en-US" altLang="ja-JP" sz="2000" dirty="0"/>
          </a:p>
          <a:p>
            <a:r>
              <a:rPr kumimoji="1" lang="ja-JP" altLang="en-US" dirty="0"/>
              <a:t>学生向け</a:t>
            </a:r>
            <a:br>
              <a:rPr kumimoji="1" lang="en-US" altLang="ja-JP" dirty="0"/>
            </a:br>
            <a:r>
              <a:rPr kumimoji="1" lang="en-US" altLang="ja-JP" sz="2000" dirty="0">
                <a:hlinkClick r:id="rId3"/>
              </a:rPr>
              <a:t>https://utelecon.adm.u-tokyo.ac.jp/utol/students/</a:t>
            </a:r>
            <a:endParaRPr kumimoji="1" lang="en-US" altLang="ja-JP" sz="2400" dirty="0"/>
          </a:p>
          <a:p>
            <a:endParaRPr kumimoji="1" lang="en-US" altLang="ja-JP" sz="1400" dirty="0"/>
          </a:p>
          <a:p>
            <a:pPr marL="0" indent="0">
              <a:buNone/>
            </a:pPr>
            <a:r>
              <a:rPr lang="en-US" altLang="ja-JP" b="1" dirty="0" err="1"/>
              <a:t>UTokyo</a:t>
            </a:r>
            <a:r>
              <a:rPr lang="en-US" altLang="ja-JP" b="1" dirty="0"/>
              <a:t> Portal </a:t>
            </a:r>
            <a:r>
              <a:rPr lang="ja-JP" altLang="en-US" b="1" dirty="0"/>
              <a:t>の </a:t>
            </a:r>
            <a:r>
              <a:rPr lang="en-US" altLang="ja-JP" b="1" dirty="0"/>
              <a:t>UTOL </a:t>
            </a:r>
            <a:r>
              <a:rPr lang="ja-JP" altLang="en-US" b="1" dirty="0"/>
              <a:t>についての記事</a:t>
            </a:r>
            <a:r>
              <a:rPr lang="ja-JP" altLang="en-US" sz="2000" dirty="0"/>
              <a:t>（日本語のみ）</a:t>
            </a:r>
            <a:endParaRPr lang="en-US" altLang="ja-JP" sz="2000" dirty="0"/>
          </a:p>
          <a:p>
            <a:r>
              <a:rPr lang="ja-JP" altLang="en-US" dirty="0"/>
              <a:t>職員向け</a:t>
            </a:r>
            <a:br>
              <a:rPr lang="en-US" altLang="ja-JP" dirty="0"/>
            </a:br>
            <a:r>
              <a:rPr lang="en-US" altLang="ja-JP" sz="2000" dirty="0">
                <a:hlinkClick r:id="rId4"/>
              </a:rPr>
              <a:t>https://univtokyo.sharepoint.com/sites/utokyoportal/wiki/d/UTOL.aspx</a:t>
            </a:r>
            <a:endParaRPr lang="en-US" altLang="ja-JP" sz="2400" dirty="0"/>
          </a:p>
          <a:p>
            <a:pPr marL="0" indent="0">
              <a:buNone/>
            </a:pPr>
            <a:endParaRPr lang="en-US" altLang="ja-JP" sz="1400" dirty="0"/>
          </a:p>
          <a:p>
            <a:pPr marL="0" indent="0">
              <a:buNone/>
            </a:pPr>
            <a:r>
              <a:rPr lang="ja-JP" altLang="en-US" b="1" dirty="0"/>
              <a:t>参考資料</a:t>
            </a:r>
            <a:r>
              <a:rPr lang="ja-JP" altLang="en-US" sz="2000" b="1" dirty="0"/>
              <a:t>（</a:t>
            </a:r>
            <a:r>
              <a:rPr lang="en-US" altLang="ja-JP" sz="2000" b="1" dirty="0"/>
              <a:t>2024</a:t>
            </a:r>
            <a:r>
              <a:rPr lang="ja-JP" altLang="en-US" sz="2000" b="1" dirty="0"/>
              <a:t>年</a:t>
            </a:r>
            <a:r>
              <a:rPr lang="en-US" altLang="ja-JP" sz="2000" b="1" dirty="0"/>
              <a:t>3</a:t>
            </a:r>
            <a:r>
              <a:rPr lang="ja-JP" altLang="en-US" sz="2000" b="1" dirty="0"/>
              <a:t>月実施の説明会資料およびその英語訳版） </a:t>
            </a:r>
            <a:r>
              <a:rPr lang="en-US" altLang="ja-JP" sz="2000" b="1" dirty="0">
                <a:solidFill>
                  <a:srgbClr val="FF0000"/>
                </a:solidFill>
              </a:rPr>
              <a:t>※</a:t>
            </a:r>
            <a:r>
              <a:rPr lang="ja-JP" altLang="en-US" sz="2000" b="1" dirty="0">
                <a:solidFill>
                  <a:srgbClr val="FF0000"/>
                </a:solidFill>
              </a:rPr>
              <a:t>準備中</a:t>
            </a:r>
            <a:endParaRPr kumimoji="1" lang="ja-JP" altLang="en-US" b="1" dirty="0">
              <a:solidFill>
                <a:srgbClr val="FF0000"/>
              </a:solidFill>
            </a:endParaRPr>
          </a:p>
        </p:txBody>
      </p:sp>
    </p:spTree>
    <p:extLst>
      <p:ext uri="{BB962C8B-B14F-4D97-AF65-F5344CB8AC3E}">
        <p14:creationId xmlns:p14="http://schemas.microsoft.com/office/powerpoint/2010/main" val="1419192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41B181F0-E8C9-5791-6917-5FC56BA075AE}"/>
              </a:ext>
            </a:extLst>
          </p:cNvPr>
          <p:cNvPicPr>
            <a:picLocks/>
          </p:cNvPicPr>
          <p:nvPr/>
        </p:nvPicPr>
        <p:blipFill>
          <a:blip r:embed="rId2"/>
          <a:stretch>
            <a:fillRect/>
          </a:stretch>
        </p:blipFill>
        <p:spPr>
          <a:xfrm>
            <a:off x="0" y="0"/>
            <a:ext cx="12192000" cy="3303000"/>
          </a:xfrm>
          <a:prstGeom prst="rect">
            <a:avLst/>
          </a:prstGeom>
        </p:spPr>
      </p:pic>
      <p:pic>
        <p:nvPicPr>
          <p:cNvPr id="6" name="Picture 2">
            <a:extLst>
              <a:ext uri="{FF2B5EF4-FFF2-40B4-BE49-F238E27FC236}">
                <a16:creationId xmlns:a16="http://schemas.microsoft.com/office/drawing/2014/main" id="{7927A3CB-805A-CE95-0B6D-9A84BBAB7E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25</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Summary</a:t>
            </a:r>
            <a:endParaRPr lang="en-US" altLang="ja-JP" sz="6600" dirty="0"/>
          </a:p>
          <a:p>
            <a:pPr algn="ctr"/>
            <a:r>
              <a:rPr kumimoji="1" lang="en-US" altLang="ja-JP" sz="2800" b="0" dirty="0"/>
              <a:t>Part III</a:t>
            </a:r>
            <a:r>
              <a:rPr kumimoji="1" lang="ja-JP" altLang="en-US" sz="2800" b="0" dirty="0"/>
              <a:t>：東京大学での教育活動に利用するシステム</a:t>
            </a:r>
            <a:br>
              <a:rPr kumimoji="1" lang="en-US" altLang="ja-JP" sz="2800" b="0" dirty="0"/>
            </a:br>
            <a:r>
              <a:rPr kumimoji="1" lang="en-US" altLang="ja-JP" sz="2800" b="0" dirty="0"/>
              <a:t>– UTAL</a:t>
            </a:r>
            <a:r>
              <a:rPr kumimoji="1" lang="ja-JP" altLang="en-US" sz="2800" b="0" dirty="0"/>
              <a:t>と</a:t>
            </a:r>
            <a:r>
              <a:rPr kumimoji="1" lang="en-US" altLang="ja-JP" sz="2800" b="0" dirty="0"/>
              <a:t>UTOL</a:t>
            </a:r>
            <a:endParaRPr lang="ja-JP" altLang="en-US" sz="2800" b="0" dirty="0"/>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7" name="四角形: 角を丸くする 6">
            <a:extLst>
              <a:ext uri="{FF2B5EF4-FFF2-40B4-BE49-F238E27FC236}">
                <a16:creationId xmlns:a16="http://schemas.microsoft.com/office/drawing/2014/main" id="{A6AE77FE-9ECF-6D26-990E-006329B609EF}"/>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9458872-E9C0-4570-48BA-D3C7483BA992}"/>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1" name="テキスト ボックス 10">
            <a:extLst>
              <a:ext uri="{FF2B5EF4-FFF2-40B4-BE49-F238E27FC236}">
                <a16:creationId xmlns:a16="http://schemas.microsoft.com/office/drawing/2014/main" id="{FE2D4152-9819-EEE1-5A51-AC6109A6410A}"/>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2126676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おわりに</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a:lnSpc>
                <a:spcPct val="100000"/>
              </a:lnSpc>
            </a:pPr>
            <a:r>
              <a:rPr kumimoji="1" lang="ja-JP" altLang="en-US" dirty="0"/>
              <a:t>東京大学では，</a:t>
            </a:r>
            <a:r>
              <a:rPr kumimoji="1" lang="en-US" altLang="ja-JP" dirty="0"/>
              <a:t>2020</a:t>
            </a:r>
            <a:r>
              <a:rPr kumimoji="1" lang="ja-JP" altLang="en-US" dirty="0"/>
              <a:t>年の完全オンライン化以降，授業での</a:t>
            </a:r>
            <a:br>
              <a:rPr kumimoji="1" lang="en-US" altLang="ja-JP" dirty="0"/>
            </a:br>
            <a:r>
              <a:rPr kumimoji="1" lang="ja-JP" altLang="en-US" dirty="0"/>
              <a:t>情報システムやコミュニケーションツールの利用が急増</a:t>
            </a:r>
            <a:endParaRPr lang="en-US" altLang="ja-JP" dirty="0"/>
          </a:p>
          <a:p>
            <a:pPr lvl="1">
              <a:lnSpc>
                <a:spcPct val="100000"/>
              </a:lnSpc>
            </a:pPr>
            <a:r>
              <a:rPr kumimoji="1" lang="ja-JP" altLang="en-US" dirty="0"/>
              <a:t>その後，対面授業への回帰がかなり進んでいるが，情報システムやコミュニケーションツールの活用は</a:t>
            </a:r>
            <a:r>
              <a:rPr kumimoji="1" lang="en-US" altLang="ja-JP" dirty="0"/>
              <a:t>2019</a:t>
            </a:r>
            <a:r>
              <a:rPr kumimoji="1" lang="ja-JP" altLang="en-US" dirty="0"/>
              <a:t>年以前と比べて大幅に増加</a:t>
            </a:r>
            <a:endParaRPr kumimoji="1" lang="en-US" altLang="ja-JP" dirty="0"/>
          </a:p>
          <a:p>
            <a:pPr marL="457200" lvl="1" indent="0">
              <a:lnSpc>
                <a:spcPct val="100000"/>
              </a:lnSpc>
              <a:buNone/>
            </a:pPr>
            <a:endParaRPr kumimoji="1" lang="en-US" altLang="ja-JP" dirty="0"/>
          </a:p>
          <a:p>
            <a:pPr>
              <a:lnSpc>
                <a:spcPct val="100000"/>
              </a:lnSpc>
            </a:pPr>
            <a:r>
              <a:rPr kumimoji="1" lang="ja-JP" altLang="en-US" dirty="0"/>
              <a:t>教室での</a:t>
            </a:r>
            <a:r>
              <a:rPr lang="ja-JP" altLang="en-US" dirty="0"/>
              <a:t>情報</a:t>
            </a:r>
            <a:r>
              <a:rPr kumimoji="1" lang="ja-JP" altLang="en-US" dirty="0"/>
              <a:t>システム利用のための環境整備も進んだ</a:t>
            </a:r>
            <a:endParaRPr lang="en-US" altLang="ja-JP" dirty="0"/>
          </a:p>
          <a:p>
            <a:pPr lvl="1">
              <a:lnSpc>
                <a:spcPct val="100000"/>
              </a:lnSpc>
            </a:pPr>
            <a:r>
              <a:rPr kumimoji="1" lang="en-US" altLang="ja-JP" dirty="0"/>
              <a:t>Wi-Fi</a:t>
            </a:r>
            <a:r>
              <a:rPr kumimoji="1" lang="ja-JP" altLang="en-US" dirty="0"/>
              <a:t>が教室に整備され，学生は自分のノート</a:t>
            </a:r>
            <a:r>
              <a:rPr kumimoji="1" lang="en-US" altLang="ja-JP" dirty="0"/>
              <a:t>PC</a:t>
            </a:r>
            <a:r>
              <a:rPr kumimoji="1" lang="ja-JP" altLang="en-US" dirty="0"/>
              <a:t>やデバイスを授業に持ち込むようになっている</a:t>
            </a:r>
            <a:endParaRPr kumimoji="1"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26</a:t>
            </a:fld>
            <a:endParaRPr kumimoji="1" lang="ja-JP" altLang="en-US"/>
          </a:p>
        </p:txBody>
      </p:sp>
      <p:sp>
        <p:nvSpPr>
          <p:cNvPr id="7" name="正方形/長方形 6">
            <a:extLst>
              <a:ext uri="{FF2B5EF4-FFF2-40B4-BE49-F238E27FC236}">
                <a16:creationId xmlns:a16="http://schemas.microsoft.com/office/drawing/2014/main" id="{59A3CA38-1CB9-C203-4DE6-C0F2457FB518}"/>
              </a:ext>
            </a:extLst>
          </p:cNvPr>
          <p:cNvSpPr/>
          <p:nvPr/>
        </p:nvSpPr>
        <p:spPr>
          <a:xfrm>
            <a:off x="516000" y="5337348"/>
            <a:ext cx="11160000" cy="538736"/>
          </a:xfrm>
          <a:prstGeom prst="rect">
            <a:avLst/>
          </a:prstGeom>
          <a:solidFill>
            <a:srgbClr val="155F9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000" b="1" dirty="0"/>
              <a:t>対面授業でもオンライン授業でも，情報システムを有効に活用していきましょう！</a:t>
            </a:r>
            <a:endParaRPr lang="en-US" altLang="ja-JP" sz="2000" b="1" dirty="0"/>
          </a:p>
        </p:txBody>
      </p:sp>
    </p:spTree>
    <p:extLst>
      <p:ext uri="{BB962C8B-B14F-4D97-AF65-F5344CB8AC3E}">
        <p14:creationId xmlns:p14="http://schemas.microsoft.com/office/powerpoint/2010/main" val="138375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C5A5F226-0A09-6781-2A5D-BC255A9D9FB9}"/>
              </a:ext>
            </a:extLst>
          </p:cNvPr>
          <p:cNvSpPr/>
          <p:nvPr/>
        </p:nvSpPr>
        <p:spPr>
          <a:xfrm>
            <a:off x="1119116" y="2873829"/>
            <a:ext cx="10234684" cy="3308607"/>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14F3E98-1F4E-8B31-C1AB-29C36D47089E}"/>
              </a:ext>
            </a:extLst>
          </p:cNvPr>
          <p:cNvSpPr txBox="1"/>
          <p:nvPr/>
        </p:nvSpPr>
        <p:spPr>
          <a:xfrm>
            <a:off x="9499124" y="5240030"/>
            <a:ext cx="1073755" cy="523220"/>
          </a:xfrm>
          <a:prstGeom prst="rect">
            <a:avLst/>
          </a:prstGeom>
          <a:noFill/>
        </p:spPr>
        <p:txBody>
          <a:bodyPr wrap="none" rtlCol="0">
            <a:spAutoFit/>
          </a:bodyPr>
          <a:lstStyle/>
          <a:p>
            <a:r>
              <a:rPr kumimoji="1" lang="en-US" altLang="ja-JP" sz="2800" b="1">
                <a:solidFill>
                  <a:schemeClr val="accent6"/>
                </a:solidFill>
              </a:rPr>
              <a:t>Part II</a:t>
            </a:r>
            <a:endParaRPr kumimoji="1" lang="ja-JP" altLang="en-US" sz="2800" b="1">
              <a:solidFill>
                <a:schemeClr val="accent6"/>
              </a:solidFill>
            </a:endParaRPr>
          </a:p>
        </p:txBody>
      </p:sp>
      <p:sp>
        <p:nvSpPr>
          <p:cNvPr id="9" name="四角形: 角を丸くする 8">
            <a:extLst>
              <a:ext uri="{FF2B5EF4-FFF2-40B4-BE49-F238E27FC236}">
                <a16:creationId xmlns:a16="http://schemas.microsoft.com/office/drawing/2014/main" id="{781D4D54-6ED9-52F6-26F3-26FA7DE89775}"/>
              </a:ext>
            </a:extLst>
          </p:cNvPr>
          <p:cNvSpPr/>
          <p:nvPr/>
        </p:nvSpPr>
        <p:spPr>
          <a:xfrm>
            <a:off x="1273800" y="5177642"/>
            <a:ext cx="7494864" cy="854668"/>
          </a:xfrm>
          <a:prstGeom prst="roundRect">
            <a:avLst/>
          </a:prstGeom>
          <a:noFill/>
          <a:ln w="28575">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ABB208D7-767E-B4D9-1205-BF09400DA1F6}"/>
              </a:ext>
            </a:extLst>
          </p:cNvPr>
          <p:cNvCxnSpPr/>
          <p:nvPr/>
        </p:nvCxnSpPr>
        <p:spPr>
          <a:xfrm>
            <a:off x="8768664" y="5509260"/>
            <a:ext cx="771576" cy="0"/>
          </a:xfrm>
          <a:prstGeom prst="straightConnector1">
            <a:avLst/>
          </a:prstGeom>
          <a:ln w="28575">
            <a:solidFill>
              <a:schemeClr val="accent6"/>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本パートでは</a:t>
            </a:r>
            <a:r>
              <a:rPr kumimoji="1" lang="en-US" altLang="ja-JP" sz="3600" b="1" dirty="0">
                <a:solidFill>
                  <a:srgbClr val="155F90"/>
                </a:solidFill>
              </a:rPr>
              <a:t>UTAS</a:t>
            </a:r>
            <a:r>
              <a:rPr kumimoji="1" lang="ja-JP" altLang="en-US" sz="3600" b="1" dirty="0">
                <a:solidFill>
                  <a:srgbClr val="155F90"/>
                </a:solidFill>
              </a:rPr>
              <a:t>と</a:t>
            </a:r>
            <a:r>
              <a:rPr kumimoji="1" lang="en-US" altLang="ja-JP" sz="3600" b="1" dirty="0">
                <a:solidFill>
                  <a:srgbClr val="155F90"/>
                </a:solidFill>
              </a:rPr>
              <a:t>UTOL</a:t>
            </a:r>
            <a:r>
              <a:rPr kumimoji="1" lang="ja-JP" altLang="en-US" sz="3600" b="1" dirty="0">
                <a:solidFill>
                  <a:srgbClr val="155F90"/>
                </a:solidFill>
              </a:rPr>
              <a:t>を紹介します</a:t>
            </a:r>
            <a:endParaRPr kumimoji="1" lang="en-US" altLang="ja-JP" sz="3600" b="1" dirty="0">
              <a:solidFill>
                <a:srgbClr val="155F90"/>
              </a:solidFill>
            </a:endParaRPr>
          </a:p>
          <a:p>
            <a:pPr marL="0" indent="0">
              <a:lnSpc>
                <a:spcPct val="100000"/>
              </a:lnSpc>
              <a:buNone/>
            </a:pPr>
            <a:r>
              <a:rPr kumimoji="1" lang="ja-JP" altLang="en-US" dirty="0"/>
              <a:t>東京大学で授業を始める前に，次の３つのシステムに慣れておくことをおすすめします</a:t>
            </a:r>
          </a:p>
          <a:p>
            <a:pPr lvl="1">
              <a:lnSpc>
                <a:spcPct val="100000"/>
              </a:lnSpc>
            </a:pPr>
            <a:r>
              <a:rPr kumimoji="1" lang="en-US" altLang="ja-JP" b="1" dirty="0"/>
              <a:t>UTAS</a:t>
            </a:r>
            <a:r>
              <a:rPr kumimoji="1" lang="ja-JP" altLang="en-US" dirty="0"/>
              <a:t>（</a:t>
            </a:r>
            <a:r>
              <a:rPr kumimoji="1" lang="en-US" altLang="ja-JP" b="1" dirty="0" err="1">
                <a:solidFill>
                  <a:schemeClr val="accent6"/>
                </a:solidFill>
              </a:rPr>
              <a:t>UT</a:t>
            </a:r>
            <a:r>
              <a:rPr kumimoji="1" lang="en-US" altLang="ja-JP" dirty="0" err="1"/>
              <a:t>okyo</a:t>
            </a:r>
            <a:r>
              <a:rPr kumimoji="1" lang="en-US" altLang="ja-JP" dirty="0"/>
              <a:t> </a:t>
            </a:r>
            <a:r>
              <a:rPr kumimoji="1" lang="en-US" altLang="ja-JP" b="1" dirty="0">
                <a:solidFill>
                  <a:schemeClr val="accent6"/>
                </a:solidFill>
              </a:rPr>
              <a:t>A</a:t>
            </a:r>
            <a:r>
              <a:rPr kumimoji="1" lang="en-US" altLang="ja-JP" dirty="0"/>
              <a:t>cademic Affairs </a:t>
            </a:r>
            <a:r>
              <a:rPr kumimoji="1" lang="en-US" altLang="ja-JP" b="1" dirty="0">
                <a:solidFill>
                  <a:schemeClr val="accent6"/>
                </a:solidFill>
              </a:rPr>
              <a:t>S</a:t>
            </a:r>
            <a:r>
              <a:rPr kumimoji="1" lang="en-US" altLang="ja-JP" dirty="0"/>
              <a:t>ystem</a:t>
            </a:r>
            <a:r>
              <a:rPr kumimoji="1" lang="ja-JP" altLang="en-US" dirty="0"/>
              <a:t>）</a:t>
            </a:r>
            <a:r>
              <a:rPr kumimoji="1" lang="en-US" altLang="ja-JP" sz="2000" dirty="0"/>
              <a:t>… </a:t>
            </a:r>
            <a:r>
              <a:rPr kumimoji="1" lang="ja-JP" altLang="en-US" sz="2000" dirty="0"/>
              <a:t>学務システム</a:t>
            </a:r>
            <a:endParaRPr kumimoji="1" lang="en-US" altLang="ja-JP" sz="2000" dirty="0"/>
          </a:p>
          <a:p>
            <a:pPr lvl="2">
              <a:lnSpc>
                <a:spcPct val="100000"/>
              </a:lnSpc>
            </a:pPr>
            <a:r>
              <a:rPr lang="ja-JP" altLang="en-US" dirty="0"/>
              <a:t>シラバスの登録や成績の報告に利用</a:t>
            </a:r>
            <a:endParaRPr lang="en-US" altLang="ja-JP" dirty="0"/>
          </a:p>
          <a:p>
            <a:pPr lvl="2">
              <a:lnSpc>
                <a:spcPct val="100000"/>
              </a:lnSpc>
            </a:pPr>
            <a:r>
              <a:rPr lang="ja-JP" altLang="en-US" dirty="0"/>
              <a:t>大学として公式に記録すべきこれらの情報を取り扱う</a:t>
            </a:r>
            <a:endParaRPr lang="en-US" altLang="ja-JP" dirty="0"/>
          </a:p>
          <a:p>
            <a:pPr lvl="1">
              <a:lnSpc>
                <a:spcPct val="100000"/>
              </a:lnSpc>
            </a:pPr>
            <a:r>
              <a:rPr kumimoji="1" lang="en-US" altLang="ja-JP" b="1" dirty="0"/>
              <a:t>UTOL</a:t>
            </a:r>
            <a:r>
              <a:rPr lang="ja-JP" altLang="en-US" dirty="0"/>
              <a:t>（</a:t>
            </a:r>
            <a:r>
              <a:rPr kumimoji="1" lang="en-US" altLang="ja-JP" b="1" dirty="0" err="1">
                <a:solidFill>
                  <a:schemeClr val="accent6"/>
                </a:solidFill>
              </a:rPr>
              <a:t>UTo</a:t>
            </a:r>
            <a:r>
              <a:rPr kumimoji="1" lang="en-US" altLang="ja-JP" dirty="0" err="1"/>
              <a:t>kyo</a:t>
            </a:r>
            <a:r>
              <a:rPr kumimoji="1" lang="en-US" altLang="ja-JP" dirty="0"/>
              <a:t> </a:t>
            </a:r>
            <a:r>
              <a:rPr kumimoji="1" lang="en-US" altLang="ja-JP" b="1" dirty="0">
                <a:solidFill>
                  <a:schemeClr val="accent6"/>
                </a:solidFill>
              </a:rPr>
              <a:t>L</a:t>
            </a:r>
            <a:r>
              <a:rPr kumimoji="1" lang="en-US" altLang="ja-JP" dirty="0"/>
              <a:t>MS</a:t>
            </a:r>
            <a:r>
              <a:rPr kumimoji="1" lang="ja-JP" altLang="en-US" dirty="0"/>
              <a:t>）</a:t>
            </a:r>
            <a:r>
              <a:rPr kumimoji="1" lang="en-US" altLang="ja-JP" sz="2000" dirty="0"/>
              <a:t>… </a:t>
            </a:r>
            <a:r>
              <a:rPr kumimoji="1" lang="ja-JP" altLang="en-US" sz="2000" dirty="0"/>
              <a:t>学習管理システム</a:t>
            </a:r>
            <a:endParaRPr kumimoji="1" lang="en-US" altLang="ja-JP" sz="2000" dirty="0"/>
          </a:p>
          <a:p>
            <a:pPr lvl="2">
              <a:lnSpc>
                <a:spcPct val="100000"/>
              </a:lnSpc>
            </a:pPr>
            <a:r>
              <a:rPr lang="ja-JP" altLang="en-US" dirty="0"/>
              <a:t>お知らせの掲出，資料の配付，出欠の記録，課題の受付に利用</a:t>
            </a:r>
            <a:endParaRPr kumimoji="1" lang="en-US" altLang="ja-JP" dirty="0"/>
          </a:p>
          <a:p>
            <a:pPr lvl="2">
              <a:lnSpc>
                <a:spcPct val="100000"/>
              </a:lnSpc>
            </a:pPr>
            <a:r>
              <a:rPr lang="ja-JP" altLang="en-US" dirty="0"/>
              <a:t>授業期間中の教員と学生の情報交換を支援する</a:t>
            </a:r>
            <a:endParaRPr lang="en-US" altLang="ja-JP" dirty="0"/>
          </a:p>
          <a:p>
            <a:pPr lvl="1">
              <a:lnSpc>
                <a:spcPct val="100000"/>
              </a:lnSpc>
            </a:pPr>
            <a:r>
              <a:rPr lang="en-US" altLang="ja-JP" b="1" dirty="0"/>
              <a:t>Zoom  </a:t>
            </a:r>
            <a:r>
              <a:rPr lang="en-US" altLang="ja-JP" sz="2000" b="1" dirty="0"/>
              <a:t>…</a:t>
            </a:r>
            <a:r>
              <a:rPr lang="ja-JP" altLang="en-US" sz="2000" dirty="0"/>
              <a:t>オンライン会議ツール</a:t>
            </a:r>
            <a:endParaRPr lang="en-US" altLang="ja-JP" sz="2000" dirty="0"/>
          </a:p>
          <a:p>
            <a:pPr lvl="2">
              <a:lnSpc>
                <a:spcPct val="100000"/>
              </a:lnSpc>
            </a:pPr>
            <a:r>
              <a:rPr kumimoji="1" lang="ja-JP" altLang="en-US" dirty="0"/>
              <a:t>東京大学で最も広く利用されているオンライン会議ツール</a:t>
            </a:r>
            <a:endParaRPr kumimoji="1" lang="en-US" altLang="ja-JP"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3</a:t>
            </a:fld>
            <a:endParaRPr kumimoji="1" lang="ja-JP" altLang="en-US"/>
          </a:p>
        </p:txBody>
      </p:sp>
    </p:spTree>
    <p:extLst>
      <p:ext uri="{BB962C8B-B14F-4D97-AF65-F5344CB8AC3E}">
        <p14:creationId xmlns:p14="http://schemas.microsoft.com/office/powerpoint/2010/main" val="413869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a:bodyPr>
          <a:lstStyle/>
          <a:p>
            <a:pPr marL="0" indent="0">
              <a:lnSpc>
                <a:spcPct val="100000"/>
              </a:lnSpc>
              <a:buNone/>
            </a:pPr>
            <a:r>
              <a:rPr kumimoji="1" lang="ja-JP" altLang="en-US" sz="3600" b="1" dirty="0">
                <a:solidFill>
                  <a:srgbClr val="155F90"/>
                </a:solidFill>
              </a:rPr>
              <a:t>より詳しい内容は　　　　　　で確認できます</a:t>
            </a:r>
            <a:endParaRPr kumimoji="1" lang="en-US" altLang="ja-JP" sz="3600" b="1" dirty="0">
              <a:solidFill>
                <a:srgbClr val="155F9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4</a:t>
            </a:fld>
            <a:endParaRPr kumimoji="1" lang="ja-JP" altLang="en-US"/>
          </a:p>
        </p:txBody>
      </p:sp>
      <p:pic>
        <p:nvPicPr>
          <p:cNvPr id="7" name="図 6">
            <a:extLst>
              <a:ext uri="{FF2B5EF4-FFF2-40B4-BE49-F238E27FC236}">
                <a16:creationId xmlns:a16="http://schemas.microsoft.com/office/drawing/2014/main" id="{FCCA76BC-781C-9082-9589-F25FF81BCE77}"/>
              </a:ext>
            </a:extLst>
          </p:cNvPr>
          <p:cNvPicPr>
            <a:picLocks noChangeAspect="1"/>
          </p:cNvPicPr>
          <p:nvPr/>
        </p:nvPicPr>
        <p:blipFill>
          <a:blip r:embed="rId2"/>
          <a:stretch>
            <a:fillRect/>
          </a:stretch>
        </p:blipFill>
        <p:spPr>
          <a:xfrm>
            <a:off x="4672624" y="1187779"/>
            <a:ext cx="2608580" cy="631866"/>
          </a:xfrm>
          <a:prstGeom prst="rect">
            <a:avLst/>
          </a:prstGeom>
        </p:spPr>
      </p:pic>
      <p:pic>
        <p:nvPicPr>
          <p:cNvPr id="13" name="図 12">
            <a:extLst>
              <a:ext uri="{FF2B5EF4-FFF2-40B4-BE49-F238E27FC236}">
                <a16:creationId xmlns:a16="http://schemas.microsoft.com/office/drawing/2014/main" id="{3D1462BC-D6BB-9788-C6E2-8B67CAABA4E8}"/>
              </a:ext>
            </a:extLst>
          </p:cNvPr>
          <p:cNvPicPr>
            <a:picLocks noChangeAspect="1"/>
          </p:cNvPicPr>
          <p:nvPr/>
        </p:nvPicPr>
        <p:blipFill>
          <a:blip r:embed="rId3"/>
          <a:stretch>
            <a:fillRect/>
          </a:stretch>
        </p:blipFill>
        <p:spPr>
          <a:xfrm>
            <a:off x="1273800" y="2071424"/>
            <a:ext cx="7003926" cy="4117078"/>
          </a:xfrm>
          <a:prstGeom prst="rect">
            <a:avLst/>
          </a:prstGeom>
        </p:spPr>
      </p:pic>
      <p:sp>
        <p:nvSpPr>
          <p:cNvPr id="15" name="正方形/長方形 14">
            <a:extLst>
              <a:ext uri="{FF2B5EF4-FFF2-40B4-BE49-F238E27FC236}">
                <a16:creationId xmlns:a16="http://schemas.microsoft.com/office/drawing/2014/main" id="{F60FB33E-0DE8-F08E-424D-FDE571D89E52}"/>
              </a:ext>
            </a:extLst>
          </p:cNvPr>
          <p:cNvSpPr/>
          <p:nvPr/>
        </p:nvSpPr>
        <p:spPr>
          <a:xfrm>
            <a:off x="2579573" y="3124200"/>
            <a:ext cx="1615440" cy="297180"/>
          </a:xfrm>
          <a:prstGeom prst="rect">
            <a:avLst/>
          </a:prstGeom>
          <a:noFill/>
          <a:ln w="381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57C693F-1A8B-7613-6B41-DD2BB5AB6CFA}"/>
              </a:ext>
            </a:extLst>
          </p:cNvPr>
          <p:cNvSpPr/>
          <p:nvPr/>
        </p:nvSpPr>
        <p:spPr>
          <a:xfrm>
            <a:off x="2579573" y="3421380"/>
            <a:ext cx="1615440" cy="297180"/>
          </a:xfrm>
          <a:prstGeom prst="rect">
            <a:avLst/>
          </a:prstGeom>
          <a:noFill/>
          <a:ln w="38100">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055BE4E0-456B-D1C4-F4CC-CF7A4F38E952}"/>
              </a:ext>
            </a:extLst>
          </p:cNvPr>
          <p:cNvSpPr/>
          <p:nvPr/>
        </p:nvSpPr>
        <p:spPr>
          <a:xfrm>
            <a:off x="2579573" y="3992880"/>
            <a:ext cx="1615440" cy="297180"/>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255D19C-9C71-40BF-7CB1-2DF5CA96D0F5}"/>
              </a:ext>
            </a:extLst>
          </p:cNvPr>
          <p:cNvSpPr/>
          <p:nvPr/>
        </p:nvSpPr>
        <p:spPr>
          <a:xfrm>
            <a:off x="7228176" y="2559116"/>
            <a:ext cx="763888" cy="297180"/>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62E7A2C1-5195-705C-D068-FE12F47FC9DA}"/>
              </a:ext>
            </a:extLst>
          </p:cNvPr>
          <p:cNvSpPr/>
          <p:nvPr/>
        </p:nvSpPr>
        <p:spPr>
          <a:xfrm>
            <a:off x="7381486" y="5471645"/>
            <a:ext cx="763888" cy="723424"/>
          </a:xfrm>
          <a:prstGeom prst="rect">
            <a:avLst/>
          </a:pr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817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授業の流れ</a:t>
            </a:r>
            <a:endParaRPr kumimoji="1" lang="ja-JP" altLang="en-US" dirty="0"/>
          </a:p>
        </p:txBody>
      </p:sp>
      <p:sp>
        <p:nvSpPr>
          <p:cNvPr id="3" name="コンテンツ プレースホルダー 2">
            <a:extLst>
              <a:ext uri="{FF2B5EF4-FFF2-40B4-BE49-F238E27FC236}">
                <a16:creationId xmlns:a16="http://schemas.microsoft.com/office/drawing/2014/main" id="{16FF0A75-AD20-769F-6C62-614A33EDE4D0}"/>
              </a:ext>
            </a:extLst>
          </p:cNvPr>
          <p:cNvSpPr>
            <a:spLocks noGrp="1"/>
          </p:cNvSpPr>
          <p:nvPr>
            <p:ph idx="1"/>
          </p:nvPr>
        </p:nvSpPr>
        <p:spPr/>
        <p:txBody>
          <a:bodyPr>
            <a:normAutofit fontScale="92500" lnSpcReduction="10000"/>
          </a:bodyPr>
          <a:lstStyle/>
          <a:p>
            <a:pPr>
              <a:lnSpc>
                <a:spcPct val="110000"/>
              </a:lnSpc>
            </a:pPr>
            <a:r>
              <a:rPr lang="ja-JP" altLang="en-US" dirty="0"/>
              <a:t>授業開始前</a:t>
            </a:r>
            <a:endParaRPr lang="en-US" altLang="ja-JP" dirty="0"/>
          </a:p>
          <a:p>
            <a:pPr lvl="1">
              <a:lnSpc>
                <a:spcPct val="110000"/>
              </a:lnSpc>
            </a:pPr>
            <a:r>
              <a:rPr lang="ja-JP" altLang="en-US" dirty="0"/>
              <a:t>シラバスの登録</a:t>
            </a:r>
            <a:endParaRPr lang="en-US" altLang="ja-JP" dirty="0">
              <a:solidFill>
                <a:srgbClr val="FF9900"/>
              </a:solidFill>
            </a:endParaRPr>
          </a:p>
          <a:p>
            <a:pPr>
              <a:lnSpc>
                <a:spcPct val="110000"/>
              </a:lnSpc>
            </a:pPr>
            <a:r>
              <a:rPr lang="ja-JP" altLang="en-US" dirty="0"/>
              <a:t>授業期間中</a:t>
            </a:r>
            <a:endParaRPr lang="en-US" altLang="ja-JP" dirty="0"/>
          </a:p>
          <a:p>
            <a:pPr lvl="1">
              <a:lnSpc>
                <a:spcPct val="110000"/>
              </a:lnSpc>
            </a:pPr>
            <a:r>
              <a:rPr lang="ja-JP" altLang="en-US" dirty="0"/>
              <a:t>授業時間外の学生とのコミュニケーション</a:t>
            </a:r>
            <a:endParaRPr lang="en-US" altLang="ja-JP" dirty="0"/>
          </a:p>
          <a:p>
            <a:pPr lvl="1">
              <a:lnSpc>
                <a:spcPct val="110000"/>
              </a:lnSpc>
            </a:pPr>
            <a:r>
              <a:rPr lang="ja-JP" altLang="en-US" dirty="0"/>
              <a:t>オンライン会議の設定と会議情報の学生への周知</a:t>
            </a:r>
            <a:endParaRPr lang="en-US" altLang="ja-JP" dirty="0">
              <a:solidFill>
                <a:srgbClr val="3366FF"/>
              </a:solidFill>
            </a:endParaRPr>
          </a:p>
          <a:p>
            <a:pPr lvl="1">
              <a:lnSpc>
                <a:spcPct val="110000"/>
              </a:lnSpc>
            </a:pPr>
            <a:r>
              <a:rPr lang="ja-JP" altLang="en-US" dirty="0"/>
              <a:t>資料の配付</a:t>
            </a:r>
            <a:endParaRPr lang="en-US" altLang="ja-JP" dirty="0"/>
          </a:p>
          <a:p>
            <a:pPr lvl="1">
              <a:lnSpc>
                <a:spcPct val="110000"/>
              </a:lnSpc>
            </a:pPr>
            <a:r>
              <a:rPr lang="ja-JP" altLang="en-US" dirty="0"/>
              <a:t>出欠の確認</a:t>
            </a:r>
            <a:endParaRPr lang="en-US" altLang="ja-JP" dirty="0">
              <a:solidFill>
                <a:schemeClr val="accent6"/>
              </a:solidFill>
            </a:endParaRPr>
          </a:p>
          <a:p>
            <a:pPr lvl="1">
              <a:lnSpc>
                <a:spcPct val="110000"/>
              </a:lnSpc>
            </a:pPr>
            <a:r>
              <a:rPr lang="ja-JP" altLang="en-US" dirty="0"/>
              <a:t>課題の設定，提出受付と評価</a:t>
            </a:r>
            <a:r>
              <a:rPr lang="en-US" altLang="ja-JP" dirty="0"/>
              <a:t>	</a:t>
            </a:r>
            <a:endParaRPr lang="en-US" altLang="ja-JP" dirty="0">
              <a:solidFill>
                <a:schemeClr val="accent6"/>
              </a:solidFill>
            </a:endParaRPr>
          </a:p>
          <a:p>
            <a:pPr lvl="1">
              <a:lnSpc>
                <a:spcPct val="110000"/>
              </a:lnSpc>
            </a:pPr>
            <a:r>
              <a:rPr lang="ja-JP" altLang="en-US" dirty="0"/>
              <a:t>オンラインテスト</a:t>
            </a:r>
            <a:endParaRPr lang="en-US" altLang="ja-JP" dirty="0">
              <a:solidFill>
                <a:schemeClr val="accent6"/>
              </a:solidFill>
            </a:endParaRPr>
          </a:p>
          <a:p>
            <a:pPr lvl="1">
              <a:lnSpc>
                <a:spcPct val="110000"/>
              </a:lnSpc>
            </a:pPr>
            <a:r>
              <a:rPr lang="ja-JP" altLang="en-US" dirty="0"/>
              <a:t>休講と補講の設定と学生への周知</a:t>
            </a:r>
            <a:endParaRPr lang="en-US" altLang="ja-JP" dirty="0"/>
          </a:p>
          <a:p>
            <a:pPr>
              <a:lnSpc>
                <a:spcPct val="110000"/>
              </a:lnSpc>
            </a:pPr>
            <a:r>
              <a:rPr lang="ja-JP" altLang="en-US" dirty="0"/>
              <a:t>授業期間後</a:t>
            </a:r>
            <a:endParaRPr lang="en-US" altLang="ja-JP" dirty="0"/>
          </a:p>
          <a:p>
            <a:pPr lvl="1">
              <a:lnSpc>
                <a:spcPct val="110000"/>
              </a:lnSpc>
            </a:pPr>
            <a:r>
              <a:rPr lang="ja-JP" altLang="en-US" dirty="0"/>
              <a:t>成績の報告</a:t>
            </a:r>
            <a:endParaRPr kumimoji="1" lang="ja-JP" altLang="en-US" dirty="0">
              <a:solidFill>
                <a:srgbClr val="FF9900"/>
              </a:solidFill>
            </a:endParaRPr>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5</a:t>
            </a:fld>
            <a:endParaRPr kumimoji="1" lang="ja-JP" altLang="en-US"/>
          </a:p>
        </p:txBody>
      </p:sp>
      <p:sp>
        <p:nvSpPr>
          <p:cNvPr id="8" name="フリーフォーム: 図形 7">
            <a:extLst>
              <a:ext uri="{FF2B5EF4-FFF2-40B4-BE49-F238E27FC236}">
                <a16:creationId xmlns:a16="http://schemas.microsoft.com/office/drawing/2014/main" id="{7C37D0BF-DBDF-7E51-D514-486A9A83F486}"/>
              </a:ext>
            </a:extLst>
          </p:cNvPr>
          <p:cNvSpPr/>
          <p:nvPr/>
        </p:nvSpPr>
        <p:spPr>
          <a:xfrm>
            <a:off x="9918700" y="1679740"/>
            <a:ext cx="1104900" cy="4635500"/>
          </a:xfrm>
          <a:custGeom>
            <a:avLst/>
            <a:gdLst>
              <a:gd name="connsiteX0" fmla="*/ 0 w 1104900"/>
              <a:gd name="connsiteY0" fmla="*/ 0 h 4635500"/>
              <a:gd name="connsiteX1" fmla="*/ 0 w 1104900"/>
              <a:gd name="connsiteY1" fmla="*/ 4635500 h 4635500"/>
              <a:gd name="connsiteX2" fmla="*/ 1104900 w 1104900"/>
              <a:gd name="connsiteY2" fmla="*/ 4635500 h 4635500"/>
              <a:gd name="connsiteX3" fmla="*/ 1104900 w 1104900"/>
              <a:gd name="connsiteY3" fmla="*/ 1714500 h 4635500"/>
              <a:gd name="connsiteX4" fmla="*/ 546100 w 1104900"/>
              <a:gd name="connsiteY4" fmla="*/ 1714500 h 4635500"/>
              <a:gd name="connsiteX5" fmla="*/ 546100 w 1104900"/>
              <a:gd name="connsiteY5" fmla="*/ 1320800 h 4635500"/>
              <a:gd name="connsiteX6" fmla="*/ 1104900 w 1104900"/>
              <a:gd name="connsiteY6" fmla="*/ 1320800 h 4635500"/>
              <a:gd name="connsiteX7" fmla="*/ 1104900 w 1104900"/>
              <a:gd name="connsiteY7" fmla="*/ 0 h 4635500"/>
              <a:gd name="connsiteX8" fmla="*/ 0 w 1104900"/>
              <a:gd name="connsiteY8" fmla="*/ 0 h 4635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4900" h="4635500">
                <a:moveTo>
                  <a:pt x="0" y="0"/>
                </a:moveTo>
                <a:lnTo>
                  <a:pt x="0" y="4635500"/>
                </a:lnTo>
                <a:lnTo>
                  <a:pt x="1104900" y="4635500"/>
                </a:lnTo>
                <a:lnTo>
                  <a:pt x="1104900" y="1714500"/>
                </a:lnTo>
                <a:lnTo>
                  <a:pt x="546100" y="1714500"/>
                </a:lnTo>
                <a:lnTo>
                  <a:pt x="546100" y="1320800"/>
                </a:lnTo>
                <a:lnTo>
                  <a:pt x="1104900" y="1320800"/>
                </a:lnTo>
                <a:lnTo>
                  <a:pt x="1104900" y="0"/>
                </a:lnTo>
                <a:lnTo>
                  <a:pt x="0" y="0"/>
                </a:lnTo>
                <a:close/>
              </a:path>
            </a:pathLst>
          </a:cu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B66C9A9C-B7E3-D83B-B392-5DF657312F37}"/>
              </a:ext>
            </a:extLst>
          </p:cNvPr>
          <p:cNvCxnSpPr>
            <a:cxnSpLocks/>
          </p:cNvCxnSpPr>
          <p:nvPr/>
        </p:nvCxnSpPr>
        <p:spPr>
          <a:xfrm>
            <a:off x="3703983" y="1883847"/>
            <a:ext cx="6509304"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D8BFBE8B-FD40-BE67-E242-7A62EDF7CB0B}"/>
              </a:ext>
            </a:extLst>
          </p:cNvPr>
          <p:cNvCxnSpPr>
            <a:cxnSpLocks/>
          </p:cNvCxnSpPr>
          <p:nvPr/>
        </p:nvCxnSpPr>
        <p:spPr>
          <a:xfrm>
            <a:off x="7026442" y="2812761"/>
            <a:ext cx="3744058"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1" name="直線コネクタ 10">
            <a:extLst>
              <a:ext uri="{FF2B5EF4-FFF2-40B4-BE49-F238E27FC236}">
                <a16:creationId xmlns:a16="http://schemas.microsoft.com/office/drawing/2014/main" id="{32090A62-E6E4-D553-D1ED-6ADC485C3881}"/>
              </a:ext>
            </a:extLst>
          </p:cNvPr>
          <p:cNvCxnSpPr>
            <a:cxnSpLocks/>
          </p:cNvCxnSpPr>
          <p:nvPr/>
        </p:nvCxnSpPr>
        <p:spPr>
          <a:xfrm>
            <a:off x="7928811" y="3211904"/>
            <a:ext cx="3400489"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346C4319-5B3C-A531-B92B-E1FAB4E86CD5}"/>
              </a:ext>
            </a:extLst>
          </p:cNvPr>
          <p:cNvCxnSpPr>
            <a:cxnSpLocks/>
          </p:cNvCxnSpPr>
          <p:nvPr/>
        </p:nvCxnSpPr>
        <p:spPr>
          <a:xfrm>
            <a:off x="3296653" y="3611047"/>
            <a:ext cx="7473847"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BAA1CE21-CC36-B73C-FFE7-76A45D216971}"/>
              </a:ext>
            </a:extLst>
          </p:cNvPr>
          <p:cNvCxnSpPr>
            <a:cxnSpLocks/>
          </p:cNvCxnSpPr>
          <p:nvPr/>
        </p:nvCxnSpPr>
        <p:spPr>
          <a:xfrm>
            <a:off x="3296653" y="4010190"/>
            <a:ext cx="7473847"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D45F3862-7681-3344-54AA-82450522FD91}"/>
              </a:ext>
            </a:extLst>
          </p:cNvPr>
          <p:cNvCxnSpPr>
            <a:cxnSpLocks/>
          </p:cNvCxnSpPr>
          <p:nvPr/>
        </p:nvCxnSpPr>
        <p:spPr>
          <a:xfrm>
            <a:off x="5438274" y="4409333"/>
            <a:ext cx="5332226"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1" name="直線コネクタ 20">
            <a:extLst>
              <a:ext uri="{FF2B5EF4-FFF2-40B4-BE49-F238E27FC236}">
                <a16:creationId xmlns:a16="http://schemas.microsoft.com/office/drawing/2014/main" id="{366EB0BA-0907-C7A6-E4DD-3C076DFD879D}"/>
              </a:ext>
            </a:extLst>
          </p:cNvPr>
          <p:cNvCxnSpPr>
            <a:cxnSpLocks/>
          </p:cNvCxnSpPr>
          <p:nvPr/>
        </p:nvCxnSpPr>
        <p:spPr>
          <a:xfrm>
            <a:off x="4054642" y="4808476"/>
            <a:ext cx="6715858"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2" name="直線コネクタ 21">
            <a:extLst>
              <a:ext uri="{FF2B5EF4-FFF2-40B4-BE49-F238E27FC236}">
                <a16:creationId xmlns:a16="http://schemas.microsoft.com/office/drawing/2014/main" id="{CB4842E0-A0E5-F070-EDAA-A2911CB23A1A}"/>
              </a:ext>
            </a:extLst>
          </p:cNvPr>
          <p:cNvCxnSpPr>
            <a:cxnSpLocks/>
          </p:cNvCxnSpPr>
          <p:nvPr/>
        </p:nvCxnSpPr>
        <p:spPr>
          <a:xfrm>
            <a:off x="5943600" y="5207617"/>
            <a:ext cx="4826900"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3" name="直線コネクタ 22">
            <a:extLst>
              <a:ext uri="{FF2B5EF4-FFF2-40B4-BE49-F238E27FC236}">
                <a16:creationId xmlns:a16="http://schemas.microsoft.com/office/drawing/2014/main" id="{77F75A3C-83CC-A0F1-DE07-24AFEFCABB21}"/>
              </a:ext>
            </a:extLst>
          </p:cNvPr>
          <p:cNvCxnSpPr>
            <a:cxnSpLocks/>
          </p:cNvCxnSpPr>
          <p:nvPr/>
        </p:nvCxnSpPr>
        <p:spPr>
          <a:xfrm>
            <a:off x="3212432" y="6123102"/>
            <a:ext cx="7042361" cy="0"/>
          </a:xfrm>
          <a:prstGeom prst="line">
            <a:avLst/>
          </a:prstGeom>
          <a:ln w="38100">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4" name="直線コネクタ 23">
            <a:extLst>
              <a:ext uri="{FF2B5EF4-FFF2-40B4-BE49-F238E27FC236}">
                <a16:creationId xmlns:a16="http://schemas.microsoft.com/office/drawing/2014/main" id="{3C7C0620-15A9-2FCE-F356-99C24BC74246}"/>
              </a:ext>
            </a:extLst>
          </p:cNvPr>
          <p:cNvCxnSpPr>
            <a:cxnSpLocks/>
          </p:cNvCxnSpPr>
          <p:nvPr/>
        </p:nvCxnSpPr>
        <p:spPr>
          <a:xfrm>
            <a:off x="10212891" y="1646938"/>
            <a:ext cx="0" cy="4505192"/>
          </a:xfrm>
          <a:prstGeom prst="line">
            <a:avLst/>
          </a:prstGeom>
          <a:ln w="38100">
            <a:solidFill>
              <a:srgbClr val="FF9900"/>
            </a:solidFill>
          </a:ln>
        </p:spPr>
        <p:style>
          <a:lnRef idx="2">
            <a:schemeClr val="accent1"/>
          </a:lnRef>
          <a:fillRef idx="0">
            <a:schemeClr val="accent1"/>
          </a:fillRef>
          <a:effectRef idx="1">
            <a:schemeClr val="accent1"/>
          </a:effectRef>
          <a:fontRef idx="minor">
            <a:schemeClr val="tx1"/>
          </a:fontRef>
        </p:style>
      </p:cxnSp>
      <p:cxnSp>
        <p:nvCxnSpPr>
          <p:cNvPr id="25" name="直線コネクタ 24">
            <a:extLst>
              <a:ext uri="{FF2B5EF4-FFF2-40B4-BE49-F238E27FC236}">
                <a16:creationId xmlns:a16="http://schemas.microsoft.com/office/drawing/2014/main" id="{87DF1354-3C2F-F093-D272-043E570F7618}"/>
              </a:ext>
            </a:extLst>
          </p:cNvPr>
          <p:cNvCxnSpPr>
            <a:cxnSpLocks/>
          </p:cNvCxnSpPr>
          <p:nvPr/>
        </p:nvCxnSpPr>
        <p:spPr>
          <a:xfrm>
            <a:off x="10771294" y="1646938"/>
            <a:ext cx="0" cy="3604440"/>
          </a:xfrm>
          <a:prstGeom prst="line">
            <a:avLst/>
          </a:prstGeom>
          <a:ln w="38100">
            <a:solidFill>
              <a:schemeClr val="accent6"/>
            </a:solidFill>
          </a:ln>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8576E1E4-D66B-2569-1668-1C60068DC392}"/>
              </a:ext>
            </a:extLst>
          </p:cNvPr>
          <p:cNvSpPr txBox="1"/>
          <p:nvPr/>
        </p:nvSpPr>
        <p:spPr>
          <a:xfrm>
            <a:off x="11157652" y="2131142"/>
            <a:ext cx="939561" cy="461665"/>
          </a:xfrm>
          <a:prstGeom prst="rect">
            <a:avLst/>
          </a:prstGeom>
          <a:solidFill>
            <a:srgbClr val="3366FF"/>
          </a:solidFill>
        </p:spPr>
        <p:txBody>
          <a:bodyPr wrap="square">
            <a:spAutoFit/>
          </a:bodyPr>
          <a:lstStyle/>
          <a:p>
            <a:pPr algn="ctr">
              <a:lnSpc>
                <a:spcPct val="100000"/>
              </a:lnSpc>
            </a:pPr>
            <a:r>
              <a:rPr lang="en-US" altLang="ja-JP" sz="2400" b="1" dirty="0">
                <a:solidFill>
                  <a:schemeClr val="bg1"/>
                </a:solidFill>
                <a:latin typeface="Calibri" panose="020F0502020204030204" pitchFamily="34" charset="0"/>
                <a:ea typeface="Calibri" panose="020F0502020204030204" pitchFamily="34" charset="0"/>
                <a:cs typeface="Calibri" panose="020F0502020204030204" pitchFamily="34" charset="0"/>
              </a:rPr>
              <a:t>Zoom</a:t>
            </a:r>
            <a:endParaRPr lang="en-US" altLang="ja-JP"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27" name="直線コネクタ 26">
            <a:extLst>
              <a:ext uri="{FF2B5EF4-FFF2-40B4-BE49-F238E27FC236}">
                <a16:creationId xmlns:a16="http://schemas.microsoft.com/office/drawing/2014/main" id="{F652672C-A9E8-DD4E-5671-2081C6F662AD}"/>
              </a:ext>
            </a:extLst>
          </p:cNvPr>
          <p:cNvCxnSpPr>
            <a:cxnSpLocks/>
          </p:cNvCxnSpPr>
          <p:nvPr/>
        </p:nvCxnSpPr>
        <p:spPr>
          <a:xfrm>
            <a:off x="11329300" y="2577567"/>
            <a:ext cx="0" cy="683323"/>
          </a:xfrm>
          <a:prstGeom prst="line">
            <a:avLst/>
          </a:prstGeom>
          <a:ln w="38100">
            <a:solidFill>
              <a:srgbClr val="3366FF"/>
            </a:solidFill>
          </a:ln>
        </p:spPr>
        <p:style>
          <a:lnRef idx="2">
            <a:schemeClr val="accent1"/>
          </a:lnRef>
          <a:fillRef idx="0">
            <a:schemeClr val="accent1"/>
          </a:fillRef>
          <a:effectRef idx="1">
            <a:schemeClr val="accent1"/>
          </a:effectRef>
          <a:fontRef idx="minor">
            <a:schemeClr val="tx1"/>
          </a:fontRef>
        </p:style>
      </p:cxnSp>
      <p:grpSp>
        <p:nvGrpSpPr>
          <p:cNvPr id="28" name="グループ化 27">
            <a:extLst>
              <a:ext uri="{FF2B5EF4-FFF2-40B4-BE49-F238E27FC236}">
                <a16:creationId xmlns:a16="http://schemas.microsoft.com/office/drawing/2014/main" id="{0212B737-9641-7118-7A38-3F84BBBA6D3B}"/>
              </a:ext>
            </a:extLst>
          </p:cNvPr>
          <p:cNvGrpSpPr/>
          <p:nvPr/>
        </p:nvGrpSpPr>
        <p:grpSpPr>
          <a:xfrm>
            <a:off x="10095918" y="1772165"/>
            <a:ext cx="233946" cy="4462563"/>
            <a:chOff x="10095918" y="1775175"/>
            <a:chExt cx="233946" cy="4462563"/>
          </a:xfrm>
        </p:grpSpPr>
        <p:sp>
          <p:nvSpPr>
            <p:cNvPr id="29" name="楕円 28">
              <a:extLst>
                <a:ext uri="{FF2B5EF4-FFF2-40B4-BE49-F238E27FC236}">
                  <a16:creationId xmlns:a16="http://schemas.microsoft.com/office/drawing/2014/main" id="{B45634F7-9BE4-4381-7473-8B2E34248632}"/>
                </a:ext>
              </a:extLst>
            </p:cNvPr>
            <p:cNvSpPr/>
            <p:nvPr/>
          </p:nvSpPr>
          <p:spPr>
            <a:xfrm>
              <a:off x="10095918" y="1775175"/>
              <a:ext cx="233946" cy="233944"/>
            </a:xfrm>
            <a:prstGeom prst="ellipse">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658D4FD-67F9-BF08-389B-6442C2122FDC}"/>
                </a:ext>
              </a:extLst>
            </p:cNvPr>
            <p:cNvSpPr/>
            <p:nvPr/>
          </p:nvSpPr>
          <p:spPr>
            <a:xfrm>
              <a:off x="10095918" y="5094387"/>
              <a:ext cx="233946" cy="233944"/>
            </a:xfrm>
            <a:prstGeom prst="ellipse">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DEB64AD-9109-1285-BDFF-934BA198E6BF}"/>
                </a:ext>
              </a:extLst>
            </p:cNvPr>
            <p:cNvSpPr/>
            <p:nvPr/>
          </p:nvSpPr>
          <p:spPr>
            <a:xfrm>
              <a:off x="10095918" y="6003794"/>
              <a:ext cx="233946" cy="233944"/>
            </a:xfrm>
            <a:prstGeom prst="ellipse">
              <a:avLst/>
            </a:prstGeom>
            <a:solidFill>
              <a:srgbClr val="FF9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a:extLst>
              <a:ext uri="{FF2B5EF4-FFF2-40B4-BE49-F238E27FC236}">
                <a16:creationId xmlns:a16="http://schemas.microsoft.com/office/drawing/2014/main" id="{2D392FD0-E87C-E5B1-813B-39A9378D706D}"/>
              </a:ext>
            </a:extLst>
          </p:cNvPr>
          <p:cNvGrpSpPr/>
          <p:nvPr/>
        </p:nvGrpSpPr>
        <p:grpSpPr>
          <a:xfrm>
            <a:off x="10654123" y="2695563"/>
            <a:ext cx="233946" cy="2632079"/>
            <a:chOff x="10654188" y="2698573"/>
            <a:chExt cx="233946" cy="2632079"/>
          </a:xfrm>
        </p:grpSpPr>
        <p:sp>
          <p:nvSpPr>
            <p:cNvPr id="33" name="楕円 32">
              <a:extLst>
                <a:ext uri="{FF2B5EF4-FFF2-40B4-BE49-F238E27FC236}">
                  <a16:creationId xmlns:a16="http://schemas.microsoft.com/office/drawing/2014/main" id="{04992D5B-C3DB-1569-4B12-EB7AD406851B}"/>
                </a:ext>
              </a:extLst>
            </p:cNvPr>
            <p:cNvSpPr/>
            <p:nvPr/>
          </p:nvSpPr>
          <p:spPr>
            <a:xfrm>
              <a:off x="10654188" y="5096708"/>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430FA6D4-612F-16D2-662B-817384AF64A7}"/>
                </a:ext>
              </a:extLst>
            </p:cNvPr>
            <p:cNvSpPr/>
            <p:nvPr/>
          </p:nvSpPr>
          <p:spPr>
            <a:xfrm>
              <a:off x="10654188" y="4697018"/>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98FBB3A4-65C6-5532-E66C-462B6A9C43A4}"/>
                </a:ext>
              </a:extLst>
            </p:cNvPr>
            <p:cNvSpPr/>
            <p:nvPr/>
          </p:nvSpPr>
          <p:spPr>
            <a:xfrm>
              <a:off x="10654188" y="2698573"/>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2EC421D7-0DEF-E420-03CE-976FE638DA46}"/>
                </a:ext>
              </a:extLst>
            </p:cNvPr>
            <p:cNvSpPr/>
            <p:nvPr/>
          </p:nvSpPr>
          <p:spPr>
            <a:xfrm>
              <a:off x="10654188" y="3095156"/>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83BECC9A-2C68-BFA1-2728-F4A262558EBC}"/>
                </a:ext>
              </a:extLst>
            </p:cNvPr>
            <p:cNvSpPr/>
            <p:nvPr/>
          </p:nvSpPr>
          <p:spPr>
            <a:xfrm>
              <a:off x="10654188" y="3497951"/>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C5E9F006-4619-BE06-2286-D807421E6733}"/>
                </a:ext>
              </a:extLst>
            </p:cNvPr>
            <p:cNvSpPr/>
            <p:nvPr/>
          </p:nvSpPr>
          <p:spPr>
            <a:xfrm>
              <a:off x="10654188" y="3897640"/>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A5F21928-DB16-DC56-BBFB-978F3BCD72C1}"/>
                </a:ext>
              </a:extLst>
            </p:cNvPr>
            <p:cNvSpPr/>
            <p:nvPr/>
          </p:nvSpPr>
          <p:spPr>
            <a:xfrm>
              <a:off x="10654188" y="4297329"/>
              <a:ext cx="233946" cy="233944"/>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楕円 39">
            <a:extLst>
              <a:ext uri="{FF2B5EF4-FFF2-40B4-BE49-F238E27FC236}">
                <a16:creationId xmlns:a16="http://schemas.microsoft.com/office/drawing/2014/main" id="{0B7B18D7-5D96-C299-A4CD-5A2B9880D666}"/>
              </a:ext>
            </a:extLst>
          </p:cNvPr>
          <p:cNvSpPr/>
          <p:nvPr/>
        </p:nvSpPr>
        <p:spPr>
          <a:xfrm>
            <a:off x="11212328" y="3092146"/>
            <a:ext cx="233946" cy="233944"/>
          </a:xfrm>
          <a:prstGeom prst="ellipse">
            <a:avLst/>
          </a:prstGeom>
          <a:solidFill>
            <a:srgbClr val="336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B466E848-411E-64F3-747C-50555DD1BB6A}"/>
              </a:ext>
            </a:extLst>
          </p:cNvPr>
          <p:cNvSpPr txBox="1"/>
          <p:nvPr/>
        </p:nvSpPr>
        <p:spPr>
          <a:xfrm>
            <a:off x="9536874" y="1185273"/>
            <a:ext cx="939561" cy="461665"/>
          </a:xfrm>
          <a:prstGeom prst="rect">
            <a:avLst/>
          </a:prstGeom>
          <a:solidFill>
            <a:schemeClr val="accent6">
              <a:lumMod val="20000"/>
              <a:lumOff val="80000"/>
            </a:schemeClr>
          </a:solidFill>
          <a:ln w="19050">
            <a:solidFill>
              <a:srgbClr val="155F90"/>
            </a:solidFill>
          </a:ln>
        </p:spPr>
        <p:txBody>
          <a:bodyPr wrap="square">
            <a:spAutoFit/>
          </a:bodyPr>
          <a:lstStyle/>
          <a:p>
            <a:pPr algn="ctr">
              <a:lnSpc>
                <a:spcPct val="100000"/>
              </a:lnSpc>
            </a:pPr>
            <a:r>
              <a:rPr kumimoji="1" lang="en-US" altLang="ja-JP" sz="2400" b="1" dirty="0">
                <a:solidFill>
                  <a:srgbClr val="155F90"/>
                </a:solidFill>
                <a:latin typeface="Calibri" panose="020F0502020204030204" pitchFamily="34" charset="0"/>
                <a:ea typeface="Calibri" panose="020F0502020204030204" pitchFamily="34" charset="0"/>
                <a:cs typeface="Calibri" panose="020F0502020204030204" pitchFamily="34" charset="0"/>
              </a:rPr>
              <a:t>UTAS</a:t>
            </a:r>
            <a:endParaRPr kumimoji="1" lang="en-US" altLang="ja-JP" sz="1400" dirty="0">
              <a:latin typeface="Calibri" panose="020F0502020204030204" pitchFamily="34" charset="0"/>
              <a:ea typeface="Calibri" panose="020F0502020204030204" pitchFamily="34" charset="0"/>
              <a:cs typeface="Calibri" panose="020F0502020204030204" pitchFamily="34" charset="0"/>
            </a:endParaRPr>
          </a:p>
        </p:txBody>
      </p:sp>
      <p:sp>
        <p:nvSpPr>
          <p:cNvPr id="42" name="テキスト ボックス 41">
            <a:extLst>
              <a:ext uri="{FF2B5EF4-FFF2-40B4-BE49-F238E27FC236}">
                <a16:creationId xmlns:a16="http://schemas.microsoft.com/office/drawing/2014/main" id="{2301487B-EB03-CD61-F9A0-EC8546DAE7FF}"/>
              </a:ext>
            </a:extLst>
          </p:cNvPr>
          <p:cNvSpPr txBox="1"/>
          <p:nvPr/>
        </p:nvSpPr>
        <p:spPr>
          <a:xfrm>
            <a:off x="10580926" y="1185273"/>
            <a:ext cx="939561" cy="461665"/>
          </a:xfrm>
          <a:prstGeom prst="rect">
            <a:avLst/>
          </a:prstGeom>
          <a:solidFill>
            <a:schemeClr val="accent6">
              <a:lumMod val="20000"/>
              <a:lumOff val="80000"/>
            </a:schemeClr>
          </a:solidFill>
          <a:ln w="19050">
            <a:solidFill>
              <a:srgbClr val="155F90"/>
            </a:solidFill>
          </a:ln>
        </p:spPr>
        <p:txBody>
          <a:bodyPr wrap="square">
            <a:spAutoFit/>
          </a:bodyPr>
          <a:lstStyle/>
          <a:p>
            <a:pPr algn="ctr">
              <a:lnSpc>
                <a:spcPct val="100000"/>
              </a:lnSpc>
            </a:pPr>
            <a:r>
              <a:rPr lang="en-US" altLang="ja-JP" sz="2400" b="1" dirty="0">
                <a:solidFill>
                  <a:srgbClr val="155F90"/>
                </a:solidFill>
                <a:latin typeface="Calibri" panose="020F0502020204030204" pitchFamily="34" charset="0"/>
                <a:ea typeface="Calibri" panose="020F0502020204030204" pitchFamily="34" charset="0"/>
                <a:cs typeface="Calibri" panose="020F0502020204030204" pitchFamily="34" charset="0"/>
              </a:rPr>
              <a:t>UTOL</a:t>
            </a:r>
            <a:endParaRPr lang="en-US" altLang="ja-JP" sz="1400" dirty="0">
              <a:latin typeface="Calibri" panose="020F0502020204030204" pitchFamily="34" charset="0"/>
              <a:ea typeface="Calibri" panose="020F0502020204030204" pitchFamily="34" charset="0"/>
              <a:cs typeface="Calibri" panose="020F0502020204030204" pitchFamily="34" charset="0"/>
            </a:endParaRPr>
          </a:p>
        </p:txBody>
      </p:sp>
      <p:sp>
        <p:nvSpPr>
          <p:cNvPr id="43" name="二等辺三角形 42">
            <a:extLst>
              <a:ext uri="{FF2B5EF4-FFF2-40B4-BE49-F238E27FC236}">
                <a16:creationId xmlns:a16="http://schemas.microsoft.com/office/drawing/2014/main" id="{CE94CBBA-D246-33FE-6171-64A15B18B460}"/>
              </a:ext>
            </a:extLst>
          </p:cNvPr>
          <p:cNvSpPr/>
          <p:nvPr/>
        </p:nvSpPr>
        <p:spPr>
          <a:xfrm rot="8100000">
            <a:off x="9216217" y="796114"/>
            <a:ext cx="390457" cy="1994888"/>
          </a:xfrm>
          <a:prstGeom prst="triangle">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0F33BB0A-956A-C3C9-4D1B-5FD1BEDE11C1}"/>
              </a:ext>
            </a:extLst>
          </p:cNvPr>
          <p:cNvSpPr txBox="1"/>
          <p:nvPr/>
        </p:nvSpPr>
        <p:spPr>
          <a:xfrm>
            <a:off x="5842309" y="639699"/>
            <a:ext cx="3185487" cy="923330"/>
          </a:xfrm>
          <a:prstGeom prst="rect">
            <a:avLst/>
          </a:prstGeom>
          <a:solidFill>
            <a:srgbClr val="FFFF99"/>
          </a:solidFill>
        </p:spPr>
        <p:txBody>
          <a:bodyPr wrap="none" rtlCol="0">
            <a:spAutoFit/>
          </a:bodyPr>
          <a:lstStyle/>
          <a:p>
            <a:r>
              <a:rPr kumimoji="1" lang="ja-JP" altLang="en-US" b="1" dirty="0">
                <a:solidFill>
                  <a:srgbClr val="155F90"/>
                </a:solidFill>
                <a:latin typeface="+mj-ea"/>
                <a:ea typeface="+mj-ea"/>
                <a:cs typeface="Calibri" panose="020F0502020204030204" pitchFamily="34" charset="0"/>
              </a:rPr>
              <a:t>オンライン授業でなくても，</a:t>
            </a:r>
            <a:endParaRPr kumimoji="1" lang="en-US" altLang="ja-JP" b="1" dirty="0">
              <a:solidFill>
                <a:srgbClr val="155F90"/>
              </a:solidFill>
              <a:latin typeface="+mj-ea"/>
              <a:ea typeface="+mj-ea"/>
              <a:cs typeface="Calibri" panose="020F0502020204030204" pitchFamily="34" charset="0"/>
            </a:endParaRPr>
          </a:p>
          <a:p>
            <a:r>
              <a:rPr kumimoji="1" lang="ja-JP" altLang="en-US" b="1" dirty="0">
                <a:solidFill>
                  <a:srgbClr val="155F90"/>
                </a:solidFill>
                <a:latin typeface="+mj-ea"/>
                <a:ea typeface="+mj-ea"/>
                <a:cs typeface="Calibri" panose="020F0502020204030204" pitchFamily="34" charset="0"/>
              </a:rPr>
              <a:t>多く</a:t>
            </a:r>
            <a:r>
              <a:rPr lang="ja-JP" altLang="en-US" b="1" dirty="0">
                <a:solidFill>
                  <a:srgbClr val="155F90"/>
                </a:solidFill>
                <a:latin typeface="+mj-ea"/>
                <a:ea typeface="+mj-ea"/>
                <a:cs typeface="Calibri" panose="020F0502020204030204" pitchFamily="34" charset="0"/>
              </a:rPr>
              <a:t>に</a:t>
            </a:r>
            <a:r>
              <a:rPr kumimoji="1" lang="ja-JP" altLang="en-US" b="1" dirty="0">
                <a:solidFill>
                  <a:srgbClr val="155F90"/>
                </a:solidFill>
                <a:latin typeface="+mj-ea"/>
                <a:ea typeface="+mj-ea"/>
                <a:cs typeface="Calibri" panose="020F0502020204030204" pitchFamily="34" charset="0"/>
              </a:rPr>
              <a:t>共通して各システムを</a:t>
            </a:r>
            <a:endParaRPr kumimoji="1" lang="en-US" altLang="ja-JP" b="1" dirty="0">
              <a:solidFill>
                <a:srgbClr val="155F90"/>
              </a:solidFill>
              <a:latin typeface="+mj-ea"/>
              <a:ea typeface="+mj-ea"/>
              <a:cs typeface="Calibri" panose="020F0502020204030204" pitchFamily="34" charset="0"/>
            </a:endParaRPr>
          </a:p>
          <a:p>
            <a:r>
              <a:rPr kumimoji="1" lang="ja-JP" altLang="en-US" b="1" dirty="0">
                <a:solidFill>
                  <a:srgbClr val="155F90"/>
                </a:solidFill>
                <a:latin typeface="+mj-ea"/>
                <a:ea typeface="+mj-ea"/>
                <a:cs typeface="Calibri" panose="020F0502020204030204" pitchFamily="34" charset="0"/>
              </a:rPr>
              <a:t>使うことになります．</a:t>
            </a:r>
          </a:p>
        </p:txBody>
      </p:sp>
    </p:spTree>
    <p:extLst>
      <p:ext uri="{BB962C8B-B14F-4D97-AF65-F5344CB8AC3E}">
        <p14:creationId xmlns:p14="http://schemas.microsoft.com/office/powerpoint/2010/main" val="758834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8CF49-64AC-1FCC-3F64-297A9BEC1995}"/>
              </a:ext>
            </a:extLst>
          </p:cNvPr>
          <p:cNvSpPr>
            <a:spLocks noGrp="1"/>
          </p:cNvSpPr>
          <p:nvPr>
            <p:ph type="title"/>
          </p:nvPr>
        </p:nvSpPr>
        <p:spPr/>
        <p:txBody>
          <a:bodyPr/>
          <a:lstStyle/>
          <a:p>
            <a:r>
              <a:rPr lang="ja-JP" altLang="en-US" dirty="0"/>
              <a:t>各システムへのリンク</a:t>
            </a:r>
            <a:endParaRPr kumimoji="1" lang="ja-JP" altLang="en-US" dirty="0"/>
          </a:p>
        </p:txBody>
      </p:sp>
      <p:sp>
        <p:nvSpPr>
          <p:cNvPr id="4" name="日付プレースホルダー 3">
            <a:extLst>
              <a:ext uri="{FF2B5EF4-FFF2-40B4-BE49-F238E27FC236}">
                <a16:creationId xmlns:a16="http://schemas.microsoft.com/office/drawing/2014/main" id="{D05AE60D-2E70-4769-E6A3-D59EF8479683}"/>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2862EFD8-A85B-1021-95B4-194B751655D4}"/>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A19C493D-1E19-E920-C3AA-6DDC468F354F}"/>
              </a:ext>
            </a:extLst>
          </p:cNvPr>
          <p:cNvSpPr>
            <a:spLocks noGrp="1"/>
          </p:cNvSpPr>
          <p:nvPr>
            <p:ph type="sldNum" sz="quarter" idx="12"/>
          </p:nvPr>
        </p:nvSpPr>
        <p:spPr/>
        <p:txBody>
          <a:bodyPr/>
          <a:lstStyle/>
          <a:p>
            <a:fld id="{238D974C-B194-4AA9-B594-062E052A82EF}" type="slidenum">
              <a:rPr kumimoji="1" lang="ja-JP" altLang="en-US" smtClean="0"/>
              <a:t>6</a:t>
            </a:fld>
            <a:endParaRPr kumimoji="1" lang="ja-JP" altLang="en-US"/>
          </a:p>
        </p:txBody>
      </p:sp>
      <p:sp>
        <p:nvSpPr>
          <p:cNvPr id="17" name="正方形/長方形 16">
            <a:extLst>
              <a:ext uri="{FF2B5EF4-FFF2-40B4-BE49-F238E27FC236}">
                <a16:creationId xmlns:a16="http://schemas.microsoft.com/office/drawing/2014/main" id="{61C9398E-837D-17B0-9104-C9992EC500AA}"/>
              </a:ext>
            </a:extLst>
          </p:cNvPr>
          <p:cNvSpPr/>
          <p:nvPr/>
        </p:nvSpPr>
        <p:spPr>
          <a:xfrm>
            <a:off x="1239108" y="1516348"/>
            <a:ext cx="4458260" cy="207446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15EF3AB-16A1-3955-8FD4-D7756EB6A7B1}"/>
              </a:ext>
            </a:extLst>
          </p:cNvPr>
          <p:cNvSpPr/>
          <p:nvPr/>
        </p:nvSpPr>
        <p:spPr>
          <a:xfrm>
            <a:off x="6494634" y="1516348"/>
            <a:ext cx="4458260" cy="207446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503201E-933F-26F9-A51E-7483F7419866}"/>
              </a:ext>
            </a:extLst>
          </p:cNvPr>
          <p:cNvSpPr txBox="1"/>
          <p:nvPr/>
        </p:nvSpPr>
        <p:spPr>
          <a:xfrm>
            <a:off x="958756" y="2567226"/>
            <a:ext cx="5018964" cy="861774"/>
          </a:xfrm>
          <a:prstGeom prst="rect">
            <a:avLst/>
          </a:prstGeom>
          <a:noFill/>
        </p:spPr>
        <p:txBody>
          <a:bodyPr wrap="square">
            <a:spAutoFit/>
          </a:bodyPr>
          <a:lstStyle/>
          <a:p>
            <a:pPr algn="ctr">
              <a:lnSpc>
                <a:spcPct val="100000"/>
              </a:lnSpc>
            </a:pPr>
            <a:r>
              <a:rPr kumimoji="1" lang="en-US" altLang="ja-JP" sz="3200" b="1" dirty="0">
                <a:solidFill>
                  <a:srgbClr val="155F90"/>
                </a:solidFill>
              </a:rPr>
              <a:t>UTAS</a:t>
            </a:r>
          </a:p>
          <a:p>
            <a:pPr algn="ctr">
              <a:lnSpc>
                <a:spcPct val="100000"/>
              </a:lnSpc>
            </a:pPr>
            <a:r>
              <a:rPr kumimoji="1" lang="en" altLang="ja-JP" dirty="0">
                <a:latin typeface="Calibri" panose="020F0502020204030204" pitchFamily="34" charset="0"/>
                <a:ea typeface="Calibri" panose="020F0502020204030204" pitchFamily="34" charset="0"/>
                <a:cs typeface="Calibri" panose="020F0502020204030204" pitchFamily="34" charset="0"/>
                <a:hlinkClick r:id="rId2"/>
              </a:rPr>
              <a:t>https://utas.adm.u-tokyo.ac.jp/campusweb/</a:t>
            </a:r>
            <a:endParaRPr kumimoji="1" lang="en-US" altLang="ja-JP" dirty="0">
              <a:latin typeface="Calibri" panose="020F0502020204030204" pitchFamily="34" charset="0"/>
              <a:ea typeface="Calibri" panose="020F0502020204030204" pitchFamily="34" charset="0"/>
              <a:cs typeface="Calibri" panose="020F0502020204030204" pitchFamily="34" charset="0"/>
            </a:endParaRPr>
          </a:p>
        </p:txBody>
      </p:sp>
      <p:sp>
        <p:nvSpPr>
          <p:cNvPr id="21" name="テキスト ボックス 20">
            <a:extLst>
              <a:ext uri="{FF2B5EF4-FFF2-40B4-BE49-F238E27FC236}">
                <a16:creationId xmlns:a16="http://schemas.microsoft.com/office/drawing/2014/main" id="{F8C0CCD4-4AFC-57CE-CB7C-6299A8B86C91}"/>
              </a:ext>
            </a:extLst>
          </p:cNvPr>
          <p:cNvSpPr txBox="1"/>
          <p:nvPr/>
        </p:nvSpPr>
        <p:spPr>
          <a:xfrm>
            <a:off x="6214282" y="2567226"/>
            <a:ext cx="5018964" cy="861774"/>
          </a:xfrm>
          <a:prstGeom prst="rect">
            <a:avLst/>
          </a:prstGeom>
          <a:noFill/>
        </p:spPr>
        <p:txBody>
          <a:bodyPr wrap="square">
            <a:spAutoFit/>
          </a:bodyPr>
          <a:lstStyle/>
          <a:p>
            <a:pPr algn="ctr">
              <a:lnSpc>
                <a:spcPct val="100000"/>
              </a:lnSpc>
            </a:pPr>
            <a:r>
              <a:rPr lang="en-US" altLang="ja-JP" sz="3200" b="1" dirty="0">
                <a:solidFill>
                  <a:srgbClr val="155F90"/>
                </a:solidFill>
              </a:rPr>
              <a:t>UTOL</a:t>
            </a:r>
          </a:p>
          <a:p>
            <a:pPr algn="ctr">
              <a:lnSpc>
                <a:spcPct val="100000"/>
              </a:lnSpc>
            </a:pPr>
            <a:r>
              <a:rPr kumimoji="1" lang="en" altLang="ja-JP" dirty="0">
                <a:latin typeface="Calibri" panose="020F0502020204030204" pitchFamily="34" charset="0"/>
                <a:ea typeface="Calibri" panose="020F0502020204030204" pitchFamily="34" charset="0"/>
                <a:cs typeface="Calibri" panose="020F0502020204030204" pitchFamily="34" charset="0"/>
                <a:hlinkClick r:id="rId3"/>
              </a:rPr>
              <a:t>https://utol.ecc.u-tokyo.ac.jp/</a:t>
            </a:r>
            <a:endParaRPr lang="en-US" altLang="ja-JP" dirty="0">
              <a:latin typeface="Calibri" panose="020F0502020204030204" pitchFamily="34" charset="0"/>
              <a:ea typeface="Calibri" panose="020F0502020204030204" pitchFamily="34" charset="0"/>
              <a:cs typeface="Calibri" panose="020F0502020204030204" pitchFamily="34" charset="0"/>
            </a:endParaRPr>
          </a:p>
        </p:txBody>
      </p:sp>
      <p:pic>
        <p:nvPicPr>
          <p:cNvPr id="22" name="図 21" descr="ロゴ&#10;&#10;自動的に生成された説明">
            <a:extLst>
              <a:ext uri="{FF2B5EF4-FFF2-40B4-BE49-F238E27FC236}">
                <a16:creationId xmlns:a16="http://schemas.microsoft.com/office/drawing/2014/main" id="{54AD1D66-07E9-5C35-9F26-8E599FFE6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7876" y="1679949"/>
            <a:ext cx="1140724" cy="980310"/>
          </a:xfrm>
          <a:prstGeom prst="rect">
            <a:avLst/>
          </a:prstGeom>
          <a:ln>
            <a:noFill/>
          </a:ln>
        </p:spPr>
      </p:pic>
      <p:pic>
        <p:nvPicPr>
          <p:cNvPr id="23" name="図 22" descr="アイコン&#10;&#10;自動的に生成された説明">
            <a:extLst>
              <a:ext uri="{FF2B5EF4-FFF2-40B4-BE49-F238E27FC236}">
                <a16:creationId xmlns:a16="http://schemas.microsoft.com/office/drawing/2014/main" id="{3787270B-C166-6E63-E504-1F9AD2C1B3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86524" y="1809868"/>
            <a:ext cx="2671635" cy="665879"/>
          </a:xfrm>
          <a:prstGeom prst="rect">
            <a:avLst/>
          </a:prstGeom>
          <a:ln>
            <a:noFill/>
          </a:ln>
        </p:spPr>
      </p:pic>
      <p:cxnSp>
        <p:nvCxnSpPr>
          <p:cNvPr id="8" name="直線コネクタ 7">
            <a:extLst>
              <a:ext uri="{FF2B5EF4-FFF2-40B4-BE49-F238E27FC236}">
                <a16:creationId xmlns:a16="http://schemas.microsoft.com/office/drawing/2014/main" id="{4329F132-D04B-0ADC-FBBF-13A29C2DDCA1}"/>
              </a:ext>
            </a:extLst>
          </p:cNvPr>
          <p:cNvCxnSpPr>
            <a:cxnSpLocks/>
          </p:cNvCxnSpPr>
          <p:nvPr/>
        </p:nvCxnSpPr>
        <p:spPr>
          <a:xfrm>
            <a:off x="1297550" y="4667534"/>
            <a:ext cx="9497119" cy="0"/>
          </a:xfrm>
          <a:prstGeom prst="line">
            <a:avLst/>
          </a:prstGeom>
          <a:ln w="127000">
            <a:solidFill>
              <a:schemeClr val="accent6">
                <a:lumMod val="20000"/>
                <a:lumOff val="80000"/>
              </a:schemeClr>
            </a:solidFill>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13951995-A522-5347-3B72-017BC0E2B25F}"/>
              </a:ext>
            </a:extLst>
          </p:cNvPr>
          <p:cNvSpPr txBox="1"/>
          <p:nvPr/>
        </p:nvSpPr>
        <p:spPr>
          <a:xfrm>
            <a:off x="619554" y="4059000"/>
            <a:ext cx="10952892" cy="769441"/>
          </a:xfrm>
          <a:prstGeom prst="rect">
            <a:avLst/>
          </a:prstGeom>
          <a:noFill/>
        </p:spPr>
        <p:txBody>
          <a:bodyPr wrap="square" rtlCol="0">
            <a:spAutoFit/>
          </a:bodyPr>
          <a:lstStyle/>
          <a:p>
            <a:pPr algn="ctr">
              <a:lnSpc>
                <a:spcPct val="150000"/>
              </a:lnSpc>
            </a:pPr>
            <a:r>
              <a:rPr kumimoji="1" lang="en-US" altLang="ja-JP" sz="3200" b="1" dirty="0">
                <a:solidFill>
                  <a:srgbClr val="155F90"/>
                </a:solidFill>
              </a:rPr>
              <a:t>URL</a:t>
            </a:r>
            <a:r>
              <a:rPr kumimoji="1" lang="ja-JP" altLang="en-US" sz="3200" b="1" dirty="0">
                <a:solidFill>
                  <a:srgbClr val="155F90"/>
                </a:solidFill>
              </a:rPr>
              <a:t>をブラウザのブックマークに登録しましょう</a:t>
            </a:r>
            <a:endParaRPr kumimoji="1" lang="ja-JP" altLang="en-US" sz="2800" strike="sngStrike" dirty="0">
              <a:solidFill>
                <a:schemeClr val="bg1">
                  <a:lumMod val="85000"/>
                </a:schemeClr>
              </a:solidFill>
            </a:endParaRPr>
          </a:p>
        </p:txBody>
      </p:sp>
    </p:spTree>
    <p:extLst>
      <p:ext uri="{BB962C8B-B14F-4D97-AF65-F5344CB8AC3E}">
        <p14:creationId xmlns:p14="http://schemas.microsoft.com/office/powerpoint/2010/main" val="2073918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3FBEF72-9ABD-02C6-95A0-CD1BC9AA5C23}"/>
              </a:ext>
            </a:extLst>
          </p:cNvPr>
          <p:cNvPicPr>
            <a:picLocks/>
          </p:cNvPicPr>
          <p:nvPr/>
        </p:nvPicPr>
        <p:blipFill>
          <a:blip r:embed="rId2"/>
          <a:stretch>
            <a:fillRect/>
          </a:stretch>
        </p:blipFill>
        <p:spPr>
          <a:xfrm>
            <a:off x="0" y="0"/>
            <a:ext cx="12192000" cy="3303000"/>
          </a:xfrm>
          <a:prstGeom prst="rect">
            <a:avLst/>
          </a:prstGeom>
        </p:spPr>
      </p:pic>
      <p:pic>
        <p:nvPicPr>
          <p:cNvPr id="9" name="Picture 2">
            <a:extLst>
              <a:ext uri="{FF2B5EF4-FFF2-40B4-BE49-F238E27FC236}">
                <a16:creationId xmlns:a16="http://schemas.microsoft.com/office/drawing/2014/main" id="{0C926C43-1C43-E43A-D868-9F23D3E023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008000" cy="1008000"/>
          </a:xfrm>
          <a:prstGeom prst="rect">
            <a:avLst/>
          </a:prstGeom>
          <a:noFill/>
          <a:extLst>
            <a:ext uri="{909E8E84-426E-40DD-AFC4-6F175D3DCCD1}">
              <a14:hiddenFill xmlns:a14="http://schemas.microsoft.com/office/drawing/2010/main">
                <a:solidFill>
                  <a:srgbClr val="FFFFFF"/>
                </a:solidFill>
              </a14:hiddenFill>
            </a:ext>
          </a:extLst>
        </p:spPr>
      </p:pic>
      <p:sp>
        <p:nvSpPr>
          <p:cNvPr id="2" name="日付プレースホルダー 1">
            <a:extLst>
              <a:ext uri="{FF2B5EF4-FFF2-40B4-BE49-F238E27FC236}">
                <a16:creationId xmlns:a16="http://schemas.microsoft.com/office/drawing/2014/main" id="{B81FCAF0-8C5A-66E7-F00B-B30A8709DA32}"/>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BE3203B4-1F33-877B-3504-9ACCE00D32D0}"/>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E930489C-B3B5-69F0-696D-8AFA9AD868B4}"/>
              </a:ext>
            </a:extLst>
          </p:cNvPr>
          <p:cNvSpPr>
            <a:spLocks noGrp="1"/>
          </p:cNvSpPr>
          <p:nvPr>
            <p:ph type="sldNum" sz="quarter" idx="12"/>
          </p:nvPr>
        </p:nvSpPr>
        <p:spPr/>
        <p:txBody>
          <a:bodyPr/>
          <a:lstStyle/>
          <a:p>
            <a:fld id="{238D974C-B194-4AA9-B594-062E052A82EF}" type="slidenum">
              <a:rPr kumimoji="1" lang="ja-JP" altLang="en-US" smtClean="0"/>
              <a:t>7</a:t>
            </a:fld>
            <a:endParaRPr kumimoji="1" lang="ja-JP" altLang="en-US"/>
          </a:p>
        </p:txBody>
      </p:sp>
      <p:sp>
        <p:nvSpPr>
          <p:cNvPr id="8" name="タイトル 1">
            <a:extLst>
              <a:ext uri="{FF2B5EF4-FFF2-40B4-BE49-F238E27FC236}">
                <a16:creationId xmlns:a16="http://schemas.microsoft.com/office/drawing/2014/main" id="{81BF60CF-5382-5B05-4AAD-45A518485A8B}"/>
              </a:ext>
            </a:extLst>
          </p:cNvPr>
          <p:cNvSpPr txBox="1">
            <a:spLocks/>
          </p:cNvSpPr>
          <p:nvPr/>
        </p:nvSpPr>
        <p:spPr>
          <a:xfrm>
            <a:off x="0" y="1436325"/>
            <a:ext cx="12192000" cy="720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b="1" kern="1200">
                <a:solidFill>
                  <a:schemeClr val="bg1"/>
                </a:solidFill>
                <a:latin typeface="+mj-lt"/>
                <a:ea typeface="+mj-ea"/>
                <a:cs typeface="+mj-cs"/>
              </a:defRPr>
            </a:lvl1pPr>
          </a:lstStyle>
          <a:p>
            <a:pPr algn="ctr"/>
            <a:r>
              <a:rPr lang="en-US" altLang="ja-JP" sz="5400" dirty="0"/>
              <a:t>UTAS</a:t>
            </a:r>
            <a:endParaRPr lang="en-US" altLang="ja-JP" sz="6600" dirty="0"/>
          </a:p>
          <a:p>
            <a:pPr algn="ctr"/>
            <a:r>
              <a:rPr lang="ja-JP" altLang="en-US" sz="2800" b="0" dirty="0"/>
              <a:t>学務システム</a:t>
            </a:r>
          </a:p>
        </p:txBody>
      </p:sp>
      <p:sp>
        <p:nvSpPr>
          <p:cNvPr id="10" name="コンテンツ プレースホルダー 2">
            <a:extLst>
              <a:ext uri="{FF2B5EF4-FFF2-40B4-BE49-F238E27FC236}">
                <a16:creationId xmlns:a16="http://schemas.microsoft.com/office/drawing/2014/main" id="{1CE97182-AF61-DA29-5E23-CF620DF14267}"/>
              </a:ext>
            </a:extLst>
          </p:cNvPr>
          <p:cNvSpPr txBox="1">
            <a:spLocks/>
          </p:cNvSpPr>
          <p:nvPr/>
        </p:nvSpPr>
        <p:spPr>
          <a:xfrm>
            <a:off x="4636168" y="3429000"/>
            <a:ext cx="2919664" cy="2997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en-US" altLang="ja-JP" dirty="0"/>
              <a:t>(</a:t>
            </a:r>
            <a:r>
              <a:rPr lang="ja-JP" altLang="en-US" dirty="0"/>
              <a:t>はじめに</a:t>
            </a:r>
            <a:r>
              <a:rPr lang="en-US" altLang="ja-JP" dirty="0"/>
              <a:t>)</a:t>
            </a:r>
          </a:p>
          <a:p>
            <a:pPr marL="514350" indent="-514350">
              <a:lnSpc>
                <a:spcPct val="100000"/>
              </a:lnSpc>
              <a:buFont typeface="+mj-lt"/>
              <a:buAutoNum type="arabicPeriod"/>
            </a:pPr>
            <a:r>
              <a:rPr lang="en-US" altLang="ja-JP" dirty="0"/>
              <a:t>UTAS</a:t>
            </a:r>
          </a:p>
          <a:p>
            <a:pPr marL="514350" indent="-514350">
              <a:lnSpc>
                <a:spcPct val="100000"/>
              </a:lnSpc>
              <a:buFont typeface="+mj-lt"/>
              <a:buAutoNum type="arabicPeriod"/>
            </a:pPr>
            <a:r>
              <a:rPr lang="en-US" altLang="ja-JP" dirty="0"/>
              <a:t>UTOL</a:t>
            </a:r>
          </a:p>
          <a:p>
            <a:pPr marL="0" indent="0">
              <a:lnSpc>
                <a:spcPct val="100000"/>
              </a:lnSpc>
              <a:buNone/>
            </a:pPr>
            <a:r>
              <a:rPr lang="en-US" altLang="ja-JP" dirty="0"/>
              <a:t>(</a:t>
            </a:r>
            <a:r>
              <a:rPr lang="ja-JP" altLang="en-US" dirty="0"/>
              <a:t>おわりに</a:t>
            </a:r>
            <a:r>
              <a:rPr lang="en-US" altLang="ja-JP" dirty="0"/>
              <a:t>)</a:t>
            </a:r>
          </a:p>
        </p:txBody>
      </p:sp>
      <p:sp>
        <p:nvSpPr>
          <p:cNvPr id="5" name="四角形: 角を丸くする 4">
            <a:extLst>
              <a:ext uri="{FF2B5EF4-FFF2-40B4-BE49-F238E27FC236}">
                <a16:creationId xmlns:a16="http://schemas.microsoft.com/office/drawing/2014/main" id="{3B1E1921-3B4F-7654-1C56-8166060A8001}"/>
              </a:ext>
            </a:extLst>
          </p:cNvPr>
          <p:cNvSpPr/>
          <p:nvPr/>
        </p:nvSpPr>
        <p:spPr>
          <a:xfrm>
            <a:off x="4523874" y="3904562"/>
            <a:ext cx="1876926" cy="602088"/>
          </a:xfrm>
          <a:prstGeom prst="round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DA019320-FA77-51C5-A692-B828556061CC}"/>
              </a:ext>
            </a:extLst>
          </p:cNvPr>
          <p:cNvSpPr/>
          <p:nvPr/>
        </p:nvSpPr>
        <p:spPr>
          <a:xfrm>
            <a:off x="8409914" y="4194048"/>
            <a:ext cx="3696742" cy="2231951"/>
          </a:xfrm>
          <a:prstGeom prst="roundRect">
            <a:avLst>
              <a:gd name="adj" fmla="val 5004"/>
            </a:avLst>
          </a:prstGeom>
          <a:solidFill>
            <a:schemeClr val="bg1"/>
          </a:solidFill>
          <a:ln>
            <a:solidFill>
              <a:srgbClr val="1B81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0A481A7-B0C4-9322-6534-A04B0A059DC7}"/>
              </a:ext>
            </a:extLst>
          </p:cNvPr>
          <p:cNvSpPr txBox="1"/>
          <p:nvPr/>
        </p:nvSpPr>
        <p:spPr>
          <a:xfrm>
            <a:off x="8524465" y="4680622"/>
            <a:ext cx="3582191" cy="1708160"/>
          </a:xfrm>
          <a:prstGeom prst="rect">
            <a:avLst/>
          </a:prstGeom>
          <a:noFill/>
        </p:spPr>
        <p:txBody>
          <a:bodyPr wrap="square">
            <a:spAutoFit/>
          </a:bodyPr>
          <a:lstStyle/>
          <a:p>
            <a:pPr>
              <a:lnSpc>
                <a:spcPct val="150000"/>
              </a:lnSpc>
            </a:pPr>
            <a:r>
              <a:rPr lang="ja-JP" altLang="en-US" b="1" dirty="0">
                <a:hlinkClick r:id="rId4"/>
              </a:rPr>
              <a:t>このリンク</a:t>
            </a:r>
            <a:r>
              <a:rPr lang="ja-JP" altLang="en-US" dirty="0"/>
              <a:t>にアクセスするか，</a:t>
            </a:r>
            <a:endParaRPr lang="en-US" altLang="ja-JP" dirty="0"/>
          </a:p>
          <a:p>
            <a:pPr>
              <a:lnSpc>
                <a:spcPct val="150000"/>
              </a:lnSpc>
            </a:pPr>
            <a:r>
              <a:rPr lang="en-US" altLang="ja-JP" dirty="0">
                <a:hlinkClick r:id="rId5"/>
              </a:rPr>
              <a:t>https://sli.do/</a:t>
            </a:r>
            <a:r>
              <a:rPr lang="en-US" altLang="ja-JP" dirty="0"/>
              <a:t> </a:t>
            </a:r>
            <a:r>
              <a:rPr lang="ja-JP" altLang="en-US" dirty="0"/>
              <a:t>からアクセス</a:t>
            </a:r>
            <a:br>
              <a:rPr lang="en-US" altLang="ja-JP" dirty="0"/>
            </a:br>
            <a:r>
              <a:rPr lang="ja-JP" altLang="en-US" dirty="0"/>
              <a:t>して以下のコードを入力</a:t>
            </a:r>
            <a:endParaRPr lang="en-US" altLang="ja-JP" b="1" dirty="0">
              <a:latin typeface="Courier New" panose="02070309020205020404" pitchFamily="49" charset="0"/>
              <a:cs typeface="Courier New" panose="02070309020205020404" pitchFamily="49" charset="0"/>
            </a:endParaRPr>
          </a:p>
          <a:p>
            <a:r>
              <a:rPr lang="en-US" altLang="ja-JP" b="1" dirty="0">
                <a:solidFill>
                  <a:srgbClr val="107B30"/>
                </a:solidFill>
                <a:latin typeface="Consolas" panose="020B0609020204030204" pitchFamily="49" charset="0"/>
                <a:cs typeface="Courier New" panose="02070309020205020404" pitchFamily="49" charset="0"/>
              </a:rPr>
              <a:t> </a:t>
            </a:r>
            <a:r>
              <a:rPr lang="en-US" altLang="ja-JP" sz="2400" b="1" dirty="0">
                <a:solidFill>
                  <a:srgbClr val="107B30"/>
                </a:solidFill>
                <a:latin typeface="Consolas" panose="020B0609020204030204" pitchFamily="49" charset="0"/>
                <a:cs typeface="Courier New" panose="02070309020205020404" pitchFamily="49" charset="0"/>
              </a:rPr>
              <a:t>utelecon20240913</a:t>
            </a:r>
            <a:endParaRPr lang="en-US" altLang="ja-JP" b="1" dirty="0">
              <a:solidFill>
                <a:srgbClr val="107B30"/>
              </a:solidFill>
              <a:latin typeface="Consolas" panose="020B0609020204030204" pitchFamily="49" charset="0"/>
              <a:cs typeface="Courier New" panose="02070309020205020404" pitchFamily="49" charset="0"/>
            </a:endParaRPr>
          </a:p>
        </p:txBody>
      </p:sp>
      <p:sp>
        <p:nvSpPr>
          <p:cNvPr id="13" name="テキスト ボックス 12">
            <a:extLst>
              <a:ext uri="{FF2B5EF4-FFF2-40B4-BE49-F238E27FC236}">
                <a16:creationId xmlns:a16="http://schemas.microsoft.com/office/drawing/2014/main" id="{60903E5F-6D77-83CB-0A52-39363C9A2DFB}"/>
              </a:ext>
            </a:extLst>
          </p:cNvPr>
          <p:cNvSpPr txBox="1"/>
          <p:nvPr/>
        </p:nvSpPr>
        <p:spPr>
          <a:xfrm>
            <a:off x="8452899" y="4302220"/>
            <a:ext cx="3653758" cy="400110"/>
          </a:xfrm>
          <a:prstGeom prst="rect">
            <a:avLst/>
          </a:prstGeom>
          <a:noFill/>
        </p:spPr>
        <p:txBody>
          <a:bodyPr wrap="square">
            <a:spAutoFit/>
          </a:bodyPr>
          <a:lstStyle/>
          <a:p>
            <a:r>
              <a:rPr lang="ja-JP" altLang="en-US" sz="2000" b="1" dirty="0"/>
              <a:t>質問を</a:t>
            </a:r>
            <a:r>
              <a:rPr lang="en-US" altLang="ja-JP" sz="2000" b="1" dirty="0" err="1">
                <a:solidFill>
                  <a:srgbClr val="127C32"/>
                </a:solidFill>
              </a:rPr>
              <a:t>slido</a:t>
            </a:r>
            <a:r>
              <a:rPr lang="ja-JP" altLang="en-US" sz="2000" b="1" dirty="0"/>
              <a:t>でお寄せください</a:t>
            </a:r>
            <a:endParaRPr lang="en-US" altLang="ja-JP" sz="2000" b="1" dirty="0"/>
          </a:p>
        </p:txBody>
      </p:sp>
    </p:spTree>
    <p:extLst>
      <p:ext uri="{BB962C8B-B14F-4D97-AF65-F5344CB8AC3E}">
        <p14:creationId xmlns:p14="http://schemas.microsoft.com/office/powerpoint/2010/main" val="1161739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5B2CD1A-B328-A877-CEB8-50996FAEDC50}"/>
              </a:ext>
            </a:extLst>
          </p:cNvPr>
          <p:cNvSpPr>
            <a:spLocks noGrp="1"/>
          </p:cNvSpPr>
          <p:nvPr>
            <p:ph type="dt" sz="half" idx="10"/>
          </p:nvPr>
        </p:nvSpPr>
        <p:spPr/>
        <p:txBody>
          <a:bodyPr/>
          <a:lstStyle/>
          <a:p>
            <a:r>
              <a:rPr kumimoji="1" lang="en-US" altLang="ja-JP"/>
              <a:t>2024/9/13</a:t>
            </a:r>
            <a:endParaRPr kumimoji="1" lang="ja-JP" altLang="en-US"/>
          </a:p>
        </p:txBody>
      </p:sp>
      <p:sp>
        <p:nvSpPr>
          <p:cNvPr id="3" name="フッター プレースホルダー 2">
            <a:extLst>
              <a:ext uri="{FF2B5EF4-FFF2-40B4-BE49-F238E27FC236}">
                <a16:creationId xmlns:a16="http://schemas.microsoft.com/office/drawing/2014/main" id="{49E796C2-40AC-CB8B-94C3-9E6384994DFD}"/>
              </a:ext>
            </a:extLst>
          </p:cNvPr>
          <p:cNvSpPr>
            <a:spLocks noGrp="1"/>
          </p:cNvSpPr>
          <p:nvPr>
            <p:ph type="ftr" sz="quarter" idx="11"/>
          </p:nvPr>
        </p:nvSpPr>
        <p:spPr/>
        <p:txBody>
          <a:bodyPr/>
          <a:lstStyle/>
          <a:p>
            <a:r>
              <a:rPr kumimoji="1" lang="fr-FR" altLang="ja-JP"/>
              <a:t>2024 A Semester utelecon Information Session Part III</a:t>
            </a:r>
            <a:endParaRPr kumimoji="1" lang="ja-JP" altLang="en-US" dirty="0"/>
          </a:p>
        </p:txBody>
      </p:sp>
      <p:sp>
        <p:nvSpPr>
          <p:cNvPr id="4" name="スライド番号プレースホルダー 3">
            <a:extLst>
              <a:ext uri="{FF2B5EF4-FFF2-40B4-BE49-F238E27FC236}">
                <a16:creationId xmlns:a16="http://schemas.microsoft.com/office/drawing/2014/main" id="{7B131583-A102-4379-44F1-08263BB5A684}"/>
              </a:ext>
            </a:extLst>
          </p:cNvPr>
          <p:cNvSpPr>
            <a:spLocks noGrp="1"/>
          </p:cNvSpPr>
          <p:nvPr>
            <p:ph type="sldNum" sz="quarter" idx="12"/>
          </p:nvPr>
        </p:nvSpPr>
        <p:spPr/>
        <p:txBody>
          <a:bodyPr/>
          <a:lstStyle/>
          <a:p>
            <a:fld id="{238D974C-B194-4AA9-B594-062E052A82EF}" type="slidenum">
              <a:rPr kumimoji="1" lang="ja-JP" altLang="en-US" smtClean="0"/>
              <a:t>8</a:t>
            </a:fld>
            <a:endParaRPr kumimoji="1" lang="ja-JP" altLang="en-US"/>
          </a:p>
        </p:txBody>
      </p:sp>
      <p:sp>
        <p:nvSpPr>
          <p:cNvPr id="5" name="タイトル 4">
            <a:extLst>
              <a:ext uri="{FF2B5EF4-FFF2-40B4-BE49-F238E27FC236}">
                <a16:creationId xmlns:a16="http://schemas.microsoft.com/office/drawing/2014/main" id="{6444D9B9-3E7B-69A8-A5CF-F6454CDF4172}"/>
              </a:ext>
            </a:extLst>
          </p:cNvPr>
          <p:cNvSpPr>
            <a:spLocks noGrp="1"/>
          </p:cNvSpPr>
          <p:nvPr>
            <p:ph type="title"/>
          </p:nvPr>
        </p:nvSpPr>
        <p:spPr/>
        <p:txBody>
          <a:bodyPr/>
          <a:lstStyle/>
          <a:p>
            <a:r>
              <a:rPr kumimoji="1" lang="en-US" altLang="ja-JP" dirty="0"/>
              <a:t>UTAS</a:t>
            </a:r>
            <a:r>
              <a:rPr kumimoji="1" lang="ja-JP" altLang="en-US" dirty="0"/>
              <a:t>にログインする</a:t>
            </a:r>
          </a:p>
        </p:txBody>
      </p:sp>
      <p:sp>
        <p:nvSpPr>
          <p:cNvPr id="6" name="コンテンツ プレースホルダー 5">
            <a:extLst>
              <a:ext uri="{FF2B5EF4-FFF2-40B4-BE49-F238E27FC236}">
                <a16:creationId xmlns:a16="http://schemas.microsoft.com/office/drawing/2014/main" id="{2F93D231-C571-A0F8-CFE3-9544938A4E90}"/>
              </a:ext>
            </a:extLst>
          </p:cNvPr>
          <p:cNvSpPr>
            <a:spLocks noGrp="1"/>
          </p:cNvSpPr>
          <p:nvPr>
            <p:ph idx="1"/>
          </p:nvPr>
        </p:nvSpPr>
        <p:spPr/>
        <p:txBody>
          <a:bodyPr/>
          <a:lstStyle/>
          <a:p>
            <a:pPr marL="0" indent="0">
              <a:buNone/>
            </a:pPr>
            <a:r>
              <a:rPr kumimoji="1" lang="ja-JP" altLang="en-US" dirty="0"/>
              <a:t>「ログイン」を押す</a:t>
            </a:r>
          </a:p>
        </p:txBody>
      </p:sp>
      <p:pic>
        <p:nvPicPr>
          <p:cNvPr id="14" name="図 13" descr="テキスト&#10;&#10;自動的に生成された説明">
            <a:extLst>
              <a:ext uri="{FF2B5EF4-FFF2-40B4-BE49-F238E27FC236}">
                <a16:creationId xmlns:a16="http://schemas.microsoft.com/office/drawing/2014/main" id="{F87B6929-976B-7E6A-8184-DBDEDBF4E6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661" y="1933332"/>
            <a:ext cx="7570389" cy="4167135"/>
          </a:xfrm>
          <a:prstGeom prst="rect">
            <a:avLst/>
          </a:prstGeom>
        </p:spPr>
      </p:pic>
      <p:sp>
        <p:nvSpPr>
          <p:cNvPr id="16" name="テキスト ボックス 15">
            <a:extLst>
              <a:ext uri="{FF2B5EF4-FFF2-40B4-BE49-F238E27FC236}">
                <a16:creationId xmlns:a16="http://schemas.microsoft.com/office/drawing/2014/main" id="{2651B98E-7C98-584B-CB97-0263800C0BFC}"/>
              </a:ext>
            </a:extLst>
          </p:cNvPr>
          <p:cNvSpPr txBox="1"/>
          <p:nvPr/>
        </p:nvSpPr>
        <p:spPr>
          <a:xfrm>
            <a:off x="1072662" y="6100467"/>
            <a:ext cx="6184900" cy="369332"/>
          </a:xfrm>
          <a:prstGeom prst="rect">
            <a:avLst/>
          </a:prstGeom>
          <a:noFill/>
        </p:spPr>
        <p:txBody>
          <a:bodyPr wrap="square">
            <a:spAutoFit/>
          </a:bodyPr>
          <a:lstStyle/>
          <a:p>
            <a:pPr>
              <a:lnSpc>
                <a:spcPct val="100000"/>
              </a:lnSpc>
            </a:pPr>
            <a:r>
              <a:rPr kumimoji="1" lang="en" altLang="ja-JP" dirty="0">
                <a:hlinkClick r:id="rId3"/>
              </a:rPr>
              <a:t>https://utas.adm.u-tokyo.ac.jp/campusweb/</a:t>
            </a:r>
            <a:endParaRPr kumimoji="1" lang="en-US" altLang="ja-JP" dirty="0"/>
          </a:p>
        </p:txBody>
      </p:sp>
      <p:sp>
        <p:nvSpPr>
          <p:cNvPr id="17" name="テキスト ボックス 16">
            <a:extLst>
              <a:ext uri="{FF2B5EF4-FFF2-40B4-BE49-F238E27FC236}">
                <a16:creationId xmlns:a16="http://schemas.microsoft.com/office/drawing/2014/main" id="{2DC346B0-D045-3EE7-4BA6-97B19981B763}"/>
              </a:ext>
            </a:extLst>
          </p:cNvPr>
          <p:cNvSpPr txBox="1"/>
          <p:nvPr/>
        </p:nvSpPr>
        <p:spPr>
          <a:xfrm>
            <a:off x="4209562" y="1204800"/>
            <a:ext cx="6096000" cy="646331"/>
          </a:xfrm>
          <a:prstGeom prst="rect">
            <a:avLst/>
          </a:prstGeom>
          <a:noFill/>
        </p:spPr>
        <p:txBody>
          <a:bodyPr wrap="square">
            <a:spAutoFit/>
          </a:bodyPr>
          <a:lstStyle/>
          <a:p>
            <a:r>
              <a:rPr lang="en-US" altLang="ja-JP" b="0" i="0" dirty="0" err="1">
                <a:solidFill>
                  <a:srgbClr val="155F90"/>
                </a:solidFill>
                <a:effectLst/>
                <a:latin typeface="Open Sans Variable"/>
              </a:rPr>
              <a:t>UTokyo</a:t>
            </a:r>
            <a:r>
              <a:rPr lang="en-US" altLang="ja-JP" b="0" i="0" dirty="0">
                <a:solidFill>
                  <a:srgbClr val="155F90"/>
                </a:solidFill>
                <a:effectLst/>
                <a:latin typeface="Open Sans Variable"/>
              </a:rPr>
              <a:t> Account </a:t>
            </a:r>
            <a:r>
              <a:rPr lang="ja-JP" altLang="en-US" b="0" i="0" dirty="0">
                <a:solidFill>
                  <a:srgbClr val="155F90"/>
                </a:solidFill>
                <a:effectLst/>
                <a:latin typeface="Open Sans Variable"/>
              </a:rPr>
              <a:t>にサインインした状態でない場合には，</a:t>
            </a:r>
            <a:br>
              <a:rPr lang="en-US" altLang="ja-JP" b="0" i="0" dirty="0">
                <a:solidFill>
                  <a:srgbClr val="155F90"/>
                </a:solidFill>
                <a:effectLst/>
                <a:latin typeface="Open Sans Variable"/>
              </a:rPr>
            </a:br>
            <a:r>
              <a:rPr lang="ja-JP" altLang="en-US" b="0" i="0" dirty="0">
                <a:solidFill>
                  <a:srgbClr val="155F90"/>
                </a:solidFill>
                <a:effectLst/>
                <a:latin typeface="Open Sans Variable"/>
              </a:rPr>
              <a:t>サインイン画面に移ります．サインインしてください．</a:t>
            </a:r>
            <a:endParaRPr lang="ja-JP" altLang="en-US" dirty="0">
              <a:solidFill>
                <a:srgbClr val="155F90"/>
              </a:solidFill>
            </a:endParaRPr>
          </a:p>
        </p:txBody>
      </p:sp>
      <p:sp>
        <p:nvSpPr>
          <p:cNvPr id="18" name="テキスト ボックス 17">
            <a:extLst>
              <a:ext uri="{FF2B5EF4-FFF2-40B4-BE49-F238E27FC236}">
                <a16:creationId xmlns:a16="http://schemas.microsoft.com/office/drawing/2014/main" id="{757C9DD6-DF43-5677-BB43-0097DCC5446D}"/>
              </a:ext>
            </a:extLst>
          </p:cNvPr>
          <p:cNvSpPr txBox="1"/>
          <p:nvPr/>
        </p:nvSpPr>
        <p:spPr>
          <a:xfrm>
            <a:off x="5399967" y="5303717"/>
            <a:ext cx="6877759" cy="400110"/>
          </a:xfrm>
          <a:prstGeom prst="rect">
            <a:avLst/>
          </a:prstGeom>
          <a:noFill/>
        </p:spPr>
        <p:txBody>
          <a:bodyPr wrap="square">
            <a:spAutoFit/>
          </a:bodyPr>
          <a:lstStyle/>
          <a:p>
            <a:r>
              <a:rPr lang="ja-JP" altLang="en-US" sz="2000" b="1" dirty="0">
                <a:solidFill>
                  <a:srgbClr val="FF0000"/>
                </a:solidFill>
              </a:rPr>
              <a:t>ここから英語版への切り替えが可能</a:t>
            </a:r>
            <a:endParaRPr lang="en-US" altLang="ja-JP" sz="2000" b="1" dirty="0">
              <a:solidFill>
                <a:srgbClr val="FF0000"/>
              </a:solidFill>
            </a:endParaRPr>
          </a:p>
        </p:txBody>
      </p:sp>
      <p:sp>
        <p:nvSpPr>
          <p:cNvPr id="19" name="フリーフォーム: 図形 18">
            <a:extLst>
              <a:ext uri="{FF2B5EF4-FFF2-40B4-BE49-F238E27FC236}">
                <a16:creationId xmlns:a16="http://schemas.microsoft.com/office/drawing/2014/main" id="{AB7F86F8-9160-4F95-E35E-52127647DB9E}"/>
              </a:ext>
            </a:extLst>
          </p:cNvPr>
          <p:cNvSpPr/>
          <p:nvPr/>
        </p:nvSpPr>
        <p:spPr>
          <a:xfrm>
            <a:off x="3943350" y="5205614"/>
            <a:ext cx="3243263" cy="114602"/>
          </a:xfrm>
          <a:custGeom>
            <a:avLst/>
            <a:gdLst>
              <a:gd name="connsiteX0" fmla="*/ 3470564 w 3470564"/>
              <a:gd name="connsiteY0" fmla="*/ 145473 h 166255"/>
              <a:gd name="connsiteX1" fmla="*/ 3470564 w 3470564"/>
              <a:gd name="connsiteY1" fmla="*/ 0 h 166255"/>
              <a:gd name="connsiteX2" fmla="*/ 0 w 3470564"/>
              <a:gd name="connsiteY2" fmla="*/ 0 h 166255"/>
              <a:gd name="connsiteX3" fmla="*/ 0 w 3470564"/>
              <a:gd name="connsiteY3" fmla="*/ 166255 h 166255"/>
            </a:gdLst>
            <a:ahLst/>
            <a:cxnLst>
              <a:cxn ang="0">
                <a:pos x="connsiteX0" y="connsiteY0"/>
              </a:cxn>
              <a:cxn ang="0">
                <a:pos x="connsiteX1" y="connsiteY1"/>
              </a:cxn>
              <a:cxn ang="0">
                <a:pos x="connsiteX2" y="connsiteY2"/>
              </a:cxn>
              <a:cxn ang="0">
                <a:pos x="connsiteX3" y="connsiteY3"/>
              </a:cxn>
            </a:cxnLst>
            <a:rect l="l" t="t" r="r" b="b"/>
            <a:pathLst>
              <a:path w="3470564" h="166255">
                <a:moveTo>
                  <a:pt x="3470564" y="145473"/>
                </a:moveTo>
                <a:lnTo>
                  <a:pt x="3470564" y="0"/>
                </a:lnTo>
                <a:lnTo>
                  <a:pt x="0" y="0"/>
                </a:lnTo>
                <a:lnTo>
                  <a:pt x="0" y="166255"/>
                </a:lnTo>
              </a:path>
            </a:pathLst>
          </a:custGeom>
          <a:noFill/>
          <a:ln w="19050">
            <a:solidFill>
              <a:srgbClr val="FF0000"/>
            </a:solidFill>
            <a:headEnd type="none" w="med" len="med"/>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59862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AF609-1BCD-6119-E418-D2B189DFFE0E}"/>
              </a:ext>
            </a:extLst>
          </p:cNvPr>
          <p:cNvSpPr>
            <a:spLocks noGrp="1"/>
          </p:cNvSpPr>
          <p:nvPr>
            <p:ph type="title"/>
          </p:nvPr>
        </p:nvSpPr>
        <p:spPr>
          <a:xfrm>
            <a:off x="1273800" y="216000"/>
            <a:ext cx="10918200" cy="720000"/>
          </a:xfrm>
        </p:spPr>
        <p:txBody>
          <a:bodyPr>
            <a:normAutofit/>
          </a:bodyPr>
          <a:lstStyle/>
          <a:p>
            <a:r>
              <a:rPr kumimoji="1" lang="ja-JP" altLang="en-US" dirty="0"/>
              <a:t>授業担当教員が</a:t>
            </a:r>
            <a:r>
              <a:rPr kumimoji="1" lang="en-US" altLang="ja-JP" b="1" dirty="0"/>
              <a:t>UTAS</a:t>
            </a:r>
            <a:r>
              <a:rPr kumimoji="1" lang="ja-JP" altLang="en-US" b="1" dirty="0"/>
              <a:t>でしなければならない</a:t>
            </a:r>
            <a:r>
              <a:rPr kumimoji="1" lang="ja-JP" altLang="en-US" dirty="0"/>
              <a:t>こと</a:t>
            </a:r>
          </a:p>
        </p:txBody>
      </p:sp>
      <p:sp>
        <p:nvSpPr>
          <p:cNvPr id="3" name="コンテンツ プレースホルダー 2">
            <a:extLst>
              <a:ext uri="{FF2B5EF4-FFF2-40B4-BE49-F238E27FC236}">
                <a16:creationId xmlns:a16="http://schemas.microsoft.com/office/drawing/2014/main" id="{273DC7BA-18F1-8E87-0044-376161389077}"/>
              </a:ext>
            </a:extLst>
          </p:cNvPr>
          <p:cNvSpPr>
            <a:spLocks noGrp="1"/>
          </p:cNvSpPr>
          <p:nvPr>
            <p:ph idx="1"/>
          </p:nvPr>
        </p:nvSpPr>
        <p:spPr/>
        <p:txBody>
          <a:bodyPr>
            <a:normAutofit/>
          </a:bodyPr>
          <a:lstStyle/>
          <a:p>
            <a:pPr marL="0" indent="0">
              <a:lnSpc>
                <a:spcPct val="100000"/>
              </a:lnSpc>
              <a:buNone/>
            </a:pPr>
            <a:r>
              <a:rPr kumimoji="1" lang="ja-JP" altLang="en-US" b="1" dirty="0">
                <a:solidFill>
                  <a:srgbClr val="FF0000"/>
                </a:solidFill>
              </a:rPr>
              <a:t>詳細は授業を開講する学部・研究科の指示に従ってください</a:t>
            </a:r>
            <a:endParaRPr kumimoji="1" lang="en-US" altLang="ja-JP" b="1" dirty="0">
              <a:solidFill>
                <a:srgbClr val="FF0000"/>
              </a:solidFill>
            </a:endParaRPr>
          </a:p>
          <a:p>
            <a:pPr marL="0" indent="0">
              <a:lnSpc>
                <a:spcPct val="100000"/>
              </a:lnSpc>
              <a:buNone/>
            </a:pPr>
            <a:r>
              <a:rPr lang="ja-JP" altLang="en-US" b="1" dirty="0">
                <a:solidFill>
                  <a:srgbClr val="FF0000"/>
                </a:solidFill>
              </a:rPr>
              <a:t>（入力の時期，内容，方法など）</a:t>
            </a:r>
            <a:endParaRPr lang="en-US" altLang="ja-JP" sz="2400" b="1" dirty="0">
              <a:solidFill>
                <a:srgbClr val="FF0000"/>
              </a:solidFill>
            </a:endParaRPr>
          </a:p>
          <a:p>
            <a:pPr marL="0" indent="0">
              <a:lnSpc>
                <a:spcPct val="100000"/>
              </a:lnSpc>
              <a:buNone/>
            </a:pPr>
            <a:endParaRPr kumimoji="1" lang="en-US" altLang="ja-JP" sz="1400" dirty="0"/>
          </a:p>
          <a:p>
            <a:pPr marL="514350" indent="-514350">
              <a:lnSpc>
                <a:spcPct val="100000"/>
              </a:lnSpc>
              <a:buFont typeface="+mj-lt"/>
              <a:buAutoNum type="arabicPeriod"/>
            </a:pPr>
            <a:r>
              <a:rPr kumimoji="1" lang="ja-JP" altLang="en-US" b="1" dirty="0">
                <a:solidFill>
                  <a:srgbClr val="155F90"/>
                </a:solidFill>
              </a:rPr>
              <a:t>授業のシラバスを登録する</a:t>
            </a:r>
            <a:endParaRPr kumimoji="1" lang="en-US" altLang="ja-JP" b="1" dirty="0">
              <a:solidFill>
                <a:srgbClr val="155F90"/>
              </a:solidFill>
            </a:endParaRPr>
          </a:p>
          <a:p>
            <a:pPr lvl="1">
              <a:lnSpc>
                <a:spcPct val="100000"/>
              </a:lnSpc>
            </a:pPr>
            <a:r>
              <a:rPr lang="ja-JP" altLang="en-US" dirty="0"/>
              <a:t>参照：</a:t>
            </a:r>
            <a:r>
              <a:rPr lang="ja-JP" altLang="en-US" b="1" dirty="0">
                <a:solidFill>
                  <a:srgbClr val="155F90"/>
                </a:solidFill>
              </a:rPr>
              <a:t>シラバス作成のためのガイドライン</a:t>
            </a:r>
            <a:r>
              <a:rPr lang="ja-JP" altLang="en-US" sz="1600" dirty="0"/>
              <a:t>（和／英）</a:t>
            </a:r>
            <a:endParaRPr kumimoji="1" lang="en-US" altLang="ja-JP" sz="1600" dirty="0"/>
          </a:p>
          <a:p>
            <a:pPr lvl="1">
              <a:lnSpc>
                <a:spcPct val="100000"/>
              </a:lnSpc>
            </a:pPr>
            <a:r>
              <a:rPr lang="ja-JP" altLang="en-US" dirty="0"/>
              <a:t>参照：</a:t>
            </a:r>
            <a:r>
              <a:rPr lang="en-US" altLang="ja-JP" dirty="0"/>
              <a:t>UTAS</a:t>
            </a:r>
            <a:r>
              <a:rPr lang="ja-JP" altLang="en-US" dirty="0"/>
              <a:t>マニュアル（教員）</a:t>
            </a:r>
            <a:r>
              <a:rPr lang="ja-JP" altLang="en-US" sz="1600" dirty="0"/>
              <a:t>（現在は日本語版のみ提供）</a:t>
            </a:r>
            <a:r>
              <a:rPr lang="en-US" altLang="ja-JP" dirty="0"/>
              <a:t>32</a:t>
            </a:r>
            <a:r>
              <a:rPr lang="ja-JP" altLang="en-US" dirty="0"/>
              <a:t>～</a:t>
            </a:r>
            <a:r>
              <a:rPr lang="en-US" altLang="ja-JP" dirty="0"/>
              <a:t>47</a:t>
            </a:r>
            <a:r>
              <a:rPr lang="ja-JP" altLang="en-US" dirty="0"/>
              <a:t>ページ</a:t>
            </a:r>
            <a:endParaRPr kumimoji="1" lang="en-US" altLang="ja-JP" dirty="0"/>
          </a:p>
          <a:p>
            <a:pPr marL="514350" indent="-514350">
              <a:lnSpc>
                <a:spcPct val="100000"/>
              </a:lnSpc>
              <a:buFont typeface="+mj-lt"/>
              <a:buAutoNum type="arabicPeriod"/>
            </a:pPr>
            <a:r>
              <a:rPr kumimoji="1" lang="ja-JP" altLang="en-US" b="1" dirty="0">
                <a:solidFill>
                  <a:srgbClr val="155F90"/>
                </a:solidFill>
              </a:rPr>
              <a:t>授業の履修登録者一覧を確認する</a:t>
            </a:r>
            <a:endParaRPr kumimoji="1" lang="en-US" altLang="ja-JP" b="1" dirty="0">
              <a:solidFill>
                <a:srgbClr val="155F90"/>
              </a:solidFill>
            </a:endParaRPr>
          </a:p>
          <a:p>
            <a:pPr lvl="1">
              <a:lnSpc>
                <a:spcPct val="100000"/>
              </a:lnSpc>
            </a:pPr>
            <a:r>
              <a:rPr lang="ja-JP" altLang="en-US" dirty="0"/>
              <a:t>参照：</a:t>
            </a:r>
            <a:r>
              <a:rPr lang="en-US" altLang="ja-JP" dirty="0"/>
              <a:t>UTAS</a:t>
            </a:r>
            <a:r>
              <a:rPr lang="ja-JP" altLang="en-US" dirty="0"/>
              <a:t>マニュアル（教員）</a:t>
            </a:r>
            <a:r>
              <a:rPr lang="ja-JP" altLang="en-US" sz="1600" dirty="0"/>
              <a:t>（現在は日本語版のみ提供）</a:t>
            </a:r>
            <a:r>
              <a:rPr lang="en-US" altLang="ja-JP" dirty="0"/>
              <a:t>7</a:t>
            </a:r>
            <a:r>
              <a:rPr lang="ja-JP" altLang="en-US" dirty="0"/>
              <a:t>～</a:t>
            </a:r>
            <a:r>
              <a:rPr lang="en-US" altLang="ja-JP" dirty="0"/>
              <a:t>12</a:t>
            </a:r>
            <a:r>
              <a:rPr lang="ja-JP" altLang="en-US" dirty="0"/>
              <a:t>ページ</a:t>
            </a:r>
            <a:endParaRPr kumimoji="1" lang="en-US" altLang="ja-JP" dirty="0"/>
          </a:p>
          <a:p>
            <a:pPr marL="514350" indent="-514350">
              <a:lnSpc>
                <a:spcPct val="100000"/>
              </a:lnSpc>
              <a:buFont typeface="+mj-lt"/>
              <a:buAutoNum type="arabicPeriod"/>
            </a:pPr>
            <a:r>
              <a:rPr kumimoji="1" lang="ja-JP" altLang="en-US" b="1" dirty="0">
                <a:solidFill>
                  <a:srgbClr val="155F90"/>
                </a:solidFill>
              </a:rPr>
              <a:t>学生に授業の成績を付与する</a:t>
            </a:r>
            <a:endParaRPr kumimoji="1" lang="en-US" altLang="ja-JP" b="1" dirty="0">
              <a:solidFill>
                <a:srgbClr val="155F90"/>
              </a:solidFill>
            </a:endParaRPr>
          </a:p>
          <a:p>
            <a:pPr lvl="1">
              <a:lnSpc>
                <a:spcPct val="100000"/>
              </a:lnSpc>
            </a:pPr>
            <a:r>
              <a:rPr lang="ja-JP" altLang="en-US" dirty="0"/>
              <a:t>参照：</a:t>
            </a:r>
            <a:r>
              <a:rPr lang="en-US" altLang="ja-JP" dirty="0"/>
              <a:t>UTAS</a:t>
            </a:r>
            <a:r>
              <a:rPr lang="ja-JP" altLang="en-US" dirty="0"/>
              <a:t>マニュアル（教員）</a:t>
            </a:r>
            <a:r>
              <a:rPr lang="ja-JP" altLang="en-US" sz="1600" dirty="0"/>
              <a:t>（現在は日本語版のみ提供）</a:t>
            </a:r>
            <a:r>
              <a:rPr lang="en-US" altLang="ja-JP" dirty="0"/>
              <a:t>13</a:t>
            </a:r>
            <a:r>
              <a:rPr lang="ja-JP" altLang="en-US" dirty="0"/>
              <a:t>～</a:t>
            </a:r>
            <a:r>
              <a:rPr lang="en-US" altLang="ja-JP" dirty="0"/>
              <a:t>31</a:t>
            </a:r>
            <a:r>
              <a:rPr lang="ja-JP" altLang="en-US" dirty="0"/>
              <a:t>ページ</a:t>
            </a:r>
            <a:endParaRPr kumimoji="1" lang="en-US" altLang="ja-JP" dirty="0"/>
          </a:p>
        </p:txBody>
      </p:sp>
      <p:sp>
        <p:nvSpPr>
          <p:cNvPr id="4" name="日付プレースホルダー 3">
            <a:extLst>
              <a:ext uri="{FF2B5EF4-FFF2-40B4-BE49-F238E27FC236}">
                <a16:creationId xmlns:a16="http://schemas.microsoft.com/office/drawing/2014/main" id="{6DAB14FE-987C-279A-07BE-FFA470442ED7}"/>
              </a:ext>
            </a:extLst>
          </p:cNvPr>
          <p:cNvSpPr>
            <a:spLocks noGrp="1"/>
          </p:cNvSpPr>
          <p:nvPr>
            <p:ph type="dt" sz="half" idx="10"/>
          </p:nvPr>
        </p:nvSpPr>
        <p:spPr/>
        <p:txBody>
          <a:bodyPr/>
          <a:lstStyle/>
          <a:p>
            <a:r>
              <a:rPr kumimoji="1" lang="en-US" altLang="ja-JP"/>
              <a:t>2024/9/13</a:t>
            </a:r>
            <a:endParaRPr kumimoji="1" lang="ja-JP" altLang="en-US"/>
          </a:p>
        </p:txBody>
      </p:sp>
      <p:sp>
        <p:nvSpPr>
          <p:cNvPr id="5" name="フッター プレースホルダー 4">
            <a:extLst>
              <a:ext uri="{FF2B5EF4-FFF2-40B4-BE49-F238E27FC236}">
                <a16:creationId xmlns:a16="http://schemas.microsoft.com/office/drawing/2014/main" id="{E81A931D-F9A0-2D43-F14A-030B963C94D1}"/>
              </a:ext>
            </a:extLst>
          </p:cNvPr>
          <p:cNvSpPr>
            <a:spLocks noGrp="1"/>
          </p:cNvSpPr>
          <p:nvPr>
            <p:ph type="ftr" sz="quarter" idx="11"/>
          </p:nvPr>
        </p:nvSpPr>
        <p:spPr/>
        <p:txBody>
          <a:bodyPr/>
          <a:lstStyle/>
          <a:p>
            <a:r>
              <a:rPr kumimoji="1" lang="fr-FR" altLang="ja-JP" dirty="0"/>
              <a:t>2024 A Semester utelecon Information Session Part III</a:t>
            </a:r>
            <a:endParaRPr kumimoji="1" lang="ja-JP" altLang="en-US" dirty="0"/>
          </a:p>
        </p:txBody>
      </p:sp>
      <p:sp>
        <p:nvSpPr>
          <p:cNvPr id="6" name="スライド番号プレースホルダー 5">
            <a:extLst>
              <a:ext uri="{FF2B5EF4-FFF2-40B4-BE49-F238E27FC236}">
                <a16:creationId xmlns:a16="http://schemas.microsoft.com/office/drawing/2014/main" id="{1A040F5F-AB61-9411-A445-DC01D2F6FDDF}"/>
              </a:ext>
            </a:extLst>
          </p:cNvPr>
          <p:cNvSpPr>
            <a:spLocks noGrp="1"/>
          </p:cNvSpPr>
          <p:nvPr>
            <p:ph type="sldNum" sz="quarter" idx="12"/>
          </p:nvPr>
        </p:nvSpPr>
        <p:spPr/>
        <p:txBody>
          <a:bodyPr/>
          <a:lstStyle/>
          <a:p>
            <a:fld id="{238D974C-B194-4AA9-B594-062E052A82EF}" type="slidenum">
              <a:rPr kumimoji="1" lang="ja-JP" altLang="en-US" smtClean="0"/>
              <a:t>9</a:t>
            </a:fld>
            <a:endParaRPr kumimoji="1" lang="ja-JP" altLang="en-US"/>
          </a:p>
        </p:txBody>
      </p:sp>
    </p:spTree>
    <p:extLst>
      <p:ext uri="{BB962C8B-B14F-4D97-AF65-F5344CB8AC3E}">
        <p14:creationId xmlns:p14="http://schemas.microsoft.com/office/powerpoint/2010/main" val="833335108"/>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ユーザー定義 1">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34cf2e0-0245-4f40-82a3-a831e5e7775a" xsi:nil="true"/>
    <lcf76f155ced4ddcb4097134ff3c332f xmlns="d89fd5b0-f297-46a7-8c43-79b7b7b34272">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BC2807EFFEAAE646B3C72679374A27AD" ma:contentTypeVersion="16" ma:contentTypeDescription="新しいドキュメントを作成します。" ma:contentTypeScope="" ma:versionID="fc2dabbf376b68d69de6d8a4d9b1094b">
  <xsd:schema xmlns:xsd="http://www.w3.org/2001/XMLSchema" xmlns:xs="http://www.w3.org/2001/XMLSchema" xmlns:p="http://schemas.microsoft.com/office/2006/metadata/properties" xmlns:ns2="d89fd5b0-f297-46a7-8c43-79b7b7b34272" xmlns:ns3="334cf2e0-0245-4f40-82a3-a831e5e7775a" targetNamespace="http://schemas.microsoft.com/office/2006/metadata/properties" ma:root="true" ma:fieldsID="2af6a43cef02a594c9bf66487b64536d" ns2:_="" ns3:_="">
    <xsd:import namespace="d89fd5b0-f297-46a7-8c43-79b7b7b34272"/>
    <xsd:import namespace="334cf2e0-0245-4f40-82a3-a831e5e7775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9fd5b0-f297-46a7-8c43-79b7b7b342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34cf2e0-0245-4f40-82a3-a831e5e7775a"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6d6107af-f246-4af1-9080-29782c7234b3}" ma:internalName="TaxCatchAll" ma:showField="CatchAllData" ma:web="334cf2e0-0245-4f40-82a3-a831e5e777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3B5A8C-C2D2-4C49-A03B-B41437F9A3AD}">
  <ds:schemaRefs>
    <ds:schemaRef ds:uri="d89fd5b0-f297-46a7-8c43-79b7b7b34272"/>
    <ds:schemaRef ds:uri="http://schemas.microsoft.com/office/2006/documentManagement/types"/>
    <ds:schemaRef ds:uri="334cf2e0-0245-4f40-82a3-a831e5e7775a"/>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6130639F-8A0E-4631-BB2C-1307E9C18413}">
  <ds:schemaRefs>
    <ds:schemaRef ds:uri="http://schemas.microsoft.com/sharepoint/v3/contenttype/forms"/>
  </ds:schemaRefs>
</ds:datastoreItem>
</file>

<file path=customXml/itemProps3.xml><?xml version="1.0" encoding="utf-8"?>
<ds:datastoreItem xmlns:ds="http://schemas.openxmlformats.org/officeDocument/2006/customXml" ds:itemID="{9B375CB9-DAA1-4C61-916E-7B66402B43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9fd5b0-f297-46a7-8c43-79b7b7b34272"/>
    <ds:schemaRef ds:uri="334cf2e0-0245-4f40-82a3-a831e5e7775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524</TotalTime>
  <Words>2022</Words>
  <Application>Microsoft Office PowerPoint</Application>
  <PresentationFormat>ワイド画面</PresentationFormat>
  <Paragraphs>285</Paragraphs>
  <Slides>26</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26</vt:i4>
      </vt:variant>
    </vt:vector>
  </HeadingPairs>
  <TitlesOfParts>
    <vt:vector size="36" baseType="lpstr">
      <vt:lpstr>BIZ UDPMincho</vt:lpstr>
      <vt:lpstr>Meiryo UI</vt:lpstr>
      <vt:lpstr>Open Sans Variable</vt:lpstr>
      <vt:lpstr>メイリオ</vt:lpstr>
      <vt:lpstr>游ゴシック</vt:lpstr>
      <vt:lpstr>Arial</vt:lpstr>
      <vt:lpstr>Calibri</vt:lpstr>
      <vt:lpstr>Consolas</vt:lpstr>
      <vt:lpstr>Courier New</vt:lpstr>
      <vt:lpstr>Office テーマ</vt:lpstr>
      <vt:lpstr>Part III: 東京大学での 教育活動に利用するシステム – UTALとUTOL</vt:lpstr>
      <vt:lpstr>PowerPoint プレゼンテーション</vt:lpstr>
      <vt:lpstr>はじめに</vt:lpstr>
      <vt:lpstr>はじめに</vt:lpstr>
      <vt:lpstr>授業の流れ</vt:lpstr>
      <vt:lpstr>各システムへのリンク</vt:lpstr>
      <vt:lpstr>PowerPoint プレゼンテーション</vt:lpstr>
      <vt:lpstr>UTASにログインする</vt:lpstr>
      <vt:lpstr>授業担当教員がUTASでしなければならないこと</vt:lpstr>
      <vt:lpstr>授業担当教員がUTASでできること</vt:lpstr>
      <vt:lpstr>UTAS：言語の切り替え（ログイン後）</vt:lpstr>
      <vt:lpstr>UTAS：言語の切り替え</vt:lpstr>
      <vt:lpstr>PowerPoint プレゼンテーション</vt:lpstr>
      <vt:lpstr>UTOLへのログイン</vt:lpstr>
      <vt:lpstr>UTOL: 言語の切り替え（ログイン後）</vt:lpstr>
      <vt:lpstr>UTOL: 詳細マニュアル</vt:lpstr>
      <vt:lpstr>UTOL：便利な学習管理システム</vt:lpstr>
      <vt:lpstr>授業担当教員がUTOLでしなければならないこと</vt:lpstr>
      <vt:lpstr>UTOLでの登録の制限とは</vt:lpstr>
      <vt:lpstr>履修範囲設定の詳細</vt:lpstr>
      <vt:lpstr>授業担当教員がUTOLでできること</vt:lpstr>
      <vt:lpstr>UTOLに関していただいた質問</vt:lpstr>
      <vt:lpstr>UTOLに関していただいた質問</vt:lpstr>
      <vt:lpstr>UTOL についてより詳しくは</vt:lpstr>
      <vt:lpstr>PowerPoint プレゼンテーション</vt:lpstr>
      <vt:lpstr>おわりに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東京大学での教育活動に利用するシステム – UTALとUTOL</dc:title>
  <dc:creator>佐藤　寛也</dc:creator>
  <cp:lastModifiedBy>佐藤　寛也</cp:lastModifiedBy>
  <cp:revision>7</cp:revision>
  <dcterms:created xsi:type="dcterms:W3CDTF">2024-06-30T03:32:06Z</dcterms:created>
  <dcterms:modified xsi:type="dcterms:W3CDTF">2024-09-09T03:29:17Z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0x010100BC2807EFFEAAE646B3C72679374A27AD</vt:lpwstr>
  </property>
  <property fmtid="{D5CDD505-2E9C-101B-9397-08002B2CF9AE}" pid="3" name="MediaServiceImageTags">
    <vt:lpwstr/>
  </property>
</Properties>
</file>