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5"/>
  </p:notesMasterIdLst>
  <p:sldIdLst>
    <p:sldId id="256" r:id="rId5"/>
    <p:sldId id="1455" r:id="rId6"/>
    <p:sldId id="1456" r:id="rId7"/>
    <p:sldId id="1416" r:id="rId8"/>
    <p:sldId id="1417" r:id="rId9"/>
    <p:sldId id="1418" r:id="rId10"/>
    <p:sldId id="1419" r:id="rId11"/>
    <p:sldId id="1420" r:id="rId12"/>
    <p:sldId id="1421" r:id="rId13"/>
    <p:sldId id="1458" r:id="rId14"/>
    <p:sldId id="1470" r:id="rId15"/>
    <p:sldId id="1423" r:id="rId16"/>
    <p:sldId id="1457" r:id="rId17"/>
    <p:sldId id="1422" r:id="rId18"/>
    <p:sldId id="1424" r:id="rId19"/>
    <p:sldId id="1459" r:id="rId20"/>
    <p:sldId id="1425" r:id="rId21"/>
    <p:sldId id="1476" r:id="rId22"/>
    <p:sldId id="1477" r:id="rId23"/>
    <p:sldId id="1428" r:id="rId24"/>
    <p:sldId id="1429" r:id="rId25"/>
    <p:sldId id="1430" r:id="rId26"/>
    <p:sldId id="1431" r:id="rId27"/>
    <p:sldId id="1472" r:id="rId28"/>
    <p:sldId id="1460" r:id="rId29"/>
    <p:sldId id="1461" r:id="rId30"/>
    <p:sldId id="1432" r:id="rId31"/>
    <p:sldId id="1462" r:id="rId32"/>
    <p:sldId id="1433" r:id="rId33"/>
    <p:sldId id="1434" r:id="rId34"/>
    <p:sldId id="1468" r:id="rId35"/>
    <p:sldId id="1435" r:id="rId36"/>
    <p:sldId id="1436" r:id="rId37"/>
    <p:sldId id="1437" r:id="rId38"/>
    <p:sldId id="1439" r:id="rId39"/>
    <p:sldId id="1438" r:id="rId40"/>
    <p:sldId id="1441" r:id="rId41"/>
    <p:sldId id="1463" r:id="rId42"/>
    <p:sldId id="1442" r:id="rId43"/>
    <p:sldId id="1443" r:id="rId44"/>
    <p:sldId id="1444" r:id="rId45"/>
    <p:sldId id="1445" r:id="rId46"/>
    <p:sldId id="1446" r:id="rId47"/>
    <p:sldId id="1473" r:id="rId48"/>
    <p:sldId id="1469" r:id="rId49"/>
    <p:sldId id="1447" r:id="rId50"/>
    <p:sldId id="1466" r:id="rId51"/>
    <p:sldId id="1475" r:id="rId52"/>
    <p:sldId id="1474" r:id="rId53"/>
    <p:sldId id="1471" r:id="rId54"/>
    <p:sldId id="1448" r:id="rId55"/>
    <p:sldId id="1464" r:id="rId56"/>
    <p:sldId id="1407" r:id="rId57"/>
    <p:sldId id="1465" r:id="rId58"/>
    <p:sldId id="1449" r:id="rId59"/>
    <p:sldId id="1450" r:id="rId60"/>
    <p:sldId id="1451" r:id="rId61"/>
    <p:sldId id="1452" r:id="rId62"/>
    <p:sldId id="1453" r:id="rId63"/>
    <p:sldId id="1454" r:id="rId6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5F90"/>
    <a:srgbClr val="127C32"/>
    <a:srgbClr val="D5D7D2"/>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E09ECD-C869-48DE-A87A-DB2BC1D39B28}" v="20" dt="2024-09-10T07:27:40.0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83636" autoAdjust="0"/>
  </p:normalViewPr>
  <p:slideViewPr>
    <p:cSldViewPr snapToGrid="0">
      <p:cViewPr>
        <p:scale>
          <a:sx n="75" d="100"/>
          <a:sy n="75" d="100"/>
        </p:scale>
        <p:origin x="1038"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佐藤　寛也" userId="27837c8b-abaf-4096-b544-58e4cbe7054e" providerId="ADAL" clId="{464A618C-0D32-45B2-AD9D-46CFE81533B4}"/>
    <pc:docChg chg="undo custSel addSld delSld modSld">
      <pc:chgData name="佐藤　寛也" userId="27837c8b-abaf-4096-b544-58e4cbe7054e" providerId="ADAL" clId="{464A618C-0D32-45B2-AD9D-46CFE81533B4}" dt="2024-07-03T07:06:03.226" v="647" actId="20577"/>
      <pc:docMkLst>
        <pc:docMk/>
      </pc:docMkLst>
      <pc:sldChg chg="modSp mod">
        <pc:chgData name="佐藤　寛也" userId="27837c8b-abaf-4096-b544-58e4cbe7054e" providerId="ADAL" clId="{464A618C-0D32-45B2-AD9D-46CFE81533B4}" dt="2024-07-03T06:55:46.867" v="1"/>
        <pc:sldMkLst>
          <pc:docMk/>
          <pc:sldMk cId="2292264982" sldId="256"/>
        </pc:sldMkLst>
        <pc:spChg chg="mod">
          <ac:chgData name="佐藤　寛也" userId="27837c8b-abaf-4096-b544-58e4cbe7054e" providerId="ADAL" clId="{464A618C-0D32-45B2-AD9D-46CFE81533B4}" dt="2024-07-03T06:55:40.963" v="0"/>
          <ac:spMkLst>
            <pc:docMk/>
            <pc:sldMk cId="2292264982" sldId="256"/>
            <ac:spMk id="2" creationId="{D049B836-353B-0EDB-5101-3437F71F2E4D}"/>
          </ac:spMkLst>
        </pc:spChg>
        <pc:spChg chg="mod">
          <ac:chgData name="佐藤　寛也" userId="27837c8b-abaf-4096-b544-58e4cbe7054e" providerId="ADAL" clId="{464A618C-0D32-45B2-AD9D-46CFE81533B4}" dt="2024-07-03T06:55:46.867" v="1"/>
          <ac:spMkLst>
            <pc:docMk/>
            <pc:sldMk cId="2292264982" sldId="256"/>
            <ac:spMk id="3" creationId="{92A3CDA6-C2CF-9E57-ABBE-E6FF1371E360}"/>
          </ac:spMkLst>
        </pc:spChg>
      </pc:sldChg>
      <pc:sldChg chg="del">
        <pc:chgData name="佐藤　寛也" userId="27837c8b-abaf-4096-b544-58e4cbe7054e" providerId="ADAL" clId="{464A618C-0D32-45B2-AD9D-46CFE81533B4}" dt="2024-07-03T07:03:09.341" v="334" actId="47"/>
        <pc:sldMkLst>
          <pc:docMk/>
          <pc:sldMk cId="4138699866" sldId="260"/>
        </pc:sldMkLst>
      </pc:sldChg>
      <pc:sldChg chg="del">
        <pc:chgData name="佐藤　寛也" userId="27837c8b-abaf-4096-b544-58e4cbe7054e" providerId="ADAL" clId="{464A618C-0D32-45B2-AD9D-46CFE81533B4}" dt="2024-07-03T07:01:53.858" v="298" actId="47"/>
        <pc:sldMkLst>
          <pc:docMk/>
          <pc:sldMk cId="3549867426" sldId="263"/>
        </pc:sldMkLst>
      </pc:sldChg>
      <pc:sldChg chg="addSp delSp modSp add del mod">
        <pc:chgData name="佐藤　寛也" userId="27837c8b-abaf-4096-b544-58e4cbe7054e" providerId="ADAL" clId="{464A618C-0D32-45B2-AD9D-46CFE81533B4}" dt="2024-07-03T06:59:48.304" v="279" actId="2696"/>
        <pc:sldMkLst>
          <pc:docMk/>
          <pc:sldMk cId="200817713" sldId="1404"/>
        </pc:sldMkLst>
        <pc:spChg chg="mod">
          <ac:chgData name="佐藤　寛也" userId="27837c8b-abaf-4096-b544-58e4cbe7054e" providerId="ADAL" clId="{464A618C-0D32-45B2-AD9D-46CFE81533B4}" dt="2024-07-03T06:59:33.236" v="272" actId="20577"/>
          <ac:spMkLst>
            <pc:docMk/>
            <pc:sldMk cId="200817713" sldId="1404"/>
            <ac:spMk id="2" creationId="{0DD8CF49-64AC-1FCC-3F64-297A9BEC1995}"/>
          </ac:spMkLst>
        </pc:spChg>
        <pc:spChg chg="mod">
          <ac:chgData name="佐藤　寛也" userId="27837c8b-abaf-4096-b544-58e4cbe7054e" providerId="ADAL" clId="{464A618C-0D32-45B2-AD9D-46CFE81533B4}" dt="2024-07-03T06:59:42.171" v="277" actId="20577"/>
          <ac:spMkLst>
            <pc:docMk/>
            <pc:sldMk cId="200817713" sldId="1404"/>
            <ac:spMk id="3" creationId="{16FF0A75-AD20-769F-6C62-614A33EDE4D0}"/>
          </ac:spMkLst>
        </pc:spChg>
        <pc:spChg chg="del">
          <ac:chgData name="佐藤　寛也" userId="27837c8b-abaf-4096-b544-58e4cbe7054e" providerId="ADAL" clId="{464A618C-0D32-45B2-AD9D-46CFE81533B4}" dt="2024-07-03T06:56:31.290" v="21" actId="478"/>
          <ac:spMkLst>
            <pc:docMk/>
            <pc:sldMk cId="200817713" sldId="1404"/>
            <ac:spMk id="15" creationId="{F60FB33E-0DE8-F08E-424D-FDE571D89E52}"/>
          </ac:spMkLst>
        </pc:spChg>
        <pc:spChg chg="del">
          <ac:chgData name="佐藤　寛也" userId="27837c8b-abaf-4096-b544-58e4cbe7054e" providerId="ADAL" clId="{464A618C-0D32-45B2-AD9D-46CFE81533B4}" dt="2024-07-03T06:56:31.290" v="21" actId="478"/>
          <ac:spMkLst>
            <pc:docMk/>
            <pc:sldMk cId="200817713" sldId="1404"/>
            <ac:spMk id="16" creationId="{957C693F-1A8B-7613-6B41-DD2BB5AB6CFA}"/>
          </ac:spMkLst>
        </pc:spChg>
        <pc:spChg chg="del">
          <ac:chgData name="佐藤　寛也" userId="27837c8b-abaf-4096-b544-58e4cbe7054e" providerId="ADAL" clId="{464A618C-0D32-45B2-AD9D-46CFE81533B4}" dt="2024-07-03T06:56:31.290" v="21" actId="478"/>
          <ac:spMkLst>
            <pc:docMk/>
            <pc:sldMk cId="200817713" sldId="1404"/>
            <ac:spMk id="17" creationId="{055BE4E0-456B-D1C4-F4CC-CF7A4F38E952}"/>
          </ac:spMkLst>
        </pc:spChg>
        <pc:spChg chg="del">
          <ac:chgData name="佐藤　寛也" userId="27837c8b-abaf-4096-b544-58e4cbe7054e" providerId="ADAL" clId="{464A618C-0D32-45B2-AD9D-46CFE81533B4}" dt="2024-07-03T06:56:31.290" v="21" actId="478"/>
          <ac:spMkLst>
            <pc:docMk/>
            <pc:sldMk cId="200817713" sldId="1404"/>
            <ac:spMk id="18" creationId="{D255D19C-9C71-40BF-7CB1-2DF5CA96D0F5}"/>
          </ac:spMkLst>
        </pc:spChg>
        <pc:spChg chg="del">
          <ac:chgData name="佐藤　寛也" userId="27837c8b-abaf-4096-b544-58e4cbe7054e" providerId="ADAL" clId="{464A618C-0D32-45B2-AD9D-46CFE81533B4}" dt="2024-07-03T06:56:31.290" v="21" actId="478"/>
          <ac:spMkLst>
            <pc:docMk/>
            <pc:sldMk cId="200817713" sldId="1404"/>
            <ac:spMk id="19" creationId="{62E7A2C1-5195-705C-D068-FE12F47FC9DA}"/>
          </ac:spMkLst>
        </pc:spChg>
        <pc:graphicFrameChg chg="add mod">
          <ac:chgData name="佐藤　寛也" userId="27837c8b-abaf-4096-b544-58e4cbe7054e" providerId="ADAL" clId="{464A618C-0D32-45B2-AD9D-46CFE81533B4}" dt="2024-07-03T06:58:18.156" v="249" actId="2711"/>
          <ac:graphicFrameMkLst>
            <pc:docMk/>
            <pc:sldMk cId="200817713" sldId="1404"/>
            <ac:graphicFrameMk id="8" creationId="{C0A2F90E-8951-3505-05F9-092462CA673E}"/>
          </ac:graphicFrameMkLst>
        </pc:graphicFrameChg>
        <pc:picChg chg="del">
          <ac:chgData name="佐藤　寛也" userId="27837c8b-abaf-4096-b544-58e4cbe7054e" providerId="ADAL" clId="{464A618C-0D32-45B2-AD9D-46CFE81533B4}" dt="2024-07-03T06:56:33.120" v="22" actId="478"/>
          <ac:picMkLst>
            <pc:docMk/>
            <pc:sldMk cId="200817713" sldId="1404"/>
            <ac:picMk id="7" creationId="{FCCA76BC-781C-9082-9589-F25FF81BCE77}"/>
          </ac:picMkLst>
        </pc:picChg>
        <pc:picChg chg="del">
          <ac:chgData name="佐藤　寛也" userId="27837c8b-abaf-4096-b544-58e4cbe7054e" providerId="ADAL" clId="{464A618C-0D32-45B2-AD9D-46CFE81533B4}" dt="2024-07-03T06:56:31.290" v="21" actId="478"/>
          <ac:picMkLst>
            <pc:docMk/>
            <pc:sldMk cId="200817713" sldId="1404"/>
            <ac:picMk id="13" creationId="{3D1462BC-D6BB-9788-C6E2-8B67CAABA4E8}"/>
          </ac:picMkLst>
        </pc:picChg>
      </pc:sldChg>
      <pc:sldChg chg="del">
        <pc:chgData name="佐藤　寛也" userId="27837c8b-abaf-4096-b544-58e4cbe7054e" providerId="ADAL" clId="{464A618C-0D32-45B2-AD9D-46CFE81533B4}" dt="2024-07-03T07:01:53.858" v="298" actId="47"/>
        <pc:sldMkLst>
          <pc:docMk/>
          <pc:sldMk cId="758834300" sldId="1405"/>
        </pc:sldMkLst>
      </pc:sldChg>
      <pc:sldChg chg="del">
        <pc:chgData name="佐藤　寛也" userId="27837c8b-abaf-4096-b544-58e4cbe7054e" providerId="ADAL" clId="{464A618C-0D32-45B2-AD9D-46CFE81533B4}" dt="2024-07-03T07:01:53.858" v="298" actId="47"/>
        <pc:sldMkLst>
          <pc:docMk/>
          <pc:sldMk cId="2073918738" sldId="1406"/>
        </pc:sldMkLst>
      </pc:sldChg>
      <pc:sldChg chg="modSp mod">
        <pc:chgData name="佐藤　寛也" userId="27837c8b-abaf-4096-b544-58e4cbe7054e" providerId="ADAL" clId="{464A618C-0D32-45B2-AD9D-46CFE81533B4}" dt="2024-07-03T07:02:42.453" v="333" actId="20577"/>
        <pc:sldMkLst>
          <pc:docMk/>
          <pc:sldMk cId="1383757248" sldId="1407"/>
        </pc:sldMkLst>
        <pc:spChg chg="mod">
          <ac:chgData name="佐藤　寛也" userId="27837c8b-abaf-4096-b544-58e4cbe7054e" providerId="ADAL" clId="{464A618C-0D32-45B2-AD9D-46CFE81533B4}" dt="2024-07-03T07:02:20.068" v="319" actId="20577"/>
          <ac:spMkLst>
            <pc:docMk/>
            <pc:sldMk cId="1383757248" sldId="1407"/>
            <ac:spMk id="2" creationId="{0DD8CF49-64AC-1FCC-3F64-297A9BEC1995}"/>
          </ac:spMkLst>
        </pc:spChg>
        <pc:spChg chg="mod">
          <ac:chgData name="佐藤　寛也" userId="27837c8b-abaf-4096-b544-58e4cbe7054e" providerId="ADAL" clId="{464A618C-0D32-45B2-AD9D-46CFE81533B4}" dt="2024-07-03T07:02:26.127" v="326" actId="20577"/>
          <ac:spMkLst>
            <pc:docMk/>
            <pc:sldMk cId="1383757248" sldId="1407"/>
            <ac:spMk id="3" creationId="{16FF0A75-AD20-769F-6C62-614A33EDE4D0}"/>
          </ac:spMkLst>
        </pc:spChg>
        <pc:spChg chg="mod">
          <ac:chgData name="佐藤　寛也" userId="27837c8b-abaf-4096-b544-58e4cbe7054e" providerId="ADAL" clId="{464A618C-0D32-45B2-AD9D-46CFE81533B4}" dt="2024-07-03T07:02:42.453" v="333" actId="20577"/>
          <ac:spMkLst>
            <pc:docMk/>
            <pc:sldMk cId="1383757248" sldId="1407"/>
            <ac:spMk id="7" creationId="{59A3CA38-1CB9-C203-4DE6-C0F2457FB518}"/>
          </ac:spMkLst>
        </pc:spChg>
      </pc:sldChg>
      <pc:sldChg chg="del">
        <pc:chgData name="佐藤　寛也" userId="27837c8b-abaf-4096-b544-58e4cbe7054e" providerId="ADAL" clId="{464A618C-0D32-45B2-AD9D-46CFE81533B4}" dt="2024-07-03T07:01:53.858" v="298" actId="47"/>
        <pc:sldMkLst>
          <pc:docMk/>
          <pc:sldMk cId="833335108" sldId="1408"/>
        </pc:sldMkLst>
      </pc:sldChg>
      <pc:sldChg chg="add del">
        <pc:chgData name="佐藤　寛也" userId="27837c8b-abaf-4096-b544-58e4cbe7054e" providerId="ADAL" clId="{464A618C-0D32-45B2-AD9D-46CFE81533B4}" dt="2024-07-03T06:59:25.996" v="254" actId="47"/>
        <pc:sldMkLst>
          <pc:docMk/>
          <pc:sldMk cId="2786248180" sldId="1409"/>
        </pc:sldMkLst>
      </pc:sldChg>
      <pc:sldChg chg="addSp modSp add">
        <pc:chgData name="佐藤　寛也" userId="27837c8b-abaf-4096-b544-58e4cbe7054e" providerId="ADAL" clId="{464A618C-0D32-45B2-AD9D-46CFE81533B4}" dt="2024-07-03T07:01:05.172" v="293"/>
        <pc:sldMkLst>
          <pc:docMk/>
          <pc:sldMk cId="3676443619" sldId="1409"/>
        </pc:sldMkLst>
        <pc:spChg chg="add mod">
          <ac:chgData name="佐藤　寛也" userId="27837c8b-abaf-4096-b544-58e4cbe7054e" providerId="ADAL" clId="{464A618C-0D32-45B2-AD9D-46CFE81533B4}" dt="2024-07-03T07:00:27.010" v="287"/>
          <ac:spMkLst>
            <pc:docMk/>
            <pc:sldMk cId="3676443619" sldId="1409"/>
            <ac:spMk id="7" creationId="{922CB40B-4155-D6CE-EEFA-99647327C0D8}"/>
          </ac:spMkLst>
        </pc:spChg>
        <pc:spChg chg="add mod">
          <ac:chgData name="佐藤　寛也" userId="27837c8b-abaf-4096-b544-58e4cbe7054e" providerId="ADAL" clId="{464A618C-0D32-45B2-AD9D-46CFE81533B4}" dt="2024-07-03T07:01:05.172" v="293"/>
          <ac:spMkLst>
            <pc:docMk/>
            <pc:sldMk cId="3676443619" sldId="1409"/>
            <ac:spMk id="9" creationId="{89235B6F-2224-F752-BD7A-0FEE1BDF7E4F}"/>
          </ac:spMkLst>
        </pc:spChg>
      </pc:sldChg>
      <pc:sldChg chg="addSp modSp add mod">
        <pc:chgData name="佐藤　寛也" userId="27837c8b-abaf-4096-b544-58e4cbe7054e" providerId="ADAL" clId="{464A618C-0D32-45B2-AD9D-46CFE81533B4}" dt="2024-07-03T07:00:59.419" v="292"/>
        <pc:sldMkLst>
          <pc:docMk/>
          <pc:sldMk cId="2058417800" sldId="1410"/>
        </pc:sldMkLst>
        <pc:spChg chg="add mod">
          <ac:chgData name="佐藤　寛也" userId="27837c8b-abaf-4096-b544-58e4cbe7054e" providerId="ADAL" clId="{464A618C-0D32-45B2-AD9D-46CFE81533B4}" dt="2024-07-03T07:00:09.328" v="285"/>
          <ac:spMkLst>
            <pc:docMk/>
            <pc:sldMk cId="2058417800" sldId="1410"/>
            <ac:spMk id="7" creationId="{363933EB-54EE-0821-CBB1-BFE39381AA96}"/>
          </ac:spMkLst>
        </pc:spChg>
        <pc:spChg chg="add mod">
          <ac:chgData name="佐藤　寛也" userId="27837c8b-abaf-4096-b544-58e4cbe7054e" providerId="ADAL" clId="{464A618C-0D32-45B2-AD9D-46CFE81533B4}" dt="2024-07-03T07:00:15.120" v="286" actId="2711"/>
          <ac:spMkLst>
            <pc:docMk/>
            <pc:sldMk cId="2058417800" sldId="1410"/>
            <ac:spMk id="9" creationId="{907D1C60-BFDF-E1EE-BED9-DAFB17F3249C}"/>
          </ac:spMkLst>
        </pc:spChg>
        <pc:spChg chg="add mod">
          <ac:chgData name="佐藤　寛也" userId="27837c8b-abaf-4096-b544-58e4cbe7054e" providerId="ADAL" clId="{464A618C-0D32-45B2-AD9D-46CFE81533B4}" dt="2024-07-03T07:00:59.419" v="292"/>
          <ac:spMkLst>
            <pc:docMk/>
            <pc:sldMk cId="2058417800" sldId="1410"/>
            <ac:spMk id="10" creationId="{DBF014E7-4975-9D97-7069-8E3FFA459460}"/>
          </ac:spMkLst>
        </pc:spChg>
        <pc:spChg chg="add mod">
          <ac:chgData name="佐藤　寛也" userId="27837c8b-abaf-4096-b544-58e4cbe7054e" providerId="ADAL" clId="{464A618C-0D32-45B2-AD9D-46CFE81533B4}" dt="2024-07-03T07:00:59.419" v="292"/>
          <ac:spMkLst>
            <pc:docMk/>
            <pc:sldMk cId="2058417800" sldId="1410"/>
            <ac:spMk id="11" creationId="{23647C92-05BA-704D-1513-D1D9B5B10460}"/>
          </ac:spMkLst>
        </pc:spChg>
      </pc:sldChg>
      <pc:sldChg chg="add del">
        <pc:chgData name="佐藤　寛也" userId="27837c8b-abaf-4096-b544-58e4cbe7054e" providerId="ADAL" clId="{464A618C-0D32-45B2-AD9D-46CFE81533B4}" dt="2024-07-03T06:59:25.996" v="254" actId="47"/>
        <pc:sldMkLst>
          <pc:docMk/>
          <pc:sldMk cId="3705198457" sldId="1410"/>
        </pc:sldMkLst>
      </pc:sldChg>
      <pc:sldChg chg="add del">
        <pc:chgData name="佐藤　寛也" userId="27837c8b-abaf-4096-b544-58e4cbe7054e" providerId="ADAL" clId="{464A618C-0D32-45B2-AD9D-46CFE81533B4}" dt="2024-07-03T06:59:25.996" v="254" actId="47"/>
        <pc:sldMkLst>
          <pc:docMk/>
          <pc:sldMk cId="376226669" sldId="1411"/>
        </pc:sldMkLst>
      </pc:sldChg>
      <pc:sldChg chg="addSp modSp add">
        <pc:chgData name="佐藤　寛也" userId="27837c8b-abaf-4096-b544-58e4cbe7054e" providerId="ADAL" clId="{464A618C-0D32-45B2-AD9D-46CFE81533B4}" dt="2024-07-03T07:00:52.088" v="291"/>
        <pc:sldMkLst>
          <pc:docMk/>
          <pc:sldMk cId="1800437418" sldId="1411"/>
        </pc:sldMkLst>
        <pc:spChg chg="add mod">
          <ac:chgData name="佐藤　寛也" userId="27837c8b-abaf-4096-b544-58e4cbe7054e" providerId="ADAL" clId="{464A618C-0D32-45B2-AD9D-46CFE81533B4}" dt="2024-07-03T07:00:33.649" v="288"/>
          <ac:spMkLst>
            <pc:docMk/>
            <pc:sldMk cId="1800437418" sldId="1411"/>
            <ac:spMk id="7" creationId="{87AC4044-5682-7986-F741-7FC7B2CC4135}"/>
          </ac:spMkLst>
        </pc:spChg>
        <pc:spChg chg="add mod">
          <ac:chgData name="佐藤　寛也" userId="27837c8b-abaf-4096-b544-58e4cbe7054e" providerId="ADAL" clId="{464A618C-0D32-45B2-AD9D-46CFE81533B4}" dt="2024-07-03T07:00:52.088" v="291"/>
          <ac:spMkLst>
            <pc:docMk/>
            <pc:sldMk cId="1800437418" sldId="1411"/>
            <ac:spMk id="9" creationId="{14C863B1-59C1-4F87-E2DB-1ADB3F2DF71D}"/>
          </ac:spMkLst>
        </pc:spChg>
        <pc:spChg chg="add mod">
          <ac:chgData name="佐藤　寛也" userId="27837c8b-abaf-4096-b544-58e4cbe7054e" providerId="ADAL" clId="{464A618C-0D32-45B2-AD9D-46CFE81533B4}" dt="2024-07-03T07:00:52.088" v="291"/>
          <ac:spMkLst>
            <pc:docMk/>
            <pc:sldMk cId="1800437418" sldId="1411"/>
            <ac:spMk id="10" creationId="{C801AE0A-508B-9911-63BD-56EB3FA14DB6}"/>
          </ac:spMkLst>
        </pc:spChg>
      </pc:sldChg>
      <pc:sldChg chg="addSp modSp add">
        <pc:chgData name="佐藤　寛也" userId="27837c8b-abaf-4096-b544-58e4cbe7054e" providerId="ADAL" clId="{464A618C-0D32-45B2-AD9D-46CFE81533B4}" dt="2024-07-03T07:00:46.809" v="290"/>
        <pc:sldMkLst>
          <pc:docMk/>
          <pc:sldMk cId="453319937" sldId="1412"/>
        </pc:sldMkLst>
        <pc:spChg chg="add mod">
          <ac:chgData name="佐藤　寛也" userId="27837c8b-abaf-4096-b544-58e4cbe7054e" providerId="ADAL" clId="{464A618C-0D32-45B2-AD9D-46CFE81533B4}" dt="2024-07-03T07:00:40.532" v="289"/>
          <ac:spMkLst>
            <pc:docMk/>
            <pc:sldMk cId="453319937" sldId="1412"/>
            <ac:spMk id="7" creationId="{9C1DC1D7-C89D-0A7A-9C9E-1B4736DAFBCF}"/>
          </ac:spMkLst>
        </pc:spChg>
        <pc:spChg chg="add mod">
          <ac:chgData name="佐藤　寛也" userId="27837c8b-abaf-4096-b544-58e4cbe7054e" providerId="ADAL" clId="{464A618C-0D32-45B2-AD9D-46CFE81533B4}" dt="2024-07-03T07:00:40.532" v="289"/>
          <ac:spMkLst>
            <pc:docMk/>
            <pc:sldMk cId="453319937" sldId="1412"/>
            <ac:spMk id="9" creationId="{EBF80850-99D6-6A5C-B804-5980E6F21057}"/>
          </ac:spMkLst>
        </pc:spChg>
        <pc:spChg chg="add mod">
          <ac:chgData name="佐藤　寛也" userId="27837c8b-abaf-4096-b544-58e4cbe7054e" providerId="ADAL" clId="{464A618C-0D32-45B2-AD9D-46CFE81533B4}" dt="2024-07-03T07:00:46.809" v="290"/>
          <ac:spMkLst>
            <pc:docMk/>
            <pc:sldMk cId="453319937" sldId="1412"/>
            <ac:spMk id="10" creationId="{1723E9E0-BB8A-6DA3-CF1E-0F2C4E511183}"/>
          </ac:spMkLst>
        </pc:spChg>
        <pc:spChg chg="add mod">
          <ac:chgData name="佐藤　寛也" userId="27837c8b-abaf-4096-b544-58e4cbe7054e" providerId="ADAL" clId="{464A618C-0D32-45B2-AD9D-46CFE81533B4}" dt="2024-07-03T07:00:46.809" v="290"/>
          <ac:spMkLst>
            <pc:docMk/>
            <pc:sldMk cId="453319937" sldId="1412"/>
            <ac:spMk id="11" creationId="{7ACE40BE-DE91-97E7-A177-4C38878EF8FE}"/>
          </ac:spMkLst>
        </pc:spChg>
      </pc:sldChg>
      <pc:sldChg chg="add del">
        <pc:chgData name="佐藤　寛也" userId="27837c8b-abaf-4096-b544-58e4cbe7054e" providerId="ADAL" clId="{464A618C-0D32-45B2-AD9D-46CFE81533B4}" dt="2024-07-03T06:59:25.996" v="254" actId="47"/>
        <pc:sldMkLst>
          <pc:docMk/>
          <pc:sldMk cId="1231373983" sldId="1412"/>
        </pc:sldMkLst>
      </pc:sldChg>
      <pc:sldChg chg="addSp modSp add">
        <pc:chgData name="佐藤　寛也" userId="27837c8b-abaf-4096-b544-58e4cbe7054e" providerId="ADAL" clId="{464A618C-0D32-45B2-AD9D-46CFE81533B4}" dt="2024-07-03T07:01:21.914" v="295"/>
        <pc:sldMkLst>
          <pc:docMk/>
          <pc:sldMk cId="845553891" sldId="1413"/>
        </pc:sldMkLst>
        <pc:spChg chg="add mod">
          <ac:chgData name="佐藤　寛也" userId="27837c8b-abaf-4096-b544-58e4cbe7054e" providerId="ADAL" clId="{464A618C-0D32-45B2-AD9D-46CFE81533B4}" dt="2024-07-03T07:01:21.914" v="295"/>
          <ac:spMkLst>
            <pc:docMk/>
            <pc:sldMk cId="845553891" sldId="1413"/>
            <ac:spMk id="7" creationId="{16682EDD-B168-C753-055D-6E8DA7B121D7}"/>
          </ac:spMkLst>
        </pc:spChg>
        <pc:spChg chg="add mod">
          <ac:chgData name="佐藤　寛也" userId="27837c8b-abaf-4096-b544-58e4cbe7054e" providerId="ADAL" clId="{464A618C-0D32-45B2-AD9D-46CFE81533B4}" dt="2024-07-03T07:01:21.914" v="295"/>
          <ac:spMkLst>
            <pc:docMk/>
            <pc:sldMk cId="845553891" sldId="1413"/>
            <ac:spMk id="9" creationId="{928D5342-FF83-00ED-C071-53E4B5152FEC}"/>
          </ac:spMkLst>
        </pc:spChg>
        <pc:spChg chg="add mod">
          <ac:chgData name="佐藤　寛也" userId="27837c8b-abaf-4096-b544-58e4cbe7054e" providerId="ADAL" clId="{464A618C-0D32-45B2-AD9D-46CFE81533B4}" dt="2024-07-03T07:01:21.914" v="295"/>
          <ac:spMkLst>
            <pc:docMk/>
            <pc:sldMk cId="845553891" sldId="1413"/>
            <ac:spMk id="10" creationId="{B19C4335-EE01-31E2-83C8-1BC55B624B21}"/>
          </ac:spMkLst>
        </pc:spChg>
      </pc:sldChg>
      <pc:sldChg chg="addSp modSp add">
        <pc:chgData name="佐藤　寛也" userId="27837c8b-abaf-4096-b544-58e4cbe7054e" providerId="ADAL" clId="{464A618C-0D32-45B2-AD9D-46CFE81533B4}" dt="2024-07-03T07:01:28.091" v="296"/>
        <pc:sldMkLst>
          <pc:docMk/>
          <pc:sldMk cId="985179304" sldId="1414"/>
        </pc:sldMkLst>
        <pc:spChg chg="add mod">
          <ac:chgData name="佐藤　寛也" userId="27837c8b-abaf-4096-b544-58e4cbe7054e" providerId="ADAL" clId="{464A618C-0D32-45B2-AD9D-46CFE81533B4}" dt="2024-07-03T07:01:28.091" v="296"/>
          <ac:spMkLst>
            <pc:docMk/>
            <pc:sldMk cId="985179304" sldId="1414"/>
            <ac:spMk id="7" creationId="{EB06C4AE-CB44-46DD-0CD5-AF7C76FFE457}"/>
          </ac:spMkLst>
        </pc:spChg>
        <pc:spChg chg="add mod">
          <ac:chgData name="佐藤　寛也" userId="27837c8b-abaf-4096-b544-58e4cbe7054e" providerId="ADAL" clId="{464A618C-0D32-45B2-AD9D-46CFE81533B4}" dt="2024-07-03T07:01:28.091" v="296"/>
          <ac:spMkLst>
            <pc:docMk/>
            <pc:sldMk cId="985179304" sldId="1414"/>
            <ac:spMk id="9" creationId="{4CEAF89B-186F-847C-1548-765FE634C1BF}"/>
          </ac:spMkLst>
        </pc:spChg>
      </pc:sldChg>
      <pc:sldChg chg="add">
        <pc:chgData name="佐藤　寛也" userId="27837c8b-abaf-4096-b544-58e4cbe7054e" providerId="ADAL" clId="{464A618C-0D32-45B2-AD9D-46CFE81533B4}" dt="2024-07-03T07:01:47.493" v="297"/>
        <pc:sldMkLst>
          <pc:docMk/>
          <pc:sldMk cId="519261445" sldId="1415"/>
        </pc:sldMkLst>
      </pc:sldChg>
      <pc:sldChg chg="modSp new mod">
        <pc:chgData name="佐藤　寛也" userId="27837c8b-abaf-4096-b544-58e4cbe7054e" providerId="ADAL" clId="{464A618C-0D32-45B2-AD9D-46CFE81533B4}" dt="2024-07-03T07:06:03.226" v="647" actId="20577"/>
        <pc:sldMkLst>
          <pc:docMk/>
          <pc:sldMk cId="650472427" sldId="1416"/>
        </pc:sldMkLst>
        <pc:spChg chg="mod">
          <ac:chgData name="佐藤　寛也" userId="27837c8b-abaf-4096-b544-58e4cbe7054e" providerId="ADAL" clId="{464A618C-0D32-45B2-AD9D-46CFE81533B4}" dt="2024-07-03T07:03:23.521" v="339" actId="20577"/>
          <ac:spMkLst>
            <pc:docMk/>
            <pc:sldMk cId="650472427" sldId="1416"/>
            <ac:spMk id="5" creationId="{6F94272C-EA53-8261-40A1-4251E486CA4A}"/>
          </ac:spMkLst>
        </pc:spChg>
        <pc:spChg chg="mod">
          <ac:chgData name="佐藤　寛也" userId="27837c8b-abaf-4096-b544-58e4cbe7054e" providerId="ADAL" clId="{464A618C-0D32-45B2-AD9D-46CFE81533B4}" dt="2024-07-03T07:06:03.226" v="647" actId="20577"/>
          <ac:spMkLst>
            <pc:docMk/>
            <pc:sldMk cId="650472427" sldId="1416"/>
            <ac:spMk id="6" creationId="{4DB7CA6C-46D6-A882-6908-A27AF73885B4}"/>
          </ac:spMkLst>
        </pc:spChg>
      </pc:sldChg>
    </pc:docChg>
  </pc:docChgLst>
  <pc:docChgLst>
    <pc:chgData name="佐藤　寛也" userId="27837c8b-abaf-4096-b544-58e4cbe7054e" providerId="ADAL" clId="{A9094E81-6561-4120-816C-242F1C16E085}"/>
    <pc:docChg chg="undo custSel addSld delSld modSld sldOrd">
      <pc:chgData name="佐藤　寛也" userId="27837c8b-abaf-4096-b544-58e4cbe7054e" providerId="ADAL" clId="{A9094E81-6561-4120-816C-242F1C16E085}" dt="2024-09-06T03:48:57.422" v="2640" actId="478"/>
      <pc:docMkLst>
        <pc:docMk/>
      </pc:docMkLst>
      <pc:sldChg chg="addSp delSp modSp mod">
        <pc:chgData name="佐藤　寛也" userId="27837c8b-abaf-4096-b544-58e4cbe7054e" providerId="ADAL" clId="{A9094E81-6561-4120-816C-242F1C16E085}" dt="2024-09-06T02:54:09.850" v="2276" actId="20577"/>
        <pc:sldMkLst>
          <pc:docMk/>
          <pc:sldMk cId="2292264982" sldId="256"/>
        </pc:sldMkLst>
        <pc:spChg chg="mod">
          <ac:chgData name="佐藤　寛也" userId="27837c8b-abaf-4096-b544-58e4cbe7054e" providerId="ADAL" clId="{A9094E81-6561-4120-816C-242F1C16E085}" dt="2024-09-06T01:43:43.966" v="1270" actId="20577"/>
          <ac:spMkLst>
            <pc:docMk/>
            <pc:sldMk cId="2292264982" sldId="256"/>
            <ac:spMk id="3" creationId="{92A3CDA6-C2CF-9E57-ABBE-E6FF1371E360}"/>
          </ac:spMkLst>
        </pc:spChg>
        <pc:spChg chg="del">
          <ac:chgData name="佐藤　寛也" userId="27837c8b-abaf-4096-b544-58e4cbe7054e" providerId="ADAL" clId="{A9094E81-6561-4120-816C-242F1C16E085}" dt="2024-09-06T01:43:41.028" v="1268" actId="478"/>
          <ac:spMkLst>
            <pc:docMk/>
            <pc:sldMk cId="2292264982" sldId="256"/>
            <ac:spMk id="4" creationId="{F344C087-39E4-19E5-0D5A-A78621922253}"/>
          </ac:spMkLst>
        </pc:spChg>
        <pc:spChg chg="del">
          <ac:chgData name="佐藤　寛也" userId="27837c8b-abaf-4096-b544-58e4cbe7054e" providerId="ADAL" clId="{A9094E81-6561-4120-816C-242F1C16E085}" dt="2024-09-06T01:43:41.028" v="1268" actId="478"/>
          <ac:spMkLst>
            <pc:docMk/>
            <pc:sldMk cId="2292264982" sldId="256"/>
            <ac:spMk id="5" creationId="{0BE9E360-99DE-27F6-A722-921D7800BB8D}"/>
          </ac:spMkLst>
        </pc:spChg>
        <pc:spChg chg="del">
          <ac:chgData name="佐藤　寛也" userId="27837c8b-abaf-4096-b544-58e4cbe7054e" providerId="ADAL" clId="{A9094E81-6561-4120-816C-242F1C16E085}" dt="2024-09-06T01:43:41.028" v="1268" actId="478"/>
          <ac:spMkLst>
            <pc:docMk/>
            <pc:sldMk cId="2292264982" sldId="256"/>
            <ac:spMk id="7" creationId="{6DA5E00E-A1F5-8736-5AE8-B2E6B116E45E}"/>
          </ac:spMkLst>
        </pc:spChg>
        <pc:spChg chg="add mod">
          <ac:chgData name="佐藤　寛也" userId="27837c8b-abaf-4096-b544-58e4cbe7054e" providerId="ADAL" clId="{A9094E81-6561-4120-816C-242F1C16E085}" dt="2024-09-06T02:54:09.850" v="2276" actId="20577"/>
          <ac:spMkLst>
            <pc:docMk/>
            <pc:sldMk cId="2292264982" sldId="256"/>
            <ac:spMk id="8" creationId="{BDC192E8-AADB-374C-6194-466829F5820A}"/>
          </ac:spMkLst>
        </pc:spChg>
        <pc:spChg chg="add mod">
          <ac:chgData name="佐藤　寛也" userId="27837c8b-abaf-4096-b544-58e4cbe7054e" providerId="ADAL" clId="{A9094E81-6561-4120-816C-242F1C16E085}" dt="2024-09-06T01:43:41.344" v="1269"/>
          <ac:spMkLst>
            <pc:docMk/>
            <pc:sldMk cId="2292264982" sldId="256"/>
            <ac:spMk id="9" creationId="{498ECC8A-9584-687B-7959-9F0E27708172}"/>
          </ac:spMkLst>
        </pc:spChg>
        <pc:spChg chg="add mod">
          <ac:chgData name="佐藤　寛也" userId="27837c8b-abaf-4096-b544-58e4cbe7054e" providerId="ADAL" clId="{A9094E81-6561-4120-816C-242F1C16E085}" dt="2024-09-06T02:21:14.854" v="2208"/>
          <ac:spMkLst>
            <pc:docMk/>
            <pc:sldMk cId="2292264982" sldId="256"/>
            <ac:spMk id="10" creationId="{9350EAA1-F24E-FE3E-E033-8E1E217BBE44}"/>
          </ac:spMkLst>
        </pc:spChg>
        <pc:spChg chg="add mod">
          <ac:chgData name="佐藤　寛也" userId="27837c8b-abaf-4096-b544-58e4cbe7054e" providerId="ADAL" clId="{A9094E81-6561-4120-816C-242F1C16E085}" dt="2024-09-06T01:43:41.344" v="1269"/>
          <ac:spMkLst>
            <pc:docMk/>
            <pc:sldMk cId="2292264982" sldId="256"/>
            <ac:spMk id="11" creationId="{07C65356-D98C-DCC5-23CE-AA0234DE284D}"/>
          </ac:spMkLst>
        </pc:spChg>
      </pc:sldChg>
      <pc:sldChg chg="del">
        <pc:chgData name="佐藤　寛也" userId="27837c8b-abaf-4096-b544-58e4cbe7054e" providerId="ADAL" clId="{A9094E81-6561-4120-816C-242F1C16E085}" dt="2024-09-05T07:25:00.751" v="26" actId="47"/>
        <pc:sldMkLst>
          <pc:docMk/>
          <pc:sldMk cId="200817713" sldId="1404"/>
        </pc:sldMkLst>
      </pc:sldChg>
      <pc:sldChg chg="modSp mod">
        <pc:chgData name="佐藤　寛也" userId="27837c8b-abaf-4096-b544-58e4cbe7054e" providerId="ADAL" clId="{A9094E81-6561-4120-816C-242F1C16E085}" dt="2024-09-06T02:21:14.854" v="2208"/>
        <pc:sldMkLst>
          <pc:docMk/>
          <pc:sldMk cId="1383757248" sldId="1407"/>
        </pc:sldMkLst>
        <pc:spChg chg="mod">
          <ac:chgData name="佐藤　寛也" userId="27837c8b-abaf-4096-b544-58e4cbe7054e" providerId="ADAL" clId="{A9094E81-6561-4120-816C-242F1C16E085}" dt="2024-09-06T02:21:14.854" v="2208"/>
          <ac:spMkLst>
            <pc:docMk/>
            <pc:sldMk cId="1383757248" sldId="1407"/>
            <ac:spMk id="10" creationId="{8FF42C3C-EAA9-2D6A-9746-FF82619E1060}"/>
          </ac:spMkLst>
        </pc:spChg>
        <pc:graphicFrameChg chg="mod modGraphic">
          <ac:chgData name="佐藤　寛也" userId="27837c8b-abaf-4096-b544-58e4cbe7054e" providerId="ADAL" clId="{A9094E81-6561-4120-816C-242F1C16E085}" dt="2024-09-05T07:45:47.332" v="599" actId="404"/>
          <ac:graphicFrameMkLst>
            <pc:docMk/>
            <pc:sldMk cId="1383757248" sldId="1407"/>
            <ac:graphicFrameMk id="13" creationId="{3BB869E2-8D85-6A39-5E10-FFF57F6C58C3}"/>
          </ac:graphicFrameMkLst>
        </pc:graphicFrameChg>
      </pc:sldChg>
      <pc:sldChg chg="del">
        <pc:chgData name="佐藤　寛也" userId="27837c8b-abaf-4096-b544-58e4cbe7054e" providerId="ADAL" clId="{A9094E81-6561-4120-816C-242F1C16E085}" dt="2024-09-05T07:27:25.141" v="27" actId="47"/>
        <pc:sldMkLst>
          <pc:docMk/>
          <pc:sldMk cId="3676443619" sldId="1409"/>
        </pc:sldMkLst>
      </pc:sldChg>
      <pc:sldChg chg="del">
        <pc:chgData name="佐藤　寛也" userId="27837c8b-abaf-4096-b544-58e4cbe7054e" providerId="ADAL" clId="{A9094E81-6561-4120-816C-242F1C16E085}" dt="2024-09-05T07:31:20.134" v="253" actId="47"/>
        <pc:sldMkLst>
          <pc:docMk/>
          <pc:sldMk cId="2058417800" sldId="1410"/>
        </pc:sldMkLst>
      </pc:sldChg>
      <pc:sldChg chg="del">
        <pc:chgData name="佐藤　寛也" userId="27837c8b-abaf-4096-b544-58e4cbe7054e" providerId="ADAL" clId="{A9094E81-6561-4120-816C-242F1C16E085}" dt="2024-09-05T07:34:46.558" v="411" actId="47"/>
        <pc:sldMkLst>
          <pc:docMk/>
          <pc:sldMk cId="1800437418" sldId="1411"/>
        </pc:sldMkLst>
      </pc:sldChg>
      <pc:sldChg chg="del">
        <pc:chgData name="佐藤　寛也" userId="27837c8b-abaf-4096-b544-58e4cbe7054e" providerId="ADAL" clId="{A9094E81-6561-4120-816C-242F1C16E085}" dt="2024-09-05T07:38:29.945" v="444" actId="47"/>
        <pc:sldMkLst>
          <pc:docMk/>
          <pc:sldMk cId="453319937" sldId="1412"/>
        </pc:sldMkLst>
      </pc:sldChg>
      <pc:sldChg chg="del">
        <pc:chgData name="佐藤　寛也" userId="27837c8b-abaf-4096-b544-58e4cbe7054e" providerId="ADAL" clId="{A9094E81-6561-4120-816C-242F1C16E085}" dt="2024-09-05T07:40:44.923" v="516" actId="47"/>
        <pc:sldMkLst>
          <pc:docMk/>
          <pc:sldMk cId="845553891" sldId="1413"/>
        </pc:sldMkLst>
      </pc:sldChg>
      <pc:sldChg chg="del">
        <pc:chgData name="佐藤　寛也" userId="27837c8b-abaf-4096-b544-58e4cbe7054e" providerId="ADAL" clId="{A9094E81-6561-4120-816C-242F1C16E085}" dt="2024-09-05T07:41:35.366" v="522" actId="47"/>
        <pc:sldMkLst>
          <pc:docMk/>
          <pc:sldMk cId="985179304" sldId="1414"/>
        </pc:sldMkLst>
      </pc:sldChg>
      <pc:sldChg chg="del">
        <pc:chgData name="佐藤　寛也" userId="27837c8b-abaf-4096-b544-58e4cbe7054e" providerId="ADAL" clId="{A9094E81-6561-4120-816C-242F1C16E085}" dt="2024-09-05T07:45:10.276" v="578" actId="47"/>
        <pc:sldMkLst>
          <pc:docMk/>
          <pc:sldMk cId="519261445" sldId="1415"/>
        </pc:sldMkLst>
      </pc:sldChg>
      <pc:sldChg chg="modSp mod">
        <pc:chgData name="佐藤　寛也" userId="27837c8b-abaf-4096-b544-58e4cbe7054e" providerId="ADAL" clId="{A9094E81-6561-4120-816C-242F1C16E085}" dt="2024-09-06T03:45:21.713" v="2392" actId="255"/>
        <pc:sldMkLst>
          <pc:docMk/>
          <pc:sldMk cId="650472427" sldId="1416"/>
        </pc:sldMkLst>
        <pc:spChg chg="mod">
          <ac:chgData name="佐藤　寛也" userId="27837c8b-abaf-4096-b544-58e4cbe7054e" providerId="ADAL" clId="{A9094E81-6561-4120-816C-242F1C16E085}" dt="2024-09-06T03:45:21.713" v="2392" actId="255"/>
          <ac:spMkLst>
            <pc:docMk/>
            <pc:sldMk cId="650472427" sldId="1416"/>
            <ac:spMk id="6" creationId="{4DB7CA6C-46D6-A882-6908-A27AF73885B4}"/>
          </ac:spMkLst>
        </pc:spChg>
      </pc:sldChg>
      <pc:sldChg chg="modSp mod">
        <pc:chgData name="佐藤　寛也" userId="27837c8b-abaf-4096-b544-58e4cbe7054e" providerId="ADAL" clId="{A9094E81-6561-4120-816C-242F1C16E085}" dt="2024-09-06T02:21:34.601" v="2223" actId="313"/>
        <pc:sldMkLst>
          <pc:docMk/>
          <pc:sldMk cId="422884725" sldId="1417"/>
        </pc:sldMkLst>
        <pc:spChg chg="mod">
          <ac:chgData name="佐藤　寛也" userId="27837c8b-abaf-4096-b544-58e4cbe7054e" providerId="ADAL" clId="{A9094E81-6561-4120-816C-242F1C16E085}" dt="2024-09-06T02:21:34.601" v="2223" actId="313"/>
          <ac:spMkLst>
            <pc:docMk/>
            <pc:sldMk cId="422884725" sldId="1417"/>
            <ac:spMk id="13" creationId="{D6A0FF97-43FB-0797-69C6-F800E2275607}"/>
          </ac:spMkLst>
        </pc:spChg>
      </pc:sldChg>
      <pc:sldChg chg="modSp mod">
        <pc:chgData name="佐藤　寛也" userId="27837c8b-abaf-4096-b544-58e4cbe7054e" providerId="ADAL" clId="{A9094E81-6561-4120-816C-242F1C16E085}" dt="2024-09-06T02:21:35.438" v="2225" actId="313"/>
        <pc:sldMkLst>
          <pc:docMk/>
          <pc:sldMk cId="2076077362" sldId="1419"/>
        </pc:sldMkLst>
        <pc:spChg chg="mod">
          <ac:chgData name="佐藤　寛也" userId="27837c8b-abaf-4096-b544-58e4cbe7054e" providerId="ADAL" clId="{A9094E81-6561-4120-816C-242F1C16E085}" dt="2024-09-06T02:21:35.438" v="2225" actId="313"/>
          <ac:spMkLst>
            <pc:docMk/>
            <pc:sldMk cId="2076077362" sldId="1419"/>
            <ac:spMk id="23" creationId="{B2B61A32-862D-8E9D-646A-B154295D07A6}"/>
          </ac:spMkLst>
        </pc:spChg>
      </pc:sldChg>
      <pc:sldChg chg="modSp mod">
        <pc:chgData name="佐藤　寛也" userId="27837c8b-abaf-4096-b544-58e4cbe7054e" providerId="ADAL" clId="{A9094E81-6561-4120-816C-242F1C16E085}" dt="2024-09-06T02:21:14.854" v="2208"/>
        <pc:sldMkLst>
          <pc:docMk/>
          <pc:sldMk cId="4062808417" sldId="1420"/>
        </pc:sldMkLst>
        <pc:spChg chg="mod">
          <ac:chgData name="佐藤　寛也" userId="27837c8b-abaf-4096-b544-58e4cbe7054e" providerId="ADAL" clId="{A9094E81-6561-4120-816C-242F1C16E085}" dt="2024-09-06T02:21:14.854" v="2208"/>
          <ac:spMkLst>
            <pc:docMk/>
            <pc:sldMk cId="4062808417" sldId="1420"/>
            <ac:spMk id="8" creationId="{F559ACF0-37FF-A151-E0E8-C6FA9D00A6E5}"/>
          </ac:spMkLst>
        </pc:spChg>
      </pc:sldChg>
      <pc:sldChg chg="addSp delSp modSp mod">
        <pc:chgData name="佐藤　寛也" userId="27837c8b-abaf-4096-b544-58e4cbe7054e" providerId="ADAL" clId="{A9094E81-6561-4120-816C-242F1C16E085}" dt="2024-09-05T07:30:50.101" v="243" actId="14100"/>
        <pc:sldMkLst>
          <pc:docMk/>
          <pc:sldMk cId="1871126053" sldId="1421"/>
        </pc:sldMkLst>
        <pc:spChg chg="add mod ord">
          <ac:chgData name="佐藤　寛也" userId="27837c8b-abaf-4096-b544-58e4cbe7054e" providerId="ADAL" clId="{A9094E81-6561-4120-816C-242F1C16E085}" dt="2024-09-05T07:30:50.101" v="243" actId="14100"/>
          <ac:spMkLst>
            <pc:docMk/>
            <pc:sldMk cId="1871126053" sldId="1421"/>
            <ac:spMk id="3" creationId="{02BDDDC8-EC90-BDE7-A852-EFDD94D0E4FF}"/>
          </ac:spMkLst>
        </pc:spChg>
        <pc:spChg chg="del">
          <ac:chgData name="佐藤　寛也" userId="27837c8b-abaf-4096-b544-58e4cbe7054e" providerId="ADAL" clId="{A9094E81-6561-4120-816C-242F1C16E085}" dt="2024-09-05T07:30:01.629" v="223" actId="478"/>
          <ac:spMkLst>
            <pc:docMk/>
            <pc:sldMk cId="1871126053" sldId="1421"/>
            <ac:spMk id="7" creationId="{E6841908-A8E9-6215-5025-B1EDCB9F35AE}"/>
          </ac:spMkLst>
        </pc:spChg>
        <pc:spChg chg="mod">
          <ac:chgData name="佐藤　寛也" userId="27837c8b-abaf-4096-b544-58e4cbe7054e" providerId="ADAL" clId="{A9094E81-6561-4120-816C-242F1C16E085}" dt="2024-09-05T07:30:32.110" v="231" actId="255"/>
          <ac:spMkLst>
            <pc:docMk/>
            <pc:sldMk cId="1871126053" sldId="1421"/>
            <ac:spMk id="8" creationId="{F559ACF0-37FF-A151-E0E8-C6FA9D00A6E5}"/>
          </ac:spMkLst>
        </pc:spChg>
        <pc:spChg chg="del">
          <ac:chgData name="佐藤　寛也" userId="27837c8b-abaf-4096-b544-58e4cbe7054e" providerId="ADAL" clId="{A9094E81-6561-4120-816C-242F1C16E085}" dt="2024-09-05T07:30:01.629" v="223" actId="478"/>
          <ac:spMkLst>
            <pc:docMk/>
            <pc:sldMk cId="1871126053" sldId="1421"/>
            <ac:spMk id="10" creationId="{3E3B4A2F-AE42-613A-3D28-DCAE1D2EF1BE}"/>
          </ac:spMkLst>
        </pc:spChg>
        <pc:spChg chg="del">
          <ac:chgData name="佐藤　寛也" userId="27837c8b-abaf-4096-b544-58e4cbe7054e" providerId="ADAL" clId="{A9094E81-6561-4120-816C-242F1C16E085}" dt="2024-09-05T07:30:01.629" v="223" actId="478"/>
          <ac:spMkLst>
            <pc:docMk/>
            <pc:sldMk cId="1871126053" sldId="1421"/>
            <ac:spMk id="12" creationId="{5F413330-3DA6-3C15-D442-525E6FC45241}"/>
          </ac:spMkLst>
        </pc:spChg>
      </pc:sldChg>
      <pc:sldChg chg="addSp modSp mod">
        <pc:chgData name="佐藤　寛也" userId="27837c8b-abaf-4096-b544-58e4cbe7054e" providerId="ADAL" clId="{A9094E81-6561-4120-816C-242F1C16E085}" dt="2024-09-06T02:21:14.854" v="2208"/>
        <pc:sldMkLst>
          <pc:docMk/>
          <pc:sldMk cId="831887377" sldId="1422"/>
        </pc:sldMkLst>
        <pc:spChg chg="mod">
          <ac:chgData name="佐藤　寛也" userId="27837c8b-abaf-4096-b544-58e4cbe7054e" providerId="ADAL" clId="{A9094E81-6561-4120-816C-242F1C16E085}" dt="2024-09-05T07:32:12.786" v="260" actId="20577"/>
          <ac:spMkLst>
            <pc:docMk/>
            <pc:sldMk cId="831887377" sldId="1422"/>
            <ac:spMk id="5" creationId="{B5B2DC9F-2FD5-9D01-68FA-0CED6D973A38}"/>
          </ac:spMkLst>
        </pc:spChg>
        <pc:spChg chg="mod">
          <ac:chgData name="佐藤　寛也" userId="27837c8b-abaf-4096-b544-58e4cbe7054e" providerId="ADAL" clId="{A9094E81-6561-4120-816C-242F1C16E085}" dt="2024-09-06T02:21:14.854" v="2208"/>
          <ac:spMkLst>
            <pc:docMk/>
            <pc:sldMk cId="831887377" sldId="1422"/>
            <ac:spMk id="6" creationId="{CD4A0B22-6409-7CFC-AA7F-1A62DA80B38F}"/>
          </ac:spMkLst>
        </pc:spChg>
        <pc:spChg chg="mod">
          <ac:chgData name="佐藤　寛也" userId="27837c8b-abaf-4096-b544-58e4cbe7054e" providerId="ADAL" clId="{A9094E81-6561-4120-816C-242F1C16E085}" dt="2024-09-06T02:21:14.854" v="2208"/>
          <ac:spMkLst>
            <pc:docMk/>
            <pc:sldMk cId="831887377" sldId="1422"/>
            <ac:spMk id="8" creationId="{AA282E11-89F2-46E0-D2EE-589A0DD09D65}"/>
          </ac:spMkLst>
        </pc:spChg>
        <pc:spChg chg="add mod">
          <ac:chgData name="佐藤　寛也" userId="27837c8b-abaf-4096-b544-58e4cbe7054e" providerId="ADAL" clId="{A9094E81-6561-4120-816C-242F1C16E085}" dt="2024-09-05T07:33:17.073" v="373" actId="207"/>
          <ac:spMkLst>
            <pc:docMk/>
            <pc:sldMk cId="831887377" sldId="1422"/>
            <ac:spMk id="11" creationId="{7C0EAFFA-CD0D-36D4-9E48-0C3626C376A4}"/>
          </ac:spMkLst>
        </pc:spChg>
        <pc:picChg chg="add mod">
          <ac:chgData name="佐藤　寛也" userId="27837c8b-abaf-4096-b544-58e4cbe7054e" providerId="ADAL" clId="{A9094E81-6561-4120-816C-242F1C16E085}" dt="2024-09-05T07:33:29.010" v="377" actId="1076"/>
          <ac:picMkLst>
            <pc:docMk/>
            <pc:sldMk cId="831887377" sldId="1422"/>
            <ac:picMk id="12" creationId="{96C834B8-2204-1373-6DA2-27F537774041}"/>
          </ac:picMkLst>
        </pc:picChg>
      </pc:sldChg>
      <pc:sldChg chg="modSp mod ord">
        <pc:chgData name="佐藤　寛也" userId="27837c8b-abaf-4096-b544-58e4cbe7054e" providerId="ADAL" clId="{A9094E81-6561-4120-816C-242F1C16E085}" dt="2024-09-06T03:43:30.540" v="2278"/>
        <pc:sldMkLst>
          <pc:docMk/>
          <pc:sldMk cId="2788459961" sldId="1423"/>
        </pc:sldMkLst>
        <pc:spChg chg="mod">
          <ac:chgData name="佐藤　寛也" userId="27837c8b-abaf-4096-b544-58e4cbe7054e" providerId="ADAL" clId="{A9094E81-6561-4120-816C-242F1C16E085}" dt="2024-09-06T02:21:30.041" v="2212" actId="313"/>
          <ac:spMkLst>
            <pc:docMk/>
            <pc:sldMk cId="2788459961" sldId="1423"/>
            <ac:spMk id="10" creationId="{BCA40355-A329-6663-71D6-4F04BFD42927}"/>
          </ac:spMkLst>
        </pc:spChg>
      </pc:sldChg>
      <pc:sldChg chg="modSp mod ord">
        <pc:chgData name="佐藤　寛也" userId="27837c8b-abaf-4096-b544-58e4cbe7054e" providerId="ADAL" clId="{A9094E81-6561-4120-816C-242F1C16E085}" dt="2024-09-06T02:21:28.969" v="2210" actId="313"/>
        <pc:sldMkLst>
          <pc:docMk/>
          <pc:sldMk cId="1338483940" sldId="1424"/>
        </pc:sldMkLst>
        <pc:spChg chg="mod">
          <ac:chgData name="佐藤　寛也" userId="27837c8b-abaf-4096-b544-58e4cbe7054e" providerId="ADAL" clId="{A9094E81-6561-4120-816C-242F1C16E085}" dt="2024-09-06T02:21:28.969" v="2210" actId="313"/>
          <ac:spMkLst>
            <pc:docMk/>
            <pc:sldMk cId="1338483940" sldId="1424"/>
            <ac:spMk id="10" creationId="{BCA40355-A329-6663-71D6-4F04BFD42927}"/>
          </ac:spMkLst>
        </pc:spChg>
      </pc:sldChg>
      <pc:sldChg chg="modSp">
        <pc:chgData name="佐藤　寛也" userId="27837c8b-abaf-4096-b544-58e4cbe7054e" providerId="ADAL" clId="{A9094E81-6561-4120-816C-242F1C16E085}" dt="2024-09-06T02:21:14.854" v="2208"/>
        <pc:sldMkLst>
          <pc:docMk/>
          <pc:sldMk cId="3667310586" sldId="1425"/>
        </pc:sldMkLst>
        <pc:spChg chg="mod">
          <ac:chgData name="佐藤　寛也" userId="27837c8b-abaf-4096-b544-58e4cbe7054e" providerId="ADAL" clId="{A9094E81-6561-4120-816C-242F1C16E085}" dt="2024-09-06T02:21:14.854" v="2208"/>
          <ac:spMkLst>
            <pc:docMk/>
            <pc:sldMk cId="3667310586" sldId="1425"/>
            <ac:spMk id="6" creationId="{C003FEEE-3EDF-D558-AABF-2FC315F44588}"/>
          </ac:spMkLst>
        </pc:spChg>
      </pc:sldChg>
      <pc:sldChg chg="delSp modSp mod">
        <pc:chgData name="佐藤　寛也" userId="27837c8b-abaf-4096-b544-58e4cbe7054e" providerId="ADAL" clId="{A9094E81-6561-4120-816C-242F1C16E085}" dt="2024-09-06T03:48:54.887" v="2639" actId="478"/>
        <pc:sldMkLst>
          <pc:docMk/>
          <pc:sldMk cId="2909231873" sldId="1426"/>
        </pc:sldMkLst>
        <pc:spChg chg="mod">
          <ac:chgData name="佐藤　寛也" userId="27837c8b-abaf-4096-b544-58e4cbe7054e" providerId="ADAL" clId="{A9094E81-6561-4120-816C-242F1C16E085}" dt="2024-09-06T01:46:27.588" v="1271" actId="14100"/>
          <ac:spMkLst>
            <pc:docMk/>
            <pc:sldMk cId="2909231873" sldId="1426"/>
            <ac:spMk id="7" creationId="{0041EF4E-E882-0F31-C402-6AF9AE146623}"/>
          </ac:spMkLst>
        </pc:spChg>
        <pc:spChg chg="mod">
          <ac:chgData name="佐藤　寛也" userId="27837c8b-abaf-4096-b544-58e4cbe7054e" providerId="ADAL" clId="{A9094E81-6561-4120-816C-242F1C16E085}" dt="2024-09-06T01:46:27.588" v="1271" actId="14100"/>
          <ac:spMkLst>
            <pc:docMk/>
            <pc:sldMk cId="2909231873" sldId="1426"/>
            <ac:spMk id="8" creationId="{F29D2744-8688-AC39-1F93-AAC6306DAD5C}"/>
          </ac:spMkLst>
        </pc:spChg>
        <pc:spChg chg="del">
          <ac:chgData name="佐藤　寛也" userId="27837c8b-abaf-4096-b544-58e4cbe7054e" providerId="ADAL" clId="{A9094E81-6561-4120-816C-242F1C16E085}" dt="2024-09-05T08:00:40.257" v="1083" actId="478"/>
          <ac:spMkLst>
            <pc:docMk/>
            <pc:sldMk cId="2909231873" sldId="1426"/>
            <ac:spMk id="9" creationId="{48A785E3-F707-77F1-01E4-AAC55DC74365}"/>
          </ac:spMkLst>
        </pc:spChg>
        <pc:spChg chg="mod">
          <ac:chgData name="佐藤　寛也" userId="27837c8b-abaf-4096-b544-58e4cbe7054e" providerId="ADAL" clId="{A9094E81-6561-4120-816C-242F1C16E085}" dt="2024-09-06T01:46:27.588" v="1271" actId="14100"/>
          <ac:spMkLst>
            <pc:docMk/>
            <pc:sldMk cId="2909231873" sldId="1426"/>
            <ac:spMk id="12" creationId="{94610251-10B3-771D-0644-9FB939428196}"/>
          </ac:spMkLst>
        </pc:spChg>
        <pc:spChg chg="del">
          <ac:chgData name="佐藤　寛也" userId="27837c8b-abaf-4096-b544-58e4cbe7054e" providerId="ADAL" clId="{A9094E81-6561-4120-816C-242F1C16E085}" dt="2024-09-05T08:00:40.257" v="1083" actId="478"/>
          <ac:spMkLst>
            <pc:docMk/>
            <pc:sldMk cId="2909231873" sldId="1426"/>
            <ac:spMk id="13" creationId="{06A2E20A-51F4-4798-D850-0C576D1F75B4}"/>
          </ac:spMkLst>
        </pc:spChg>
        <pc:spChg chg="del mod">
          <ac:chgData name="佐藤　寛也" userId="27837c8b-abaf-4096-b544-58e4cbe7054e" providerId="ADAL" clId="{A9094E81-6561-4120-816C-242F1C16E085}" dt="2024-09-06T03:48:54.887" v="2639" actId="478"/>
          <ac:spMkLst>
            <pc:docMk/>
            <pc:sldMk cId="2909231873" sldId="1426"/>
            <ac:spMk id="18" creationId="{04FD3D4C-226C-5C5F-CA1A-E2BCFB916397}"/>
          </ac:spMkLst>
        </pc:spChg>
        <pc:spChg chg="del">
          <ac:chgData name="佐藤　寛也" userId="27837c8b-abaf-4096-b544-58e4cbe7054e" providerId="ADAL" clId="{A9094E81-6561-4120-816C-242F1C16E085}" dt="2024-09-05T08:00:40.257" v="1083" actId="478"/>
          <ac:spMkLst>
            <pc:docMk/>
            <pc:sldMk cId="2909231873" sldId="1426"/>
            <ac:spMk id="19" creationId="{E69CA4C8-4097-0BC2-4F8E-8EECC86EE042}"/>
          </ac:spMkLst>
        </pc:spChg>
        <pc:spChg chg="del">
          <ac:chgData name="佐藤　寛也" userId="27837c8b-abaf-4096-b544-58e4cbe7054e" providerId="ADAL" clId="{A9094E81-6561-4120-816C-242F1C16E085}" dt="2024-09-05T08:00:40.257" v="1083" actId="478"/>
          <ac:spMkLst>
            <pc:docMk/>
            <pc:sldMk cId="2909231873" sldId="1426"/>
            <ac:spMk id="21" creationId="{BB2A721D-C126-8BCA-F0B3-44EFDFFE4E94}"/>
          </ac:spMkLst>
        </pc:spChg>
        <pc:spChg chg="del">
          <ac:chgData name="佐藤　寛也" userId="27837c8b-abaf-4096-b544-58e4cbe7054e" providerId="ADAL" clId="{A9094E81-6561-4120-816C-242F1C16E085}" dt="2024-09-05T08:00:40.257" v="1083" actId="478"/>
          <ac:spMkLst>
            <pc:docMk/>
            <pc:sldMk cId="2909231873" sldId="1426"/>
            <ac:spMk id="24" creationId="{C9FFFACD-E595-1896-F37D-F5D409AA3893}"/>
          </ac:spMkLst>
        </pc:spChg>
        <pc:spChg chg="del">
          <ac:chgData name="佐藤　寛也" userId="27837c8b-abaf-4096-b544-58e4cbe7054e" providerId="ADAL" clId="{A9094E81-6561-4120-816C-242F1C16E085}" dt="2024-09-05T08:00:40.257" v="1083" actId="478"/>
          <ac:spMkLst>
            <pc:docMk/>
            <pc:sldMk cId="2909231873" sldId="1426"/>
            <ac:spMk id="27" creationId="{486B6C84-DBB0-0322-9CCD-617A7474404D}"/>
          </ac:spMkLst>
        </pc:spChg>
        <pc:spChg chg="del">
          <ac:chgData name="佐藤　寛也" userId="27837c8b-abaf-4096-b544-58e4cbe7054e" providerId="ADAL" clId="{A9094E81-6561-4120-816C-242F1C16E085}" dt="2024-09-05T08:00:40.257" v="1083" actId="478"/>
          <ac:spMkLst>
            <pc:docMk/>
            <pc:sldMk cId="2909231873" sldId="1426"/>
            <ac:spMk id="29" creationId="{FAC8FBC5-4EDF-303D-EB2B-9270EA7CEA7F}"/>
          </ac:spMkLst>
        </pc:spChg>
        <pc:spChg chg="mod">
          <ac:chgData name="佐藤　寛也" userId="27837c8b-abaf-4096-b544-58e4cbe7054e" providerId="ADAL" clId="{A9094E81-6561-4120-816C-242F1C16E085}" dt="2024-09-06T02:21:31.713" v="2214" actId="313"/>
          <ac:spMkLst>
            <pc:docMk/>
            <pc:sldMk cId="2909231873" sldId="1426"/>
            <ac:spMk id="33" creationId="{EE1E637B-1514-66F4-93E1-0105460B78DB}"/>
          </ac:spMkLst>
        </pc:spChg>
      </pc:sldChg>
      <pc:sldChg chg="delSp modSp mod">
        <pc:chgData name="佐藤　寛也" userId="27837c8b-abaf-4096-b544-58e4cbe7054e" providerId="ADAL" clId="{A9094E81-6561-4120-816C-242F1C16E085}" dt="2024-09-06T03:48:57.422" v="2640" actId="478"/>
        <pc:sldMkLst>
          <pc:docMk/>
          <pc:sldMk cId="4044509172" sldId="1427"/>
        </pc:sldMkLst>
        <pc:spChg chg="mod">
          <ac:chgData name="佐藤　寛也" userId="27837c8b-abaf-4096-b544-58e4cbe7054e" providerId="ADAL" clId="{A9094E81-6561-4120-816C-242F1C16E085}" dt="2024-09-06T01:46:33.937" v="1272" actId="14100"/>
          <ac:spMkLst>
            <pc:docMk/>
            <pc:sldMk cId="4044509172" sldId="1427"/>
            <ac:spMk id="8" creationId="{F29D2744-8688-AC39-1F93-AAC6306DAD5C}"/>
          </ac:spMkLst>
        </pc:spChg>
        <pc:spChg chg="del">
          <ac:chgData name="佐藤　寛也" userId="27837c8b-abaf-4096-b544-58e4cbe7054e" providerId="ADAL" clId="{A9094E81-6561-4120-816C-242F1C16E085}" dt="2024-09-05T08:00:54.358" v="1084" actId="478"/>
          <ac:spMkLst>
            <pc:docMk/>
            <pc:sldMk cId="4044509172" sldId="1427"/>
            <ac:spMk id="9" creationId="{48A785E3-F707-77F1-01E4-AAC55DC74365}"/>
          </ac:spMkLst>
        </pc:spChg>
        <pc:spChg chg="mod">
          <ac:chgData name="佐藤　寛也" userId="27837c8b-abaf-4096-b544-58e4cbe7054e" providerId="ADAL" clId="{A9094E81-6561-4120-816C-242F1C16E085}" dt="2024-09-06T01:46:33.937" v="1272" actId="14100"/>
          <ac:spMkLst>
            <pc:docMk/>
            <pc:sldMk cId="4044509172" sldId="1427"/>
            <ac:spMk id="14" creationId="{FA508D0C-422F-7EC7-817F-379889FF4A4F}"/>
          </ac:spMkLst>
        </pc:spChg>
        <pc:spChg chg="del mod">
          <ac:chgData name="佐藤　寛也" userId="27837c8b-abaf-4096-b544-58e4cbe7054e" providerId="ADAL" clId="{A9094E81-6561-4120-816C-242F1C16E085}" dt="2024-09-06T03:48:57.422" v="2640" actId="478"/>
          <ac:spMkLst>
            <pc:docMk/>
            <pc:sldMk cId="4044509172" sldId="1427"/>
            <ac:spMk id="18" creationId="{04FD3D4C-226C-5C5F-CA1A-E2BCFB916397}"/>
          </ac:spMkLst>
        </pc:spChg>
        <pc:spChg chg="del">
          <ac:chgData name="佐藤　寛也" userId="27837c8b-abaf-4096-b544-58e4cbe7054e" providerId="ADAL" clId="{A9094E81-6561-4120-816C-242F1C16E085}" dt="2024-09-05T08:00:54.358" v="1084" actId="478"/>
          <ac:spMkLst>
            <pc:docMk/>
            <pc:sldMk cId="4044509172" sldId="1427"/>
            <ac:spMk id="19" creationId="{E69CA4C8-4097-0BC2-4F8E-8EECC86EE042}"/>
          </ac:spMkLst>
        </pc:spChg>
        <pc:spChg chg="del">
          <ac:chgData name="佐藤　寛也" userId="27837c8b-abaf-4096-b544-58e4cbe7054e" providerId="ADAL" clId="{A9094E81-6561-4120-816C-242F1C16E085}" dt="2024-09-05T08:00:54.358" v="1084" actId="478"/>
          <ac:spMkLst>
            <pc:docMk/>
            <pc:sldMk cId="4044509172" sldId="1427"/>
            <ac:spMk id="21" creationId="{BB2A721D-C126-8BCA-F0B3-44EFDFFE4E94}"/>
          </ac:spMkLst>
        </pc:spChg>
        <pc:spChg chg="del">
          <ac:chgData name="佐藤　寛也" userId="27837c8b-abaf-4096-b544-58e4cbe7054e" providerId="ADAL" clId="{A9094E81-6561-4120-816C-242F1C16E085}" dt="2024-09-05T08:00:54.358" v="1084" actId="478"/>
          <ac:spMkLst>
            <pc:docMk/>
            <pc:sldMk cId="4044509172" sldId="1427"/>
            <ac:spMk id="27" creationId="{486B6C84-DBB0-0322-9CCD-617A7474404D}"/>
          </ac:spMkLst>
        </pc:spChg>
        <pc:spChg chg="mod">
          <ac:chgData name="佐藤　寛也" userId="27837c8b-abaf-4096-b544-58e4cbe7054e" providerId="ADAL" clId="{A9094E81-6561-4120-816C-242F1C16E085}" dt="2024-09-06T01:46:49.720" v="1274" actId="14100"/>
          <ac:spMkLst>
            <pc:docMk/>
            <pc:sldMk cId="4044509172" sldId="1427"/>
            <ac:spMk id="35" creationId="{D2A18D0E-538E-AB98-29D3-9D0CBCC31022}"/>
          </ac:spMkLst>
        </pc:spChg>
        <pc:spChg chg="del">
          <ac:chgData name="佐藤　寛也" userId="27837c8b-abaf-4096-b544-58e4cbe7054e" providerId="ADAL" clId="{A9094E81-6561-4120-816C-242F1C16E085}" dt="2024-09-05T08:00:54.358" v="1084" actId="478"/>
          <ac:spMkLst>
            <pc:docMk/>
            <pc:sldMk cId="4044509172" sldId="1427"/>
            <ac:spMk id="36" creationId="{029B9EC7-E934-E810-7E90-AA8C5E4D5C32}"/>
          </ac:spMkLst>
        </pc:spChg>
        <pc:spChg chg="del">
          <ac:chgData name="佐藤　寛也" userId="27837c8b-abaf-4096-b544-58e4cbe7054e" providerId="ADAL" clId="{A9094E81-6561-4120-816C-242F1C16E085}" dt="2024-09-05T08:00:54.358" v="1084" actId="478"/>
          <ac:spMkLst>
            <pc:docMk/>
            <pc:sldMk cId="4044509172" sldId="1427"/>
            <ac:spMk id="39" creationId="{2F50DA6D-A885-44DE-4E42-C0C80AFD2130}"/>
          </ac:spMkLst>
        </pc:spChg>
        <pc:spChg chg="del">
          <ac:chgData name="佐藤　寛也" userId="27837c8b-abaf-4096-b544-58e4cbe7054e" providerId="ADAL" clId="{A9094E81-6561-4120-816C-242F1C16E085}" dt="2024-09-05T08:00:54.358" v="1084" actId="478"/>
          <ac:spMkLst>
            <pc:docMk/>
            <pc:sldMk cId="4044509172" sldId="1427"/>
            <ac:spMk id="41" creationId="{E85B0052-F1AF-4C7E-B1D0-7C2E7E7E8CC2}"/>
          </ac:spMkLst>
        </pc:spChg>
        <pc:spChg chg="del">
          <ac:chgData name="佐藤　寛也" userId="27837c8b-abaf-4096-b544-58e4cbe7054e" providerId="ADAL" clId="{A9094E81-6561-4120-816C-242F1C16E085}" dt="2024-09-05T08:00:54.358" v="1084" actId="478"/>
          <ac:spMkLst>
            <pc:docMk/>
            <pc:sldMk cId="4044509172" sldId="1427"/>
            <ac:spMk id="45" creationId="{AF77A358-C9C5-9E5A-F9CC-4CB97CCC2C1E}"/>
          </ac:spMkLst>
        </pc:spChg>
      </pc:sldChg>
      <pc:sldChg chg="modSp">
        <pc:chgData name="佐藤　寛也" userId="27837c8b-abaf-4096-b544-58e4cbe7054e" providerId="ADAL" clId="{A9094E81-6561-4120-816C-242F1C16E085}" dt="2024-09-06T02:21:14.854" v="2208"/>
        <pc:sldMkLst>
          <pc:docMk/>
          <pc:sldMk cId="3714208880" sldId="1428"/>
        </pc:sldMkLst>
        <pc:spChg chg="mod">
          <ac:chgData name="佐藤　寛也" userId="27837c8b-abaf-4096-b544-58e4cbe7054e" providerId="ADAL" clId="{A9094E81-6561-4120-816C-242F1C16E085}" dt="2024-09-06T02:21:14.854" v="2208"/>
          <ac:spMkLst>
            <pc:docMk/>
            <pc:sldMk cId="3714208880" sldId="1428"/>
            <ac:spMk id="3" creationId="{7652E8F8-0037-2433-32E3-09FAFF1B0836}"/>
          </ac:spMkLst>
        </pc:spChg>
      </pc:sldChg>
      <pc:sldChg chg="modSp mod">
        <pc:chgData name="佐藤　寛也" userId="27837c8b-abaf-4096-b544-58e4cbe7054e" providerId="ADAL" clId="{A9094E81-6561-4120-816C-242F1C16E085}" dt="2024-09-06T02:21:14.854" v="2208"/>
        <pc:sldMkLst>
          <pc:docMk/>
          <pc:sldMk cId="48047313" sldId="1430"/>
        </pc:sldMkLst>
        <pc:spChg chg="mod">
          <ac:chgData name="佐藤　寛也" userId="27837c8b-abaf-4096-b544-58e4cbe7054e" providerId="ADAL" clId="{A9094E81-6561-4120-816C-242F1C16E085}" dt="2024-09-06T02:21:14.854" v="2208"/>
          <ac:spMkLst>
            <pc:docMk/>
            <pc:sldMk cId="48047313" sldId="1430"/>
            <ac:spMk id="3" creationId="{FD14BA28-652C-56EB-6136-12A5FFEC79BA}"/>
          </ac:spMkLst>
        </pc:spChg>
        <pc:graphicFrameChg chg="mod">
          <ac:chgData name="佐藤　寛也" userId="27837c8b-abaf-4096-b544-58e4cbe7054e" providerId="ADAL" clId="{A9094E81-6561-4120-816C-242F1C16E085}" dt="2024-09-06T01:51:06.363" v="1306" actId="1076"/>
          <ac:graphicFrameMkLst>
            <pc:docMk/>
            <pc:sldMk cId="48047313" sldId="1430"/>
            <ac:graphicFrameMk id="7" creationId="{BB4F060D-4F99-121E-787E-6CEE6E020015}"/>
          </ac:graphicFrameMkLst>
        </pc:graphicFrameChg>
      </pc:sldChg>
      <pc:sldChg chg="modSp">
        <pc:chgData name="佐藤　寛也" userId="27837c8b-abaf-4096-b544-58e4cbe7054e" providerId="ADAL" clId="{A9094E81-6561-4120-816C-242F1C16E085}" dt="2024-09-06T02:21:14.854" v="2208"/>
        <pc:sldMkLst>
          <pc:docMk/>
          <pc:sldMk cId="3912971870" sldId="1431"/>
        </pc:sldMkLst>
        <pc:spChg chg="mod">
          <ac:chgData name="佐藤　寛也" userId="27837c8b-abaf-4096-b544-58e4cbe7054e" providerId="ADAL" clId="{A9094E81-6561-4120-816C-242F1C16E085}" dt="2024-09-06T02:21:14.854" v="2208"/>
          <ac:spMkLst>
            <pc:docMk/>
            <pc:sldMk cId="3912971870" sldId="1431"/>
            <ac:spMk id="3" creationId="{84303559-4756-C9A8-F41D-7CE19E912A49}"/>
          </ac:spMkLst>
        </pc:spChg>
      </pc:sldChg>
      <pc:sldChg chg="delSp modSp mod">
        <pc:chgData name="佐藤　寛也" userId="27837c8b-abaf-4096-b544-58e4cbe7054e" providerId="ADAL" clId="{A9094E81-6561-4120-816C-242F1C16E085}" dt="2024-09-06T02:21:32.478" v="2216" actId="313"/>
        <pc:sldMkLst>
          <pc:docMk/>
          <pc:sldMk cId="1375208053" sldId="1432"/>
        </pc:sldMkLst>
        <pc:spChg chg="mod">
          <ac:chgData name="佐藤　寛也" userId="27837c8b-abaf-4096-b544-58e4cbe7054e" providerId="ADAL" clId="{A9094E81-6561-4120-816C-242F1C16E085}" dt="2024-09-05T07:40:25.390" v="514" actId="6559"/>
          <ac:spMkLst>
            <pc:docMk/>
            <pc:sldMk cId="1375208053" sldId="1432"/>
            <ac:spMk id="5" creationId="{2698E3F2-062F-2FA8-F65C-A2962D50377B}"/>
          </ac:spMkLst>
        </pc:spChg>
        <pc:spChg chg="mod">
          <ac:chgData name="佐藤　寛也" userId="27837c8b-abaf-4096-b544-58e4cbe7054e" providerId="ADAL" clId="{A9094E81-6561-4120-816C-242F1C16E085}" dt="2024-09-06T02:21:14.854" v="2208"/>
          <ac:spMkLst>
            <pc:docMk/>
            <pc:sldMk cId="1375208053" sldId="1432"/>
            <ac:spMk id="6" creationId="{35139EF6-BF15-5B58-01D4-56A4EB5AE44C}"/>
          </ac:spMkLst>
        </pc:spChg>
        <pc:spChg chg="mod">
          <ac:chgData name="佐藤　寛也" userId="27837c8b-abaf-4096-b544-58e4cbe7054e" providerId="ADAL" clId="{A9094E81-6561-4120-816C-242F1C16E085}" dt="2024-09-05T07:40:08.837" v="484" actId="1035"/>
          <ac:spMkLst>
            <pc:docMk/>
            <pc:sldMk cId="1375208053" sldId="1432"/>
            <ac:spMk id="8" creationId="{7D353119-C611-9A7C-4C53-EE27B859451A}"/>
          </ac:spMkLst>
        </pc:spChg>
        <pc:spChg chg="mod">
          <ac:chgData name="佐藤　寛也" userId="27837c8b-abaf-4096-b544-58e4cbe7054e" providerId="ADAL" clId="{A9094E81-6561-4120-816C-242F1C16E085}" dt="2024-09-06T02:21:32.478" v="2216" actId="313"/>
          <ac:spMkLst>
            <pc:docMk/>
            <pc:sldMk cId="1375208053" sldId="1432"/>
            <ac:spMk id="9" creationId="{DAC98CB7-2EFE-BC03-5859-C615237D5119}"/>
          </ac:spMkLst>
        </pc:spChg>
        <pc:spChg chg="mod">
          <ac:chgData name="佐藤　寛也" userId="27837c8b-abaf-4096-b544-58e4cbe7054e" providerId="ADAL" clId="{A9094E81-6561-4120-816C-242F1C16E085}" dt="2024-09-05T07:40:08.837" v="484" actId="1035"/>
          <ac:spMkLst>
            <pc:docMk/>
            <pc:sldMk cId="1375208053" sldId="1432"/>
            <ac:spMk id="12" creationId="{F4F9B43F-26DF-5B19-69DA-5096703AB082}"/>
          </ac:spMkLst>
        </pc:spChg>
        <pc:spChg chg="mod">
          <ac:chgData name="佐藤　寛也" userId="27837c8b-abaf-4096-b544-58e4cbe7054e" providerId="ADAL" clId="{A9094E81-6561-4120-816C-242F1C16E085}" dt="2024-09-05T07:40:08.837" v="484" actId="1035"/>
          <ac:spMkLst>
            <pc:docMk/>
            <pc:sldMk cId="1375208053" sldId="1432"/>
            <ac:spMk id="15" creationId="{D0E5C0F2-768E-1E8F-C73A-BF84DE06E5FA}"/>
          </ac:spMkLst>
        </pc:spChg>
        <pc:spChg chg="mod">
          <ac:chgData name="佐藤　寛也" userId="27837c8b-abaf-4096-b544-58e4cbe7054e" providerId="ADAL" clId="{A9094E81-6561-4120-816C-242F1C16E085}" dt="2024-09-05T07:40:08.837" v="484" actId="1035"/>
          <ac:spMkLst>
            <pc:docMk/>
            <pc:sldMk cId="1375208053" sldId="1432"/>
            <ac:spMk id="16" creationId="{CC8EF7F7-80EF-DBB0-0BB2-3DB78FDFACF3}"/>
          </ac:spMkLst>
        </pc:spChg>
        <pc:spChg chg="del">
          <ac:chgData name="佐藤　寛也" userId="27837c8b-abaf-4096-b544-58e4cbe7054e" providerId="ADAL" clId="{A9094E81-6561-4120-816C-242F1C16E085}" dt="2024-09-05T07:40:00.087" v="480" actId="478"/>
          <ac:spMkLst>
            <pc:docMk/>
            <pc:sldMk cId="1375208053" sldId="1432"/>
            <ac:spMk id="17" creationId="{BF5A5CFF-405C-7C9E-E3DD-AA93F18D5072}"/>
          </ac:spMkLst>
        </pc:spChg>
        <pc:spChg chg="del">
          <ac:chgData name="佐藤　寛也" userId="27837c8b-abaf-4096-b544-58e4cbe7054e" providerId="ADAL" clId="{A9094E81-6561-4120-816C-242F1C16E085}" dt="2024-09-05T07:40:00.087" v="480" actId="478"/>
          <ac:spMkLst>
            <pc:docMk/>
            <pc:sldMk cId="1375208053" sldId="1432"/>
            <ac:spMk id="18" creationId="{5FEAF203-E527-7131-BC28-8C0BC813B4A7}"/>
          </ac:spMkLst>
        </pc:spChg>
        <pc:spChg chg="del">
          <ac:chgData name="佐藤　寛也" userId="27837c8b-abaf-4096-b544-58e4cbe7054e" providerId="ADAL" clId="{A9094E81-6561-4120-816C-242F1C16E085}" dt="2024-09-05T07:40:00.087" v="480" actId="478"/>
          <ac:spMkLst>
            <pc:docMk/>
            <pc:sldMk cId="1375208053" sldId="1432"/>
            <ac:spMk id="19" creationId="{1E2DCB6D-F3DD-0EE2-F31E-A3F75F294F68}"/>
          </ac:spMkLst>
        </pc:spChg>
        <pc:picChg chg="mod">
          <ac:chgData name="佐藤　寛也" userId="27837c8b-abaf-4096-b544-58e4cbe7054e" providerId="ADAL" clId="{A9094E81-6561-4120-816C-242F1C16E085}" dt="2024-09-05T07:40:08.837" v="484" actId="1035"/>
          <ac:picMkLst>
            <pc:docMk/>
            <pc:sldMk cId="1375208053" sldId="1432"/>
            <ac:picMk id="14" creationId="{E453795A-2F7E-F49E-0807-369FB82D0ED5}"/>
          </ac:picMkLst>
        </pc:picChg>
        <pc:cxnChg chg="mod">
          <ac:chgData name="佐藤　寛也" userId="27837c8b-abaf-4096-b544-58e4cbe7054e" providerId="ADAL" clId="{A9094E81-6561-4120-816C-242F1C16E085}" dt="2024-09-05T07:40:08.837" v="484" actId="1035"/>
          <ac:cxnSpMkLst>
            <pc:docMk/>
            <pc:sldMk cId="1375208053" sldId="1432"/>
            <ac:cxnSpMk id="7" creationId="{1FB195D4-F50C-C497-9430-71EBC3FC9B0E}"/>
          </ac:cxnSpMkLst>
        </pc:cxnChg>
        <pc:cxnChg chg="mod">
          <ac:chgData name="佐藤　寛也" userId="27837c8b-abaf-4096-b544-58e4cbe7054e" providerId="ADAL" clId="{A9094E81-6561-4120-816C-242F1C16E085}" dt="2024-09-05T07:40:08.837" v="484" actId="1035"/>
          <ac:cxnSpMkLst>
            <pc:docMk/>
            <pc:sldMk cId="1375208053" sldId="1432"/>
            <ac:cxnSpMk id="11" creationId="{EEDA5E46-DC80-F87B-1509-2BACBEF6AE75}"/>
          </ac:cxnSpMkLst>
        </pc:cxnChg>
      </pc:sldChg>
      <pc:sldChg chg="modSp mod">
        <pc:chgData name="佐藤　寛也" userId="27837c8b-abaf-4096-b544-58e4cbe7054e" providerId="ADAL" clId="{A9094E81-6561-4120-816C-242F1C16E085}" dt="2024-09-06T01:53:07.198" v="1383" actId="404"/>
        <pc:sldMkLst>
          <pc:docMk/>
          <pc:sldMk cId="1478213034" sldId="1433"/>
        </pc:sldMkLst>
        <pc:spChg chg="mod">
          <ac:chgData name="佐藤　寛也" userId="27837c8b-abaf-4096-b544-58e4cbe7054e" providerId="ADAL" clId="{A9094E81-6561-4120-816C-242F1C16E085}" dt="2024-09-06T01:53:07.198" v="1383" actId="404"/>
          <ac:spMkLst>
            <pc:docMk/>
            <pc:sldMk cId="1478213034" sldId="1433"/>
            <ac:spMk id="6" creationId="{EF77E6F7-F20E-9EF9-7665-BF93F7603ABE}"/>
          </ac:spMkLst>
        </pc:spChg>
      </pc:sldChg>
      <pc:sldChg chg="modSp mod">
        <pc:chgData name="佐藤　寛也" userId="27837c8b-abaf-4096-b544-58e4cbe7054e" providerId="ADAL" clId="{A9094E81-6561-4120-816C-242F1C16E085}" dt="2024-09-06T02:21:14.854" v="2208"/>
        <pc:sldMkLst>
          <pc:docMk/>
          <pc:sldMk cId="3955812757" sldId="1434"/>
        </pc:sldMkLst>
        <pc:spChg chg="mod">
          <ac:chgData name="佐藤　寛也" userId="27837c8b-abaf-4096-b544-58e4cbe7054e" providerId="ADAL" clId="{A9094E81-6561-4120-816C-242F1C16E085}" dt="2024-09-06T01:54:14.265" v="1384"/>
          <ac:spMkLst>
            <pc:docMk/>
            <pc:sldMk cId="3955812757" sldId="1434"/>
            <ac:spMk id="2" creationId="{749CD64F-CA5F-14CC-6BF9-526AA811C75C}"/>
          </ac:spMkLst>
        </pc:spChg>
        <pc:spChg chg="mod">
          <ac:chgData name="佐藤　寛也" userId="27837c8b-abaf-4096-b544-58e4cbe7054e" providerId="ADAL" clId="{A9094E81-6561-4120-816C-242F1C16E085}" dt="2024-09-06T02:21:14.854" v="2208"/>
          <ac:spMkLst>
            <pc:docMk/>
            <pc:sldMk cId="3955812757" sldId="1434"/>
            <ac:spMk id="3" creationId="{AEFB3048-F9CF-A807-A4F4-10547D4E3F66}"/>
          </ac:spMkLst>
        </pc:spChg>
        <pc:spChg chg="mod">
          <ac:chgData name="佐藤　寛也" userId="27837c8b-abaf-4096-b544-58e4cbe7054e" providerId="ADAL" clId="{A9094E81-6561-4120-816C-242F1C16E085}" dt="2024-09-06T01:55:14.056" v="1411" actId="1035"/>
          <ac:spMkLst>
            <pc:docMk/>
            <pc:sldMk cId="3955812757" sldId="1434"/>
            <ac:spMk id="7" creationId="{1B785681-1FE2-A3F1-9D2B-4BDEB07BE417}"/>
          </ac:spMkLst>
        </pc:spChg>
      </pc:sldChg>
      <pc:sldChg chg="modSp mod">
        <pc:chgData name="佐藤　寛也" userId="27837c8b-abaf-4096-b544-58e4cbe7054e" providerId="ADAL" clId="{A9094E81-6561-4120-816C-242F1C16E085}" dt="2024-09-06T02:21:32.838" v="2217" actId="313"/>
        <pc:sldMkLst>
          <pc:docMk/>
          <pc:sldMk cId="3874856611" sldId="1435"/>
        </pc:sldMkLst>
        <pc:spChg chg="mod">
          <ac:chgData name="佐藤　寛也" userId="27837c8b-abaf-4096-b544-58e4cbe7054e" providerId="ADAL" clId="{A9094E81-6561-4120-816C-242F1C16E085}" dt="2024-09-06T02:21:32.838" v="2217" actId="313"/>
          <ac:spMkLst>
            <pc:docMk/>
            <pc:sldMk cId="3874856611" sldId="1435"/>
            <ac:spMk id="9" creationId="{F8081557-03AC-2557-3A98-7BFA7F89E23F}"/>
          </ac:spMkLst>
        </pc:spChg>
      </pc:sldChg>
      <pc:sldChg chg="modSp mod">
        <pc:chgData name="佐藤　寛也" userId="27837c8b-abaf-4096-b544-58e4cbe7054e" providerId="ADAL" clId="{A9094E81-6561-4120-816C-242F1C16E085}" dt="2024-09-06T02:21:33.605" v="2219" actId="313"/>
        <pc:sldMkLst>
          <pc:docMk/>
          <pc:sldMk cId="3712730979" sldId="1436"/>
        </pc:sldMkLst>
        <pc:spChg chg="mod">
          <ac:chgData name="佐藤　寛也" userId="27837c8b-abaf-4096-b544-58e4cbe7054e" providerId="ADAL" clId="{A9094E81-6561-4120-816C-242F1C16E085}" dt="2024-09-06T02:21:14.854" v="2208"/>
          <ac:spMkLst>
            <pc:docMk/>
            <pc:sldMk cId="3712730979" sldId="1436"/>
            <ac:spMk id="3" creationId="{E5CD050B-2E5D-03C3-70B7-20D06F483B28}"/>
          </ac:spMkLst>
        </pc:spChg>
        <pc:spChg chg="mod">
          <ac:chgData name="佐藤　寛也" userId="27837c8b-abaf-4096-b544-58e4cbe7054e" providerId="ADAL" clId="{A9094E81-6561-4120-816C-242F1C16E085}" dt="2024-09-06T02:21:33.605" v="2219" actId="313"/>
          <ac:spMkLst>
            <pc:docMk/>
            <pc:sldMk cId="3712730979" sldId="1436"/>
            <ac:spMk id="10" creationId="{22080DCD-77F3-B676-661C-1190AEB57D25}"/>
          </ac:spMkLst>
        </pc:spChg>
      </pc:sldChg>
      <pc:sldChg chg="modSp mod">
        <pc:chgData name="佐藤　寛也" userId="27837c8b-abaf-4096-b544-58e4cbe7054e" providerId="ADAL" clId="{A9094E81-6561-4120-816C-242F1C16E085}" dt="2024-09-06T02:21:14.854" v="2208"/>
        <pc:sldMkLst>
          <pc:docMk/>
          <pc:sldMk cId="260413227" sldId="1438"/>
        </pc:sldMkLst>
        <pc:spChg chg="mod">
          <ac:chgData name="佐藤　寛也" userId="27837c8b-abaf-4096-b544-58e4cbe7054e" providerId="ADAL" clId="{A9094E81-6561-4120-816C-242F1C16E085}" dt="2024-09-05T08:15:20.591" v="1192" actId="27636"/>
          <ac:spMkLst>
            <pc:docMk/>
            <pc:sldMk cId="260413227" sldId="1438"/>
            <ac:spMk id="2" creationId="{E2242E56-DE65-7282-E10D-57E4E63C64B4}"/>
          </ac:spMkLst>
        </pc:spChg>
        <pc:spChg chg="mod">
          <ac:chgData name="佐藤　寛也" userId="27837c8b-abaf-4096-b544-58e4cbe7054e" providerId="ADAL" clId="{A9094E81-6561-4120-816C-242F1C16E085}" dt="2024-09-06T02:21:14.854" v="2208"/>
          <ac:spMkLst>
            <pc:docMk/>
            <pc:sldMk cId="260413227" sldId="1438"/>
            <ac:spMk id="3" creationId="{A0B70F61-C090-46EA-705F-2BCC18834168}"/>
          </ac:spMkLst>
        </pc:spChg>
      </pc:sldChg>
      <pc:sldChg chg="modSp mod">
        <pc:chgData name="佐藤　寛也" userId="27837c8b-abaf-4096-b544-58e4cbe7054e" providerId="ADAL" clId="{A9094E81-6561-4120-816C-242F1C16E085}" dt="2024-09-06T02:21:14.854" v="2208"/>
        <pc:sldMkLst>
          <pc:docMk/>
          <pc:sldMk cId="3958801308" sldId="1439"/>
        </pc:sldMkLst>
        <pc:spChg chg="mod">
          <ac:chgData name="佐藤　寛也" userId="27837c8b-abaf-4096-b544-58e4cbe7054e" providerId="ADAL" clId="{A9094E81-6561-4120-816C-242F1C16E085}" dt="2024-09-05T08:15:15.619" v="1190" actId="404"/>
          <ac:spMkLst>
            <pc:docMk/>
            <pc:sldMk cId="3958801308" sldId="1439"/>
            <ac:spMk id="2" creationId="{E2242E56-DE65-7282-E10D-57E4E63C64B4}"/>
          </ac:spMkLst>
        </pc:spChg>
        <pc:spChg chg="mod">
          <ac:chgData name="佐藤　寛也" userId="27837c8b-abaf-4096-b544-58e4cbe7054e" providerId="ADAL" clId="{A9094E81-6561-4120-816C-242F1C16E085}" dt="2024-09-06T02:21:14.854" v="2208"/>
          <ac:spMkLst>
            <pc:docMk/>
            <pc:sldMk cId="3958801308" sldId="1439"/>
            <ac:spMk id="3" creationId="{A0B70F61-C090-46EA-705F-2BCC18834168}"/>
          </ac:spMkLst>
        </pc:spChg>
      </pc:sldChg>
      <pc:sldChg chg="modSp mod">
        <pc:chgData name="佐藤　寛也" userId="27837c8b-abaf-4096-b544-58e4cbe7054e" providerId="ADAL" clId="{A9094E81-6561-4120-816C-242F1C16E085}" dt="2024-09-06T02:21:14.854" v="2208"/>
        <pc:sldMkLst>
          <pc:docMk/>
          <pc:sldMk cId="884449338" sldId="1441"/>
        </pc:sldMkLst>
        <pc:spChg chg="mod">
          <ac:chgData name="佐藤　寛也" userId="27837c8b-abaf-4096-b544-58e4cbe7054e" providerId="ADAL" clId="{A9094E81-6561-4120-816C-242F1C16E085}" dt="2024-09-06T02:21:14.854" v="2208"/>
          <ac:spMkLst>
            <pc:docMk/>
            <pc:sldMk cId="884449338" sldId="1441"/>
            <ac:spMk id="3" creationId="{A0B70F61-C090-46EA-705F-2BCC18834168}"/>
          </ac:spMkLst>
        </pc:spChg>
      </pc:sldChg>
      <pc:sldChg chg="modSp mod">
        <pc:chgData name="佐藤　寛也" userId="27837c8b-abaf-4096-b544-58e4cbe7054e" providerId="ADAL" clId="{A9094E81-6561-4120-816C-242F1C16E085}" dt="2024-09-06T02:21:34.043" v="2221" actId="313"/>
        <pc:sldMkLst>
          <pc:docMk/>
          <pc:sldMk cId="1627590052" sldId="1442"/>
        </pc:sldMkLst>
        <pc:spChg chg="mod">
          <ac:chgData name="佐藤　寛也" userId="27837c8b-abaf-4096-b544-58e4cbe7054e" providerId="ADAL" clId="{A9094E81-6561-4120-816C-242F1C16E085}" dt="2024-09-06T02:21:14.854" v="2208"/>
          <ac:spMkLst>
            <pc:docMk/>
            <pc:sldMk cId="1627590052" sldId="1442"/>
            <ac:spMk id="6" creationId="{35139EF6-BF15-5B58-01D4-56A4EB5AE44C}"/>
          </ac:spMkLst>
        </pc:spChg>
        <pc:spChg chg="mod">
          <ac:chgData name="佐藤　寛也" userId="27837c8b-abaf-4096-b544-58e4cbe7054e" providerId="ADAL" clId="{A9094E81-6561-4120-816C-242F1C16E085}" dt="2024-09-06T02:21:34.043" v="2221" actId="313"/>
          <ac:spMkLst>
            <pc:docMk/>
            <pc:sldMk cId="1627590052" sldId="1442"/>
            <ac:spMk id="9" creationId="{DAC98CB7-2EFE-BC03-5859-C615237D5119}"/>
          </ac:spMkLst>
        </pc:spChg>
      </pc:sldChg>
      <pc:sldChg chg="modSp mod">
        <pc:chgData name="佐藤　寛也" userId="27837c8b-abaf-4096-b544-58e4cbe7054e" providerId="ADAL" clId="{A9094E81-6561-4120-816C-242F1C16E085}" dt="2024-09-06T02:21:14.854" v="2208"/>
        <pc:sldMkLst>
          <pc:docMk/>
          <pc:sldMk cId="3411914216" sldId="1444"/>
        </pc:sldMkLst>
        <pc:spChg chg="mod">
          <ac:chgData name="佐藤　寛也" userId="27837c8b-abaf-4096-b544-58e4cbe7054e" providerId="ADAL" clId="{A9094E81-6561-4120-816C-242F1C16E085}" dt="2024-09-06T02:21:14.854" v="2208"/>
          <ac:spMkLst>
            <pc:docMk/>
            <pc:sldMk cId="3411914216" sldId="1444"/>
            <ac:spMk id="3" creationId="{EC30E113-E976-1303-4136-C076A82DEFA9}"/>
          </ac:spMkLst>
        </pc:spChg>
        <pc:spChg chg="mod">
          <ac:chgData name="佐藤　寛也" userId="27837c8b-abaf-4096-b544-58e4cbe7054e" providerId="ADAL" clId="{A9094E81-6561-4120-816C-242F1C16E085}" dt="2024-09-06T01:52:37.929" v="1380" actId="1035"/>
          <ac:spMkLst>
            <pc:docMk/>
            <pc:sldMk cId="3411914216" sldId="1444"/>
            <ac:spMk id="7" creationId="{218E7E53-F6A8-BEFA-0B2A-B6A76CADD368}"/>
          </ac:spMkLst>
        </pc:spChg>
      </pc:sldChg>
      <pc:sldChg chg="modSp mod">
        <pc:chgData name="佐藤　寛也" userId="27837c8b-abaf-4096-b544-58e4cbe7054e" providerId="ADAL" clId="{A9094E81-6561-4120-816C-242F1C16E085}" dt="2024-09-06T02:21:14.854" v="2208"/>
        <pc:sldMkLst>
          <pc:docMk/>
          <pc:sldMk cId="1808478920" sldId="1445"/>
        </pc:sldMkLst>
        <pc:spChg chg="mod">
          <ac:chgData name="佐藤　寛也" userId="27837c8b-abaf-4096-b544-58e4cbe7054e" providerId="ADAL" clId="{A9094E81-6561-4120-816C-242F1C16E085}" dt="2024-09-05T08:14:08.775" v="1089" actId="20577"/>
          <ac:spMkLst>
            <pc:docMk/>
            <pc:sldMk cId="1808478920" sldId="1445"/>
            <ac:spMk id="2" creationId="{1976CF5A-B87C-60EF-105B-250AD9607ABF}"/>
          </ac:spMkLst>
        </pc:spChg>
        <pc:spChg chg="mod">
          <ac:chgData name="佐藤　寛也" userId="27837c8b-abaf-4096-b544-58e4cbe7054e" providerId="ADAL" clId="{A9094E81-6561-4120-816C-242F1C16E085}" dt="2024-09-06T02:21:14.854" v="2208"/>
          <ac:spMkLst>
            <pc:docMk/>
            <pc:sldMk cId="1808478920" sldId="1445"/>
            <ac:spMk id="3" creationId="{EC30E113-E976-1303-4136-C076A82DEFA9}"/>
          </ac:spMkLst>
        </pc:spChg>
      </pc:sldChg>
      <pc:sldChg chg="modSp mod">
        <pc:chgData name="佐藤　寛也" userId="27837c8b-abaf-4096-b544-58e4cbe7054e" providerId="ADAL" clId="{A9094E81-6561-4120-816C-242F1C16E085}" dt="2024-09-06T02:21:14.854" v="2208"/>
        <pc:sldMkLst>
          <pc:docMk/>
          <pc:sldMk cId="3111349579" sldId="1446"/>
        </pc:sldMkLst>
        <pc:spChg chg="mod">
          <ac:chgData name="佐藤　寛也" userId="27837c8b-abaf-4096-b544-58e4cbe7054e" providerId="ADAL" clId="{A9094E81-6561-4120-816C-242F1C16E085}" dt="2024-09-06T02:21:14.854" v="2208"/>
          <ac:spMkLst>
            <pc:docMk/>
            <pc:sldMk cId="3111349579" sldId="1446"/>
            <ac:spMk id="3" creationId="{A03BC531-6230-E6C0-FE52-3E6648BA9B45}"/>
          </ac:spMkLst>
        </pc:spChg>
      </pc:sldChg>
      <pc:sldChg chg="modSp">
        <pc:chgData name="佐藤　寛也" userId="27837c8b-abaf-4096-b544-58e4cbe7054e" providerId="ADAL" clId="{A9094E81-6561-4120-816C-242F1C16E085}" dt="2024-09-06T02:21:14.854" v="2208"/>
        <pc:sldMkLst>
          <pc:docMk/>
          <pc:sldMk cId="1987634002" sldId="1447"/>
        </pc:sldMkLst>
        <pc:spChg chg="mod">
          <ac:chgData name="佐藤　寛也" userId="27837c8b-abaf-4096-b544-58e4cbe7054e" providerId="ADAL" clId="{A9094E81-6561-4120-816C-242F1C16E085}" dt="2024-09-06T02:21:14.854" v="2208"/>
          <ac:spMkLst>
            <pc:docMk/>
            <pc:sldMk cId="1987634002" sldId="1447"/>
            <ac:spMk id="3" creationId="{52324FF1-1896-E47D-D5AC-9A58C306632A}"/>
          </ac:spMkLst>
        </pc:spChg>
      </pc:sldChg>
      <pc:sldChg chg="modSp mod">
        <pc:chgData name="佐藤　寛也" userId="27837c8b-abaf-4096-b544-58e4cbe7054e" providerId="ADAL" clId="{A9094E81-6561-4120-816C-242F1C16E085}" dt="2024-09-06T03:48:21.421" v="2637" actId="20577"/>
        <pc:sldMkLst>
          <pc:docMk/>
          <pc:sldMk cId="4222842021" sldId="1448"/>
        </pc:sldMkLst>
        <pc:spChg chg="mod">
          <ac:chgData name="佐藤　寛也" userId="27837c8b-abaf-4096-b544-58e4cbe7054e" providerId="ADAL" clId="{A9094E81-6561-4120-816C-242F1C16E085}" dt="2024-09-06T03:46:06.967" v="2403" actId="20577"/>
          <ac:spMkLst>
            <pc:docMk/>
            <pc:sldMk cId="4222842021" sldId="1448"/>
            <ac:spMk id="2" creationId="{98D14099-5880-5F89-EE72-D697340F5D28}"/>
          </ac:spMkLst>
        </pc:spChg>
        <pc:spChg chg="mod">
          <ac:chgData name="佐藤　寛也" userId="27837c8b-abaf-4096-b544-58e4cbe7054e" providerId="ADAL" clId="{A9094E81-6561-4120-816C-242F1C16E085}" dt="2024-09-06T03:48:21.421" v="2637" actId="20577"/>
          <ac:spMkLst>
            <pc:docMk/>
            <pc:sldMk cId="4222842021" sldId="1448"/>
            <ac:spMk id="3" creationId="{52324FF1-1896-E47D-D5AC-9A58C306632A}"/>
          </ac:spMkLst>
        </pc:spChg>
      </pc:sldChg>
      <pc:sldChg chg="modSp">
        <pc:chgData name="佐藤　寛也" userId="27837c8b-abaf-4096-b544-58e4cbe7054e" providerId="ADAL" clId="{A9094E81-6561-4120-816C-242F1C16E085}" dt="2024-09-06T02:21:14.854" v="2208"/>
        <pc:sldMkLst>
          <pc:docMk/>
          <pc:sldMk cId="3437132936" sldId="1450"/>
        </pc:sldMkLst>
        <pc:spChg chg="mod">
          <ac:chgData name="佐藤　寛也" userId="27837c8b-abaf-4096-b544-58e4cbe7054e" providerId="ADAL" clId="{A9094E81-6561-4120-816C-242F1C16E085}" dt="2024-09-06T02:21:14.854" v="2208"/>
          <ac:spMkLst>
            <pc:docMk/>
            <pc:sldMk cId="3437132936" sldId="1450"/>
            <ac:spMk id="12" creationId="{289784E5-B275-332E-BF02-DC34A58BDC45}"/>
          </ac:spMkLst>
        </pc:spChg>
      </pc:sldChg>
      <pc:sldChg chg="modSp">
        <pc:chgData name="佐藤　寛也" userId="27837c8b-abaf-4096-b544-58e4cbe7054e" providerId="ADAL" clId="{A9094E81-6561-4120-816C-242F1C16E085}" dt="2024-09-06T02:21:14.854" v="2208"/>
        <pc:sldMkLst>
          <pc:docMk/>
          <pc:sldMk cId="424079452" sldId="1452"/>
        </pc:sldMkLst>
        <pc:spChg chg="mod">
          <ac:chgData name="佐藤　寛也" userId="27837c8b-abaf-4096-b544-58e4cbe7054e" providerId="ADAL" clId="{A9094E81-6561-4120-816C-242F1C16E085}" dt="2024-09-06T02:21:14.854" v="2208"/>
          <ac:spMkLst>
            <pc:docMk/>
            <pc:sldMk cId="424079452" sldId="1452"/>
            <ac:spMk id="3" creationId="{CA940E43-7C0C-8922-4227-91EBFF3F22D2}"/>
          </ac:spMkLst>
        </pc:spChg>
      </pc:sldChg>
      <pc:sldChg chg="modSp">
        <pc:chgData name="佐藤　寛也" userId="27837c8b-abaf-4096-b544-58e4cbe7054e" providerId="ADAL" clId="{A9094E81-6561-4120-816C-242F1C16E085}" dt="2024-09-06T02:21:14.854" v="2208"/>
        <pc:sldMkLst>
          <pc:docMk/>
          <pc:sldMk cId="3364171014" sldId="1454"/>
        </pc:sldMkLst>
        <pc:spChg chg="mod">
          <ac:chgData name="佐藤　寛也" userId="27837c8b-abaf-4096-b544-58e4cbe7054e" providerId="ADAL" clId="{A9094E81-6561-4120-816C-242F1C16E085}" dt="2024-09-06T02:21:14.854" v="2208"/>
          <ac:spMkLst>
            <pc:docMk/>
            <pc:sldMk cId="3364171014" sldId="1454"/>
            <ac:spMk id="8" creationId="{29ADE120-42C8-4ADC-7734-F8E3AB2AB446}"/>
          </ac:spMkLst>
        </pc:spChg>
      </pc:sldChg>
      <pc:sldChg chg="addSp delSp modSp new mod">
        <pc:chgData name="佐藤　寛也" userId="27837c8b-abaf-4096-b544-58e4cbe7054e" providerId="ADAL" clId="{A9094E81-6561-4120-816C-242F1C16E085}" dt="2024-09-06T02:39:54.954" v="2263"/>
        <pc:sldMkLst>
          <pc:docMk/>
          <pc:sldMk cId="1958135246" sldId="1455"/>
        </pc:sldMkLst>
        <pc:spChg chg="del">
          <ac:chgData name="佐藤　寛也" userId="27837c8b-abaf-4096-b544-58e4cbe7054e" providerId="ADAL" clId="{A9094E81-6561-4120-816C-242F1C16E085}" dt="2024-09-05T07:22:46.530" v="1" actId="478"/>
          <ac:spMkLst>
            <pc:docMk/>
            <pc:sldMk cId="1958135246" sldId="1455"/>
            <ac:spMk id="5" creationId="{0E499921-6B21-0362-03C3-782D5C65DEEE}"/>
          </ac:spMkLst>
        </pc:spChg>
        <pc:spChg chg="del">
          <ac:chgData name="佐藤　寛也" userId="27837c8b-abaf-4096-b544-58e4cbe7054e" providerId="ADAL" clId="{A9094E81-6561-4120-816C-242F1C16E085}" dt="2024-09-05T07:22:47.513" v="2" actId="478"/>
          <ac:spMkLst>
            <pc:docMk/>
            <pc:sldMk cId="1958135246" sldId="1455"/>
            <ac:spMk id="6" creationId="{680F0C77-AA8F-C943-1207-F587AA6B42E3}"/>
          </ac:spMkLst>
        </pc:spChg>
        <pc:spChg chg="add mod">
          <ac:chgData name="佐藤　寛也" userId="27837c8b-abaf-4096-b544-58e4cbe7054e" providerId="ADAL" clId="{A9094E81-6561-4120-816C-242F1C16E085}" dt="2024-09-05T07:43:15.182" v="562" actId="404"/>
          <ac:spMkLst>
            <pc:docMk/>
            <pc:sldMk cId="1958135246" sldId="1455"/>
            <ac:spMk id="8" creationId="{164083DA-19E8-CE6A-470C-67496C50F74F}"/>
          </ac:spMkLst>
        </pc:spChg>
        <pc:spChg chg="add mod">
          <ac:chgData name="佐藤　寛也" userId="27837c8b-abaf-4096-b544-58e4cbe7054e" providerId="ADAL" clId="{A9094E81-6561-4120-816C-242F1C16E085}" dt="2024-09-05T07:48:59.022" v="837"/>
          <ac:spMkLst>
            <pc:docMk/>
            <pc:sldMk cId="1958135246" sldId="1455"/>
            <ac:spMk id="9" creationId="{D1E6759A-3743-B95A-AC90-5C62228B31F8}"/>
          </ac:spMkLst>
        </pc:spChg>
        <pc:spChg chg="add mod">
          <ac:chgData name="佐藤　寛也" userId="27837c8b-abaf-4096-b544-58e4cbe7054e" providerId="ADAL" clId="{A9094E81-6561-4120-816C-242F1C16E085}" dt="2024-09-06T02:39:54.954" v="2263"/>
          <ac:spMkLst>
            <pc:docMk/>
            <pc:sldMk cId="1958135246" sldId="1455"/>
            <ac:spMk id="10" creationId="{0E1E6372-45BD-56BF-63B3-874C471EC0A3}"/>
          </ac:spMkLst>
        </pc:spChg>
        <pc:spChg chg="add mod">
          <ac:chgData name="佐藤　寛也" userId="27837c8b-abaf-4096-b544-58e4cbe7054e" providerId="ADAL" clId="{A9094E81-6561-4120-816C-242F1C16E085}" dt="2024-09-06T02:39:54.954" v="2263"/>
          <ac:spMkLst>
            <pc:docMk/>
            <pc:sldMk cId="1958135246" sldId="1455"/>
            <ac:spMk id="11" creationId="{25A977C3-D468-6669-7C71-8D3B47F12DEB}"/>
          </ac:spMkLst>
        </pc:spChg>
        <pc:spChg chg="add mod">
          <ac:chgData name="佐藤　寛也" userId="27837c8b-abaf-4096-b544-58e4cbe7054e" providerId="ADAL" clId="{A9094E81-6561-4120-816C-242F1C16E085}" dt="2024-09-06T02:39:54.954" v="2263"/>
          <ac:spMkLst>
            <pc:docMk/>
            <pc:sldMk cId="1958135246" sldId="1455"/>
            <ac:spMk id="12" creationId="{B3C7355A-2371-46DB-B457-27C6A4F21FED}"/>
          </ac:spMkLst>
        </pc:spChg>
        <pc:picChg chg="add mod">
          <ac:chgData name="佐藤　寛也" userId="27837c8b-abaf-4096-b544-58e4cbe7054e" providerId="ADAL" clId="{A9094E81-6561-4120-816C-242F1C16E085}" dt="2024-09-06T02:26:14.395" v="2237" actId="167"/>
          <ac:picMkLst>
            <pc:docMk/>
            <pc:sldMk cId="1958135246" sldId="1455"/>
            <ac:picMk id="5" creationId="{3029278A-8E92-DAB8-A92C-56262BFE0372}"/>
          </ac:picMkLst>
        </pc:picChg>
        <pc:picChg chg="add mod">
          <ac:chgData name="佐藤　寛也" userId="27837c8b-abaf-4096-b544-58e4cbe7054e" providerId="ADAL" clId="{A9094E81-6561-4120-816C-242F1C16E085}" dt="2024-09-06T02:26:14.395" v="2237" actId="167"/>
          <ac:picMkLst>
            <pc:docMk/>
            <pc:sldMk cId="1958135246" sldId="1455"/>
            <ac:picMk id="6" creationId="{AA918A50-4EB2-4561-188D-7846884C350D}"/>
          </ac:picMkLst>
        </pc:picChg>
        <pc:picChg chg="add del mod">
          <ac:chgData name="佐藤　寛也" userId="27837c8b-abaf-4096-b544-58e4cbe7054e" providerId="ADAL" clId="{A9094E81-6561-4120-816C-242F1C16E085}" dt="2024-09-06T02:26:11.830" v="2235" actId="478"/>
          <ac:picMkLst>
            <pc:docMk/>
            <pc:sldMk cId="1958135246" sldId="1455"/>
            <ac:picMk id="7" creationId="{0EB647E9-8D6F-79F9-2C74-2920B1C12A31}"/>
          </ac:picMkLst>
        </pc:picChg>
      </pc:sldChg>
      <pc:sldChg chg="addSp delSp modSp add mod">
        <pc:chgData name="佐藤　寛也" userId="27837c8b-abaf-4096-b544-58e4cbe7054e" providerId="ADAL" clId="{A9094E81-6561-4120-816C-242F1C16E085}" dt="2024-09-06T02:39:56.479" v="2264"/>
        <pc:sldMkLst>
          <pc:docMk/>
          <pc:sldMk cId="3009471777" sldId="1456"/>
        </pc:sldMkLst>
        <pc:spChg chg="add mod ord">
          <ac:chgData name="佐藤　寛也" userId="27837c8b-abaf-4096-b544-58e4cbe7054e" providerId="ADAL" clId="{A9094E81-6561-4120-816C-242F1C16E085}" dt="2024-09-06T02:28:21.598" v="2244" actId="14100"/>
          <ac:spMkLst>
            <pc:docMk/>
            <pc:sldMk cId="3009471777" sldId="1456"/>
            <ac:spMk id="5" creationId="{587C3CBC-78B7-F162-BE50-C42E57D2F389}"/>
          </ac:spMkLst>
        </pc:spChg>
        <pc:spChg chg="add del mod ord">
          <ac:chgData name="佐藤　寛也" userId="27837c8b-abaf-4096-b544-58e4cbe7054e" providerId="ADAL" clId="{A9094E81-6561-4120-816C-242F1C16E085}" dt="2024-09-06T02:28:07.007" v="2239" actId="478"/>
          <ac:spMkLst>
            <pc:docMk/>
            <pc:sldMk cId="3009471777" sldId="1456"/>
            <ac:spMk id="6" creationId="{7AC58B35-5C53-E268-36DE-D6977790F8FE}"/>
          </ac:spMkLst>
        </pc:spChg>
        <pc:spChg chg="mod">
          <ac:chgData name="佐藤　寛也" userId="27837c8b-abaf-4096-b544-58e4cbe7054e" providerId="ADAL" clId="{A9094E81-6561-4120-816C-242F1C16E085}" dt="2024-09-05T07:43:09.103" v="560" actId="404"/>
          <ac:spMkLst>
            <pc:docMk/>
            <pc:sldMk cId="3009471777" sldId="1456"/>
            <ac:spMk id="8" creationId="{164083DA-19E8-CE6A-470C-67496C50F74F}"/>
          </ac:spMkLst>
        </pc:spChg>
        <pc:spChg chg="mod">
          <ac:chgData name="佐藤　寛也" userId="27837c8b-abaf-4096-b544-58e4cbe7054e" providerId="ADAL" clId="{A9094E81-6561-4120-816C-242F1C16E085}" dt="2024-09-05T07:48:56.587" v="836"/>
          <ac:spMkLst>
            <pc:docMk/>
            <pc:sldMk cId="3009471777" sldId="1456"/>
            <ac:spMk id="9" creationId="{D1E6759A-3743-B95A-AC90-5C62228B31F8}"/>
          </ac:spMkLst>
        </pc:spChg>
        <pc:spChg chg="add mod">
          <ac:chgData name="佐藤　寛也" userId="27837c8b-abaf-4096-b544-58e4cbe7054e" providerId="ADAL" clId="{A9094E81-6561-4120-816C-242F1C16E085}" dt="2024-09-05T07:50:58.670" v="894" actId="14100"/>
          <ac:spMkLst>
            <pc:docMk/>
            <pc:sldMk cId="3009471777" sldId="1456"/>
            <ac:spMk id="10" creationId="{E17E242E-2D91-9A12-0A93-3926875477DE}"/>
          </ac:spMkLst>
        </pc:spChg>
        <pc:spChg chg="add mod">
          <ac:chgData name="佐藤　寛也" userId="27837c8b-abaf-4096-b544-58e4cbe7054e" providerId="ADAL" clId="{A9094E81-6561-4120-816C-242F1C16E085}" dt="2024-09-06T02:39:56.479" v="2264"/>
          <ac:spMkLst>
            <pc:docMk/>
            <pc:sldMk cId="3009471777" sldId="1456"/>
            <ac:spMk id="11" creationId="{8D7A09EB-F503-3153-C369-84A08AFD29CF}"/>
          </ac:spMkLst>
        </pc:spChg>
        <pc:spChg chg="add mod">
          <ac:chgData name="佐藤　寛也" userId="27837c8b-abaf-4096-b544-58e4cbe7054e" providerId="ADAL" clId="{A9094E81-6561-4120-816C-242F1C16E085}" dt="2024-09-06T02:39:56.479" v="2264"/>
          <ac:spMkLst>
            <pc:docMk/>
            <pc:sldMk cId="3009471777" sldId="1456"/>
            <ac:spMk id="12" creationId="{52FBE15E-7879-66E4-FBAE-C731102FAB95}"/>
          </ac:spMkLst>
        </pc:spChg>
        <pc:spChg chg="add mod">
          <ac:chgData name="佐藤　寛也" userId="27837c8b-abaf-4096-b544-58e4cbe7054e" providerId="ADAL" clId="{A9094E81-6561-4120-816C-242F1C16E085}" dt="2024-09-06T02:39:56.479" v="2264"/>
          <ac:spMkLst>
            <pc:docMk/>
            <pc:sldMk cId="3009471777" sldId="1456"/>
            <ac:spMk id="13" creationId="{9B3D37AE-DC51-CEA9-7853-737565C92F4F}"/>
          </ac:spMkLst>
        </pc:spChg>
        <pc:picChg chg="del">
          <ac:chgData name="佐藤　寛也" userId="27837c8b-abaf-4096-b544-58e4cbe7054e" providerId="ADAL" clId="{A9094E81-6561-4120-816C-242F1C16E085}" dt="2024-09-05T07:24:50.951" v="23" actId="478"/>
          <ac:picMkLst>
            <pc:docMk/>
            <pc:sldMk cId="3009471777" sldId="1456"/>
            <ac:picMk id="7" creationId="{0EB647E9-8D6F-79F9-2C74-2920B1C12A31}"/>
          </ac:picMkLst>
        </pc:picChg>
        <pc:picChg chg="add mod">
          <ac:chgData name="佐藤　寛也" userId="27837c8b-abaf-4096-b544-58e4cbe7054e" providerId="ADAL" clId="{A9094E81-6561-4120-816C-242F1C16E085}" dt="2024-09-06T02:28:05.892" v="2238"/>
          <ac:picMkLst>
            <pc:docMk/>
            <pc:sldMk cId="3009471777" sldId="1456"/>
            <ac:picMk id="7" creationId="{9BCAED9D-E5C7-9033-4326-76F2A41093AE}"/>
          </ac:picMkLst>
        </pc:picChg>
      </pc:sldChg>
      <pc:sldChg chg="addSp delSp modSp add mod">
        <pc:chgData name="佐藤　寛也" userId="27837c8b-abaf-4096-b544-58e4cbe7054e" providerId="ADAL" clId="{A9094E81-6561-4120-816C-242F1C16E085}" dt="2024-09-06T02:39:58.400" v="2265"/>
        <pc:sldMkLst>
          <pc:docMk/>
          <pc:sldMk cId="2587237941" sldId="1457"/>
        </pc:sldMkLst>
        <pc:spChg chg="del">
          <ac:chgData name="佐藤　寛也" userId="27837c8b-abaf-4096-b544-58e4cbe7054e" providerId="ADAL" clId="{A9094E81-6561-4120-816C-242F1C16E085}" dt="2024-09-05T07:31:11.481" v="250" actId="478"/>
          <ac:spMkLst>
            <pc:docMk/>
            <pc:sldMk cId="2587237941" sldId="1457"/>
            <ac:spMk id="5" creationId="{587C3CBC-78B7-F162-BE50-C42E57D2F389}"/>
          </ac:spMkLst>
        </pc:spChg>
        <pc:spChg chg="add mod">
          <ac:chgData name="佐藤　寛也" userId="27837c8b-abaf-4096-b544-58e4cbe7054e" providerId="ADAL" clId="{A9094E81-6561-4120-816C-242F1C16E085}" dt="2024-09-06T02:39:58.400" v="2265"/>
          <ac:spMkLst>
            <pc:docMk/>
            <pc:sldMk cId="2587237941" sldId="1457"/>
            <ac:spMk id="6" creationId="{0C62756F-E941-8FDD-A0BF-2F2B80256B88}"/>
          </ac:spMkLst>
        </pc:spChg>
        <pc:spChg chg="del">
          <ac:chgData name="佐藤　寛也" userId="27837c8b-abaf-4096-b544-58e4cbe7054e" providerId="ADAL" clId="{A9094E81-6561-4120-816C-242F1C16E085}" dt="2024-09-05T07:31:11.481" v="250" actId="478"/>
          <ac:spMkLst>
            <pc:docMk/>
            <pc:sldMk cId="2587237941" sldId="1457"/>
            <ac:spMk id="6" creationId="{7AC58B35-5C53-E268-36DE-D6977790F8FE}"/>
          </ac:spMkLst>
        </pc:spChg>
        <pc:spChg chg="add mod ord">
          <ac:chgData name="佐藤　寛也" userId="27837c8b-abaf-4096-b544-58e4cbe7054e" providerId="ADAL" clId="{A9094E81-6561-4120-816C-242F1C16E085}" dt="2024-09-06T02:28:27.485" v="2247" actId="14100"/>
          <ac:spMkLst>
            <pc:docMk/>
            <pc:sldMk cId="2587237941" sldId="1457"/>
            <ac:spMk id="7" creationId="{B653DE77-2A9F-0B76-C180-446067D5B1A6}"/>
          </ac:spMkLst>
        </pc:spChg>
        <pc:spChg chg="mod">
          <ac:chgData name="佐藤　寛也" userId="27837c8b-abaf-4096-b544-58e4cbe7054e" providerId="ADAL" clId="{A9094E81-6561-4120-816C-242F1C16E085}" dt="2024-09-05T07:42:56.555" v="556" actId="404"/>
          <ac:spMkLst>
            <pc:docMk/>
            <pc:sldMk cId="2587237941" sldId="1457"/>
            <ac:spMk id="8" creationId="{164083DA-19E8-CE6A-470C-67496C50F74F}"/>
          </ac:spMkLst>
        </pc:spChg>
        <pc:spChg chg="mod">
          <ac:chgData name="佐藤　寛也" userId="27837c8b-abaf-4096-b544-58e4cbe7054e" providerId="ADAL" clId="{A9094E81-6561-4120-816C-242F1C16E085}" dt="2024-09-05T07:42:54.078" v="554" actId="27636"/>
          <ac:spMkLst>
            <pc:docMk/>
            <pc:sldMk cId="2587237941" sldId="1457"/>
            <ac:spMk id="9" creationId="{D1E6759A-3743-B95A-AC90-5C62228B31F8}"/>
          </ac:spMkLst>
        </pc:spChg>
        <pc:spChg chg="add del mod ord">
          <ac:chgData name="佐藤　寛也" userId="27837c8b-abaf-4096-b544-58e4cbe7054e" providerId="ADAL" clId="{A9094E81-6561-4120-816C-242F1C16E085}" dt="2024-09-06T02:28:24.927" v="2246" actId="478"/>
          <ac:spMkLst>
            <pc:docMk/>
            <pc:sldMk cId="2587237941" sldId="1457"/>
            <ac:spMk id="10" creationId="{52709456-D623-38D7-9CEB-799DEA2D4F52}"/>
          </ac:spMkLst>
        </pc:spChg>
        <pc:spChg chg="add mod">
          <ac:chgData name="佐藤　寛也" userId="27837c8b-abaf-4096-b544-58e4cbe7054e" providerId="ADAL" clId="{A9094E81-6561-4120-816C-242F1C16E085}" dt="2024-09-05T07:50:52.881" v="892" actId="1038"/>
          <ac:spMkLst>
            <pc:docMk/>
            <pc:sldMk cId="2587237941" sldId="1457"/>
            <ac:spMk id="11" creationId="{80B8E1AF-71E9-891F-EB7B-E9FC5632ADB1}"/>
          </ac:spMkLst>
        </pc:spChg>
        <pc:spChg chg="add mod">
          <ac:chgData name="佐藤　寛也" userId="27837c8b-abaf-4096-b544-58e4cbe7054e" providerId="ADAL" clId="{A9094E81-6561-4120-816C-242F1C16E085}" dt="2024-09-06T02:39:58.400" v="2265"/>
          <ac:spMkLst>
            <pc:docMk/>
            <pc:sldMk cId="2587237941" sldId="1457"/>
            <ac:spMk id="12" creationId="{92C919BA-1E4A-61DC-EE82-858B305D7612}"/>
          </ac:spMkLst>
        </pc:spChg>
        <pc:spChg chg="add mod">
          <ac:chgData name="佐藤　寛也" userId="27837c8b-abaf-4096-b544-58e4cbe7054e" providerId="ADAL" clId="{A9094E81-6561-4120-816C-242F1C16E085}" dt="2024-09-06T02:39:58.400" v="2265"/>
          <ac:spMkLst>
            <pc:docMk/>
            <pc:sldMk cId="2587237941" sldId="1457"/>
            <ac:spMk id="13" creationId="{6455C5F0-2B6D-8E8B-3CA1-FCFCAE6E9226}"/>
          </ac:spMkLst>
        </pc:spChg>
        <pc:picChg chg="add mod">
          <ac:chgData name="佐藤　寛也" userId="27837c8b-abaf-4096-b544-58e4cbe7054e" providerId="ADAL" clId="{A9094E81-6561-4120-816C-242F1C16E085}" dt="2024-09-06T02:28:23.907" v="2245"/>
          <ac:picMkLst>
            <pc:docMk/>
            <pc:sldMk cId="2587237941" sldId="1457"/>
            <ac:picMk id="5" creationId="{D7C891AF-E6F1-0305-2D89-9288823CA330}"/>
          </ac:picMkLst>
        </pc:picChg>
      </pc:sldChg>
      <pc:sldChg chg="addSp delSp modSp add mod ord">
        <pc:chgData name="佐藤　寛也" userId="27837c8b-abaf-4096-b544-58e4cbe7054e" providerId="ADAL" clId="{A9094E81-6561-4120-816C-242F1C16E085}" dt="2024-09-06T03:43:30.540" v="2278"/>
        <pc:sldMkLst>
          <pc:docMk/>
          <pc:sldMk cId="705918724" sldId="1458"/>
        </pc:sldMkLst>
        <pc:spChg chg="add mod">
          <ac:chgData name="佐藤　寛也" userId="27837c8b-abaf-4096-b544-58e4cbe7054e" providerId="ADAL" clId="{A9094E81-6561-4120-816C-242F1C16E085}" dt="2024-09-05T07:50:55.338" v="893"/>
          <ac:spMkLst>
            <pc:docMk/>
            <pc:sldMk cId="705918724" sldId="1458"/>
            <ac:spMk id="5" creationId="{BF7AC6C5-167A-6AA1-D3AE-36DBDF8B2A73}"/>
          </ac:spMkLst>
        </pc:spChg>
        <pc:spChg chg="mod">
          <ac:chgData name="佐藤　寛也" userId="27837c8b-abaf-4096-b544-58e4cbe7054e" providerId="ADAL" clId="{A9094E81-6561-4120-816C-242F1C16E085}" dt="2024-09-06T02:28:32.633" v="2250" actId="14100"/>
          <ac:spMkLst>
            <pc:docMk/>
            <pc:sldMk cId="705918724" sldId="1458"/>
            <ac:spMk id="7" creationId="{B653DE77-2A9F-0B76-C180-446067D5B1A6}"/>
          </ac:spMkLst>
        </pc:spChg>
        <pc:spChg chg="mod">
          <ac:chgData name="佐藤　寛也" userId="27837c8b-abaf-4096-b544-58e4cbe7054e" providerId="ADAL" clId="{A9094E81-6561-4120-816C-242F1C16E085}" dt="2024-09-05T07:42:46.681" v="550" actId="404"/>
          <ac:spMkLst>
            <pc:docMk/>
            <pc:sldMk cId="705918724" sldId="1458"/>
            <ac:spMk id="8" creationId="{164083DA-19E8-CE6A-470C-67496C50F74F}"/>
          </ac:spMkLst>
        </pc:spChg>
        <pc:spChg chg="mod">
          <ac:chgData name="佐藤　寛也" userId="27837c8b-abaf-4096-b544-58e4cbe7054e" providerId="ADAL" clId="{A9094E81-6561-4120-816C-242F1C16E085}" dt="2024-09-05T07:48:50.489" v="834"/>
          <ac:spMkLst>
            <pc:docMk/>
            <pc:sldMk cId="705918724" sldId="1458"/>
            <ac:spMk id="9" creationId="{D1E6759A-3743-B95A-AC90-5C62228B31F8}"/>
          </ac:spMkLst>
        </pc:spChg>
        <pc:spChg chg="del mod">
          <ac:chgData name="佐藤　寛也" userId="27837c8b-abaf-4096-b544-58e4cbe7054e" providerId="ADAL" clId="{A9094E81-6561-4120-816C-242F1C16E085}" dt="2024-09-06T02:28:30.302" v="2249" actId="478"/>
          <ac:spMkLst>
            <pc:docMk/>
            <pc:sldMk cId="705918724" sldId="1458"/>
            <ac:spMk id="10" creationId="{52709456-D623-38D7-9CEB-799DEA2D4F52}"/>
          </ac:spMkLst>
        </pc:spChg>
        <pc:spChg chg="add mod">
          <ac:chgData name="佐藤　寛也" userId="27837c8b-abaf-4096-b544-58e4cbe7054e" providerId="ADAL" clId="{A9094E81-6561-4120-816C-242F1C16E085}" dt="2024-09-06T02:40:00.469" v="2266"/>
          <ac:spMkLst>
            <pc:docMk/>
            <pc:sldMk cId="705918724" sldId="1458"/>
            <ac:spMk id="11" creationId="{9F11FCCF-AEF1-1684-A79E-B052173DADE3}"/>
          </ac:spMkLst>
        </pc:spChg>
        <pc:spChg chg="add mod">
          <ac:chgData name="佐藤　寛也" userId="27837c8b-abaf-4096-b544-58e4cbe7054e" providerId="ADAL" clId="{A9094E81-6561-4120-816C-242F1C16E085}" dt="2024-09-06T02:40:00.469" v="2266"/>
          <ac:spMkLst>
            <pc:docMk/>
            <pc:sldMk cId="705918724" sldId="1458"/>
            <ac:spMk id="12" creationId="{357E2A85-5D08-2E6D-2944-9385D68479A9}"/>
          </ac:spMkLst>
        </pc:spChg>
        <pc:spChg chg="add mod">
          <ac:chgData name="佐藤　寛也" userId="27837c8b-abaf-4096-b544-58e4cbe7054e" providerId="ADAL" clId="{A9094E81-6561-4120-816C-242F1C16E085}" dt="2024-09-06T02:40:00.469" v="2266"/>
          <ac:spMkLst>
            <pc:docMk/>
            <pc:sldMk cId="705918724" sldId="1458"/>
            <ac:spMk id="13" creationId="{737DE725-D302-8BA4-F36E-7736C009EDDB}"/>
          </ac:spMkLst>
        </pc:spChg>
        <pc:picChg chg="add mod">
          <ac:chgData name="佐藤　寛也" userId="27837c8b-abaf-4096-b544-58e4cbe7054e" providerId="ADAL" clId="{A9094E81-6561-4120-816C-242F1C16E085}" dt="2024-09-06T02:28:29.327" v="2248"/>
          <ac:picMkLst>
            <pc:docMk/>
            <pc:sldMk cId="705918724" sldId="1458"/>
            <ac:picMk id="6" creationId="{654CFBD1-9ABA-7F79-4ABB-A8E2B9E411B2}"/>
          </ac:picMkLst>
        </pc:picChg>
      </pc:sldChg>
      <pc:sldChg chg="addSp delSp modSp add mod">
        <pc:chgData name="佐藤　寛也" userId="27837c8b-abaf-4096-b544-58e4cbe7054e" providerId="ADAL" clId="{A9094E81-6561-4120-816C-242F1C16E085}" dt="2024-09-06T02:40:03.037" v="2267"/>
        <pc:sldMkLst>
          <pc:docMk/>
          <pc:sldMk cId="1533707123" sldId="1459"/>
        </pc:sldMkLst>
        <pc:spChg chg="add mod ord">
          <ac:chgData name="佐藤　寛也" userId="27837c8b-abaf-4096-b544-58e4cbe7054e" providerId="ADAL" clId="{A9094E81-6561-4120-816C-242F1C16E085}" dt="2024-09-06T02:28:40.101" v="2253" actId="14100"/>
          <ac:spMkLst>
            <pc:docMk/>
            <pc:sldMk cId="1533707123" sldId="1459"/>
            <ac:spMk id="5" creationId="{26B4D445-DAD2-116A-8518-DF56237B572E}"/>
          </ac:spMkLst>
        </pc:spChg>
        <pc:spChg chg="add del mod ord">
          <ac:chgData name="佐藤　寛也" userId="27837c8b-abaf-4096-b544-58e4cbe7054e" providerId="ADAL" clId="{A9094E81-6561-4120-816C-242F1C16E085}" dt="2024-09-06T02:28:36.809" v="2252" actId="478"/>
          <ac:spMkLst>
            <pc:docMk/>
            <pc:sldMk cId="1533707123" sldId="1459"/>
            <ac:spMk id="6" creationId="{F3C82D40-DAA5-4EBD-C410-A0E41BF07FE3}"/>
          </ac:spMkLst>
        </pc:spChg>
        <pc:spChg chg="del">
          <ac:chgData name="佐藤　寛也" userId="27837c8b-abaf-4096-b544-58e4cbe7054e" providerId="ADAL" clId="{A9094E81-6561-4120-816C-242F1C16E085}" dt="2024-09-05T07:34:29.630" v="406" actId="478"/>
          <ac:spMkLst>
            <pc:docMk/>
            <pc:sldMk cId="1533707123" sldId="1459"/>
            <ac:spMk id="7" creationId="{B653DE77-2A9F-0B76-C180-446067D5B1A6}"/>
          </ac:spMkLst>
        </pc:spChg>
        <pc:spChg chg="mod">
          <ac:chgData name="佐藤　寛也" userId="27837c8b-abaf-4096-b544-58e4cbe7054e" providerId="ADAL" clId="{A9094E81-6561-4120-816C-242F1C16E085}" dt="2024-09-05T07:42:36.136" v="545" actId="404"/>
          <ac:spMkLst>
            <pc:docMk/>
            <pc:sldMk cId="1533707123" sldId="1459"/>
            <ac:spMk id="8" creationId="{164083DA-19E8-CE6A-470C-67496C50F74F}"/>
          </ac:spMkLst>
        </pc:spChg>
        <pc:spChg chg="mod">
          <ac:chgData name="佐藤　寛也" userId="27837c8b-abaf-4096-b544-58e4cbe7054e" providerId="ADAL" clId="{A9094E81-6561-4120-816C-242F1C16E085}" dt="2024-09-05T07:48:53.209" v="835"/>
          <ac:spMkLst>
            <pc:docMk/>
            <pc:sldMk cId="1533707123" sldId="1459"/>
            <ac:spMk id="9" creationId="{D1E6759A-3743-B95A-AC90-5C62228B31F8}"/>
          </ac:spMkLst>
        </pc:spChg>
        <pc:spChg chg="add mod">
          <ac:chgData name="佐藤　寛也" userId="27837c8b-abaf-4096-b544-58e4cbe7054e" providerId="ADAL" clId="{A9094E81-6561-4120-816C-242F1C16E085}" dt="2024-09-06T02:40:03.037" v="2267"/>
          <ac:spMkLst>
            <pc:docMk/>
            <pc:sldMk cId="1533707123" sldId="1459"/>
            <ac:spMk id="10" creationId="{0CB2C3C2-C54D-D360-98DF-65DAEB450819}"/>
          </ac:spMkLst>
        </pc:spChg>
        <pc:spChg chg="del">
          <ac:chgData name="佐藤　寛也" userId="27837c8b-abaf-4096-b544-58e4cbe7054e" providerId="ADAL" clId="{A9094E81-6561-4120-816C-242F1C16E085}" dt="2024-09-05T07:34:29.630" v="406" actId="478"/>
          <ac:spMkLst>
            <pc:docMk/>
            <pc:sldMk cId="1533707123" sldId="1459"/>
            <ac:spMk id="10" creationId="{52709456-D623-38D7-9CEB-799DEA2D4F52}"/>
          </ac:spMkLst>
        </pc:spChg>
        <pc:spChg chg="add mod">
          <ac:chgData name="佐藤　寛也" userId="27837c8b-abaf-4096-b544-58e4cbe7054e" providerId="ADAL" clId="{A9094E81-6561-4120-816C-242F1C16E085}" dt="2024-09-05T07:50:24.580" v="882" actId="14100"/>
          <ac:spMkLst>
            <pc:docMk/>
            <pc:sldMk cId="1533707123" sldId="1459"/>
            <ac:spMk id="12" creationId="{EDE09D9B-13EB-27AB-C865-583182E4AAF3}"/>
          </ac:spMkLst>
        </pc:spChg>
        <pc:spChg chg="add mod">
          <ac:chgData name="佐藤　寛也" userId="27837c8b-abaf-4096-b544-58e4cbe7054e" providerId="ADAL" clId="{A9094E81-6561-4120-816C-242F1C16E085}" dt="2024-09-06T02:40:03.037" v="2267"/>
          <ac:spMkLst>
            <pc:docMk/>
            <pc:sldMk cId="1533707123" sldId="1459"/>
            <ac:spMk id="13" creationId="{3B96A793-B206-D151-C433-EAA24A5F8C66}"/>
          </ac:spMkLst>
        </pc:spChg>
        <pc:spChg chg="add mod">
          <ac:chgData name="佐藤　寛也" userId="27837c8b-abaf-4096-b544-58e4cbe7054e" providerId="ADAL" clId="{A9094E81-6561-4120-816C-242F1C16E085}" dt="2024-09-06T02:40:03.037" v="2267"/>
          <ac:spMkLst>
            <pc:docMk/>
            <pc:sldMk cId="1533707123" sldId="1459"/>
            <ac:spMk id="14" creationId="{2B9CF276-151A-34B7-0E75-62116EEFB6C8}"/>
          </ac:spMkLst>
        </pc:spChg>
        <pc:picChg chg="add mod">
          <ac:chgData name="佐藤　寛也" userId="27837c8b-abaf-4096-b544-58e4cbe7054e" providerId="ADAL" clId="{A9094E81-6561-4120-816C-242F1C16E085}" dt="2024-09-06T02:28:35.376" v="2251"/>
          <ac:picMkLst>
            <pc:docMk/>
            <pc:sldMk cId="1533707123" sldId="1459"/>
            <ac:picMk id="7" creationId="{A800CF68-3F38-6600-AEA7-5DBD8F77FF67}"/>
          </ac:picMkLst>
        </pc:picChg>
        <pc:picChg chg="add mod ord">
          <ac:chgData name="佐藤　寛也" userId="27837c8b-abaf-4096-b544-58e4cbe7054e" providerId="ADAL" clId="{A9094E81-6561-4120-816C-242F1C16E085}" dt="2024-09-05T07:42:42.157" v="548" actId="1076"/>
          <ac:picMkLst>
            <pc:docMk/>
            <pc:sldMk cId="1533707123" sldId="1459"/>
            <ac:picMk id="11" creationId="{EBF84809-3DE3-59BD-7F67-B2C6D45087FF}"/>
          </ac:picMkLst>
        </pc:picChg>
      </pc:sldChg>
      <pc:sldChg chg="addSp delSp modSp add mod">
        <pc:chgData name="佐藤　寛也" userId="27837c8b-abaf-4096-b544-58e4cbe7054e" providerId="ADAL" clId="{A9094E81-6561-4120-816C-242F1C16E085}" dt="2024-09-06T02:40:05.197" v="2268"/>
        <pc:sldMkLst>
          <pc:docMk/>
          <pc:sldMk cId="2482243565" sldId="1460"/>
        </pc:sldMkLst>
        <pc:spChg chg="del">
          <ac:chgData name="佐藤　寛也" userId="27837c8b-abaf-4096-b544-58e4cbe7054e" providerId="ADAL" clId="{A9094E81-6561-4120-816C-242F1C16E085}" dt="2024-09-05T07:35:30.143" v="430" actId="478"/>
          <ac:spMkLst>
            <pc:docMk/>
            <pc:sldMk cId="2482243565" sldId="1460"/>
            <ac:spMk id="5" creationId="{26B4D445-DAD2-116A-8518-DF56237B572E}"/>
          </ac:spMkLst>
        </pc:spChg>
        <pc:spChg chg="add mod">
          <ac:chgData name="佐藤　寛也" userId="27837c8b-abaf-4096-b544-58e4cbe7054e" providerId="ADAL" clId="{A9094E81-6561-4120-816C-242F1C16E085}" dt="2024-09-06T02:40:05.197" v="2268"/>
          <ac:spMkLst>
            <pc:docMk/>
            <pc:sldMk cId="2482243565" sldId="1460"/>
            <ac:spMk id="6" creationId="{5CB55296-B15A-6B52-382B-5EF820844998}"/>
          </ac:spMkLst>
        </pc:spChg>
        <pc:spChg chg="del">
          <ac:chgData name="佐藤　寛也" userId="27837c8b-abaf-4096-b544-58e4cbe7054e" providerId="ADAL" clId="{A9094E81-6561-4120-816C-242F1C16E085}" dt="2024-09-05T07:35:30.143" v="430" actId="478"/>
          <ac:spMkLst>
            <pc:docMk/>
            <pc:sldMk cId="2482243565" sldId="1460"/>
            <ac:spMk id="6" creationId="{F3C82D40-DAA5-4EBD-C410-A0E41BF07FE3}"/>
          </ac:spMkLst>
        </pc:spChg>
        <pc:spChg chg="add mod">
          <ac:chgData name="佐藤　寛也" userId="27837c8b-abaf-4096-b544-58e4cbe7054e" providerId="ADAL" clId="{A9094E81-6561-4120-816C-242F1C16E085}" dt="2024-09-06T02:40:05.197" v="2268"/>
          <ac:spMkLst>
            <pc:docMk/>
            <pc:sldMk cId="2482243565" sldId="1460"/>
            <ac:spMk id="7" creationId="{57833C27-63A0-9ADA-4A2A-16BB526024AB}"/>
          </ac:spMkLst>
        </pc:spChg>
        <pc:spChg chg="add mod">
          <ac:chgData name="佐藤　寛也" userId="27837c8b-abaf-4096-b544-58e4cbe7054e" providerId="ADAL" clId="{A9094E81-6561-4120-816C-242F1C16E085}" dt="2024-09-05T07:35:27.236" v="429"/>
          <ac:spMkLst>
            <pc:docMk/>
            <pc:sldMk cId="2482243565" sldId="1460"/>
            <ac:spMk id="7" creationId="{7B0A4ADD-2EA7-5AB0-EBD4-92E3D35604C2}"/>
          </ac:spMkLst>
        </pc:spChg>
        <pc:spChg chg="mod">
          <ac:chgData name="佐藤　寛也" userId="27837c8b-abaf-4096-b544-58e4cbe7054e" providerId="ADAL" clId="{A9094E81-6561-4120-816C-242F1C16E085}" dt="2024-09-05T07:42:29.309" v="543" actId="404"/>
          <ac:spMkLst>
            <pc:docMk/>
            <pc:sldMk cId="2482243565" sldId="1460"/>
            <ac:spMk id="8" creationId="{164083DA-19E8-CE6A-470C-67496C50F74F}"/>
          </ac:spMkLst>
        </pc:spChg>
        <pc:spChg chg="mod">
          <ac:chgData name="佐藤　寛也" userId="27837c8b-abaf-4096-b544-58e4cbe7054e" providerId="ADAL" clId="{A9094E81-6561-4120-816C-242F1C16E085}" dt="2024-09-05T07:48:43.087" v="832"/>
          <ac:spMkLst>
            <pc:docMk/>
            <pc:sldMk cId="2482243565" sldId="1460"/>
            <ac:spMk id="9" creationId="{D1E6759A-3743-B95A-AC90-5C62228B31F8}"/>
          </ac:spMkLst>
        </pc:spChg>
        <pc:spChg chg="add mod">
          <ac:chgData name="佐藤　寛也" userId="27837c8b-abaf-4096-b544-58e4cbe7054e" providerId="ADAL" clId="{A9094E81-6561-4120-816C-242F1C16E085}" dt="2024-09-05T07:35:27.236" v="429"/>
          <ac:spMkLst>
            <pc:docMk/>
            <pc:sldMk cId="2482243565" sldId="1460"/>
            <ac:spMk id="10" creationId="{BC901DA8-E6A7-5A0C-2EC0-55AD7D19776F}"/>
          </ac:spMkLst>
        </pc:spChg>
        <pc:spChg chg="add mod">
          <ac:chgData name="佐藤　寛也" userId="27837c8b-abaf-4096-b544-58e4cbe7054e" providerId="ADAL" clId="{A9094E81-6561-4120-816C-242F1C16E085}" dt="2024-09-06T02:40:05.197" v="2268"/>
          <ac:spMkLst>
            <pc:docMk/>
            <pc:sldMk cId="2482243565" sldId="1460"/>
            <ac:spMk id="10" creationId="{C20451C3-350B-B9DF-2473-91EB94E2B535}"/>
          </ac:spMkLst>
        </pc:spChg>
        <pc:spChg chg="add mod ord">
          <ac:chgData name="佐藤　寛也" userId="27837c8b-abaf-4096-b544-58e4cbe7054e" providerId="ADAL" clId="{A9094E81-6561-4120-816C-242F1C16E085}" dt="2024-09-06T02:28:48.862" v="2256" actId="14100"/>
          <ac:spMkLst>
            <pc:docMk/>
            <pc:sldMk cId="2482243565" sldId="1460"/>
            <ac:spMk id="12" creationId="{30536778-D98B-AA22-39B2-6B6B2499BD4C}"/>
          </ac:spMkLst>
        </pc:spChg>
        <pc:spChg chg="add del mod ord">
          <ac:chgData name="佐藤　寛也" userId="27837c8b-abaf-4096-b544-58e4cbe7054e" providerId="ADAL" clId="{A9094E81-6561-4120-816C-242F1C16E085}" dt="2024-09-06T02:28:43.845" v="2254" actId="478"/>
          <ac:spMkLst>
            <pc:docMk/>
            <pc:sldMk cId="2482243565" sldId="1460"/>
            <ac:spMk id="13" creationId="{64D4C8FC-A0E6-869D-9428-82D55642A96A}"/>
          </ac:spMkLst>
        </pc:spChg>
        <pc:spChg chg="add mod">
          <ac:chgData name="佐藤　寛也" userId="27837c8b-abaf-4096-b544-58e4cbe7054e" providerId="ADAL" clId="{A9094E81-6561-4120-816C-242F1C16E085}" dt="2024-09-05T07:37:11.658" v="443" actId="1035"/>
          <ac:spMkLst>
            <pc:docMk/>
            <pc:sldMk cId="2482243565" sldId="1460"/>
            <ac:spMk id="14" creationId="{B3527556-99A6-72CA-C1E2-F343E132459B}"/>
          </ac:spMkLst>
        </pc:spChg>
        <pc:picChg chg="add mod">
          <ac:chgData name="佐藤　寛也" userId="27837c8b-abaf-4096-b544-58e4cbe7054e" providerId="ADAL" clId="{A9094E81-6561-4120-816C-242F1C16E085}" dt="2024-09-06T02:28:45.131" v="2255"/>
          <ac:picMkLst>
            <pc:docMk/>
            <pc:sldMk cId="2482243565" sldId="1460"/>
            <ac:picMk id="5" creationId="{66C68315-260D-CC5C-2609-0E2B62E4F90E}"/>
          </ac:picMkLst>
        </pc:picChg>
        <pc:picChg chg="del">
          <ac:chgData name="佐藤　寛也" userId="27837c8b-abaf-4096-b544-58e4cbe7054e" providerId="ADAL" clId="{A9094E81-6561-4120-816C-242F1C16E085}" dt="2024-09-05T07:35:19.335" v="428" actId="478"/>
          <ac:picMkLst>
            <pc:docMk/>
            <pc:sldMk cId="2482243565" sldId="1460"/>
            <ac:picMk id="11" creationId="{EBF84809-3DE3-59BD-7F67-B2C6D45087FF}"/>
          </ac:picMkLst>
        </pc:picChg>
      </pc:sldChg>
      <pc:sldChg chg="modSp new mod">
        <pc:chgData name="佐藤　寛也" userId="27837c8b-abaf-4096-b544-58e4cbe7054e" providerId="ADAL" clId="{A9094E81-6561-4120-816C-242F1C16E085}" dt="2024-09-05T07:39:53.407" v="479" actId="2710"/>
        <pc:sldMkLst>
          <pc:docMk/>
          <pc:sldMk cId="2487407397" sldId="1461"/>
        </pc:sldMkLst>
        <pc:spChg chg="mod">
          <ac:chgData name="佐藤　寛也" userId="27837c8b-abaf-4096-b544-58e4cbe7054e" providerId="ADAL" clId="{A9094E81-6561-4120-816C-242F1C16E085}" dt="2024-09-05T07:39:15.318" v="462" actId="20577"/>
          <ac:spMkLst>
            <pc:docMk/>
            <pc:sldMk cId="2487407397" sldId="1461"/>
            <ac:spMk id="5" creationId="{5DB9B9DC-0DDA-1895-4AD2-DB86010A733C}"/>
          </ac:spMkLst>
        </pc:spChg>
        <pc:spChg chg="mod">
          <ac:chgData name="佐藤　寛也" userId="27837c8b-abaf-4096-b544-58e4cbe7054e" providerId="ADAL" clId="{A9094E81-6561-4120-816C-242F1C16E085}" dt="2024-09-05T07:39:53.407" v="479" actId="2710"/>
          <ac:spMkLst>
            <pc:docMk/>
            <pc:sldMk cId="2487407397" sldId="1461"/>
            <ac:spMk id="6" creationId="{972EB582-0770-C337-0FC1-BFF4533DE579}"/>
          </ac:spMkLst>
        </pc:spChg>
      </pc:sldChg>
      <pc:sldChg chg="addSp delSp modSp add mod">
        <pc:chgData name="佐藤　寛也" userId="27837c8b-abaf-4096-b544-58e4cbe7054e" providerId="ADAL" clId="{A9094E81-6561-4120-816C-242F1C16E085}" dt="2024-09-06T02:28:57.661" v="2259" actId="14100"/>
        <pc:sldMkLst>
          <pc:docMk/>
          <pc:sldMk cId="165373368" sldId="1462"/>
        </pc:sldMkLst>
        <pc:spChg chg="add mod">
          <ac:chgData name="佐藤　寛也" userId="27837c8b-abaf-4096-b544-58e4cbe7054e" providerId="ADAL" clId="{A9094E81-6561-4120-816C-242F1C16E085}" dt="2024-09-06T02:28:57.661" v="2259" actId="14100"/>
          <ac:spMkLst>
            <pc:docMk/>
            <pc:sldMk cId="165373368" sldId="1462"/>
            <ac:spMk id="5" creationId="{143FD48C-DA9A-B931-CF6E-F34170672840}"/>
          </ac:spMkLst>
        </pc:spChg>
        <pc:spChg chg="add mod">
          <ac:chgData name="佐藤　寛也" userId="27837c8b-abaf-4096-b544-58e4cbe7054e" providerId="ADAL" clId="{A9094E81-6561-4120-816C-242F1C16E085}" dt="2024-09-05T07:41:05.525" v="520" actId="404"/>
          <ac:spMkLst>
            <pc:docMk/>
            <pc:sldMk cId="165373368" sldId="1462"/>
            <ac:spMk id="6" creationId="{61EC046D-C7DC-FE5E-BE2A-06B3211C620B}"/>
          </ac:spMkLst>
        </pc:spChg>
        <pc:spChg chg="add del mod">
          <ac:chgData name="佐藤　寛也" userId="27837c8b-abaf-4096-b544-58e4cbe7054e" providerId="ADAL" clId="{A9094E81-6561-4120-816C-242F1C16E085}" dt="2024-09-06T02:28:54.510" v="2258" actId="478"/>
          <ac:spMkLst>
            <pc:docMk/>
            <pc:sldMk cId="165373368" sldId="1462"/>
            <ac:spMk id="7" creationId="{AC73AF09-5A4B-22BF-63AA-323301A207FD}"/>
          </ac:spMkLst>
        </pc:spChg>
        <pc:spChg chg="del">
          <ac:chgData name="佐藤　寛也" userId="27837c8b-abaf-4096-b544-58e4cbe7054e" providerId="ADAL" clId="{A9094E81-6561-4120-816C-242F1C16E085}" dt="2024-09-05T07:40:49.796" v="517" actId="478"/>
          <ac:spMkLst>
            <pc:docMk/>
            <pc:sldMk cId="165373368" sldId="1462"/>
            <ac:spMk id="8" creationId="{164083DA-19E8-CE6A-470C-67496C50F74F}"/>
          </ac:spMkLst>
        </pc:spChg>
        <pc:spChg chg="mod">
          <ac:chgData name="佐藤　寛也" userId="27837c8b-abaf-4096-b544-58e4cbe7054e" providerId="ADAL" clId="{A9094E81-6561-4120-816C-242F1C16E085}" dt="2024-09-05T07:48:41.229" v="831"/>
          <ac:spMkLst>
            <pc:docMk/>
            <pc:sldMk cId="165373368" sldId="1462"/>
            <ac:spMk id="9" creationId="{D1E6759A-3743-B95A-AC90-5C62228B31F8}"/>
          </ac:spMkLst>
        </pc:spChg>
        <pc:spChg chg="add mod">
          <ac:chgData name="佐藤　寛也" userId="27837c8b-abaf-4096-b544-58e4cbe7054e" providerId="ADAL" clId="{A9094E81-6561-4120-816C-242F1C16E085}" dt="2024-09-05T07:50:12.370" v="872" actId="1036"/>
          <ac:spMkLst>
            <pc:docMk/>
            <pc:sldMk cId="165373368" sldId="1462"/>
            <ac:spMk id="10" creationId="{891392D7-5A84-C5C7-4101-7C7AC313F364}"/>
          </ac:spMkLst>
        </pc:spChg>
        <pc:spChg chg="del">
          <ac:chgData name="佐藤　寛也" userId="27837c8b-abaf-4096-b544-58e4cbe7054e" providerId="ADAL" clId="{A9094E81-6561-4120-816C-242F1C16E085}" dt="2024-09-05T07:40:49.796" v="517" actId="478"/>
          <ac:spMkLst>
            <pc:docMk/>
            <pc:sldMk cId="165373368" sldId="1462"/>
            <ac:spMk id="12" creationId="{30536778-D98B-AA22-39B2-6B6B2499BD4C}"/>
          </ac:spMkLst>
        </pc:spChg>
        <pc:spChg chg="del">
          <ac:chgData name="佐藤　寛也" userId="27837c8b-abaf-4096-b544-58e4cbe7054e" providerId="ADAL" clId="{A9094E81-6561-4120-816C-242F1C16E085}" dt="2024-09-05T07:40:49.796" v="517" actId="478"/>
          <ac:spMkLst>
            <pc:docMk/>
            <pc:sldMk cId="165373368" sldId="1462"/>
            <ac:spMk id="13" creationId="{64D4C8FC-A0E6-869D-9428-82D55642A96A}"/>
          </ac:spMkLst>
        </pc:spChg>
        <pc:spChg chg="del">
          <ac:chgData name="佐藤　寛也" userId="27837c8b-abaf-4096-b544-58e4cbe7054e" providerId="ADAL" clId="{A9094E81-6561-4120-816C-242F1C16E085}" dt="2024-09-05T07:40:49.796" v="517" actId="478"/>
          <ac:spMkLst>
            <pc:docMk/>
            <pc:sldMk cId="165373368" sldId="1462"/>
            <ac:spMk id="14" creationId="{B3527556-99A6-72CA-C1E2-F343E132459B}"/>
          </ac:spMkLst>
        </pc:spChg>
        <pc:picChg chg="add mod">
          <ac:chgData name="佐藤　寛也" userId="27837c8b-abaf-4096-b544-58e4cbe7054e" providerId="ADAL" clId="{A9094E81-6561-4120-816C-242F1C16E085}" dt="2024-09-06T02:28:53.137" v="2257"/>
          <ac:picMkLst>
            <pc:docMk/>
            <pc:sldMk cId="165373368" sldId="1462"/>
            <ac:picMk id="8" creationId="{6F7BD736-4C3C-86A6-FFBA-1836170EE9B6}"/>
          </ac:picMkLst>
        </pc:picChg>
      </pc:sldChg>
      <pc:sldChg chg="addSp delSp modSp add mod">
        <pc:chgData name="佐藤　寛也" userId="27837c8b-abaf-4096-b544-58e4cbe7054e" providerId="ADAL" clId="{A9094E81-6561-4120-816C-242F1C16E085}" dt="2024-09-06T02:40:07.910" v="2269"/>
        <pc:sldMkLst>
          <pc:docMk/>
          <pc:sldMk cId="2088116110" sldId="1463"/>
        </pc:sldMkLst>
        <pc:spChg chg="del">
          <ac:chgData name="佐藤　寛也" userId="27837c8b-abaf-4096-b544-58e4cbe7054e" providerId="ADAL" clId="{A9094E81-6561-4120-816C-242F1C16E085}" dt="2024-09-05T07:41:38.717" v="523" actId="478"/>
          <ac:spMkLst>
            <pc:docMk/>
            <pc:sldMk cId="2088116110" sldId="1463"/>
            <ac:spMk id="5" creationId="{143FD48C-DA9A-B931-CF6E-F34170672840}"/>
          </ac:spMkLst>
        </pc:spChg>
        <pc:spChg chg="del">
          <ac:chgData name="佐藤　寛也" userId="27837c8b-abaf-4096-b544-58e4cbe7054e" providerId="ADAL" clId="{A9094E81-6561-4120-816C-242F1C16E085}" dt="2024-09-05T07:41:41.231" v="524" actId="478"/>
          <ac:spMkLst>
            <pc:docMk/>
            <pc:sldMk cId="2088116110" sldId="1463"/>
            <ac:spMk id="6" creationId="{61EC046D-C7DC-FE5E-BE2A-06B3211C620B}"/>
          </ac:spMkLst>
        </pc:spChg>
        <pc:spChg chg="add mod">
          <ac:chgData name="佐藤　寛也" userId="27837c8b-abaf-4096-b544-58e4cbe7054e" providerId="ADAL" clId="{A9094E81-6561-4120-816C-242F1C16E085}" dt="2024-09-06T02:40:07.910" v="2269"/>
          <ac:spMkLst>
            <pc:docMk/>
            <pc:sldMk cId="2088116110" sldId="1463"/>
            <ac:spMk id="6" creationId="{AD5C1CFB-C9F5-9C37-F4BB-6302A10EF65F}"/>
          </ac:spMkLst>
        </pc:spChg>
        <pc:spChg chg="add mod">
          <ac:chgData name="佐藤　寛也" userId="27837c8b-abaf-4096-b544-58e4cbe7054e" providerId="ADAL" clId="{A9094E81-6561-4120-816C-242F1C16E085}" dt="2024-09-06T02:40:07.910" v="2269"/>
          <ac:spMkLst>
            <pc:docMk/>
            <pc:sldMk cId="2088116110" sldId="1463"/>
            <ac:spMk id="7" creationId="{5FD519CD-9DD3-F747-394D-53C531578786}"/>
          </ac:spMkLst>
        </pc:spChg>
        <pc:spChg chg="del">
          <ac:chgData name="佐藤　寛也" userId="27837c8b-abaf-4096-b544-58e4cbe7054e" providerId="ADAL" clId="{A9094E81-6561-4120-816C-242F1C16E085}" dt="2024-09-05T07:41:38.717" v="523" actId="478"/>
          <ac:spMkLst>
            <pc:docMk/>
            <pc:sldMk cId="2088116110" sldId="1463"/>
            <ac:spMk id="7" creationId="{AC73AF09-5A4B-22BF-63AA-323301A207FD}"/>
          </ac:spMkLst>
        </pc:spChg>
        <pc:spChg chg="add mod">
          <ac:chgData name="佐藤　寛也" userId="27837c8b-abaf-4096-b544-58e4cbe7054e" providerId="ADAL" clId="{A9094E81-6561-4120-816C-242F1C16E085}" dt="2024-09-06T02:29:04.336" v="2262" actId="14100"/>
          <ac:spMkLst>
            <pc:docMk/>
            <pc:sldMk cId="2088116110" sldId="1463"/>
            <ac:spMk id="8" creationId="{3EC5467D-B942-BCD7-5ABF-36BEF4F84666}"/>
          </ac:spMkLst>
        </pc:spChg>
        <pc:spChg chg="mod">
          <ac:chgData name="佐藤　寛也" userId="27837c8b-abaf-4096-b544-58e4cbe7054e" providerId="ADAL" clId="{A9094E81-6561-4120-816C-242F1C16E085}" dt="2024-09-05T07:48:38.066" v="830"/>
          <ac:spMkLst>
            <pc:docMk/>
            <pc:sldMk cId="2088116110" sldId="1463"/>
            <ac:spMk id="9" creationId="{D1E6759A-3743-B95A-AC90-5C62228B31F8}"/>
          </ac:spMkLst>
        </pc:spChg>
        <pc:spChg chg="add mod">
          <ac:chgData name="佐藤　寛也" userId="27837c8b-abaf-4096-b544-58e4cbe7054e" providerId="ADAL" clId="{A9094E81-6561-4120-816C-242F1C16E085}" dt="2024-09-05T07:41:48.099" v="527" actId="404"/>
          <ac:spMkLst>
            <pc:docMk/>
            <pc:sldMk cId="2088116110" sldId="1463"/>
            <ac:spMk id="10" creationId="{EEA3B6CF-A481-AF0E-6983-5E1770DDFAF1}"/>
          </ac:spMkLst>
        </pc:spChg>
        <pc:spChg chg="add del mod">
          <ac:chgData name="佐藤　寛也" userId="27837c8b-abaf-4096-b544-58e4cbe7054e" providerId="ADAL" clId="{A9094E81-6561-4120-816C-242F1C16E085}" dt="2024-09-06T02:29:01.070" v="2261" actId="478"/>
          <ac:spMkLst>
            <pc:docMk/>
            <pc:sldMk cId="2088116110" sldId="1463"/>
            <ac:spMk id="11" creationId="{5CB1A35F-AE41-4BDD-767D-695DC6214E92}"/>
          </ac:spMkLst>
        </pc:spChg>
        <pc:spChg chg="add mod">
          <ac:chgData name="佐藤　寛也" userId="27837c8b-abaf-4096-b544-58e4cbe7054e" providerId="ADAL" clId="{A9094E81-6561-4120-816C-242F1C16E085}" dt="2024-09-05T07:50:01.123" v="864" actId="14100"/>
          <ac:spMkLst>
            <pc:docMk/>
            <pc:sldMk cId="2088116110" sldId="1463"/>
            <ac:spMk id="12" creationId="{A490FB3A-388E-3C47-AFC6-7DF5742C65EB}"/>
          </ac:spMkLst>
        </pc:spChg>
        <pc:spChg chg="add mod">
          <ac:chgData name="佐藤　寛也" userId="27837c8b-abaf-4096-b544-58e4cbe7054e" providerId="ADAL" clId="{A9094E81-6561-4120-816C-242F1C16E085}" dt="2024-09-06T02:40:07.910" v="2269"/>
          <ac:spMkLst>
            <pc:docMk/>
            <pc:sldMk cId="2088116110" sldId="1463"/>
            <ac:spMk id="13" creationId="{E4DB22C0-8EF9-4DAA-96E5-359360D54E3F}"/>
          </ac:spMkLst>
        </pc:spChg>
        <pc:picChg chg="add mod">
          <ac:chgData name="佐藤　寛也" userId="27837c8b-abaf-4096-b544-58e4cbe7054e" providerId="ADAL" clId="{A9094E81-6561-4120-816C-242F1C16E085}" dt="2024-09-06T02:29:00.167" v="2260"/>
          <ac:picMkLst>
            <pc:docMk/>
            <pc:sldMk cId="2088116110" sldId="1463"/>
            <ac:picMk id="5" creationId="{9362E231-7291-2559-8BF0-EF1FB6BAA12E}"/>
          </ac:picMkLst>
        </pc:picChg>
      </pc:sldChg>
      <pc:sldChg chg="addSp delSp modSp add mod">
        <pc:chgData name="佐藤　寛也" userId="27837c8b-abaf-4096-b544-58e4cbe7054e" providerId="ADAL" clId="{A9094E81-6561-4120-816C-242F1C16E085}" dt="2024-09-06T02:40:28.212" v="2274" actId="14100"/>
        <pc:sldMkLst>
          <pc:docMk/>
          <pc:sldMk cId="1953522524" sldId="1464"/>
        </pc:sldMkLst>
        <pc:spChg chg="add mod">
          <ac:chgData name="佐藤　寛也" userId="27837c8b-abaf-4096-b544-58e4cbe7054e" providerId="ADAL" clId="{A9094E81-6561-4120-816C-242F1C16E085}" dt="2024-09-06T02:40:28.212" v="2274" actId="14100"/>
          <ac:spMkLst>
            <pc:docMk/>
            <pc:sldMk cId="1953522524" sldId="1464"/>
            <ac:spMk id="5" creationId="{5FD62F75-E3A1-0211-D610-4452A1BB259B}"/>
          </ac:spMkLst>
        </pc:spChg>
        <pc:spChg chg="add del mod">
          <ac:chgData name="佐藤　寛也" userId="27837c8b-abaf-4096-b544-58e4cbe7054e" providerId="ADAL" clId="{A9094E81-6561-4120-816C-242F1C16E085}" dt="2024-09-05T07:49:18.363" v="839" actId="478"/>
          <ac:spMkLst>
            <pc:docMk/>
            <pc:sldMk cId="1953522524" sldId="1464"/>
            <ac:spMk id="6" creationId="{49FCCA56-995A-096C-D569-D24F4A55CBF6}"/>
          </ac:spMkLst>
        </pc:spChg>
        <pc:spChg chg="mod">
          <ac:chgData name="佐藤　寛也" userId="27837c8b-abaf-4096-b544-58e4cbe7054e" providerId="ADAL" clId="{A9094E81-6561-4120-816C-242F1C16E085}" dt="2024-09-05T07:44:48.641" v="573" actId="20577"/>
          <ac:spMkLst>
            <pc:docMk/>
            <pc:sldMk cId="1953522524" sldId="1464"/>
            <ac:spMk id="8" creationId="{164083DA-19E8-CE6A-470C-67496C50F74F}"/>
          </ac:spMkLst>
        </pc:spChg>
        <pc:spChg chg="mod">
          <ac:chgData name="佐藤　寛也" userId="27837c8b-abaf-4096-b544-58e4cbe7054e" providerId="ADAL" clId="{A9094E81-6561-4120-816C-242F1C16E085}" dt="2024-09-05T07:48:31.624" v="828"/>
          <ac:spMkLst>
            <pc:docMk/>
            <pc:sldMk cId="1953522524" sldId="1464"/>
            <ac:spMk id="9" creationId="{D1E6759A-3743-B95A-AC90-5C62228B31F8}"/>
          </ac:spMkLst>
        </pc:spChg>
        <pc:spChg chg="add mod">
          <ac:chgData name="佐藤　寛也" userId="27837c8b-abaf-4096-b544-58e4cbe7054e" providerId="ADAL" clId="{A9094E81-6561-4120-816C-242F1C16E085}" dt="2024-09-06T02:40:11.793" v="2271"/>
          <ac:spMkLst>
            <pc:docMk/>
            <pc:sldMk cId="1953522524" sldId="1464"/>
            <ac:spMk id="11" creationId="{B57B624C-02CA-71A2-20DE-D3DFEFF49819}"/>
          </ac:spMkLst>
        </pc:spChg>
        <pc:spChg chg="add mod">
          <ac:chgData name="佐藤　寛也" userId="27837c8b-abaf-4096-b544-58e4cbe7054e" providerId="ADAL" clId="{A9094E81-6561-4120-816C-242F1C16E085}" dt="2024-09-06T02:40:11.793" v="2271"/>
          <ac:spMkLst>
            <pc:docMk/>
            <pc:sldMk cId="1953522524" sldId="1464"/>
            <ac:spMk id="12" creationId="{D37D0796-1615-1F44-2104-45F7DAF629A5}"/>
          </ac:spMkLst>
        </pc:spChg>
        <pc:spChg chg="add mod">
          <ac:chgData name="佐藤　寛也" userId="27837c8b-abaf-4096-b544-58e4cbe7054e" providerId="ADAL" clId="{A9094E81-6561-4120-816C-242F1C16E085}" dt="2024-09-06T02:40:11.793" v="2271"/>
          <ac:spMkLst>
            <pc:docMk/>
            <pc:sldMk cId="1953522524" sldId="1464"/>
            <ac:spMk id="13" creationId="{BF2C849B-84AA-5B3E-8E5F-053E38A496D9}"/>
          </ac:spMkLst>
        </pc:spChg>
        <pc:picChg chg="add mod">
          <ac:chgData name="佐藤　寛也" userId="27837c8b-abaf-4096-b544-58e4cbe7054e" providerId="ADAL" clId="{A9094E81-6561-4120-816C-242F1C16E085}" dt="2024-09-06T02:25:59.899" v="2231" actId="167"/>
          <ac:picMkLst>
            <pc:docMk/>
            <pc:sldMk cId="1953522524" sldId="1464"/>
            <ac:picMk id="6" creationId="{03AE245B-EDE9-0166-EF9D-6CFE23EB91CB}"/>
          </ac:picMkLst>
        </pc:picChg>
        <pc:picChg chg="del">
          <ac:chgData name="佐藤　寛也" userId="27837c8b-abaf-4096-b544-58e4cbe7054e" providerId="ADAL" clId="{A9094E81-6561-4120-816C-242F1C16E085}" dt="2024-09-06T02:25:57.623" v="2229" actId="478"/>
          <ac:picMkLst>
            <pc:docMk/>
            <pc:sldMk cId="1953522524" sldId="1464"/>
            <ac:picMk id="7" creationId="{0EB647E9-8D6F-79F9-2C74-2920B1C12A31}"/>
          </ac:picMkLst>
        </pc:picChg>
        <pc:picChg chg="add mod">
          <ac:chgData name="佐藤　寛也" userId="27837c8b-abaf-4096-b544-58e4cbe7054e" providerId="ADAL" clId="{A9094E81-6561-4120-816C-242F1C16E085}" dt="2024-09-06T02:25:59.899" v="2231" actId="167"/>
          <ac:picMkLst>
            <pc:docMk/>
            <pc:sldMk cId="1953522524" sldId="1464"/>
            <ac:picMk id="10" creationId="{3FBAF8DD-32F5-7154-0D73-5CF71CACABC5}"/>
          </ac:picMkLst>
        </pc:picChg>
      </pc:sldChg>
      <pc:sldChg chg="addSp delSp modSp add mod">
        <pc:chgData name="佐藤　寛也" userId="27837c8b-abaf-4096-b544-58e4cbe7054e" providerId="ADAL" clId="{A9094E81-6561-4120-816C-242F1C16E085}" dt="2024-09-06T02:40:13.868" v="2272"/>
        <pc:sldMkLst>
          <pc:docMk/>
          <pc:sldMk cId="1540275058" sldId="1465"/>
        </pc:sldMkLst>
        <pc:spChg chg="add mod">
          <ac:chgData name="佐藤　寛也" userId="27837c8b-abaf-4096-b544-58e4cbe7054e" providerId="ADAL" clId="{A9094E81-6561-4120-816C-242F1C16E085}" dt="2024-09-05T07:47:05.811" v="678" actId="1037"/>
          <ac:spMkLst>
            <pc:docMk/>
            <pc:sldMk cId="1540275058" sldId="1465"/>
            <ac:spMk id="5" creationId="{AD64A4F0-1AF4-C999-2641-5FA770406878}"/>
          </ac:spMkLst>
        </pc:spChg>
        <pc:spChg chg="mod">
          <ac:chgData name="佐藤　寛也" userId="27837c8b-abaf-4096-b544-58e4cbe7054e" providerId="ADAL" clId="{A9094E81-6561-4120-816C-242F1C16E085}" dt="2024-09-05T07:46:37.658" v="662" actId="20577"/>
          <ac:spMkLst>
            <pc:docMk/>
            <pc:sldMk cId="1540275058" sldId="1465"/>
            <ac:spMk id="8" creationId="{164083DA-19E8-CE6A-470C-67496C50F74F}"/>
          </ac:spMkLst>
        </pc:spChg>
        <pc:spChg chg="mod">
          <ac:chgData name="佐藤　寛也" userId="27837c8b-abaf-4096-b544-58e4cbe7054e" providerId="ADAL" clId="{A9094E81-6561-4120-816C-242F1C16E085}" dt="2024-09-05T07:48:27.712" v="827" actId="20577"/>
          <ac:spMkLst>
            <pc:docMk/>
            <pc:sldMk cId="1540275058" sldId="1465"/>
            <ac:spMk id="9" creationId="{D1E6759A-3743-B95A-AC90-5C62228B31F8}"/>
          </ac:spMkLst>
        </pc:spChg>
        <pc:spChg chg="add mod">
          <ac:chgData name="佐藤　寛也" userId="27837c8b-abaf-4096-b544-58e4cbe7054e" providerId="ADAL" clId="{A9094E81-6561-4120-816C-242F1C16E085}" dt="2024-09-06T02:40:13.868" v="2272"/>
          <ac:spMkLst>
            <pc:docMk/>
            <pc:sldMk cId="1540275058" sldId="1465"/>
            <ac:spMk id="11" creationId="{BCAC1E9D-3EC7-4A5E-8211-C94BAA8320B7}"/>
          </ac:spMkLst>
        </pc:spChg>
        <pc:spChg chg="add mod">
          <ac:chgData name="佐藤　寛也" userId="27837c8b-abaf-4096-b544-58e4cbe7054e" providerId="ADAL" clId="{A9094E81-6561-4120-816C-242F1C16E085}" dt="2024-09-06T02:40:13.868" v="2272"/>
          <ac:spMkLst>
            <pc:docMk/>
            <pc:sldMk cId="1540275058" sldId="1465"/>
            <ac:spMk id="12" creationId="{27A1DB62-38A1-D2FA-70AE-4DC081A9612A}"/>
          </ac:spMkLst>
        </pc:spChg>
        <pc:spChg chg="add mod">
          <ac:chgData name="佐藤　寛也" userId="27837c8b-abaf-4096-b544-58e4cbe7054e" providerId="ADAL" clId="{A9094E81-6561-4120-816C-242F1C16E085}" dt="2024-09-06T02:40:13.868" v="2272"/>
          <ac:spMkLst>
            <pc:docMk/>
            <pc:sldMk cId="1540275058" sldId="1465"/>
            <ac:spMk id="13" creationId="{6FDEEA56-8279-0BC4-153C-7B7587D3AE32}"/>
          </ac:spMkLst>
        </pc:spChg>
        <pc:picChg chg="add mod">
          <ac:chgData name="佐藤　寛也" userId="27837c8b-abaf-4096-b544-58e4cbe7054e" providerId="ADAL" clId="{A9094E81-6561-4120-816C-242F1C16E085}" dt="2024-09-06T02:25:55.387" v="2228" actId="167"/>
          <ac:picMkLst>
            <pc:docMk/>
            <pc:sldMk cId="1540275058" sldId="1465"/>
            <ac:picMk id="6" creationId="{319A6C48-6074-806F-C7E3-8D289A53F154}"/>
          </ac:picMkLst>
        </pc:picChg>
        <pc:picChg chg="del">
          <ac:chgData name="佐藤　寛也" userId="27837c8b-abaf-4096-b544-58e4cbe7054e" providerId="ADAL" clId="{A9094E81-6561-4120-816C-242F1C16E085}" dt="2024-09-06T02:25:52.995" v="2226" actId="478"/>
          <ac:picMkLst>
            <pc:docMk/>
            <pc:sldMk cId="1540275058" sldId="1465"/>
            <ac:picMk id="7" creationId="{0EB647E9-8D6F-79F9-2C74-2920B1C12A31}"/>
          </ac:picMkLst>
        </pc:picChg>
        <pc:picChg chg="add mod">
          <ac:chgData name="佐藤　寛也" userId="27837c8b-abaf-4096-b544-58e4cbe7054e" providerId="ADAL" clId="{A9094E81-6561-4120-816C-242F1C16E085}" dt="2024-09-06T02:25:55.387" v="2228" actId="167"/>
          <ac:picMkLst>
            <pc:docMk/>
            <pc:sldMk cId="1540275058" sldId="1465"/>
            <ac:picMk id="10" creationId="{B7D38858-7ADC-DBE7-9B08-E65D9EAF577B}"/>
          </ac:picMkLst>
        </pc:picChg>
      </pc:sldChg>
      <pc:sldChg chg="addSp delSp modSp add mod">
        <pc:chgData name="佐藤　寛也" userId="27837c8b-abaf-4096-b544-58e4cbe7054e" providerId="ADAL" clId="{A9094E81-6561-4120-816C-242F1C16E085}" dt="2024-09-06T02:40:09.906" v="2270"/>
        <pc:sldMkLst>
          <pc:docMk/>
          <pc:sldMk cId="2770890686" sldId="1466"/>
        </pc:sldMkLst>
        <pc:spChg chg="mod">
          <ac:chgData name="佐藤　寛也" userId="27837c8b-abaf-4096-b544-58e4cbe7054e" providerId="ADAL" clId="{A9094E81-6561-4120-816C-242F1C16E085}" dt="2024-09-05T07:49:50.745" v="859" actId="1035"/>
          <ac:spMkLst>
            <pc:docMk/>
            <pc:sldMk cId="2770890686" sldId="1466"/>
            <ac:spMk id="5" creationId="{5FD62F75-E3A1-0211-D610-4452A1BB259B}"/>
          </ac:spMkLst>
        </pc:spChg>
        <pc:spChg chg="mod">
          <ac:chgData name="佐藤　寛也" userId="27837c8b-abaf-4096-b544-58e4cbe7054e" providerId="ADAL" clId="{A9094E81-6561-4120-816C-242F1C16E085}" dt="2024-09-05T07:47:38.391" v="737" actId="20577"/>
          <ac:spMkLst>
            <pc:docMk/>
            <pc:sldMk cId="2770890686" sldId="1466"/>
            <ac:spMk id="8" creationId="{164083DA-19E8-CE6A-470C-67496C50F74F}"/>
          </ac:spMkLst>
        </pc:spChg>
        <pc:spChg chg="mod">
          <ac:chgData name="佐藤　寛也" userId="27837c8b-abaf-4096-b544-58e4cbe7054e" providerId="ADAL" clId="{A9094E81-6561-4120-816C-242F1C16E085}" dt="2024-09-05T07:48:34.947" v="829"/>
          <ac:spMkLst>
            <pc:docMk/>
            <pc:sldMk cId="2770890686" sldId="1466"/>
            <ac:spMk id="9" creationId="{D1E6759A-3743-B95A-AC90-5C62228B31F8}"/>
          </ac:spMkLst>
        </pc:spChg>
        <pc:spChg chg="add mod">
          <ac:chgData name="佐藤　寛也" userId="27837c8b-abaf-4096-b544-58e4cbe7054e" providerId="ADAL" clId="{A9094E81-6561-4120-816C-242F1C16E085}" dt="2024-09-06T02:40:09.906" v="2270"/>
          <ac:spMkLst>
            <pc:docMk/>
            <pc:sldMk cId="2770890686" sldId="1466"/>
            <ac:spMk id="11" creationId="{002B8876-CF71-1BD1-9254-DC3F0FCA8AC9}"/>
          </ac:spMkLst>
        </pc:spChg>
        <pc:spChg chg="add mod">
          <ac:chgData name="佐藤　寛也" userId="27837c8b-abaf-4096-b544-58e4cbe7054e" providerId="ADAL" clId="{A9094E81-6561-4120-816C-242F1C16E085}" dt="2024-09-06T02:40:09.906" v="2270"/>
          <ac:spMkLst>
            <pc:docMk/>
            <pc:sldMk cId="2770890686" sldId="1466"/>
            <ac:spMk id="12" creationId="{D52D0501-425E-54F8-F3B3-DEE7C5C33CBA}"/>
          </ac:spMkLst>
        </pc:spChg>
        <pc:spChg chg="add mod">
          <ac:chgData name="佐藤　寛也" userId="27837c8b-abaf-4096-b544-58e4cbe7054e" providerId="ADAL" clId="{A9094E81-6561-4120-816C-242F1C16E085}" dt="2024-09-06T02:40:09.906" v="2270"/>
          <ac:spMkLst>
            <pc:docMk/>
            <pc:sldMk cId="2770890686" sldId="1466"/>
            <ac:spMk id="13" creationId="{62683669-DB67-8349-3FA2-B09AF53646EB}"/>
          </ac:spMkLst>
        </pc:spChg>
        <pc:picChg chg="add mod">
          <ac:chgData name="佐藤　寛也" userId="27837c8b-abaf-4096-b544-58e4cbe7054e" providerId="ADAL" clId="{A9094E81-6561-4120-816C-242F1C16E085}" dt="2024-09-06T02:26:04.843" v="2234" actId="167"/>
          <ac:picMkLst>
            <pc:docMk/>
            <pc:sldMk cId="2770890686" sldId="1466"/>
            <ac:picMk id="6" creationId="{E2C3D503-F9C2-4A67-6F6B-D1D9DD1250EE}"/>
          </ac:picMkLst>
        </pc:picChg>
        <pc:picChg chg="del">
          <ac:chgData name="佐藤　寛也" userId="27837c8b-abaf-4096-b544-58e4cbe7054e" providerId="ADAL" clId="{A9094E81-6561-4120-816C-242F1C16E085}" dt="2024-09-06T02:26:02.576" v="2232" actId="478"/>
          <ac:picMkLst>
            <pc:docMk/>
            <pc:sldMk cId="2770890686" sldId="1466"/>
            <ac:picMk id="7" creationId="{0EB647E9-8D6F-79F9-2C74-2920B1C12A31}"/>
          </ac:picMkLst>
        </pc:picChg>
        <pc:picChg chg="add mod">
          <ac:chgData name="佐藤　寛也" userId="27837c8b-abaf-4096-b544-58e4cbe7054e" providerId="ADAL" clId="{A9094E81-6561-4120-816C-242F1C16E085}" dt="2024-09-06T02:26:04.843" v="2234" actId="167"/>
          <ac:picMkLst>
            <pc:docMk/>
            <pc:sldMk cId="2770890686" sldId="1466"/>
            <ac:picMk id="10" creationId="{D310DAEA-9FB6-65F6-E64A-87854D15DE34}"/>
          </ac:picMkLst>
        </pc:picChg>
      </pc:sldChg>
      <pc:sldChg chg="modSp new mod">
        <pc:chgData name="佐藤　寛也" userId="27837c8b-abaf-4096-b544-58e4cbe7054e" providerId="ADAL" clId="{A9094E81-6561-4120-816C-242F1C16E085}" dt="2024-09-05T07:56:08.288" v="1082" actId="2710"/>
        <pc:sldMkLst>
          <pc:docMk/>
          <pc:sldMk cId="1463517479" sldId="1467"/>
        </pc:sldMkLst>
        <pc:spChg chg="mod">
          <ac:chgData name="佐藤　寛也" userId="27837c8b-abaf-4096-b544-58e4cbe7054e" providerId="ADAL" clId="{A9094E81-6561-4120-816C-242F1C16E085}" dt="2024-09-05T07:51:44.856" v="931" actId="20577"/>
          <ac:spMkLst>
            <pc:docMk/>
            <pc:sldMk cId="1463517479" sldId="1467"/>
            <ac:spMk id="5" creationId="{D9592C5C-5AC5-B5D7-A905-C40EF9B0EBA3}"/>
          </ac:spMkLst>
        </pc:spChg>
        <pc:spChg chg="mod">
          <ac:chgData name="佐藤　寛也" userId="27837c8b-abaf-4096-b544-58e4cbe7054e" providerId="ADAL" clId="{A9094E81-6561-4120-816C-242F1C16E085}" dt="2024-09-05T07:56:08.288" v="1082" actId="2710"/>
          <ac:spMkLst>
            <pc:docMk/>
            <pc:sldMk cId="1463517479" sldId="1467"/>
            <ac:spMk id="6" creationId="{B1BD97E7-2905-4A44-ABB9-D9C890183F63}"/>
          </ac:spMkLst>
        </pc:spChg>
      </pc:sldChg>
      <pc:sldChg chg="delSp modSp add mod">
        <pc:chgData name="佐藤　寛也" userId="27837c8b-abaf-4096-b544-58e4cbe7054e" providerId="ADAL" clId="{A9094E81-6561-4120-816C-242F1C16E085}" dt="2024-09-06T02:21:14.854" v="2208"/>
        <pc:sldMkLst>
          <pc:docMk/>
          <pc:sldMk cId="1349418367" sldId="1468"/>
        </pc:sldMkLst>
        <pc:spChg chg="mod">
          <ac:chgData name="佐藤　寛也" userId="27837c8b-abaf-4096-b544-58e4cbe7054e" providerId="ADAL" clId="{A9094E81-6561-4120-816C-242F1C16E085}" dt="2024-09-06T02:21:14.854" v="2208"/>
          <ac:spMkLst>
            <pc:docMk/>
            <pc:sldMk cId="1349418367" sldId="1468"/>
            <ac:spMk id="3" creationId="{AEFB3048-F9CF-A807-A4F4-10547D4E3F66}"/>
          </ac:spMkLst>
        </pc:spChg>
        <pc:spChg chg="del">
          <ac:chgData name="佐藤　寛也" userId="27837c8b-abaf-4096-b544-58e4cbe7054e" providerId="ADAL" clId="{A9094E81-6561-4120-816C-242F1C16E085}" dt="2024-09-06T01:54:34.833" v="1392" actId="478"/>
          <ac:spMkLst>
            <pc:docMk/>
            <pc:sldMk cId="1349418367" sldId="1468"/>
            <ac:spMk id="7" creationId="{1B785681-1FE2-A3F1-9D2B-4BDEB07BE417}"/>
          </ac:spMkLst>
        </pc:spChg>
      </pc:sldChg>
      <pc:sldChg chg="modSp add mod">
        <pc:chgData name="佐藤　寛也" userId="27837c8b-abaf-4096-b544-58e4cbe7054e" providerId="ADAL" clId="{A9094E81-6561-4120-816C-242F1C16E085}" dt="2024-09-06T02:20:23.650" v="2207" actId="20577"/>
        <pc:sldMkLst>
          <pc:docMk/>
          <pc:sldMk cId="1551348655" sldId="1469"/>
        </pc:sldMkLst>
        <pc:spChg chg="mod">
          <ac:chgData name="佐藤　寛也" userId="27837c8b-abaf-4096-b544-58e4cbe7054e" providerId="ADAL" clId="{A9094E81-6561-4120-816C-242F1C16E085}" dt="2024-09-06T02:20:23.650" v="2207" actId="20577"/>
          <ac:spMkLst>
            <pc:docMk/>
            <pc:sldMk cId="1551348655" sldId="1469"/>
            <ac:spMk id="2" creationId="{B498C85E-C363-8B08-3150-8196DF31B034}"/>
          </ac:spMkLst>
        </pc:spChg>
        <pc:spChg chg="mod">
          <ac:chgData name="佐藤　寛也" userId="27837c8b-abaf-4096-b544-58e4cbe7054e" providerId="ADAL" clId="{A9094E81-6561-4120-816C-242F1C16E085}" dt="2024-09-06T02:18:56.499" v="2198" actId="20577"/>
          <ac:spMkLst>
            <pc:docMk/>
            <pc:sldMk cId="1551348655" sldId="1469"/>
            <ac:spMk id="3" creationId="{A03BC531-6230-E6C0-FE52-3E6648BA9B45}"/>
          </ac:spMkLst>
        </pc:spChg>
      </pc:sldChg>
      <pc:sldChg chg="add del">
        <pc:chgData name="佐藤　寛也" userId="27837c8b-abaf-4096-b544-58e4cbe7054e" providerId="ADAL" clId="{A9094E81-6561-4120-816C-242F1C16E085}" dt="2024-09-06T02:28:17.932" v="2242"/>
        <pc:sldMkLst>
          <pc:docMk/>
          <pc:sldMk cId="3016243746" sldId="1470"/>
        </pc:sldMkLst>
      </pc:sldChg>
      <pc:sldChg chg="delSp modSp add mod">
        <pc:chgData name="佐藤　寛也" userId="27837c8b-abaf-4096-b544-58e4cbe7054e" providerId="ADAL" clId="{A9094E81-6561-4120-816C-242F1C16E085}" dt="2024-09-06T03:48:44.057" v="2638" actId="20577"/>
        <pc:sldMkLst>
          <pc:docMk/>
          <pc:sldMk cId="3620840213" sldId="1470"/>
        </pc:sldMkLst>
        <pc:spChg chg="mod">
          <ac:chgData name="佐藤　寛也" userId="27837c8b-abaf-4096-b544-58e4cbe7054e" providerId="ADAL" clId="{A9094E81-6561-4120-816C-242F1C16E085}" dt="2024-09-06T03:48:44.057" v="2638" actId="20577"/>
          <ac:spMkLst>
            <pc:docMk/>
            <pc:sldMk cId="3620840213" sldId="1470"/>
            <ac:spMk id="5" creationId="{B5B2DC9F-2FD5-9D01-68FA-0CED6D973A38}"/>
          </ac:spMkLst>
        </pc:spChg>
        <pc:spChg chg="mod">
          <ac:chgData name="佐藤　寛也" userId="27837c8b-abaf-4096-b544-58e4cbe7054e" providerId="ADAL" clId="{A9094E81-6561-4120-816C-242F1C16E085}" dt="2024-09-06T03:44:46.671" v="2340" actId="207"/>
          <ac:spMkLst>
            <pc:docMk/>
            <pc:sldMk cId="3620840213" sldId="1470"/>
            <ac:spMk id="6" creationId="{CD4A0B22-6409-7CFC-AA7F-1A62DA80B38F}"/>
          </ac:spMkLst>
        </pc:spChg>
        <pc:spChg chg="del">
          <ac:chgData name="佐藤　寛也" userId="27837c8b-abaf-4096-b544-58e4cbe7054e" providerId="ADAL" clId="{A9094E81-6561-4120-816C-242F1C16E085}" dt="2024-09-06T03:43:40.667" v="2285" actId="478"/>
          <ac:spMkLst>
            <pc:docMk/>
            <pc:sldMk cId="3620840213" sldId="1470"/>
            <ac:spMk id="7" creationId="{01F7FC52-7EB1-371C-0F29-64B4F10B0257}"/>
          </ac:spMkLst>
        </pc:spChg>
        <pc:spChg chg="del">
          <ac:chgData name="佐藤　寛也" userId="27837c8b-abaf-4096-b544-58e4cbe7054e" providerId="ADAL" clId="{A9094E81-6561-4120-816C-242F1C16E085}" dt="2024-09-06T03:43:40.667" v="2285" actId="478"/>
          <ac:spMkLst>
            <pc:docMk/>
            <pc:sldMk cId="3620840213" sldId="1470"/>
            <ac:spMk id="8" creationId="{AA282E11-89F2-46E0-D2EE-589A0DD09D65}"/>
          </ac:spMkLst>
        </pc:spChg>
        <pc:spChg chg="del">
          <ac:chgData name="佐藤　寛也" userId="27837c8b-abaf-4096-b544-58e4cbe7054e" providerId="ADAL" clId="{A9094E81-6561-4120-816C-242F1C16E085}" dt="2024-09-06T03:43:40.667" v="2285" actId="478"/>
          <ac:spMkLst>
            <pc:docMk/>
            <pc:sldMk cId="3620840213" sldId="1470"/>
            <ac:spMk id="9" creationId="{58F5FA5B-BAD1-0B23-BB85-685716EAE3E4}"/>
          </ac:spMkLst>
        </pc:spChg>
        <pc:spChg chg="del">
          <ac:chgData name="佐藤　寛也" userId="27837c8b-abaf-4096-b544-58e4cbe7054e" providerId="ADAL" clId="{A9094E81-6561-4120-816C-242F1C16E085}" dt="2024-09-06T03:43:40.667" v="2285" actId="478"/>
          <ac:spMkLst>
            <pc:docMk/>
            <pc:sldMk cId="3620840213" sldId="1470"/>
            <ac:spMk id="11" creationId="{7C0EAFFA-CD0D-36D4-9E48-0C3626C376A4}"/>
          </ac:spMkLst>
        </pc:spChg>
        <pc:picChg chg="del">
          <ac:chgData name="佐藤　寛也" userId="27837c8b-abaf-4096-b544-58e4cbe7054e" providerId="ADAL" clId="{A9094E81-6561-4120-816C-242F1C16E085}" dt="2024-09-06T03:43:38.783" v="2284" actId="478"/>
          <ac:picMkLst>
            <pc:docMk/>
            <pc:sldMk cId="3620840213" sldId="1470"/>
            <ac:picMk id="12" creationId="{96C834B8-2204-1373-6DA2-27F537774041}"/>
          </ac:picMkLst>
        </pc:picChg>
      </pc:sldChg>
      <pc:sldChg chg="addSp modSp add mod">
        <pc:chgData name="佐藤　寛也" userId="27837c8b-abaf-4096-b544-58e4cbe7054e" providerId="ADAL" clId="{A9094E81-6561-4120-816C-242F1C16E085}" dt="2024-09-06T03:48:08.845" v="2635" actId="20577"/>
        <pc:sldMkLst>
          <pc:docMk/>
          <pc:sldMk cId="1491537380" sldId="1471"/>
        </pc:sldMkLst>
        <pc:spChg chg="mod">
          <ac:chgData name="佐藤　寛也" userId="27837c8b-abaf-4096-b544-58e4cbe7054e" providerId="ADAL" clId="{A9094E81-6561-4120-816C-242F1C16E085}" dt="2024-09-06T03:46:15.526" v="2416" actId="20577"/>
          <ac:spMkLst>
            <pc:docMk/>
            <pc:sldMk cId="1491537380" sldId="1471"/>
            <ac:spMk id="2" creationId="{98D14099-5880-5F89-EE72-D697340F5D28}"/>
          </ac:spMkLst>
        </pc:spChg>
        <pc:spChg chg="mod">
          <ac:chgData name="佐藤　寛也" userId="27837c8b-abaf-4096-b544-58e4cbe7054e" providerId="ADAL" clId="{A9094E81-6561-4120-816C-242F1C16E085}" dt="2024-09-06T03:48:08.845" v="2635" actId="20577"/>
          <ac:spMkLst>
            <pc:docMk/>
            <pc:sldMk cId="1491537380" sldId="1471"/>
            <ac:spMk id="3" creationId="{52324FF1-1896-E47D-D5AC-9A58C306632A}"/>
          </ac:spMkLst>
        </pc:spChg>
        <pc:picChg chg="add mod">
          <ac:chgData name="佐藤　寛也" userId="27837c8b-abaf-4096-b544-58e4cbe7054e" providerId="ADAL" clId="{A9094E81-6561-4120-816C-242F1C16E085}" dt="2024-09-06T03:46:20.425" v="2417"/>
          <ac:picMkLst>
            <pc:docMk/>
            <pc:sldMk cId="1491537380" sldId="1471"/>
            <ac:picMk id="7" creationId="{FE85F311-F3C9-2FB1-4DDB-FDFB4BDA76AF}"/>
          </ac:picMkLst>
        </pc:picChg>
        <pc:picChg chg="add mod">
          <ac:chgData name="佐藤　寛也" userId="27837c8b-abaf-4096-b544-58e4cbe7054e" providerId="ADAL" clId="{A9094E81-6561-4120-816C-242F1C16E085}" dt="2024-09-06T03:46:43.353" v="2423" actId="14100"/>
          <ac:picMkLst>
            <pc:docMk/>
            <pc:sldMk cId="1491537380" sldId="1471"/>
            <ac:picMk id="9" creationId="{CC85C067-BF61-97E7-0628-63C110E2DAEA}"/>
          </ac:picMkLst>
        </pc:picChg>
      </pc:sldChg>
    </pc:docChg>
  </pc:docChgLst>
  <pc:docChgLst>
    <pc:chgData name="佐藤　寛也" userId="27837c8b-abaf-4096-b544-58e4cbe7054e" providerId="ADAL" clId="{98F96382-0DA0-4141-AF2F-6A30DC042B72}"/>
    <pc:docChg chg="undo redo custSel addSld delSld modSld sldOrd modMainMaster">
      <pc:chgData name="佐藤　寛也" userId="27837c8b-abaf-4096-b544-58e4cbe7054e" providerId="ADAL" clId="{98F96382-0DA0-4141-AF2F-6A30DC042B72}" dt="2024-09-04T11:35:22.346" v="18124" actId="20577"/>
      <pc:docMkLst>
        <pc:docMk/>
      </pc:docMkLst>
      <pc:sldChg chg="modSp">
        <pc:chgData name="佐藤　寛也" userId="27837c8b-abaf-4096-b544-58e4cbe7054e" providerId="ADAL" clId="{98F96382-0DA0-4141-AF2F-6A30DC042B72}" dt="2024-09-02T04:41:49.175" v="1"/>
        <pc:sldMkLst>
          <pc:docMk/>
          <pc:sldMk cId="2292264982" sldId="256"/>
        </pc:sldMkLst>
        <pc:spChg chg="mod">
          <ac:chgData name="佐藤　寛也" userId="27837c8b-abaf-4096-b544-58e4cbe7054e" providerId="ADAL" clId="{98F96382-0DA0-4141-AF2F-6A30DC042B72}" dt="2024-09-02T04:41:49.175" v="1"/>
          <ac:spMkLst>
            <pc:docMk/>
            <pc:sldMk cId="2292264982" sldId="256"/>
            <ac:spMk id="2" creationId="{D049B836-353B-0EDB-5101-3437F71F2E4D}"/>
          </ac:spMkLst>
        </pc:spChg>
      </pc:sldChg>
      <pc:sldChg chg="modSp mod">
        <pc:chgData name="佐藤　寛也" userId="27837c8b-abaf-4096-b544-58e4cbe7054e" providerId="ADAL" clId="{98F96382-0DA0-4141-AF2F-6A30DC042B72}" dt="2024-09-02T04:42:37.097" v="4" actId="20577"/>
        <pc:sldMkLst>
          <pc:docMk/>
          <pc:sldMk cId="200817713" sldId="1404"/>
        </pc:sldMkLst>
        <pc:spChg chg="mod">
          <ac:chgData name="佐藤　寛也" userId="27837c8b-abaf-4096-b544-58e4cbe7054e" providerId="ADAL" clId="{98F96382-0DA0-4141-AF2F-6A30DC042B72}" dt="2024-09-02T04:42:37.097" v="4" actId="20577"/>
          <ac:spMkLst>
            <pc:docMk/>
            <pc:sldMk cId="200817713" sldId="1404"/>
            <ac:spMk id="3" creationId="{16FF0A75-AD20-769F-6C62-614A33EDE4D0}"/>
          </ac:spMkLst>
        </pc:spChg>
        <pc:spChg chg="mod">
          <ac:chgData name="佐藤　寛也" userId="27837c8b-abaf-4096-b544-58e4cbe7054e" providerId="ADAL" clId="{98F96382-0DA0-4141-AF2F-6A30DC042B72}" dt="2024-09-02T04:41:49.175" v="1"/>
          <ac:spMkLst>
            <pc:docMk/>
            <pc:sldMk cId="200817713" sldId="1404"/>
            <ac:spMk id="5" creationId="{2862EFD8-A85B-1021-95B4-194B751655D4}"/>
          </ac:spMkLst>
        </pc:spChg>
      </pc:sldChg>
      <pc:sldChg chg="addSp delSp modSp mod ord">
        <pc:chgData name="佐藤　寛也" userId="27837c8b-abaf-4096-b544-58e4cbe7054e" providerId="ADAL" clId="{98F96382-0DA0-4141-AF2F-6A30DC042B72}" dt="2024-09-02T08:13:41.016" v="15083" actId="20577"/>
        <pc:sldMkLst>
          <pc:docMk/>
          <pc:sldMk cId="1383757248" sldId="1407"/>
        </pc:sldMkLst>
        <pc:spChg chg="del">
          <ac:chgData name="佐藤　寛也" userId="27837c8b-abaf-4096-b544-58e4cbe7054e" providerId="ADAL" clId="{98F96382-0DA0-4141-AF2F-6A30DC042B72}" dt="2024-09-02T08:11:15.282" v="14585" actId="478"/>
          <ac:spMkLst>
            <pc:docMk/>
            <pc:sldMk cId="1383757248" sldId="1407"/>
            <ac:spMk id="3" creationId="{16FF0A75-AD20-769F-6C62-614A33EDE4D0}"/>
          </ac:spMkLst>
        </pc:spChg>
        <pc:spChg chg="mod">
          <ac:chgData name="佐藤　寛也" userId="27837c8b-abaf-4096-b544-58e4cbe7054e" providerId="ADAL" clId="{98F96382-0DA0-4141-AF2F-6A30DC042B72}" dt="2024-09-02T04:41:49.175" v="1"/>
          <ac:spMkLst>
            <pc:docMk/>
            <pc:sldMk cId="1383757248" sldId="1407"/>
            <ac:spMk id="5" creationId="{2862EFD8-A85B-1021-95B4-194B751655D4}"/>
          </ac:spMkLst>
        </pc:spChg>
        <pc:spChg chg="del">
          <ac:chgData name="佐藤　寛也" userId="27837c8b-abaf-4096-b544-58e4cbe7054e" providerId="ADAL" clId="{98F96382-0DA0-4141-AF2F-6A30DC042B72}" dt="2024-09-02T08:11:15.282" v="14585" actId="478"/>
          <ac:spMkLst>
            <pc:docMk/>
            <pc:sldMk cId="1383757248" sldId="1407"/>
            <ac:spMk id="7" creationId="{59A3CA38-1CB9-C203-4DE6-C0F2457FB518}"/>
          </ac:spMkLst>
        </pc:spChg>
        <pc:spChg chg="add del mod">
          <ac:chgData name="佐藤　寛也" userId="27837c8b-abaf-4096-b544-58e4cbe7054e" providerId="ADAL" clId="{98F96382-0DA0-4141-AF2F-6A30DC042B72}" dt="2024-09-02T08:11:17.342" v="14586" actId="478"/>
          <ac:spMkLst>
            <pc:docMk/>
            <pc:sldMk cId="1383757248" sldId="1407"/>
            <ac:spMk id="9" creationId="{16D8459A-9B72-D04E-9AB3-9674006D54B4}"/>
          </ac:spMkLst>
        </pc:spChg>
        <pc:spChg chg="add mod">
          <ac:chgData name="佐藤　寛也" userId="27837c8b-abaf-4096-b544-58e4cbe7054e" providerId="ADAL" clId="{98F96382-0DA0-4141-AF2F-6A30DC042B72}" dt="2024-09-02T08:13:22.677" v="15036" actId="20577"/>
          <ac:spMkLst>
            <pc:docMk/>
            <pc:sldMk cId="1383757248" sldId="1407"/>
            <ac:spMk id="10" creationId="{8FF42C3C-EAA9-2D6A-9746-FF82619E1060}"/>
          </ac:spMkLst>
        </pc:spChg>
        <pc:spChg chg="add mod">
          <ac:chgData name="佐藤　寛也" userId="27837c8b-abaf-4096-b544-58e4cbe7054e" providerId="ADAL" clId="{98F96382-0DA0-4141-AF2F-6A30DC042B72}" dt="2024-09-02T08:13:41.016" v="15083" actId="20577"/>
          <ac:spMkLst>
            <pc:docMk/>
            <pc:sldMk cId="1383757248" sldId="1407"/>
            <ac:spMk id="11" creationId="{BB2AD24F-7052-404C-60DA-0D6612DC6569}"/>
          </ac:spMkLst>
        </pc:spChg>
        <pc:graphicFrameChg chg="add del mod">
          <ac:chgData name="佐藤　寛也" userId="27837c8b-abaf-4096-b544-58e4cbe7054e" providerId="ADAL" clId="{98F96382-0DA0-4141-AF2F-6A30DC042B72}" dt="2024-09-02T08:11:40.790" v="14591" actId="478"/>
          <ac:graphicFrameMkLst>
            <pc:docMk/>
            <pc:sldMk cId="1383757248" sldId="1407"/>
            <ac:graphicFrameMk id="12" creationId="{43B609FC-C8B7-A48D-8654-B14FDFB83ABE}"/>
          </ac:graphicFrameMkLst>
        </pc:graphicFrameChg>
        <pc:graphicFrameChg chg="add mod">
          <ac:chgData name="佐藤　寛也" userId="27837c8b-abaf-4096-b544-58e4cbe7054e" providerId="ADAL" clId="{98F96382-0DA0-4141-AF2F-6A30DC042B72}" dt="2024-09-02T08:11:36.011" v="14590" actId="167"/>
          <ac:graphicFrameMkLst>
            <pc:docMk/>
            <pc:sldMk cId="1383757248" sldId="1407"/>
            <ac:graphicFrameMk id="13" creationId="{3BB869E2-8D85-6A39-5E10-FFF57F6C58C3}"/>
          </ac:graphicFrameMkLst>
        </pc:graphicFrameChg>
      </pc:sldChg>
      <pc:sldChg chg="modSp">
        <pc:chgData name="佐藤　寛也" userId="27837c8b-abaf-4096-b544-58e4cbe7054e" providerId="ADAL" clId="{98F96382-0DA0-4141-AF2F-6A30DC042B72}" dt="2024-09-02T04:43:00.016" v="5"/>
        <pc:sldMkLst>
          <pc:docMk/>
          <pc:sldMk cId="3676443619" sldId="1409"/>
        </pc:sldMkLst>
        <pc:spChg chg="mod">
          <ac:chgData name="佐藤　寛也" userId="27837c8b-abaf-4096-b544-58e4cbe7054e" providerId="ADAL" clId="{98F96382-0DA0-4141-AF2F-6A30DC042B72}" dt="2024-09-02T04:43:00.016" v="5"/>
          <ac:spMkLst>
            <pc:docMk/>
            <pc:sldMk cId="3676443619" sldId="1409"/>
            <ac:spMk id="3" creationId="{16FF0A75-AD20-769F-6C62-614A33EDE4D0}"/>
          </ac:spMkLst>
        </pc:spChg>
        <pc:spChg chg="mod">
          <ac:chgData name="佐藤　寛也" userId="27837c8b-abaf-4096-b544-58e4cbe7054e" providerId="ADAL" clId="{98F96382-0DA0-4141-AF2F-6A30DC042B72}" dt="2024-09-02T04:41:49.175" v="1"/>
          <ac:spMkLst>
            <pc:docMk/>
            <pc:sldMk cId="3676443619" sldId="1409"/>
            <ac:spMk id="5" creationId="{2862EFD8-A85B-1021-95B4-194B751655D4}"/>
          </ac:spMkLst>
        </pc:spChg>
      </pc:sldChg>
      <pc:sldChg chg="modSp">
        <pc:chgData name="佐藤　寛也" userId="27837c8b-abaf-4096-b544-58e4cbe7054e" providerId="ADAL" clId="{98F96382-0DA0-4141-AF2F-6A30DC042B72}" dt="2024-09-02T04:43:00.016" v="5"/>
        <pc:sldMkLst>
          <pc:docMk/>
          <pc:sldMk cId="2058417800" sldId="1410"/>
        </pc:sldMkLst>
        <pc:spChg chg="mod">
          <ac:chgData name="佐藤　寛也" userId="27837c8b-abaf-4096-b544-58e4cbe7054e" providerId="ADAL" clId="{98F96382-0DA0-4141-AF2F-6A30DC042B72}" dt="2024-09-02T04:43:00.016" v="5"/>
          <ac:spMkLst>
            <pc:docMk/>
            <pc:sldMk cId="2058417800" sldId="1410"/>
            <ac:spMk id="3" creationId="{16FF0A75-AD20-769F-6C62-614A33EDE4D0}"/>
          </ac:spMkLst>
        </pc:spChg>
        <pc:spChg chg="mod">
          <ac:chgData name="佐藤　寛也" userId="27837c8b-abaf-4096-b544-58e4cbe7054e" providerId="ADAL" clId="{98F96382-0DA0-4141-AF2F-6A30DC042B72}" dt="2024-09-02T04:41:49.175" v="1"/>
          <ac:spMkLst>
            <pc:docMk/>
            <pc:sldMk cId="2058417800" sldId="1410"/>
            <ac:spMk id="5" creationId="{2862EFD8-A85B-1021-95B4-194B751655D4}"/>
          </ac:spMkLst>
        </pc:spChg>
      </pc:sldChg>
      <pc:sldChg chg="modSp">
        <pc:chgData name="佐藤　寛也" userId="27837c8b-abaf-4096-b544-58e4cbe7054e" providerId="ADAL" clId="{98F96382-0DA0-4141-AF2F-6A30DC042B72}" dt="2024-09-02T04:43:00.016" v="5"/>
        <pc:sldMkLst>
          <pc:docMk/>
          <pc:sldMk cId="1800437418" sldId="1411"/>
        </pc:sldMkLst>
        <pc:spChg chg="mod">
          <ac:chgData name="佐藤　寛也" userId="27837c8b-abaf-4096-b544-58e4cbe7054e" providerId="ADAL" clId="{98F96382-0DA0-4141-AF2F-6A30DC042B72}" dt="2024-09-02T04:43:00.016" v="5"/>
          <ac:spMkLst>
            <pc:docMk/>
            <pc:sldMk cId="1800437418" sldId="1411"/>
            <ac:spMk id="3" creationId="{16FF0A75-AD20-769F-6C62-614A33EDE4D0}"/>
          </ac:spMkLst>
        </pc:spChg>
        <pc:spChg chg="mod">
          <ac:chgData name="佐藤　寛也" userId="27837c8b-abaf-4096-b544-58e4cbe7054e" providerId="ADAL" clId="{98F96382-0DA0-4141-AF2F-6A30DC042B72}" dt="2024-09-02T04:41:49.175" v="1"/>
          <ac:spMkLst>
            <pc:docMk/>
            <pc:sldMk cId="1800437418" sldId="1411"/>
            <ac:spMk id="5" creationId="{2862EFD8-A85B-1021-95B4-194B751655D4}"/>
          </ac:spMkLst>
        </pc:spChg>
      </pc:sldChg>
      <pc:sldChg chg="modSp">
        <pc:chgData name="佐藤　寛也" userId="27837c8b-abaf-4096-b544-58e4cbe7054e" providerId="ADAL" clId="{98F96382-0DA0-4141-AF2F-6A30DC042B72}" dt="2024-09-02T04:43:00.016" v="5"/>
        <pc:sldMkLst>
          <pc:docMk/>
          <pc:sldMk cId="453319937" sldId="1412"/>
        </pc:sldMkLst>
        <pc:spChg chg="mod">
          <ac:chgData name="佐藤　寛也" userId="27837c8b-abaf-4096-b544-58e4cbe7054e" providerId="ADAL" clId="{98F96382-0DA0-4141-AF2F-6A30DC042B72}" dt="2024-09-02T04:43:00.016" v="5"/>
          <ac:spMkLst>
            <pc:docMk/>
            <pc:sldMk cId="453319937" sldId="1412"/>
            <ac:spMk id="3" creationId="{16FF0A75-AD20-769F-6C62-614A33EDE4D0}"/>
          </ac:spMkLst>
        </pc:spChg>
        <pc:spChg chg="mod">
          <ac:chgData name="佐藤　寛也" userId="27837c8b-abaf-4096-b544-58e4cbe7054e" providerId="ADAL" clId="{98F96382-0DA0-4141-AF2F-6A30DC042B72}" dt="2024-09-02T04:41:49.175" v="1"/>
          <ac:spMkLst>
            <pc:docMk/>
            <pc:sldMk cId="453319937" sldId="1412"/>
            <ac:spMk id="5" creationId="{2862EFD8-A85B-1021-95B4-194B751655D4}"/>
          </ac:spMkLst>
        </pc:spChg>
      </pc:sldChg>
      <pc:sldChg chg="modSp">
        <pc:chgData name="佐藤　寛也" userId="27837c8b-abaf-4096-b544-58e4cbe7054e" providerId="ADAL" clId="{98F96382-0DA0-4141-AF2F-6A30DC042B72}" dt="2024-09-02T04:43:00.016" v="5"/>
        <pc:sldMkLst>
          <pc:docMk/>
          <pc:sldMk cId="845553891" sldId="1413"/>
        </pc:sldMkLst>
        <pc:spChg chg="mod">
          <ac:chgData name="佐藤　寛也" userId="27837c8b-abaf-4096-b544-58e4cbe7054e" providerId="ADAL" clId="{98F96382-0DA0-4141-AF2F-6A30DC042B72}" dt="2024-09-02T04:43:00.016" v="5"/>
          <ac:spMkLst>
            <pc:docMk/>
            <pc:sldMk cId="845553891" sldId="1413"/>
            <ac:spMk id="3" creationId="{16FF0A75-AD20-769F-6C62-614A33EDE4D0}"/>
          </ac:spMkLst>
        </pc:spChg>
        <pc:spChg chg="mod">
          <ac:chgData name="佐藤　寛也" userId="27837c8b-abaf-4096-b544-58e4cbe7054e" providerId="ADAL" clId="{98F96382-0DA0-4141-AF2F-6A30DC042B72}" dt="2024-09-02T04:41:49.175" v="1"/>
          <ac:spMkLst>
            <pc:docMk/>
            <pc:sldMk cId="845553891" sldId="1413"/>
            <ac:spMk id="5" creationId="{2862EFD8-A85B-1021-95B4-194B751655D4}"/>
          </ac:spMkLst>
        </pc:spChg>
      </pc:sldChg>
      <pc:sldChg chg="modSp">
        <pc:chgData name="佐藤　寛也" userId="27837c8b-abaf-4096-b544-58e4cbe7054e" providerId="ADAL" clId="{98F96382-0DA0-4141-AF2F-6A30DC042B72}" dt="2024-09-02T04:43:00.016" v="5"/>
        <pc:sldMkLst>
          <pc:docMk/>
          <pc:sldMk cId="985179304" sldId="1414"/>
        </pc:sldMkLst>
        <pc:spChg chg="mod">
          <ac:chgData name="佐藤　寛也" userId="27837c8b-abaf-4096-b544-58e4cbe7054e" providerId="ADAL" clId="{98F96382-0DA0-4141-AF2F-6A30DC042B72}" dt="2024-09-02T04:43:00.016" v="5"/>
          <ac:spMkLst>
            <pc:docMk/>
            <pc:sldMk cId="985179304" sldId="1414"/>
            <ac:spMk id="3" creationId="{16FF0A75-AD20-769F-6C62-614A33EDE4D0}"/>
          </ac:spMkLst>
        </pc:spChg>
        <pc:spChg chg="mod">
          <ac:chgData name="佐藤　寛也" userId="27837c8b-abaf-4096-b544-58e4cbe7054e" providerId="ADAL" clId="{98F96382-0DA0-4141-AF2F-6A30DC042B72}" dt="2024-09-02T04:41:49.175" v="1"/>
          <ac:spMkLst>
            <pc:docMk/>
            <pc:sldMk cId="985179304" sldId="1414"/>
            <ac:spMk id="5" creationId="{2862EFD8-A85B-1021-95B4-194B751655D4}"/>
          </ac:spMkLst>
        </pc:spChg>
      </pc:sldChg>
      <pc:sldChg chg="modSp">
        <pc:chgData name="佐藤　寛也" userId="27837c8b-abaf-4096-b544-58e4cbe7054e" providerId="ADAL" clId="{98F96382-0DA0-4141-AF2F-6A30DC042B72}" dt="2024-09-02T04:43:00.016" v="5"/>
        <pc:sldMkLst>
          <pc:docMk/>
          <pc:sldMk cId="519261445" sldId="1415"/>
        </pc:sldMkLst>
        <pc:spChg chg="mod">
          <ac:chgData name="佐藤　寛也" userId="27837c8b-abaf-4096-b544-58e4cbe7054e" providerId="ADAL" clId="{98F96382-0DA0-4141-AF2F-6A30DC042B72}" dt="2024-09-02T04:43:00.016" v="5"/>
          <ac:spMkLst>
            <pc:docMk/>
            <pc:sldMk cId="519261445" sldId="1415"/>
            <ac:spMk id="3" creationId="{16FF0A75-AD20-769F-6C62-614A33EDE4D0}"/>
          </ac:spMkLst>
        </pc:spChg>
        <pc:spChg chg="mod">
          <ac:chgData name="佐藤　寛也" userId="27837c8b-abaf-4096-b544-58e4cbe7054e" providerId="ADAL" clId="{98F96382-0DA0-4141-AF2F-6A30DC042B72}" dt="2024-09-02T04:41:49.175" v="1"/>
          <ac:spMkLst>
            <pc:docMk/>
            <pc:sldMk cId="519261445" sldId="1415"/>
            <ac:spMk id="5" creationId="{2862EFD8-A85B-1021-95B4-194B751655D4}"/>
          </ac:spMkLst>
        </pc:spChg>
      </pc:sldChg>
      <pc:sldChg chg="addSp modSp mod">
        <pc:chgData name="佐藤　寛也" userId="27837c8b-abaf-4096-b544-58e4cbe7054e" providerId="ADAL" clId="{98F96382-0DA0-4141-AF2F-6A30DC042B72}" dt="2024-09-02T04:44:27.474" v="90" actId="14100"/>
        <pc:sldMkLst>
          <pc:docMk/>
          <pc:sldMk cId="650472427" sldId="1416"/>
        </pc:sldMkLst>
        <pc:spChg chg="mod">
          <ac:chgData name="佐藤　寛也" userId="27837c8b-abaf-4096-b544-58e4cbe7054e" providerId="ADAL" clId="{98F96382-0DA0-4141-AF2F-6A30DC042B72}" dt="2024-09-02T04:41:49.175" v="1"/>
          <ac:spMkLst>
            <pc:docMk/>
            <pc:sldMk cId="650472427" sldId="1416"/>
            <ac:spMk id="3" creationId="{B365D631-254E-EBF6-2374-D517194B6B3F}"/>
          </ac:spMkLst>
        </pc:spChg>
        <pc:spChg chg="add mod">
          <ac:chgData name="佐藤　寛也" userId="27837c8b-abaf-4096-b544-58e4cbe7054e" providerId="ADAL" clId="{98F96382-0DA0-4141-AF2F-6A30DC042B72}" dt="2024-09-02T04:44:27.474" v="90" actId="14100"/>
          <ac:spMkLst>
            <pc:docMk/>
            <pc:sldMk cId="650472427" sldId="1416"/>
            <ac:spMk id="7" creationId="{AB28C1AE-B90F-D0EE-7905-24B291D6F46A}"/>
          </ac:spMkLst>
        </pc:spChg>
        <pc:spChg chg="add mod">
          <ac:chgData name="佐藤　寛也" userId="27837c8b-abaf-4096-b544-58e4cbe7054e" providerId="ADAL" clId="{98F96382-0DA0-4141-AF2F-6A30DC042B72}" dt="2024-09-02T04:44:20.844" v="89" actId="20577"/>
          <ac:spMkLst>
            <pc:docMk/>
            <pc:sldMk cId="650472427" sldId="1416"/>
            <ac:spMk id="8" creationId="{E2EA75D3-2F34-056A-1EF1-B21A97F83BE8}"/>
          </ac:spMkLst>
        </pc:spChg>
      </pc:sldChg>
      <pc:sldChg chg="addSp delSp modSp new mod">
        <pc:chgData name="佐藤　寛也" userId="27837c8b-abaf-4096-b544-58e4cbe7054e" providerId="ADAL" clId="{98F96382-0DA0-4141-AF2F-6A30DC042B72}" dt="2024-09-02T05:30:26.200" v="3378" actId="20577"/>
        <pc:sldMkLst>
          <pc:docMk/>
          <pc:sldMk cId="422884725" sldId="1417"/>
        </pc:sldMkLst>
        <pc:spChg chg="mod">
          <ac:chgData name="佐藤　寛也" userId="27837c8b-abaf-4096-b544-58e4cbe7054e" providerId="ADAL" clId="{98F96382-0DA0-4141-AF2F-6A30DC042B72}" dt="2024-09-02T05:30:26.200" v="3378" actId="20577"/>
          <ac:spMkLst>
            <pc:docMk/>
            <pc:sldMk cId="422884725" sldId="1417"/>
            <ac:spMk id="2" creationId="{6C12AEEB-0ECC-FF13-BCEC-E40AF2865717}"/>
          </ac:spMkLst>
        </pc:spChg>
        <pc:spChg chg="del">
          <ac:chgData name="佐藤　寛也" userId="27837c8b-abaf-4096-b544-58e4cbe7054e" providerId="ADAL" clId="{98F96382-0DA0-4141-AF2F-6A30DC042B72}" dt="2024-09-02T04:45:19.258" v="110" actId="478"/>
          <ac:spMkLst>
            <pc:docMk/>
            <pc:sldMk cId="422884725" sldId="1417"/>
            <ac:spMk id="3" creationId="{4D2650E3-BC1B-39E0-419F-E2193382B86F}"/>
          </ac:spMkLst>
        </pc:spChg>
        <pc:spChg chg="add mod">
          <ac:chgData name="佐藤　寛也" userId="27837c8b-abaf-4096-b544-58e4cbe7054e" providerId="ADAL" clId="{98F96382-0DA0-4141-AF2F-6A30DC042B72}" dt="2024-09-02T04:45:19.815" v="111"/>
          <ac:spMkLst>
            <pc:docMk/>
            <pc:sldMk cId="422884725" sldId="1417"/>
            <ac:spMk id="7" creationId="{CAAD4314-1A76-D70A-6088-435C00B08336}"/>
          </ac:spMkLst>
        </pc:spChg>
        <pc:spChg chg="add mod">
          <ac:chgData name="佐藤　寛也" userId="27837c8b-abaf-4096-b544-58e4cbe7054e" providerId="ADAL" clId="{98F96382-0DA0-4141-AF2F-6A30DC042B72}" dt="2024-09-02T04:48:26.424" v="407" actId="255"/>
          <ac:spMkLst>
            <pc:docMk/>
            <pc:sldMk cId="422884725" sldId="1417"/>
            <ac:spMk id="8" creationId="{F559ACF0-37FF-A151-E0E8-C6FA9D00A6E5}"/>
          </ac:spMkLst>
        </pc:spChg>
        <pc:spChg chg="add mod">
          <ac:chgData name="佐藤　寛也" userId="27837c8b-abaf-4096-b544-58e4cbe7054e" providerId="ADAL" clId="{98F96382-0DA0-4141-AF2F-6A30DC042B72}" dt="2024-09-02T04:45:19.815" v="111"/>
          <ac:spMkLst>
            <pc:docMk/>
            <pc:sldMk cId="422884725" sldId="1417"/>
            <ac:spMk id="10" creationId="{F686E99D-4EC4-8513-0E1B-E6344DDD0854}"/>
          </ac:spMkLst>
        </pc:spChg>
        <pc:spChg chg="add mod">
          <ac:chgData name="佐藤　寛也" userId="27837c8b-abaf-4096-b544-58e4cbe7054e" providerId="ADAL" clId="{98F96382-0DA0-4141-AF2F-6A30DC042B72}" dt="2024-09-02T04:48:16.136" v="406" actId="1038"/>
          <ac:spMkLst>
            <pc:docMk/>
            <pc:sldMk cId="422884725" sldId="1417"/>
            <ac:spMk id="12" creationId="{F8A9453D-26CA-25E4-2833-9C1A69E9CBB7}"/>
          </ac:spMkLst>
        </pc:spChg>
        <pc:spChg chg="add mod">
          <ac:chgData name="佐藤　寛也" userId="27837c8b-abaf-4096-b544-58e4cbe7054e" providerId="ADAL" clId="{98F96382-0DA0-4141-AF2F-6A30DC042B72}" dt="2024-09-02T04:47:24.026" v="387" actId="20577"/>
          <ac:spMkLst>
            <pc:docMk/>
            <pc:sldMk cId="422884725" sldId="1417"/>
            <ac:spMk id="13" creationId="{D6A0FF97-43FB-0797-69C6-F800E2275607}"/>
          </ac:spMkLst>
        </pc:spChg>
        <pc:spChg chg="add mod">
          <ac:chgData name="佐藤　寛也" userId="27837c8b-abaf-4096-b544-58e4cbe7054e" providerId="ADAL" clId="{98F96382-0DA0-4141-AF2F-6A30DC042B72}" dt="2024-09-02T04:48:46.786" v="410"/>
          <ac:spMkLst>
            <pc:docMk/>
            <pc:sldMk cId="422884725" sldId="1417"/>
            <ac:spMk id="15" creationId="{C6825F1E-4266-F570-7B18-509E05743652}"/>
          </ac:spMkLst>
        </pc:spChg>
        <pc:spChg chg="add mod">
          <ac:chgData name="佐藤　寛也" userId="27837c8b-abaf-4096-b544-58e4cbe7054e" providerId="ADAL" clId="{98F96382-0DA0-4141-AF2F-6A30DC042B72}" dt="2024-09-02T04:48:48.167" v="411"/>
          <ac:spMkLst>
            <pc:docMk/>
            <pc:sldMk cId="422884725" sldId="1417"/>
            <ac:spMk id="16" creationId="{D3A575CF-C052-48E5-8842-D1487B223E46}"/>
          </ac:spMkLst>
        </pc:spChg>
        <pc:spChg chg="add mod">
          <ac:chgData name="佐藤　寛也" userId="27837c8b-abaf-4096-b544-58e4cbe7054e" providerId="ADAL" clId="{98F96382-0DA0-4141-AF2F-6A30DC042B72}" dt="2024-09-02T04:48:46.786" v="410"/>
          <ac:spMkLst>
            <pc:docMk/>
            <pc:sldMk cId="422884725" sldId="1417"/>
            <ac:spMk id="18" creationId="{A30397C1-F5DF-31D0-7EA9-553A81913D17}"/>
          </ac:spMkLst>
        </pc:spChg>
        <pc:spChg chg="add mod">
          <ac:chgData name="佐藤　寛也" userId="27837c8b-abaf-4096-b544-58e4cbe7054e" providerId="ADAL" clId="{98F96382-0DA0-4141-AF2F-6A30DC042B72}" dt="2024-09-02T04:48:46.786" v="410"/>
          <ac:spMkLst>
            <pc:docMk/>
            <pc:sldMk cId="422884725" sldId="1417"/>
            <ac:spMk id="20" creationId="{8B3E426C-6117-63AE-8678-D8E91770D481}"/>
          </ac:spMkLst>
        </pc:spChg>
        <pc:spChg chg="add mod">
          <ac:chgData name="佐藤　寛也" userId="27837c8b-abaf-4096-b544-58e4cbe7054e" providerId="ADAL" clId="{98F96382-0DA0-4141-AF2F-6A30DC042B72}" dt="2024-09-02T04:48:46.786" v="410"/>
          <ac:spMkLst>
            <pc:docMk/>
            <pc:sldMk cId="422884725" sldId="1417"/>
            <ac:spMk id="21" creationId="{50C538ED-3EF1-76A4-29E8-6A049A425AF6}"/>
          </ac:spMkLst>
        </pc:spChg>
        <pc:picChg chg="add mod">
          <ac:chgData name="佐藤　寛也" userId="27837c8b-abaf-4096-b544-58e4cbe7054e" providerId="ADAL" clId="{98F96382-0DA0-4141-AF2F-6A30DC042B72}" dt="2024-09-02T04:45:19.815" v="111"/>
          <ac:picMkLst>
            <pc:docMk/>
            <pc:sldMk cId="422884725" sldId="1417"/>
            <ac:picMk id="9" creationId="{F66F5654-911E-9F02-C7FF-A13056AFCABD}"/>
          </ac:picMkLst>
        </pc:picChg>
        <pc:picChg chg="add mod">
          <ac:chgData name="佐藤　寛也" userId="27837c8b-abaf-4096-b544-58e4cbe7054e" providerId="ADAL" clId="{98F96382-0DA0-4141-AF2F-6A30DC042B72}" dt="2024-09-02T04:48:46.786" v="410"/>
          <ac:picMkLst>
            <pc:docMk/>
            <pc:sldMk cId="422884725" sldId="1417"/>
            <ac:picMk id="17" creationId="{B43EAB05-5104-4298-0AAD-9F93F96FFCE3}"/>
          </ac:picMkLst>
        </pc:picChg>
        <pc:cxnChg chg="add mod">
          <ac:chgData name="佐藤　寛也" userId="27837c8b-abaf-4096-b544-58e4cbe7054e" providerId="ADAL" clId="{98F96382-0DA0-4141-AF2F-6A30DC042B72}" dt="2024-09-02T04:48:37.612" v="409" actId="14100"/>
          <ac:cxnSpMkLst>
            <pc:docMk/>
            <pc:sldMk cId="422884725" sldId="1417"/>
            <ac:cxnSpMk id="11" creationId="{0851C8C2-4023-2731-F88D-A066BAD8FB33}"/>
          </ac:cxnSpMkLst>
        </pc:cxnChg>
        <pc:cxnChg chg="add mod">
          <ac:chgData name="佐藤　寛也" userId="27837c8b-abaf-4096-b544-58e4cbe7054e" providerId="ADAL" clId="{98F96382-0DA0-4141-AF2F-6A30DC042B72}" dt="2024-09-02T04:48:46.786" v="410"/>
          <ac:cxnSpMkLst>
            <pc:docMk/>
            <pc:sldMk cId="422884725" sldId="1417"/>
            <ac:cxnSpMk id="19" creationId="{00FA7961-EB0C-5548-0873-70D27620B5EF}"/>
          </ac:cxnSpMkLst>
        </pc:cxnChg>
      </pc:sldChg>
      <pc:sldChg chg="addSp delSp modSp add mod">
        <pc:chgData name="佐藤　寛也" userId="27837c8b-abaf-4096-b544-58e4cbe7054e" providerId="ADAL" clId="{98F96382-0DA0-4141-AF2F-6A30DC042B72}" dt="2024-09-02T05:30:19.601" v="3377" actId="20577"/>
        <pc:sldMkLst>
          <pc:docMk/>
          <pc:sldMk cId="295749716" sldId="1418"/>
        </pc:sldMkLst>
        <pc:spChg chg="mod">
          <ac:chgData name="佐藤　寛也" userId="27837c8b-abaf-4096-b544-58e4cbe7054e" providerId="ADAL" clId="{98F96382-0DA0-4141-AF2F-6A30DC042B72}" dt="2024-09-02T05:30:19.601" v="3377" actId="20577"/>
          <ac:spMkLst>
            <pc:docMk/>
            <pc:sldMk cId="295749716" sldId="1418"/>
            <ac:spMk id="2" creationId="{6C12AEEB-0ECC-FF13-BCEC-E40AF2865717}"/>
          </ac:spMkLst>
        </pc:spChg>
        <pc:spChg chg="add mod">
          <ac:chgData name="佐藤　寛也" userId="27837c8b-abaf-4096-b544-58e4cbe7054e" providerId="ADAL" clId="{98F96382-0DA0-4141-AF2F-6A30DC042B72}" dt="2024-09-02T04:50:09.653" v="459"/>
          <ac:spMkLst>
            <pc:docMk/>
            <pc:sldMk cId="295749716" sldId="1418"/>
            <ac:spMk id="3" creationId="{21B10C77-2B39-23EE-5B1A-BA3D51FBA12D}"/>
          </ac:spMkLst>
        </pc:spChg>
        <pc:spChg chg="mod">
          <ac:chgData name="佐藤　寛也" userId="27837c8b-abaf-4096-b544-58e4cbe7054e" providerId="ADAL" clId="{98F96382-0DA0-4141-AF2F-6A30DC042B72}" dt="2024-09-02T04:51:58.214" v="491" actId="20577"/>
          <ac:spMkLst>
            <pc:docMk/>
            <pc:sldMk cId="295749716" sldId="1418"/>
            <ac:spMk id="8" creationId="{F559ACF0-37FF-A151-E0E8-C6FA9D00A6E5}"/>
          </ac:spMkLst>
        </pc:spChg>
        <pc:spChg chg="del">
          <ac:chgData name="佐藤　寛也" userId="27837c8b-abaf-4096-b544-58e4cbe7054e" providerId="ADAL" clId="{98F96382-0DA0-4141-AF2F-6A30DC042B72}" dt="2024-09-02T04:48:55.196" v="413" actId="478"/>
          <ac:spMkLst>
            <pc:docMk/>
            <pc:sldMk cId="295749716" sldId="1418"/>
            <ac:spMk id="13" creationId="{D6A0FF97-43FB-0797-69C6-F800E2275607}"/>
          </ac:spMkLst>
        </pc:spChg>
        <pc:spChg chg="add mod">
          <ac:chgData name="佐藤　寛也" userId="27837c8b-abaf-4096-b544-58e4cbe7054e" providerId="ADAL" clId="{98F96382-0DA0-4141-AF2F-6A30DC042B72}" dt="2024-09-02T04:52:10.808" v="493" actId="14100"/>
          <ac:spMkLst>
            <pc:docMk/>
            <pc:sldMk cId="295749716" sldId="1418"/>
            <ac:spMk id="14" creationId="{3D933E15-F70B-BEF3-A618-01BE6A8F410E}"/>
          </ac:spMkLst>
        </pc:spChg>
        <pc:cxnChg chg="add mod">
          <ac:chgData name="佐藤　寛也" userId="27837c8b-abaf-4096-b544-58e4cbe7054e" providerId="ADAL" clId="{98F96382-0DA0-4141-AF2F-6A30DC042B72}" dt="2024-09-02T04:52:03.556" v="492" actId="14100"/>
          <ac:cxnSpMkLst>
            <pc:docMk/>
            <pc:sldMk cId="295749716" sldId="1418"/>
            <ac:cxnSpMk id="15" creationId="{50D6C252-6150-F4EC-50E7-5A55AED6A25B}"/>
          </ac:cxnSpMkLst>
        </pc:cxnChg>
      </pc:sldChg>
      <pc:sldChg chg="add del">
        <pc:chgData name="佐藤　寛也" userId="27837c8b-abaf-4096-b544-58e4cbe7054e" providerId="ADAL" clId="{98F96382-0DA0-4141-AF2F-6A30DC042B72}" dt="2024-09-02T04:52:13.502" v="494" actId="47"/>
        <pc:sldMkLst>
          <pc:docMk/>
          <pc:sldMk cId="325262867" sldId="1419"/>
        </pc:sldMkLst>
      </pc:sldChg>
      <pc:sldChg chg="addSp delSp modSp add mod">
        <pc:chgData name="佐藤　寛也" userId="27837c8b-abaf-4096-b544-58e4cbe7054e" providerId="ADAL" clId="{98F96382-0DA0-4141-AF2F-6A30DC042B72}" dt="2024-09-02T05:30:16.557" v="3376" actId="20577"/>
        <pc:sldMkLst>
          <pc:docMk/>
          <pc:sldMk cId="2076077362" sldId="1419"/>
        </pc:sldMkLst>
        <pc:spChg chg="mod">
          <ac:chgData name="佐藤　寛也" userId="27837c8b-abaf-4096-b544-58e4cbe7054e" providerId="ADAL" clId="{98F96382-0DA0-4141-AF2F-6A30DC042B72}" dt="2024-09-02T05:30:16.557" v="3376" actId="20577"/>
          <ac:spMkLst>
            <pc:docMk/>
            <pc:sldMk cId="2076077362" sldId="1419"/>
            <ac:spMk id="2" creationId="{6C12AEEB-0ECC-FF13-BCEC-E40AF2865717}"/>
          </ac:spMkLst>
        </pc:spChg>
        <pc:spChg chg="del">
          <ac:chgData name="佐藤　寛也" userId="27837c8b-abaf-4096-b544-58e4cbe7054e" providerId="ADAL" clId="{98F96382-0DA0-4141-AF2F-6A30DC042B72}" dt="2024-09-02T04:52:42.121" v="498" actId="478"/>
          <ac:spMkLst>
            <pc:docMk/>
            <pc:sldMk cId="2076077362" sldId="1419"/>
            <ac:spMk id="3" creationId="{21B10C77-2B39-23EE-5B1A-BA3D51FBA12D}"/>
          </ac:spMkLst>
        </pc:spChg>
        <pc:spChg chg="mod">
          <ac:chgData name="佐藤　寛也" userId="27837c8b-abaf-4096-b544-58e4cbe7054e" providerId="ADAL" clId="{98F96382-0DA0-4141-AF2F-6A30DC042B72}" dt="2024-09-02T04:55:27.603" v="573" actId="403"/>
          <ac:spMkLst>
            <pc:docMk/>
            <pc:sldMk cId="2076077362" sldId="1419"/>
            <ac:spMk id="8" creationId="{F559ACF0-37FF-A151-E0E8-C6FA9D00A6E5}"/>
          </ac:spMkLst>
        </pc:spChg>
        <pc:spChg chg="del">
          <ac:chgData name="佐藤　寛也" userId="27837c8b-abaf-4096-b544-58e4cbe7054e" providerId="ADAL" clId="{98F96382-0DA0-4141-AF2F-6A30DC042B72}" dt="2024-09-02T04:52:47.539" v="499" actId="478"/>
          <ac:spMkLst>
            <pc:docMk/>
            <pc:sldMk cId="2076077362" sldId="1419"/>
            <ac:spMk id="10" creationId="{F686E99D-4EC4-8513-0E1B-E6344DDD0854}"/>
          </ac:spMkLst>
        </pc:spChg>
        <pc:spChg chg="add mod ord">
          <ac:chgData name="佐藤　寛也" userId="27837c8b-abaf-4096-b544-58e4cbe7054e" providerId="ADAL" clId="{98F96382-0DA0-4141-AF2F-6A30DC042B72}" dt="2024-09-02T04:55:38.101" v="576" actId="167"/>
          <ac:spMkLst>
            <pc:docMk/>
            <pc:sldMk cId="2076077362" sldId="1419"/>
            <ac:spMk id="13" creationId="{6110F0C5-0F07-80DD-D688-23514D672860}"/>
          </ac:spMkLst>
        </pc:spChg>
        <pc:spChg chg="del">
          <ac:chgData name="佐藤　寛也" userId="27837c8b-abaf-4096-b544-58e4cbe7054e" providerId="ADAL" clId="{98F96382-0DA0-4141-AF2F-6A30DC042B72}" dt="2024-09-02T04:52:39.310" v="496" actId="478"/>
          <ac:spMkLst>
            <pc:docMk/>
            <pc:sldMk cId="2076077362" sldId="1419"/>
            <ac:spMk id="14" creationId="{3D933E15-F70B-BEF3-A618-01BE6A8F410E}"/>
          </ac:spMkLst>
        </pc:spChg>
        <pc:spChg chg="add mod">
          <ac:chgData name="佐藤　寛也" userId="27837c8b-abaf-4096-b544-58e4cbe7054e" providerId="ADAL" clId="{98F96382-0DA0-4141-AF2F-6A30DC042B72}" dt="2024-09-02T04:53:01.452" v="502" actId="1076"/>
          <ac:spMkLst>
            <pc:docMk/>
            <pc:sldMk cId="2076077362" sldId="1419"/>
            <ac:spMk id="17" creationId="{1735D649-4F33-4DF8-6B32-1D50F3D2FCC0}"/>
          </ac:spMkLst>
        </pc:spChg>
        <pc:spChg chg="add del mod">
          <ac:chgData name="佐藤　寛也" userId="27837c8b-abaf-4096-b544-58e4cbe7054e" providerId="ADAL" clId="{98F96382-0DA0-4141-AF2F-6A30DC042B72}" dt="2024-09-02T04:55:41.968" v="577" actId="478"/>
          <ac:spMkLst>
            <pc:docMk/>
            <pc:sldMk cId="2076077362" sldId="1419"/>
            <ac:spMk id="18" creationId="{A227C2FF-40DA-6E43-2D9A-51166E457C7B}"/>
          </ac:spMkLst>
        </pc:spChg>
        <pc:spChg chg="add mod">
          <ac:chgData name="佐藤　寛也" userId="27837c8b-abaf-4096-b544-58e4cbe7054e" providerId="ADAL" clId="{98F96382-0DA0-4141-AF2F-6A30DC042B72}" dt="2024-09-02T05:18:07.136" v="2561" actId="1076"/>
          <ac:spMkLst>
            <pc:docMk/>
            <pc:sldMk cId="2076077362" sldId="1419"/>
            <ac:spMk id="19" creationId="{A1E8E838-84EE-4E4C-545D-A912FCE8C5F9}"/>
          </ac:spMkLst>
        </pc:spChg>
        <pc:spChg chg="add del mod">
          <ac:chgData name="佐藤　寛也" userId="27837c8b-abaf-4096-b544-58e4cbe7054e" providerId="ADAL" clId="{98F96382-0DA0-4141-AF2F-6A30DC042B72}" dt="2024-09-02T05:17:43.370" v="2547" actId="478"/>
          <ac:spMkLst>
            <pc:docMk/>
            <pc:sldMk cId="2076077362" sldId="1419"/>
            <ac:spMk id="20" creationId="{5B5BBDF2-FD7C-C466-3A9D-E15238EAB647}"/>
          </ac:spMkLst>
        </pc:spChg>
        <pc:spChg chg="add del mod">
          <ac:chgData name="佐藤　寛也" userId="27837c8b-abaf-4096-b544-58e4cbe7054e" providerId="ADAL" clId="{98F96382-0DA0-4141-AF2F-6A30DC042B72}" dt="2024-09-02T05:17:43.370" v="2547" actId="478"/>
          <ac:spMkLst>
            <pc:docMk/>
            <pc:sldMk cId="2076077362" sldId="1419"/>
            <ac:spMk id="21" creationId="{5D88806C-7282-D554-3FE9-B63EC18B34B0}"/>
          </ac:spMkLst>
        </pc:spChg>
        <pc:spChg chg="add mod">
          <ac:chgData name="佐藤　寛也" userId="27837c8b-abaf-4096-b544-58e4cbe7054e" providerId="ADAL" clId="{98F96382-0DA0-4141-AF2F-6A30DC042B72}" dt="2024-09-02T04:57:14.052" v="644" actId="14100"/>
          <ac:spMkLst>
            <pc:docMk/>
            <pc:sldMk cId="2076077362" sldId="1419"/>
            <ac:spMk id="22" creationId="{2D6ACC2D-7388-3BA5-BD4F-C7E80427C419}"/>
          </ac:spMkLst>
        </pc:spChg>
        <pc:spChg chg="add mod">
          <ac:chgData name="佐藤　寛也" userId="27837c8b-abaf-4096-b544-58e4cbe7054e" providerId="ADAL" clId="{98F96382-0DA0-4141-AF2F-6A30DC042B72}" dt="2024-09-02T05:17:59.013" v="2560" actId="1038"/>
          <ac:spMkLst>
            <pc:docMk/>
            <pc:sldMk cId="2076077362" sldId="1419"/>
            <ac:spMk id="23" creationId="{B2B61A32-862D-8E9D-646A-B154295D07A6}"/>
          </ac:spMkLst>
        </pc:spChg>
        <pc:picChg chg="del">
          <ac:chgData name="佐藤　寛也" userId="27837c8b-abaf-4096-b544-58e4cbe7054e" providerId="ADAL" clId="{98F96382-0DA0-4141-AF2F-6A30DC042B72}" dt="2024-09-02T04:52:40.714" v="497" actId="478"/>
          <ac:picMkLst>
            <pc:docMk/>
            <pc:sldMk cId="2076077362" sldId="1419"/>
            <ac:picMk id="9" creationId="{F66F5654-911E-9F02-C7FF-A13056AFCABD}"/>
          </ac:picMkLst>
        </pc:picChg>
        <pc:picChg chg="add mod">
          <ac:chgData name="佐藤　寛也" userId="27837c8b-abaf-4096-b544-58e4cbe7054e" providerId="ADAL" clId="{98F96382-0DA0-4141-AF2F-6A30DC042B72}" dt="2024-09-02T04:53:01.452" v="502" actId="1076"/>
          <ac:picMkLst>
            <pc:docMk/>
            <pc:sldMk cId="2076077362" sldId="1419"/>
            <ac:picMk id="16" creationId="{387B9199-194F-3E29-D8A2-4C7BEE524977}"/>
          </ac:picMkLst>
        </pc:picChg>
        <pc:cxnChg chg="del">
          <ac:chgData name="佐藤　寛也" userId="27837c8b-abaf-4096-b544-58e4cbe7054e" providerId="ADAL" clId="{98F96382-0DA0-4141-AF2F-6A30DC042B72}" dt="2024-09-02T04:52:50.027" v="500" actId="478"/>
          <ac:cxnSpMkLst>
            <pc:docMk/>
            <pc:sldMk cId="2076077362" sldId="1419"/>
            <ac:cxnSpMk id="11" creationId="{0851C8C2-4023-2731-F88D-A066BAD8FB33}"/>
          </ac:cxnSpMkLst>
        </pc:cxnChg>
        <pc:cxnChg chg="del">
          <ac:chgData name="佐藤　寛也" userId="27837c8b-abaf-4096-b544-58e4cbe7054e" providerId="ADAL" clId="{98F96382-0DA0-4141-AF2F-6A30DC042B72}" dt="2024-09-02T04:52:39.310" v="496" actId="478"/>
          <ac:cxnSpMkLst>
            <pc:docMk/>
            <pc:sldMk cId="2076077362" sldId="1419"/>
            <ac:cxnSpMk id="15" creationId="{50D6C252-6150-F4EC-50E7-5A55AED6A25B}"/>
          </ac:cxnSpMkLst>
        </pc:cxnChg>
      </pc:sldChg>
      <pc:sldChg chg="addSp delSp modSp add mod">
        <pc:chgData name="佐藤　寛也" userId="27837c8b-abaf-4096-b544-58e4cbe7054e" providerId="ADAL" clId="{98F96382-0DA0-4141-AF2F-6A30DC042B72}" dt="2024-09-02T05:30:14.555" v="3375" actId="20577"/>
        <pc:sldMkLst>
          <pc:docMk/>
          <pc:sldMk cId="4062808417" sldId="1420"/>
        </pc:sldMkLst>
        <pc:spChg chg="mod">
          <ac:chgData name="佐藤　寛也" userId="27837c8b-abaf-4096-b544-58e4cbe7054e" providerId="ADAL" clId="{98F96382-0DA0-4141-AF2F-6A30DC042B72}" dt="2024-09-02T05:30:14.555" v="3375" actId="20577"/>
          <ac:spMkLst>
            <pc:docMk/>
            <pc:sldMk cId="4062808417" sldId="1420"/>
            <ac:spMk id="2" creationId="{6C12AEEB-0ECC-FF13-BCEC-E40AF2865717}"/>
          </ac:spMkLst>
        </pc:spChg>
        <pc:spChg chg="del">
          <ac:chgData name="佐藤　寛也" userId="27837c8b-abaf-4096-b544-58e4cbe7054e" providerId="ADAL" clId="{98F96382-0DA0-4141-AF2F-6A30DC042B72}" dt="2024-09-02T04:57:57.194" v="683" actId="478"/>
          <ac:spMkLst>
            <pc:docMk/>
            <pc:sldMk cId="4062808417" sldId="1420"/>
            <ac:spMk id="7" creationId="{CAAD4314-1A76-D70A-6088-435C00B08336}"/>
          </ac:spMkLst>
        </pc:spChg>
        <pc:spChg chg="mod">
          <ac:chgData name="佐藤　寛也" userId="27837c8b-abaf-4096-b544-58e4cbe7054e" providerId="ADAL" clId="{98F96382-0DA0-4141-AF2F-6A30DC042B72}" dt="2024-09-02T05:02:13.281" v="1225" actId="113"/>
          <ac:spMkLst>
            <pc:docMk/>
            <pc:sldMk cId="4062808417" sldId="1420"/>
            <ac:spMk id="8" creationId="{F559ACF0-37FF-A151-E0E8-C6FA9D00A6E5}"/>
          </ac:spMkLst>
        </pc:spChg>
        <pc:spChg chg="add mod">
          <ac:chgData name="佐藤　寛也" userId="27837c8b-abaf-4096-b544-58e4cbe7054e" providerId="ADAL" clId="{98F96382-0DA0-4141-AF2F-6A30DC042B72}" dt="2024-09-02T05:01:55.615" v="1223" actId="1038"/>
          <ac:spMkLst>
            <pc:docMk/>
            <pc:sldMk cId="4062808417" sldId="1420"/>
            <ac:spMk id="9" creationId="{BCCEDC06-E5E0-1C21-A37E-A6296B19ABC0}"/>
          </ac:spMkLst>
        </pc:spChg>
        <pc:spChg chg="del">
          <ac:chgData name="佐藤　寛也" userId="27837c8b-abaf-4096-b544-58e4cbe7054e" providerId="ADAL" clId="{98F96382-0DA0-4141-AF2F-6A30DC042B72}" dt="2024-09-02T04:57:51.162" v="682" actId="478"/>
          <ac:spMkLst>
            <pc:docMk/>
            <pc:sldMk cId="4062808417" sldId="1420"/>
            <ac:spMk id="12" creationId="{F8A9453D-26CA-25E4-2833-9C1A69E9CBB7}"/>
          </ac:spMkLst>
        </pc:spChg>
        <pc:spChg chg="del">
          <ac:chgData name="佐藤　寛也" userId="27837c8b-abaf-4096-b544-58e4cbe7054e" providerId="ADAL" clId="{98F96382-0DA0-4141-AF2F-6A30DC042B72}" dt="2024-09-02T04:58:01.792" v="684" actId="478"/>
          <ac:spMkLst>
            <pc:docMk/>
            <pc:sldMk cId="4062808417" sldId="1420"/>
            <ac:spMk id="13" creationId="{6110F0C5-0F07-80DD-D688-23514D672860}"/>
          </ac:spMkLst>
        </pc:spChg>
        <pc:spChg chg="del">
          <ac:chgData name="佐藤　寛也" userId="27837c8b-abaf-4096-b544-58e4cbe7054e" providerId="ADAL" clId="{98F96382-0DA0-4141-AF2F-6A30DC042B72}" dt="2024-09-02T04:57:48.575" v="681" actId="478"/>
          <ac:spMkLst>
            <pc:docMk/>
            <pc:sldMk cId="4062808417" sldId="1420"/>
            <ac:spMk id="17" creationId="{1735D649-4F33-4DF8-6B32-1D50F3D2FCC0}"/>
          </ac:spMkLst>
        </pc:spChg>
        <pc:spChg chg="del">
          <ac:chgData name="佐藤　寛也" userId="27837c8b-abaf-4096-b544-58e4cbe7054e" providerId="ADAL" clId="{98F96382-0DA0-4141-AF2F-6A30DC042B72}" dt="2024-09-02T04:58:01.792" v="684" actId="478"/>
          <ac:spMkLst>
            <pc:docMk/>
            <pc:sldMk cId="4062808417" sldId="1420"/>
            <ac:spMk id="19" creationId="{A1E8E838-84EE-4E4C-545D-A912FCE8C5F9}"/>
          </ac:spMkLst>
        </pc:spChg>
        <pc:spChg chg="del">
          <ac:chgData name="佐藤　寛也" userId="27837c8b-abaf-4096-b544-58e4cbe7054e" providerId="ADAL" clId="{98F96382-0DA0-4141-AF2F-6A30DC042B72}" dt="2024-09-02T04:58:01.792" v="684" actId="478"/>
          <ac:spMkLst>
            <pc:docMk/>
            <pc:sldMk cId="4062808417" sldId="1420"/>
            <ac:spMk id="20" creationId="{5B5BBDF2-FD7C-C466-3A9D-E15238EAB647}"/>
          </ac:spMkLst>
        </pc:spChg>
        <pc:spChg chg="del">
          <ac:chgData name="佐藤　寛也" userId="27837c8b-abaf-4096-b544-58e4cbe7054e" providerId="ADAL" clId="{98F96382-0DA0-4141-AF2F-6A30DC042B72}" dt="2024-09-02T04:58:01.792" v="684" actId="478"/>
          <ac:spMkLst>
            <pc:docMk/>
            <pc:sldMk cId="4062808417" sldId="1420"/>
            <ac:spMk id="21" creationId="{5D88806C-7282-D554-3FE9-B63EC18B34B0}"/>
          </ac:spMkLst>
        </pc:spChg>
        <pc:spChg chg="del">
          <ac:chgData name="佐藤　寛也" userId="27837c8b-abaf-4096-b544-58e4cbe7054e" providerId="ADAL" clId="{98F96382-0DA0-4141-AF2F-6A30DC042B72}" dt="2024-09-02T04:58:01.792" v="684" actId="478"/>
          <ac:spMkLst>
            <pc:docMk/>
            <pc:sldMk cId="4062808417" sldId="1420"/>
            <ac:spMk id="22" creationId="{2D6ACC2D-7388-3BA5-BD4F-C7E80427C419}"/>
          </ac:spMkLst>
        </pc:spChg>
        <pc:picChg chg="add mod">
          <ac:chgData name="佐藤　寛也" userId="27837c8b-abaf-4096-b544-58e4cbe7054e" providerId="ADAL" clId="{98F96382-0DA0-4141-AF2F-6A30DC042B72}" dt="2024-09-02T05:01:47.196" v="1215"/>
          <ac:picMkLst>
            <pc:docMk/>
            <pc:sldMk cId="4062808417" sldId="1420"/>
            <ac:picMk id="11" creationId="{172DC8D6-11CD-3957-06BB-7BE938498CC7}"/>
          </ac:picMkLst>
        </pc:picChg>
        <pc:picChg chg="del">
          <ac:chgData name="佐藤　寛也" userId="27837c8b-abaf-4096-b544-58e4cbe7054e" providerId="ADAL" clId="{98F96382-0DA0-4141-AF2F-6A30DC042B72}" dt="2024-09-02T04:57:47.116" v="680" actId="478"/>
          <ac:picMkLst>
            <pc:docMk/>
            <pc:sldMk cId="4062808417" sldId="1420"/>
            <ac:picMk id="16" creationId="{387B9199-194F-3E29-D8A2-4C7BEE524977}"/>
          </ac:picMkLst>
        </pc:picChg>
        <pc:cxnChg chg="add mod">
          <ac:chgData name="佐藤　寛也" userId="27837c8b-abaf-4096-b544-58e4cbe7054e" providerId="ADAL" clId="{98F96382-0DA0-4141-AF2F-6A30DC042B72}" dt="2024-09-02T05:01:20.253" v="1174" actId="1037"/>
          <ac:cxnSpMkLst>
            <pc:docMk/>
            <pc:sldMk cId="4062808417" sldId="1420"/>
            <ac:cxnSpMk id="3" creationId="{2062DC05-BE44-652E-6B6E-CF456599F62D}"/>
          </ac:cxnSpMkLst>
        </pc:cxnChg>
      </pc:sldChg>
      <pc:sldChg chg="addSp delSp modSp add mod">
        <pc:chgData name="佐藤　寛也" userId="27837c8b-abaf-4096-b544-58e4cbe7054e" providerId="ADAL" clId="{98F96382-0DA0-4141-AF2F-6A30DC042B72}" dt="2024-09-02T05:30:12.956" v="3374" actId="20577"/>
        <pc:sldMkLst>
          <pc:docMk/>
          <pc:sldMk cId="1871126053" sldId="1421"/>
        </pc:sldMkLst>
        <pc:spChg chg="mod">
          <ac:chgData name="佐藤　寛也" userId="27837c8b-abaf-4096-b544-58e4cbe7054e" providerId="ADAL" clId="{98F96382-0DA0-4141-AF2F-6A30DC042B72}" dt="2024-09-02T05:30:12.956" v="3374" actId="20577"/>
          <ac:spMkLst>
            <pc:docMk/>
            <pc:sldMk cId="1871126053" sldId="1421"/>
            <ac:spMk id="2" creationId="{6C12AEEB-0ECC-FF13-BCEC-E40AF2865717}"/>
          </ac:spMkLst>
        </pc:spChg>
        <pc:spChg chg="add mod">
          <ac:chgData name="佐藤　寛也" userId="27837c8b-abaf-4096-b544-58e4cbe7054e" providerId="ADAL" clId="{98F96382-0DA0-4141-AF2F-6A30DC042B72}" dt="2024-09-02T05:04:09.082" v="1555" actId="1076"/>
          <ac:spMkLst>
            <pc:docMk/>
            <pc:sldMk cId="1871126053" sldId="1421"/>
            <ac:spMk id="7" creationId="{E6841908-A8E9-6215-5025-B1EDCB9F35AE}"/>
          </ac:spMkLst>
        </pc:spChg>
        <pc:spChg chg="mod">
          <ac:chgData name="佐藤　寛也" userId="27837c8b-abaf-4096-b544-58e4cbe7054e" providerId="ADAL" clId="{98F96382-0DA0-4141-AF2F-6A30DC042B72}" dt="2024-09-02T05:05:14.771" v="1634" actId="20577"/>
          <ac:spMkLst>
            <pc:docMk/>
            <pc:sldMk cId="1871126053" sldId="1421"/>
            <ac:spMk id="8" creationId="{F559ACF0-37FF-A151-E0E8-C6FA9D00A6E5}"/>
          </ac:spMkLst>
        </pc:spChg>
        <pc:spChg chg="del">
          <ac:chgData name="佐藤　寛也" userId="27837c8b-abaf-4096-b544-58e4cbe7054e" providerId="ADAL" clId="{98F96382-0DA0-4141-AF2F-6A30DC042B72}" dt="2024-09-02T05:02:37.146" v="1283" actId="478"/>
          <ac:spMkLst>
            <pc:docMk/>
            <pc:sldMk cId="1871126053" sldId="1421"/>
            <ac:spMk id="9" creationId="{BCCEDC06-E5E0-1C21-A37E-A6296B19ABC0}"/>
          </ac:spMkLst>
        </pc:spChg>
        <pc:spChg chg="add mod">
          <ac:chgData name="佐藤　寛也" userId="27837c8b-abaf-4096-b544-58e4cbe7054e" providerId="ADAL" clId="{98F96382-0DA0-4141-AF2F-6A30DC042B72}" dt="2024-09-02T05:04:49.754" v="1625" actId="1035"/>
          <ac:spMkLst>
            <pc:docMk/>
            <pc:sldMk cId="1871126053" sldId="1421"/>
            <ac:spMk id="10" creationId="{3E3B4A2F-AE42-613A-3D28-DCAE1D2EF1BE}"/>
          </ac:spMkLst>
        </pc:spChg>
        <pc:spChg chg="add mod">
          <ac:chgData name="佐藤　寛也" userId="27837c8b-abaf-4096-b544-58e4cbe7054e" providerId="ADAL" clId="{98F96382-0DA0-4141-AF2F-6A30DC042B72}" dt="2024-09-02T05:06:31.212" v="1808" actId="1036"/>
          <ac:spMkLst>
            <pc:docMk/>
            <pc:sldMk cId="1871126053" sldId="1421"/>
            <ac:spMk id="12" creationId="{5F413330-3DA6-3C15-D442-525E6FC45241}"/>
          </ac:spMkLst>
        </pc:spChg>
        <pc:picChg chg="del">
          <ac:chgData name="佐藤　寛也" userId="27837c8b-abaf-4096-b544-58e4cbe7054e" providerId="ADAL" clId="{98F96382-0DA0-4141-AF2F-6A30DC042B72}" dt="2024-09-02T05:02:37.146" v="1283" actId="478"/>
          <ac:picMkLst>
            <pc:docMk/>
            <pc:sldMk cId="1871126053" sldId="1421"/>
            <ac:picMk id="11" creationId="{172DC8D6-11CD-3957-06BB-7BE938498CC7}"/>
          </ac:picMkLst>
        </pc:picChg>
        <pc:cxnChg chg="del">
          <ac:chgData name="佐藤　寛也" userId="27837c8b-abaf-4096-b544-58e4cbe7054e" providerId="ADAL" clId="{98F96382-0DA0-4141-AF2F-6A30DC042B72}" dt="2024-09-02T05:02:37.146" v="1283" actId="478"/>
          <ac:cxnSpMkLst>
            <pc:docMk/>
            <pc:sldMk cId="1871126053" sldId="1421"/>
            <ac:cxnSpMk id="3" creationId="{2062DC05-BE44-652E-6B6E-CF456599F62D}"/>
          </ac:cxnSpMkLst>
        </pc:cxnChg>
      </pc:sldChg>
      <pc:sldChg chg="addSp modSp new mod">
        <pc:chgData name="佐藤　寛也" userId="27837c8b-abaf-4096-b544-58e4cbe7054e" providerId="ADAL" clId="{98F96382-0DA0-4141-AF2F-6A30DC042B72}" dt="2024-09-02T05:30:06.773" v="3373" actId="20577"/>
        <pc:sldMkLst>
          <pc:docMk/>
          <pc:sldMk cId="831887377" sldId="1422"/>
        </pc:sldMkLst>
        <pc:spChg chg="mod">
          <ac:chgData name="佐藤　寛也" userId="27837c8b-abaf-4096-b544-58e4cbe7054e" providerId="ADAL" clId="{98F96382-0DA0-4141-AF2F-6A30DC042B72}" dt="2024-09-02T05:30:06.773" v="3373" actId="20577"/>
          <ac:spMkLst>
            <pc:docMk/>
            <pc:sldMk cId="831887377" sldId="1422"/>
            <ac:spMk id="5" creationId="{B5B2DC9F-2FD5-9D01-68FA-0CED6D973A38}"/>
          </ac:spMkLst>
        </pc:spChg>
        <pc:spChg chg="mod">
          <ac:chgData name="佐藤　寛也" userId="27837c8b-abaf-4096-b544-58e4cbe7054e" providerId="ADAL" clId="{98F96382-0DA0-4141-AF2F-6A30DC042B72}" dt="2024-09-02T05:14:41.465" v="2429" actId="20577"/>
          <ac:spMkLst>
            <pc:docMk/>
            <pc:sldMk cId="831887377" sldId="1422"/>
            <ac:spMk id="6" creationId="{CD4A0B22-6409-7CFC-AA7F-1A62DA80B38F}"/>
          </ac:spMkLst>
        </pc:spChg>
        <pc:spChg chg="add mod">
          <ac:chgData name="佐藤　寛也" userId="27837c8b-abaf-4096-b544-58e4cbe7054e" providerId="ADAL" clId="{98F96382-0DA0-4141-AF2F-6A30DC042B72}" dt="2024-09-02T05:14:19.047" v="2387"/>
          <ac:spMkLst>
            <pc:docMk/>
            <pc:sldMk cId="831887377" sldId="1422"/>
            <ac:spMk id="7" creationId="{01F7FC52-7EB1-371C-0F29-64B4F10B0257}"/>
          </ac:spMkLst>
        </pc:spChg>
        <pc:spChg chg="add mod">
          <ac:chgData name="佐藤　寛也" userId="27837c8b-abaf-4096-b544-58e4cbe7054e" providerId="ADAL" clId="{98F96382-0DA0-4141-AF2F-6A30DC042B72}" dt="2024-09-02T05:14:19.047" v="2387"/>
          <ac:spMkLst>
            <pc:docMk/>
            <pc:sldMk cId="831887377" sldId="1422"/>
            <ac:spMk id="8" creationId="{AA282E11-89F2-46E0-D2EE-589A0DD09D65}"/>
          </ac:spMkLst>
        </pc:spChg>
        <pc:spChg chg="add mod">
          <ac:chgData name="佐藤　寛也" userId="27837c8b-abaf-4096-b544-58e4cbe7054e" providerId="ADAL" clId="{98F96382-0DA0-4141-AF2F-6A30DC042B72}" dt="2024-09-02T05:14:19.047" v="2387"/>
          <ac:spMkLst>
            <pc:docMk/>
            <pc:sldMk cId="831887377" sldId="1422"/>
            <ac:spMk id="9" creationId="{58F5FA5B-BAD1-0B23-BB85-685716EAE3E4}"/>
          </ac:spMkLst>
        </pc:spChg>
      </pc:sldChg>
      <pc:sldChg chg="addSp delSp modSp new mod">
        <pc:chgData name="佐藤　寛也" userId="27837c8b-abaf-4096-b544-58e4cbe7054e" providerId="ADAL" clId="{98F96382-0DA0-4141-AF2F-6A30DC042B72}" dt="2024-09-02T05:30:03.118" v="3371" actId="20577"/>
        <pc:sldMkLst>
          <pc:docMk/>
          <pc:sldMk cId="2788459961" sldId="1423"/>
        </pc:sldMkLst>
        <pc:spChg chg="mod">
          <ac:chgData name="佐藤　寛也" userId="27837c8b-abaf-4096-b544-58e4cbe7054e" providerId="ADAL" clId="{98F96382-0DA0-4141-AF2F-6A30DC042B72}" dt="2024-09-02T05:30:03.118" v="3371" actId="20577"/>
          <ac:spMkLst>
            <pc:docMk/>
            <pc:sldMk cId="2788459961" sldId="1423"/>
            <ac:spMk id="2" creationId="{CA958D4A-6D7B-EA12-5926-D862516DA7A2}"/>
          </ac:spMkLst>
        </pc:spChg>
        <pc:spChg chg="mod">
          <ac:chgData name="佐藤　寛也" userId="27837c8b-abaf-4096-b544-58e4cbe7054e" providerId="ADAL" clId="{98F96382-0DA0-4141-AF2F-6A30DC042B72}" dt="2024-09-02T05:16:40.879" v="2533" actId="2710"/>
          <ac:spMkLst>
            <pc:docMk/>
            <pc:sldMk cId="2788459961" sldId="1423"/>
            <ac:spMk id="3" creationId="{0B11ADB5-D202-3050-2DC3-7C345754B804}"/>
          </ac:spMkLst>
        </pc:spChg>
        <pc:spChg chg="add mod">
          <ac:chgData name="佐藤　寛也" userId="27837c8b-abaf-4096-b544-58e4cbe7054e" providerId="ADAL" clId="{98F96382-0DA0-4141-AF2F-6A30DC042B72}" dt="2024-09-02T05:17:06.965" v="2543" actId="1037"/>
          <ac:spMkLst>
            <pc:docMk/>
            <pc:sldMk cId="2788459961" sldId="1423"/>
            <ac:spMk id="8" creationId="{31E7F73D-F384-C72A-4082-A2CFEF6D58AD}"/>
          </ac:spMkLst>
        </pc:spChg>
        <pc:spChg chg="add mod">
          <ac:chgData name="佐藤　寛也" userId="27837c8b-abaf-4096-b544-58e4cbe7054e" providerId="ADAL" clId="{98F96382-0DA0-4141-AF2F-6A30DC042B72}" dt="2024-09-02T05:20:20.569" v="2593" actId="1035"/>
          <ac:spMkLst>
            <pc:docMk/>
            <pc:sldMk cId="2788459961" sldId="1423"/>
            <ac:spMk id="10" creationId="{BCA40355-A329-6663-71D6-4F04BFD42927}"/>
          </ac:spMkLst>
        </pc:spChg>
        <pc:spChg chg="add mod">
          <ac:chgData name="佐藤　寛也" userId="27837c8b-abaf-4096-b544-58e4cbe7054e" providerId="ADAL" clId="{98F96382-0DA0-4141-AF2F-6A30DC042B72}" dt="2024-09-02T05:19:20.309" v="2579" actId="14100"/>
          <ac:spMkLst>
            <pc:docMk/>
            <pc:sldMk cId="2788459961" sldId="1423"/>
            <ac:spMk id="14" creationId="{B0BBBD74-6C04-C737-D4B0-EC23AC367E32}"/>
          </ac:spMkLst>
        </pc:spChg>
        <pc:spChg chg="add del mod">
          <ac:chgData name="佐藤　寛也" userId="27837c8b-abaf-4096-b544-58e4cbe7054e" providerId="ADAL" clId="{98F96382-0DA0-4141-AF2F-6A30DC042B72}" dt="2024-09-02T05:20:08.913" v="2588" actId="478"/>
          <ac:spMkLst>
            <pc:docMk/>
            <pc:sldMk cId="2788459961" sldId="1423"/>
            <ac:spMk id="15" creationId="{C4F49D19-A7D9-AC4A-3071-A6D89FBD4E95}"/>
          </ac:spMkLst>
        </pc:spChg>
        <pc:spChg chg="add mod">
          <ac:chgData name="佐藤　寛也" userId="27837c8b-abaf-4096-b544-58e4cbe7054e" providerId="ADAL" clId="{98F96382-0DA0-4141-AF2F-6A30DC042B72}" dt="2024-09-02T05:19:14.327" v="2578" actId="1076"/>
          <ac:spMkLst>
            <pc:docMk/>
            <pc:sldMk cId="2788459961" sldId="1423"/>
            <ac:spMk id="17" creationId="{FA338B97-2CFB-8119-910F-160ECC2ED104}"/>
          </ac:spMkLst>
        </pc:spChg>
        <pc:spChg chg="add mod">
          <ac:chgData name="佐藤　寛也" userId="27837c8b-abaf-4096-b544-58e4cbe7054e" providerId="ADAL" clId="{98F96382-0DA0-4141-AF2F-6A30DC042B72}" dt="2024-09-02T05:20:05.398" v="2587" actId="692"/>
          <ac:spMkLst>
            <pc:docMk/>
            <pc:sldMk cId="2788459961" sldId="1423"/>
            <ac:spMk id="19" creationId="{B6562E2F-5ACA-A80E-453A-EFF669526051}"/>
          </ac:spMkLst>
        </pc:spChg>
        <pc:spChg chg="add mod">
          <ac:chgData name="佐藤　寛也" userId="27837c8b-abaf-4096-b544-58e4cbe7054e" providerId="ADAL" clId="{98F96382-0DA0-4141-AF2F-6A30DC042B72}" dt="2024-09-02T05:20:33.238" v="2594"/>
          <ac:spMkLst>
            <pc:docMk/>
            <pc:sldMk cId="2788459961" sldId="1423"/>
            <ac:spMk id="21" creationId="{7568DC6A-4ACA-D7FB-3475-D7BF904D8D8B}"/>
          </ac:spMkLst>
        </pc:spChg>
        <pc:spChg chg="add mod">
          <ac:chgData name="佐藤　寛也" userId="27837c8b-abaf-4096-b544-58e4cbe7054e" providerId="ADAL" clId="{98F96382-0DA0-4141-AF2F-6A30DC042B72}" dt="2024-09-02T05:20:33.238" v="2594"/>
          <ac:spMkLst>
            <pc:docMk/>
            <pc:sldMk cId="2788459961" sldId="1423"/>
            <ac:spMk id="22" creationId="{34188E90-390C-0439-0A63-52A8B6508892}"/>
          </ac:spMkLst>
        </pc:spChg>
        <pc:spChg chg="add mod">
          <ac:chgData name="佐藤　寛也" userId="27837c8b-abaf-4096-b544-58e4cbe7054e" providerId="ADAL" clId="{98F96382-0DA0-4141-AF2F-6A30DC042B72}" dt="2024-09-02T05:20:33.238" v="2594"/>
          <ac:spMkLst>
            <pc:docMk/>
            <pc:sldMk cId="2788459961" sldId="1423"/>
            <ac:spMk id="24" creationId="{4EEA924C-9BA2-E227-6F79-7B03BB85DA56}"/>
          </ac:spMkLst>
        </pc:spChg>
        <pc:picChg chg="add mod">
          <ac:chgData name="佐藤　寛也" userId="27837c8b-abaf-4096-b544-58e4cbe7054e" providerId="ADAL" clId="{98F96382-0DA0-4141-AF2F-6A30DC042B72}" dt="2024-09-02T05:19:05.034" v="2575" actId="1076"/>
          <ac:picMkLst>
            <pc:docMk/>
            <pc:sldMk cId="2788459961" sldId="1423"/>
            <ac:picMk id="12" creationId="{41DF0D76-3A06-8216-D59B-121B701670FB}"/>
          </ac:picMkLst>
        </pc:picChg>
        <pc:picChg chg="add del mod">
          <ac:chgData name="佐藤　寛也" userId="27837c8b-abaf-4096-b544-58e4cbe7054e" providerId="ADAL" clId="{98F96382-0DA0-4141-AF2F-6A30DC042B72}" dt="2024-09-02T05:18:56.975" v="2572" actId="478"/>
          <ac:picMkLst>
            <pc:docMk/>
            <pc:sldMk cId="2788459961" sldId="1423"/>
            <ac:picMk id="13" creationId="{4AAFD1F4-D7A5-935F-24C0-3BDB78B76BE5}"/>
          </ac:picMkLst>
        </pc:picChg>
        <pc:picChg chg="add mod">
          <ac:chgData name="佐藤　寛也" userId="27837c8b-abaf-4096-b544-58e4cbe7054e" providerId="ADAL" clId="{98F96382-0DA0-4141-AF2F-6A30DC042B72}" dt="2024-09-02T05:20:33.238" v="2594"/>
          <ac:picMkLst>
            <pc:docMk/>
            <pc:sldMk cId="2788459961" sldId="1423"/>
            <ac:picMk id="20" creationId="{0D2289CD-EDA6-F724-9B5F-F23FD385C2E4}"/>
          </ac:picMkLst>
        </pc:picChg>
        <pc:cxnChg chg="add mod">
          <ac:chgData name="佐藤　寛也" userId="27837c8b-abaf-4096-b544-58e4cbe7054e" providerId="ADAL" clId="{98F96382-0DA0-4141-AF2F-6A30DC042B72}" dt="2024-09-02T05:17:01.910" v="2536" actId="14100"/>
          <ac:cxnSpMkLst>
            <pc:docMk/>
            <pc:sldMk cId="2788459961" sldId="1423"/>
            <ac:cxnSpMk id="7" creationId="{9E8AD813-7AEF-77A9-379B-060A7AD12108}"/>
          </ac:cxnSpMkLst>
        </pc:cxnChg>
        <pc:cxnChg chg="add mod">
          <ac:chgData name="佐藤　寛也" userId="27837c8b-abaf-4096-b544-58e4cbe7054e" providerId="ADAL" clId="{98F96382-0DA0-4141-AF2F-6A30DC042B72}" dt="2024-09-02T05:19:26.462" v="2581" actId="14100"/>
          <ac:cxnSpMkLst>
            <pc:docMk/>
            <pc:sldMk cId="2788459961" sldId="1423"/>
            <ac:cxnSpMk id="16" creationId="{3012C2CA-5279-C370-FA3F-EEC04FEBC7AD}"/>
          </ac:cxnSpMkLst>
        </pc:cxnChg>
        <pc:cxnChg chg="add mod">
          <ac:chgData name="佐藤　寛也" userId="27837c8b-abaf-4096-b544-58e4cbe7054e" providerId="ADAL" clId="{98F96382-0DA0-4141-AF2F-6A30DC042B72}" dt="2024-09-02T05:20:33.238" v="2594"/>
          <ac:cxnSpMkLst>
            <pc:docMk/>
            <pc:sldMk cId="2788459961" sldId="1423"/>
            <ac:cxnSpMk id="23" creationId="{414FACF2-7633-66BA-7BA4-D8EA1AD1929B}"/>
          </ac:cxnSpMkLst>
        </pc:cxnChg>
      </pc:sldChg>
      <pc:sldChg chg="addSp delSp modSp add mod">
        <pc:chgData name="佐藤　寛也" userId="27837c8b-abaf-4096-b544-58e4cbe7054e" providerId="ADAL" clId="{98F96382-0DA0-4141-AF2F-6A30DC042B72}" dt="2024-09-02T05:30:00.550" v="3370" actId="20577"/>
        <pc:sldMkLst>
          <pc:docMk/>
          <pc:sldMk cId="1338483940" sldId="1424"/>
        </pc:sldMkLst>
        <pc:spChg chg="mod">
          <ac:chgData name="佐藤　寛也" userId="27837c8b-abaf-4096-b544-58e4cbe7054e" providerId="ADAL" clId="{98F96382-0DA0-4141-AF2F-6A30DC042B72}" dt="2024-09-02T05:30:00.550" v="3370" actId="20577"/>
          <ac:spMkLst>
            <pc:docMk/>
            <pc:sldMk cId="1338483940" sldId="1424"/>
            <ac:spMk id="2" creationId="{CA958D4A-6D7B-EA12-5926-D862516DA7A2}"/>
          </ac:spMkLst>
        </pc:spChg>
        <pc:spChg chg="mod">
          <ac:chgData name="佐藤　寛也" userId="27837c8b-abaf-4096-b544-58e4cbe7054e" providerId="ADAL" clId="{98F96382-0DA0-4141-AF2F-6A30DC042B72}" dt="2024-09-02T05:22:54.443" v="2678" actId="1076"/>
          <ac:spMkLst>
            <pc:docMk/>
            <pc:sldMk cId="1338483940" sldId="1424"/>
            <ac:spMk id="10" creationId="{BCA40355-A329-6663-71D6-4F04BFD42927}"/>
          </ac:spMkLst>
        </pc:spChg>
        <pc:spChg chg="add mod ord">
          <ac:chgData name="佐藤　寛也" userId="27837c8b-abaf-4096-b544-58e4cbe7054e" providerId="ADAL" clId="{98F96382-0DA0-4141-AF2F-6A30DC042B72}" dt="2024-09-02T05:21:56.050" v="2669" actId="1076"/>
          <ac:spMkLst>
            <pc:docMk/>
            <pc:sldMk cId="1338483940" sldId="1424"/>
            <ac:spMk id="11" creationId="{9EC5C145-5BC2-0CFA-25C5-08A922A05EB7}"/>
          </ac:spMkLst>
        </pc:spChg>
        <pc:spChg chg="add del mod ord">
          <ac:chgData name="佐藤　寛也" userId="27837c8b-abaf-4096-b544-58e4cbe7054e" providerId="ADAL" clId="{98F96382-0DA0-4141-AF2F-6A30DC042B72}" dt="2024-09-02T05:21:51.194" v="2668" actId="478"/>
          <ac:spMkLst>
            <pc:docMk/>
            <pc:sldMk cId="1338483940" sldId="1424"/>
            <ac:spMk id="13" creationId="{6825D620-5619-1177-6758-C1331AD542B9}"/>
          </ac:spMkLst>
        </pc:spChg>
        <pc:spChg chg="mod">
          <ac:chgData name="佐藤　寛也" userId="27837c8b-abaf-4096-b544-58e4cbe7054e" providerId="ADAL" clId="{98F96382-0DA0-4141-AF2F-6A30DC042B72}" dt="2024-09-02T05:22:12.408" v="2672" actId="14100"/>
          <ac:spMkLst>
            <pc:docMk/>
            <pc:sldMk cId="1338483940" sldId="1424"/>
            <ac:spMk id="14" creationId="{B0BBBD74-6C04-C737-D4B0-EC23AC367E32}"/>
          </ac:spMkLst>
        </pc:spChg>
        <pc:spChg chg="del">
          <ac:chgData name="佐藤　寛也" userId="27837c8b-abaf-4096-b544-58e4cbe7054e" providerId="ADAL" clId="{98F96382-0DA0-4141-AF2F-6A30DC042B72}" dt="2024-09-02T05:23:03.832" v="2679" actId="478"/>
          <ac:spMkLst>
            <pc:docMk/>
            <pc:sldMk cId="1338483940" sldId="1424"/>
            <ac:spMk id="17" creationId="{FA338B97-2CFB-8119-910F-160ECC2ED104}"/>
          </ac:spMkLst>
        </pc:spChg>
        <pc:spChg chg="mod">
          <ac:chgData name="佐藤　寛也" userId="27837c8b-abaf-4096-b544-58e4cbe7054e" providerId="ADAL" clId="{98F96382-0DA0-4141-AF2F-6A30DC042B72}" dt="2024-09-02T05:22:46.827" v="2677" actId="14100"/>
          <ac:spMkLst>
            <pc:docMk/>
            <pc:sldMk cId="1338483940" sldId="1424"/>
            <ac:spMk id="19" creationId="{B6562E2F-5ACA-A80E-453A-EFF669526051}"/>
          </ac:spMkLst>
        </pc:spChg>
        <pc:spChg chg="add mod">
          <ac:chgData name="佐藤　寛也" userId="27837c8b-abaf-4096-b544-58e4cbe7054e" providerId="ADAL" clId="{98F96382-0DA0-4141-AF2F-6A30DC042B72}" dt="2024-09-02T05:23:12.222" v="2682" actId="1076"/>
          <ac:spMkLst>
            <pc:docMk/>
            <pc:sldMk cId="1338483940" sldId="1424"/>
            <ac:spMk id="20" creationId="{B4D87140-7DBF-BD33-68A9-B9F54E8B4923}"/>
          </ac:spMkLst>
        </pc:spChg>
        <pc:picChg chg="add mod ord">
          <ac:chgData name="佐藤　寛也" userId="27837c8b-abaf-4096-b544-58e4cbe7054e" providerId="ADAL" clId="{98F96382-0DA0-4141-AF2F-6A30DC042B72}" dt="2024-09-02T05:21:35.668" v="2621" actId="167"/>
          <ac:picMkLst>
            <pc:docMk/>
            <pc:sldMk cId="1338483940" sldId="1424"/>
            <ac:picMk id="9" creationId="{EFB5ADFD-6979-C381-5666-70780EBEC58E}"/>
          </ac:picMkLst>
        </pc:picChg>
        <pc:picChg chg="del">
          <ac:chgData name="佐藤　寛也" userId="27837c8b-abaf-4096-b544-58e4cbe7054e" providerId="ADAL" clId="{98F96382-0DA0-4141-AF2F-6A30DC042B72}" dt="2024-09-02T05:21:36.847" v="2622" actId="478"/>
          <ac:picMkLst>
            <pc:docMk/>
            <pc:sldMk cId="1338483940" sldId="1424"/>
            <ac:picMk id="12" creationId="{41DF0D76-3A06-8216-D59B-121B701670FB}"/>
          </ac:picMkLst>
        </pc:picChg>
        <pc:cxnChg chg="add mod ord">
          <ac:chgData name="佐藤　寛也" userId="27837c8b-abaf-4096-b544-58e4cbe7054e" providerId="ADAL" clId="{98F96382-0DA0-4141-AF2F-6A30DC042B72}" dt="2024-09-02T05:21:59.583" v="2670" actId="14100"/>
          <ac:cxnSpMkLst>
            <pc:docMk/>
            <pc:sldMk cId="1338483940" sldId="1424"/>
            <ac:cxnSpMk id="15" creationId="{3BEF8FEF-67B0-85DD-A9E8-BABA442FFEFB}"/>
          </ac:cxnSpMkLst>
        </pc:cxnChg>
      </pc:sldChg>
      <pc:sldChg chg="modSp add del mod">
        <pc:chgData name="佐藤　寛也" userId="27837c8b-abaf-4096-b544-58e4cbe7054e" providerId="ADAL" clId="{98F96382-0DA0-4141-AF2F-6A30DC042B72}" dt="2024-09-02T05:21:12.056" v="2607"/>
        <pc:sldMkLst>
          <pc:docMk/>
          <pc:sldMk cId="2138396656" sldId="1424"/>
        </pc:sldMkLst>
        <pc:spChg chg="mod">
          <ac:chgData name="佐藤　寛也" userId="27837c8b-abaf-4096-b544-58e4cbe7054e" providerId="ADAL" clId="{98F96382-0DA0-4141-AF2F-6A30DC042B72}" dt="2024-09-02T05:21:11.734" v="2606" actId="20577"/>
          <ac:spMkLst>
            <pc:docMk/>
            <pc:sldMk cId="2138396656" sldId="1424"/>
            <ac:spMk id="2" creationId="{CA958D4A-6D7B-EA12-5926-D862516DA7A2}"/>
          </ac:spMkLst>
        </pc:spChg>
      </pc:sldChg>
      <pc:sldChg chg="modSp new mod">
        <pc:chgData name="佐藤　寛也" userId="27837c8b-abaf-4096-b544-58e4cbe7054e" providerId="ADAL" clId="{98F96382-0DA0-4141-AF2F-6A30DC042B72}" dt="2024-09-02T05:29:56.264" v="3369" actId="20577"/>
        <pc:sldMkLst>
          <pc:docMk/>
          <pc:sldMk cId="3667310586" sldId="1425"/>
        </pc:sldMkLst>
        <pc:spChg chg="mod">
          <ac:chgData name="佐藤　寛也" userId="27837c8b-abaf-4096-b544-58e4cbe7054e" providerId="ADAL" clId="{98F96382-0DA0-4141-AF2F-6A30DC042B72}" dt="2024-09-02T05:29:56.264" v="3369" actId="20577"/>
          <ac:spMkLst>
            <pc:docMk/>
            <pc:sldMk cId="3667310586" sldId="1425"/>
            <ac:spMk id="5" creationId="{3ECD57D6-21A3-B8E3-AFC9-B2CE5BD03EE6}"/>
          </ac:spMkLst>
        </pc:spChg>
        <pc:spChg chg="mod">
          <ac:chgData name="佐藤　寛也" userId="27837c8b-abaf-4096-b544-58e4cbe7054e" providerId="ADAL" clId="{98F96382-0DA0-4141-AF2F-6A30DC042B72}" dt="2024-09-02T05:27:54.463" v="3323" actId="20577"/>
          <ac:spMkLst>
            <pc:docMk/>
            <pc:sldMk cId="3667310586" sldId="1425"/>
            <ac:spMk id="6" creationId="{C003FEEE-3EDF-D558-AABF-2FC315F44588}"/>
          </ac:spMkLst>
        </pc:spChg>
      </pc:sldChg>
      <pc:sldChg chg="addSp delSp modSp new mod">
        <pc:chgData name="佐藤　寛也" userId="27837c8b-abaf-4096-b544-58e4cbe7054e" providerId="ADAL" clId="{98F96382-0DA0-4141-AF2F-6A30DC042B72}" dt="2024-09-02T05:42:41.278" v="4615" actId="113"/>
        <pc:sldMkLst>
          <pc:docMk/>
          <pc:sldMk cId="2909231873" sldId="1426"/>
        </pc:sldMkLst>
        <pc:spChg chg="mod">
          <ac:chgData name="佐藤　寛也" userId="27837c8b-abaf-4096-b544-58e4cbe7054e" providerId="ADAL" clId="{98F96382-0DA0-4141-AF2F-6A30DC042B72}" dt="2024-09-02T05:29:50.970" v="3367" actId="20577"/>
          <ac:spMkLst>
            <pc:docMk/>
            <pc:sldMk cId="2909231873" sldId="1426"/>
            <ac:spMk id="2" creationId="{8A5A7613-A13D-CEAD-16AB-C757D26BF24D}"/>
          </ac:spMkLst>
        </pc:spChg>
        <pc:spChg chg="del">
          <ac:chgData name="佐藤　寛也" userId="27837c8b-abaf-4096-b544-58e4cbe7054e" providerId="ADAL" clId="{98F96382-0DA0-4141-AF2F-6A30DC042B72}" dt="2024-09-02T05:30:54.326" v="3379" actId="478"/>
          <ac:spMkLst>
            <pc:docMk/>
            <pc:sldMk cId="2909231873" sldId="1426"/>
            <ac:spMk id="3" creationId="{834A61A2-A247-4915-C560-6B4BECCE6672}"/>
          </ac:spMkLst>
        </pc:spChg>
        <pc:spChg chg="add mod">
          <ac:chgData name="佐藤　寛也" userId="27837c8b-abaf-4096-b544-58e4cbe7054e" providerId="ADAL" clId="{98F96382-0DA0-4141-AF2F-6A30DC042B72}" dt="2024-09-02T05:30:54.712" v="3380"/>
          <ac:spMkLst>
            <pc:docMk/>
            <pc:sldMk cId="2909231873" sldId="1426"/>
            <ac:spMk id="7" creationId="{0041EF4E-E882-0F31-C402-6AF9AE146623}"/>
          </ac:spMkLst>
        </pc:spChg>
        <pc:spChg chg="add mod">
          <ac:chgData name="佐藤　寛也" userId="27837c8b-abaf-4096-b544-58e4cbe7054e" providerId="ADAL" clId="{98F96382-0DA0-4141-AF2F-6A30DC042B72}" dt="2024-09-02T05:30:54.712" v="3380"/>
          <ac:spMkLst>
            <pc:docMk/>
            <pc:sldMk cId="2909231873" sldId="1426"/>
            <ac:spMk id="8" creationId="{F29D2744-8688-AC39-1F93-AAC6306DAD5C}"/>
          </ac:spMkLst>
        </pc:spChg>
        <pc:spChg chg="add mod">
          <ac:chgData name="佐藤　寛也" userId="27837c8b-abaf-4096-b544-58e4cbe7054e" providerId="ADAL" clId="{98F96382-0DA0-4141-AF2F-6A30DC042B72}" dt="2024-09-02T05:30:54.712" v="3380"/>
          <ac:spMkLst>
            <pc:docMk/>
            <pc:sldMk cId="2909231873" sldId="1426"/>
            <ac:spMk id="9" creationId="{48A785E3-F707-77F1-01E4-AAC55DC74365}"/>
          </ac:spMkLst>
        </pc:spChg>
        <pc:spChg chg="add mod">
          <ac:chgData name="佐藤　寛也" userId="27837c8b-abaf-4096-b544-58e4cbe7054e" providerId="ADAL" clId="{98F96382-0DA0-4141-AF2F-6A30DC042B72}" dt="2024-09-02T05:30:54.712" v="3380"/>
          <ac:spMkLst>
            <pc:docMk/>
            <pc:sldMk cId="2909231873" sldId="1426"/>
            <ac:spMk id="10" creationId="{0B734F42-5E13-7FC4-7461-227A327D75BD}"/>
          </ac:spMkLst>
        </pc:spChg>
        <pc:spChg chg="add mod">
          <ac:chgData name="佐藤　寛也" userId="27837c8b-abaf-4096-b544-58e4cbe7054e" providerId="ADAL" clId="{98F96382-0DA0-4141-AF2F-6A30DC042B72}" dt="2024-09-02T05:30:54.712" v="3380"/>
          <ac:spMkLst>
            <pc:docMk/>
            <pc:sldMk cId="2909231873" sldId="1426"/>
            <ac:spMk id="11" creationId="{D9866616-E231-AE31-BAB5-DFE00397EE83}"/>
          </ac:spMkLst>
        </pc:spChg>
        <pc:spChg chg="add mod">
          <ac:chgData name="佐藤　寛也" userId="27837c8b-abaf-4096-b544-58e4cbe7054e" providerId="ADAL" clId="{98F96382-0DA0-4141-AF2F-6A30DC042B72}" dt="2024-09-02T05:30:54.712" v="3380"/>
          <ac:spMkLst>
            <pc:docMk/>
            <pc:sldMk cId="2909231873" sldId="1426"/>
            <ac:spMk id="12" creationId="{94610251-10B3-771D-0644-9FB939428196}"/>
          </ac:spMkLst>
        </pc:spChg>
        <pc:spChg chg="add mod">
          <ac:chgData name="佐藤　寛也" userId="27837c8b-abaf-4096-b544-58e4cbe7054e" providerId="ADAL" clId="{98F96382-0DA0-4141-AF2F-6A30DC042B72}" dt="2024-09-02T05:30:54.712" v="3380"/>
          <ac:spMkLst>
            <pc:docMk/>
            <pc:sldMk cId="2909231873" sldId="1426"/>
            <ac:spMk id="13" creationId="{06A2E20A-51F4-4798-D850-0C576D1F75B4}"/>
          </ac:spMkLst>
        </pc:spChg>
        <pc:spChg chg="add del mod">
          <ac:chgData name="佐藤　寛也" userId="27837c8b-abaf-4096-b544-58e4cbe7054e" providerId="ADAL" clId="{98F96382-0DA0-4141-AF2F-6A30DC042B72}" dt="2024-09-02T05:38:03.527" v="4168" actId="478"/>
          <ac:spMkLst>
            <pc:docMk/>
            <pc:sldMk cId="2909231873" sldId="1426"/>
            <ac:spMk id="14" creationId="{271D5B33-9D6F-7603-1E50-30830BCCC1A8}"/>
          </ac:spMkLst>
        </pc:spChg>
        <pc:spChg chg="add mod">
          <ac:chgData name="佐藤　寛也" userId="27837c8b-abaf-4096-b544-58e4cbe7054e" providerId="ADAL" clId="{98F96382-0DA0-4141-AF2F-6A30DC042B72}" dt="2024-09-02T05:34:59.531" v="3916" actId="1076"/>
          <ac:spMkLst>
            <pc:docMk/>
            <pc:sldMk cId="2909231873" sldId="1426"/>
            <ac:spMk id="15" creationId="{EEE4F312-C57D-2BD0-94EF-AC00DAEA1F84}"/>
          </ac:spMkLst>
        </pc:spChg>
        <pc:spChg chg="add mod">
          <ac:chgData name="佐藤　寛也" userId="27837c8b-abaf-4096-b544-58e4cbe7054e" providerId="ADAL" clId="{98F96382-0DA0-4141-AF2F-6A30DC042B72}" dt="2024-09-02T05:35:25.447" v="3921" actId="14100"/>
          <ac:spMkLst>
            <pc:docMk/>
            <pc:sldMk cId="2909231873" sldId="1426"/>
            <ac:spMk id="16" creationId="{1B210403-7D65-B80E-328D-FF7CFB9DB912}"/>
          </ac:spMkLst>
        </pc:spChg>
        <pc:spChg chg="add mod">
          <ac:chgData name="佐藤　寛也" userId="27837c8b-abaf-4096-b544-58e4cbe7054e" providerId="ADAL" clId="{98F96382-0DA0-4141-AF2F-6A30DC042B72}" dt="2024-09-02T05:34:19.242" v="3862" actId="113"/>
          <ac:spMkLst>
            <pc:docMk/>
            <pc:sldMk cId="2909231873" sldId="1426"/>
            <ac:spMk id="17" creationId="{A5BB2AB1-5D21-2BB5-BCD1-B252253BF3AA}"/>
          </ac:spMkLst>
        </pc:spChg>
        <pc:spChg chg="add mod">
          <ac:chgData name="佐藤　寛也" userId="27837c8b-abaf-4096-b544-58e4cbe7054e" providerId="ADAL" clId="{98F96382-0DA0-4141-AF2F-6A30DC042B72}" dt="2024-09-02T05:42:41.278" v="4615" actId="113"/>
          <ac:spMkLst>
            <pc:docMk/>
            <pc:sldMk cId="2909231873" sldId="1426"/>
            <ac:spMk id="18" creationId="{04FD3D4C-226C-5C5F-CA1A-E2BCFB916397}"/>
          </ac:spMkLst>
        </pc:spChg>
        <pc:spChg chg="add mod">
          <ac:chgData name="佐藤　寛也" userId="27837c8b-abaf-4096-b544-58e4cbe7054e" providerId="ADAL" clId="{98F96382-0DA0-4141-AF2F-6A30DC042B72}" dt="2024-09-02T05:42:41.278" v="4615" actId="113"/>
          <ac:spMkLst>
            <pc:docMk/>
            <pc:sldMk cId="2909231873" sldId="1426"/>
            <ac:spMk id="19" creationId="{E69CA4C8-4097-0BC2-4F8E-8EECC86EE042}"/>
          </ac:spMkLst>
        </pc:spChg>
        <pc:spChg chg="add mod">
          <ac:chgData name="佐藤　寛也" userId="27837c8b-abaf-4096-b544-58e4cbe7054e" providerId="ADAL" clId="{98F96382-0DA0-4141-AF2F-6A30DC042B72}" dt="2024-09-02T05:32:27.748" v="3615" actId="14100"/>
          <ac:spMkLst>
            <pc:docMk/>
            <pc:sldMk cId="2909231873" sldId="1426"/>
            <ac:spMk id="20" creationId="{AEE136CD-DDD2-AED7-9834-5DB544D4CFAD}"/>
          </ac:spMkLst>
        </pc:spChg>
        <pc:spChg chg="add mod">
          <ac:chgData name="佐藤　寛也" userId="27837c8b-abaf-4096-b544-58e4cbe7054e" providerId="ADAL" clId="{98F96382-0DA0-4141-AF2F-6A30DC042B72}" dt="2024-09-02T05:32:19.246" v="3612" actId="113"/>
          <ac:spMkLst>
            <pc:docMk/>
            <pc:sldMk cId="2909231873" sldId="1426"/>
            <ac:spMk id="21" creationId="{BB2A721D-C126-8BCA-F0B3-44EFDFFE4E94}"/>
          </ac:spMkLst>
        </pc:spChg>
        <pc:spChg chg="add mod">
          <ac:chgData name="佐藤　寛也" userId="27837c8b-abaf-4096-b544-58e4cbe7054e" providerId="ADAL" clId="{98F96382-0DA0-4141-AF2F-6A30DC042B72}" dt="2024-09-02T05:36:20.855" v="4022" actId="20577"/>
          <ac:spMkLst>
            <pc:docMk/>
            <pc:sldMk cId="2909231873" sldId="1426"/>
            <ac:spMk id="22" creationId="{6A8CAC36-B30E-FB83-1876-42113D8615B0}"/>
          </ac:spMkLst>
        </pc:spChg>
        <pc:spChg chg="add mod">
          <ac:chgData name="佐藤　寛也" userId="27837c8b-abaf-4096-b544-58e4cbe7054e" providerId="ADAL" clId="{98F96382-0DA0-4141-AF2F-6A30DC042B72}" dt="2024-09-02T05:37:54.367" v="4167" actId="20577"/>
          <ac:spMkLst>
            <pc:docMk/>
            <pc:sldMk cId="2909231873" sldId="1426"/>
            <ac:spMk id="23" creationId="{9D2DD706-6065-4FF5-1B49-9BD2109783D8}"/>
          </ac:spMkLst>
        </pc:spChg>
        <pc:spChg chg="add mod">
          <ac:chgData name="佐藤　寛也" userId="27837c8b-abaf-4096-b544-58e4cbe7054e" providerId="ADAL" clId="{98F96382-0DA0-4141-AF2F-6A30DC042B72}" dt="2024-09-02T05:37:38.225" v="4125" actId="20577"/>
          <ac:spMkLst>
            <pc:docMk/>
            <pc:sldMk cId="2909231873" sldId="1426"/>
            <ac:spMk id="24" creationId="{C9FFFACD-E595-1896-F37D-F5D409AA3893}"/>
          </ac:spMkLst>
        </pc:spChg>
        <pc:spChg chg="add mod">
          <ac:chgData name="佐藤　寛也" userId="27837c8b-abaf-4096-b544-58e4cbe7054e" providerId="ADAL" clId="{98F96382-0DA0-4141-AF2F-6A30DC042B72}" dt="2024-09-02T05:35:15.507" v="3920" actId="1037"/>
          <ac:spMkLst>
            <pc:docMk/>
            <pc:sldMk cId="2909231873" sldId="1426"/>
            <ac:spMk id="25" creationId="{C3BDD4D5-AB28-FE17-0E5B-721ACA6CF29B}"/>
          </ac:spMkLst>
        </pc:spChg>
        <pc:spChg chg="add mod">
          <ac:chgData name="佐藤　寛也" userId="27837c8b-abaf-4096-b544-58e4cbe7054e" providerId="ADAL" clId="{98F96382-0DA0-4141-AF2F-6A30DC042B72}" dt="2024-09-02T05:30:54.712" v="3380"/>
          <ac:spMkLst>
            <pc:docMk/>
            <pc:sldMk cId="2909231873" sldId="1426"/>
            <ac:spMk id="26" creationId="{85ED0227-467A-856D-2B98-EBEBE9444FC7}"/>
          </ac:spMkLst>
        </pc:spChg>
        <pc:spChg chg="add mod">
          <ac:chgData name="佐藤　寛也" userId="27837c8b-abaf-4096-b544-58e4cbe7054e" providerId="ADAL" clId="{98F96382-0DA0-4141-AF2F-6A30DC042B72}" dt="2024-09-02T05:30:54.712" v="3380"/>
          <ac:spMkLst>
            <pc:docMk/>
            <pc:sldMk cId="2909231873" sldId="1426"/>
            <ac:spMk id="27" creationId="{486B6C84-DBB0-0322-9CCD-617A7474404D}"/>
          </ac:spMkLst>
        </pc:spChg>
        <pc:spChg chg="add mod">
          <ac:chgData name="佐藤　寛也" userId="27837c8b-abaf-4096-b544-58e4cbe7054e" providerId="ADAL" clId="{98F96382-0DA0-4141-AF2F-6A30DC042B72}" dt="2024-09-02T05:30:54.712" v="3380"/>
          <ac:spMkLst>
            <pc:docMk/>
            <pc:sldMk cId="2909231873" sldId="1426"/>
            <ac:spMk id="28" creationId="{FF5C8FE6-E3DE-962C-403D-4524F5E21285}"/>
          </ac:spMkLst>
        </pc:spChg>
        <pc:spChg chg="add mod">
          <ac:chgData name="佐藤　寛也" userId="27837c8b-abaf-4096-b544-58e4cbe7054e" providerId="ADAL" clId="{98F96382-0DA0-4141-AF2F-6A30DC042B72}" dt="2024-09-02T05:30:54.712" v="3380"/>
          <ac:spMkLst>
            <pc:docMk/>
            <pc:sldMk cId="2909231873" sldId="1426"/>
            <ac:spMk id="29" creationId="{FAC8FBC5-4EDF-303D-EB2B-9270EA7CEA7F}"/>
          </ac:spMkLst>
        </pc:spChg>
        <pc:spChg chg="add mod">
          <ac:chgData name="佐藤　寛也" userId="27837c8b-abaf-4096-b544-58e4cbe7054e" providerId="ADAL" clId="{98F96382-0DA0-4141-AF2F-6A30DC042B72}" dt="2024-09-02T05:30:54.712" v="3380"/>
          <ac:spMkLst>
            <pc:docMk/>
            <pc:sldMk cId="2909231873" sldId="1426"/>
            <ac:spMk id="30" creationId="{21AB7561-F90C-2963-8771-028AFE09DEC5}"/>
          </ac:spMkLst>
        </pc:spChg>
        <pc:spChg chg="add mod">
          <ac:chgData name="佐藤　寛也" userId="27837c8b-abaf-4096-b544-58e4cbe7054e" providerId="ADAL" clId="{98F96382-0DA0-4141-AF2F-6A30DC042B72}" dt="2024-09-02T05:30:54.712" v="3380"/>
          <ac:spMkLst>
            <pc:docMk/>
            <pc:sldMk cId="2909231873" sldId="1426"/>
            <ac:spMk id="31" creationId="{A98A6EBE-583D-9315-2D3E-5A778B650A20}"/>
          </ac:spMkLst>
        </pc:spChg>
        <pc:spChg chg="add mod">
          <ac:chgData name="佐藤　寛也" userId="27837c8b-abaf-4096-b544-58e4cbe7054e" providerId="ADAL" clId="{98F96382-0DA0-4141-AF2F-6A30DC042B72}" dt="2024-09-02T05:30:54.712" v="3380"/>
          <ac:spMkLst>
            <pc:docMk/>
            <pc:sldMk cId="2909231873" sldId="1426"/>
            <ac:spMk id="32" creationId="{08E20257-3760-38E1-0A49-4DE201FB3253}"/>
          </ac:spMkLst>
        </pc:spChg>
        <pc:spChg chg="add mod">
          <ac:chgData name="佐藤　寛也" userId="27837c8b-abaf-4096-b544-58e4cbe7054e" providerId="ADAL" clId="{98F96382-0DA0-4141-AF2F-6A30DC042B72}" dt="2024-09-02T05:34:59.531" v="3916" actId="1076"/>
          <ac:spMkLst>
            <pc:docMk/>
            <pc:sldMk cId="2909231873" sldId="1426"/>
            <ac:spMk id="33" creationId="{EE1E637B-1514-66F4-93E1-0105460B78DB}"/>
          </ac:spMkLst>
        </pc:spChg>
      </pc:sldChg>
      <pc:sldChg chg="addSp delSp modSp add mod ord">
        <pc:chgData name="佐藤　寛也" userId="27837c8b-abaf-4096-b544-58e4cbe7054e" providerId="ADAL" clId="{98F96382-0DA0-4141-AF2F-6A30DC042B72}" dt="2024-09-02T06:36:23.991" v="7192"/>
        <pc:sldMkLst>
          <pc:docMk/>
          <pc:sldMk cId="4044509172" sldId="1427"/>
        </pc:sldMkLst>
        <pc:spChg chg="add del mod">
          <ac:chgData name="佐藤　寛也" userId="27837c8b-abaf-4096-b544-58e4cbe7054e" providerId="ADAL" clId="{98F96382-0DA0-4141-AF2F-6A30DC042B72}" dt="2024-09-02T05:38:36.124" v="4175" actId="478"/>
          <ac:spMkLst>
            <pc:docMk/>
            <pc:sldMk cId="4044509172" sldId="1427"/>
            <ac:spMk id="3" creationId="{7814D966-DF12-FB72-CE29-2065E799526B}"/>
          </ac:spMkLst>
        </pc:spChg>
        <pc:spChg chg="del mod">
          <ac:chgData name="佐藤　寛也" userId="27837c8b-abaf-4096-b544-58e4cbe7054e" providerId="ADAL" clId="{98F96382-0DA0-4141-AF2F-6A30DC042B72}" dt="2024-09-02T05:42:26.315" v="4613" actId="478"/>
          <ac:spMkLst>
            <pc:docMk/>
            <pc:sldMk cId="4044509172" sldId="1427"/>
            <ac:spMk id="7" creationId="{0041EF4E-E882-0F31-C402-6AF9AE146623}"/>
          </ac:spMkLst>
        </pc:spChg>
        <pc:spChg chg="mod">
          <ac:chgData name="佐藤　寛也" userId="27837c8b-abaf-4096-b544-58e4cbe7054e" providerId="ADAL" clId="{98F96382-0DA0-4141-AF2F-6A30DC042B72}" dt="2024-09-02T05:38:34.319" v="4174" actId="14100"/>
          <ac:spMkLst>
            <pc:docMk/>
            <pc:sldMk cId="4044509172" sldId="1427"/>
            <ac:spMk id="10" creationId="{0B734F42-5E13-7FC4-7461-227A327D75BD}"/>
          </ac:spMkLst>
        </pc:spChg>
        <pc:spChg chg="del mod">
          <ac:chgData name="佐藤　寛也" userId="27837c8b-abaf-4096-b544-58e4cbe7054e" providerId="ADAL" clId="{98F96382-0DA0-4141-AF2F-6A30DC042B72}" dt="2024-09-02T05:42:26.315" v="4613" actId="478"/>
          <ac:spMkLst>
            <pc:docMk/>
            <pc:sldMk cId="4044509172" sldId="1427"/>
            <ac:spMk id="11" creationId="{D9866616-E231-AE31-BAB5-DFE00397EE83}"/>
          </ac:spMkLst>
        </pc:spChg>
        <pc:spChg chg="del mod">
          <ac:chgData name="佐藤　寛也" userId="27837c8b-abaf-4096-b544-58e4cbe7054e" providerId="ADAL" clId="{98F96382-0DA0-4141-AF2F-6A30DC042B72}" dt="2024-09-02T05:42:26.315" v="4613" actId="478"/>
          <ac:spMkLst>
            <pc:docMk/>
            <pc:sldMk cId="4044509172" sldId="1427"/>
            <ac:spMk id="12" creationId="{94610251-10B3-771D-0644-9FB939428196}"/>
          </ac:spMkLst>
        </pc:spChg>
        <pc:spChg chg="del mod">
          <ac:chgData name="佐藤　寛也" userId="27837c8b-abaf-4096-b544-58e4cbe7054e" providerId="ADAL" clId="{98F96382-0DA0-4141-AF2F-6A30DC042B72}" dt="2024-09-02T05:42:26.315" v="4613" actId="478"/>
          <ac:spMkLst>
            <pc:docMk/>
            <pc:sldMk cId="4044509172" sldId="1427"/>
            <ac:spMk id="13" creationId="{06A2E20A-51F4-4798-D850-0C576D1F75B4}"/>
          </ac:spMkLst>
        </pc:spChg>
        <pc:spChg chg="add mod">
          <ac:chgData name="佐藤　寛也" userId="27837c8b-abaf-4096-b544-58e4cbe7054e" providerId="ADAL" clId="{98F96382-0DA0-4141-AF2F-6A30DC042B72}" dt="2024-09-02T05:38:56.567" v="4177"/>
          <ac:spMkLst>
            <pc:docMk/>
            <pc:sldMk cId="4044509172" sldId="1427"/>
            <ac:spMk id="14" creationId="{FA508D0C-422F-7EC7-817F-379889FF4A4F}"/>
          </ac:spMkLst>
        </pc:spChg>
        <pc:spChg chg="del">
          <ac:chgData name="佐藤　寛也" userId="27837c8b-abaf-4096-b544-58e4cbe7054e" providerId="ADAL" clId="{98F96382-0DA0-4141-AF2F-6A30DC042B72}" dt="2024-09-02T05:38:19.045" v="4171" actId="478"/>
          <ac:spMkLst>
            <pc:docMk/>
            <pc:sldMk cId="4044509172" sldId="1427"/>
            <ac:spMk id="16" creationId="{1B210403-7D65-B80E-328D-FF7CFB9DB912}"/>
          </ac:spMkLst>
        </pc:spChg>
        <pc:spChg chg="del">
          <ac:chgData name="佐藤　寛也" userId="27837c8b-abaf-4096-b544-58e4cbe7054e" providerId="ADAL" clId="{98F96382-0DA0-4141-AF2F-6A30DC042B72}" dt="2024-09-02T05:38:16.270" v="4170" actId="478"/>
          <ac:spMkLst>
            <pc:docMk/>
            <pc:sldMk cId="4044509172" sldId="1427"/>
            <ac:spMk id="17" creationId="{A5BB2AB1-5D21-2BB5-BCD1-B252253BF3AA}"/>
          </ac:spMkLst>
        </pc:spChg>
        <pc:spChg chg="mod">
          <ac:chgData name="佐藤　寛也" userId="27837c8b-abaf-4096-b544-58e4cbe7054e" providerId="ADAL" clId="{98F96382-0DA0-4141-AF2F-6A30DC042B72}" dt="2024-09-02T05:42:36.671" v="4614" actId="113"/>
          <ac:spMkLst>
            <pc:docMk/>
            <pc:sldMk cId="4044509172" sldId="1427"/>
            <ac:spMk id="18" creationId="{04FD3D4C-226C-5C5F-CA1A-E2BCFB916397}"/>
          </ac:spMkLst>
        </pc:spChg>
        <pc:spChg chg="mod">
          <ac:chgData name="佐藤　寛也" userId="27837c8b-abaf-4096-b544-58e4cbe7054e" providerId="ADAL" clId="{98F96382-0DA0-4141-AF2F-6A30DC042B72}" dt="2024-09-02T05:42:36.671" v="4614" actId="113"/>
          <ac:spMkLst>
            <pc:docMk/>
            <pc:sldMk cId="4044509172" sldId="1427"/>
            <ac:spMk id="19" creationId="{E69CA4C8-4097-0BC2-4F8E-8EECC86EE042}"/>
          </ac:spMkLst>
        </pc:spChg>
        <pc:spChg chg="del mod">
          <ac:chgData name="佐藤　寛也" userId="27837c8b-abaf-4096-b544-58e4cbe7054e" providerId="ADAL" clId="{98F96382-0DA0-4141-AF2F-6A30DC042B72}" dt="2024-09-02T05:42:26.315" v="4613" actId="478"/>
          <ac:spMkLst>
            <pc:docMk/>
            <pc:sldMk cId="4044509172" sldId="1427"/>
            <ac:spMk id="22" creationId="{6A8CAC36-B30E-FB83-1876-42113D8615B0}"/>
          </ac:spMkLst>
        </pc:spChg>
        <pc:spChg chg="del mod">
          <ac:chgData name="佐藤　寛也" userId="27837c8b-abaf-4096-b544-58e4cbe7054e" providerId="ADAL" clId="{98F96382-0DA0-4141-AF2F-6A30DC042B72}" dt="2024-09-02T05:42:26.315" v="4613" actId="478"/>
          <ac:spMkLst>
            <pc:docMk/>
            <pc:sldMk cId="4044509172" sldId="1427"/>
            <ac:spMk id="23" creationId="{9D2DD706-6065-4FF5-1B49-9BD2109783D8}"/>
          </ac:spMkLst>
        </pc:spChg>
        <pc:spChg chg="del mod">
          <ac:chgData name="佐藤　寛也" userId="27837c8b-abaf-4096-b544-58e4cbe7054e" providerId="ADAL" clId="{98F96382-0DA0-4141-AF2F-6A30DC042B72}" dt="2024-09-02T05:42:26.315" v="4613" actId="478"/>
          <ac:spMkLst>
            <pc:docMk/>
            <pc:sldMk cId="4044509172" sldId="1427"/>
            <ac:spMk id="24" creationId="{C9FFFACD-E595-1896-F37D-F5D409AA3893}"/>
          </ac:spMkLst>
        </pc:spChg>
        <pc:spChg chg="del">
          <ac:chgData name="佐藤　寛也" userId="27837c8b-abaf-4096-b544-58e4cbe7054e" providerId="ADAL" clId="{98F96382-0DA0-4141-AF2F-6A30DC042B72}" dt="2024-09-02T05:38:16.270" v="4170" actId="478"/>
          <ac:spMkLst>
            <pc:docMk/>
            <pc:sldMk cId="4044509172" sldId="1427"/>
            <ac:spMk id="25" creationId="{C3BDD4D5-AB28-FE17-0E5B-721ACA6CF29B}"/>
          </ac:spMkLst>
        </pc:spChg>
        <pc:spChg chg="del mod">
          <ac:chgData name="佐藤　寛也" userId="27837c8b-abaf-4096-b544-58e4cbe7054e" providerId="ADAL" clId="{98F96382-0DA0-4141-AF2F-6A30DC042B72}" dt="2024-09-02T05:42:26.315" v="4613" actId="478"/>
          <ac:spMkLst>
            <pc:docMk/>
            <pc:sldMk cId="4044509172" sldId="1427"/>
            <ac:spMk id="28" creationId="{FF5C8FE6-E3DE-962C-403D-4524F5E21285}"/>
          </ac:spMkLst>
        </pc:spChg>
        <pc:spChg chg="del mod">
          <ac:chgData name="佐藤　寛也" userId="27837c8b-abaf-4096-b544-58e4cbe7054e" providerId="ADAL" clId="{98F96382-0DA0-4141-AF2F-6A30DC042B72}" dt="2024-09-02T05:42:26.315" v="4613" actId="478"/>
          <ac:spMkLst>
            <pc:docMk/>
            <pc:sldMk cId="4044509172" sldId="1427"/>
            <ac:spMk id="29" creationId="{FAC8FBC5-4EDF-303D-EB2B-9270EA7CEA7F}"/>
          </ac:spMkLst>
        </pc:spChg>
        <pc:spChg chg="del">
          <ac:chgData name="佐藤　寛也" userId="27837c8b-abaf-4096-b544-58e4cbe7054e" providerId="ADAL" clId="{98F96382-0DA0-4141-AF2F-6A30DC042B72}" dt="2024-09-02T05:38:21.031" v="4172" actId="478"/>
          <ac:spMkLst>
            <pc:docMk/>
            <pc:sldMk cId="4044509172" sldId="1427"/>
            <ac:spMk id="30" creationId="{21AB7561-F90C-2963-8771-028AFE09DEC5}"/>
          </ac:spMkLst>
        </pc:spChg>
        <pc:spChg chg="del">
          <ac:chgData name="佐藤　寛也" userId="27837c8b-abaf-4096-b544-58e4cbe7054e" providerId="ADAL" clId="{98F96382-0DA0-4141-AF2F-6A30DC042B72}" dt="2024-09-02T05:38:16.270" v="4170" actId="478"/>
          <ac:spMkLst>
            <pc:docMk/>
            <pc:sldMk cId="4044509172" sldId="1427"/>
            <ac:spMk id="31" creationId="{A98A6EBE-583D-9315-2D3E-5A778B650A20}"/>
          </ac:spMkLst>
        </pc:spChg>
        <pc:spChg chg="del mod">
          <ac:chgData name="佐藤　寛也" userId="27837c8b-abaf-4096-b544-58e4cbe7054e" providerId="ADAL" clId="{98F96382-0DA0-4141-AF2F-6A30DC042B72}" dt="2024-09-02T05:42:26.315" v="4613" actId="478"/>
          <ac:spMkLst>
            <pc:docMk/>
            <pc:sldMk cId="4044509172" sldId="1427"/>
            <ac:spMk id="32" creationId="{08E20257-3760-38E1-0A49-4DE201FB3253}"/>
          </ac:spMkLst>
        </pc:spChg>
        <pc:spChg chg="del">
          <ac:chgData name="佐藤　寛也" userId="27837c8b-abaf-4096-b544-58e4cbe7054e" providerId="ADAL" clId="{98F96382-0DA0-4141-AF2F-6A30DC042B72}" dt="2024-09-02T05:38:16.270" v="4170" actId="478"/>
          <ac:spMkLst>
            <pc:docMk/>
            <pc:sldMk cId="4044509172" sldId="1427"/>
            <ac:spMk id="33" creationId="{EE1E637B-1514-66F4-93E1-0105460B78DB}"/>
          </ac:spMkLst>
        </pc:spChg>
        <pc:spChg chg="add mod">
          <ac:chgData name="佐藤　寛也" userId="27837c8b-abaf-4096-b544-58e4cbe7054e" providerId="ADAL" clId="{98F96382-0DA0-4141-AF2F-6A30DC042B72}" dt="2024-09-02T05:38:56.567" v="4177"/>
          <ac:spMkLst>
            <pc:docMk/>
            <pc:sldMk cId="4044509172" sldId="1427"/>
            <ac:spMk id="34" creationId="{EBEEA4D6-2079-4D09-35FA-AFFBFD6835A4}"/>
          </ac:spMkLst>
        </pc:spChg>
        <pc:spChg chg="add mod">
          <ac:chgData name="佐藤　寛也" userId="27837c8b-abaf-4096-b544-58e4cbe7054e" providerId="ADAL" clId="{98F96382-0DA0-4141-AF2F-6A30DC042B72}" dt="2024-09-02T05:38:56.567" v="4177"/>
          <ac:spMkLst>
            <pc:docMk/>
            <pc:sldMk cId="4044509172" sldId="1427"/>
            <ac:spMk id="35" creationId="{D2A18D0E-538E-AB98-29D3-9D0CBCC31022}"/>
          </ac:spMkLst>
        </pc:spChg>
        <pc:spChg chg="add mod">
          <ac:chgData name="佐藤　寛也" userId="27837c8b-abaf-4096-b544-58e4cbe7054e" providerId="ADAL" clId="{98F96382-0DA0-4141-AF2F-6A30DC042B72}" dt="2024-09-02T05:38:56.567" v="4177"/>
          <ac:spMkLst>
            <pc:docMk/>
            <pc:sldMk cId="4044509172" sldId="1427"/>
            <ac:spMk id="36" creationId="{029B9EC7-E934-E810-7E90-AA8C5E4D5C32}"/>
          </ac:spMkLst>
        </pc:spChg>
        <pc:spChg chg="add mod">
          <ac:chgData name="佐藤　寛也" userId="27837c8b-abaf-4096-b544-58e4cbe7054e" providerId="ADAL" clId="{98F96382-0DA0-4141-AF2F-6A30DC042B72}" dt="2024-09-02T05:39:26.163" v="4222" actId="20577"/>
          <ac:spMkLst>
            <pc:docMk/>
            <pc:sldMk cId="4044509172" sldId="1427"/>
            <ac:spMk id="37" creationId="{6566CC47-69B5-700B-41C5-8F0B30B251D7}"/>
          </ac:spMkLst>
        </pc:spChg>
        <pc:spChg chg="add mod">
          <ac:chgData name="佐藤　寛也" userId="27837c8b-abaf-4096-b544-58e4cbe7054e" providerId="ADAL" clId="{98F96382-0DA0-4141-AF2F-6A30DC042B72}" dt="2024-09-02T05:39:32.016" v="4258" actId="20577"/>
          <ac:spMkLst>
            <pc:docMk/>
            <pc:sldMk cId="4044509172" sldId="1427"/>
            <ac:spMk id="38" creationId="{7EA7FED7-5A9E-EA66-C0A1-268A6D6323BD}"/>
          </ac:spMkLst>
        </pc:spChg>
        <pc:spChg chg="add mod">
          <ac:chgData name="佐藤　寛也" userId="27837c8b-abaf-4096-b544-58e4cbe7054e" providerId="ADAL" clId="{98F96382-0DA0-4141-AF2F-6A30DC042B72}" dt="2024-09-02T05:39:36.706" v="4288" actId="20577"/>
          <ac:spMkLst>
            <pc:docMk/>
            <pc:sldMk cId="4044509172" sldId="1427"/>
            <ac:spMk id="39" creationId="{2F50DA6D-A885-44DE-4E42-C0C80AFD2130}"/>
          </ac:spMkLst>
        </pc:spChg>
        <pc:spChg chg="add mod">
          <ac:chgData name="佐藤　寛也" userId="27837c8b-abaf-4096-b544-58e4cbe7054e" providerId="ADAL" clId="{98F96382-0DA0-4141-AF2F-6A30DC042B72}" dt="2024-09-02T05:38:56.567" v="4177"/>
          <ac:spMkLst>
            <pc:docMk/>
            <pc:sldMk cId="4044509172" sldId="1427"/>
            <ac:spMk id="40" creationId="{86340209-D64C-BE89-F3BF-DE96EC86A164}"/>
          </ac:spMkLst>
        </pc:spChg>
        <pc:spChg chg="add mod">
          <ac:chgData name="佐藤　寛也" userId="27837c8b-abaf-4096-b544-58e4cbe7054e" providerId="ADAL" clId="{98F96382-0DA0-4141-AF2F-6A30DC042B72}" dt="2024-09-02T05:38:56.567" v="4177"/>
          <ac:spMkLst>
            <pc:docMk/>
            <pc:sldMk cId="4044509172" sldId="1427"/>
            <ac:spMk id="41" creationId="{E85B0052-F1AF-4C7E-B1D0-7C2E7E7E8CC2}"/>
          </ac:spMkLst>
        </pc:spChg>
        <pc:spChg chg="add mod">
          <ac:chgData name="佐藤　寛也" userId="27837c8b-abaf-4096-b544-58e4cbe7054e" providerId="ADAL" clId="{98F96382-0DA0-4141-AF2F-6A30DC042B72}" dt="2024-09-02T05:38:56.567" v="4177"/>
          <ac:spMkLst>
            <pc:docMk/>
            <pc:sldMk cId="4044509172" sldId="1427"/>
            <ac:spMk id="42" creationId="{54CF62B3-22DD-E974-70D4-355D0238944D}"/>
          </ac:spMkLst>
        </pc:spChg>
        <pc:spChg chg="add mod">
          <ac:chgData name="佐藤　寛也" userId="27837c8b-abaf-4096-b544-58e4cbe7054e" providerId="ADAL" clId="{98F96382-0DA0-4141-AF2F-6A30DC042B72}" dt="2024-09-02T05:38:56.567" v="4177"/>
          <ac:spMkLst>
            <pc:docMk/>
            <pc:sldMk cId="4044509172" sldId="1427"/>
            <ac:spMk id="43" creationId="{E24C4A60-68C5-0B7B-247E-91F67FDBE149}"/>
          </ac:spMkLst>
        </pc:spChg>
        <pc:spChg chg="add mod">
          <ac:chgData name="佐藤　寛也" userId="27837c8b-abaf-4096-b544-58e4cbe7054e" providerId="ADAL" clId="{98F96382-0DA0-4141-AF2F-6A30DC042B72}" dt="2024-09-02T05:39:47.466" v="4334" actId="20577"/>
          <ac:spMkLst>
            <pc:docMk/>
            <pc:sldMk cId="4044509172" sldId="1427"/>
            <ac:spMk id="44" creationId="{97F57E9E-103A-03D6-E0C7-D2FE04B6B138}"/>
          </ac:spMkLst>
        </pc:spChg>
        <pc:spChg chg="add mod">
          <ac:chgData name="佐藤　寛也" userId="27837c8b-abaf-4096-b544-58e4cbe7054e" providerId="ADAL" clId="{98F96382-0DA0-4141-AF2F-6A30DC042B72}" dt="2024-09-02T05:42:17.899" v="4612" actId="14100"/>
          <ac:spMkLst>
            <pc:docMk/>
            <pc:sldMk cId="4044509172" sldId="1427"/>
            <ac:spMk id="45" creationId="{AF77A358-C9C5-9E5A-F9CC-4CB97CCC2C1E}"/>
          </ac:spMkLst>
        </pc:spChg>
        <pc:spChg chg="add mod">
          <ac:chgData name="佐藤　寛也" userId="27837c8b-abaf-4096-b544-58e4cbe7054e" providerId="ADAL" clId="{98F96382-0DA0-4141-AF2F-6A30DC042B72}" dt="2024-09-02T05:41:58.376" v="4608" actId="20577"/>
          <ac:spMkLst>
            <pc:docMk/>
            <pc:sldMk cId="4044509172" sldId="1427"/>
            <ac:spMk id="46" creationId="{59F4FA3E-A620-75FA-4775-0E368E8EB402}"/>
          </ac:spMkLst>
        </pc:spChg>
      </pc:sldChg>
      <pc:sldChg chg="addSp modSp new mod ord">
        <pc:chgData name="佐藤　寛也" userId="27837c8b-abaf-4096-b544-58e4cbe7054e" providerId="ADAL" clId="{98F96382-0DA0-4141-AF2F-6A30DC042B72}" dt="2024-09-02T06:36:21.055" v="7190" actId="20578"/>
        <pc:sldMkLst>
          <pc:docMk/>
          <pc:sldMk cId="3714208880" sldId="1428"/>
        </pc:sldMkLst>
        <pc:spChg chg="mod">
          <ac:chgData name="佐藤　寛也" userId="27837c8b-abaf-4096-b544-58e4cbe7054e" providerId="ADAL" clId="{98F96382-0DA0-4141-AF2F-6A30DC042B72}" dt="2024-09-02T05:43:05.614" v="4617"/>
          <ac:spMkLst>
            <pc:docMk/>
            <pc:sldMk cId="3714208880" sldId="1428"/>
            <ac:spMk id="2" creationId="{06A98C56-FF85-75B2-3E99-622E41649754}"/>
          </ac:spMkLst>
        </pc:spChg>
        <pc:spChg chg="mod">
          <ac:chgData name="佐藤　寛也" userId="27837c8b-abaf-4096-b544-58e4cbe7054e" providerId="ADAL" clId="{98F96382-0DA0-4141-AF2F-6A30DC042B72}" dt="2024-09-02T05:47:32.024" v="5319" actId="207"/>
          <ac:spMkLst>
            <pc:docMk/>
            <pc:sldMk cId="3714208880" sldId="1428"/>
            <ac:spMk id="3" creationId="{7652E8F8-0037-2433-32E3-09FAFF1B0836}"/>
          </ac:spMkLst>
        </pc:spChg>
        <pc:spChg chg="add mod">
          <ac:chgData name="佐藤　寛也" userId="27837c8b-abaf-4096-b544-58e4cbe7054e" providerId="ADAL" clId="{98F96382-0DA0-4141-AF2F-6A30DC042B72}" dt="2024-09-02T05:49:58.111" v="5617" actId="1076"/>
          <ac:spMkLst>
            <pc:docMk/>
            <pc:sldMk cId="3714208880" sldId="1428"/>
            <ac:spMk id="7" creationId="{45861F9A-73F7-3710-7279-ACF70B3A2B29}"/>
          </ac:spMkLst>
        </pc:spChg>
        <pc:spChg chg="add mod">
          <ac:chgData name="佐藤　寛也" userId="27837c8b-abaf-4096-b544-58e4cbe7054e" providerId="ADAL" clId="{98F96382-0DA0-4141-AF2F-6A30DC042B72}" dt="2024-09-02T05:49:58.111" v="5617" actId="1076"/>
          <ac:spMkLst>
            <pc:docMk/>
            <pc:sldMk cId="3714208880" sldId="1428"/>
            <ac:spMk id="8" creationId="{49539889-2134-F737-C80A-547BDFA26F78}"/>
          </ac:spMkLst>
        </pc:spChg>
      </pc:sldChg>
      <pc:sldChg chg="addSp delSp modSp new mod">
        <pc:chgData name="佐藤　寛也" userId="27837c8b-abaf-4096-b544-58e4cbe7054e" providerId="ADAL" clId="{98F96382-0DA0-4141-AF2F-6A30DC042B72}" dt="2024-09-02T06:25:49.369" v="5774" actId="1038"/>
        <pc:sldMkLst>
          <pc:docMk/>
          <pc:sldMk cId="1092477353" sldId="1429"/>
        </pc:sldMkLst>
        <pc:spChg chg="mod">
          <ac:chgData name="佐藤　寛也" userId="27837c8b-abaf-4096-b544-58e4cbe7054e" providerId="ADAL" clId="{98F96382-0DA0-4141-AF2F-6A30DC042B72}" dt="2024-09-02T05:50:17.530" v="5660" actId="20577"/>
          <ac:spMkLst>
            <pc:docMk/>
            <pc:sldMk cId="1092477353" sldId="1429"/>
            <ac:spMk id="2" creationId="{83B7433A-BCD3-B4E3-8721-DDE85B989DEB}"/>
          </ac:spMkLst>
        </pc:spChg>
        <pc:spChg chg="del">
          <ac:chgData name="佐藤　寛也" userId="27837c8b-abaf-4096-b544-58e4cbe7054e" providerId="ADAL" clId="{98F96382-0DA0-4141-AF2F-6A30DC042B72}" dt="2024-09-02T05:50:20.849" v="5661" actId="478"/>
          <ac:spMkLst>
            <pc:docMk/>
            <pc:sldMk cId="1092477353" sldId="1429"/>
            <ac:spMk id="3" creationId="{391B2FEA-72E9-DFEE-200D-77455287DFEE}"/>
          </ac:spMkLst>
        </pc:spChg>
        <pc:spChg chg="add mod">
          <ac:chgData name="佐藤　寛也" userId="27837c8b-abaf-4096-b544-58e4cbe7054e" providerId="ADAL" clId="{98F96382-0DA0-4141-AF2F-6A30DC042B72}" dt="2024-09-02T06:23:28.577" v="5711" actId="2711"/>
          <ac:spMkLst>
            <pc:docMk/>
            <pc:sldMk cId="1092477353" sldId="1429"/>
            <ac:spMk id="7" creationId="{BC2C443D-0E5D-B3F0-2C2E-ABF10B75FEAF}"/>
          </ac:spMkLst>
        </pc:spChg>
        <pc:spChg chg="add mod">
          <ac:chgData name="佐藤　寛也" userId="27837c8b-abaf-4096-b544-58e4cbe7054e" providerId="ADAL" clId="{98F96382-0DA0-4141-AF2F-6A30DC042B72}" dt="2024-09-02T06:23:28.577" v="5711" actId="2711"/>
          <ac:spMkLst>
            <pc:docMk/>
            <pc:sldMk cId="1092477353" sldId="1429"/>
            <ac:spMk id="8" creationId="{3F98C403-FC61-AAB4-981C-BAA847AC6DDC}"/>
          </ac:spMkLst>
        </pc:spChg>
        <pc:spChg chg="add mod">
          <ac:chgData name="佐藤　寛也" userId="27837c8b-abaf-4096-b544-58e4cbe7054e" providerId="ADAL" clId="{98F96382-0DA0-4141-AF2F-6A30DC042B72}" dt="2024-09-02T06:23:28.577" v="5711" actId="2711"/>
          <ac:spMkLst>
            <pc:docMk/>
            <pc:sldMk cId="1092477353" sldId="1429"/>
            <ac:spMk id="9" creationId="{F9D98F40-02EC-0555-CDC4-DFFE5FCD2B49}"/>
          </ac:spMkLst>
        </pc:spChg>
        <pc:spChg chg="add mod">
          <ac:chgData name="佐藤　寛也" userId="27837c8b-abaf-4096-b544-58e4cbe7054e" providerId="ADAL" clId="{98F96382-0DA0-4141-AF2F-6A30DC042B72}" dt="2024-09-02T06:23:28.577" v="5711" actId="2711"/>
          <ac:spMkLst>
            <pc:docMk/>
            <pc:sldMk cId="1092477353" sldId="1429"/>
            <ac:spMk id="10" creationId="{59054E42-3728-DB34-C58E-20050D91FFE0}"/>
          </ac:spMkLst>
        </pc:spChg>
        <pc:spChg chg="add mod">
          <ac:chgData name="佐藤　寛也" userId="27837c8b-abaf-4096-b544-58e4cbe7054e" providerId="ADAL" clId="{98F96382-0DA0-4141-AF2F-6A30DC042B72}" dt="2024-09-02T06:23:28.577" v="5711" actId="2711"/>
          <ac:spMkLst>
            <pc:docMk/>
            <pc:sldMk cId="1092477353" sldId="1429"/>
            <ac:spMk id="11" creationId="{E0ACA968-CF46-9167-41D0-1F2286252756}"/>
          </ac:spMkLst>
        </pc:spChg>
        <pc:spChg chg="add mod">
          <ac:chgData name="佐藤　寛也" userId="27837c8b-abaf-4096-b544-58e4cbe7054e" providerId="ADAL" clId="{98F96382-0DA0-4141-AF2F-6A30DC042B72}" dt="2024-09-02T06:23:28.577" v="5711" actId="2711"/>
          <ac:spMkLst>
            <pc:docMk/>
            <pc:sldMk cId="1092477353" sldId="1429"/>
            <ac:spMk id="12" creationId="{820FC112-0444-4D99-5376-603D0EF527B9}"/>
          </ac:spMkLst>
        </pc:spChg>
        <pc:spChg chg="add mod">
          <ac:chgData name="佐藤　寛也" userId="27837c8b-abaf-4096-b544-58e4cbe7054e" providerId="ADAL" clId="{98F96382-0DA0-4141-AF2F-6A30DC042B72}" dt="2024-09-02T06:23:28.577" v="5711" actId="2711"/>
          <ac:spMkLst>
            <pc:docMk/>
            <pc:sldMk cId="1092477353" sldId="1429"/>
            <ac:spMk id="13" creationId="{72492A96-64A6-979C-A433-448FBC60FCB7}"/>
          </ac:spMkLst>
        </pc:spChg>
        <pc:spChg chg="add mod">
          <ac:chgData name="佐藤　寛也" userId="27837c8b-abaf-4096-b544-58e4cbe7054e" providerId="ADAL" clId="{98F96382-0DA0-4141-AF2F-6A30DC042B72}" dt="2024-09-02T06:23:28.577" v="5711" actId="2711"/>
          <ac:spMkLst>
            <pc:docMk/>
            <pc:sldMk cId="1092477353" sldId="1429"/>
            <ac:spMk id="14" creationId="{6DEBA317-56E5-1DB1-A2CA-5D6928FFFF15}"/>
          </ac:spMkLst>
        </pc:spChg>
        <pc:spChg chg="add mod">
          <ac:chgData name="佐藤　寛也" userId="27837c8b-abaf-4096-b544-58e4cbe7054e" providerId="ADAL" clId="{98F96382-0DA0-4141-AF2F-6A30DC042B72}" dt="2024-09-02T06:23:28.577" v="5711" actId="2711"/>
          <ac:spMkLst>
            <pc:docMk/>
            <pc:sldMk cId="1092477353" sldId="1429"/>
            <ac:spMk id="16" creationId="{1ED32B2B-BB27-8F7C-CF2B-AAF9BAA667B1}"/>
          </ac:spMkLst>
        </pc:spChg>
        <pc:spChg chg="add mod">
          <ac:chgData name="佐藤　寛也" userId="27837c8b-abaf-4096-b544-58e4cbe7054e" providerId="ADAL" clId="{98F96382-0DA0-4141-AF2F-6A30DC042B72}" dt="2024-09-02T06:23:28.577" v="5711" actId="2711"/>
          <ac:spMkLst>
            <pc:docMk/>
            <pc:sldMk cId="1092477353" sldId="1429"/>
            <ac:spMk id="17" creationId="{989E4892-7BCA-5F55-1179-2C0F19BD5695}"/>
          </ac:spMkLst>
        </pc:spChg>
        <pc:spChg chg="add mod">
          <ac:chgData name="佐藤　寛也" userId="27837c8b-abaf-4096-b544-58e4cbe7054e" providerId="ADAL" clId="{98F96382-0DA0-4141-AF2F-6A30DC042B72}" dt="2024-09-02T06:23:28.577" v="5711" actId="2711"/>
          <ac:spMkLst>
            <pc:docMk/>
            <pc:sldMk cId="1092477353" sldId="1429"/>
            <ac:spMk id="18" creationId="{1307A27E-0D76-E0BF-90C9-B17E723203A2}"/>
          </ac:spMkLst>
        </pc:spChg>
        <pc:spChg chg="add mod">
          <ac:chgData name="佐藤　寛也" userId="27837c8b-abaf-4096-b544-58e4cbe7054e" providerId="ADAL" clId="{98F96382-0DA0-4141-AF2F-6A30DC042B72}" dt="2024-09-02T06:23:28.577" v="5711" actId="2711"/>
          <ac:spMkLst>
            <pc:docMk/>
            <pc:sldMk cId="1092477353" sldId="1429"/>
            <ac:spMk id="19" creationId="{C7BC59AC-0D29-A09C-F2A7-BC08F5DF774E}"/>
          </ac:spMkLst>
        </pc:spChg>
        <pc:spChg chg="add mod">
          <ac:chgData name="佐藤　寛也" userId="27837c8b-abaf-4096-b544-58e4cbe7054e" providerId="ADAL" clId="{98F96382-0DA0-4141-AF2F-6A30DC042B72}" dt="2024-09-02T06:23:28.577" v="5711" actId="2711"/>
          <ac:spMkLst>
            <pc:docMk/>
            <pc:sldMk cId="1092477353" sldId="1429"/>
            <ac:spMk id="20" creationId="{3B2C4015-A099-17C2-C26F-DF557ED46154}"/>
          </ac:spMkLst>
        </pc:spChg>
        <pc:spChg chg="add mod">
          <ac:chgData name="佐藤　寛也" userId="27837c8b-abaf-4096-b544-58e4cbe7054e" providerId="ADAL" clId="{98F96382-0DA0-4141-AF2F-6A30DC042B72}" dt="2024-09-02T06:23:28.577" v="5711" actId="2711"/>
          <ac:spMkLst>
            <pc:docMk/>
            <pc:sldMk cId="1092477353" sldId="1429"/>
            <ac:spMk id="21" creationId="{066B4CF7-0FDA-794B-40B2-7693DA835E71}"/>
          </ac:spMkLst>
        </pc:spChg>
        <pc:spChg chg="add mod">
          <ac:chgData name="佐藤　寛也" userId="27837c8b-abaf-4096-b544-58e4cbe7054e" providerId="ADAL" clId="{98F96382-0DA0-4141-AF2F-6A30DC042B72}" dt="2024-09-02T06:23:28.577" v="5711" actId="2711"/>
          <ac:spMkLst>
            <pc:docMk/>
            <pc:sldMk cId="1092477353" sldId="1429"/>
            <ac:spMk id="22" creationId="{C0A79C63-AC63-54FC-CAF1-FE51EF4406CD}"/>
          </ac:spMkLst>
        </pc:spChg>
        <pc:spChg chg="add mod">
          <ac:chgData name="佐藤　寛也" userId="27837c8b-abaf-4096-b544-58e4cbe7054e" providerId="ADAL" clId="{98F96382-0DA0-4141-AF2F-6A30DC042B72}" dt="2024-09-02T06:23:53.547" v="5714" actId="255"/>
          <ac:spMkLst>
            <pc:docMk/>
            <pc:sldMk cId="1092477353" sldId="1429"/>
            <ac:spMk id="23" creationId="{22586CA5-EE8E-7141-99A6-A1F3A2E4C49F}"/>
          </ac:spMkLst>
        </pc:spChg>
        <pc:spChg chg="add mod">
          <ac:chgData name="佐藤　寛也" userId="27837c8b-abaf-4096-b544-58e4cbe7054e" providerId="ADAL" clId="{98F96382-0DA0-4141-AF2F-6A30DC042B72}" dt="2024-09-02T06:23:53.547" v="5714" actId="255"/>
          <ac:spMkLst>
            <pc:docMk/>
            <pc:sldMk cId="1092477353" sldId="1429"/>
            <ac:spMk id="24" creationId="{4AC92D32-4099-CB82-4E6E-7AF2F167A017}"/>
          </ac:spMkLst>
        </pc:spChg>
        <pc:spChg chg="add mod">
          <ac:chgData name="佐藤　寛也" userId="27837c8b-abaf-4096-b544-58e4cbe7054e" providerId="ADAL" clId="{98F96382-0DA0-4141-AF2F-6A30DC042B72}" dt="2024-09-02T06:25:06.768" v="5742" actId="20577"/>
          <ac:spMkLst>
            <pc:docMk/>
            <pc:sldMk cId="1092477353" sldId="1429"/>
            <ac:spMk id="25" creationId="{98170261-DFCE-AF20-ACC4-E7BBA81D3996}"/>
          </ac:spMkLst>
        </pc:spChg>
        <pc:spChg chg="add mod">
          <ac:chgData name="佐藤　寛也" userId="27837c8b-abaf-4096-b544-58e4cbe7054e" providerId="ADAL" clId="{98F96382-0DA0-4141-AF2F-6A30DC042B72}" dt="2024-09-02T06:25:49.369" v="5774" actId="1038"/>
          <ac:spMkLst>
            <pc:docMk/>
            <pc:sldMk cId="1092477353" sldId="1429"/>
            <ac:spMk id="26" creationId="{98D6C0E3-08FA-C95E-46A8-DE4634FAE704}"/>
          </ac:spMkLst>
        </pc:spChg>
        <pc:picChg chg="add mod">
          <ac:chgData name="佐藤　寛也" userId="27837c8b-abaf-4096-b544-58e4cbe7054e" providerId="ADAL" clId="{98F96382-0DA0-4141-AF2F-6A30DC042B72}" dt="2024-09-02T05:50:26.746" v="5662"/>
          <ac:picMkLst>
            <pc:docMk/>
            <pc:sldMk cId="1092477353" sldId="1429"/>
            <ac:picMk id="15" creationId="{C9E9B8E9-5C04-D43A-438B-D96B0D4356C0}"/>
          </ac:picMkLst>
        </pc:picChg>
      </pc:sldChg>
      <pc:sldChg chg="addSp modSp new mod">
        <pc:chgData name="佐藤　寛也" userId="27837c8b-abaf-4096-b544-58e4cbe7054e" providerId="ADAL" clId="{98F96382-0DA0-4141-AF2F-6A30DC042B72}" dt="2024-09-02T06:30:45.668" v="6406" actId="20577"/>
        <pc:sldMkLst>
          <pc:docMk/>
          <pc:sldMk cId="48047313" sldId="1430"/>
        </pc:sldMkLst>
        <pc:spChg chg="mod">
          <ac:chgData name="佐藤　寛也" userId="27837c8b-abaf-4096-b544-58e4cbe7054e" providerId="ADAL" clId="{98F96382-0DA0-4141-AF2F-6A30DC042B72}" dt="2024-09-02T06:26:18.181" v="5798" actId="20577"/>
          <ac:spMkLst>
            <pc:docMk/>
            <pc:sldMk cId="48047313" sldId="1430"/>
            <ac:spMk id="2" creationId="{0EE09065-89A8-D212-6358-EE12DDE3A1FD}"/>
          </ac:spMkLst>
        </pc:spChg>
        <pc:spChg chg="mod">
          <ac:chgData name="佐藤　寛也" userId="27837c8b-abaf-4096-b544-58e4cbe7054e" providerId="ADAL" clId="{98F96382-0DA0-4141-AF2F-6A30DC042B72}" dt="2024-09-02T06:30:45.668" v="6406" actId="20577"/>
          <ac:spMkLst>
            <pc:docMk/>
            <pc:sldMk cId="48047313" sldId="1430"/>
            <ac:spMk id="3" creationId="{FD14BA28-652C-56EB-6136-12A5FFEC79BA}"/>
          </ac:spMkLst>
        </pc:spChg>
        <pc:graphicFrameChg chg="add mod modGraphic">
          <ac:chgData name="佐藤　寛也" userId="27837c8b-abaf-4096-b544-58e4cbe7054e" providerId="ADAL" clId="{98F96382-0DA0-4141-AF2F-6A30DC042B72}" dt="2024-09-02T06:30:41.247" v="6405" actId="20577"/>
          <ac:graphicFrameMkLst>
            <pc:docMk/>
            <pc:sldMk cId="48047313" sldId="1430"/>
            <ac:graphicFrameMk id="7" creationId="{BB4F060D-4F99-121E-787E-6CEE6E020015}"/>
          </ac:graphicFrameMkLst>
        </pc:graphicFrameChg>
      </pc:sldChg>
      <pc:sldChg chg="modSp new mod">
        <pc:chgData name="佐藤　寛也" userId="27837c8b-abaf-4096-b544-58e4cbe7054e" providerId="ADAL" clId="{98F96382-0DA0-4141-AF2F-6A30DC042B72}" dt="2024-09-02T06:36:09.010" v="7187" actId="207"/>
        <pc:sldMkLst>
          <pc:docMk/>
          <pc:sldMk cId="3912971870" sldId="1431"/>
        </pc:sldMkLst>
        <pc:spChg chg="mod">
          <ac:chgData name="佐藤　寛也" userId="27837c8b-abaf-4096-b544-58e4cbe7054e" providerId="ADAL" clId="{98F96382-0DA0-4141-AF2F-6A30DC042B72}" dt="2024-09-02T06:31:28.872" v="6435" actId="20577"/>
          <ac:spMkLst>
            <pc:docMk/>
            <pc:sldMk cId="3912971870" sldId="1431"/>
            <ac:spMk id="2" creationId="{52542D6C-4A00-B31F-7B56-0BE7A61D8CD6}"/>
          </ac:spMkLst>
        </pc:spChg>
        <pc:spChg chg="mod">
          <ac:chgData name="佐藤　寛也" userId="27837c8b-abaf-4096-b544-58e4cbe7054e" providerId="ADAL" clId="{98F96382-0DA0-4141-AF2F-6A30DC042B72}" dt="2024-09-02T06:36:09.010" v="7187" actId="207"/>
          <ac:spMkLst>
            <pc:docMk/>
            <pc:sldMk cId="3912971870" sldId="1431"/>
            <ac:spMk id="3" creationId="{84303559-4756-C9A8-F41D-7CE19E912A49}"/>
          </ac:spMkLst>
        </pc:spChg>
      </pc:sldChg>
      <pc:sldChg chg="addSp delSp modSp new mod">
        <pc:chgData name="佐藤　寛也" userId="27837c8b-abaf-4096-b544-58e4cbe7054e" providerId="ADAL" clId="{98F96382-0DA0-4141-AF2F-6A30DC042B72}" dt="2024-09-02T06:47:00.892" v="7650" actId="1076"/>
        <pc:sldMkLst>
          <pc:docMk/>
          <pc:sldMk cId="1375208053" sldId="1432"/>
        </pc:sldMkLst>
        <pc:spChg chg="mod">
          <ac:chgData name="佐藤　寛也" userId="27837c8b-abaf-4096-b544-58e4cbe7054e" providerId="ADAL" clId="{98F96382-0DA0-4141-AF2F-6A30DC042B72}" dt="2024-09-02T06:37:09.446" v="7240" actId="20577"/>
          <ac:spMkLst>
            <pc:docMk/>
            <pc:sldMk cId="1375208053" sldId="1432"/>
            <ac:spMk id="5" creationId="{2698E3F2-062F-2FA8-F65C-A2962D50377B}"/>
          </ac:spMkLst>
        </pc:spChg>
        <pc:spChg chg="mod">
          <ac:chgData name="佐藤　寛也" userId="27837c8b-abaf-4096-b544-58e4cbe7054e" providerId="ADAL" clId="{98F96382-0DA0-4141-AF2F-6A30DC042B72}" dt="2024-09-02T06:41:06.708" v="7376" actId="2710"/>
          <ac:spMkLst>
            <pc:docMk/>
            <pc:sldMk cId="1375208053" sldId="1432"/>
            <ac:spMk id="6" creationId="{35139EF6-BF15-5B58-01D4-56A4EB5AE44C}"/>
          </ac:spMkLst>
        </pc:spChg>
        <pc:spChg chg="add mod">
          <ac:chgData name="佐藤　寛也" userId="27837c8b-abaf-4096-b544-58e4cbe7054e" providerId="ADAL" clId="{98F96382-0DA0-4141-AF2F-6A30DC042B72}" dt="2024-09-02T06:42:08.321" v="7388" actId="1076"/>
          <ac:spMkLst>
            <pc:docMk/>
            <pc:sldMk cId="1375208053" sldId="1432"/>
            <ac:spMk id="8" creationId="{7D353119-C611-9A7C-4C53-EE27B859451A}"/>
          </ac:spMkLst>
        </pc:spChg>
        <pc:spChg chg="add mod">
          <ac:chgData name="佐藤　寛也" userId="27837c8b-abaf-4096-b544-58e4cbe7054e" providerId="ADAL" clId="{98F96382-0DA0-4141-AF2F-6A30DC042B72}" dt="2024-09-02T06:44:12.934" v="7406" actId="1076"/>
          <ac:spMkLst>
            <pc:docMk/>
            <pc:sldMk cId="1375208053" sldId="1432"/>
            <ac:spMk id="9" creationId="{DAC98CB7-2EFE-BC03-5859-C615237D5119}"/>
          </ac:spMkLst>
        </pc:spChg>
        <pc:spChg chg="add del mod">
          <ac:chgData name="佐藤　寛也" userId="27837c8b-abaf-4096-b544-58e4cbe7054e" providerId="ADAL" clId="{98F96382-0DA0-4141-AF2F-6A30DC042B72}" dt="2024-09-02T06:42:24.130" v="7392" actId="478"/>
          <ac:spMkLst>
            <pc:docMk/>
            <pc:sldMk cId="1375208053" sldId="1432"/>
            <ac:spMk id="10" creationId="{63A14BCF-5107-64BA-B370-19313B60A0A2}"/>
          </ac:spMkLst>
        </pc:spChg>
        <pc:spChg chg="add mod">
          <ac:chgData name="佐藤　寛也" userId="27837c8b-abaf-4096-b544-58e4cbe7054e" providerId="ADAL" clId="{98F96382-0DA0-4141-AF2F-6A30DC042B72}" dt="2024-09-02T06:43:59.590" v="7405" actId="206"/>
          <ac:spMkLst>
            <pc:docMk/>
            <pc:sldMk cId="1375208053" sldId="1432"/>
            <ac:spMk id="12" creationId="{F4F9B43F-26DF-5B19-69DA-5096703AB082}"/>
          </ac:spMkLst>
        </pc:spChg>
        <pc:spChg chg="add mod ord">
          <ac:chgData name="佐藤　寛也" userId="27837c8b-abaf-4096-b544-58e4cbe7054e" providerId="ADAL" clId="{98F96382-0DA0-4141-AF2F-6A30DC042B72}" dt="2024-09-02T06:43:18.106" v="7400" actId="1076"/>
          <ac:spMkLst>
            <pc:docMk/>
            <pc:sldMk cId="1375208053" sldId="1432"/>
            <ac:spMk id="15" creationId="{D0E5C0F2-768E-1E8F-C73A-BF84DE06E5FA}"/>
          </ac:spMkLst>
        </pc:spChg>
        <pc:spChg chg="add mod">
          <ac:chgData name="佐藤　寛也" userId="27837c8b-abaf-4096-b544-58e4cbe7054e" providerId="ADAL" clId="{98F96382-0DA0-4141-AF2F-6A30DC042B72}" dt="2024-09-02T06:44:30.196" v="7409" actId="1076"/>
          <ac:spMkLst>
            <pc:docMk/>
            <pc:sldMk cId="1375208053" sldId="1432"/>
            <ac:spMk id="16" creationId="{CC8EF7F7-80EF-DBB0-0BB2-3DB78FDFACF3}"/>
          </ac:spMkLst>
        </pc:spChg>
        <pc:spChg chg="add mod">
          <ac:chgData name="佐藤　寛也" userId="27837c8b-abaf-4096-b544-58e4cbe7054e" providerId="ADAL" clId="{98F96382-0DA0-4141-AF2F-6A30DC042B72}" dt="2024-09-02T06:47:00.892" v="7650" actId="1076"/>
          <ac:spMkLst>
            <pc:docMk/>
            <pc:sldMk cId="1375208053" sldId="1432"/>
            <ac:spMk id="17" creationId="{BF5A5CFF-405C-7C9E-E3DD-AA93F18D5072}"/>
          </ac:spMkLst>
        </pc:spChg>
        <pc:spChg chg="add mod">
          <ac:chgData name="佐藤　寛也" userId="27837c8b-abaf-4096-b544-58e4cbe7054e" providerId="ADAL" clId="{98F96382-0DA0-4141-AF2F-6A30DC042B72}" dt="2024-09-02T06:47:00.892" v="7650" actId="1076"/>
          <ac:spMkLst>
            <pc:docMk/>
            <pc:sldMk cId="1375208053" sldId="1432"/>
            <ac:spMk id="18" creationId="{5FEAF203-E527-7131-BC28-8C0BC813B4A7}"/>
          </ac:spMkLst>
        </pc:spChg>
        <pc:spChg chg="add mod">
          <ac:chgData name="佐藤　寛也" userId="27837c8b-abaf-4096-b544-58e4cbe7054e" providerId="ADAL" clId="{98F96382-0DA0-4141-AF2F-6A30DC042B72}" dt="2024-09-02T06:47:00.892" v="7650" actId="1076"/>
          <ac:spMkLst>
            <pc:docMk/>
            <pc:sldMk cId="1375208053" sldId="1432"/>
            <ac:spMk id="19" creationId="{1E2DCB6D-F3DD-0EE2-F31E-A3F75F294F68}"/>
          </ac:spMkLst>
        </pc:spChg>
        <pc:picChg chg="add mod ord">
          <ac:chgData name="佐藤　寛也" userId="27837c8b-abaf-4096-b544-58e4cbe7054e" providerId="ADAL" clId="{98F96382-0DA0-4141-AF2F-6A30DC042B72}" dt="2024-09-02T06:43:18.106" v="7400" actId="1076"/>
          <ac:picMkLst>
            <pc:docMk/>
            <pc:sldMk cId="1375208053" sldId="1432"/>
            <ac:picMk id="14" creationId="{E453795A-2F7E-F49E-0807-369FB82D0ED5}"/>
          </ac:picMkLst>
        </pc:picChg>
        <pc:cxnChg chg="add mod">
          <ac:chgData name="佐藤　寛也" userId="27837c8b-abaf-4096-b544-58e4cbe7054e" providerId="ADAL" clId="{98F96382-0DA0-4141-AF2F-6A30DC042B72}" dt="2024-09-02T06:42:08.321" v="7388" actId="1076"/>
          <ac:cxnSpMkLst>
            <pc:docMk/>
            <pc:sldMk cId="1375208053" sldId="1432"/>
            <ac:cxnSpMk id="7" creationId="{1FB195D4-F50C-C497-9430-71EBC3FC9B0E}"/>
          </ac:cxnSpMkLst>
        </pc:cxnChg>
        <pc:cxnChg chg="add mod">
          <ac:chgData name="佐藤　寛也" userId="27837c8b-abaf-4096-b544-58e4cbe7054e" providerId="ADAL" clId="{98F96382-0DA0-4141-AF2F-6A30DC042B72}" dt="2024-09-02T06:41:18.840" v="7387" actId="1036"/>
          <ac:cxnSpMkLst>
            <pc:docMk/>
            <pc:sldMk cId="1375208053" sldId="1432"/>
            <ac:cxnSpMk id="11" creationId="{EEDA5E46-DC80-F87B-1509-2BACBEF6AE75}"/>
          </ac:cxnSpMkLst>
        </pc:cxnChg>
      </pc:sldChg>
      <pc:sldChg chg="modSp new mod">
        <pc:chgData name="佐藤　寛也" userId="27837c8b-abaf-4096-b544-58e4cbe7054e" providerId="ADAL" clId="{98F96382-0DA0-4141-AF2F-6A30DC042B72}" dt="2024-09-02T06:55:36.449" v="8207" actId="20577"/>
        <pc:sldMkLst>
          <pc:docMk/>
          <pc:sldMk cId="1478213034" sldId="1433"/>
        </pc:sldMkLst>
        <pc:spChg chg="mod">
          <ac:chgData name="佐藤　寛也" userId="27837c8b-abaf-4096-b544-58e4cbe7054e" providerId="ADAL" clId="{98F96382-0DA0-4141-AF2F-6A30DC042B72}" dt="2024-09-02T06:47:21.483" v="7663" actId="20577"/>
          <ac:spMkLst>
            <pc:docMk/>
            <pc:sldMk cId="1478213034" sldId="1433"/>
            <ac:spMk id="5" creationId="{663B93B5-56F6-F341-6E1A-BD04A0E63236}"/>
          </ac:spMkLst>
        </pc:spChg>
        <pc:spChg chg="mod">
          <ac:chgData name="佐藤　寛也" userId="27837c8b-abaf-4096-b544-58e4cbe7054e" providerId="ADAL" clId="{98F96382-0DA0-4141-AF2F-6A30DC042B72}" dt="2024-09-02T06:55:36.449" v="8207" actId="20577"/>
          <ac:spMkLst>
            <pc:docMk/>
            <pc:sldMk cId="1478213034" sldId="1433"/>
            <ac:spMk id="6" creationId="{EF77E6F7-F20E-9EF9-7665-BF93F7603ABE}"/>
          </ac:spMkLst>
        </pc:spChg>
      </pc:sldChg>
      <pc:sldChg chg="addSp modSp new mod">
        <pc:chgData name="佐藤　寛也" userId="27837c8b-abaf-4096-b544-58e4cbe7054e" providerId="ADAL" clId="{98F96382-0DA0-4141-AF2F-6A30DC042B72}" dt="2024-09-02T07:10:12.350" v="9133"/>
        <pc:sldMkLst>
          <pc:docMk/>
          <pc:sldMk cId="3955812757" sldId="1434"/>
        </pc:sldMkLst>
        <pc:spChg chg="mod">
          <ac:chgData name="佐藤　寛也" userId="27837c8b-abaf-4096-b544-58e4cbe7054e" providerId="ADAL" clId="{98F96382-0DA0-4141-AF2F-6A30DC042B72}" dt="2024-09-02T06:56:53.483" v="8260" actId="20577"/>
          <ac:spMkLst>
            <pc:docMk/>
            <pc:sldMk cId="3955812757" sldId="1434"/>
            <ac:spMk id="2" creationId="{749CD64F-CA5F-14CC-6BF9-526AA811C75C}"/>
          </ac:spMkLst>
        </pc:spChg>
        <pc:spChg chg="mod">
          <ac:chgData name="佐藤　寛也" userId="27837c8b-abaf-4096-b544-58e4cbe7054e" providerId="ADAL" clId="{98F96382-0DA0-4141-AF2F-6A30DC042B72}" dt="2024-09-02T07:09:58.886" v="9132" actId="207"/>
          <ac:spMkLst>
            <pc:docMk/>
            <pc:sldMk cId="3955812757" sldId="1434"/>
            <ac:spMk id="3" creationId="{AEFB3048-F9CF-A807-A4F4-10547D4E3F66}"/>
          </ac:spMkLst>
        </pc:spChg>
        <pc:spChg chg="add mod ord">
          <ac:chgData name="佐藤　寛也" userId="27837c8b-abaf-4096-b544-58e4cbe7054e" providerId="ADAL" clId="{98F96382-0DA0-4141-AF2F-6A30DC042B72}" dt="2024-09-02T07:09:28.218" v="9126" actId="1035"/>
          <ac:spMkLst>
            <pc:docMk/>
            <pc:sldMk cId="3955812757" sldId="1434"/>
            <ac:spMk id="7" creationId="{1B785681-1FE2-A3F1-9D2B-4BDEB07BE417}"/>
          </ac:spMkLst>
        </pc:spChg>
        <pc:spChg chg="add mod">
          <ac:chgData name="佐藤　寛也" userId="27837c8b-abaf-4096-b544-58e4cbe7054e" providerId="ADAL" clId="{98F96382-0DA0-4141-AF2F-6A30DC042B72}" dt="2024-09-02T07:10:12.350" v="9133"/>
          <ac:spMkLst>
            <pc:docMk/>
            <pc:sldMk cId="3955812757" sldId="1434"/>
            <ac:spMk id="8" creationId="{71620A40-7CB6-F17C-7526-763676D73AF1}"/>
          </ac:spMkLst>
        </pc:spChg>
      </pc:sldChg>
      <pc:sldChg chg="addSp delSp modSp add mod">
        <pc:chgData name="佐藤　寛也" userId="27837c8b-abaf-4096-b544-58e4cbe7054e" providerId="ADAL" clId="{98F96382-0DA0-4141-AF2F-6A30DC042B72}" dt="2024-09-02T07:20:07.258" v="9792" actId="20577"/>
        <pc:sldMkLst>
          <pc:docMk/>
          <pc:sldMk cId="3874856611" sldId="1435"/>
        </pc:sldMkLst>
        <pc:spChg chg="mod">
          <ac:chgData name="佐藤　寛也" userId="27837c8b-abaf-4096-b544-58e4cbe7054e" providerId="ADAL" clId="{98F96382-0DA0-4141-AF2F-6A30DC042B72}" dt="2024-09-02T07:10:25.960" v="9181" actId="20577"/>
          <ac:spMkLst>
            <pc:docMk/>
            <pc:sldMk cId="3874856611" sldId="1435"/>
            <ac:spMk id="2" creationId="{749CD64F-CA5F-14CC-6BF9-526AA811C75C}"/>
          </ac:spMkLst>
        </pc:spChg>
        <pc:spChg chg="mod">
          <ac:chgData name="佐藤　寛也" userId="27837c8b-abaf-4096-b544-58e4cbe7054e" providerId="ADAL" clId="{98F96382-0DA0-4141-AF2F-6A30DC042B72}" dt="2024-09-02T07:18:05.626" v="9529" actId="207"/>
          <ac:spMkLst>
            <pc:docMk/>
            <pc:sldMk cId="3874856611" sldId="1435"/>
            <ac:spMk id="3" creationId="{AEFB3048-F9CF-A807-A4F4-10547D4E3F66}"/>
          </ac:spMkLst>
        </pc:spChg>
        <pc:spChg chg="del">
          <ac:chgData name="佐藤　寛也" userId="27837c8b-abaf-4096-b544-58e4cbe7054e" providerId="ADAL" clId="{98F96382-0DA0-4141-AF2F-6A30DC042B72}" dt="2024-09-02T07:10:57.344" v="9254" actId="478"/>
          <ac:spMkLst>
            <pc:docMk/>
            <pc:sldMk cId="3874856611" sldId="1435"/>
            <ac:spMk id="7" creationId="{1B785681-1FE2-A3F1-9D2B-4BDEB07BE417}"/>
          </ac:spMkLst>
        </pc:spChg>
        <pc:spChg chg="add mod">
          <ac:chgData name="佐藤　寛也" userId="27837c8b-abaf-4096-b544-58e4cbe7054e" providerId="ADAL" clId="{98F96382-0DA0-4141-AF2F-6A30DC042B72}" dt="2024-09-02T07:18:34.405" v="9530"/>
          <ac:spMkLst>
            <pc:docMk/>
            <pc:sldMk cId="3874856611" sldId="1435"/>
            <ac:spMk id="8" creationId="{75661B58-813A-E6EE-1CEA-AF6716718A1F}"/>
          </ac:spMkLst>
        </pc:spChg>
        <pc:spChg chg="add mod">
          <ac:chgData name="佐藤　寛也" userId="27837c8b-abaf-4096-b544-58e4cbe7054e" providerId="ADAL" clId="{98F96382-0DA0-4141-AF2F-6A30DC042B72}" dt="2024-09-02T07:20:07.258" v="9792" actId="20577"/>
          <ac:spMkLst>
            <pc:docMk/>
            <pc:sldMk cId="3874856611" sldId="1435"/>
            <ac:spMk id="9" creationId="{F8081557-03AC-2557-3A98-7BFA7F89E23F}"/>
          </ac:spMkLst>
        </pc:spChg>
      </pc:sldChg>
      <pc:sldChg chg="addSp delSp modSp new mod">
        <pc:chgData name="佐藤　寛也" userId="27837c8b-abaf-4096-b544-58e4cbe7054e" providerId="ADAL" clId="{98F96382-0DA0-4141-AF2F-6A30DC042B72}" dt="2024-09-02T07:32:56.505" v="10034" actId="14100"/>
        <pc:sldMkLst>
          <pc:docMk/>
          <pc:sldMk cId="3712730979" sldId="1436"/>
        </pc:sldMkLst>
        <pc:spChg chg="mod">
          <ac:chgData name="佐藤　寛也" userId="27837c8b-abaf-4096-b544-58e4cbe7054e" providerId="ADAL" clId="{98F96382-0DA0-4141-AF2F-6A30DC042B72}" dt="2024-09-02T07:22:12.168" v="9824" actId="20577"/>
          <ac:spMkLst>
            <pc:docMk/>
            <pc:sldMk cId="3712730979" sldId="1436"/>
            <ac:spMk id="2" creationId="{6E7B9069-78C1-03A0-EF02-AAFB40A9B563}"/>
          </ac:spMkLst>
        </pc:spChg>
        <pc:spChg chg="mod">
          <ac:chgData name="佐藤　寛也" userId="27837c8b-abaf-4096-b544-58e4cbe7054e" providerId="ADAL" clId="{98F96382-0DA0-4141-AF2F-6A30DC042B72}" dt="2024-09-02T07:29:01.027" v="10007" actId="20577"/>
          <ac:spMkLst>
            <pc:docMk/>
            <pc:sldMk cId="3712730979" sldId="1436"/>
            <ac:spMk id="3" creationId="{E5CD050B-2E5D-03C3-70B7-20D06F483B28}"/>
          </ac:spMkLst>
        </pc:spChg>
        <pc:spChg chg="add mod">
          <ac:chgData name="佐藤　寛也" userId="27837c8b-abaf-4096-b544-58e4cbe7054e" providerId="ADAL" clId="{98F96382-0DA0-4141-AF2F-6A30DC042B72}" dt="2024-09-02T07:23:54.050" v="9948"/>
          <ac:spMkLst>
            <pc:docMk/>
            <pc:sldMk cId="3712730979" sldId="1436"/>
            <ac:spMk id="8" creationId="{9C3E3448-D760-5D5D-B3F8-29409EACDFA9}"/>
          </ac:spMkLst>
        </pc:spChg>
        <pc:spChg chg="add mod">
          <ac:chgData name="佐藤　寛也" userId="27837c8b-abaf-4096-b544-58e4cbe7054e" providerId="ADAL" clId="{98F96382-0DA0-4141-AF2F-6A30DC042B72}" dt="2024-09-02T07:32:56.505" v="10034" actId="14100"/>
          <ac:spMkLst>
            <pc:docMk/>
            <pc:sldMk cId="3712730979" sldId="1436"/>
            <ac:spMk id="10" creationId="{22080DCD-77F3-B676-661C-1190AEB57D25}"/>
          </ac:spMkLst>
        </pc:spChg>
        <pc:spChg chg="add mod">
          <ac:chgData name="佐藤　寛也" userId="27837c8b-abaf-4096-b544-58e4cbe7054e" providerId="ADAL" clId="{98F96382-0DA0-4141-AF2F-6A30DC042B72}" dt="2024-09-02T07:23:59.156" v="9949" actId="14100"/>
          <ac:spMkLst>
            <pc:docMk/>
            <pc:sldMk cId="3712730979" sldId="1436"/>
            <ac:spMk id="13" creationId="{ECAD5CF4-E2C7-60E8-C81E-A0100C2E2D0A}"/>
          </ac:spMkLst>
        </pc:spChg>
        <pc:spChg chg="add mod">
          <ac:chgData name="佐藤　寛也" userId="27837c8b-abaf-4096-b544-58e4cbe7054e" providerId="ADAL" clId="{98F96382-0DA0-4141-AF2F-6A30DC042B72}" dt="2024-09-02T07:32:14.745" v="10031" actId="692"/>
          <ac:spMkLst>
            <pc:docMk/>
            <pc:sldMk cId="3712730979" sldId="1436"/>
            <ac:spMk id="23" creationId="{03E07CD6-ACBC-462C-8B3B-6C5B91956192}"/>
          </ac:spMkLst>
        </pc:spChg>
        <pc:picChg chg="add del mod">
          <ac:chgData name="佐藤　寛也" userId="27837c8b-abaf-4096-b544-58e4cbe7054e" providerId="ADAL" clId="{98F96382-0DA0-4141-AF2F-6A30DC042B72}" dt="2024-09-02T07:27:53.468" v="9954" actId="478"/>
          <ac:picMkLst>
            <pc:docMk/>
            <pc:sldMk cId="3712730979" sldId="1436"/>
            <ac:picMk id="7" creationId="{9D38FC51-F095-8D28-B945-DBB83F14018A}"/>
          </ac:picMkLst>
        </pc:picChg>
        <pc:picChg chg="add mod ord">
          <ac:chgData name="佐藤　寛也" userId="27837c8b-abaf-4096-b544-58e4cbe7054e" providerId="ADAL" clId="{98F96382-0DA0-4141-AF2F-6A30DC042B72}" dt="2024-09-02T07:28:08.810" v="9969" actId="1035"/>
          <ac:picMkLst>
            <pc:docMk/>
            <pc:sldMk cId="3712730979" sldId="1436"/>
            <ac:picMk id="15" creationId="{F8C0B898-2F24-6E92-6F2F-73588343D7BB}"/>
          </ac:picMkLst>
        </pc:picChg>
        <pc:cxnChg chg="add del mod">
          <ac:chgData name="佐藤　寛也" userId="27837c8b-abaf-4096-b544-58e4cbe7054e" providerId="ADAL" clId="{98F96382-0DA0-4141-AF2F-6A30DC042B72}" dt="2024-09-02T07:31:14.012" v="10026" actId="478"/>
          <ac:cxnSpMkLst>
            <pc:docMk/>
            <pc:sldMk cId="3712730979" sldId="1436"/>
            <ac:cxnSpMk id="9" creationId="{4DF310B4-2C83-AD4D-CEBC-5CF0CF1B385E}"/>
          </ac:cxnSpMkLst>
        </pc:cxnChg>
        <pc:cxnChg chg="add del mod">
          <ac:chgData name="佐藤　寛也" userId="27837c8b-abaf-4096-b544-58e4cbe7054e" providerId="ADAL" clId="{98F96382-0DA0-4141-AF2F-6A30DC042B72}" dt="2024-09-02T07:29:09.932" v="10009" actId="478"/>
          <ac:cxnSpMkLst>
            <pc:docMk/>
            <pc:sldMk cId="3712730979" sldId="1436"/>
            <ac:cxnSpMk id="11" creationId="{8521B445-0275-D7E9-70C7-FBEF3D0B6F46}"/>
          </ac:cxnSpMkLst>
        </pc:cxnChg>
        <pc:cxnChg chg="add mod">
          <ac:chgData name="佐藤　寛也" userId="27837c8b-abaf-4096-b544-58e4cbe7054e" providerId="ADAL" clId="{98F96382-0DA0-4141-AF2F-6A30DC042B72}" dt="2024-09-02T07:29:42.547" v="10019" actId="554"/>
          <ac:cxnSpMkLst>
            <pc:docMk/>
            <pc:sldMk cId="3712730979" sldId="1436"/>
            <ac:cxnSpMk id="12" creationId="{95E5BC22-344F-692D-BE8F-9B63DA2303BD}"/>
          </ac:cxnSpMkLst>
        </pc:cxnChg>
        <pc:cxnChg chg="add mod">
          <ac:chgData name="佐藤　寛也" userId="27837c8b-abaf-4096-b544-58e4cbe7054e" providerId="ADAL" clId="{98F96382-0DA0-4141-AF2F-6A30DC042B72}" dt="2024-09-02T07:29:56.916" v="10025" actId="1037"/>
          <ac:cxnSpMkLst>
            <pc:docMk/>
            <pc:sldMk cId="3712730979" sldId="1436"/>
            <ac:cxnSpMk id="18" creationId="{211EE729-D0C5-EA3F-26A4-2A02F3498B70}"/>
          </ac:cxnSpMkLst>
        </pc:cxnChg>
      </pc:sldChg>
      <pc:sldChg chg="addSp modSp new mod">
        <pc:chgData name="佐藤　寛也" userId="27837c8b-abaf-4096-b544-58e4cbe7054e" providerId="ADAL" clId="{98F96382-0DA0-4141-AF2F-6A30DC042B72}" dt="2024-09-02T07:38:30.638" v="10549" actId="1035"/>
        <pc:sldMkLst>
          <pc:docMk/>
          <pc:sldMk cId="2158136610" sldId="1437"/>
        </pc:sldMkLst>
        <pc:spChg chg="mod">
          <ac:chgData name="佐藤　寛也" userId="27837c8b-abaf-4096-b544-58e4cbe7054e" providerId="ADAL" clId="{98F96382-0DA0-4141-AF2F-6A30DC042B72}" dt="2024-09-02T07:33:43.972" v="10071" actId="20577"/>
          <ac:spMkLst>
            <pc:docMk/>
            <pc:sldMk cId="2158136610" sldId="1437"/>
            <ac:spMk id="2" creationId="{9ABC790E-6093-7F79-4D82-441A972FB27F}"/>
          </ac:spMkLst>
        </pc:spChg>
        <pc:spChg chg="mod">
          <ac:chgData name="佐藤　寛也" userId="27837c8b-abaf-4096-b544-58e4cbe7054e" providerId="ADAL" clId="{98F96382-0DA0-4141-AF2F-6A30DC042B72}" dt="2024-09-02T07:38:24.779" v="10547" actId="1076"/>
          <ac:spMkLst>
            <pc:docMk/>
            <pc:sldMk cId="2158136610" sldId="1437"/>
            <ac:spMk id="3" creationId="{A0C2FFAC-454D-489F-1AF3-6EDFDEBD1EE9}"/>
          </ac:spMkLst>
        </pc:spChg>
        <pc:spChg chg="add mod">
          <ac:chgData name="佐藤　寛也" userId="27837c8b-abaf-4096-b544-58e4cbe7054e" providerId="ADAL" clId="{98F96382-0DA0-4141-AF2F-6A30DC042B72}" dt="2024-09-02T07:38:30.638" v="10549" actId="1035"/>
          <ac:spMkLst>
            <pc:docMk/>
            <pc:sldMk cId="2158136610" sldId="1437"/>
            <ac:spMk id="8" creationId="{DE538283-EBA9-39C2-0009-2717F485891F}"/>
          </ac:spMkLst>
        </pc:spChg>
        <pc:picChg chg="add mod">
          <ac:chgData name="佐藤　寛也" userId="27837c8b-abaf-4096-b544-58e4cbe7054e" providerId="ADAL" clId="{98F96382-0DA0-4141-AF2F-6A30DC042B72}" dt="2024-09-02T07:33:49.728" v="10072"/>
          <ac:picMkLst>
            <pc:docMk/>
            <pc:sldMk cId="2158136610" sldId="1437"/>
            <ac:picMk id="7" creationId="{05380E0F-08B0-65C2-4A50-F0B689A1B13E}"/>
          </ac:picMkLst>
        </pc:picChg>
      </pc:sldChg>
      <pc:sldChg chg="addSp delSp modSp new mod">
        <pc:chgData name="佐藤　寛也" userId="27837c8b-abaf-4096-b544-58e4cbe7054e" providerId="ADAL" clId="{98F96382-0DA0-4141-AF2F-6A30DC042B72}" dt="2024-09-02T07:45:48.105" v="11625" actId="22"/>
        <pc:sldMkLst>
          <pc:docMk/>
          <pc:sldMk cId="260413227" sldId="1438"/>
        </pc:sldMkLst>
        <pc:spChg chg="mod">
          <ac:chgData name="佐藤　寛也" userId="27837c8b-abaf-4096-b544-58e4cbe7054e" providerId="ADAL" clId="{98F96382-0DA0-4141-AF2F-6A30DC042B72}" dt="2024-09-02T07:38:59.931" v="10593" actId="20577"/>
          <ac:spMkLst>
            <pc:docMk/>
            <pc:sldMk cId="260413227" sldId="1438"/>
            <ac:spMk id="2" creationId="{E2242E56-DE65-7282-E10D-57E4E63C64B4}"/>
          </ac:spMkLst>
        </pc:spChg>
        <pc:spChg chg="mod">
          <ac:chgData name="佐藤　寛也" userId="27837c8b-abaf-4096-b544-58e4cbe7054e" providerId="ADAL" clId="{98F96382-0DA0-4141-AF2F-6A30DC042B72}" dt="2024-09-02T07:45:40.493" v="11623" actId="207"/>
          <ac:spMkLst>
            <pc:docMk/>
            <pc:sldMk cId="260413227" sldId="1438"/>
            <ac:spMk id="3" creationId="{A0B70F61-C090-46EA-705F-2BCC18834168}"/>
          </ac:spMkLst>
        </pc:spChg>
        <pc:spChg chg="add del">
          <ac:chgData name="佐藤　寛也" userId="27837c8b-abaf-4096-b544-58e4cbe7054e" providerId="ADAL" clId="{98F96382-0DA0-4141-AF2F-6A30DC042B72}" dt="2024-09-02T07:45:48.105" v="11625" actId="22"/>
          <ac:spMkLst>
            <pc:docMk/>
            <pc:sldMk cId="260413227" sldId="1438"/>
            <ac:spMk id="8" creationId="{508D3A14-A95B-C5DE-D2B0-47D82AF35236}"/>
          </ac:spMkLst>
        </pc:spChg>
      </pc:sldChg>
      <pc:sldChg chg="modSp add mod ord">
        <pc:chgData name="佐藤　寛也" userId="27837c8b-abaf-4096-b544-58e4cbe7054e" providerId="ADAL" clId="{98F96382-0DA0-4141-AF2F-6A30DC042B72}" dt="2024-09-02T07:43:58.944" v="11373"/>
        <pc:sldMkLst>
          <pc:docMk/>
          <pc:sldMk cId="3958801308" sldId="1439"/>
        </pc:sldMkLst>
        <pc:spChg chg="mod">
          <ac:chgData name="佐藤　寛也" userId="27837c8b-abaf-4096-b544-58e4cbe7054e" providerId="ADAL" clId="{98F96382-0DA0-4141-AF2F-6A30DC042B72}" dt="2024-09-02T07:43:42.612" v="11370" actId="20577"/>
          <ac:spMkLst>
            <pc:docMk/>
            <pc:sldMk cId="3958801308" sldId="1439"/>
            <ac:spMk id="3" creationId="{A0B70F61-C090-46EA-705F-2BCC18834168}"/>
          </ac:spMkLst>
        </pc:spChg>
      </pc:sldChg>
      <pc:sldChg chg="add del">
        <pc:chgData name="佐藤　寛也" userId="27837c8b-abaf-4096-b544-58e4cbe7054e" providerId="ADAL" clId="{98F96382-0DA0-4141-AF2F-6A30DC042B72}" dt="2024-09-02T07:48:28.103" v="11804" actId="47"/>
        <pc:sldMkLst>
          <pc:docMk/>
          <pc:sldMk cId="3964655101" sldId="1440"/>
        </pc:sldMkLst>
      </pc:sldChg>
      <pc:sldChg chg="modSp add mod">
        <pc:chgData name="佐藤　寛也" userId="27837c8b-abaf-4096-b544-58e4cbe7054e" providerId="ADAL" clId="{98F96382-0DA0-4141-AF2F-6A30DC042B72}" dt="2024-09-02T07:48:18.327" v="11803" actId="20577"/>
        <pc:sldMkLst>
          <pc:docMk/>
          <pc:sldMk cId="884449338" sldId="1441"/>
        </pc:sldMkLst>
        <pc:spChg chg="mod">
          <ac:chgData name="佐藤　寛也" userId="27837c8b-abaf-4096-b544-58e4cbe7054e" providerId="ADAL" clId="{98F96382-0DA0-4141-AF2F-6A30DC042B72}" dt="2024-09-02T07:46:01.995" v="11660" actId="20577"/>
          <ac:spMkLst>
            <pc:docMk/>
            <pc:sldMk cId="884449338" sldId="1441"/>
            <ac:spMk id="2" creationId="{E2242E56-DE65-7282-E10D-57E4E63C64B4}"/>
          </ac:spMkLst>
        </pc:spChg>
        <pc:spChg chg="mod">
          <ac:chgData name="佐藤　寛也" userId="27837c8b-abaf-4096-b544-58e4cbe7054e" providerId="ADAL" clId="{98F96382-0DA0-4141-AF2F-6A30DC042B72}" dt="2024-09-02T07:48:18.327" v="11803" actId="20577"/>
          <ac:spMkLst>
            <pc:docMk/>
            <pc:sldMk cId="884449338" sldId="1441"/>
            <ac:spMk id="3" creationId="{A0B70F61-C090-46EA-705F-2BCC18834168}"/>
          </ac:spMkLst>
        </pc:spChg>
      </pc:sldChg>
      <pc:sldChg chg="delSp modSp add mod">
        <pc:chgData name="佐藤　寛也" userId="27837c8b-abaf-4096-b544-58e4cbe7054e" providerId="ADAL" clId="{98F96382-0DA0-4141-AF2F-6A30DC042B72}" dt="2024-09-02T07:50:46.195" v="11936" actId="20577"/>
        <pc:sldMkLst>
          <pc:docMk/>
          <pc:sldMk cId="1627590052" sldId="1442"/>
        </pc:sldMkLst>
        <pc:spChg chg="mod">
          <ac:chgData name="佐藤　寛也" userId="27837c8b-abaf-4096-b544-58e4cbe7054e" providerId="ADAL" clId="{98F96382-0DA0-4141-AF2F-6A30DC042B72}" dt="2024-09-02T07:49:43.707" v="11853" actId="20577"/>
          <ac:spMkLst>
            <pc:docMk/>
            <pc:sldMk cId="1627590052" sldId="1442"/>
            <ac:spMk id="5" creationId="{2698E3F2-062F-2FA8-F65C-A2962D50377B}"/>
          </ac:spMkLst>
        </pc:spChg>
        <pc:spChg chg="mod">
          <ac:chgData name="佐藤　寛也" userId="27837c8b-abaf-4096-b544-58e4cbe7054e" providerId="ADAL" clId="{98F96382-0DA0-4141-AF2F-6A30DC042B72}" dt="2024-09-02T07:50:32.292" v="11932" actId="20577"/>
          <ac:spMkLst>
            <pc:docMk/>
            <pc:sldMk cId="1627590052" sldId="1442"/>
            <ac:spMk id="6" creationId="{35139EF6-BF15-5B58-01D4-56A4EB5AE44C}"/>
          </ac:spMkLst>
        </pc:spChg>
        <pc:spChg chg="mod">
          <ac:chgData name="佐藤　寛也" userId="27837c8b-abaf-4096-b544-58e4cbe7054e" providerId="ADAL" clId="{98F96382-0DA0-4141-AF2F-6A30DC042B72}" dt="2024-09-02T07:50:46.195" v="11936" actId="20577"/>
          <ac:spMkLst>
            <pc:docMk/>
            <pc:sldMk cId="1627590052" sldId="1442"/>
            <ac:spMk id="16" creationId="{CC8EF7F7-80EF-DBB0-0BB2-3DB78FDFACF3}"/>
          </ac:spMkLst>
        </pc:spChg>
        <pc:spChg chg="del">
          <ac:chgData name="佐藤　寛也" userId="27837c8b-abaf-4096-b544-58e4cbe7054e" providerId="ADAL" clId="{98F96382-0DA0-4141-AF2F-6A30DC042B72}" dt="2024-09-02T07:50:39.556" v="11933" actId="478"/>
          <ac:spMkLst>
            <pc:docMk/>
            <pc:sldMk cId="1627590052" sldId="1442"/>
            <ac:spMk id="17" creationId="{BF5A5CFF-405C-7C9E-E3DD-AA93F18D5072}"/>
          </ac:spMkLst>
        </pc:spChg>
        <pc:spChg chg="del">
          <ac:chgData name="佐藤　寛也" userId="27837c8b-abaf-4096-b544-58e4cbe7054e" providerId="ADAL" clId="{98F96382-0DA0-4141-AF2F-6A30DC042B72}" dt="2024-09-02T07:50:39.556" v="11933" actId="478"/>
          <ac:spMkLst>
            <pc:docMk/>
            <pc:sldMk cId="1627590052" sldId="1442"/>
            <ac:spMk id="18" creationId="{5FEAF203-E527-7131-BC28-8C0BC813B4A7}"/>
          </ac:spMkLst>
        </pc:spChg>
        <pc:spChg chg="del">
          <ac:chgData name="佐藤　寛也" userId="27837c8b-abaf-4096-b544-58e4cbe7054e" providerId="ADAL" clId="{98F96382-0DA0-4141-AF2F-6A30DC042B72}" dt="2024-09-02T07:50:39.556" v="11933" actId="478"/>
          <ac:spMkLst>
            <pc:docMk/>
            <pc:sldMk cId="1627590052" sldId="1442"/>
            <ac:spMk id="19" creationId="{1E2DCB6D-F3DD-0EE2-F31E-A3F75F294F68}"/>
          </ac:spMkLst>
        </pc:spChg>
      </pc:sldChg>
      <pc:sldChg chg="addSp modSp new mod">
        <pc:chgData name="佐藤　寛也" userId="27837c8b-abaf-4096-b544-58e4cbe7054e" providerId="ADAL" clId="{98F96382-0DA0-4141-AF2F-6A30DC042B72}" dt="2024-09-02T07:57:00.509" v="12520" actId="20577"/>
        <pc:sldMkLst>
          <pc:docMk/>
          <pc:sldMk cId="2546055149" sldId="1443"/>
        </pc:sldMkLst>
        <pc:spChg chg="mod">
          <ac:chgData name="佐藤　寛也" userId="27837c8b-abaf-4096-b544-58e4cbe7054e" providerId="ADAL" clId="{98F96382-0DA0-4141-AF2F-6A30DC042B72}" dt="2024-09-02T07:51:28.310" v="11976" actId="20577"/>
          <ac:spMkLst>
            <pc:docMk/>
            <pc:sldMk cId="2546055149" sldId="1443"/>
            <ac:spMk id="2" creationId="{FDA24C30-58F4-8AEC-3C46-C78C9916C71A}"/>
          </ac:spMkLst>
        </pc:spChg>
        <pc:spChg chg="mod ord">
          <ac:chgData name="佐藤　寛也" userId="27837c8b-abaf-4096-b544-58e4cbe7054e" providerId="ADAL" clId="{98F96382-0DA0-4141-AF2F-6A30DC042B72}" dt="2024-09-02T07:57:00.509" v="12520" actId="20577"/>
          <ac:spMkLst>
            <pc:docMk/>
            <pc:sldMk cId="2546055149" sldId="1443"/>
            <ac:spMk id="3" creationId="{A6CD1912-C062-46FC-6157-DD9D547217D3}"/>
          </ac:spMkLst>
        </pc:spChg>
        <pc:spChg chg="add mod ord">
          <ac:chgData name="佐藤　寛也" userId="27837c8b-abaf-4096-b544-58e4cbe7054e" providerId="ADAL" clId="{98F96382-0DA0-4141-AF2F-6A30DC042B72}" dt="2024-09-02T07:56:02.745" v="12492" actId="167"/>
          <ac:spMkLst>
            <pc:docMk/>
            <pc:sldMk cId="2546055149" sldId="1443"/>
            <ac:spMk id="7" creationId="{86B4E18C-C218-D14F-FBD4-AE8F3C7D08B9}"/>
          </ac:spMkLst>
        </pc:spChg>
        <pc:spChg chg="add mod ord">
          <ac:chgData name="佐藤　寛也" userId="27837c8b-abaf-4096-b544-58e4cbe7054e" providerId="ADAL" clId="{98F96382-0DA0-4141-AF2F-6A30DC042B72}" dt="2024-09-02T07:56:44.098" v="12515" actId="14100"/>
          <ac:spMkLst>
            <pc:docMk/>
            <pc:sldMk cId="2546055149" sldId="1443"/>
            <ac:spMk id="8" creationId="{35F5EACA-E22A-D33C-1DB1-58D1D28DE854}"/>
          </ac:spMkLst>
        </pc:spChg>
      </pc:sldChg>
      <pc:sldChg chg="addSp modSp new mod">
        <pc:chgData name="佐藤　寛也" userId="27837c8b-abaf-4096-b544-58e4cbe7054e" providerId="ADAL" clId="{98F96382-0DA0-4141-AF2F-6A30DC042B72}" dt="2024-09-02T08:01:16.440" v="13227" actId="1036"/>
        <pc:sldMkLst>
          <pc:docMk/>
          <pc:sldMk cId="3411914216" sldId="1444"/>
        </pc:sldMkLst>
        <pc:spChg chg="mod">
          <ac:chgData name="佐藤　寛也" userId="27837c8b-abaf-4096-b544-58e4cbe7054e" providerId="ADAL" clId="{98F96382-0DA0-4141-AF2F-6A30DC042B72}" dt="2024-09-02T07:57:20.681" v="12538" actId="20577"/>
          <ac:spMkLst>
            <pc:docMk/>
            <pc:sldMk cId="3411914216" sldId="1444"/>
            <ac:spMk id="2" creationId="{1976CF5A-B87C-60EF-105B-250AD9607ABF}"/>
          </ac:spMkLst>
        </pc:spChg>
        <pc:spChg chg="mod">
          <ac:chgData name="佐藤　寛也" userId="27837c8b-abaf-4096-b544-58e4cbe7054e" providerId="ADAL" clId="{98F96382-0DA0-4141-AF2F-6A30DC042B72}" dt="2024-09-02T08:00:55.854" v="13220" actId="2710"/>
          <ac:spMkLst>
            <pc:docMk/>
            <pc:sldMk cId="3411914216" sldId="1444"/>
            <ac:spMk id="3" creationId="{EC30E113-E976-1303-4136-C076A82DEFA9}"/>
          </ac:spMkLst>
        </pc:spChg>
        <pc:spChg chg="add mod ord">
          <ac:chgData name="佐藤　寛也" userId="27837c8b-abaf-4096-b544-58e4cbe7054e" providerId="ADAL" clId="{98F96382-0DA0-4141-AF2F-6A30DC042B72}" dt="2024-09-02T08:01:16.440" v="13227" actId="1036"/>
          <ac:spMkLst>
            <pc:docMk/>
            <pc:sldMk cId="3411914216" sldId="1444"/>
            <ac:spMk id="7" creationId="{218E7E53-F6A8-BEFA-0B2A-B6A76CADD368}"/>
          </ac:spMkLst>
        </pc:spChg>
      </pc:sldChg>
      <pc:sldChg chg="delSp modSp add mod">
        <pc:chgData name="佐藤　寛也" userId="27837c8b-abaf-4096-b544-58e4cbe7054e" providerId="ADAL" clId="{98F96382-0DA0-4141-AF2F-6A30DC042B72}" dt="2024-09-02T08:07:24.657" v="14093" actId="20577"/>
        <pc:sldMkLst>
          <pc:docMk/>
          <pc:sldMk cId="1808478920" sldId="1445"/>
        </pc:sldMkLst>
        <pc:spChg chg="mod">
          <ac:chgData name="佐藤　寛也" userId="27837c8b-abaf-4096-b544-58e4cbe7054e" providerId="ADAL" clId="{98F96382-0DA0-4141-AF2F-6A30DC042B72}" dt="2024-09-02T08:01:37.502" v="13229"/>
          <ac:spMkLst>
            <pc:docMk/>
            <pc:sldMk cId="1808478920" sldId="1445"/>
            <ac:spMk id="2" creationId="{1976CF5A-B87C-60EF-105B-250AD9607ABF}"/>
          </ac:spMkLst>
        </pc:spChg>
        <pc:spChg chg="mod">
          <ac:chgData name="佐藤　寛也" userId="27837c8b-abaf-4096-b544-58e4cbe7054e" providerId="ADAL" clId="{98F96382-0DA0-4141-AF2F-6A30DC042B72}" dt="2024-09-02T08:07:24.657" v="14093" actId="20577"/>
          <ac:spMkLst>
            <pc:docMk/>
            <pc:sldMk cId="1808478920" sldId="1445"/>
            <ac:spMk id="3" creationId="{EC30E113-E976-1303-4136-C076A82DEFA9}"/>
          </ac:spMkLst>
        </pc:spChg>
        <pc:spChg chg="del">
          <ac:chgData name="佐藤　寛也" userId="27837c8b-abaf-4096-b544-58e4cbe7054e" providerId="ADAL" clId="{98F96382-0DA0-4141-AF2F-6A30DC042B72}" dt="2024-09-02T08:01:47.343" v="13231" actId="478"/>
          <ac:spMkLst>
            <pc:docMk/>
            <pc:sldMk cId="1808478920" sldId="1445"/>
            <ac:spMk id="7" creationId="{218E7E53-F6A8-BEFA-0B2A-B6A76CADD368}"/>
          </ac:spMkLst>
        </pc:spChg>
      </pc:sldChg>
      <pc:sldChg chg="modSp new mod">
        <pc:chgData name="佐藤　寛也" userId="27837c8b-abaf-4096-b544-58e4cbe7054e" providerId="ADAL" clId="{98F96382-0DA0-4141-AF2F-6A30DC042B72}" dt="2024-09-04T11:35:22.346" v="18124" actId="20577"/>
        <pc:sldMkLst>
          <pc:docMk/>
          <pc:sldMk cId="3111349579" sldId="1446"/>
        </pc:sldMkLst>
        <pc:spChg chg="mod">
          <ac:chgData name="佐藤　寛也" userId="27837c8b-abaf-4096-b544-58e4cbe7054e" providerId="ADAL" clId="{98F96382-0DA0-4141-AF2F-6A30DC042B72}" dt="2024-09-02T08:07:48.182" v="14115" actId="20577"/>
          <ac:spMkLst>
            <pc:docMk/>
            <pc:sldMk cId="3111349579" sldId="1446"/>
            <ac:spMk id="2" creationId="{B498C85E-C363-8B08-3150-8196DF31B034}"/>
          </ac:spMkLst>
        </pc:spChg>
        <pc:spChg chg="mod">
          <ac:chgData name="佐藤　寛也" userId="27837c8b-abaf-4096-b544-58e4cbe7054e" providerId="ADAL" clId="{98F96382-0DA0-4141-AF2F-6A30DC042B72}" dt="2024-09-04T11:35:22.346" v="18124" actId="20577"/>
          <ac:spMkLst>
            <pc:docMk/>
            <pc:sldMk cId="3111349579" sldId="1446"/>
            <ac:spMk id="3" creationId="{A03BC531-6230-E6C0-FE52-3E6648BA9B45}"/>
          </ac:spMkLst>
        </pc:spChg>
      </pc:sldChg>
      <pc:sldChg chg="modSp new mod">
        <pc:chgData name="佐藤　寛也" userId="27837c8b-abaf-4096-b544-58e4cbe7054e" providerId="ADAL" clId="{98F96382-0DA0-4141-AF2F-6A30DC042B72}" dt="2024-09-04T11:32:31.668" v="18112" actId="20577"/>
        <pc:sldMkLst>
          <pc:docMk/>
          <pc:sldMk cId="1987634002" sldId="1447"/>
        </pc:sldMkLst>
        <pc:spChg chg="mod">
          <ac:chgData name="佐藤　寛也" userId="27837c8b-abaf-4096-b544-58e4cbe7054e" providerId="ADAL" clId="{98F96382-0DA0-4141-AF2F-6A30DC042B72}" dt="2024-09-02T08:09:42.052" v="14496" actId="20577"/>
          <ac:spMkLst>
            <pc:docMk/>
            <pc:sldMk cId="1987634002" sldId="1447"/>
            <ac:spMk id="2" creationId="{98D14099-5880-5F89-EE72-D697340F5D28}"/>
          </ac:spMkLst>
        </pc:spChg>
        <pc:spChg chg="mod">
          <ac:chgData name="佐藤　寛也" userId="27837c8b-abaf-4096-b544-58e4cbe7054e" providerId="ADAL" clId="{98F96382-0DA0-4141-AF2F-6A30DC042B72}" dt="2024-09-04T11:32:31.668" v="18112" actId="20577"/>
          <ac:spMkLst>
            <pc:docMk/>
            <pc:sldMk cId="1987634002" sldId="1447"/>
            <ac:spMk id="3" creationId="{52324FF1-1896-E47D-D5AC-9A58C306632A}"/>
          </ac:spMkLst>
        </pc:spChg>
      </pc:sldChg>
      <pc:sldChg chg="modSp add mod">
        <pc:chgData name="佐藤　寛也" userId="27837c8b-abaf-4096-b544-58e4cbe7054e" providerId="ADAL" clId="{98F96382-0DA0-4141-AF2F-6A30DC042B72}" dt="2024-09-04T11:15:50.914" v="17426"/>
        <pc:sldMkLst>
          <pc:docMk/>
          <pc:sldMk cId="4222842021" sldId="1448"/>
        </pc:sldMkLst>
        <pc:spChg chg="mod">
          <ac:chgData name="佐藤　寛也" userId="27837c8b-abaf-4096-b544-58e4cbe7054e" providerId="ADAL" clId="{98F96382-0DA0-4141-AF2F-6A30DC042B72}" dt="2024-09-02T08:10:20.681" v="14553" actId="20577"/>
          <ac:spMkLst>
            <pc:docMk/>
            <pc:sldMk cId="4222842021" sldId="1448"/>
            <ac:spMk id="2" creationId="{98D14099-5880-5F89-EE72-D697340F5D28}"/>
          </ac:spMkLst>
        </pc:spChg>
        <pc:spChg chg="mod">
          <ac:chgData name="佐藤　寛也" userId="27837c8b-abaf-4096-b544-58e4cbe7054e" providerId="ADAL" clId="{98F96382-0DA0-4141-AF2F-6A30DC042B72}" dt="2024-09-04T11:15:50.914" v="17426"/>
          <ac:spMkLst>
            <pc:docMk/>
            <pc:sldMk cId="4222842021" sldId="1448"/>
            <ac:spMk id="3" creationId="{52324FF1-1896-E47D-D5AC-9A58C306632A}"/>
          </ac:spMkLst>
        </pc:spChg>
      </pc:sldChg>
      <pc:sldChg chg="addSp modSp new mod">
        <pc:chgData name="佐藤　寛也" userId="27837c8b-abaf-4096-b544-58e4cbe7054e" providerId="ADAL" clId="{98F96382-0DA0-4141-AF2F-6A30DC042B72}" dt="2024-09-02T08:15:34.765" v="15375" actId="14100"/>
        <pc:sldMkLst>
          <pc:docMk/>
          <pc:sldMk cId="12391828" sldId="1449"/>
        </pc:sldMkLst>
        <pc:spChg chg="mod">
          <ac:chgData name="佐藤　寛也" userId="27837c8b-abaf-4096-b544-58e4cbe7054e" providerId="ADAL" clId="{98F96382-0DA0-4141-AF2F-6A30DC042B72}" dt="2024-09-02T08:14:18.333" v="15153" actId="20577"/>
          <ac:spMkLst>
            <pc:docMk/>
            <pc:sldMk cId="12391828" sldId="1449"/>
            <ac:spMk id="5" creationId="{11D7AE3B-EA70-DFFB-E002-F798560F55D5}"/>
          </ac:spMkLst>
        </pc:spChg>
        <pc:spChg chg="mod">
          <ac:chgData name="佐藤　寛也" userId="27837c8b-abaf-4096-b544-58e4cbe7054e" providerId="ADAL" clId="{98F96382-0DA0-4141-AF2F-6A30DC042B72}" dt="2024-09-02T08:14:14.456" v="15145" actId="20577"/>
          <ac:spMkLst>
            <pc:docMk/>
            <pc:sldMk cId="12391828" sldId="1449"/>
            <ac:spMk id="6" creationId="{44618989-5FED-F651-4CEC-2B679FFF6935}"/>
          </ac:spMkLst>
        </pc:spChg>
        <pc:spChg chg="add mod">
          <ac:chgData name="佐藤　寛也" userId="27837c8b-abaf-4096-b544-58e4cbe7054e" providerId="ADAL" clId="{98F96382-0DA0-4141-AF2F-6A30DC042B72}" dt="2024-09-02T08:14:33.557" v="15172" actId="20577"/>
          <ac:spMkLst>
            <pc:docMk/>
            <pc:sldMk cId="12391828" sldId="1449"/>
            <ac:spMk id="9" creationId="{60C69FF9-5F2E-FEF0-1FAD-207F4E1127C8}"/>
          </ac:spMkLst>
        </pc:spChg>
        <pc:spChg chg="add mod">
          <ac:chgData name="佐藤　寛也" userId="27837c8b-abaf-4096-b544-58e4cbe7054e" providerId="ADAL" clId="{98F96382-0DA0-4141-AF2F-6A30DC042B72}" dt="2024-09-02T08:15:31.885" v="15374" actId="1076"/>
          <ac:spMkLst>
            <pc:docMk/>
            <pc:sldMk cId="12391828" sldId="1449"/>
            <ac:spMk id="10" creationId="{20AE8338-42A1-4BE1-5711-6C4345710FEA}"/>
          </ac:spMkLst>
        </pc:spChg>
        <pc:spChg chg="add mod">
          <ac:chgData name="佐藤　寛也" userId="27837c8b-abaf-4096-b544-58e4cbe7054e" providerId="ADAL" clId="{98F96382-0DA0-4141-AF2F-6A30DC042B72}" dt="2024-09-02T08:14:53.377" v="15230" actId="1036"/>
          <ac:spMkLst>
            <pc:docMk/>
            <pc:sldMk cId="12391828" sldId="1449"/>
            <ac:spMk id="12" creationId="{3CFF2914-FCA7-7BF3-906C-EF592FDD90B2}"/>
          </ac:spMkLst>
        </pc:spChg>
        <pc:spChg chg="add mod">
          <ac:chgData name="佐藤　寛也" userId="27837c8b-abaf-4096-b544-58e4cbe7054e" providerId="ADAL" clId="{98F96382-0DA0-4141-AF2F-6A30DC042B72}" dt="2024-09-02T08:14:53.377" v="15230" actId="1036"/>
          <ac:spMkLst>
            <pc:docMk/>
            <pc:sldMk cId="12391828" sldId="1449"/>
            <ac:spMk id="13" creationId="{80535D62-0E73-BC0E-4BA0-88D022868F3B}"/>
          </ac:spMkLst>
        </pc:spChg>
        <pc:spChg chg="add mod">
          <ac:chgData name="佐藤　寛也" userId="27837c8b-abaf-4096-b544-58e4cbe7054e" providerId="ADAL" clId="{98F96382-0DA0-4141-AF2F-6A30DC042B72}" dt="2024-09-02T08:15:14.527" v="15339" actId="20577"/>
          <ac:spMkLst>
            <pc:docMk/>
            <pc:sldMk cId="12391828" sldId="1449"/>
            <ac:spMk id="14" creationId="{9E3C7F63-E292-F5F6-6447-DBF3480D7A27}"/>
          </ac:spMkLst>
        </pc:spChg>
        <pc:spChg chg="add mod">
          <ac:chgData name="佐藤　寛也" userId="27837c8b-abaf-4096-b544-58e4cbe7054e" providerId="ADAL" clId="{98F96382-0DA0-4141-AF2F-6A30DC042B72}" dt="2024-09-02T08:15:01.072" v="15262" actId="20577"/>
          <ac:spMkLst>
            <pc:docMk/>
            <pc:sldMk cId="12391828" sldId="1449"/>
            <ac:spMk id="15" creationId="{335CF2CA-B9D5-F7FE-759A-253C1EDA46F3}"/>
          </ac:spMkLst>
        </pc:spChg>
        <pc:spChg chg="add mod">
          <ac:chgData name="佐藤　寛也" userId="27837c8b-abaf-4096-b544-58e4cbe7054e" providerId="ADAL" clId="{98F96382-0DA0-4141-AF2F-6A30DC042B72}" dt="2024-09-02T08:15:23.962" v="15373" actId="1036"/>
          <ac:spMkLst>
            <pc:docMk/>
            <pc:sldMk cId="12391828" sldId="1449"/>
            <ac:spMk id="16" creationId="{8CEE0C5D-9595-C28B-7EAE-CE1E3D142020}"/>
          </ac:spMkLst>
        </pc:spChg>
        <pc:spChg chg="add mod">
          <ac:chgData name="佐藤　寛也" userId="27837c8b-abaf-4096-b544-58e4cbe7054e" providerId="ADAL" clId="{98F96382-0DA0-4141-AF2F-6A30DC042B72}" dt="2024-09-02T08:15:23.962" v="15373" actId="1036"/>
          <ac:spMkLst>
            <pc:docMk/>
            <pc:sldMk cId="12391828" sldId="1449"/>
            <ac:spMk id="17" creationId="{51898448-FD1E-2F64-71F7-ED114DBED073}"/>
          </ac:spMkLst>
        </pc:spChg>
        <pc:picChg chg="add mod">
          <ac:chgData name="佐藤　寛也" userId="27837c8b-abaf-4096-b544-58e4cbe7054e" providerId="ADAL" clId="{98F96382-0DA0-4141-AF2F-6A30DC042B72}" dt="2024-09-02T08:14:29.276" v="15154"/>
          <ac:picMkLst>
            <pc:docMk/>
            <pc:sldMk cId="12391828" sldId="1449"/>
            <ac:picMk id="7" creationId="{A6D6CA4C-FBF3-233B-6AC0-F8345D85A6E6}"/>
          </ac:picMkLst>
        </pc:picChg>
        <pc:picChg chg="add mod">
          <ac:chgData name="佐藤　寛也" userId="27837c8b-abaf-4096-b544-58e4cbe7054e" providerId="ADAL" clId="{98F96382-0DA0-4141-AF2F-6A30DC042B72}" dt="2024-09-02T08:14:29.276" v="15154"/>
          <ac:picMkLst>
            <pc:docMk/>
            <pc:sldMk cId="12391828" sldId="1449"/>
            <ac:picMk id="8" creationId="{49DD0F6F-4F81-2EA4-3C1F-BBDE5A81C8DA}"/>
          </ac:picMkLst>
        </pc:picChg>
        <pc:picChg chg="add mod">
          <ac:chgData name="佐藤　寛也" userId="27837c8b-abaf-4096-b544-58e4cbe7054e" providerId="ADAL" clId="{98F96382-0DA0-4141-AF2F-6A30DC042B72}" dt="2024-09-02T08:14:29.276" v="15154"/>
          <ac:picMkLst>
            <pc:docMk/>
            <pc:sldMk cId="12391828" sldId="1449"/>
            <ac:picMk id="11" creationId="{7F5EDC3D-B184-54F4-162A-B27B473B219E}"/>
          </ac:picMkLst>
        </pc:picChg>
        <pc:cxnChg chg="add mod">
          <ac:chgData name="佐藤　寛也" userId="27837c8b-abaf-4096-b544-58e4cbe7054e" providerId="ADAL" clId="{98F96382-0DA0-4141-AF2F-6A30DC042B72}" dt="2024-09-02T08:15:34.765" v="15375" actId="14100"/>
          <ac:cxnSpMkLst>
            <pc:docMk/>
            <pc:sldMk cId="12391828" sldId="1449"/>
            <ac:cxnSpMk id="18" creationId="{29275C24-5FDE-286A-28D2-CE243B968685}"/>
          </ac:cxnSpMkLst>
        </pc:cxnChg>
        <pc:cxnChg chg="add mod">
          <ac:chgData name="佐藤　寛也" userId="27837c8b-abaf-4096-b544-58e4cbe7054e" providerId="ADAL" clId="{98F96382-0DA0-4141-AF2F-6A30DC042B72}" dt="2024-09-02T08:14:29.276" v="15154"/>
          <ac:cxnSpMkLst>
            <pc:docMk/>
            <pc:sldMk cId="12391828" sldId="1449"/>
            <ac:cxnSpMk id="19" creationId="{2F4EFF5D-50C4-C64F-7BC2-7439104B7735}"/>
          </ac:cxnSpMkLst>
        </pc:cxnChg>
      </pc:sldChg>
      <pc:sldChg chg="addSp delSp modSp new mod">
        <pc:chgData name="佐藤　寛也" userId="27837c8b-abaf-4096-b544-58e4cbe7054e" providerId="ADAL" clId="{98F96382-0DA0-4141-AF2F-6A30DC042B72}" dt="2024-09-04T10:49:31.950" v="16842" actId="1076"/>
        <pc:sldMkLst>
          <pc:docMk/>
          <pc:sldMk cId="3437132936" sldId="1450"/>
        </pc:sldMkLst>
        <pc:spChg chg="mod">
          <ac:chgData name="佐藤　寛也" userId="27837c8b-abaf-4096-b544-58e4cbe7054e" providerId="ADAL" clId="{98F96382-0DA0-4141-AF2F-6A30DC042B72}" dt="2024-09-02T08:15:52.668" v="15423" actId="20577"/>
          <ac:spMkLst>
            <pc:docMk/>
            <pc:sldMk cId="3437132936" sldId="1450"/>
            <ac:spMk id="2" creationId="{00050E75-B838-3FE2-A3F3-D4D108F036D6}"/>
          </ac:spMkLst>
        </pc:spChg>
        <pc:spChg chg="del">
          <ac:chgData name="佐藤　寛也" userId="27837c8b-abaf-4096-b544-58e4cbe7054e" providerId="ADAL" clId="{98F96382-0DA0-4141-AF2F-6A30DC042B72}" dt="2024-09-04T10:48:28.408" v="16830" actId="478"/>
          <ac:spMkLst>
            <pc:docMk/>
            <pc:sldMk cId="3437132936" sldId="1450"/>
            <ac:spMk id="3" creationId="{6F38D3B6-32B7-FBA4-115D-C20A5D999486}"/>
          </ac:spMkLst>
        </pc:spChg>
        <pc:spChg chg="add mod">
          <ac:chgData name="佐藤　寛也" userId="27837c8b-abaf-4096-b544-58e4cbe7054e" providerId="ADAL" clId="{98F96382-0DA0-4141-AF2F-6A30DC042B72}" dt="2024-09-04T10:48:26.466" v="16829"/>
          <ac:spMkLst>
            <pc:docMk/>
            <pc:sldMk cId="3437132936" sldId="1450"/>
            <ac:spMk id="7" creationId="{4ED376EC-5EE4-DB39-E4B7-BBCAD222B258}"/>
          </ac:spMkLst>
        </pc:spChg>
        <pc:spChg chg="add mod">
          <ac:chgData name="佐藤　寛也" userId="27837c8b-abaf-4096-b544-58e4cbe7054e" providerId="ADAL" clId="{98F96382-0DA0-4141-AF2F-6A30DC042B72}" dt="2024-09-04T10:48:25.413" v="16828"/>
          <ac:spMkLst>
            <pc:docMk/>
            <pc:sldMk cId="3437132936" sldId="1450"/>
            <ac:spMk id="8" creationId="{3337D7E0-9388-19B0-8332-BE93C1AD6910}"/>
          </ac:spMkLst>
        </pc:spChg>
        <pc:spChg chg="add mod">
          <ac:chgData name="佐藤　寛也" userId="27837c8b-abaf-4096-b544-58e4cbe7054e" providerId="ADAL" clId="{98F96382-0DA0-4141-AF2F-6A30DC042B72}" dt="2024-09-04T10:48:28.704" v="16831"/>
          <ac:spMkLst>
            <pc:docMk/>
            <pc:sldMk cId="3437132936" sldId="1450"/>
            <ac:spMk id="12" creationId="{289784E5-B275-332E-BF02-DC34A58BDC45}"/>
          </ac:spMkLst>
        </pc:spChg>
        <pc:spChg chg="add mod">
          <ac:chgData name="佐藤　寛也" userId="27837c8b-abaf-4096-b544-58e4cbe7054e" providerId="ADAL" clId="{98F96382-0DA0-4141-AF2F-6A30DC042B72}" dt="2024-09-04T10:48:28.704" v="16831"/>
          <ac:spMkLst>
            <pc:docMk/>
            <pc:sldMk cId="3437132936" sldId="1450"/>
            <ac:spMk id="13" creationId="{A77BFBB1-C221-93E7-D8C4-C615124874F3}"/>
          </ac:spMkLst>
        </pc:spChg>
        <pc:spChg chg="add mod">
          <ac:chgData name="佐藤　寛也" userId="27837c8b-abaf-4096-b544-58e4cbe7054e" providerId="ADAL" clId="{98F96382-0DA0-4141-AF2F-6A30DC042B72}" dt="2024-09-04T10:49:31.950" v="16842" actId="1076"/>
          <ac:spMkLst>
            <pc:docMk/>
            <pc:sldMk cId="3437132936" sldId="1450"/>
            <ac:spMk id="18" creationId="{0F64E39F-AE17-5DC4-D18B-022993F8C579}"/>
          </ac:spMkLst>
        </pc:spChg>
        <pc:picChg chg="add mod">
          <ac:chgData name="佐藤　寛也" userId="27837c8b-abaf-4096-b544-58e4cbe7054e" providerId="ADAL" clId="{98F96382-0DA0-4141-AF2F-6A30DC042B72}" dt="2024-09-04T10:48:25.413" v="16828"/>
          <ac:picMkLst>
            <pc:docMk/>
            <pc:sldMk cId="3437132936" sldId="1450"/>
            <ac:picMk id="9" creationId="{347BFADC-B5AC-D6F6-403A-042244D0499D}"/>
          </ac:picMkLst>
        </pc:picChg>
        <pc:picChg chg="add mod">
          <ac:chgData name="佐藤　寛也" userId="27837c8b-abaf-4096-b544-58e4cbe7054e" providerId="ADAL" clId="{98F96382-0DA0-4141-AF2F-6A30DC042B72}" dt="2024-09-04T10:48:25.413" v="16828"/>
          <ac:picMkLst>
            <pc:docMk/>
            <pc:sldMk cId="3437132936" sldId="1450"/>
            <ac:picMk id="10" creationId="{28B93B38-25FC-6BA8-B3AA-AA2B2E4A13F7}"/>
          </ac:picMkLst>
        </pc:picChg>
        <pc:picChg chg="add mod">
          <ac:chgData name="佐藤　寛也" userId="27837c8b-abaf-4096-b544-58e4cbe7054e" providerId="ADAL" clId="{98F96382-0DA0-4141-AF2F-6A30DC042B72}" dt="2024-09-04T10:48:25.413" v="16828"/>
          <ac:picMkLst>
            <pc:docMk/>
            <pc:sldMk cId="3437132936" sldId="1450"/>
            <ac:picMk id="11" creationId="{F4F46BB5-19D4-9A5B-8318-BA67728D4076}"/>
          </ac:picMkLst>
        </pc:picChg>
        <pc:picChg chg="add mod">
          <ac:chgData name="佐藤　寛也" userId="27837c8b-abaf-4096-b544-58e4cbe7054e" providerId="ADAL" clId="{98F96382-0DA0-4141-AF2F-6A30DC042B72}" dt="2024-09-04T10:48:28.704" v="16831"/>
          <ac:picMkLst>
            <pc:docMk/>
            <pc:sldMk cId="3437132936" sldId="1450"/>
            <ac:picMk id="14" creationId="{1AF690D6-6819-FC08-F8DF-1041A47723E2}"/>
          </ac:picMkLst>
        </pc:picChg>
        <pc:picChg chg="add mod">
          <ac:chgData name="佐藤　寛也" userId="27837c8b-abaf-4096-b544-58e4cbe7054e" providerId="ADAL" clId="{98F96382-0DA0-4141-AF2F-6A30DC042B72}" dt="2024-09-04T10:48:28.704" v="16831"/>
          <ac:picMkLst>
            <pc:docMk/>
            <pc:sldMk cId="3437132936" sldId="1450"/>
            <ac:picMk id="15" creationId="{793959EB-0FCF-FA39-96BE-407482C8D3D4}"/>
          </ac:picMkLst>
        </pc:picChg>
        <pc:picChg chg="add mod">
          <ac:chgData name="佐藤　寛也" userId="27837c8b-abaf-4096-b544-58e4cbe7054e" providerId="ADAL" clId="{98F96382-0DA0-4141-AF2F-6A30DC042B72}" dt="2024-09-04T10:48:28.704" v="16831"/>
          <ac:picMkLst>
            <pc:docMk/>
            <pc:sldMk cId="3437132936" sldId="1450"/>
            <ac:picMk id="16" creationId="{22FB506C-E566-42FD-9C19-525B32A4A7B7}"/>
          </ac:picMkLst>
        </pc:picChg>
      </pc:sldChg>
      <pc:sldChg chg="addSp modSp new mod">
        <pc:chgData name="佐藤　寛也" userId="27837c8b-abaf-4096-b544-58e4cbe7054e" providerId="ADAL" clId="{98F96382-0DA0-4141-AF2F-6A30DC042B72}" dt="2024-09-02T08:20:31.897" v="16061" actId="27636"/>
        <pc:sldMkLst>
          <pc:docMk/>
          <pc:sldMk cId="1082450645" sldId="1451"/>
        </pc:sldMkLst>
        <pc:spChg chg="mod">
          <ac:chgData name="佐藤　寛也" userId="27837c8b-abaf-4096-b544-58e4cbe7054e" providerId="ADAL" clId="{98F96382-0DA0-4141-AF2F-6A30DC042B72}" dt="2024-09-02T08:16:04.562" v="15439" actId="20577"/>
          <ac:spMkLst>
            <pc:docMk/>
            <pc:sldMk cId="1082450645" sldId="1451"/>
            <ac:spMk id="2" creationId="{2EF7CAEA-BAC3-2E36-C6AC-F25F870D8C0A}"/>
          </ac:spMkLst>
        </pc:spChg>
        <pc:spChg chg="mod">
          <ac:chgData name="佐藤　寛也" userId="27837c8b-abaf-4096-b544-58e4cbe7054e" providerId="ADAL" clId="{98F96382-0DA0-4141-AF2F-6A30DC042B72}" dt="2024-09-02T08:20:31.897" v="16061" actId="27636"/>
          <ac:spMkLst>
            <pc:docMk/>
            <pc:sldMk cId="1082450645" sldId="1451"/>
            <ac:spMk id="3" creationId="{AE475614-4112-52EC-E63F-39805463E1C6}"/>
          </ac:spMkLst>
        </pc:spChg>
        <pc:grpChg chg="add mod">
          <ac:chgData name="佐藤　寛也" userId="27837c8b-abaf-4096-b544-58e4cbe7054e" providerId="ADAL" clId="{98F96382-0DA0-4141-AF2F-6A30DC042B72}" dt="2024-09-02T08:16:31.572" v="15487"/>
          <ac:grpSpMkLst>
            <pc:docMk/>
            <pc:sldMk cId="1082450645" sldId="1451"/>
            <ac:grpSpMk id="7" creationId="{DD67B4C2-4DDD-2442-1807-236DFBA4FAB2}"/>
          </ac:grpSpMkLst>
        </pc:grpChg>
        <pc:picChg chg="mod">
          <ac:chgData name="佐藤　寛也" userId="27837c8b-abaf-4096-b544-58e4cbe7054e" providerId="ADAL" clId="{98F96382-0DA0-4141-AF2F-6A30DC042B72}" dt="2024-09-02T08:16:31.572" v="15487"/>
          <ac:picMkLst>
            <pc:docMk/>
            <pc:sldMk cId="1082450645" sldId="1451"/>
            <ac:picMk id="8" creationId="{0C9124BF-9013-D92F-B232-CB06AA205F89}"/>
          </ac:picMkLst>
        </pc:picChg>
        <pc:picChg chg="mod">
          <ac:chgData name="佐藤　寛也" userId="27837c8b-abaf-4096-b544-58e4cbe7054e" providerId="ADAL" clId="{98F96382-0DA0-4141-AF2F-6A30DC042B72}" dt="2024-09-02T08:16:31.572" v="15487"/>
          <ac:picMkLst>
            <pc:docMk/>
            <pc:sldMk cId="1082450645" sldId="1451"/>
            <ac:picMk id="9" creationId="{B6457C26-C9EF-7A80-1B27-B4961A1E5CA0}"/>
          </ac:picMkLst>
        </pc:picChg>
        <pc:picChg chg="add mod">
          <ac:chgData name="佐藤　寛也" userId="27837c8b-abaf-4096-b544-58e4cbe7054e" providerId="ADAL" clId="{98F96382-0DA0-4141-AF2F-6A30DC042B72}" dt="2024-09-02T08:19:39.966" v="16038" actId="1076"/>
          <ac:picMkLst>
            <pc:docMk/>
            <pc:sldMk cId="1082450645" sldId="1451"/>
            <ac:picMk id="10" creationId="{919ED477-C0EA-58B1-E356-5FE2057DDC48}"/>
          </ac:picMkLst>
        </pc:picChg>
      </pc:sldChg>
      <pc:sldChg chg="modSp new mod">
        <pc:chgData name="佐藤　寛也" userId="27837c8b-abaf-4096-b544-58e4cbe7054e" providerId="ADAL" clId="{98F96382-0DA0-4141-AF2F-6A30DC042B72}" dt="2024-09-02T08:21:57.745" v="16417" actId="20577"/>
        <pc:sldMkLst>
          <pc:docMk/>
          <pc:sldMk cId="424079452" sldId="1452"/>
        </pc:sldMkLst>
        <pc:spChg chg="mod">
          <ac:chgData name="佐藤　寛也" userId="27837c8b-abaf-4096-b544-58e4cbe7054e" providerId="ADAL" clId="{98F96382-0DA0-4141-AF2F-6A30DC042B72}" dt="2024-09-02T08:21:00.756" v="16104" actId="20577"/>
          <ac:spMkLst>
            <pc:docMk/>
            <pc:sldMk cId="424079452" sldId="1452"/>
            <ac:spMk id="2" creationId="{0D46FDE2-B33F-1637-CC96-08D47E8E56DE}"/>
          </ac:spMkLst>
        </pc:spChg>
        <pc:spChg chg="mod">
          <ac:chgData name="佐藤　寛也" userId="27837c8b-abaf-4096-b544-58e4cbe7054e" providerId="ADAL" clId="{98F96382-0DA0-4141-AF2F-6A30DC042B72}" dt="2024-09-02T08:21:57.745" v="16417" actId="20577"/>
          <ac:spMkLst>
            <pc:docMk/>
            <pc:sldMk cId="424079452" sldId="1452"/>
            <ac:spMk id="3" creationId="{CA940E43-7C0C-8922-4227-91EBFF3F22D2}"/>
          </ac:spMkLst>
        </pc:spChg>
      </pc:sldChg>
      <pc:sldChg chg="addSp modSp add mod">
        <pc:chgData name="佐藤　寛也" userId="27837c8b-abaf-4096-b544-58e4cbe7054e" providerId="ADAL" clId="{98F96382-0DA0-4141-AF2F-6A30DC042B72}" dt="2024-09-04T11:20:42.214" v="17636" actId="1076"/>
        <pc:sldMkLst>
          <pc:docMk/>
          <pc:sldMk cId="3721487844" sldId="1453"/>
        </pc:sldMkLst>
        <pc:spChg chg="mod">
          <ac:chgData name="佐藤　寛也" userId="27837c8b-abaf-4096-b544-58e4cbe7054e" providerId="ADAL" clId="{98F96382-0DA0-4141-AF2F-6A30DC042B72}" dt="2024-09-02T08:22:13.308" v="16447" actId="20577"/>
          <ac:spMkLst>
            <pc:docMk/>
            <pc:sldMk cId="3721487844" sldId="1453"/>
            <ac:spMk id="2" creationId="{98D14099-5880-5F89-EE72-D697340F5D28}"/>
          </ac:spMkLst>
        </pc:spChg>
        <pc:spChg chg="mod">
          <ac:chgData name="佐藤　寛也" userId="27837c8b-abaf-4096-b544-58e4cbe7054e" providerId="ADAL" clId="{98F96382-0DA0-4141-AF2F-6A30DC042B72}" dt="2024-09-04T10:55:24.016" v="17116" actId="21"/>
          <ac:spMkLst>
            <pc:docMk/>
            <pc:sldMk cId="3721487844" sldId="1453"/>
            <ac:spMk id="3" creationId="{52324FF1-1896-E47D-D5AC-9A58C306632A}"/>
          </ac:spMkLst>
        </pc:spChg>
        <pc:spChg chg="add mod ord">
          <ac:chgData name="佐藤　寛也" userId="27837c8b-abaf-4096-b544-58e4cbe7054e" providerId="ADAL" clId="{98F96382-0DA0-4141-AF2F-6A30DC042B72}" dt="2024-09-04T11:20:42.214" v="17636" actId="1076"/>
          <ac:spMkLst>
            <pc:docMk/>
            <pc:sldMk cId="3721487844" sldId="1453"/>
            <ac:spMk id="10" creationId="{D2649F7B-D5F2-75EE-3890-53C099CF728C}"/>
          </ac:spMkLst>
        </pc:spChg>
        <pc:spChg chg="add mod">
          <ac:chgData name="佐藤　寛也" userId="27837c8b-abaf-4096-b544-58e4cbe7054e" providerId="ADAL" clId="{98F96382-0DA0-4141-AF2F-6A30DC042B72}" dt="2024-09-04T11:17:56.909" v="17538" actId="113"/>
          <ac:spMkLst>
            <pc:docMk/>
            <pc:sldMk cId="3721487844" sldId="1453"/>
            <ac:spMk id="11" creationId="{94D6AF33-1095-D72A-FD79-03B4E630D09C}"/>
          </ac:spMkLst>
        </pc:spChg>
        <pc:spChg chg="add mod ord">
          <ac:chgData name="佐藤　寛也" userId="27837c8b-abaf-4096-b544-58e4cbe7054e" providerId="ADAL" clId="{98F96382-0DA0-4141-AF2F-6A30DC042B72}" dt="2024-09-04T11:19:00.992" v="17556" actId="1076"/>
          <ac:spMkLst>
            <pc:docMk/>
            <pc:sldMk cId="3721487844" sldId="1453"/>
            <ac:spMk id="12" creationId="{F1DC2953-4DCC-EA52-C904-F43C80912660}"/>
          </ac:spMkLst>
        </pc:spChg>
        <pc:spChg chg="add mod">
          <ac:chgData name="佐藤　寛也" userId="27837c8b-abaf-4096-b544-58e4cbe7054e" providerId="ADAL" clId="{98F96382-0DA0-4141-AF2F-6A30DC042B72}" dt="2024-09-04T11:20:20.946" v="17631" actId="207"/>
          <ac:spMkLst>
            <pc:docMk/>
            <pc:sldMk cId="3721487844" sldId="1453"/>
            <ac:spMk id="13" creationId="{1D3014BD-F8E3-5A0B-A9C3-88FC780DE31D}"/>
          </ac:spMkLst>
        </pc:spChg>
        <pc:spChg chg="add mod">
          <ac:chgData name="佐藤　寛也" userId="27837c8b-abaf-4096-b544-58e4cbe7054e" providerId="ADAL" clId="{98F96382-0DA0-4141-AF2F-6A30DC042B72}" dt="2024-09-04T11:20:25.687" v="17632" actId="207"/>
          <ac:spMkLst>
            <pc:docMk/>
            <pc:sldMk cId="3721487844" sldId="1453"/>
            <ac:spMk id="14" creationId="{6825E84E-5F46-664F-F83C-1EC18B77F4C2}"/>
          </ac:spMkLst>
        </pc:spChg>
        <pc:picChg chg="add mod">
          <ac:chgData name="佐藤　寛也" userId="27837c8b-abaf-4096-b544-58e4cbe7054e" providerId="ADAL" clId="{98F96382-0DA0-4141-AF2F-6A30DC042B72}" dt="2024-09-04T11:18:04.371" v="17540" actId="1076"/>
          <ac:picMkLst>
            <pc:docMk/>
            <pc:sldMk cId="3721487844" sldId="1453"/>
            <ac:picMk id="8" creationId="{702CE2D4-810E-D513-3B54-B7CF9F3D972F}"/>
          </ac:picMkLst>
        </pc:picChg>
      </pc:sldChg>
      <pc:sldChg chg="addSp delSp modSp new mod modClrScheme chgLayout">
        <pc:chgData name="佐藤　寛也" userId="27837c8b-abaf-4096-b544-58e4cbe7054e" providerId="ADAL" clId="{98F96382-0DA0-4141-AF2F-6A30DC042B72}" dt="2024-09-02T08:24:34.625" v="16827" actId="20577"/>
        <pc:sldMkLst>
          <pc:docMk/>
          <pc:sldMk cId="3364171014" sldId="1454"/>
        </pc:sldMkLst>
        <pc:spChg chg="del mod ord">
          <ac:chgData name="佐藤　寛也" userId="27837c8b-abaf-4096-b544-58e4cbe7054e" providerId="ADAL" clId="{98F96382-0DA0-4141-AF2F-6A30DC042B72}" dt="2024-09-02T08:22:29.208" v="16450" actId="700"/>
          <ac:spMkLst>
            <pc:docMk/>
            <pc:sldMk cId="3364171014" sldId="1454"/>
            <ac:spMk id="2" creationId="{4BF08935-61DB-037E-9575-BF39B01A7553}"/>
          </ac:spMkLst>
        </pc:spChg>
        <pc:spChg chg="del mod ord">
          <ac:chgData name="佐藤　寛也" userId="27837c8b-abaf-4096-b544-58e4cbe7054e" providerId="ADAL" clId="{98F96382-0DA0-4141-AF2F-6A30DC042B72}" dt="2024-09-02T08:22:29.208" v="16450" actId="700"/>
          <ac:spMkLst>
            <pc:docMk/>
            <pc:sldMk cId="3364171014" sldId="1454"/>
            <ac:spMk id="3" creationId="{DC8479A2-AB53-7D0C-FC60-C4C5D47398A6}"/>
          </ac:spMkLst>
        </pc:spChg>
        <pc:spChg chg="mod ord">
          <ac:chgData name="佐藤　寛也" userId="27837c8b-abaf-4096-b544-58e4cbe7054e" providerId="ADAL" clId="{98F96382-0DA0-4141-AF2F-6A30DC042B72}" dt="2024-09-02T08:22:29.208" v="16450" actId="700"/>
          <ac:spMkLst>
            <pc:docMk/>
            <pc:sldMk cId="3364171014" sldId="1454"/>
            <ac:spMk id="4" creationId="{6450382E-464C-B028-D054-2713E29E3E88}"/>
          </ac:spMkLst>
        </pc:spChg>
        <pc:spChg chg="mod ord">
          <ac:chgData name="佐藤　寛也" userId="27837c8b-abaf-4096-b544-58e4cbe7054e" providerId="ADAL" clId="{98F96382-0DA0-4141-AF2F-6A30DC042B72}" dt="2024-09-02T08:22:29.208" v="16450" actId="700"/>
          <ac:spMkLst>
            <pc:docMk/>
            <pc:sldMk cId="3364171014" sldId="1454"/>
            <ac:spMk id="5" creationId="{53BE5F41-9616-8797-D9E4-EA238AD13BD4}"/>
          </ac:spMkLst>
        </pc:spChg>
        <pc:spChg chg="mod ord">
          <ac:chgData name="佐藤　寛也" userId="27837c8b-abaf-4096-b544-58e4cbe7054e" providerId="ADAL" clId="{98F96382-0DA0-4141-AF2F-6A30DC042B72}" dt="2024-09-02T08:22:29.208" v="16450" actId="700"/>
          <ac:spMkLst>
            <pc:docMk/>
            <pc:sldMk cId="3364171014" sldId="1454"/>
            <ac:spMk id="6" creationId="{2A3E9455-8356-3BF5-0117-A9EEE5A55F45}"/>
          </ac:spMkLst>
        </pc:spChg>
        <pc:spChg chg="add mod ord">
          <ac:chgData name="佐藤　寛也" userId="27837c8b-abaf-4096-b544-58e4cbe7054e" providerId="ADAL" clId="{98F96382-0DA0-4141-AF2F-6A30DC042B72}" dt="2024-09-02T08:22:42.385" v="16505" actId="20577"/>
          <ac:spMkLst>
            <pc:docMk/>
            <pc:sldMk cId="3364171014" sldId="1454"/>
            <ac:spMk id="7" creationId="{014078D5-67F1-2908-FC5E-EAF1D0A7A612}"/>
          </ac:spMkLst>
        </pc:spChg>
        <pc:spChg chg="add mod ord">
          <ac:chgData name="佐藤　寛也" userId="27837c8b-abaf-4096-b544-58e4cbe7054e" providerId="ADAL" clId="{98F96382-0DA0-4141-AF2F-6A30DC042B72}" dt="2024-09-02T08:24:34.625" v="16827" actId="20577"/>
          <ac:spMkLst>
            <pc:docMk/>
            <pc:sldMk cId="3364171014" sldId="1454"/>
            <ac:spMk id="8" creationId="{29ADE120-42C8-4ADC-7734-F8E3AB2AB446}"/>
          </ac:spMkLst>
        </pc:spChg>
      </pc:sldChg>
      <pc:sldMasterChg chg="modSp modSldLayout">
        <pc:chgData name="佐藤　寛也" userId="27837c8b-abaf-4096-b544-58e4cbe7054e" providerId="ADAL" clId="{98F96382-0DA0-4141-AF2F-6A30DC042B72}" dt="2024-09-02T04:41:49.175" v="1"/>
        <pc:sldMasterMkLst>
          <pc:docMk/>
          <pc:sldMasterMk cId="2539943305" sldId="2147483648"/>
        </pc:sldMasterMkLst>
        <pc:spChg chg="mod">
          <ac:chgData name="佐藤　寛也" userId="27837c8b-abaf-4096-b544-58e4cbe7054e" providerId="ADAL" clId="{98F96382-0DA0-4141-AF2F-6A30DC042B72}" dt="2024-09-02T04:41:49.175" v="1"/>
          <ac:spMkLst>
            <pc:docMk/>
            <pc:sldMasterMk cId="2539943305" sldId="2147483648"/>
            <ac:spMk id="5" creationId="{E910322E-B731-CD41-C4B3-E35EB9B58A48}"/>
          </ac:spMkLst>
        </pc:spChg>
        <pc:sldLayoutChg chg="modSp">
          <pc:chgData name="佐藤　寛也" userId="27837c8b-abaf-4096-b544-58e4cbe7054e" providerId="ADAL" clId="{98F96382-0DA0-4141-AF2F-6A30DC042B72}" dt="2024-09-02T04:41:49.175" v="1"/>
          <pc:sldLayoutMkLst>
            <pc:docMk/>
            <pc:sldMasterMk cId="2539943305" sldId="2147483648"/>
            <pc:sldLayoutMk cId="1614817101" sldId="2147483649"/>
          </pc:sldLayoutMkLst>
          <pc:spChg chg="mod">
            <ac:chgData name="佐藤　寛也" userId="27837c8b-abaf-4096-b544-58e4cbe7054e" providerId="ADAL" clId="{98F96382-0DA0-4141-AF2F-6A30DC042B72}" dt="2024-09-02T04:41:49.175" v="1"/>
            <ac:spMkLst>
              <pc:docMk/>
              <pc:sldMasterMk cId="2539943305" sldId="2147483648"/>
              <pc:sldLayoutMk cId="1614817101" sldId="2147483649"/>
              <ac:spMk id="5" creationId="{161268DE-3E09-B9A6-521E-ECA40FC4C6BE}"/>
            </ac:spMkLst>
          </pc:spChg>
        </pc:sldLayoutChg>
        <pc:sldLayoutChg chg="modSp">
          <pc:chgData name="佐藤　寛也" userId="27837c8b-abaf-4096-b544-58e4cbe7054e" providerId="ADAL" clId="{98F96382-0DA0-4141-AF2F-6A30DC042B72}" dt="2024-09-02T04:41:49.175" v="1"/>
          <pc:sldLayoutMkLst>
            <pc:docMk/>
            <pc:sldMasterMk cId="2539943305" sldId="2147483648"/>
            <pc:sldLayoutMk cId="2605457433" sldId="2147483650"/>
          </pc:sldLayoutMkLst>
          <pc:spChg chg="mod">
            <ac:chgData name="佐藤　寛也" userId="27837c8b-abaf-4096-b544-58e4cbe7054e" providerId="ADAL" clId="{98F96382-0DA0-4141-AF2F-6A30DC042B72}" dt="2024-09-02T04:41:49.175" v="1"/>
            <ac:spMkLst>
              <pc:docMk/>
              <pc:sldMasterMk cId="2539943305" sldId="2147483648"/>
              <pc:sldLayoutMk cId="2605457433" sldId="2147483650"/>
              <ac:spMk id="5" creationId="{917F24DC-5BD7-7FD0-FB33-E12075D7BB04}"/>
            </ac:spMkLst>
          </pc:spChg>
        </pc:sldLayoutChg>
        <pc:sldLayoutChg chg="modSp">
          <pc:chgData name="佐藤　寛也" userId="27837c8b-abaf-4096-b544-58e4cbe7054e" providerId="ADAL" clId="{98F96382-0DA0-4141-AF2F-6A30DC042B72}" dt="2024-09-02T04:41:49.175" v="1"/>
          <pc:sldLayoutMkLst>
            <pc:docMk/>
            <pc:sldMasterMk cId="2539943305" sldId="2147483648"/>
            <pc:sldLayoutMk cId="613064517" sldId="2147483651"/>
          </pc:sldLayoutMkLst>
          <pc:spChg chg="mod">
            <ac:chgData name="佐藤　寛也" userId="27837c8b-abaf-4096-b544-58e4cbe7054e" providerId="ADAL" clId="{98F96382-0DA0-4141-AF2F-6A30DC042B72}" dt="2024-09-02T04:41:49.175" v="1"/>
            <ac:spMkLst>
              <pc:docMk/>
              <pc:sldMasterMk cId="2539943305" sldId="2147483648"/>
              <pc:sldLayoutMk cId="613064517" sldId="2147483651"/>
              <ac:spMk id="5" creationId="{D2E699F1-B038-362A-C206-7243A87E12E7}"/>
            </ac:spMkLst>
          </pc:spChg>
        </pc:sldLayoutChg>
        <pc:sldLayoutChg chg="modSp">
          <pc:chgData name="佐藤　寛也" userId="27837c8b-abaf-4096-b544-58e4cbe7054e" providerId="ADAL" clId="{98F96382-0DA0-4141-AF2F-6A30DC042B72}" dt="2024-09-02T04:41:49.175" v="1"/>
          <pc:sldLayoutMkLst>
            <pc:docMk/>
            <pc:sldMasterMk cId="2539943305" sldId="2147483648"/>
            <pc:sldLayoutMk cId="1713713980" sldId="2147483654"/>
          </pc:sldLayoutMkLst>
          <pc:spChg chg="mod">
            <ac:chgData name="佐藤　寛也" userId="27837c8b-abaf-4096-b544-58e4cbe7054e" providerId="ADAL" clId="{98F96382-0DA0-4141-AF2F-6A30DC042B72}" dt="2024-09-02T04:41:49.175" v="1"/>
            <ac:spMkLst>
              <pc:docMk/>
              <pc:sldMasterMk cId="2539943305" sldId="2147483648"/>
              <pc:sldLayoutMk cId="1713713980" sldId="2147483654"/>
              <ac:spMk id="4" creationId="{5A329B63-E0C7-88F5-4CAF-CCE7B8A03881}"/>
            </ac:spMkLst>
          </pc:spChg>
        </pc:sldLayoutChg>
        <pc:sldLayoutChg chg="modSp">
          <pc:chgData name="佐藤　寛也" userId="27837c8b-abaf-4096-b544-58e4cbe7054e" providerId="ADAL" clId="{98F96382-0DA0-4141-AF2F-6A30DC042B72}" dt="2024-09-02T04:41:49.175" v="1"/>
          <pc:sldLayoutMkLst>
            <pc:docMk/>
            <pc:sldMasterMk cId="2539943305" sldId="2147483648"/>
            <pc:sldLayoutMk cId="1472218596" sldId="2147483655"/>
          </pc:sldLayoutMkLst>
          <pc:spChg chg="mod">
            <ac:chgData name="佐藤　寛也" userId="27837c8b-abaf-4096-b544-58e4cbe7054e" providerId="ADAL" clId="{98F96382-0DA0-4141-AF2F-6A30DC042B72}" dt="2024-09-02T04:41:49.175" v="1"/>
            <ac:spMkLst>
              <pc:docMk/>
              <pc:sldMasterMk cId="2539943305" sldId="2147483648"/>
              <pc:sldLayoutMk cId="1472218596" sldId="2147483655"/>
              <ac:spMk id="3" creationId="{A6C003CF-6969-17DE-4CEE-1DC3C14C3FBA}"/>
            </ac:spMkLst>
          </pc:spChg>
        </pc:sldLayoutChg>
      </pc:sldMasterChg>
    </pc:docChg>
  </pc:docChgLst>
  <pc:docChgLst>
    <pc:chgData name="佐藤　寛也" userId="27837c8b-abaf-4096-b544-58e4cbe7054e" providerId="ADAL" clId="{C7E09ECD-C869-48DE-A87A-DB2BC1D39B28}"/>
    <pc:docChg chg="undo redo custSel modSld">
      <pc:chgData name="佐藤　寛也" userId="27837c8b-abaf-4096-b544-58e4cbe7054e" providerId="ADAL" clId="{C7E09ECD-C869-48DE-A87A-DB2BC1D39B28}" dt="2024-09-10T07:27:13.219" v="876" actId="20577"/>
      <pc:docMkLst>
        <pc:docMk/>
      </pc:docMkLst>
      <pc:sldChg chg="modSp mod">
        <pc:chgData name="佐藤　寛也" userId="27837c8b-abaf-4096-b544-58e4cbe7054e" providerId="ADAL" clId="{C7E09ECD-C869-48DE-A87A-DB2BC1D39B28}" dt="2024-09-10T06:53:50.299" v="369" actId="20577"/>
        <pc:sldMkLst>
          <pc:docMk/>
          <pc:sldMk cId="2292264982" sldId="256"/>
        </pc:sldMkLst>
        <pc:spChg chg="mod">
          <ac:chgData name="佐藤　寛也" userId="27837c8b-abaf-4096-b544-58e4cbe7054e" providerId="ADAL" clId="{C7E09ECD-C869-48DE-A87A-DB2BC1D39B28}" dt="2024-09-10T06:53:50.299" v="369" actId="20577"/>
          <ac:spMkLst>
            <pc:docMk/>
            <pc:sldMk cId="2292264982" sldId="256"/>
            <ac:spMk id="8" creationId="{BDC192E8-AADB-374C-6194-466829F5820A}"/>
          </ac:spMkLst>
        </pc:spChg>
      </pc:sldChg>
      <pc:sldChg chg="modSp mod">
        <pc:chgData name="佐藤　寛也" userId="27837c8b-abaf-4096-b544-58e4cbe7054e" providerId="ADAL" clId="{C7E09ECD-C869-48DE-A87A-DB2BC1D39B28}" dt="2024-09-09T02:52:56.603" v="45" actId="20577"/>
        <pc:sldMkLst>
          <pc:docMk/>
          <pc:sldMk cId="1871126053" sldId="1421"/>
        </pc:sldMkLst>
        <pc:spChg chg="mod">
          <ac:chgData name="佐藤　寛也" userId="27837c8b-abaf-4096-b544-58e4cbe7054e" providerId="ADAL" clId="{C7E09ECD-C869-48DE-A87A-DB2BC1D39B28}" dt="2024-09-09T02:52:56.603" v="45" actId="20577"/>
          <ac:spMkLst>
            <pc:docMk/>
            <pc:sldMk cId="1871126053" sldId="1421"/>
            <ac:spMk id="8" creationId="{F559ACF0-37FF-A151-E0E8-C6FA9D00A6E5}"/>
          </ac:spMkLst>
        </pc:spChg>
      </pc:sldChg>
      <pc:sldChg chg="modSp mod">
        <pc:chgData name="佐藤　寛也" userId="27837c8b-abaf-4096-b544-58e4cbe7054e" providerId="ADAL" clId="{C7E09ECD-C869-48DE-A87A-DB2BC1D39B28}" dt="2024-09-09T02:56:27.871" v="119" actId="20577"/>
        <pc:sldMkLst>
          <pc:docMk/>
          <pc:sldMk cId="3667310586" sldId="1425"/>
        </pc:sldMkLst>
        <pc:spChg chg="mod">
          <ac:chgData name="佐藤　寛也" userId="27837c8b-abaf-4096-b544-58e4cbe7054e" providerId="ADAL" clId="{C7E09ECD-C869-48DE-A87A-DB2BC1D39B28}" dt="2024-09-09T02:56:27.871" v="119" actId="20577"/>
          <ac:spMkLst>
            <pc:docMk/>
            <pc:sldMk cId="3667310586" sldId="1425"/>
            <ac:spMk id="6" creationId="{C003FEEE-3EDF-D558-AABF-2FC315F44588}"/>
          </ac:spMkLst>
        </pc:spChg>
      </pc:sldChg>
      <pc:sldChg chg="modSp mod">
        <pc:chgData name="佐藤　寛也" userId="27837c8b-abaf-4096-b544-58e4cbe7054e" providerId="ADAL" clId="{C7E09ECD-C869-48DE-A87A-DB2BC1D39B28}" dt="2024-09-09T02:59:55.901" v="159" actId="20577"/>
        <pc:sldMkLst>
          <pc:docMk/>
          <pc:sldMk cId="3912971870" sldId="1431"/>
        </pc:sldMkLst>
        <pc:spChg chg="mod">
          <ac:chgData name="佐藤　寛也" userId="27837c8b-abaf-4096-b544-58e4cbe7054e" providerId="ADAL" clId="{C7E09ECD-C869-48DE-A87A-DB2BC1D39B28}" dt="2024-09-09T02:59:55.901" v="159" actId="20577"/>
          <ac:spMkLst>
            <pc:docMk/>
            <pc:sldMk cId="3912971870" sldId="1431"/>
            <ac:spMk id="3" creationId="{84303559-4756-C9A8-F41D-7CE19E912A49}"/>
          </ac:spMkLst>
        </pc:spChg>
      </pc:sldChg>
      <pc:sldChg chg="addSp modSp mod">
        <pc:chgData name="佐藤　寛也" userId="27837c8b-abaf-4096-b544-58e4cbe7054e" providerId="ADAL" clId="{C7E09ECD-C869-48DE-A87A-DB2BC1D39B28}" dt="2024-09-10T07:17:35.479" v="614" actId="207"/>
        <pc:sldMkLst>
          <pc:docMk/>
          <pc:sldMk cId="3955812757" sldId="1434"/>
        </pc:sldMkLst>
        <pc:spChg chg="mod">
          <ac:chgData name="佐藤　寛也" userId="27837c8b-abaf-4096-b544-58e4cbe7054e" providerId="ADAL" clId="{C7E09ECD-C869-48DE-A87A-DB2BC1D39B28}" dt="2024-09-10T07:16:16.447" v="407" actId="948"/>
          <ac:spMkLst>
            <pc:docMk/>
            <pc:sldMk cId="3955812757" sldId="1434"/>
            <ac:spMk id="3" creationId="{AEFB3048-F9CF-A807-A4F4-10547D4E3F66}"/>
          </ac:spMkLst>
        </pc:spChg>
        <pc:spChg chg="mod">
          <ac:chgData name="佐藤　寛也" userId="27837c8b-abaf-4096-b544-58e4cbe7054e" providerId="ADAL" clId="{C7E09ECD-C869-48DE-A87A-DB2BC1D39B28}" dt="2024-09-10T07:16:22.348" v="420" actId="1036"/>
          <ac:spMkLst>
            <pc:docMk/>
            <pc:sldMk cId="3955812757" sldId="1434"/>
            <ac:spMk id="7" creationId="{1B785681-1FE2-A3F1-9D2B-4BDEB07BE417}"/>
          </ac:spMkLst>
        </pc:spChg>
        <pc:spChg chg="add mod">
          <ac:chgData name="佐藤　寛也" userId="27837c8b-abaf-4096-b544-58e4cbe7054e" providerId="ADAL" clId="{C7E09ECD-C869-48DE-A87A-DB2BC1D39B28}" dt="2024-09-10T07:15:03.458" v="370"/>
          <ac:spMkLst>
            <pc:docMk/>
            <pc:sldMk cId="3955812757" sldId="1434"/>
            <ac:spMk id="8" creationId="{447DAC46-A37A-B088-2AF2-FCFBC2E4716A}"/>
          </ac:spMkLst>
        </pc:spChg>
        <pc:spChg chg="add mod">
          <ac:chgData name="佐藤　寛也" userId="27837c8b-abaf-4096-b544-58e4cbe7054e" providerId="ADAL" clId="{C7E09ECD-C869-48DE-A87A-DB2BC1D39B28}" dt="2024-09-10T07:15:03.458" v="370"/>
          <ac:spMkLst>
            <pc:docMk/>
            <pc:sldMk cId="3955812757" sldId="1434"/>
            <ac:spMk id="9" creationId="{66361C8D-C1B9-53EA-E526-B11330A17630}"/>
          </ac:spMkLst>
        </pc:spChg>
        <pc:spChg chg="add mod">
          <ac:chgData name="佐藤　寛也" userId="27837c8b-abaf-4096-b544-58e4cbe7054e" providerId="ADAL" clId="{C7E09ECD-C869-48DE-A87A-DB2BC1D39B28}" dt="2024-09-10T07:17:32.125" v="613" actId="1036"/>
          <ac:spMkLst>
            <pc:docMk/>
            <pc:sldMk cId="3955812757" sldId="1434"/>
            <ac:spMk id="10" creationId="{81532B81-CDB9-EB6C-E520-D75BF881294B}"/>
          </ac:spMkLst>
        </pc:spChg>
        <pc:spChg chg="add mod">
          <ac:chgData name="佐藤　寛也" userId="27837c8b-abaf-4096-b544-58e4cbe7054e" providerId="ADAL" clId="{C7E09ECD-C869-48DE-A87A-DB2BC1D39B28}" dt="2024-09-10T07:17:32.125" v="613" actId="1036"/>
          <ac:spMkLst>
            <pc:docMk/>
            <pc:sldMk cId="3955812757" sldId="1434"/>
            <ac:spMk id="11" creationId="{42FD88D8-2794-D2A3-DFAB-719BA1BBAFB2}"/>
          </ac:spMkLst>
        </pc:spChg>
        <pc:spChg chg="mod">
          <ac:chgData name="佐藤　寛也" userId="27837c8b-abaf-4096-b544-58e4cbe7054e" providerId="ADAL" clId="{C7E09ECD-C869-48DE-A87A-DB2BC1D39B28}" dt="2024-09-10T07:15:03.458" v="370"/>
          <ac:spMkLst>
            <pc:docMk/>
            <pc:sldMk cId="3955812757" sldId="1434"/>
            <ac:spMk id="15" creationId="{CDCBC9C8-2AFF-655B-69AC-F3D2680BCED1}"/>
          </ac:spMkLst>
        </pc:spChg>
        <pc:spChg chg="add mod">
          <ac:chgData name="佐藤　寛也" userId="27837c8b-abaf-4096-b544-58e4cbe7054e" providerId="ADAL" clId="{C7E09ECD-C869-48DE-A87A-DB2BC1D39B28}" dt="2024-09-10T07:15:03.458" v="370"/>
          <ac:spMkLst>
            <pc:docMk/>
            <pc:sldMk cId="3955812757" sldId="1434"/>
            <ac:spMk id="17" creationId="{37A478EA-D945-9CB3-A805-EF4820A37497}"/>
          </ac:spMkLst>
        </pc:spChg>
        <pc:spChg chg="add mod">
          <ac:chgData name="佐藤　寛也" userId="27837c8b-abaf-4096-b544-58e4cbe7054e" providerId="ADAL" clId="{C7E09ECD-C869-48DE-A87A-DB2BC1D39B28}" dt="2024-09-10T07:15:03.458" v="370"/>
          <ac:spMkLst>
            <pc:docMk/>
            <pc:sldMk cId="3955812757" sldId="1434"/>
            <ac:spMk id="18" creationId="{243AB94A-F41B-3115-69A6-12FCED60F7D4}"/>
          </ac:spMkLst>
        </pc:spChg>
        <pc:spChg chg="add mod">
          <ac:chgData name="佐藤　寛也" userId="27837c8b-abaf-4096-b544-58e4cbe7054e" providerId="ADAL" clId="{C7E09ECD-C869-48DE-A87A-DB2BC1D39B28}" dt="2024-09-10T07:17:35.479" v="614" actId="207"/>
          <ac:spMkLst>
            <pc:docMk/>
            <pc:sldMk cId="3955812757" sldId="1434"/>
            <ac:spMk id="19" creationId="{1AE389B3-8280-4C8C-7E63-470745568EAF}"/>
          </ac:spMkLst>
        </pc:spChg>
        <pc:grpChg chg="add mod">
          <ac:chgData name="佐藤　寛也" userId="27837c8b-abaf-4096-b544-58e4cbe7054e" providerId="ADAL" clId="{C7E09ECD-C869-48DE-A87A-DB2BC1D39B28}" dt="2024-09-10T07:15:03.458" v="370"/>
          <ac:grpSpMkLst>
            <pc:docMk/>
            <pc:sldMk cId="3955812757" sldId="1434"/>
            <ac:grpSpMk id="14" creationId="{5186163A-D63D-9335-EFA1-3C98234D009D}"/>
          </ac:grpSpMkLst>
        </pc:grpChg>
        <pc:picChg chg="add mod">
          <ac:chgData name="佐藤　寛也" userId="27837c8b-abaf-4096-b544-58e4cbe7054e" providerId="ADAL" clId="{C7E09ECD-C869-48DE-A87A-DB2BC1D39B28}" dt="2024-09-10T07:15:03.458" v="370"/>
          <ac:picMkLst>
            <pc:docMk/>
            <pc:sldMk cId="3955812757" sldId="1434"/>
            <ac:picMk id="12" creationId="{93E07A25-9EFC-A70D-91E3-A6E7973004AE}"/>
          </ac:picMkLst>
        </pc:picChg>
        <pc:picChg chg="add mod">
          <ac:chgData name="佐藤　寛也" userId="27837c8b-abaf-4096-b544-58e4cbe7054e" providerId="ADAL" clId="{C7E09ECD-C869-48DE-A87A-DB2BC1D39B28}" dt="2024-09-10T07:15:03.458" v="370"/>
          <ac:picMkLst>
            <pc:docMk/>
            <pc:sldMk cId="3955812757" sldId="1434"/>
            <ac:picMk id="13" creationId="{86EB34A9-8238-1921-9B7F-D94E93618975}"/>
          </ac:picMkLst>
        </pc:picChg>
        <pc:picChg chg="mod">
          <ac:chgData name="佐藤　寛也" userId="27837c8b-abaf-4096-b544-58e4cbe7054e" providerId="ADAL" clId="{C7E09ECD-C869-48DE-A87A-DB2BC1D39B28}" dt="2024-09-10T07:15:03.458" v="370"/>
          <ac:picMkLst>
            <pc:docMk/>
            <pc:sldMk cId="3955812757" sldId="1434"/>
            <ac:picMk id="16" creationId="{61E190AB-FF48-39D4-E9DD-972F13DAF640}"/>
          </ac:picMkLst>
        </pc:picChg>
      </pc:sldChg>
      <pc:sldChg chg="addSp delSp modSp mod">
        <pc:chgData name="佐藤　寛也" userId="27837c8b-abaf-4096-b544-58e4cbe7054e" providerId="ADAL" clId="{C7E09ECD-C869-48DE-A87A-DB2BC1D39B28}" dt="2024-09-10T06:31:13.077" v="302" actId="167"/>
        <pc:sldMkLst>
          <pc:docMk/>
          <pc:sldMk cId="2546055149" sldId="1443"/>
        </pc:sldMkLst>
        <pc:spChg chg="mod">
          <ac:chgData name="佐藤　寛也" userId="27837c8b-abaf-4096-b544-58e4cbe7054e" providerId="ADAL" clId="{C7E09ECD-C869-48DE-A87A-DB2BC1D39B28}" dt="2024-09-10T06:30:16.786" v="288" actId="20577"/>
          <ac:spMkLst>
            <pc:docMk/>
            <pc:sldMk cId="2546055149" sldId="1443"/>
            <ac:spMk id="3" creationId="{A6CD1912-C062-46FC-6157-DD9D547217D3}"/>
          </ac:spMkLst>
        </pc:spChg>
        <pc:spChg chg="mod">
          <ac:chgData name="佐藤　寛也" userId="27837c8b-abaf-4096-b544-58e4cbe7054e" providerId="ADAL" clId="{C7E09ECD-C869-48DE-A87A-DB2BC1D39B28}" dt="2024-09-10T06:31:08.221" v="301" actId="208"/>
          <ac:spMkLst>
            <pc:docMk/>
            <pc:sldMk cId="2546055149" sldId="1443"/>
            <ac:spMk id="7" creationId="{86B4E18C-C218-D14F-FBD4-AE8F3C7D08B9}"/>
          </ac:spMkLst>
        </pc:spChg>
        <pc:spChg chg="add del mod">
          <ac:chgData name="佐藤　寛也" userId="27837c8b-abaf-4096-b544-58e4cbe7054e" providerId="ADAL" clId="{C7E09ECD-C869-48DE-A87A-DB2BC1D39B28}" dt="2024-09-10T06:30:49.981" v="300"/>
          <ac:spMkLst>
            <pc:docMk/>
            <pc:sldMk cId="2546055149" sldId="1443"/>
            <ac:spMk id="9" creationId="{B63EFBD8-4210-21BD-E11C-A557293A7CF9}"/>
          </ac:spMkLst>
        </pc:spChg>
        <pc:spChg chg="add del mod">
          <ac:chgData name="佐藤　寛也" userId="27837c8b-abaf-4096-b544-58e4cbe7054e" providerId="ADAL" clId="{C7E09ECD-C869-48DE-A87A-DB2BC1D39B28}" dt="2024-09-10T06:30:49.981" v="300"/>
          <ac:spMkLst>
            <pc:docMk/>
            <pc:sldMk cId="2546055149" sldId="1443"/>
            <ac:spMk id="10" creationId="{846FED56-BBFE-2AFD-8DDA-BB95B0695C10}"/>
          </ac:spMkLst>
        </pc:spChg>
        <pc:spChg chg="add del mod">
          <ac:chgData name="佐藤　寛也" userId="27837c8b-abaf-4096-b544-58e4cbe7054e" providerId="ADAL" clId="{C7E09ECD-C869-48DE-A87A-DB2BC1D39B28}" dt="2024-09-10T06:30:43.202" v="299" actId="478"/>
          <ac:spMkLst>
            <pc:docMk/>
            <pc:sldMk cId="2546055149" sldId="1443"/>
            <ac:spMk id="11" creationId="{674365A7-D36B-7394-3C38-B66BF952BBF4}"/>
          </ac:spMkLst>
        </pc:spChg>
        <pc:spChg chg="mod ord">
          <ac:chgData name="佐藤　寛也" userId="27837c8b-abaf-4096-b544-58e4cbe7054e" providerId="ADAL" clId="{C7E09ECD-C869-48DE-A87A-DB2BC1D39B28}" dt="2024-09-10T06:31:13.077" v="302" actId="167"/>
          <ac:spMkLst>
            <pc:docMk/>
            <pc:sldMk cId="2546055149" sldId="1443"/>
            <ac:spMk id="12" creationId="{523D1E8B-7448-611A-4BCA-DCBB7A1E1137}"/>
          </ac:spMkLst>
        </pc:spChg>
      </pc:sldChg>
      <pc:sldChg chg="addSp modSp mod">
        <pc:chgData name="佐藤　寛也" userId="27837c8b-abaf-4096-b544-58e4cbe7054e" providerId="ADAL" clId="{C7E09ECD-C869-48DE-A87A-DB2BC1D39B28}" dt="2024-09-10T06:38:38.592" v="308" actId="1076"/>
        <pc:sldMkLst>
          <pc:docMk/>
          <pc:sldMk cId="1808478920" sldId="1445"/>
        </pc:sldMkLst>
        <pc:grpChg chg="add mod">
          <ac:chgData name="佐藤　寛也" userId="27837c8b-abaf-4096-b544-58e4cbe7054e" providerId="ADAL" clId="{C7E09ECD-C869-48DE-A87A-DB2BC1D39B28}" dt="2024-09-10T06:38:38.592" v="308" actId="1076"/>
          <ac:grpSpMkLst>
            <pc:docMk/>
            <pc:sldMk cId="1808478920" sldId="1445"/>
            <ac:grpSpMk id="10" creationId="{60ACE7D5-2676-1501-B02B-B0CDA24AE06D}"/>
          </ac:grpSpMkLst>
        </pc:grpChg>
        <pc:picChg chg="add mod">
          <ac:chgData name="佐藤　寛也" userId="27837c8b-abaf-4096-b544-58e4cbe7054e" providerId="ADAL" clId="{C7E09ECD-C869-48DE-A87A-DB2BC1D39B28}" dt="2024-09-10T06:38:29.724" v="304" actId="164"/>
          <ac:picMkLst>
            <pc:docMk/>
            <pc:sldMk cId="1808478920" sldId="1445"/>
            <ac:picMk id="7" creationId="{3E39B409-5B22-7FB2-FD98-87123E76F6E1}"/>
          </ac:picMkLst>
        </pc:picChg>
        <pc:picChg chg="add mod">
          <ac:chgData name="佐藤　寛也" userId="27837c8b-abaf-4096-b544-58e4cbe7054e" providerId="ADAL" clId="{C7E09ECD-C869-48DE-A87A-DB2BC1D39B28}" dt="2024-09-10T06:38:29.724" v="304" actId="164"/>
          <ac:picMkLst>
            <pc:docMk/>
            <pc:sldMk cId="1808478920" sldId="1445"/>
            <ac:picMk id="8" creationId="{8BCFD448-08E4-19AE-88F3-02BA3911E300}"/>
          </ac:picMkLst>
        </pc:picChg>
        <pc:picChg chg="add mod">
          <ac:chgData name="佐藤　寛也" userId="27837c8b-abaf-4096-b544-58e4cbe7054e" providerId="ADAL" clId="{C7E09ECD-C869-48DE-A87A-DB2BC1D39B28}" dt="2024-09-10T06:38:29.724" v="304" actId="164"/>
          <ac:picMkLst>
            <pc:docMk/>
            <pc:sldMk cId="1808478920" sldId="1445"/>
            <ac:picMk id="9" creationId="{7879F11B-787F-0F8F-7F43-0104944543F4}"/>
          </ac:picMkLst>
        </pc:picChg>
      </pc:sldChg>
      <pc:sldChg chg="addSp modSp mod">
        <pc:chgData name="佐藤　寛也" userId="27837c8b-abaf-4096-b544-58e4cbe7054e" providerId="ADAL" clId="{C7E09ECD-C869-48DE-A87A-DB2BC1D39B28}" dt="2024-09-10T07:27:13.219" v="876" actId="20577"/>
        <pc:sldMkLst>
          <pc:docMk/>
          <pc:sldMk cId="1987634002" sldId="1447"/>
        </pc:sldMkLst>
        <pc:spChg chg="mod">
          <ac:chgData name="佐藤　寛也" userId="27837c8b-abaf-4096-b544-58e4cbe7054e" providerId="ADAL" clId="{C7E09ECD-C869-48DE-A87A-DB2BC1D39B28}" dt="2024-09-10T07:27:13.219" v="876" actId="20577"/>
          <ac:spMkLst>
            <pc:docMk/>
            <pc:sldMk cId="1987634002" sldId="1447"/>
            <ac:spMk id="3" creationId="{52324FF1-1896-E47D-D5AC-9A58C306632A}"/>
          </ac:spMkLst>
        </pc:spChg>
        <pc:picChg chg="add mod">
          <ac:chgData name="佐藤　寛也" userId="27837c8b-abaf-4096-b544-58e4cbe7054e" providerId="ADAL" clId="{C7E09ECD-C869-48DE-A87A-DB2BC1D39B28}" dt="2024-09-10T07:24:46.577" v="822"/>
          <ac:picMkLst>
            <pc:docMk/>
            <pc:sldMk cId="1987634002" sldId="1447"/>
            <ac:picMk id="7" creationId="{E8A2F62F-F83E-E062-0BBB-8CDDC58D55CE}"/>
          </ac:picMkLst>
        </pc:picChg>
        <pc:picChg chg="add mod">
          <ac:chgData name="佐藤　寛也" userId="27837c8b-abaf-4096-b544-58e4cbe7054e" providerId="ADAL" clId="{C7E09ECD-C869-48DE-A87A-DB2BC1D39B28}" dt="2024-09-10T07:24:46.577" v="822"/>
          <ac:picMkLst>
            <pc:docMk/>
            <pc:sldMk cId="1987634002" sldId="1447"/>
            <ac:picMk id="8" creationId="{EB507A9D-6552-C147-DA50-3F16910D29E3}"/>
          </ac:picMkLst>
        </pc:picChg>
      </pc:sldChg>
      <pc:sldChg chg="addSp modSp mod">
        <pc:chgData name="佐藤　寛也" userId="27837c8b-abaf-4096-b544-58e4cbe7054e" providerId="ADAL" clId="{C7E09ECD-C869-48DE-A87A-DB2BC1D39B28}" dt="2024-09-10T06:51:25.095" v="346" actId="1037"/>
        <pc:sldMkLst>
          <pc:docMk/>
          <pc:sldMk cId="12391828" sldId="1449"/>
        </pc:sldMkLst>
        <pc:spChg chg="mod">
          <ac:chgData name="佐藤　寛也" userId="27837c8b-abaf-4096-b544-58e4cbe7054e" providerId="ADAL" clId="{C7E09ECD-C869-48DE-A87A-DB2BC1D39B28}" dt="2024-09-10T06:51:19.712" v="338" actId="1076"/>
          <ac:spMkLst>
            <pc:docMk/>
            <pc:sldMk cId="12391828" sldId="1449"/>
            <ac:spMk id="10" creationId="{20AE8338-42A1-4BE1-5711-6C4345710FEA}"/>
          </ac:spMkLst>
        </pc:spChg>
        <pc:picChg chg="add mod">
          <ac:chgData name="佐藤　寛也" userId="27837c8b-abaf-4096-b544-58e4cbe7054e" providerId="ADAL" clId="{C7E09ECD-C869-48DE-A87A-DB2BC1D39B28}" dt="2024-09-10T06:51:25.095" v="346" actId="1037"/>
          <ac:picMkLst>
            <pc:docMk/>
            <pc:sldMk cId="12391828" sldId="1449"/>
            <ac:picMk id="20" creationId="{81B90BA2-A7E0-A822-6E8C-DFBDD433298D}"/>
          </ac:picMkLst>
        </pc:picChg>
      </pc:sldChg>
      <pc:sldChg chg="addSp modSp mod">
        <pc:chgData name="佐藤　寛也" userId="27837c8b-abaf-4096-b544-58e4cbe7054e" providerId="ADAL" clId="{C7E09ECD-C869-48DE-A87A-DB2BC1D39B28}" dt="2024-09-10T06:50:09.392" v="335" actId="20577"/>
        <pc:sldMkLst>
          <pc:docMk/>
          <pc:sldMk cId="424079452" sldId="1452"/>
        </pc:sldMkLst>
        <pc:spChg chg="mod">
          <ac:chgData name="佐藤　寛也" userId="27837c8b-abaf-4096-b544-58e4cbe7054e" providerId="ADAL" clId="{C7E09ECD-C869-48DE-A87A-DB2BC1D39B28}" dt="2024-09-10T06:50:09.392" v="335" actId="20577"/>
          <ac:spMkLst>
            <pc:docMk/>
            <pc:sldMk cId="424079452" sldId="1452"/>
            <ac:spMk id="3" creationId="{CA940E43-7C0C-8922-4227-91EBFF3F22D2}"/>
          </ac:spMkLst>
        </pc:spChg>
        <pc:picChg chg="add mod">
          <ac:chgData name="佐藤　寛也" userId="27837c8b-abaf-4096-b544-58e4cbe7054e" providerId="ADAL" clId="{C7E09ECD-C869-48DE-A87A-DB2BC1D39B28}" dt="2024-09-10T06:49:39.268" v="317"/>
          <ac:picMkLst>
            <pc:docMk/>
            <pc:sldMk cId="424079452" sldId="1452"/>
            <ac:picMk id="7" creationId="{87CB631A-EF91-8E7C-93C0-362F89A8FC69}"/>
          </ac:picMkLst>
        </pc:picChg>
      </pc:sldChg>
      <pc:sldChg chg="addSp delSp modSp mod">
        <pc:chgData name="佐藤　寛也" userId="27837c8b-abaf-4096-b544-58e4cbe7054e" providerId="ADAL" clId="{C7E09ECD-C869-48DE-A87A-DB2BC1D39B28}" dt="2024-09-10T06:53:32.532" v="363"/>
        <pc:sldMkLst>
          <pc:docMk/>
          <pc:sldMk cId="3364171014" sldId="1454"/>
        </pc:sldMkLst>
        <pc:spChg chg="mod">
          <ac:chgData name="佐藤　寛也" userId="27837c8b-abaf-4096-b544-58e4cbe7054e" providerId="ADAL" clId="{C7E09ECD-C869-48DE-A87A-DB2BC1D39B28}" dt="2024-09-10T06:52:32.530" v="352" actId="113"/>
          <ac:spMkLst>
            <pc:docMk/>
            <pc:sldMk cId="3364171014" sldId="1454"/>
            <ac:spMk id="8" creationId="{29ADE120-42C8-4ADC-7734-F8E3AB2AB446}"/>
          </ac:spMkLst>
        </pc:spChg>
        <pc:picChg chg="add del mod">
          <ac:chgData name="佐藤　寛也" userId="27837c8b-abaf-4096-b544-58e4cbe7054e" providerId="ADAL" clId="{C7E09ECD-C869-48DE-A87A-DB2BC1D39B28}" dt="2024-09-10T06:53:23.993" v="362" actId="21"/>
          <ac:picMkLst>
            <pc:docMk/>
            <pc:sldMk cId="3364171014" sldId="1454"/>
            <ac:picMk id="2" creationId="{C56D178A-DFE8-2F43-805C-AA68B5759519}"/>
          </ac:picMkLst>
        </pc:picChg>
        <pc:picChg chg="add mod">
          <ac:chgData name="佐藤　寛也" userId="27837c8b-abaf-4096-b544-58e4cbe7054e" providerId="ADAL" clId="{C7E09ECD-C869-48DE-A87A-DB2BC1D39B28}" dt="2024-09-10T06:53:32.532" v="363"/>
          <ac:picMkLst>
            <pc:docMk/>
            <pc:sldMk cId="3364171014" sldId="1454"/>
            <ac:picMk id="3" creationId="{76F75754-4054-25A2-47DA-49F8F9039F80}"/>
          </ac:picMkLst>
        </pc:picChg>
      </pc:sldChg>
      <pc:sldChg chg="modSp mod">
        <pc:chgData name="佐藤　寛也" userId="27837c8b-abaf-4096-b544-58e4cbe7054e" providerId="ADAL" clId="{C7E09ECD-C869-48DE-A87A-DB2BC1D39B28}" dt="2024-09-06T05:05:49.056" v="2"/>
        <pc:sldMkLst>
          <pc:docMk/>
          <pc:sldMk cId="1958135246" sldId="1455"/>
        </pc:sldMkLst>
        <pc:spChg chg="mod">
          <ac:chgData name="佐藤　寛也" userId="27837c8b-abaf-4096-b544-58e4cbe7054e" providerId="ADAL" clId="{C7E09ECD-C869-48DE-A87A-DB2BC1D39B28}" dt="2024-09-06T05:05:49.056" v="2"/>
          <ac:spMkLst>
            <pc:docMk/>
            <pc:sldMk cId="1958135246" sldId="1455"/>
            <ac:spMk id="9" creationId="{D1E6759A-3743-B95A-AC90-5C62228B31F8}"/>
          </ac:spMkLst>
        </pc:spChg>
      </pc:sldChg>
      <pc:sldChg chg="modSp">
        <pc:chgData name="佐藤　寛也" userId="27837c8b-abaf-4096-b544-58e4cbe7054e" providerId="ADAL" clId="{C7E09ECD-C869-48DE-A87A-DB2BC1D39B28}" dt="2024-09-06T05:05:49.056" v="2"/>
        <pc:sldMkLst>
          <pc:docMk/>
          <pc:sldMk cId="3009471777" sldId="1456"/>
        </pc:sldMkLst>
        <pc:spChg chg="mod">
          <ac:chgData name="佐藤　寛也" userId="27837c8b-abaf-4096-b544-58e4cbe7054e" providerId="ADAL" clId="{C7E09ECD-C869-48DE-A87A-DB2BC1D39B28}" dt="2024-09-06T05:05:49.056" v="2"/>
          <ac:spMkLst>
            <pc:docMk/>
            <pc:sldMk cId="3009471777" sldId="1456"/>
            <ac:spMk id="9" creationId="{D1E6759A-3743-B95A-AC90-5C62228B31F8}"/>
          </ac:spMkLst>
        </pc:spChg>
      </pc:sldChg>
      <pc:sldChg chg="modSp">
        <pc:chgData name="佐藤　寛也" userId="27837c8b-abaf-4096-b544-58e4cbe7054e" providerId="ADAL" clId="{C7E09ECD-C869-48DE-A87A-DB2BC1D39B28}" dt="2024-09-06T05:05:49.056" v="2"/>
        <pc:sldMkLst>
          <pc:docMk/>
          <pc:sldMk cId="705918724" sldId="1458"/>
        </pc:sldMkLst>
        <pc:spChg chg="mod">
          <ac:chgData name="佐藤　寛也" userId="27837c8b-abaf-4096-b544-58e4cbe7054e" providerId="ADAL" clId="{C7E09ECD-C869-48DE-A87A-DB2BC1D39B28}" dt="2024-09-06T05:05:49.056" v="2"/>
          <ac:spMkLst>
            <pc:docMk/>
            <pc:sldMk cId="705918724" sldId="1458"/>
            <ac:spMk id="9" creationId="{D1E6759A-3743-B95A-AC90-5C62228B31F8}"/>
          </ac:spMkLst>
        </pc:spChg>
      </pc:sldChg>
      <pc:sldChg chg="modSp">
        <pc:chgData name="佐藤　寛也" userId="27837c8b-abaf-4096-b544-58e4cbe7054e" providerId="ADAL" clId="{C7E09ECD-C869-48DE-A87A-DB2BC1D39B28}" dt="2024-09-06T05:05:49.056" v="2"/>
        <pc:sldMkLst>
          <pc:docMk/>
          <pc:sldMk cId="1533707123" sldId="1459"/>
        </pc:sldMkLst>
        <pc:spChg chg="mod">
          <ac:chgData name="佐藤　寛也" userId="27837c8b-abaf-4096-b544-58e4cbe7054e" providerId="ADAL" clId="{C7E09ECD-C869-48DE-A87A-DB2BC1D39B28}" dt="2024-09-06T05:05:49.056" v="2"/>
          <ac:spMkLst>
            <pc:docMk/>
            <pc:sldMk cId="1533707123" sldId="1459"/>
            <ac:spMk id="9" creationId="{D1E6759A-3743-B95A-AC90-5C62228B31F8}"/>
          </ac:spMkLst>
        </pc:spChg>
      </pc:sldChg>
      <pc:sldChg chg="modSp">
        <pc:chgData name="佐藤　寛也" userId="27837c8b-abaf-4096-b544-58e4cbe7054e" providerId="ADAL" clId="{C7E09ECD-C869-48DE-A87A-DB2BC1D39B28}" dt="2024-09-06T05:05:49.056" v="2"/>
        <pc:sldMkLst>
          <pc:docMk/>
          <pc:sldMk cId="2482243565" sldId="1460"/>
        </pc:sldMkLst>
        <pc:spChg chg="mod">
          <ac:chgData name="佐藤　寛也" userId="27837c8b-abaf-4096-b544-58e4cbe7054e" providerId="ADAL" clId="{C7E09ECD-C869-48DE-A87A-DB2BC1D39B28}" dt="2024-09-06T05:05:49.056" v="2"/>
          <ac:spMkLst>
            <pc:docMk/>
            <pc:sldMk cId="2482243565" sldId="1460"/>
            <ac:spMk id="9" creationId="{D1E6759A-3743-B95A-AC90-5C62228B31F8}"/>
          </ac:spMkLst>
        </pc:spChg>
      </pc:sldChg>
      <pc:sldChg chg="addSp modSp mod">
        <pc:chgData name="佐藤　寛也" userId="27837c8b-abaf-4096-b544-58e4cbe7054e" providerId="ADAL" clId="{C7E09ECD-C869-48DE-A87A-DB2BC1D39B28}" dt="2024-09-10T06:27:07.143" v="279" actId="255"/>
        <pc:sldMkLst>
          <pc:docMk/>
          <pc:sldMk cId="2487407397" sldId="1461"/>
        </pc:sldMkLst>
        <pc:spChg chg="mod">
          <ac:chgData name="佐藤　寛也" userId="27837c8b-abaf-4096-b544-58e4cbe7054e" providerId="ADAL" clId="{C7E09ECD-C869-48DE-A87A-DB2BC1D39B28}" dt="2024-09-10T06:27:07.143" v="279" actId="255"/>
          <ac:spMkLst>
            <pc:docMk/>
            <pc:sldMk cId="2487407397" sldId="1461"/>
            <ac:spMk id="6" creationId="{972EB582-0770-C337-0FC1-BFF4533DE579}"/>
          </ac:spMkLst>
        </pc:spChg>
        <pc:picChg chg="add mod">
          <ac:chgData name="佐藤　寛也" userId="27837c8b-abaf-4096-b544-58e4cbe7054e" providerId="ADAL" clId="{C7E09ECD-C869-48DE-A87A-DB2BC1D39B28}" dt="2024-09-10T06:25:10.110" v="164"/>
          <ac:picMkLst>
            <pc:docMk/>
            <pc:sldMk cId="2487407397" sldId="1461"/>
            <ac:picMk id="7" creationId="{C369BBF6-A1E8-0EBF-0250-3F81A122615C}"/>
          </ac:picMkLst>
        </pc:picChg>
      </pc:sldChg>
      <pc:sldChg chg="modSp">
        <pc:chgData name="佐藤　寛也" userId="27837c8b-abaf-4096-b544-58e4cbe7054e" providerId="ADAL" clId="{C7E09ECD-C869-48DE-A87A-DB2BC1D39B28}" dt="2024-09-06T05:05:49.056" v="2"/>
        <pc:sldMkLst>
          <pc:docMk/>
          <pc:sldMk cId="165373368" sldId="1462"/>
        </pc:sldMkLst>
        <pc:spChg chg="mod">
          <ac:chgData name="佐藤　寛也" userId="27837c8b-abaf-4096-b544-58e4cbe7054e" providerId="ADAL" clId="{C7E09ECD-C869-48DE-A87A-DB2BC1D39B28}" dt="2024-09-06T05:05:49.056" v="2"/>
          <ac:spMkLst>
            <pc:docMk/>
            <pc:sldMk cId="165373368" sldId="1462"/>
            <ac:spMk id="9" creationId="{D1E6759A-3743-B95A-AC90-5C62228B31F8}"/>
          </ac:spMkLst>
        </pc:spChg>
      </pc:sldChg>
      <pc:sldChg chg="modSp">
        <pc:chgData name="佐藤　寛也" userId="27837c8b-abaf-4096-b544-58e4cbe7054e" providerId="ADAL" clId="{C7E09ECD-C869-48DE-A87A-DB2BC1D39B28}" dt="2024-09-06T05:05:49.056" v="2"/>
        <pc:sldMkLst>
          <pc:docMk/>
          <pc:sldMk cId="2088116110" sldId="1463"/>
        </pc:sldMkLst>
        <pc:spChg chg="mod">
          <ac:chgData name="佐藤　寛也" userId="27837c8b-abaf-4096-b544-58e4cbe7054e" providerId="ADAL" clId="{C7E09ECD-C869-48DE-A87A-DB2BC1D39B28}" dt="2024-09-06T05:05:49.056" v="2"/>
          <ac:spMkLst>
            <pc:docMk/>
            <pc:sldMk cId="2088116110" sldId="1463"/>
            <ac:spMk id="9" creationId="{D1E6759A-3743-B95A-AC90-5C62228B31F8}"/>
          </ac:spMkLst>
        </pc:spChg>
      </pc:sldChg>
      <pc:sldChg chg="modSp">
        <pc:chgData name="佐藤　寛也" userId="27837c8b-abaf-4096-b544-58e4cbe7054e" providerId="ADAL" clId="{C7E09ECD-C869-48DE-A87A-DB2BC1D39B28}" dt="2024-09-06T05:05:49.056" v="2"/>
        <pc:sldMkLst>
          <pc:docMk/>
          <pc:sldMk cId="1953522524" sldId="1464"/>
        </pc:sldMkLst>
        <pc:spChg chg="mod">
          <ac:chgData name="佐藤　寛也" userId="27837c8b-abaf-4096-b544-58e4cbe7054e" providerId="ADAL" clId="{C7E09ECD-C869-48DE-A87A-DB2BC1D39B28}" dt="2024-09-06T05:05:49.056" v="2"/>
          <ac:spMkLst>
            <pc:docMk/>
            <pc:sldMk cId="1953522524" sldId="1464"/>
            <ac:spMk id="9" creationId="{D1E6759A-3743-B95A-AC90-5C62228B31F8}"/>
          </ac:spMkLst>
        </pc:spChg>
      </pc:sldChg>
      <pc:sldChg chg="modSp">
        <pc:chgData name="佐藤　寛也" userId="27837c8b-abaf-4096-b544-58e4cbe7054e" providerId="ADAL" clId="{C7E09ECD-C869-48DE-A87A-DB2BC1D39B28}" dt="2024-09-06T05:05:49.056" v="2"/>
        <pc:sldMkLst>
          <pc:docMk/>
          <pc:sldMk cId="1540275058" sldId="1465"/>
        </pc:sldMkLst>
        <pc:spChg chg="mod">
          <ac:chgData name="佐藤　寛也" userId="27837c8b-abaf-4096-b544-58e4cbe7054e" providerId="ADAL" clId="{C7E09ECD-C869-48DE-A87A-DB2BC1D39B28}" dt="2024-09-06T05:05:49.056" v="2"/>
          <ac:spMkLst>
            <pc:docMk/>
            <pc:sldMk cId="1540275058" sldId="1465"/>
            <ac:spMk id="9" creationId="{D1E6759A-3743-B95A-AC90-5C62228B31F8}"/>
          </ac:spMkLst>
        </pc:spChg>
      </pc:sldChg>
      <pc:sldChg chg="modSp mod">
        <pc:chgData name="佐藤　寛也" userId="27837c8b-abaf-4096-b544-58e4cbe7054e" providerId="ADAL" clId="{C7E09ECD-C869-48DE-A87A-DB2BC1D39B28}" dt="2024-09-06T05:07:18.589" v="19" actId="255"/>
        <pc:sldMkLst>
          <pc:docMk/>
          <pc:sldMk cId="2770890686" sldId="1466"/>
        </pc:sldMkLst>
        <pc:spChg chg="mod">
          <ac:chgData name="佐藤　寛也" userId="27837c8b-abaf-4096-b544-58e4cbe7054e" providerId="ADAL" clId="{C7E09ECD-C869-48DE-A87A-DB2BC1D39B28}" dt="2024-09-06T05:06:07.314" v="3" actId="14100"/>
          <ac:spMkLst>
            <pc:docMk/>
            <pc:sldMk cId="2770890686" sldId="1466"/>
            <ac:spMk id="5" creationId="{5FD62F75-E3A1-0211-D610-4452A1BB259B}"/>
          </ac:spMkLst>
        </pc:spChg>
        <pc:spChg chg="mod">
          <ac:chgData name="佐藤　寛也" userId="27837c8b-abaf-4096-b544-58e4cbe7054e" providerId="ADAL" clId="{C7E09ECD-C869-48DE-A87A-DB2BC1D39B28}" dt="2024-09-06T05:07:18.589" v="19" actId="255"/>
          <ac:spMkLst>
            <pc:docMk/>
            <pc:sldMk cId="2770890686" sldId="1466"/>
            <ac:spMk id="8" creationId="{164083DA-19E8-CE6A-470C-67496C50F74F}"/>
          </ac:spMkLst>
        </pc:spChg>
        <pc:spChg chg="mod">
          <ac:chgData name="佐藤　寛也" userId="27837c8b-abaf-4096-b544-58e4cbe7054e" providerId="ADAL" clId="{C7E09ECD-C869-48DE-A87A-DB2BC1D39B28}" dt="2024-09-06T05:05:49.056" v="2"/>
          <ac:spMkLst>
            <pc:docMk/>
            <pc:sldMk cId="2770890686" sldId="1466"/>
            <ac:spMk id="9" creationId="{D1E6759A-3743-B95A-AC90-5C62228B31F8}"/>
          </ac:spMkLst>
        </pc:spChg>
      </pc:sldChg>
      <pc:sldChg chg="addSp modSp mod">
        <pc:chgData name="佐藤　寛也" userId="27837c8b-abaf-4096-b544-58e4cbe7054e" providerId="ADAL" clId="{C7E09ECD-C869-48DE-A87A-DB2BC1D39B28}" dt="2024-09-10T07:19:13.393" v="821" actId="20577"/>
        <pc:sldMkLst>
          <pc:docMk/>
          <pc:sldMk cId="1349418367" sldId="1468"/>
        </pc:sldMkLst>
        <pc:spChg chg="mod">
          <ac:chgData name="佐藤　寛也" userId="27837c8b-abaf-4096-b544-58e4cbe7054e" providerId="ADAL" clId="{C7E09ECD-C869-48DE-A87A-DB2BC1D39B28}" dt="2024-09-10T07:18:20.874" v="633" actId="20577"/>
          <ac:spMkLst>
            <pc:docMk/>
            <pc:sldMk cId="1349418367" sldId="1468"/>
            <ac:spMk id="3" creationId="{AEFB3048-F9CF-A807-A4F4-10547D4E3F66}"/>
          </ac:spMkLst>
        </pc:spChg>
        <pc:spChg chg="mod">
          <ac:chgData name="佐藤　寛也" userId="27837c8b-abaf-4096-b544-58e4cbe7054e" providerId="ADAL" clId="{C7E09ECD-C869-48DE-A87A-DB2BC1D39B28}" dt="2024-09-10T07:17:44.115" v="615"/>
          <ac:spMkLst>
            <pc:docMk/>
            <pc:sldMk cId="1349418367" sldId="1468"/>
            <ac:spMk id="8" creationId="{CAE09D10-CD8E-E87B-2326-2C9BA5DF8E40}"/>
          </ac:spMkLst>
        </pc:spChg>
        <pc:spChg chg="add mod">
          <ac:chgData name="佐藤　寛也" userId="27837c8b-abaf-4096-b544-58e4cbe7054e" providerId="ADAL" clId="{C7E09ECD-C869-48DE-A87A-DB2BC1D39B28}" dt="2024-09-10T07:17:44.115" v="615"/>
          <ac:spMkLst>
            <pc:docMk/>
            <pc:sldMk cId="1349418367" sldId="1468"/>
            <ac:spMk id="10" creationId="{9EB30BFB-095F-C43C-E1A6-B2BC60099B22}"/>
          </ac:spMkLst>
        </pc:spChg>
        <pc:spChg chg="add mod">
          <ac:chgData name="佐藤　寛也" userId="27837c8b-abaf-4096-b544-58e4cbe7054e" providerId="ADAL" clId="{C7E09ECD-C869-48DE-A87A-DB2BC1D39B28}" dt="2024-09-10T07:18:56.731" v="737" actId="20577"/>
          <ac:spMkLst>
            <pc:docMk/>
            <pc:sldMk cId="1349418367" sldId="1468"/>
            <ac:spMk id="11" creationId="{BD923152-4A97-163D-16C1-C0DA56B29FB7}"/>
          </ac:spMkLst>
        </pc:spChg>
        <pc:spChg chg="mod">
          <ac:chgData name="佐藤　寛也" userId="27837c8b-abaf-4096-b544-58e4cbe7054e" providerId="ADAL" clId="{C7E09ECD-C869-48DE-A87A-DB2BC1D39B28}" dt="2024-09-10T07:17:44.115" v="615"/>
          <ac:spMkLst>
            <pc:docMk/>
            <pc:sldMk cId="1349418367" sldId="1468"/>
            <ac:spMk id="13" creationId="{AB88A3D6-19B1-1AB3-22F1-B434D0F7601B}"/>
          </ac:spMkLst>
        </pc:spChg>
        <pc:spChg chg="add mod">
          <ac:chgData name="佐藤　寛也" userId="27837c8b-abaf-4096-b544-58e4cbe7054e" providerId="ADAL" clId="{C7E09ECD-C869-48DE-A87A-DB2BC1D39B28}" dt="2024-09-10T07:19:13.393" v="821" actId="20577"/>
          <ac:spMkLst>
            <pc:docMk/>
            <pc:sldMk cId="1349418367" sldId="1468"/>
            <ac:spMk id="15" creationId="{AE2060DC-18BE-A34D-6452-9E8124CD350A}"/>
          </ac:spMkLst>
        </pc:spChg>
        <pc:spChg chg="add mod">
          <ac:chgData name="佐藤　寛也" userId="27837c8b-abaf-4096-b544-58e4cbe7054e" providerId="ADAL" clId="{C7E09ECD-C869-48DE-A87A-DB2BC1D39B28}" dt="2024-09-10T07:17:44.115" v="615"/>
          <ac:spMkLst>
            <pc:docMk/>
            <pc:sldMk cId="1349418367" sldId="1468"/>
            <ac:spMk id="16" creationId="{3FAF2F7A-D71C-C627-1964-35280F19C8E3}"/>
          </ac:spMkLst>
        </pc:spChg>
        <pc:spChg chg="add mod">
          <ac:chgData name="佐藤　寛也" userId="27837c8b-abaf-4096-b544-58e4cbe7054e" providerId="ADAL" clId="{C7E09ECD-C869-48DE-A87A-DB2BC1D39B28}" dt="2024-09-10T07:18:37.534" v="687" actId="1036"/>
          <ac:spMkLst>
            <pc:docMk/>
            <pc:sldMk cId="1349418367" sldId="1468"/>
            <ac:spMk id="18" creationId="{2A901058-9EC9-A3B5-8C09-108B8884F96D}"/>
          </ac:spMkLst>
        </pc:spChg>
        <pc:spChg chg="add mod">
          <ac:chgData name="佐藤　寛也" userId="27837c8b-abaf-4096-b544-58e4cbe7054e" providerId="ADAL" clId="{C7E09ECD-C869-48DE-A87A-DB2BC1D39B28}" dt="2024-09-10T07:18:48.901" v="709" actId="20577"/>
          <ac:spMkLst>
            <pc:docMk/>
            <pc:sldMk cId="1349418367" sldId="1468"/>
            <ac:spMk id="20" creationId="{0E998B5D-6995-6C00-0FA6-BFEB99420C71}"/>
          </ac:spMkLst>
        </pc:spChg>
        <pc:grpChg chg="add mod">
          <ac:chgData name="佐藤　寛也" userId="27837c8b-abaf-4096-b544-58e4cbe7054e" providerId="ADAL" clId="{C7E09ECD-C869-48DE-A87A-DB2BC1D39B28}" dt="2024-09-10T07:17:44.115" v="615"/>
          <ac:grpSpMkLst>
            <pc:docMk/>
            <pc:sldMk cId="1349418367" sldId="1468"/>
            <ac:grpSpMk id="7" creationId="{7F44F81B-D9B9-04A2-ABD1-83F2ABD23CD6}"/>
          </ac:grpSpMkLst>
        </pc:grpChg>
        <pc:grpChg chg="add mod">
          <ac:chgData name="佐藤　寛也" userId="27837c8b-abaf-4096-b544-58e4cbe7054e" providerId="ADAL" clId="{C7E09ECD-C869-48DE-A87A-DB2BC1D39B28}" dt="2024-09-10T07:17:44.115" v="615"/>
          <ac:grpSpMkLst>
            <pc:docMk/>
            <pc:sldMk cId="1349418367" sldId="1468"/>
            <ac:grpSpMk id="12" creationId="{63FCF3F4-B4C5-EF97-858D-CB95EA30AC13}"/>
          </ac:grpSpMkLst>
        </pc:grpChg>
        <pc:picChg chg="mod">
          <ac:chgData name="佐藤　寛也" userId="27837c8b-abaf-4096-b544-58e4cbe7054e" providerId="ADAL" clId="{C7E09ECD-C869-48DE-A87A-DB2BC1D39B28}" dt="2024-09-10T07:17:44.115" v="615"/>
          <ac:picMkLst>
            <pc:docMk/>
            <pc:sldMk cId="1349418367" sldId="1468"/>
            <ac:picMk id="9" creationId="{B9829E23-4303-67A5-81F9-F30315C9BF5F}"/>
          </ac:picMkLst>
        </pc:picChg>
        <pc:picChg chg="mod">
          <ac:chgData name="佐藤　寛也" userId="27837c8b-abaf-4096-b544-58e4cbe7054e" providerId="ADAL" clId="{C7E09ECD-C869-48DE-A87A-DB2BC1D39B28}" dt="2024-09-10T07:17:44.115" v="615"/>
          <ac:picMkLst>
            <pc:docMk/>
            <pc:sldMk cId="1349418367" sldId="1468"/>
            <ac:picMk id="14" creationId="{6045AC65-D589-1318-3BAD-408209A44445}"/>
          </ac:picMkLst>
        </pc:picChg>
        <pc:picChg chg="add mod">
          <ac:chgData name="佐藤　寛也" userId="27837c8b-abaf-4096-b544-58e4cbe7054e" providerId="ADAL" clId="{C7E09ECD-C869-48DE-A87A-DB2BC1D39B28}" dt="2024-09-10T07:17:44.115" v="615"/>
          <ac:picMkLst>
            <pc:docMk/>
            <pc:sldMk cId="1349418367" sldId="1468"/>
            <ac:picMk id="17" creationId="{2E49B083-25F5-5DD1-ADEE-F7E5B5B63572}"/>
          </ac:picMkLst>
        </pc:picChg>
        <pc:picChg chg="add mod">
          <ac:chgData name="佐藤　寛也" userId="27837c8b-abaf-4096-b544-58e4cbe7054e" providerId="ADAL" clId="{C7E09ECD-C869-48DE-A87A-DB2BC1D39B28}" dt="2024-09-10T07:17:44.115" v="615"/>
          <ac:picMkLst>
            <pc:docMk/>
            <pc:sldMk cId="1349418367" sldId="1468"/>
            <ac:picMk id="19" creationId="{C5D4EC6A-A29F-1E44-584F-CBA92B41F819}"/>
          </ac:picMkLst>
        </pc:picChg>
      </pc:sldChg>
      <pc:sldChg chg="delSp modSp mod">
        <pc:chgData name="佐藤　寛也" userId="27837c8b-abaf-4096-b544-58e4cbe7054e" providerId="ADAL" clId="{C7E09ECD-C869-48DE-A87A-DB2BC1D39B28}" dt="2024-09-10T06:39:35.030" v="311" actId="1582"/>
        <pc:sldMkLst>
          <pc:docMk/>
          <pc:sldMk cId="1551348655" sldId="1469"/>
        </pc:sldMkLst>
        <pc:spChg chg="mod topLvl">
          <ac:chgData name="佐藤　寛也" userId="27837c8b-abaf-4096-b544-58e4cbe7054e" providerId="ADAL" clId="{C7E09ECD-C869-48DE-A87A-DB2BC1D39B28}" dt="2024-09-10T06:39:35.030" v="311" actId="1582"/>
          <ac:spMkLst>
            <pc:docMk/>
            <pc:sldMk cId="1551348655" sldId="1469"/>
            <ac:spMk id="58" creationId="{54A48148-E022-CE14-B863-A0682CE322A2}"/>
          </ac:spMkLst>
        </pc:spChg>
        <pc:grpChg chg="del">
          <ac:chgData name="佐藤　寛也" userId="27837c8b-abaf-4096-b544-58e4cbe7054e" providerId="ADAL" clId="{C7E09ECD-C869-48DE-A87A-DB2BC1D39B28}" dt="2024-09-10T06:38:50.939" v="309" actId="165"/>
          <ac:grpSpMkLst>
            <pc:docMk/>
            <pc:sldMk cId="1551348655" sldId="1469"/>
            <ac:grpSpMk id="34" creationId="{7C375B84-0AE1-D83A-ED73-E91460DA4558}"/>
          </ac:grpSpMkLst>
        </pc:grpChg>
        <pc:grpChg chg="del">
          <ac:chgData name="佐藤　寛也" userId="27837c8b-abaf-4096-b544-58e4cbe7054e" providerId="ADAL" clId="{C7E09ECD-C869-48DE-A87A-DB2BC1D39B28}" dt="2024-09-10T06:38:54.576" v="310" actId="165"/>
          <ac:grpSpMkLst>
            <pc:docMk/>
            <pc:sldMk cId="1551348655" sldId="1469"/>
            <ac:grpSpMk id="51" creationId="{A25AA5AD-BDED-C577-EFBF-3B0D78875E19}"/>
          </ac:grpSpMkLst>
        </pc:grpChg>
        <pc:picChg chg="mod topLvl">
          <ac:chgData name="佐藤　寛也" userId="27837c8b-abaf-4096-b544-58e4cbe7054e" providerId="ADAL" clId="{C7E09ECD-C869-48DE-A87A-DB2BC1D39B28}" dt="2024-09-10T06:38:50.939" v="309" actId="165"/>
          <ac:picMkLst>
            <pc:docMk/>
            <pc:sldMk cId="1551348655" sldId="1469"/>
            <ac:picMk id="35" creationId="{11D70255-A030-B595-DDFE-8680B552DC3B}"/>
          </ac:picMkLst>
        </pc:picChg>
        <pc:picChg chg="mod topLvl">
          <ac:chgData name="佐藤　寛也" userId="27837c8b-abaf-4096-b544-58e4cbe7054e" providerId="ADAL" clId="{C7E09ECD-C869-48DE-A87A-DB2BC1D39B28}" dt="2024-09-10T06:38:50.939" v="309" actId="165"/>
          <ac:picMkLst>
            <pc:docMk/>
            <pc:sldMk cId="1551348655" sldId="1469"/>
            <ac:picMk id="37" creationId="{A930BF5F-31FD-4318-8FAA-6546F78D6583}"/>
          </ac:picMkLst>
        </pc:picChg>
        <pc:picChg chg="mod topLvl">
          <ac:chgData name="佐藤　寛也" userId="27837c8b-abaf-4096-b544-58e4cbe7054e" providerId="ADAL" clId="{C7E09ECD-C869-48DE-A87A-DB2BC1D39B28}" dt="2024-09-10T06:38:50.939" v="309" actId="165"/>
          <ac:picMkLst>
            <pc:docMk/>
            <pc:sldMk cId="1551348655" sldId="1469"/>
            <ac:picMk id="39" creationId="{D0B45053-631F-4586-15BA-60720815400B}"/>
          </ac:picMkLst>
        </pc:picChg>
        <pc:picChg chg="mod topLvl">
          <ac:chgData name="佐藤　寛也" userId="27837c8b-abaf-4096-b544-58e4cbe7054e" providerId="ADAL" clId="{C7E09ECD-C869-48DE-A87A-DB2BC1D39B28}" dt="2024-09-10T06:38:50.939" v="309" actId="165"/>
          <ac:picMkLst>
            <pc:docMk/>
            <pc:sldMk cId="1551348655" sldId="1469"/>
            <ac:picMk id="40" creationId="{61F1753C-DFD5-81C7-1B04-C06B51D636CE}"/>
          </ac:picMkLst>
        </pc:picChg>
        <pc:picChg chg="mod topLvl">
          <ac:chgData name="佐藤　寛也" userId="27837c8b-abaf-4096-b544-58e4cbe7054e" providerId="ADAL" clId="{C7E09ECD-C869-48DE-A87A-DB2BC1D39B28}" dt="2024-09-10T06:38:50.939" v="309" actId="165"/>
          <ac:picMkLst>
            <pc:docMk/>
            <pc:sldMk cId="1551348655" sldId="1469"/>
            <ac:picMk id="45" creationId="{D698BA33-3B7C-5322-AA9C-13192008F7B9}"/>
          </ac:picMkLst>
        </pc:picChg>
        <pc:picChg chg="mod topLvl">
          <ac:chgData name="佐藤　寛也" userId="27837c8b-abaf-4096-b544-58e4cbe7054e" providerId="ADAL" clId="{C7E09ECD-C869-48DE-A87A-DB2BC1D39B28}" dt="2024-09-10T06:38:50.939" v="309" actId="165"/>
          <ac:picMkLst>
            <pc:docMk/>
            <pc:sldMk cId="1551348655" sldId="1469"/>
            <ac:picMk id="46" creationId="{EA0E89A3-219F-85C2-B36D-4051D3CA0802}"/>
          </ac:picMkLst>
        </pc:picChg>
        <pc:picChg chg="mod topLvl">
          <ac:chgData name="佐藤　寛也" userId="27837c8b-abaf-4096-b544-58e4cbe7054e" providerId="ADAL" clId="{C7E09ECD-C869-48DE-A87A-DB2BC1D39B28}" dt="2024-09-10T06:38:50.939" v="309" actId="165"/>
          <ac:picMkLst>
            <pc:docMk/>
            <pc:sldMk cId="1551348655" sldId="1469"/>
            <ac:picMk id="47" creationId="{1E87DCF2-EB1F-1F38-2597-E1F6B7422F8A}"/>
          </ac:picMkLst>
        </pc:picChg>
        <pc:picChg chg="mod topLvl">
          <ac:chgData name="佐藤　寛也" userId="27837c8b-abaf-4096-b544-58e4cbe7054e" providerId="ADAL" clId="{C7E09ECD-C869-48DE-A87A-DB2BC1D39B28}" dt="2024-09-10T06:38:50.939" v="309" actId="165"/>
          <ac:picMkLst>
            <pc:docMk/>
            <pc:sldMk cId="1551348655" sldId="1469"/>
            <ac:picMk id="48" creationId="{08BFE2BA-79C2-997A-407C-2FAE43129BCC}"/>
          </ac:picMkLst>
        </pc:picChg>
        <pc:picChg chg="mod topLvl">
          <ac:chgData name="佐藤　寛也" userId="27837c8b-abaf-4096-b544-58e4cbe7054e" providerId="ADAL" clId="{C7E09ECD-C869-48DE-A87A-DB2BC1D39B28}" dt="2024-09-10T06:38:50.939" v="309" actId="165"/>
          <ac:picMkLst>
            <pc:docMk/>
            <pc:sldMk cId="1551348655" sldId="1469"/>
            <ac:picMk id="49" creationId="{95602E29-AC65-20B6-B4D3-3637762A13F9}"/>
          </ac:picMkLst>
        </pc:picChg>
        <pc:picChg chg="mod topLvl">
          <ac:chgData name="佐藤　寛也" userId="27837c8b-abaf-4096-b544-58e4cbe7054e" providerId="ADAL" clId="{C7E09ECD-C869-48DE-A87A-DB2BC1D39B28}" dt="2024-09-10T06:38:50.939" v="309" actId="165"/>
          <ac:picMkLst>
            <pc:docMk/>
            <pc:sldMk cId="1551348655" sldId="1469"/>
            <ac:picMk id="50" creationId="{A387D9EA-464A-85D4-59AB-EEE8913F5F00}"/>
          </ac:picMkLst>
        </pc:picChg>
        <pc:picChg chg="mod topLvl">
          <ac:chgData name="佐藤　寛也" userId="27837c8b-abaf-4096-b544-58e4cbe7054e" providerId="ADAL" clId="{C7E09ECD-C869-48DE-A87A-DB2BC1D39B28}" dt="2024-09-10T06:38:54.576" v="310" actId="165"/>
          <ac:picMkLst>
            <pc:docMk/>
            <pc:sldMk cId="1551348655" sldId="1469"/>
            <ac:picMk id="52" creationId="{E322FB45-4A97-BF2B-6037-D1F1F30742BC}"/>
          </ac:picMkLst>
        </pc:picChg>
        <pc:picChg chg="mod topLvl">
          <ac:chgData name="佐藤　寛也" userId="27837c8b-abaf-4096-b544-58e4cbe7054e" providerId="ADAL" clId="{C7E09ECD-C869-48DE-A87A-DB2BC1D39B28}" dt="2024-09-10T06:38:54.576" v="310" actId="165"/>
          <ac:picMkLst>
            <pc:docMk/>
            <pc:sldMk cId="1551348655" sldId="1469"/>
            <ac:picMk id="53" creationId="{C4913CFB-ACC4-8282-8635-43F983E2EBD1}"/>
          </ac:picMkLst>
        </pc:picChg>
        <pc:picChg chg="mod topLvl">
          <ac:chgData name="佐藤　寛也" userId="27837c8b-abaf-4096-b544-58e4cbe7054e" providerId="ADAL" clId="{C7E09ECD-C869-48DE-A87A-DB2BC1D39B28}" dt="2024-09-10T06:38:54.576" v="310" actId="165"/>
          <ac:picMkLst>
            <pc:docMk/>
            <pc:sldMk cId="1551348655" sldId="1469"/>
            <ac:picMk id="54" creationId="{2A95BCD9-698E-6B74-6A6F-65DEB6BE2C31}"/>
          </ac:picMkLst>
        </pc:picChg>
        <pc:picChg chg="mod topLvl">
          <ac:chgData name="佐藤　寛也" userId="27837c8b-abaf-4096-b544-58e4cbe7054e" providerId="ADAL" clId="{C7E09ECD-C869-48DE-A87A-DB2BC1D39B28}" dt="2024-09-10T06:38:54.576" v="310" actId="165"/>
          <ac:picMkLst>
            <pc:docMk/>
            <pc:sldMk cId="1551348655" sldId="1469"/>
            <ac:picMk id="55" creationId="{426D0BBC-FA9F-DDBF-F01E-6CDA9F92F399}"/>
          </ac:picMkLst>
        </pc:picChg>
        <pc:picChg chg="mod topLvl">
          <ac:chgData name="佐藤　寛也" userId="27837c8b-abaf-4096-b544-58e4cbe7054e" providerId="ADAL" clId="{C7E09ECD-C869-48DE-A87A-DB2BC1D39B28}" dt="2024-09-10T06:38:54.576" v="310" actId="165"/>
          <ac:picMkLst>
            <pc:docMk/>
            <pc:sldMk cId="1551348655" sldId="1469"/>
            <ac:picMk id="56" creationId="{0A3D5A3E-C332-EFF8-9988-D6F61D061030}"/>
          </ac:picMkLst>
        </pc:picChg>
        <pc:picChg chg="mod topLvl">
          <ac:chgData name="佐藤　寛也" userId="27837c8b-abaf-4096-b544-58e4cbe7054e" providerId="ADAL" clId="{C7E09ECD-C869-48DE-A87A-DB2BC1D39B28}" dt="2024-09-10T06:38:54.576" v="310" actId="165"/>
          <ac:picMkLst>
            <pc:docMk/>
            <pc:sldMk cId="1551348655" sldId="1469"/>
            <ac:picMk id="57" creationId="{5D29F8A4-DF5D-93F3-12E1-3B83ABC64B12}"/>
          </ac:picMkLst>
        </pc:picChg>
        <pc:cxnChg chg="mod topLvl">
          <ac:chgData name="佐藤　寛也" userId="27837c8b-abaf-4096-b544-58e4cbe7054e" providerId="ADAL" clId="{C7E09ECD-C869-48DE-A87A-DB2BC1D39B28}" dt="2024-09-10T06:39:35.030" v="311" actId="1582"/>
          <ac:cxnSpMkLst>
            <pc:docMk/>
            <pc:sldMk cId="1551348655" sldId="1469"/>
            <ac:cxnSpMk id="36" creationId="{E3231045-D1C1-46A1-8499-B74CF612A8BD}"/>
          </ac:cxnSpMkLst>
        </pc:cxnChg>
        <pc:cxnChg chg="mod topLvl">
          <ac:chgData name="佐藤　寛也" userId="27837c8b-abaf-4096-b544-58e4cbe7054e" providerId="ADAL" clId="{C7E09ECD-C869-48DE-A87A-DB2BC1D39B28}" dt="2024-09-10T06:39:35.030" v="311" actId="1582"/>
          <ac:cxnSpMkLst>
            <pc:docMk/>
            <pc:sldMk cId="1551348655" sldId="1469"/>
            <ac:cxnSpMk id="38" creationId="{727ADC7B-539E-483C-82B5-6F7BA701F0E4}"/>
          </ac:cxnSpMkLst>
        </pc:cxnChg>
        <pc:cxnChg chg="mod topLvl">
          <ac:chgData name="佐藤　寛也" userId="27837c8b-abaf-4096-b544-58e4cbe7054e" providerId="ADAL" clId="{C7E09ECD-C869-48DE-A87A-DB2BC1D39B28}" dt="2024-09-10T06:39:35.030" v="311" actId="1582"/>
          <ac:cxnSpMkLst>
            <pc:docMk/>
            <pc:sldMk cId="1551348655" sldId="1469"/>
            <ac:cxnSpMk id="41" creationId="{87678EE9-1F97-55A0-0B65-F14639844D38}"/>
          </ac:cxnSpMkLst>
        </pc:cxnChg>
        <pc:cxnChg chg="mod topLvl">
          <ac:chgData name="佐藤　寛也" userId="27837c8b-abaf-4096-b544-58e4cbe7054e" providerId="ADAL" clId="{C7E09ECD-C869-48DE-A87A-DB2BC1D39B28}" dt="2024-09-10T06:39:35.030" v="311" actId="1582"/>
          <ac:cxnSpMkLst>
            <pc:docMk/>
            <pc:sldMk cId="1551348655" sldId="1469"/>
            <ac:cxnSpMk id="42" creationId="{CAD61B8D-8B49-B1AB-513D-B7F8E3A387B9}"/>
          </ac:cxnSpMkLst>
        </pc:cxnChg>
        <pc:cxnChg chg="mod topLvl">
          <ac:chgData name="佐藤　寛也" userId="27837c8b-abaf-4096-b544-58e4cbe7054e" providerId="ADAL" clId="{C7E09ECD-C869-48DE-A87A-DB2BC1D39B28}" dt="2024-09-10T06:39:35.030" v="311" actId="1582"/>
          <ac:cxnSpMkLst>
            <pc:docMk/>
            <pc:sldMk cId="1551348655" sldId="1469"/>
            <ac:cxnSpMk id="43" creationId="{F0BE041E-A506-4082-81D7-335DEDC25EAC}"/>
          </ac:cxnSpMkLst>
        </pc:cxnChg>
        <pc:cxnChg chg="mod topLvl">
          <ac:chgData name="佐藤　寛也" userId="27837c8b-abaf-4096-b544-58e4cbe7054e" providerId="ADAL" clId="{C7E09ECD-C869-48DE-A87A-DB2BC1D39B28}" dt="2024-09-10T06:39:35.030" v="311" actId="1582"/>
          <ac:cxnSpMkLst>
            <pc:docMk/>
            <pc:sldMk cId="1551348655" sldId="1469"/>
            <ac:cxnSpMk id="44" creationId="{2770D263-BF59-ED00-BE2D-8C723A8AAEAC}"/>
          </ac:cxnSpMkLst>
        </pc:cxnChg>
        <pc:cxnChg chg="mod topLvl">
          <ac:chgData name="佐藤　寛也" userId="27837c8b-abaf-4096-b544-58e4cbe7054e" providerId="ADAL" clId="{C7E09ECD-C869-48DE-A87A-DB2BC1D39B28}" dt="2024-09-10T06:39:35.030" v="311" actId="1582"/>
          <ac:cxnSpMkLst>
            <pc:docMk/>
            <pc:sldMk cId="1551348655" sldId="1469"/>
            <ac:cxnSpMk id="59" creationId="{8B743A20-71BB-58D8-7967-8630624FEF89}"/>
          </ac:cxnSpMkLst>
        </pc:cxnChg>
        <pc:cxnChg chg="mod topLvl">
          <ac:chgData name="佐藤　寛也" userId="27837c8b-abaf-4096-b544-58e4cbe7054e" providerId="ADAL" clId="{C7E09ECD-C869-48DE-A87A-DB2BC1D39B28}" dt="2024-09-10T06:39:35.030" v="311" actId="1582"/>
          <ac:cxnSpMkLst>
            <pc:docMk/>
            <pc:sldMk cId="1551348655" sldId="1469"/>
            <ac:cxnSpMk id="60" creationId="{8114501D-28EC-3DB9-D5F1-5D2037470A92}"/>
          </ac:cxnSpMkLst>
        </pc:cxnChg>
      </pc:sldChg>
      <pc:sldChg chg="modSp mod">
        <pc:chgData name="佐藤　寛也" userId="27837c8b-abaf-4096-b544-58e4cbe7054e" providerId="ADAL" clId="{C7E09ECD-C869-48DE-A87A-DB2BC1D39B28}" dt="2024-09-09T02:55:27.136" v="90" actId="20577"/>
        <pc:sldMkLst>
          <pc:docMk/>
          <pc:sldMk cId="3620840213" sldId="1470"/>
        </pc:sldMkLst>
        <pc:spChg chg="mod">
          <ac:chgData name="佐藤　寛也" userId="27837c8b-abaf-4096-b544-58e4cbe7054e" providerId="ADAL" clId="{C7E09ECD-C869-48DE-A87A-DB2BC1D39B28}" dt="2024-09-09T02:55:27.136" v="90" actId="20577"/>
          <ac:spMkLst>
            <pc:docMk/>
            <pc:sldMk cId="3620840213" sldId="1470"/>
            <ac:spMk id="6" creationId="{CD4A0B22-6409-7CFC-AA7F-1A62DA80B38F}"/>
          </ac:spMkLst>
        </pc:spChg>
      </pc:sldChg>
      <pc:sldChg chg="modSp mod">
        <pc:chgData name="佐藤　寛也" userId="27837c8b-abaf-4096-b544-58e4cbe7054e" providerId="ADAL" clId="{C7E09ECD-C869-48DE-A87A-DB2BC1D39B28}" dt="2024-09-10T06:44:06.346" v="316" actId="404"/>
        <pc:sldMkLst>
          <pc:docMk/>
          <pc:sldMk cId="3731624054" sldId="1474"/>
        </pc:sldMkLst>
        <pc:spChg chg="mod">
          <ac:chgData name="佐藤　寛也" userId="27837c8b-abaf-4096-b544-58e4cbe7054e" providerId="ADAL" clId="{C7E09ECD-C869-48DE-A87A-DB2BC1D39B28}" dt="2024-09-10T06:44:06.346" v="316" actId="404"/>
          <ac:spMkLst>
            <pc:docMk/>
            <pc:sldMk cId="3731624054" sldId="1474"/>
            <ac:spMk id="6" creationId="{B1BD97E7-2905-4A44-ABB9-D9C890183F6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880A26-97B2-4767-9210-67C1FC1CDAB3}" type="doc">
      <dgm:prSet loTypeId="urn:microsoft.com/office/officeart/2005/8/layout/process2" loCatId="process" qsTypeId="urn:microsoft.com/office/officeart/2005/8/quickstyle/simple1" qsCatId="simple" csTypeId="urn:microsoft.com/office/officeart/2005/8/colors/accent1_2" csCatId="accent1" phldr="1"/>
      <dgm:spPr/>
    </dgm:pt>
    <dgm:pt modelId="{4C9B4686-2A0E-4AC7-9D94-512D147DE089}">
      <dgm:prSet phldrT="[テキスト]" custT="1"/>
      <dgm:spPr>
        <a:solidFill>
          <a:srgbClr val="155F90"/>
        </a:solidFill>
      </dgm:spPr>
      <dgm:t>
        <a:bodyPr/>
        <a:lstStyle/>
        <a:p>
          <a:r>
            <a:rPr kumimoji="1" lang="en-US" altLang="ja-JP" sz="2200" b="1" dirty="0" err="1"/>
            <a:t>UTokyo</a:t>
          </a:r>
          <a:r>
            <a:rPr kumimoji="1" lang="en-US" altLang="ja-JP" sz="2200" b="1" dirty="0"/>
            <a:t> Slack </a:t>
          </a:r>
          <a:r>
            <a:rPr kumimoji="1" lang="ja-JP" altLang="en-US" sz="2200" b="1" dirty="0"/>
            <a:t>にアクセス</a:t>
          </a:r>
        </a:p>
      </dgm:t>
    </dgm:pt>
    <dgm:pt modelId="{DD3FF3B0-9283-4236-8497-13C9EDEBD56C}" type="parTrans" cxnId="{F5411634-27E1-4431-B495-F265F584FF28}">
      <dgm:prSet/>
      <dgm:spPr/>
      <dgm:t>
        <a:bodyPr/>
        <a:lstStyle/>
        <a:p>
          <a:endParaRPr kumimoji="1" lang="ja-JP" altLang="en-US" sz="2200" b="1"/>
        </a:p>
      </dgm:t>
    </dgm:pt>
    <dgm:pt modelId="{707A5AB8-1ED3-4709-9076-812469297B07}" type="sibTrans" cxnId="{F5411634-27E1-4431-B495-F265F584FF28}">
      <dgm:prSet custT="1"/>
      <dgm:spPr/>
      <dgm:t>
        <a:bodyPr/>
        <a:lstStyle/>
        <a:p>
          <a:endParaRPr kumimoji="1" lang="ja-JP" altLang="en-US" sz="2200" b="1"/>
        </a:p>
      </dgm:t>
    </dgm:pt>
    <dgm:pt modelId="{8742C169-1F40-4C91-8FBC-278E0AF257B2}">
      <dgm:prSet phldrT="[テキスト]" custT="1"/>
      <dgm:spPr>
        <a:solidFill>
          <a:srgbClr val="155F90"/>
        </a:solidFill>
      </dgm:spPr>
      <dgm:t>
        <a:bodyPr/>
        <a:lstStyle/>
        <a:p>
          <a:r>
            <a:rPr kumimoji="1" lang="en-US" altLang="ja-JP" sz="2200" b="1" dirty="0"/>
            <a:t>“</a:t>
          </a:r>
          <a:r>
            <a:rPr kumimoji="1" lang="en-US" altLang="ja-JP" sz="2200" b="1" dirty="0" err="1"/>
            <a:t>UTokyo</a:t>
          </a:r>
          <a:r>
            <a:rPr kumimoji="1" lang="en-US" altLang="ja-JP" sz="2200" b="1" dirty="0"/>
            <a:t> Account </a:t>
          </a:r>
          <a:r>
            <a:rPr kumimoji="1" lang="ja-JP" altLang="en-US" sz="2200" b="1" dirty="0"/>
            <a:t>でサインイン</a:t>
          </a:r>
          <a:r>
            <a:rPr kumimoji="1" lang="en-US" altLang="ja-JP" sz="2200" b="1" dirty="0"/>
            <a:t>”</a:t>
          </a:r>
          <a:endParaRPr kumimoji="1" lang="ja-JP" altLang="en-US" sz="2200" b="1" dirty="0"/>
        </a:p>
      </dgm:t>
    </dgm:pt>
    <dgm:pt modelId="{A8998AEC-1545-4945-AEC0-5C0FC836AF30}" type="parTrans" cxnId="{1AD3B984-8B2E-4BB6-9CE3-CA8825078AC8}">
      <dgm:prSet/>
      <dgm:spPr/>
      <dgm:t>
        <a:bodyPr/>
        <a:lstStyle/>
        <a:p>
          <a:endParaRPr kumimoji="1" lang="ja-JP" altLang="en-US" sz="2200" b="1"/>
        </a:p>
      </dgm:t>
    </dgm:pt>
    <dgm:pt modelId="{E6308FAB-B57D-4C7F-8F61-3AE73BC0F593}" type="sibTrans" cxnId="{1AD3B984-8B2E-4BB6-9CE3-CA8825078AC8}">
      <dgm:prSet custT="1"/>
      <dgm:spPr/>
      <dgm:t>
        <a:bodyPr/>
        <a:lstStyle/>
        <a:p>
          <a:endParaRPr kumimoji="1" lang="ja-JP" altLang="en-US" sz="2200" b="1"/>
        </a:p>
      </dgm:t>
    </dgm:pt>
    <dgm:pt modelId="{EF6D4DAA-43F5-49E1-933E-718BC3204AB7}">
      <dgm:prSet phldrT="[テキスト]" custT="1"/>
      <dgm:spPr>
        <a:solidFill>
          <a:srgbClr val="155F90"/>
        </a:solidFill>
      </dgm:spPr>
      <dgm:t>
        <a:bodyPr anchor="ctr"/>
        <a:lstStyle/>
        <a:p>
          <a:r>
            <a:rPr kumimoji="1" lang="ja-JP" altLang="en-US" sz="2200" b="1" dirty="0"/>
            <a:t>サービス利用規約の確認（初回のみ）</a:t>
          </a:r>
          <a:endParaRPr kumimoji="1" lang="en-US" altLang="ja-JP" sz="2200" b="1" dirty="0"/>
        </a:p>
      </dgm:t>
    </dgm:pt>
    <dgm:pt modelId="{F3B3F350-8F33-4156-9C11-2B023429A7A0}" type="parTrans" cxnId="{B6204B01-24D6-4EFE-823B-D50C8DB79EB0}">
      <dgm:prSet/>
      <dgm:spPr/>
      <dgm:t>
        <a:bodyPr/>
        <a:lstStyle/>
        <a:p>
          <a:endParaRPr kumimoji="1" lang="ja-JP" altLang="en-US" sz="2200" b="1"/>
        </a:p>
      </dgm:t>
    </dgm:pt>
    <dgm:pt modelId="{D55EA009-1A77-4A24-BE7A-63A3FA153403}" type="sibTrans" cxnId="{B6204B01-24D6-4EFE-823B-D50C8DB79EB0}">
      <dgm:prSet custT="1"/>
      <dgm:spPr/>
      <dgm:t>
        <a:bodyPr/>
        <a:lstStyle/>
        <a:p>
          <a:endParaRPr kumimoji="1" lang="ja-JP" altLang="en-US" sz="2200" b="1"/>
        </a:p>
      </dgm:t>
    </dgm:pt>
    <dgm:pt modelId="{8655A44E-2F98-4CC7-9837-642FB7AE3D54}">
      <dgm:prSet phldrT="[テキスト]" custT="1"/>
      <dgm:spPr>
        <a:solidFill>
          <a:srgbClr val="155F90"/>
        </a:solidFill>
      </dgm:spPr>
      <dgm:t>
        <a:bodyPr/>
        <a:lstStyle/>
        <a:p>
          <a:r>
            <a:rPr kumimoji="1" lang="ja-JP" altLang="en-US" sz="2200" b="1" dirty="0"/>
            <a:t>ワークスペース一覧が開く</a:t>
          </a:r>
          <a:endParaRPr kumimoji="1" lang="en-US" altLang="ja-JP" sz="2200" b="1" dirty="0"/>
        </a:p>
      </dgm:t>
    </dgm:pt>
    <dgm:pt modelId="{93E8EF99-9E60-4F5F-9EAC-A16EC58D4D1A}" type="parTrans" cxnId="{6F0230D3-CB19-45DB-AFBE-B577EF5F60B5}">
      <dgm:prSet/>
      <dgm:spPr/>
      <dgm:t>
        <a:bodyPr/>
        <a:lstStyle/>
        <a:p>
          <a:endParaRPr kumimoji="1" lang="ja-JP" altLang="en-US" sz="2200" b="1"/>
        </a:p>
      </dgm:t>
    </dgm:pt>
    <dgm:pt modelId="{078554DB-6495-4A1A-B9AF-449C4A62AFCA}" type="sibTrans" cxnId="{6F0230D3-CB19-45DB-AFBE-B577EF5F60B5}">
      <dgm:prSet custT="1"/>
      <dgm:spPr/>
      <dgm:t>
        <a:bodyPr/>
        <a:lstStyle/>
        <a:p>
          <a:endParaRPr kumimoji="1" lang="ja-JP" altLang="en-US" sz="2200" b="1"/>
        </a:p>
      </dgm:t>
    </dgm:pt>
    <dgm:pt modelId="{1A548D63-DC9F-4E4B-BDF5-72E8D91040FD}">
      <dgm:prSet phldrT="[テキスト]" custT="1"/>
      <dgm:spPr>
        <a:solidFill>
          <a:srgbClr val="155F90"/>
        </a:solidFill>
      </dgm:spPr>
      <dgm:t>
        <a:bodyPr/>
        <a:lstStyle/>
        <a:p>
          <a:r>
            <a:rPr kumimoji="1" lang="ja-JP" altLang="en-US" sz="2200" b="1" dirty="0"/>
            <a:t>参加するワークスペースを選択</a:t>
          </a:r>
          <a:endParaRPr kumimoji="1" lang="en-US" altLang="ja-JP" sz="2200" b="1" dirty="0"/>
        </a:p>
      </dgm:t>
    </dgm:pt>
    <dgm:pt modelId="{55BEE7BF-DE81-4DAA-B502-48D9863A5FC9}" type="parTrans" cxnId="{1701879A-D77D-4624-A90F-7F5FDFE8AF8B}">
      <dgm:prSet/>
      <dgm:spPr/>
      <dgm:t>
        <a:bodyPr/>
        <a:lstStyle/>
        <a:p>
          <a:endParaRPr kumimoji="1" lang="ja-JP" altLang="en-US" sz="2200" b="1"/>
        </a:p>
      </dgm:t>
    </dgm:pt>
    <dgm:pt modelId="{BB29297F-CC8B-422F-BCFD-B6380036BFE6}" type="sibTrans" cxnId="{1701879A-D77D-4624-A90F-7F5FDFE8AF8B}">
      <dgm:prSet/>
      <dgm:spPr/>
      <dgm:t>
        <a:bodyPr/>
        <a:lstStyle/>
        <a:p>
          <a:endParaRPr kumimoji="1" lang="ja-JP" altLang="en-US" sz="2200" b="1"/>
        </a:p>
      </dgm:t>
    </dgm:pt>
    <dgm:pt modelId="{53C2F49C-0C30-4DE8-A545-25128050B5D3}" type="pres">
      <dgm:prSet presAssocID="{99880A26-97B2-4767-9210-67C1FC1CDAB3}" presName="linearFlow" presStyleCnt="0">
        <dgm:presLayoutVars>
          <dgm:resizeHandles val="exact"/>
        </dgm:presLayoutVars>
      </dgm:prSet>
      <dgm:spPr/>
    </dgm:pt>
    <dgm:pt modelId="{47FFED2A-480D-4BFB-A5C8-4E44BAC93641}" type="pres">
      <dgm:prSet presAssocID="{4C9B4686-2A0E-4AC7-9D94-512D147DE089}" presName="node" presStyleLbl="node1" presStyleIdx="0" presStyleCnt="5" custScaleX="279065">
        <dgm:presLayoutVars>
          <dgm:bulletEnabled val="1"/>
        </dgm:presLayoutVars>
      </dgm:prSet>
      <dgm:spPr/>
    </dgm:pt>
    <dgm:pt modelId="{D96A1419-C528-4186-ADF3-3A182DA38637}" type="pres">
      <dgm:prSet presAssocID="{707A5AB8-1ED3-4709-9076-812469297B07}" presName="sibTrans" presStyleLbl="sibTrans2D1" presStyleIdx="0" presStyleCnt="4"/>
      <dgm:spPr/>
    </dgm:pt>
    <dgm:pt modelId="{30ECEB25-DBCE-486B-9167-122B35A1F16D}" type="pres">
      <dgm:prSet presAssocID="{707A5AB8-1ED3-4709-9076-812469297B07}" presName="connectorText" presStyleLbl="sibTrans2D1" presStyleIdx="0" presStyleCnt="4"/>
      <dgm:spPr/>
    </dgm:pt>
    <dgm:pt modelId="{C8EC807C-3DAE-4A04-A641-2DC265034293}" type="pres">
      <dgm:prSet presAssocID="{8742C169-1F40-4C91-8FBC-278E0AF257B2}" presName="node" presStyleLbl="node1" presStyleIdx="1" presStyleCnt="5" custScaleX="279065">
        <dgm:presLayoutVars>
          <dgm:bulletEnabled val="1"/>
        </dgm:presLayoutVars>
      </dgm:prSet>
      <dgm:spPr/>
    </dgm:pt>
    <dgm:pt modelId="{1644B495-07B1-406D-83D3-977792735487}" type="pres">
      <dgm:prSet presAssocID="{E6308FAB-B57D-4C7F-8F61-3AE73BC0F593}" presName="sibTrans" presStyleLbl="sibTrans2D1" presStyleIdx="1" presStyleCnt="4"/>
      <dgm:spPr/>
    </dgm:pt>
    <dgm:pt modelId="{D6B19010-19C2-4B7C-A368-D48567B956C4}" type="pres">
      <dgm:prSet presAssocID="{E6308FAB-B57D-4C7F-8F61-3AE73BC0F593}" presName="connectorText" presStyleLbl="sibTrans2D1" presStyleIdx="1" presStyleCnt="4"/>
      <dgm:spPr/>
    </dgm:pt>
    <dgm:pt modelId="{8523A38A-AC46-4F51-8B42-0C8CF219477B}" type="pres">
      <dgm:prSet presAssocID="{EF6D4DAA-43F5-49E1-933E-718BC3204AB7}" presName="node" presStyleLbl="node1" presStyleIdx="2" presStyleCnt="5" custScaleX="279065">
        <dgm:presLayoutVars>
          <dgm:bulletEnabled val="1"/>
        </dgm:presLayoutVars>
      </dgm:prSet>
      <dgm:spPr/>
    </dgm:pt>
    <dgm:pt modelId="{803D501A-887E-4547-9572-E0ED33CD19C5}" type="pres">
      <dgm:prSet presAssocID="{D55EA009-1A77-4A24-BE7A-63A3FA153403}" presName="sibTrans" presStyleLbl="sibTrans2D1" presStyleIdx="2" presStyleCnt="4"/>
      <dgm:spPr/>
    </dgm:pt>
    <dgm:pt modelId="{B16A2674-8023-4E9A-A36F-C654CD2F3113}" type="pres">
      <dgm:prSet presAssocID="{D55EA009-1A77-4A24-BE7A-63A3FA153403}" presName="connectorText" presStyleLbl="sibTrans2D1" presStyleIdx="2" presStyleCnt="4"/>
      <dgm:spPr/>
    </dgm:pt>
    <dgm:pt modelId="{3F39BCFD-CBBF-4EBB-8322-0F528CE7236F}" type="pres">
      <dgm:prSet presAssocID="{8655A44E-2F98-4CC7-9837-642FB7AE3D54}" presName="node" presStyleLbl="node1" presStyleIdx="3" presStyleCnt="5" custScaleX="279065">
        <dgm:presLayoutVars>
          <dgm:bulletEnabled val="1"/>
        </dgm:presLayoutVars>
      </dgm:prSet>
      <dgm:spPr/>
    </dgm:pt>
    <dgm:pt modelId="{07232702-DB05-4C78-BCA4-ABDBAF892ABA}" type="pres">
      <dgm:prSet presAssocID="{078554DB-6495-4A1A-B9AF-449C4A62AFCA}" presName="sibTrans" presStyleLbl="sibTrans2D1" presStyleIdx="3" presStyleCnt="4"/>
      <dgm:spPr/>
    </dgm:pt>
    <dgm:pt modelId="{6E384167-D9EE-4195-9C1F-DA88C645668F}" type="pres">
      <dgm:prSet presAssocID="{078554DB-6495-4A1A-B9AF-449C4A62AFCA}" presName="connectorText" presStyleLbl="sibTrans2D1" presStyleIdx="3" presStyleCnt="4"/>
      <dgm:spPr/>
    </dgm:pt>
    <dgm:pt modelId="{1FC865FE-4831-4870-8E45-7157923DF0D3}" type="pres">
      <dgm:prSet presAssocID="{1A548D63-DC9F-4E4B-BDF5-72E8D91040FD}" presName="node" presStyleLbl="node1" presStyleIdx="4" presStyleCnt="5" custScaleX="279065">
        <dgm:presLayoutVars>
          <dgm:bulletEnabled val="1"/>
        </dgm:presLayoutVars>
      </dgm:prSet>
      <dgm:spPr/>
    </dgm:pt>
  </dgm:ptLst>
  <dgm:cxnLst>
    <dgm:cxn modelId="{B6204B01-24D6-4EFE-823B-D50C8DB79EB0}" srcId="{99880A26-97B2-4767-9210-67C1FC1CDAB3}" destId="{EF6D4DAA-43F5-49E1-933E-718BC3204AB7}" srcOrd="2" destOrd="0" parTransId="{F3B3F350-8F33-4156-9C11-2B023429A7A0}" sibTransId="{D55EA009-1A77-4A24-BE7A-63A3FA153403}"/>
    <dgm:cxn modelId="{9B1D6C05-D2B7-474E-9229-EC09A2D9C272}" type="presOf" srcId="{D55EA009-1A77-4A24-BE7A-63A3FA153403}" destId="{803D501A-887E-4547-9572-E0ED33CD19C5}" srcOrd="0" destOrd="0" presId="urn:microsoft.com/office/officeart/2005/8/layout/process2"/>
    <dgm:cxn modelId="{AB9A5F26-DBF2-4DCF-8CBF-E139E8F12726}" type="presOf" srcId="{078554DB-6495-4A1A-B9AF-449C4A62AFCA}" destId="{6E384167-D9EE-4195-9C1F-DA88C645668F}" srcOrd="1" destOrd="0" presId="urn:microsoft.com/office/officeart/2005/8/layout/process2"/>
    <dgm:cxn modelId="{F5411634-27E1-4431-B495-F265F584FF28}" srcId="{99880A26-97B2-4767-9210-67C1FC1CDAB3}" destId="{4C9B4686-2A0E-4AC7-9D94-512D147DE089}" srcOrd="0" destOrd="0" parTransId="{DD3FF3B0-9283-4236-8497-13C9EDEBD56C}" sibTransId="{707A5AB8-1ED3-4709-9076-812469297B07}"/>
    <dgm:cxn modelId="{FD68AA64-5AAC-43E0-BB41-DD1914E0528C}" type="presOf" srcId="{E6308FAB-B57D-4C7F-8F61-3AE73BC0F593}" destId="{D6B19010-19C2-4B7C-A368-D48567B956C4}" srcOrd="1" destOrd="0" presId="urn:microsoft.com/office/officeart/2005/8/layout/process2"/>
    <dgm:cxn modelId="{01DF696C-1686-4E9C-BCAC-50205410F693}" type="presOf" srcId="{707A5AB8-1ED3-4709-9076-812469297B07}" destId="{D96A1419-C528-4186-ADF3-3A182DA38637}" srcOrd="0" destOrd="0" presId="urn:microsoft.com/office/officeart/2005/8/layout/process2"/>
    <dgm:cxn modelId="{6044C475-5DEC-4174-A462-53226E213729}" type="presOf" srcId="{078554DB-6495-4A1A-B9AF-449C4A62AFCA}" destId="{07232702-DB05-4C78-BCA4-ABDBAF892ABA}" srcOrd="0" destOrd="0" presId="urn:microsoft.com/office/officeart/2005/8/layout/process2"/>
    <dgm:cxn modelId="{66894B7A-4BBE-4DC8-9A45-1FA7BD25E372}" type="presOf" srcId="{4C9B4686-2A0E-4AC7-9D94-512D147DE089}" destId="{47FFED2A-480D-4BFB-A5C8-4E44BAC93641}" srcOrd="0" destOrd="0" presId="urn:microsoft.com/office/officeart/2005/8/layout/process2"/>
    <dgm:cxn modelId="{1AD3B984-8B2E-4BB6-9CE3-CA8825078AC8}" srcId="{99880A26-97B2-4767-9210-67C1FC1CDAB3}" destId="{8742C169-1F40-4C91-8FBC-278E0AF257B2}" srcOrd="1" destOrd="0" parTransId="{A8998AEC-1545-4945-AEC0-5C0FC836AF30}" sibTransId="{E6308FAB-B57D-4C7F-8F61-3AE73BC0F593}"/>
    <dgm:cxn modelId="{49AD5F86-F24F-4C0A-9E9B-D24601719DBD}" type="presOf" srcId="{707A5AB8-1ED3-4709-9076-812469297B07}" destId="{30ECEB25-DBCE-486B-9167-122B35A1F16D}" srcOrd="1" destOrd="0" presId="urn:microsoft.com/office/officeart/2005/8/layout/process2"/>
    <dgm:cxn modelId="{1701879A-D77D-4624-A90F-7F5FDFE8AF8B}" srcId="{99880A26-97B2-4767-9210-67C1FC1CDAB3}" destId="{1A548D63-DC9F-4E4B-BDF5-72E8D91040FD}" srcOrd="4" destOrd="0" parTransId="{55BEE7BF-DE81-4DAA-B502-48D9863A5FC9}" sibTransId="{BB29297F-CC8B-422F-BCFD-B6380036BFE6}"/>
    <dgm:cxn modelId="{AF17CCB0-1667-414E-9B71-6635E64FC26C}" type="presOf" srcId="{8742C169-1F40-4C91-8FBC-278E0AF257B2}" destId="{C8EC807C-3DAE-4A04-A641-2DC265034293}" srcOrd="0" destOrd="0" presId="urn:microsoft.com/office/officeart/2005/8/layout/process2"/>
    <dgm:cxn modelId="{8FE604C5-6E3A-4602-B3BC-D4AE21C595BE}" type="presOf" srcId="{E6308FAB-B57D-4C7F-8F61-3AE73BC0F593}" destId="{1644B495-07B1-406D-83D3-977792735487}" srcOrd="0" destOrd="0" presId="urn:microsoft.com/office/officeart/2005/8/layout/process2"/>
    <dgm:cxn modelId="{E47C17C6-15BC-4D23-93EC-F1A4937CF58B}" type="presOf" srcId="{EF6D4DAA-43F5-49E1-933E-718BC3204AB7}" destId="{8523A38A-AC46-4F51-8B42-0C8CF219477B}" srcOrd="0" destOrd="0" presId="urn:microsoft.com/office/officeart/2005/8/layout/process2"/>
    <dgm:cxn modelId="{A20A05CE-00B0-4687-BD8F-12ACC88EDA7D}" type="presOf" srcId="{99880A26-97B2-4767-9210-67C1FC1CDAB3}" destId="{53C2F49C-0C30-4DE8-A545-25128050B5D3}" srcOrd="0" destOrd="0" presId="urn:microsoft.com/office/officeart/2005/8/layout/process2"/>
    <dgm:cxn modelId="{6F0230D3-CB19-45DB-AFBE-B577EF5F60B5}" srcId="{99880A26-97B2-4767-9210-67C1FC1CDAB3}" destId="{8655A44E-2F98-4CC7-9837-642FB7AE3D54}" srcOrd="3" destOrd="0" parTransId="{93E8EF99-9E60-4F5F-9EAC-A16EC58D4D1A}" sibTransId="{078554DB-6495-4A1A-B9AF-449C4A62AFCA}"/>
    <dgm:cxn modelId="{5924A4D6-CD0C-43BC-9621-D56B53845C09}" type="presOf" srcId="{D55EA009-1A77-4A24-BE7A-63A3FA153403}" destId="{B16A2674-8023-4E9A-A36F-C654CD2F3113}" srcOrd="1" destOrd="0" presId="urn:microsoft.com/office/officeart/2005/8/layout/process2"/>
    <dgm:cxn modelId="{550FE1DD-9DEF-4441-9A39-F6748DF8A241}" type="presOf" srcId="{8655A44E-2F98-4CC7-9837-642FB7AE3D54}" destId="{3F39BCFD-CBBF-4EBB-8322-0F528CE7236F}" srcOrd="0" destOrd="0" presId="urn:microsoft.com/office/officeart/2005/8/layout/process2"/>
    <dgm:cxn modelId="{A746F7FA-E895-497E-B3CF-EA092EA62143}" type="presOf" srcId="{1A548D63-DC9F-4E4B-BDF5-72E8D91040FD}" destId="{1FC865FE-4831-4870-8E45-7157923DF0D3}" srcOrd="0" destOrd="0" presId="urn:microsoft.com/office/officeart/2005/8/layout/process2"/>
    <dgm:cxn modelId="{83938E1C-3B66-4859-ADB8-E7FE5CCEC522}" type="presParOf" srcId="{53C2F49C-0C30-4DE8-A545-25128050B5D3}" destId="{47FFED2A-480D-4BFB-A5C8-4E44BAC93641}" srcOrd="0" destOrd="0" presId="urn:microsoft.com/office/officeart/2005/8/layout/process2"/>
    <dgm:cxn modelId="{D9888770-4DC0-4BBE-A881-C4C89D0EDEDF}" type="presParOf" srcId="{53C2F49C-0C30-4DE8-A545-25128050B5D3}" destId="{D96A1419-C528-4186-ADF3-3A182DA38637}" srcOrd="1" destOrd="0" presId="urn:microsoft.com/office/officeart/2005/8/layout/process2"/>
    <dgm:cxn modelId="{EEBC086D-C2CD-4E07-B78D-11F25F6E3330}" type="presParOf" srcId="{D96A1419-C528-4186-ADF3-3A182DA38637}" destId="{30ECEB25-DBCE-486B-9167-122B35A1F16D}" srcOrd="0" destOrd="0" presId="urn:microsoft.com/office/officeart/2005/8/layout/process2"/>
    <dgm:cxn modelId="{E250745A-5F36-46BA-A951-79AE6E5E3176}" type="presParOf" srcId="{53C2F49C-0C30-4DE8-A545-25128050B5D3}" destId="{C8EC807C-3DAE-4A04-A641-2DC265034293}" srcOrd="2" destOrd="0" presId="urn:microsoft.com/office/officeart/2005/8/layout/process2"/>
    <dgm:cxn modelId="{A059C5EB-35CA-48E8-9E60-494EF31341AF}" type="presParOf" srcId="{53C2F49C-0C30-4DE8-A545-25128050B5D3}" destId="{1644B495-07B1-406D-83D3-977792735487}" srcOrd="3" destOrd="0" presId="urn:microsoft.com/office/officeart/2005/8/layout/process2"/>
    <dgm:cxn modelId="{C148D8BC-ACB3-4CCC-9C13-AFA92679033F}" type="presParOf" srcId="{1644B495-07B1-406D-83D3-977792735487}" destId="{D6B19010-19C2-4B7C-A368-D48567B956C4}" srcOrd="0" destOrd="0" presId="urn:microsoft.com/office/officeart/2005/8/layout/process2"/>
    <dgm:cxn modelId="{A932FF58-B376-4089-8502-F3F67CFCEF45}" type="presParOf" srcId="{53C2F49C-0C30-4DE8-A545-25128050B5D3}" destId="{8523A38A-AC46-4F51-8B42-0C8CF219477B}" srcOrd="4" destOrd="0" presId="urn:microsoft.com/office/officeart/2005/8/layout/process2"/>
    <dgm:cxn modelId="{C1A2A554-F482-4CB8-83FE-D4D9C2EC055B}" type="presParOf" srcId="{53C2F49C-0C30-4DE8-A545-25128050B5D3}" destId="{803D501A-887E-4547-9572-E0ED33CD19C5}" srcOrd="5" destOrd="0" presId="urn:microsoft.com/office/officeart/2005/8/layout/process2"/>
    <dgm:cxn modelId="{3500A697-C1EB-4BC5-B90E-ACCB9EFD08BC}" type="presParOf" srcId="{803D501A-887E-4547-9572-E0ED33CD19C5}" destId="{B16A2674-8023-4E9A-A36F-C654CD2F3113}" srcOrd="0" destOrd="0" presId="urn:microsoft.com/office/officeart/2005/8/layout/process2"/>
    <dgm:cxn modelId="{38EED8C6-A411-48EE-9A24-9E5045F316B3}" type="presParOf" srcId="{53C2F49C-0C30-4DE8-A545-25128050B5D3}" destId="{3F39BCFD-CBBF-4EBB-8322-0F528CE7236F}" srcOrd="6" destOrd="0" presId="urn:microsoft.com/office/officeart/2005/8/layout/process2"/>
    <dgm:cxn modelId="{589394A7-F147-42A1-A36D-7A0D58F50D12}" type="presParOf" srcId="{53C2F49C-0C30-4DE8-A545-25128050B5D3}" destId="{07232702-DB05-4C78-BCA4-ABDBAF892ABA}" srcOrd="7" destOrd="0" presId="urn:microsoft.com/office/officeart/2005/8/layout/process2"/>
    <dgm:cxn modelId="{996645AB-5ECF-4D9A-AC8B-4BB62A870CB7}" type="presParOf" srcId="{07232702-DB05-4C78-BCA4-ABDBAF892ABA}" destId="{6E384167-D9EE-4195-9C1F-DA88C645668F}" srcOrd="0" destOrd="0" presId="urn:microsoft.com/office/officeart/2005/8/layout/process2"/>
    <dgm:cxn modelId="{90C4E17D-3CEA-44F0-A46E-AF45E5B47C75}" type="presParOf" srcId="{53C2F49C-0C30-4DE8-A545-25128050B5D3}" destId="{1FC865FE-4831-4870-8E45-7157923DF0D3}"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880A26-97B2-4767-9210-67C1FC1CDAB3}" type="doc">
      <dgm:prSet loTypeId="urn:microsoft.com/office/officeart/2005/8/layout/process2" loCatId="process" qsTypeId="urn:microsoft.com/office/officeart/2005/8/quickstyle/simple1" qsCatId="simple" csTypeId="urn:microsoft.com/office/officeart/2005/8/colors/accent1_2" csCatId="accent1" phldr="1"/>
      <dgm:spPr/>
    </dgm:pt>
    <dgm:pt modelId="{4C9B4686-2A0E-4AC7-9D94-512D147DE089}">
      <dgm:prSet phldrT="[テキスト]" custT="1"/>
      <dgm:spPr>
        <a:solidFill>
          <a:srgbClr val="155F90"/>
        </a:solidFill>
      </dgm:spPr>
      <dgm:t>
        <a:bodyPr/>
        <a:lstStyle/>
        <a:p>
          <a:r>
            <a:rPr kumimoji="1" lang="en-US" altLang="ja-JP" sz="2200" b="1" dirty="0" err="1"/>
            <a:t>UTokyo</a:t>
          </a:r>
          <a:r>
            <a:rPr kumimoji="1" lang="en-US" altLang="ja-JP" sz="2200" b="1" dirty="0"/>
            <a:t> Slack </a:t>
          </a:r>
          <a:r>
            <a:rPr kumimoji="1" lang="ja-JP" altLang="en-US" sz="2200" b="1" dirty="0"/>
            <a:t>にアクセス</a:t>
          </a:r>
        </a:p>
      </dgm:t>
    </dgm:pt>
    <dgm:pt modelId="{DD3FF3B0-9283-4236-8497-13C9EDEBD56C}" type="parTrans" cxnId="{F5411634-27E1-4431-B495-F265F584FF28}">
      <dgm:prSet/>
      <dgm:spPr/>
      <dgm:t>
        <a:bodyPr/>
        <a:lstStyle/>
        <a:p>
          <a:endParaRPr kumimoji="1" lang="ja-JP" altLang="en-US" sz="2200" b="1"/>
        </a:p>
      </dgm:t>
    </dgm:pt>
    <dgm:pt modelId="{707A5AB8-1ED3-4709-9076-812469297B07}" type="sibTrans" cxnId="{F5411634-27E1-4431-B495-F265F584FF28}">
      <dgm:prSet custT="1"/>
      <dgm:spPr/>
      <dgm:t>
        <a:bodyPr/>
        <a:lstStyle/>
        <a:p>
          <a:endParaRPr kumimoji="1" lang="ja-JP" altLang="en-US" sz="2200" b="1"/>
        </a:p>
      </dgm:t>
    </dgm:pt>
    <dgm:pt modelId="{8742C169-1F40-4C91-8FBC-278E0AF257B2}">
      <dgm:prSet phldrT="[テキスト]" custT="1"/>
      <dgm:spPr>
        <a:solidFill>
          <a:srgbClr val="155F90"/>
        </a:solidFill>
      </dgm:spPr>
      <dgm:t>
        <a:bodyPr/>
        <a:lstStyle/>
        <a:p>
          <a:r>
            <a:rPr kumimoji="1" lang="en-US" altLang="ja-JP" sz="2200" b="1" dirty="0"/>
            <a:t>“</a:t>
          </a:r>
          <a:r>
            <a:rPr kumimoji="1" lang="en-US" altLang="ja-JP" sz="2200" b="1" dirty="0" err="1"/>
            <a:t>UTokyo</a:t>
          </a:r>
          <a:r>
            <a:rPr kumimoji="1" lang="en-US" altLang="ja-JP" sz="2200" b="1" dirty="0"/>
            <a:t> Account </a:t>
          </a:r>
          <a:r>
            <a:rPr kumimoji="1" lang="ja-JP" altLang="en-US" sz="2200" b="1" dirty="0"/>
            <a:t>でサインイン</a:t>
          </a:r>
          <a:r>
            <a:rPr kumimoji="1" lang="en-US" altLang="ja-JP" sz="2200" b="1" dirty="0"/>
            <a:t>”</a:t>
          </a:r>
          <a:endParaRPr kumimoji="1" lang="ja-JP" altLang="en-US" sz="2200" b="1" dirty="0"/>
        </a:p>
      </dgm:t>
    </dgm:pt>
    <dgm:pt modelId="{A8998AEC-1545-4945-AEC0-5C0FC836AF30}" type="parTrans" cxnId="{1AD3B984-8B2E-4BB6-9CE3-CA8825078AC8}">
      <dgm:prSet/>
      <dgm:spPr/>
      <dgm:t>
        <a:bodyPr/>
        <a:lstStyle/>
        <a:p>
          <a:endParaRPr kumimoji="1" lang="ja-JP" altLang="en-US" sz="2200" b="1"/>
        </a:p>
      </dgm:t>
    </dgm:pt>
    <dgm:pt modelId="{E6308FAB-B57D-4C7F-8F61-3AE73BC0F593}" type="sibTrans" cxnId="{1AD3B984-8B2E-4BB6-9CE3-CA8825078AC8}">
      <dgm:prSet custT="1"/>
      <dgm:spPr/>
      <dgm:t>
        <a:bodyPr/>
        <a:lstStyle/>
        <a:p>
          <a:endParaRPr kumimoji="1" lang="ja-JP" altLang="en-US" sz="2200" b="1"/>
        </a:p>
      </dgm:t>
    </dgm:pt>
    <dgm:pt modelId="{EF6D4DAA-43F5-49E1-933E-718BC3204AB7}">
      <dgm:prSet phldrT="[テキスト]" custT="1"/>
      <dgm:spPr>
        <a:solidFill>
          <a:srgbClr val="155F90"/>
        </a:solidFill>
      </dgm:spPr>
      <dgm:t>
        <a:bodyPr anchor="ctr"/>
        <a:lstStyle/>
        <a:p>
          <a:r>
            <a:rPr kumimoji="1" lang="ja-JP" altLang="en-US" sz="2200" b="1" dirty="0"/>
            <a:t>サービス利用規約の確認（初回のみ）</a:t>
          </a:r>
          <a:endParaRPr kumimoji="1" lang="en-US" altLang="ja-JP" sz="2200" b="1" dirty="0"/>
        </a:p>
      </dgm:t>
    </dgm:pt>
    <dgm:pt modelId="{F3B3F350-8F33-4156-9C11-2B023429A7A0}" type="parTrans" cxnId="{B6204B01-24D6-4EFE-823B-D50C8DB79EB0}">
      <dgm:prSet/>
      <dgm:spPr/>
      <dgm:t>
        <a:bodyPr/>
        <a:lstStyle/>
        <a:p>
          <a:endParaRPr kumimoji="1" lang="ja-JP" altLang="en-US" sz="2200" b="1"/>
        </a:p>
      </dgm:t>
    </dgm:pt>
    <dgm:pt modelId="{D55EA009-1A77-4A24-BE7A-63A3FA153403}" type="sibTrans" cxnId="{B6204B01-24D6-4EFE-823B-D50C8DB79EB0}">
      <dgm:prSet custT="1"/>
      <dgm:spPr/>
      <dgm:t>
        <a:bodyPr/>
        <a:lstStyle/>
        <a:p>
          <a:endParaRPr kumimoji="1" lang="ja-JP" altLang="en-US" sz="2200" b="1"/>
        </a:p>
      </dgm:t>
    </dgm:pt>
    <dgm:pt modelId="{8655A44E-2F98-4CC7-9837-642FB7AE3D54}">
      <dgm:prSet phldrT="[テキスト]" custT="1"/>
      <dgm:spPr>
        <a:solidFill>
          <a:srgbClr val="155F90"/>
        </a:solidFill>
      </dgm:spPr>
      <dgm:t>
        <a:bodyPr/>
        <a:lstStyle/>
        <a:p>
          <a:r>
            <a:rPr kumimoji="1" lang="ja-JP" altLang="en-US" sz="2200" b="1" dirty="0"/>
            <a:t>ワークスペース一覧が開く</a:t>
          </a:r>
          <a:endParaRPr kumimoji="1" lang="en-US" altLang="ja-JP" sz="2200" b="1" dirty="0"/>
        </a:p>
      </dgm:t>
    </dgm:pt>
    <dgm:pt modelId="{93E8EF99-9E60-4F5F-9EAC-A16EC58D4D1A}" type="parTrans" cxnId="{6F0230D3-CB19-45DB-AFBE-B577EF5F60B5}">
      <dgm:prSet/>
      <dgm:spPr/>
      <dgm:t>
        <a:bodyPr/>
        <a:lstStyle/>
        <a:p>
          <a:endParaRPr kumimoji="1" lang="ja-JP" altLang="en-US" sz="2200" b="1"/>
        </a:p>
      </dgm:t>
    </dgm:pt>
    <dgm:pt modelId="{078554DB-6495-4A1A-B9AF-449C4A62AFCA}" type="sibTrans" cxnId="{6F0230D3-CB19-45DB-AFBE-B577EF5F60B5}">
      <dgm:prSet custT="1"/>
      <dgm:spPr/>
      <dgm:t>
        <a:bodyPr/>
        <a:lstStyle/>
        <a:p>
          <a:endParaRPr kumimoji="1" lang="ja-JP" altLang="en-US" sz="2200" b="1"/>
        </a:p>
      </dgm:t>
    </dgm:pt>
    <dgm:pt modelId="{1A548D63-DC9F-4E4B-BDF5-72E8D91040FD}">
      <dgm:prSet phldrT="[テキスト]" custT="1"/>
      <dgm:spPr>
        <a:solidFill>
          <a:srgbClr val="155F90"/>
        </a:solidFill>
      </dgm:spPr>
      <dgm:t>
        <a:bodyPr/>
        <a:lstStyle/>
        <a:p>
          <a:r>
            <a:rPr kumimoji="1" lang="ja-JP" altLang="en-US" sz="2200" b="1" dirty="0"/>
            <a:t>参加するワークスペースを選択</a:t>
          </a:r>
          <a:endParaRPr kumimoji="1" lang="en-US" altLang="ja-JP" sz="2200" b="1" dirty="0"/>
        </a:p>
      </dgm:t>
    </dgm:pt>
    <dgm:pt modelId="{55BEE7BF-DE81-4DAA-B502-48D9863A5FC9}" type="parTrans" cxnId="{1701879A-D77D-4624-A90F-7F5FDFE8AF8B}">
      <dgm:prSet/>
      <dgm:spPr/>
      <dgm:t>
        <a:bodyPr/>
        <a:lstStyle/>
        <a:p>
          <a:endParaRPr kumimoji="1" lang="ja-JP" altLang="en-US" sz="2200" b="1"/>
        </a:p>
      </dgm:t>
    </dgm:pt>
    <dgm:pt modelId="{BB29297F-CC8B-422F-BCFD-B6380036BFE6}" type="sibTrans" cxnId="{1701879A-D77D-4624-A90F-7F5FDFE8AF8B}">
      <dgm:prSet/>
      <dgm:spPr/>
      <dgm:t>
        <a:bodyPr/>
        <a:lstStyle/>
        <a:p>
          <a:endParaRPr kumimoji="1" lang="ja-JP" altLang="en-US" sz="2200" b="1"/>
        </a:p>
      </dgm:t>
    </dgm:pt>
    <dgm:pt modelId="{53C2F49C-0C30-4DE8-A545-25128050B5D3}" type="pres">
      <dgm:prSet presAssocID="{99880A26-97B2-4767-9210-67C1FC1CDAB3}" presName="linearFlow" presStyleCnt="0">
        <dgm:presLayoutVars>
          <dgm:resizeHandles val="exact"/>
        </dgm:presLayoutVars>
      </dgm:prSet>
      <dgm:spPr/>
    </dgm:pt>
    <dgm:pt modelId="{47FFED2A-480D-4BFB-A5C8-4E44BAC93641}" type="pres">
      <dgm:prSet presAssocID="{4C9B4686-2A0E-4AC7-9D94-512D147DE089}" presName="node" presStyleLbl="node1" presStyleIdx="0" presStyleCnt="5" custScaleX="279065">
        <dgm:presLayoutVars>
          <dgm:bulletEnabled val="1"/>
        </dgm:presLayoutVars>
      </dgm:prSet>
      <dgm:spPr/>
    </dgm:pt>
    <dgm:pt modelId="{D96A1419-C528-4186-ADF3-3A182DA38637}" type="pres">
      <dgm:prSet presAssocID="{707A5AB8-1ED3-4709-9076-812469297B07}" presName="sibTrans" presStyleLbl="sibTrans2D1" presStyleIdx="0" presStyleCnt="4"/>
      <dgm:spPr/>
    </dgm:pt>
    <dgm:pt modelId="{30ECEB25-DBCE-486B-9167-122B35A1F16D}" type="pres">
      <dgm:prSet presAssocID="{707A5AB8-1ED3-4709-9076-812469297B07}" presName="connectorText" presStyleLbl="sibTrans2D1" presStyleIdx="0" presStyleCnt="4"/>
      <dgm:spPr/>
    </dgm:pt>
    <dgm:pt modelId="{C8EC807C-3DAE-4A04-A641-2DC265034293}" type="pres">
      <dgm:prSet presAssocID="{8742C169-1F40-4C91-8FBC-278E0AF257B2}" presName="node" presStyleLbl="node1" presStyleIdx="1" presStyleCnt="5" custScaleX="279065">
        <dgm:presLayoutVars>
          <dgm:bulletEnabled val="1"/>
        </dgm:presLayoutVars>
      </dgm:prSet>
      <dgm:spPr/>
    </dgm:pt>
    <dgm:pt modelId="{1644B495-07B1-406D-83D3-977792735487}" type="pres">
      <dgm:prSet presAssocID="{E6308FAB-B57D-4C7F-8F61-3AE73BC0F593}" presName="sibTrans" presStyleLbl="sibTrans2D1" presStyleIdx="1" presStyleCnt="4"/>
      <dgm:spPr/>
    </dgm:pt>
    <dgm:pt modelId="{D6B19010-19C2-4B7C-A368-D48567B956C4}" type="pres">
      <dgm:prSet presAssocID="{E6308FAB-B57D-4C7F-8F61-3AE73BC0F593}" presName="connectorText" presStyleLbl="sibTrans2D1" presStyleIdx="1" presStyleCnt="4"/>
      <dgm:spPr/>
    </dgm:pt>
    <dgm:pt modelId="{8523A38A-AC46-4F51-8B42-0C8CF219477B}" type="pres">
      <dgm:prSet presAssocID="{EF6D4DAA-43F5-49E1-933E-718BC3204AB7}" presName="node" presStyleLbl="node1" presStyleIdx="2" presStyleCnt="5" custScaleX="279065">
        <dgm:presLayoutVars>
          <dgm:bulletEnabled val="1"/>
        </dgm:presLayoutVars>
      </dgm:prSet>
      <dgm:spPr/>
    </dgm:pt>
    <dgm:pt modelId="{803D501A-887E-4547-9572-E0ED33CD19C5}" type="pres">
      <dgm:prSet presAssocID="{D55EA009-1A77-4A24-BE7A-63A3FA153403}" presName="sibTrans" presStyleLbl="sibTrans2D1" presStyleIdx="2" presStyleCnt="4"/>
      <dgm:spPr/>
    </dgm:pt>
    <dgm:pt modelId="{B16A2674-8023-4E9A-A36F-C654CD2F3113}" type="pres">
      <dgm:prSet presAssocID="{D55EA009-1A77-4A24-BE7A-63A3FA153403}" presName="connectorText" presStyleLbl="sibTrans2D1" presStyleIdx="2" presStyleCnt="4"/>
      <dgm:spPr/>
    </dgm:pt>
    <dgm:pt modelId="{3F39BCFD-CBBF-4EBB-8322-0F528CE7236F}" type="pres">
      <dgm:prSet presAssocID="{8655A44E-2F98-4CC7-9837-642FB7AE3D54}" presName="node" presStyleLbl="node1" presStyleIdx="3" presStyleCnt="5" custScaleX="279065">
        <dgm:presLayoutVars>
          <dgm:bulletEnabled val="1"/>
        </dgm:presLayoutVars>
      </dgm:prSet>
      <dgm:spPr/>
    </dgm:pt>
    <dgm:pt modelId="{07232702-DB05-4C78-BCA4-ABDBAF892ABA}" type="pres">
      <dgm:prSet presAssocID="{078554DB-6495-4A1A-B9AF-449C4A62AFCA}" presName="sibTrans" presStyleLbl="sibTrans2D1" presStyleIdx="3" presStyleCnt="4"/>
      <dgm:spPr/>
    </dgm:pt>
    <dgm:pt modelId="{6E384167-D9EE-4195-9C1F-DA88C645668F}" type="pres">
      <dgm:prSet presAssocID="{078554DB-6495-4A1A-B9AF-449C4A62AFCA}" presName="connectorText" presStyleLbl="sibTrans2D1" presStyleIdx="3" presStyleCnt="4"/>
      <dgm:spPr/>
    </dgm:pt>
    <dgm:pt modelId="{1FC865FE-4831-4870-8E45-7157923DF0D3}" type="pres">
      <dgm:prSet presAssocID="{1A548D63-DC9F-4E4B-BDF5-72E8D91040FD}" presName="node" presStyleLbl="node1" presStyleIdx="4" presStyleCnt="5" custScaleX="279065">
        <dgm:presLayoutVars>
          <dgm:bulletEnabled val="1"/>
        </dgm:presLayoutVars>
      </dgm:prSet>
      <dgm:spPr/>
    </dgm:pt>
  </dgm:ptLst>
  <dgm:cxnLst>
    <dgm:cxn modelId="{B6204B01-24D6-4EFE-823B-D50C8DB79EB0}" srcId="{99880A26-97B2-4767-9210-67C1FC1CDAB3}" destId="{EF6D4DAA-43F5-49E1-933E-718BC3204AB7}" srcOrd="2" destOrd="0" parTransId="{F3B3F350-8F33-4156-9C11-2B023429A7A0}" sibTransId="{D55EA009-1A77-4A24-BE7A-63A3FA153403}"/>
    <dgm:cxn modelId="{9B1D6C05-D2B7-474E-9229-EC09A2D9C272}" type="presOf" srcId="{D55EA009-1A77-4A24-BE7A-63A3FA153403}" destId="{803D501A-887E-4547-9572-E0ED33CD19C5}" srcOrd="0" destOrd="0" presId="urn:microsoft.com/office/officeart/2005/8/layout/process2"/>
    <dgm:cxn modelId="{AB9A5F26-DBF2-4DCF-8CBF-E139E8F12726}" type="presOf" srcId="{078554DB-6495-4A1A-B9AF-449C4A62AFCA}" destId="{6E384167-D9EE-4195-9C1F-DA88C645668F}" srcOrd="1" destOrd="0" presId="urn:microsoft.com/office/officeart/2005/8/layout/process2"/>
    <dgm:cxn modelId="{F5411634-27E1-4431-B495-F265F584FF28}" srcId="{99880A26-97B2-4767-9210-67C1FC1CDAB3}" destId="{4C9B4686-2A0E-4AC7-9D94-512D147DE089}" srcOrd="0" destOrd="0" parTransId="{DD3FF3B0-9283-4236-8497-13C9EDEBD56C}" sibTransId="{707A5AB8-1ED3-4709-9076-812469297B07}"/>
    <dgm:cxn modelId="{FD68AA64-5AAC-43E0-BB41-DD1914E0528C}" type="presOf" srcId="{E6308FAB-B57D-4C7F-8F61-3AE73BC0F593}" destId="{D6B19010-19C2-4B7C-A368-D48567B956C4}" srcOrd="1" destOrd="0" presId="urn:microsoft.com/office/officeart/2005/8/layout/process2"/>
    <dgm:cxn modelId="{01DF696C-1686-4E9C-BCAC-50205410F693}" type="presOf" srcId="{707A5AB8-1ED3-4709-9076-812469297B07}" destId="{D96A1419-C528-4186-ADF3-3A182DA38637}" srcOrd="0" destOrd="0" presId="urn:microsoft.com/office/officeart/2005/8/layout/process2"/>
    <dgm:cxn modelId="{6044C475-5DEC-4174-A462-53226E213729}" type="presOf" srcId="{078554DB-6495-4A1A-B9AF-449C4A62AFCA}" destId="{07232702-DB05-4C78-BCA4-ABDBAF892ABA}" srcOrd="0" destOrd="0" presId="urn:microsoft.com/office/officeart/2005/8/layout/process2"/>
    <dgm:cxn modelId="{66894B7A-4BBE-4DC8-9A45-1FA7BD25E372}" type="presOf" srcId="{4C9B4686-2A0E-4AC7-9D94-512D147DE089}" destId="{47FFED2A-480D-4BFB-A5C8-4E44BAC93641}" srcOrd="0" destOrd="0" presId="urn:microsoft.com/office/officeart/2005/8/layout/process2"/>
    <dgm:cxn modelId="{1AD3B984-8B2E-4BB6-9CE3-CA8825078AC8}" srcId="{99880A26-97B2-4767-9210-67C1FC1CDAB3}" destId="{8742C169-1F40-4C91-8FBC-278E0AF257B2}" srcOrd="1" destOrd="0" parTransId="{A8998AEC-1545-4945-AEC0-5C0FC836AF30}" sibTransId="{E6308FAB-B57D-4C7F-8F61-3AE73BC0F593}"/>
    <dgm:cxn modelId="{49AD5F86-F24F-4C0A-9E9B-D24601719DBD}" type="presOf" srcId="{707A5AB8-1ED3-4709-9076-812469297B07}" destId="{30ECEB25-DBCE-486B-9167-122B35A1F16D}" srcOrd="1" destOrd="0" presId="urn:microsoft.com/office/officeart/2005/8/layout/process2"/>
    <dgm:cxn modelId="{1701879A-D77D-4624-A90F-7F5FDFE8AF8B}" srcId="{99880A26-97B2-4767-9210-67C1FC1CDAB3}" destId="{1A548D63-DC9F-4E4B-BDF5-72E8D91040FD}" srcOrd="4" destOrd="0" parTransId="{55BEE7BF-DE81-4DAA-B502-48D9863A5FC9}" sibTransId="{BB29297F-CC8B-422F-BCFD-B6380036BFE6}"/>
    <dgm:cxn modelId="{AF17CCB0-1667-414E-9B71-6635E64FC26C}" type="presOf" srcId="{8742C169-1F40-4C91-8FBC-278E0AF257B2}" destId="{C8EC807C-3DAE-4A04-A641-2DC265034293}" srcOrd="0" destOrd="0" presId="urn:microsoft.com/office/officeart/2005/8/layout/process2"/>
    <dgm:cxn modelId="{8FE604C5-6E3A-4602-B3BC-D4AE21C595BE}" type="presOf" srcId="{E6308FAB-B57D-4C7F-8F61-3AE73BC0F593}" destId="{1644B495-07B1-406D-83D3-977792735487}" srcOrd="0" destOrd="0" presId="urn:microsoft.com/office/officeart/2005/8/layout/process2"/>
    <dgm:cxn modelId="{E47C17C6-15BC-4D23-93EC-F1A4937CF58B}" type="presOf" srcId="{EF6D4DAA-43F5-49E1-933E-718BC3204AB7}" destId="{8523A38A-AC46-4F51-8B42-0C8CF219477B}" srcOrd="0" destOrd="0" presId="urn:microsoft.com/office/officeart/2005/8/layout/process2"/>
    <dgm:cxn modelId="{A20A05CE-00B0-4687-BD8F-12ACC88EDA7D}" type="presOf" srcId="{99880A26-97B2-4767-9210-67C1FC1CDAB3}" destId="{53C2F49C-0C30-4DE8-A545-25128050B5D3}" srcOrd="0" destOrd="0" presId="urn:microsoft.com/office/officeart/2005/8/layout/process2"/>
    <dgm:cxn modelId="{6F0230D3-CB19-45DB-AFBE-B577EF5F60B5}" srcId="{99880A26-97B2-4767-9210-67C1FC1CDAB3}" destId="{8655A44E-2F98-4CC7-9837-642FB7AE3D54}" srcOrd="3" destOrd="0" parTransId="{93E8EF99-9E60-4F5F-9EAC-A16EC58D4D1A}" sibTransId="{078554DB-6495-4A1A-B9AF-449C4A62AFCA}"/>
    <dgm:cxn modelId="{5924A4D6-CD0C-43BC-9621-D56B53845C09}" type="presOf" srcId="{D55EA009-1A77-4A24-BE7A-63A3FA153403}" destId="{B16A2674-8023-4E9A-A36F-C654CD2F3113}" srcOrd="1" destOrd="0" presId="urn:microsoft.com/office/officeart/2005/8/layout/process2"/>
    <dgm:cxn modelId="{550FE1DD-9DEF-4441-9A39-F6748DF8A241}" type="presOf" srcId="{8655A44E-2F98-4CC7-9837-642FB7AE3D54}" destId="{3F39BCFD-CBBF-4EBB-8322-0F528CE7236F}" srcOrd="0" destOrd="0" presId="urn:microsoft.com/office/officeart/2005/8/layout/process2"/>
    <dgm:cxn modelId="{A746F7FA-E895-497E-B3CF-EA092EA62143}" type="presOf" srcId="{1A548D63-DC9F-4E4B-BDF5-72E8D91040FD}" destId="{1FC865FE-4831-4870-8E45-7157923DF0D3}" srcOrd="0" destOrd="0" presId="urn:microsoft.com/office/officeart/2005/8/layout/process2"/>
    <dgm:cxn modelId="{83938E1C-3B66-4859-ADB8-E7FE5CCEC522}" type="presParOf" srcId="{53C2F49C-0C30-4DE8-A545-25128050B5D3}" destId="{47FFED2A-480D-4BFB-A5C8-4E44BAC93641}" srcOrd="0" destOrd="0" presId="urn:microsoft.com/office/officeart/2005/8/layout/process2"/>
    <dgm:cxn modelId="{D9888770-4DC0-4BBE-A881-C4C89D0EDEDF}" type="presParOf" srcId="{53C2F49C-0C30-4DE8-A545-25128050B5D3}" destId="{D96A1419-C528-4186-ADF3-3A182DA38637}" srcOrd="1" destOrd="0" presId="urn:microsoft.com/office/officeart/2005/8/layout/process2"/>
    <dgm:cxn modelId="{EEBC086D-C2CD-4E07-B78D-11F25F6E3330}" type="presParOf" srcId="{D96A1419-C528-4186-ADF3-3A182DA38637}" destId="{30ECEB25-DBCE-486B-9167-122B35A1F16D}" srcOrd="0" destOrd="0" presId="urn:microsoft.com/office/officeart/2005/8/layout/process2"/>
    <dgm:cxn modelId="{E250745A-5F36-46BA-A951-79AE6E5E3176}" type="presParOf" srcId="{53C2F49C-0C30-4DE8-A545-25128050B5D3}" destId="{C8EC807C-3DAE-4A04-A641-2DC265034293}" srcOrd="2" destOrd="0" presId="urn:microsoft.com/office/officeart/2005/8/layout/process2"/>
    <dgm:cxn modelId="{A059C5EB-35CA-48E8-9E60-494EF31341AF}" type="presParOf" srcId="{53C2F49C-0C30-4DE8-A545-25128050B5D3}" destId="{1644B495-07B1-406D-83D3-977792735487}" srcOrd="3" destOrd="0" presId="urn:microsoft.com/office/officeart/2005/8/layout/process2"/>
    <dgm:cxn modelId="{C148D8BC-ACB3-4CCC-9C13-AFA92679033F}" type="presParOf" srcId="{1644B495-07B1-406D-83D3-977792735487}" destId="{D6B19010-19C2-4B7C-A368-D48567B956C4}" srcOrd="0" destOrd="0" presId="urn:microsoft.com/office/officeart/2005/8/layout/process2"/>
    <dgm:cxn modelId="{A932FF58-B376-4089-8502-F3F67CFCEF45}" type="presParOf" srcId="{53C2F49C-0C30-4DE8-A545-25128050B5D3}" destId="{8523A38A-AC46-4F51-8B42-0C8CF219477B}" srcOrd="4" destOrd="0" presId="urn:microsoft.com/office/officeart/2005/8/layout/process2"/>
    <dgm:cxn modelId="{C1A2A554-F482-4CB8-83FE-D4D9C2EC055B}" type="presParOf" srcId="{53C2F49C-0C30-4DE8-A545-25128050B5D3}" destId="{803D501A-887E-4547-9572-E0ED33CD19C5}" srcOrd="5" destOrd="0" presId="urn:microsoft.com/office/officeart/2005/8/layout/process2"/>
    <dgm:cxn modelId="{3500A697-C1EB-4BC5-B90E-ACCB9EFD08BC}" type="presParOf" srcId="{803D501A-887E-4547-9572-E0ED33CD19C5}" destId="{B16A2674-8023-4E9A-A36F-C654CD2F3113}" srcOrd="0" destOrd="0" presId="urn:microsoft.com/office/officeart/2005/8/layout/process2"/>
    <dgm:cxn modelId="{38EED8C6-A411-48EE-9A24-9E5045F316B3}" type="presParOf" srcId="{53C2F49C-0C30-4DE8-A545-25128050B5D3}" destId="{3F39BCFD-CBBF-4EBB-8322-0F528CE7236F}" srcOrd="6" destOrd="0" presId="urn:microsoft.com/office/officeart/2005/8/layout/process2"/>
    <dgm:cxn modelId="{589394A7-F147-42A1-A36D-7A0D58F50D12}" type="presParOf" srcId="{53C2F49C-0C30-4DE8-A545-25128050B5D3}" destId="{07232702-DB05-4C78-BCA4-ABDBAF892ABA}" srcOrd="7" destOrd="0" presId="urn:microsoft.com/office/officeart/2005/8/layout/process2"/>
    <dgm:cxn modelId="{996645AB-5ECF-4D9A-AC8B-4BB62A870CB7}" type="presParOf" srcId="{07232702-DB05-4C78-BCA4-ABDBAF892ABA}" destId="{6E384167-D9EE-4195-9C1F-DA88C645668F}" srcOrd="0" destOrd="0" presId="urn:microsoft.com/office/officeart/2005/8/layout/process2"/>
    <dgm:cxn modelId="{90C4E17D-3CEA-44F0-A46E-AF45E5B47C75}" type="presParOf" srcId="{53C2F49C-0C30-4DE8-A545-25128050B5D3}" destId="{1FC865FE-4831-4870-8E45-7157923DF0D3}"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BB0F2F6-3C1D-8441-A8CC-368A4B2D3323}"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kumimoji="1" lang="ja-JP" altLang="en-US"/>
        </a:p>
      </dgm:t>
    </dgm:pt>
    <dgm:pt modelId="{EA2DD578-C771-4C42-977F-8C19A3E14E91}">
      <dgm:prSet phldrT="[テキスト]"/>
      <dgm:spPr>
        <a:solidFill>
          <a:srgbClr val="0A5DFF"/>
        </a:solidFill>
      </dgm:spPr>
      <dgm:t>
        <a:bodyPr/>
        <a:lstStyle/>
        <a:p>
          <a:r>
            <a:rPr kumimoji="1" lang="en-US" altLang="ja-JP" dirty="0">
              <a:latin typeface="Calibri" panose="020F0502020204030204" pitchFamily="34" charset="0"/>
              <a:ea typeface="Calibri" panose="020F0502020204030204" pitchFamily="34" charset="0"/>
              <a:cs typeface="Calibri" panose="020F0502020204030204" pitchFamily="34" charset="0"/>
            </a:rPr>
            <a:t>Zoom</a:t>
          </a:r>
          <a:endParaRPr kumimoji="1" lang="ja-JP" altLang="en-US" dirty="0">
            <a:latin typeface="Calibri" panose="020F0502020204030204" pitchFamily="34" charset="0"/>
            <a:cs typeface="Calibri" panose="020F0502020204030204" pitchFamily="34" charset="0"/>
          </a:endParaRPr>
        </a:p>
      </dgm:t>
    </dgm:pt>
    <dgm:pt modelId="{72F53BBC-488B-DA40-B682-272EF8049C68}" type="parTrans" cxnId="{E80724B1-963A-8E4D-A172-1654966D6F3A}">
      <dgm:prSet/>
      <dgm:spPr/>
      <dgm:t>
        <a:bodyPr/>
        <a:lstStyle/>
        <a:p>
          <a:endParaRPr kumimoji="1" lang="ja-JP" altLang="en-US">
            <a:latin typeface="Calibri" panose="020F0502020204030204" pitchFamily="34" charset="0"/>
            <a:cs typeface="Calibri" panose="020F0502020204030204" pitchFamily="34" charset="0"/>
          </a:endParaRPr>
        </a:p>
      </dgm:t>
    </dgm:pt>
    <dgm:pt modelId="{288CBB06-F414-A94A-A9DC-C42394929C5F}" type="sibTrans" cxnId="{E80724B1-963A-8E4D-A172-1654966D6F3A}">
      <dgm:prSet/>
      <dgm:spPr/>
      <dgm:t>
        <a:bodyPr/>
        <a:lstStyle/>
        <a:p>
          <a:endParaRPr kumimoji="1" lang="ja-JP" altLang="en-US">
            <a:latin typeface="Calibri" panose="020F0502020204030204" pitchFamily="34" charset="0"/>
            <a:cs typeface="Calibri" panose="020F0502020204030204" pitchFamily="34" charset="0"/>
          </a:endParaRPr>
        </a:p>
      </dgm:t>
    </dgm:pt>
    <dgm:pt modelId="{DC11DAB5-7607-7B41-92D6-007717C3EF79}">
      <dgm:prSet phldrT="[テキスト]" custT="1"/>
      <dgm:spPr>
        <a:solidFill>
          <a:srgbClr val="4B144B"/>
        </a:solidFill>
      </dgm:spPr>
      <dgm:t>
        <a:bodyPr/>
        <a:lstStyle/>
        <a:p>
          <a:r>
            <a:rPr kumimoji="1" lang="en-US" altLang="ja-JP" sz="28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2800" dirty="0">
              <a:latin typeface="Calibri" panose="020F0502020204030204" pitchFamily="34" charset="0"/>
              <a:ea typeface="Calibri" panose="020F0502020204030204" pitchFamily="34" charset="0"/>
              <a:cs typeface="Calibri" panose="020F0502020204030204" pitchFamily="34" charset="0"/>
            </a:rPr>
            <a:t> Slack</a:t>
          </a:r>
          <a:endParaRPr kumimoji="1" lang="ja-JP" altLang="en-US" sz="2800" dirty="0">
            <a:latin typeface="Calibri" panose="020F0502020204030204" pitchFamily="34" charset="0"/>
            <a:cs typeface="Calibri" panose="020F0502020204030204" pitchFamily="34" charset="0"/>
          </a:endParaRPr>
        </a:p>
      </dgm:t>
    </dgm:pt>
    <dgm:pt modelId="{E35A4582-613F-A348-BB47-1AE5BE640FB1}" type="parTrans" cxnId="{132BC5D1-5E86-DD4D-9320-732CFB77DCDA}">
      <dgm:prSet/>
      <dgm:spPr/>
      <dgm:t>
        <a:bodyPr/>
        <a:lstStyle/>
        <a:p>
          <a:endParaRPr kumimoji="1" lang="ja-JP" altLang="en-US">
            <a:latin typeface="Calibri" panose="020F0502020204030204" pitchFamily="34" charset="0"/>
            <a:cs typeface="Calibri" panose="020F0502020204030204" pitchFamily="34" charset="0"/>
          </a:endParaRPr>
        </a:p>
      </dgm:t>
    </dgm:pt>
    <dgm:pt modelId="{6D8512AF-C42B-5A4E-9B21-07726EF78D96}" type="sibTrans" cxnId="{132BC5D1-5E86-DD4D-9320-732CFB77DCDA}">
      <dgm:prSet/>
      <dgm:spPr/>
      <dgm:t>
        <a:bodyPr/>
        <a:lstStyle/>
        <a:p>
          <a:endParaRPr kumimoji="1" lang="ja-JP" altLang="en-US">
            <a:latin typeface="Calibri" panose="020F0502020204030204" pitchFamily="34" charset="0"/>
            <a:cs typeface="Calibri" panose="020F0502020204030204" pitchFamily="34" charset="0"/>
          </a:endParaRPr>
        </a:p>
      </dgm:t>
    </dgm:pt>
    <dgm:pt modelId="{28D14FB3-8D5C-1841-B395-F120265C3A18}">
      <dgm:prSet phldrT="[テキスト]" custT="1"/>
      <dgm:spPr>
        <a:solidFill>
          <a:schemeClr val="bg1">
            <a:lumMod val="85000"/>
          </a:schemeClr>
        </a:solidFill>
      </dgm:spPr>
      <dgm:t>
        <a:bodyPr/>
        <a:lstStyle/>
        <a:p>
          <a:r>
            <a:rPr kumimoji="1" lang="en-US" altLang="ja-JP" sz="2000" dirty="0">
              <a:solidFill>
                <a:schemeClr val="tx1"/>
              </a:solidFill>
              <a:latin typeface="Calibri" panose="020F0502020204030204" pitchFamily="34" charset="0"/>
              <a:ea typeface="Calibri" panose="020F0502020204030204" pitchFamily="34" charset="0"/>
              <a:cs typeface="Calibri" panose="020F0502020204030204" pitchFamily="34" charset="0"/>
            </a:rPr>
            <a:t>ECCS Cloud Email</a:t>
          </a:r>
        </a:p>
        <a:p>
          <a:r>
            <a:rPr kumimoji="1" lang="en-US" altLang="ja-JP" sz="32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kumimoji="1" lang="en-US" altLang="ja-JP" sz="3200" dirty="0">
              <a:solidFill>
                <a:srgbClr val="4A83F0"/>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200" dirty="0">
              <a:solidFill>
                <a:srgbClr val="E63137"/>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200" dirty="0">
              <a:solidFill>
                <a:srgbClr val="FAC81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200" dirty="0">
              <a:solidFill>
                <a:srgbClr val="4A83F0"/>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200" dirty="0">
              <a:solidFill>
                <a:srgbClr val="53C052"/>
              </a:solidFill>
              <a:latin typeface="Calibri" panose="020F0502020204030204" pitchFamily="34" charset="0"/>
              <a:ea typeface="Calibri" panose="020F0502020204030204" pitchFamily="34" charset="0"/>
              <a:cs typeface="Calibri" panose="020F0502020204030204" pitchFamily="34" charset="0"/>
            </a:rPr>
            <a:t>l</a:t>
          </a:r>
          <a:r>
            <a:rPr kumimoji="1" lang="en-US" altLang="ja-JP" sz="3200" dirty="0">
              <a:solidFill>
                <a:srgbClr val="E9303A"/>
              </a:solidFill>
              <a:latin typeface="Calibri" panose="020F0502020204030204" pitchFamily="34" charset="0"/>
              <a:ea typeface="Calibri" panose="020F0502020204030204" pitchFamily="34" charset="0"/>
              <a:cs typeface="Calibri" panose="020F0502020204030204" pitchFamily="34" charset="0"/>
            </a:rPr>
            <a:t>e</a:t>
          </a:r>
          <a:r>
            <a:rPr kumimoji="1" lang="en-US" altLang="ja-JP" sz="3200"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kumimoji="1" lang="ja-JP" altLang="en-US" sz="3200" dirty="0">
            <a:solidFill>
              <a:schemeClr val="tx1"/>
            </a:solidFill>
            <a:latin typeface="Calibri" panose="020F0502020204030204" pitchFamily="34" charset="0"/>
            <a:cs typeface="Calibri" panose="020F0502020204030204" pitchFamily="34" charset="0"/>
          </a:endParaRPr>
        </a:p>
      </dgm:t>
    </dgm:pt>
    <dgm:pt modelId="{04851F27-38E0-7E47-8051-1293437A3669}" type="parTrans" cxnId="{A1EB932D-E5ED-7341-9D72-1FEE69C9CDCA}">
      <dgm:prSet/>
      <dgm:spPr/>
      <dgm:t>
        <a:bodyPr/>
        <a:lstStyle/>
        <a:p>
          <a:endParaRPr kumimoji="1" lang="ja-JP" altLang="en-US">
            <a:latin typeface="Calibri" panose="020F0502020204030204" pitchFamily="34" charset="0"/>
            <a:cs typeface="Calibri" panose="020F0502020204030204" pitchFamily="34" charset="0"/>
          </a:endParaRPr>
        </a:p>
      </dgm:t>
    </dgm:pt>
    <dgm:pt modelId="{699C7A26-5D43-7040-B470-C4E413F6B259}" type="sibTrans" cxnId="{A1EB932D-E5ED-7341-9D72-1FEE69C9CDCA}">
      <dgm:prSet/>
      <dgm:spPr/>
      <dgm:t>
        <a:bodyPr/>
        <a:lstStyle/>
        <a:p>
          <a:endParaRPr kumimoji="1" lang="ja-JP" altLang="en-US">
            <a:latin typeface="Calibri" panose="020F0502020204030204" pitchFamily="34" charset="0"/>
            <a:cs typeface="Calibri" panose="020F0502020204030204" pitchFamily="34" charset="0"/>
          </a:endParaRPr>
        </a:p>
      </dgm:t>
    </dgm:pt>
    <dgm:pt modelId="{0C29EE93-9FA7-0548-BA40-369735B80C21}">
      <dgm:prSet phldrT="[テキスト]"/>
      <dgm:spPr>
        <a:solidFill>
          <a:srgbClr val="00A3EF"/>
        </a:solidFill>
      </dgm:spPr>
      <dgm:t>
        <a:bodyPr/>
        <a:lstStyle/>
        <a:p>
          <a:r>
            <a:rPr kumimoji="1" lang="en-US" altLang="ja-JP" dirty="0">
              <a:latin typeface="Calibri" panose="020F0502020204030204" pitchFamily="34" charset="0"/>
              <a:ea typeface="Calibri" panose="020F0502020204030204" pitchFamily="34" charset="0"/>
              <a:cs typeface="Calibri" panose="020F0502020204030204" pitchFamily="34" charset="0"/>
            </a:rPr>
            <a:t>Microsoft</a:t>
          </a:r>
          <a:endParaRPr kumimoji="1" lang="ja-JP" altLang="en-US">
            <a:latin typeface="Calibri" panose="020F0502020204030204" pitchFamily="34" charset="0"/>
            <a:cs typeface="Calibri" panose="020F0502020204030204" pitchFamily="34" charset="0"/>
          </a:endParaRPr>
        </a:p>
      </dgm:t>
    </dgm:pt>
    <dgm:pt modelId="{929E6B8D-308E-C049-8A3E-86D3381135D5}" type="parTrans" cxnId="{DA6D326A-B9E6-CF4E-B630-0F8628D994B7}">
      <dgm:prSet/>
      <dgm:spPr/>
      <dgm:t>
        <a:bodyPr/>
        <a:lstStyle/>
        <a:p>
          <a:endParaRPr kumimoji="1" lang="ja-JP" altLang="en-US">
            <a:latin typeface="Calibri" panose="020F0502020204030204" pitchFamily="34" charset="0"/>
            <a:cs typeface="Calibri" panose="020F0502020204030204" pitchFamily="34" charset="0"/>
          </a:endParaRPr>
        </a:p>
      </dgm:t>
    </dgm:pt>
    <dgm:pt modelId="{AC7A65E0-0F87-8B47-929B-3C544FC1673E}" type="sibTrans" cxnId="{DA6D326A-B9E6-CF4E-B630-0F8628D994B7}">
      <dgm:prSet/>
      <dgm:spPr/>
      <dgm:t>
        <a:bodyPr/>
        <a:lstStyle/>
        <a:p>
          <a:endParaRPr kumimoji="1" lang="ja-JP" altLang="en-US">
            <a:latin typeface="Calibri" panose="020F0502020204030204" pitchFamily="34" charset="0"/>
            <a:cs typeface="Calibri" panose="020F0502020204030204" pitchFamily="34" charset="0"/>
          </a:endParaRPr>
        </a:p>
      </dgm:t>
    </dgm:pt>
    <dgm:pt modelId="{C0442CF1-5CF7-1C4A-9FA3-A8866166F4AE}" type="pres">
      <dgm:prSet presAssocID="{8BB0F2F6-3C1D-8441-A8CC-368A4B2D3323}" presName="diagram" presStyleCnt="0">
        <dgm:presLayoutVars>
          <dgm:dir/>
          <dgm:resizeHandles val="exact"/>
        </dgm:presLayoutVars>
      </dgm:prSet>
      <dgm:spPr/>
    </dgm:pt>
    <dgm:pt modelId="{6AD79C86-1AA3-2246-A68E-8F03CB831753}" type="pres">
      <dgm:prSet presAssocID="{EA2DD578-C771-4C42-977F-8C19A3E14E91}" presName="node" presStyleLbl="node1" presStyleIdx="0" presStyleCnt="4">
        <dgm:presLayoutVars>
          <dgm:bulletEnabled val="1"/>
        </dgm:presLayoutVars>
      </dgm:prSet>
      <dgm:spPr/>
    </dgm:pt>
    <dgm:pt modelId="{BAB1534E-D5AC-224E-A6FE-F3458A592AF0}" type="pres">
      <dgm:prSet presAssocID="{288CBB06-F414-A94A-A9DC-C42394929C5F}" presName="sibTrans" presStyleCnt="0"/>
      <dgm:spPr/>
    </dgm:pt>
    <dgm:pt modelId="{E6A8E393-A1A7-2645-82F7-08A8FD6A528B}" type="pres">
      <dgm:prSet presAssocID="{DC11DAB5-7607-7B41-92D6-007717C3EF79}" presName="node" presStyleLbl="node1" presStyleIdx="1" presStyleCnt="4">
        <dgm:presLayoutVars>
          <dgm:bulletEnabled val="1"/>
        </dgm:presLayoutVars>
      </dgm:prSet>
      <dgm:spPr/>
    </dgm:pt>
    <dgm:pt modelId="{0A317A95-87E6-F946-87ED-ADEDEF188DBE}" type="pres">
      <dgm:prSet presAssocID="{6D8512AF-C42B-5A4E-9B21-07726EF78D96}" presName="sibTrans" presStyleCnt="0"/>
      <dgm:spPr/>
    </dgm:pt>
    <dgm:pt modelId="{8395C063-3378-A149-8452-70BD44B4C15C}" type="pres">
      <dgm:prSet presAssocID="{28D14FB3-8D5C-1841-B395-F120265C3A18}" presName="node" presStyleLbl="node1" presStyleIdx="2" presStyleCnt="4">
        <dgm:presLayoutVars>
          <dgm:bulletEnabled val="1"/>
        </dgm:presLayoutVars>
      </dgm:prSet>
      <dgm:spPr/>
    </dgm:pt>
    <dgm:pt modelId="{013D9876-39EC-DA4E-913F-50C5D0B078B2}" type="pres">
      <dgm:prSet presAssocID="{699C7A26-5D43-7040-B470-C4E413F6B259}" presName="sibTrans" presStyleCnt="0"/>
      <dgm:spPr/>
    </dgm:pt>
    <dgm:pt modelId="{5C507474-11E2-4B41-956A-2F83A706F0AE}" type="pres">
      <dgm:prSet presAssocID="{0C29EE93-9FA7-0548-BA40-369735B80C21}" presName="node" presStyleLbl="node1" presStyleIdx="3" presStyleCnt="4">
        <dgm:presLayoutVars>
          <dgm:bulletEnabled val="1"/>
        </dgm:presLayoutVars>
      </dgm:prSet>
      <dgm:spPr/>
    </dgm:pt>
  </dgm:ptLst>
  <dgm:cxnLst>
    <dgm:cxn modelId="{5AF0C929-CF9E-B047-B538-2D012868C283}" type="presOf" srcId="{EA2DD578-C771-4C42-977F-8C19A3E14E91}" destId="{6AD79C86-1AA3-2246-A68E-8F03CB831753}" srcOrd="0" destOrd="0" presId="urn:microsoft.com/office/officeart/2005/8/layout/default"/>
    <dgm:cxn modelId="{A1EB932D-E5ED-7341-9D72-1FEE69C9CDCA}" srcId="{8BB0F2F6-3C1D-8441-A8CC-368A4B2D3323}" destId="{28D14FB3-8D5C-1841-B395-F120265C3A18}" srcOrd="2" destOrd="0" parTransId="{04851F27-38E0-7E47-8051-1293437A3669}" sibTransId="{699C7A26-5D43-7040-B470-C4E413F6B259}"/>
    <dgm:cxn modelId="{88413A5B-2A26-884B-9FC6-A4538FBF3B0A}" type="presOf" srcId="{DC11DAB5-7607-7B41-92D6-007717C3EF79}" destId="{E6A8E393-A1A7-2645-82F7-08A8FD6A528B}" srcOrd="0" destOrd="0" presId="urn:microsoft.com/office/officeart/2005/8/layout/default"/>
    <dgm:cxn modelId="{DA6D326A-B9E6-CF4E-B630-0F8628D994B7}" srcId="{8BB0F2F6-3C1D-8441-A8CC-368A4B2D3323}" destId="{0C29EE93-9FA7-0548-BA40-369735B80C21}" srcOrd="3" destOrd="0" parTransId="{929E6B8D-308E-C049-8A3E-86D3381135D5}" sibTransId="{AC7A65E0-0F87-8B47-929B-3C544FC1673E}"/>
    <dgm:cxn modelId="{96DECB74-3131-344D-9315-51BA590A6C40}" type="presOf" srcId="{8BB0F2F6-3C1D-8441-A8CC-368A4B2D3323}" destId="{C0442CF1-5CF7-1C4A-9FA3-A8866166F4AE}" srcOrd="0" destOrd="0" presId="urn:microsoft.com/office/officeart/2005/8/layout/default"/>
    <dgm:cxn modelId="{E80724B1-963A-8E4D-A172-1654966D6F3A}" srcId="{8BB0F2F6-3C1D-8441-A8CC-368A4B2D3323}" destId="{EA2DD578-C771-4C42-977F-8C19A3E14E91}" srcOrd="0" destOrd="0" parTransId="{72F53BBC-488B-DA40-B682-272EF8049C68}" sibTransId="{288CBB06-F414-A94A-A9DC-C42394929C5F}"/>
    <dgm:cxn modelId="{132BC5D1-5E86-DD4D-9320-732CFB77DCDA}" srcId="{8BB0F2F6-3C1D-8441-A8CC-368A4B2D3323}" destId="{DC11DAB5-7607-7B41-92D6-007717C3EF79}" srcOrd="1" destOrd="0" parTransId="{E35A4582-613F-A348-BB47-1AE5BE640FB1}" sibTransId="{6D8512AF-C42B-5A4E-9B21-07726EF78D96}"/>
    <dgm:cxn modelId="{CCC3C6D8-487C-1646-B33D-6F9E013503AF}" type="presOf" srcId="{28D14FB3-8D5C-1841-B395-F120265C3A18}" destId="{8395C063-3378-A149-8452-70BD44B4C15C}" srcOrd="0" destOrd="0" presId="urn:microsoft.com/office/officeart/2005/8/layout/default"/>
    <dgm:cxn modelId="{B024E6EC-9293-B441-BAFC-7957B9366E15}" type="presOf" srcId="{0C29EE93-9FA7-0548-BA40-369735B80C21}" destId="{5C507474-11E2-4B41-956A-2F83A706F0AE}" srcOrd="0" destOrd="0" presId="urn:microsoft.com/office/officeart/2005/8/layout/default"/>
    <dgm:cxn modelId="{5054C6A4-FF03-124E-8FEE-6DA50D6EB3F8}" type="presParOf" srcId="{C0442CF1-5CF7-1C4A-9FA3-A8866166F4AE}" destId="{6AD79C86-1AA3-2246-A68E-8F03CB831753}" srcOrd="0" destOrd="0" presId="urn:microsoft.com/office/officeart/2005/8/layout/default"/>
    <dgm:cxn modelId="{94F94FAD-4D5D-E84C-8DE6-83484B55D95B}" type="presParOf" srcId="{C0442CF1-5CF7-1C4A-9FA3-A8866166F4AE}" destId="{BAB1534E-D5AC-224E-A6FE-F3458A592AF0}" srcOrd="1" destOrd="0" presId="urn:microsoft.com/office/officeart/2005/8/layout/default"/>
    <dgm:cxn modelId="{0333F829-C70F-AF48-A131-8EA838FF33ED}" type="presParOf" srcId="{C0442CF1-5CF7-1C4A-9FA3-A8866166F4AE}" destId="{E6A8E393-A1A7-2645-82F7-08A8FD6A528B}" srcOrd="2" destOrd="0" presId="urn:microsoft.com/office/officeart/2005/8/layout/default"/>
    <dgm:cxn modelId="{0D4BF637-9880-E44D-9B87-95B62209EA48}" type="presParOf" srcId="{C0442CF1-5CF7-1C4A-9FA3-A8866166F4AE}" destId="{0A317A95-87E6-F946-87ED-ADEDEF188DBE}" srcOrd="3" destOrd="0" presId="urn:microsoft.com/office/officeart/2005/8/layout/default"/>
    <dgm:cxn modelId="{6C773F46-F060-8E45-BFC9-275DFC428ED6}" type="presParOf" srcId="{C0442CF1-5CF7-1C4A-9FA3-A8866166F4AE}" destId="{8395C063-3378-A149-8452-70BD44B4C15C}" srcOrd="4" destOrd="0" presId="urn:microsoft.com/office/officeart/2005/8/layout/default"/>
    <dgm:cxn modelId="{70D20937-E3BA-624D-A6DE-615793636F0C}" type="presParOf" srcId="{C0442CF1-5CF7-1C4A-9FA3-A8866166F4AE}" destId="{013D9876-39EC-DA4E-913F-50C5D0B078B2}" srcOrd="5" destOrd="0" presId="urn:microsoft.com/office/officeart/2005/8/layout/default"/>
    <dgm:cxn modelId="{517A4C70-D629-574A-841B-1F8CEB0548EE}" type="presParOf" srcId="{C0442CF1-5CF7-1C4A-9FA3-A8866166F4AE}" destId="{5C507474-11E2-4B41-956A-2F83A706F0AE}"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FFED2A-480D-4BFB-A5C8-4E44BAC93641}">
      <dsp:nvSpPr>
        <dsp:cNvPr id="0" name=""/>
        <dsp:cNvSpPr/>
      </dsp:nvSpPr>
      <dsp:spPr>
        <a:xfrm>
          <a:off x="0" y="3173"/>
          <a:ext cx="5034068" cy="742064"/>
        </a:xfrm>
        <a:prstGeom prst="roundRect">
          <a:avLst>
            <a:gd name="adj" fmla="val 10000"/>
          </a:avLst>
        </a:prstGeom>
        <a:solidFill>
          <a:srgbClr val="155F9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en-US" altLang="ja-JP" sz="2200" b="1" kern="1200" dirty="0" err="1"/>
            <a:t>UTokyo</a:t>
          </a:r>
          <a:r>
            <a:rPr kumimoji="1" lang="en-US" altLang="ja-JP" sz="2200" b="1" kern="1200" dirty="0"/>
            <a:t> Slack </a:t>
          </a:r>
          <a:r>
            <a:rPr kumimoji="1" lang="ja-JP" altLang="en-US" sz="2200" b="1" kern="1200" dirty="0"/>
            <a:t>にアクセス</a:t>
          </a:r>
        </a:p>
      </dsp:txBody>
      <dsp:txXfrm>
        <a:off x="21734" y="24907"/>
        <a:ext cx="4990600" cy="698596"/>
      </dsp:txXfrm>
    </dsp:sp>
    <dsp:sp modelId="{D96A1419-C528-4186-ADF3-3A182DA38637}">
      <dsp:nvSpPr>
        <dsp:cNvPr id="0" name=""/>
        <dsp:cNvSpPr/>
      </dsp:nvSpPr>
      <dsp:spPr>
        <a:xfrm rot="5400000">
          <a:off x="2377896" y="763789"/>
          <a:ext cx="278274" cy="3339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kumimoji="1" lang="ja-JP" altLang="en-US" sz="2200" b="1" kern="1200"/>
        </a:p>
      </dsp:txBody>
      <dsp:txXfrm rot="-5400000">
        <a:off x="2416855" y="791616"/>
        <a:ext cx="200356" cy="194792"/>
      </dsp:txXfrm>
    </dsp:sp>
    <dsp:sp modelId="{C8EC807C-3DAE-4A04-A641-2DC265034293}">
      <dsp:nvSpPr>
        <dsp:cNvPr id="0" name=""/>
        <dsp:cNvSpPr/>
      </dsp:nvSpPr>
      <dsp:spPr>
        <a:xfrm>
          <a:off x="0" y="1116270"/>
          <a:ext cx="5034068" cy="742064"/>
        </a:xfrm>
        <a:prstGeom prst="roundRect">
          <a:avLst>
            <a:gd name="adj" fmla="val 10000"/>
          </a:avLst>
        </a:prstGeom>
        <a:solidFill>
          <a:srgbClr val="155F9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en-US" altLang="ja-JP" sz="2200" b="1" kern="1200" dirty="0"/>
            <a:t>“</a:t>
          </a:r>
          <a:r>
            <a:rPr kumimoji="1" lang="en-US" altLang="ja-JP" sz="2200" b="1" kern="1200" dirty="0" err="1"/>
            <a:t>UTokyo</a:t>
          </a:r>
          <a:r>
            <a:rPr kumimoji="1" lang="en-US" altLang="ja-JP" sz="2200" b="1" kern="1200" dirty="0"/>
            <a:t> Account </a:t>
          </a:r>
          <a:r>
            <a:rPr kumimoji="1" lang="ja-JP" altLang="en-US" sz="2200" b="1" kern="1200" dirty="0"/>
            <a:t>でサインイン</a:t>
          </a:r>
          <a:r>
            <a:rPr kumimoji="1" lang="en-US" altLang="ja-JP" sz="2200" b="1" kern="1200" dirty="0"/>
            <a:t>”</a:t>
          </a:r>
          <a:endParaRPr kumimoji="1" lang="ja-JP" altLang="en-US" sz="2200" b="1" kern="1200" dirty="0"/>
        </a:p>
      </dsp:txBody>
      <dsp:txXfrm>
        <a:off x="21734" y="1138004"/>
        <a:ext cx="4990600" cy="698596"/>
      </dsp:txXfrm>
    </dsp:sp>
    <dsp:sp modelId="{1644B495-07B1-406D-83D3-977792735487}">
      <dsp:nvSpPr>
        <dsp:cNvPr id="0" name=""/>
        <dsp:cNvSpPr/>
      </dsp:nvSpPr>
      <dsp:spPr>
        <a:xfrm rot="5400000">
          <a:off x="2377896" y="1876886"/>
          <a:ext cx="278274" cy="3339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kumimoji="1" lang="ja-JP" altLang="en-US" sz="2200" b="1" kern="1200"/>
        </a:p>
      </dsp:txBody>
      <dsp:txXfrm rot="-5400000">
        <a:off x="2416855" y="1904713"/>
        <a:ext cx="200356" cy="194792"/>
      </dsp:txXfrm>
    </dsp:sp>
    <dsp:sp modelId="{8523A38A-AC46-4F51-8B42-0C8CF219477B}">
      <dsp:nvSpPr>
        <dsp:cNvPr id="0" name=""/>
        <dsp:cNvSpPr/>
      </dsp:nvSpPr>
      <dsp:spPr>
        <a:xfrm>
          <a:off x="0" y="2229366"/>
          <a:ext cx="5034068" cy="742064"/>
        </a:xfrm>
        <a:prstGeom prst="roundRect">
          <a:avLst>
            <a:gd name="adj" fmla="val 10000"/>
          </a:avLst>
        </a:prstGeom>
        <a:solidFill>
          <a:srgbClr val="155F9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ja-JP" altLang="en-US" sz="2200" b="1" kern="1200" dirty="0"/>
            <a:t>サービス利用規約の確認（初回のみ）</a:t>
          </a:r>
          <a:endParaRPr kumimoji="1" lang="en-US" altLang="ja-JP" sz="2200" b="1" kern="1200" dirty="0"/>
        </a:p>
      </dsp:txBody>
      <dsp:txXfrm>
        <a:off x="21734" y="2251100"/>
        <a:ext cx="4990600" cy="698596"/>
      </dsp:txXfrm>
    </dsp:sp>
    <dsp:sp modelId="{803D501A-887E-4547-9572-E0ED33CD19C5}">
      <dsp:nvSpPr>
        <dsp:cNvPr id="0" name=""/>
        <dsp:cNvSpPr/>
      </dsp:nvSpPr>
      <dsp:spPr>
        <a:xfrm rot="5400000">
          <a:off x="2377896" y="2989982"/>
          <a:ext cx="278274" cy="3339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kumimoji="1" lang="ja-JP" altLang="en-US" sz="2200" b="1" kern="1200"/>
        </a:p>
      </dsp:txBody>
      <dsp:txXfrm rot="-5400000">
        <a:off x="2416855" y="3017809"/>
        <a:ext cx="200356" cy="194792"/>
      </dsp:txXfrm>
    </dsp:sp>
    <dsp:sp modelId="{3F39BCFD-CBBF-4EBB-8322-0F528CE7236F}">
      <dsp:nvSpPr>
        <dsp:cNvPr id="0" name=""/>
        <dsp:cNvSpPr/>
      </dsp:nvSpPr>
      <dsp:spPr>
        <a:xfrm>
          <a:off x="0" y="3342463"/>
          <a:ext cx="5034068" cy="742064"/>
        </a:xfrm>
        <a:prstGeom prst="roundRect">
          <a:avLst>
            <a:gd name="adj" fmla="val 10000"/>
          </a:avLst>
        </a:prstGeom>
        <a:solidFill>
          <a:srgbClr val="155F9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ja-JP" altLang="en-US" sz="2200" b="1" kern="1200" dirty="0"/>
            <a:t>ワークスペース一覧が開く</a:t>
          </a:r>
          <a:endParaRPr kumimoji="1" lang="en-US" altLang="ja-JP" sz="2200" b="1" kern="1200" dirty="0"/>
        </a:p>
      </dsp:txBody>
      <dsp:txXfrm>
        <a:off x="21734" y="3364197"/>
        <a:ext cx="4990600" cy="698596"/>
      </dsp:txXfrm>
    </dsp:sp>
    <dsp:sp modelId="{07232702-DB05-4C78-BCA4-ABDBAF892ABA}">
      <dsp:nvSpPr>
        <dsp:cNvPr id="0" name=""/>
        <dsp:cNvSpPr/>
      </dsp:nvSpPr>
      <dsp:spPr>
        <a:xfrm rot="5400000">
          <a:off x="2377896" y="4103079"/>
          <a:ext cx="278274" cy="3339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kumimoji="1" lang="ja-JP" altLang="en-US" sz="2200" b="1" kern="1200"/>
        </a:p>
      </dsp:txBody>
      <dsp:txXfrm rot="-5400000">
        <a:off x="2416855" y="4130906"/>
        <a:ext cx="200356" cy="194792"/>
      </dsp:txXfrm>
    </dsp:sp>
    <dsp:sp modelId="{1FC865FE-4831-4870-8E45-7157923DF0D3}">
      <dsp:nvSpPr>
        <dsp:cNvPr id="0" name=""/>
        <dsp:cNvSpPr/>
      </dsp:nvSpPr>
      <dsp:spPr>
        <a:xfrm>
          <a:off x="0" y="4455559"/>
          <a:ext cx="5034068" cy="742064"/>
        </a:xfrm>
        <a:prstGeom prst="roundRect">
          <a:avLst>
            <a:gd name="adj" fmla="val 10000"/>
          </a:avLst>
        </a:prstGeom>
        <a:solidFill>
          <a:srgbClr val="155F9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ja-JP" altLang="en-US" sz="2200" b="1" kern="1200" dirty="0"/>
            <a:t>参加するワークスペースを選択</a:t>
          </a:r>
          <a:endParaRPr kumimoji="1" lang="en-US" altLang="ja-JP" sz="2200" b="1" kern="1200" dirty="0"/>
        </a:p>
      </dsp:txBody>
      <dsp:txXfrm>
        <a:off x="21734" y="4477293"/>
        <a:ext cx="4990600" cy="6985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FFED2A-480D-4BFB-A5C8-4E44BAC93641}">
      <dsp:nvSpPr>
        <dsp:cNvPr id="0" name=""/>
        <dsp:cNvSpPr/>
      </dsp:nvSpPr>
      <dsp:spPr>
        <a:xfrm>
          <a:off x="0" y="3173"/>
          <a:ext cx="5034068" cy="742064"/>
        </a:xfrm>
        <a:prstGeom prst="roundRect">
          <a:avLst>
            <a:gd name="adj" fmla="val 10000"/>
          </a:avLst>
        </a:prstGeom>
        <a:solidFill>
          <a:srgbClr val="155F9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en-US" altLang="ja-JP" sz="2200" b="1" kern="1200" dirty="0" err="1"/>
            <a:t>UTokyo</a:t>
          </a:r>
          <a:r>
            <a:rPr kumimoji="1" lang="en-US" altLang="ja-JP" sz="2200" b="1" kern="1200" dirty="0"/>
            <a:t> Slack </a:t>
          </a:r>
          <a:r>
            <a:rPr kumimoji="1" lang="ja-JP" altLang="en-US" sz="2200" b="1" kern="1200" dirty="0"/>
            <a:t>にアクセス</a:t>
          </a:r>
        </a:p>
      </dsp:txBody>
      <dsp:txXfrm>
        <a:off x="21734" y="24907"/>
        <a:ext cx="4990600" cy="698596"/>
      </dsp:txXfrm>
    </dsp:sp>
    <dsp:sp modelId="{D96A1419-C528-4186-ADF3-3A182DA38637}">
      <dsp:nvSpPr>
        <dsp:cNvPr id="0" name=""/>
        <dsp:cNvSpPr/>
      </dsp:nvSpPr>
      <dsp:spPr>
        <a:xfrm rot="5400000">
          <a:off x="2377896" y="763789"/>
          <a:ext cx="278274" cy="3339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kumimoji="1" lang="ja-JP" altLang="en-US" sz="2200" b="1" kern="1200"/>
        </a:p>
      </dsp:txBody>
      <dsp:txXfrm rot="-5400000">
        <a:off x="2416855" y="791616"/>
        <a:ext cx="200356" cy="194792"/>
      </dsp:txXfrm>
    </dsp:sp>
    <dsp:sp modelId="{C8EC807C-3DAE-4A04-A641-2DC265034293}">
      <dsp:nvSpPr>
        <dsp:cNvPr id="0" name=""/>
        <dsp:cNvSpPr/>
      </dsp:nvSpPr>
      <dsp:spPr>
        <a:xfrm>
          <a:off x="0" y="1116270"/>
          <a:ext cx="5034068" cy="742064"/>
        </a:xfrm>
        <a:prstGeom prst="roundRect">
          <a:avLst>
            <a:gd name="adj" fmla="val 10000"/>
          </a:avLst>
        </a:prstGeom>
        <a:solidFill>
          <a:srgbClr val="155F9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en-US" altLang="ja-JP" sz="2200" b="1" kern="1200" dirty="0"/>
            <a:t>“</a:t>
          </a:r>
          <a:r>
            <a:rPr kumimoji="1" lang="en-US" altLang="ja-JP" sz="2200" b="1" kern="1200" dirty="0" err="1"/>
            <a:t>UTokyo</a:t>
          </a:r>
          <a:r>
            <a:rPr kumimoji="1" lang="en-US" altLang="ja-JP" sz="2200" b="1" kern="1200" dirty="0"/>
            <a:t> Account </a:t>
          </a:r>
          <a:r>
            <a:rPr kumimoji="1" lang="ja-JP" altLang="en-US" sz="2200" b="1" kern="1200" dirty="0"/>
            <a:t>でサインイン</a:t>
          </a:r>
          <a:r>
            <a:rPr kumimoji="1" lang="en-US" altLang="ja-JP" sz="2200" b="1" kern="1200" dirty="0"/>
            <a:t>”</a:t>
          </a:r>
          <a:endParaRPr kumimoji="1" lang="ja-JP" altLang="en-US" sz="2200" b="1" kern="1200" dirty="0"/>
        </a:p>
      </dsp:txBody>
      <dsp:txXfrm>
        <a:off x="21734" y="1138004"/>
        <a:ext cx="4990600" cy="698596"/>
      </dsp:txXfrm>
    </dsp:sp>
    <dsp:sp modelId="{1644B495-07B1-406D-83D3-977792735487}">
      <dsp:nvSpPr>
        <dsp:cNvPr id="0" name=""/>
        <dsp:cNvSpPr/>
      </dsp:nvSpPr>
      <dsp:spPr>
        <a:xfrm rot="5400000">
          <a:off x="2377896" y="1876886"/>
          <a:ext cx="278274" cy="3339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kumimoji="1" lang="ja-JP" altLang="en-US" sz="2200" b="1" kern="1200"/>
        </a:p>
      </dsp:txBody>
      <dsp:txXfrm rot="-5400000">
        <a:off x="2416855" y="1904713"/>
        <a:ext cx="200356" cy="194792"/>
      </dsp:txXfrm>
    </dsp:sp>
    <dsp:sp modelId="{8523A38A-AC46-4F51-8B42-0C8CF219477B}">
      <dsp:nvSpPr>
        <dsp:cNvPr id="0" name=""/>
        <dsp:cNvSpPr/>
      </dsp:nvSpPr>
      <dsp:spPr>
        <a:xfrm>
          <a:off x="0" y="2229366"/>
          <a:ext cx="5034068" cy="742064"/>
        </a:xfrm>
        <a:prstGeom prst="roundRect">
          <a:avLst>
            <a:gd name="adj" fmla="val 10000"/>
          </a:avLst>
        </a:prstGeom>
        <a:solidFill>
          <a:srgbClr val="155F9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ja-JP" altLang="en-US" sz="2200" b="1" kern="1200" dirty="0"/>
            <a:t>サービス利用規約の確認（初回のみ）</a:t>
          </a:r>
          <a:endParaRPr kumimoji="1" lang="en-US" altLang="ja-JP" sz="2200" b="1" kern="1200" dirty="0"/>
        </a:p>
      </dsp:txBody>
      <dsp:txXfrm>
        <a:off x="21734" y="2251100"/>
        <a:ext cx="4990600" cy="698596"/>
      </dsp:txXfrm>
    </dsp:sp>
    <dsp:sp modelId="{803D501A-887E-4547-9572-E0ED33CD19C5}">
      <dsp:nvSpPr>
        <dsp:cNvPr id="0" name=""/>
        <dsp:cNvSpPr/>
      </dsp:nvSpPr>
      <dsp:spPr>
        <a:xfrm rot="5400000">
          <a:off x="2377896" y="2989982"/>
          <a:ext cx="278274" cy="3339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kumimoji="1" lang="ja-JP" altLang="en-US" sz="2200" b="1" kern="1200"/>
        </a:p>
      </dsp:txBody>
      <dsp:txXfrm rot="-5400000">
        <a:off x="2416855" y="3017809"/>
        <a:ext cx="200356" cy="194792"/>
      </dsp:txXfrm>
    </dsp:sp>
    <dsp:sp modelId="{3F39BCFD-CBBF-4EBB-8322-0F528CE7236F}">
      <dsp:nvSpPr>
        <dsp:cNvPr id="0" name=""/>
        <dsp:cNvSpPr/>
      </dsp:nvSpPr>
      <dsp:spPr>
        <a:xfrm>
          <a:off x="0" y="3342463"/>
          <a:ext cx="5034068" cy="742064"/>
        </a:xfrm>
        <a:prstGeom prst="roundRect">
          <a:avLst>
            <a:gd name="adj" fmla="val 10000"/>
          </a:avLst>
        </a:prstGeom>
        <a:solidFill>
          <a:srgbClr val="155F9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ja-JP" altLang="en-US" sz="2200" b="1" kern="1200" dirty="0"/>
            <a:t>ワークスペース一覧が開く</a:t>
          </a:r>
          <a:endParaRPr kumimoji="1" lang="en-US" altLang="ja-JP" sz="2200" b="1" kern="1200" dirty="0"/>
        </a:p>
      </dsp:txBody>
      <dsp:txXfrm>
        <a:off x="21734" y="3364197"/>
        <a:ext cx="4990600" cy="698596"/>
      </dsp:txXfrm>
    </dsp:sp>
    <dsp:sp modelId="{07232702-DB05-4C78-BCA4-ABDBAF892ABA}">
      <dsp:nvSpPr>
        <dsp:cNvPr id="0" name=""/>
        <dsp:cNvSpPr/>
      </dsp:nvSpPr>
      <dsp:spPr>
        <a:xfrm rot="5400000">
          <a:off x="2377896" y="4103079"/>
          <a:ext cx="278274" cy="33392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kumimoji="1" lang="ja-JP" altLang="en-US" sz="2200" b="1" kern="1200"/>
        </a:p>
      </dsp:txBody>
      <dsp:txXfrm rot="-5400000">
        <a:off x="2416855" y="4130906"/>
        <a:ext cx="200356" cy="194792"/>
      </dsp:txXfrm>
    </dsp:sp>
    <dsp:sp modelId="{1FC865FE-4831-4870-8E45-7157923DF0D3}">
      <dsp:nvSpPr>
        <dsp:cNvPr id="0" name=""/>
        <dsp:cNvSpPr/>
      </dsp:nvSpPr>
      <dsp:spPr>
        <a:xfrm>
          <a:off x="0" y="4455559"/>
          <a:ext cx="5034068" cy="742064"/>
        </a:xfrm>
        <a:prstGeom prst="roundRect">
          <a:avLst>
            <a:gd name="adj" fmla="val 10000"/>
          </a:avLst>
        </a:prstGeom>
        <a:solidFill>
          <a:srgbClr val="155F9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ja-JP" altLang="en-US" sz="2200" b="1" kern="1200" dirty="0"/>
            <a:t>参加するワークスペースを選択</a:t>
          </a:r>
          <a:endParaRPr kumimoji="1" lang="en-US" altLang="ja-JP" sz="2200" b="1" kern="1200" dirty="0"/>
        </a:p>
      </dsp:txBody>
      <dsp:txXfrm>
        <a:off x="21734" y="4477293"/>
        <a:ext cx="4990600" cy="6985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79C86-1AA3-2246-A68E-8F03CB831753}">
      <dsp:nvSpPr>
        <dsp:cNvPr id="0" name=""/>
        <dsp:cNvSpPr/>
      </dsp:nvSpPr>
      <dsp:spPr>
        <a:xfrm>
          <a:off x="2841" y="19210"/>
          <a:ext cx="2253900" cy="1352340"/>
        </a:xfrm>
        <a:prstGeom prst="rect">
          <a:avLst/>
        </a:prstGeom>
        <a:solidFill>
          <a:srgbClr val="0A5DFF"/>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kumimoji="1" lang="en-US" altLang="ja-JP" sz="3900" kern="1200" dirty="0">
              <a:latin typeface="Calibri" panose="020F0502020204030204" pitchFamily="34" charset="0"/>
              <a:ea typeface="Calibri" panose="020F0502020204030204" pitchFamily="34" charset="0"/>
              <a:cs typeface="Calibri" panose="020F0502020204030204" pitchFamily="34" charset="0"/>
            </a:rPr>
            <a:t>Zoom</a:t>
          </a:r>
          <a:endParaRPr kumimoji="1" lang="ja-JP" altLang="en-US" sz="3900" kern="1200" dirty="0">
            <a:latin typeface="Calibri" panose="020F0502020204030204" pitchFamily="34" charset="0"/>
            <a:cs typeface="Calibri" panose="020F0502020204030204" pitchFamily="34" charset="0"/>
          </a:endParaRPr>
        </a:p>
      </dsp:txBody>
      <dsp:txXfrm>
        <a:off x="2841" y="19210"/>
        <a:ext cx="2253900" cy="1352340"/>
      </dsp:txXfrm>
    </dsp:sp>
    <dsp:sp modelId="{E6A8E393-A1A7-2645-82F7-08A8FD6A528B}">
      <dsp:nvSpPr>
        <dsp:cNvPr id="0" name=""/>
        <dsp:cNvSpPr/>
      </dsp:nvSpPr>
      <dsp:spPr>
        <a:xfrm>
          <a:off x="2482131" y="19210"/>
          <a:ext cx="2253900" cy="1352340"/>
        </a:xfrm>
        <a:prstGeom prst="rect">
          <a:avLst/>
        </a:prstGeom>
        <a:solidFill>
          <a:srgbClr val="4B144B"/>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kumimoji="1" lang="en-US" altLang="ja-JP" sz="2800" kern="12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2800" kern="1200" dirty="0">
              <a:latin typeface="Calibri" panose="020F0502020204030204" pitchFamily="34" charset="0"/>
              <a:ea typeface="Calibri" panose="020F0502020204030204" pitchFamily="34" charset="0"/>
              <a:cs typeface="Calibri" panose="020F0502020204030204" pitchFamily="34" charset="0"/>
            </a:rPr>
            <a:t> Slack</a:t>
          </a:r>
          <a:endParaRPr kumimoji="1" lang="ja-JP" altLang="en-US" sz="2800" kern="1200" dirty="0">
            <a:latin typeface="Calibri" panose="020F0502020204030204" pitchFamily="34" charset="0"/>
            <a:cs typeface="Calibri" panose="020F0502020204030204" pitchFamily="34" charset="0"/>
          </a:endParaRPr>
        </a:p>
      </dsp:txBody>
      <dsp:txXfrm>
        <a:off x="2482131" y="19210"/>
        <a:ext cx="2253900" cy="1352340"/>
      </dsp:txXfrm>
    </dsp:sp>
    <dsp:sp modelId="{8395C063-3378-A149-8452-70BD44B4C15C}">
      <dsp:nvSpPr>
        <dsp:cNvPr id="0" name=""/>
        <dsp:cNvSpPr/>
      </dsp:nvSpPr>
      <dsp:spPr>
        <a:xfrm>
          <a:off x="4961421" y="19210"/>
          <a:ext cx="2253900" cy="1352340"/>
        </a:xfrm>
        <a:prstGeom prst="rect">
          <a:avLst/>
        </a:prstGeom>
        <a:solidFill>
          <a:schemeClr val="bg1">
            <a:lumMod val="8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en-US" altLang="ja-JP" sz="2000" kern="1200" dirty="0">
              <a:solidFill>
                <a:schemeClr val="tx1"/>
              </a:solidFill>
              <a:latin typeface="Calibri" panose="020F0502020204030204" pitchFamily="34" charset="0"/>
              <a:ea typeface="Calibri" panose="020F0502020204030204" pitchFamily="34" charset="0"/>
              <a:cs typeface="Calibri" panose="020F0502020204030204" pitchFamily="34" charset="0"/>
            </a:rPr>
            <a:t>ECCS Cloud Email</a:t>
          </a:r>
        </a:p>
        <a:p>
          <a:pPr marL="0" lvl="0" indent="0" algn="ctr" defTabSz="889000">
            <a:lnSpc>
              <a:spcPct val="90000"/>
            </a:lnSpc>
            <a:spcBef>
              <a:spcPct val="0"/>
            </a:spcBef>
            <a:spcAft>
              <a:spcPct val="35000"/>
            </a:spcAft>
            <a:buNone/>
          </a:pPr>
          <a:r>
            <a:rPr kumimoji="1" lang="en-US" altLang="ja-JP" sz="3200" kern="1200" dirty="0">
              <a:solidFill>
                <a:schemeClr val="tx1"/>
              </a:solidFill>
              <a:latin typeface="Calibri" panose="020F0502020204030204" pitchFamily="34" charset="0"/>
              <a:ea typeface="Calibri" panose="020F0502020204030204" pitchFamily="34" charset="0"/>
              <a:cs typeface="Calibri" panose="020F0502020204030204" pitchFamily="34" charset="0"/>
            </a:rPr>
            <a:t>(</a:t>
          </a:r>
          <a:r>
            <a:rPr kumimoji="1" lang="en-US" altLang="ja-JP" sz="3200" kern="1200" dirty="0">
              <a:solidFill>
                <a:srgbClr val="4A83F0"/>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200" kern="1200" dirty="0">
              <a:solidFill>
                <a:srgbClr val="E63137"/>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200" kern="1200" dirty="0">
              <a:solidFill>
                <a:srgbClr val="FAC81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200" kern="1200" dirty="0">
              <a:solidFill>
                <a:srgbClr val="4A83F0"/>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200" kern="1200" dirty="0">
              <a:solidFill>
                <a:srgbClr val="53C052"/>
              </a:solidFill>
              <a:latin typeface="Calibri" panose="020F0502020204030204" pitchFamily="34" charset="0"/>
              <a:ea typeface="Calibri" panose="020F0502020204030204" pitchFamily="34" charset="0"/>
              <a:cs typeface="Calibri" panose="020F0502020204030204" pitchFamily="34" charset="0"/>
            </a:rPr>
            <a:t>l</a:t>
          </a:r>
          <a:r>
            <a:rPr kumimoji="1" lang="en-US" altLang="ja-JP" sz="3200" kern="1200" dirty="0">
              <a:solidFill>
                <a:srgbClr val="E9303A"/>
              </a:solidFill>
              <a:latin typeface="Calibri" panose="020F0502020204030204" pitchFamily="34" charset="0"/>
              <a:ea typeface="Calibri" panose="020F0502020204030204" pitchFamily="34" charset="0"/>
              <a:cs typeface="Calibri" panose="020F0502020204030204" pitchFamily="34" charset="0"/>
            </a:rPr>
            <a:t>e</a:t>
          </a:r>
          <a:r>
            <a:rPr kumimoji="1" lang="en-US" altLang="ja-JP" sz="3200" kern="1200" dirty="0">
              <a:solidFill>
                <a:schemeClr val="tx1"/>
              </a:solidFill>
              <a:latin typeface="Calibri" panose="020F0502020204030204" pitchFamily="34" charset="0"/>
              <a:ea typeface="Calibri" panose="020F0502020204030204" pitchFamily="34" charset="0"/>
              <a:cs typeface="Calibri" panose="020F0502020204030204" pitchFamily="34" charset="0"/>
            </a:rPr>
            <a:t>)</a:t>
          </a:r>
          <a:endParaRPr kumimoji="1" lang="ja-JP" altLang="en-US" sz="3200" kern="1200" dirty="0">
            <a:solidFill>
              <a:schemeClr val="tx1"/>
            </a:solidFill>
            <a:latin typeface="Calibri" panose="020F0502020204030204" pitchFamily="34" charset="0"/>
            <a:cs typeface="Calibri" panose="020F0502020204030204" pitchFamily="34" charset="0"/>
          </a:endParaRPr>
        </a:p>
      </dsp:txBody>
      <dsp:txXfrm>
        <a:off x="4961421" y="19210"/>
        <a:ext cx="2253900" cy="1352340"/>
      </dsp:txXfrm>
    </dsp:sp>
    <dsp:sp modelId="{5C507474-11E2-4B41-956A-2F83A706F0AE}">
      <dsp:nvSpPr>
        <dsp:cNvPr id="0" name=""/>
        <dsp:cNvSpPr/>
      </dsp:nvSpPr>
      <dsp:spPr>
        <a:xfrm>
          <a:off x="7440711" y="19210"/>
          <a:ext cx="2253900" cy="1352340"/>
        </a:xfrm>
        <a:prstGeom prst="rect">
          <a:avLst/>
        </a:prstGeom>
        <a:solidFill>
          <a:srgbClr val="00A3EF"/>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a:lnSpc>
              <a:spcPct val="90000"/>
            </a:lnSpc>
            <a:spcBef>
              <a:spcPct val="0"/>
            </a:spcBef>
            <a:spcAft>
              <a:spcPct val="35000"/>
            </a:spcAft>
            <a:buNone/>
          </a:pPr>
          <a:r>
            <a:rPr kumimoji="1" lang="en-US" altLang="ja-JP" sz="3900" kern="1200" dirty="0">
              <a:latin typeface="Calibri" panose="020F0502020204030204" pitchFamily="34" charset="0"/>
              <a:ea typeface="Calibri" panose="020F0502020204030204" pitchFamily="34" charset="0"/>
              <a:cs typeface="Calibri" panose="020F0502020204030204" pitchFamily="34" charset="0"/>
            </a:rPr>
            <a:t>Microsoft</a:t>
          </a:r>
          <a:endParaRPr kumimoji="1" lang="ja-JP" altLang="en-US" sz="3900" kern="1200">
            <a:latin typeface="Calibri" panose="020F0502020204030204" pitchFamily="34" charset="0"/>
            <a:cs typeface="Calibri" panose="020F0502020204030204" pitchFamily="34" charset="0"/>
          </a:endParaRPr>
        </a:p>
      </dsp:txBody>
      <dsp:txXfrm>
        <a:off x="7440711" y="19210"/>
        <a:ext cx="2253900" cy="13523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A4338-2B97-43C1-AE79-82EAB43E70B8}" type="datetimeFigureOut">
              <a:rPr kumimoji="1" lang="ja-JP" altLang="en-US" smtClean="0"/>
              <a:t>2024/9/10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72FE4-D4FB-41CC-911D-1A8538F305AC}" type="slidenum">
              <a:rPr kumimoji="1" lang="ja-JP" altLang="en-US" smtClean="0"/>
              <a:t>‹#›</a:t>
            </a:fld>
            <a:endParaRPr kumimoji="1" lang="ja-JP" altLang="en-US"/>
          </a:p>
        </p:txBody>
      </p:sp>
    </p:spTree>
    <p:extLst>
      <p:ext uri="{BB962C8B-B14F-4D97-AF65-F5344CB8AC3E}">
        <p14:creationId xmlns:p14="http://schemas.microsoft.com/office/powerpoint/2010/main" val="17913036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7</a:t>
            </a:fld>
            <a:endParaRPr kumimoji="1" lang="ja-JP" altLang="en-US"/>
          </a:p>
        </p:txBody>
      </p:sp>
    </p:spTree>
    <p:extLst>
      <p:ext uri="{BB962C8B-B14F-4D97-AF65-F5344CB8AC3E}">
        <p14:creationId xmlns:p14="http://schemas.microsoft.com/office/powerpoint/2010/main" val="748001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8</a:t>
            </a:fld>
            <a:endParaRPr kumimoji="1" lang="ja-JP" altLang="en-US"/>
          </a:p>
        </p:txBody>
      </p:sp>
    </p:spTree>
    <p:extLst>
      <p:ext uri="{BB962C8B-B14F-4D97-AF65-F5344CB8AC3E}">
        <p14:creationId xmlns:p14="http://schemas.microsoft.com/office/powerpoint/2010/main" val="2787763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9</a:t>
            </a:fld>
            <a:endParaRPr kumimoji="1" lang="ja-JP" altLang="en-US"/>
          </a:p>
        </p:txBody>
      </p:sp>
    </p:spTree>
    <p:extLst>
      <p:ext uri="{BB962C8B-B14F-4D97-AF65-F5344CB8AC3E}">
        <p14:creationId xmlns:p14="http://schemas.microsoft.com/office/powerpoint/2010/main" val="7953841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87DF2000-4CFD-0C6C-84F0-860343B22A90}"/>
              </a:ext>
            </a:extLst>
          </p:cNvPr>
          <p:cNvPicPr>
            <a:picLocks/>
          </p:cNvPicPr>
          <p:nvPr userDrawn="1"/>
        </p:nvPicPr>
        <p:blipFill>
          <a:blip r:embed="rId2"/>
          <a:stretch>
            <a:fillRect/>
          </a:stretch>
        </p:blipFill>
        <p:spPr>
          <a:xfrm>
            <a:off x="0" y="0"/>
            <a:ext cx="12192000" cy="6552000"/>
          </a:xfrm>
          <a:prstGeom prst="rect">
            <a:avLst/>
          </a:prstGeom>
        </p:spPr>
      </p:pic>
      <p:sp>
        <p:nvSpPr>
          <p:cNvPr id="2" name="タイトル 1">
            <a:extLst>
              <a:ext uri="{FF2B5EF4-FFF2-40B4-BE49-F238E27FC236}">
                <a16:creationId xmlns:a16="http://schemas.microsoft.com/office/drawing/2014/main" id="{F7C7E4B6-21F2-1124-59EF-0F4896C5230A}"/>
              </a:ext>
            </a:extLst>
          </p:cNvPr>
          <p:cNvSpPr>
            <a:spLocks noGrp="1"/>
          </p:cNvSpPr>
          <p:nvPr>
            <p:ph type="ctrTitle"/>
          </p:nvPr>
        </p:nvSpPr>
        <p:spPr>
          <a:xfrm>
            <a:off x="1524000" y="1122363"/>
            <a:ext cx="9144000" cy="2387600"/>
          </a:xfrm>
        </p:spPr>
        <p:txBody>
          <a:bodyPr anchor="b">
            <a:normAutofit/>
          </a:bodyPr>
          <a:lstStyle>
            <a:lvl1pPr algn="l">
              <a:defRPr sz="3600" b="1">
                <a:solidFill>
                  <a:schemeClr val="bg1"/>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15560F3B-40BE-DA45-0D09-5CA6FE1C00C5}"/>
              </a:ext>
            </a:extLst>
          </p:cNvPr>
          <p:cNvSpPr>
            <a:spLocks noGrp="1"/>
          </p:cNvSpPr>
          <p:nvPr>
            <p:ph type="subTitle" idx="1"/>
          </p:nvPr>
        </p:nvSpPr>
        <p:spPr>
          <a:xfrm>
            <a:off x="1524000" y="3602038"/>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FC9A93-41BC-DD64-02BC-BF8ECF36BC3B}"/>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161268DE-3E09-B9A6-521E-ECA40FC4C6BE}"/>
              </a:ext>
            </a:extLst>
          </p:cNvPr>
          <p:cNvSpPr>
            <a:spLocks noGrp="1"/>
          </p:cNvSpPr>
          <p:nvPr>
            <p:ph type="ftr" sz="quarter" idx="11"/>
          </p:nvPr>
        </p:nvSpPr>
        <p:spPr/>
        <p:txBody>
          <a:bodyPr/>
          <a:lstStyle/>
          <a:p>
            <a:r>
              <a:rPr kumimoji="1" lang="fr-FR" altLang="ja-JP" dirty="0"/>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20EF163B-7666-DAC7-3F87-715E149F2DE4}"/>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pic>
        <p:nvPicPr>
          <p:cNvPr id="7" name="Picture 2">
            <a:extLst>
              <a:ext uri="{FF2B5EF4-FFF2-40B4-BE49-F238E27FC236}">
                <a16:creationId xmlns:a16="http://schemas.microsoft.com/office/drawing/2014/main" id="{20EB179E-A620-8CC5-A4E0-92EE77625E71}"/>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81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A2968-4B11-0687-BC1E-E54637A41B45}"/>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484AAFC2-EA2B-84D8-6181-79B9C033815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750C50-7C8F-BDFB-59DC-7E748F2E20E9}"/>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917F24DC-5BD7-7FD0-FB33-E12075D7BB04}"/>
              </a:ext>
            </a:extLst>
          </p:cNvPr>
          <p:cNvSpPr>
            <a:spLocks noGrp="1"/>
          </p:cNvSpPr>
          <p:nvPr>
            <p:ph type="ftr" sz="quarter" idx="11"/>
          </p:nvPr>
        </p:nvSpPr>
        <p:spPr/>
        <p:txBody>
          <a:bodyPr/>
          <a:lstStyle/>
          <a:p>
            <a:r>
              <a:rPr kumimoji="1" lang="fr-FR" altLang="ja-JP" dirty="0"/>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6894BAD5-108F-0BEE-C91E-9E834D89DC76}"/>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260545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138C3DF9-5F25-FC32-B770-C84E7407581A}"/>
              </a:ext>
            </a:extLst>
          </p:cNvPr>
          <p:cNvPicPr>
            <a:picLocks/>
          </p:cNvPicPr>
          <p:nvPr userDrawn="1"/>
        </p:nvPicPr>
        <p:blipFill>
          <a:blip r:embed="rId2"/>
          <a:stretch>
            <a:fillRect/>
          </a:stretch>
        </p:blipFill>
        <p:spPr>
          <a:xfrm>
            <a:off x="0" y="0"/>
            <a:ext cx="12192000" cy="1008000"/>
          </a:xfrm>
          <a:prstGeom prst="rect">
            <a:avLst/>
          </a:prstGeom>
        </p:spPr>
      </p:pic>
      <p:sp>
        <p:nvSpPr>
          <p:cNvPr id="4" name="日付プレースホルダー 3">
            <a:extLst>
              <a:ext uri="{FF2B5EF4-FFF2-40B4-BE49-F238E27FC236}">
                <a16:creationId xmlns:a16="http://schemas.microsoft.com/office/drawing/2014/main" id="{E0A1AF54-08E3-D019-42EC-8D25CF27AD9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D2E699F1-B038-362A-C206-7243A87E12E7}"/>
              </a:ext>
            </a:extLst>
          </p:cNvPr>
          <p:cNvSpPr>
            <a:spLocks noGrp="1"/>
          </p:cNvSpPr>
          <p:nvPr>
            <p:ph type="ftr" sz="quarter" idx="11"/>
          </p:nvPr>
        </p:nvSpPr>
        <p:spPr/>
        <p:txBody>
          <a:bodyPr/>
          <a:lstStyle/>
          <a:p>
            <a:r>
              <a:rPr kumimoji="1" lang="fr-FR" altLang="ja-JP" dirty="0"/>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581004AA-7484-E745-6B8F-9458069EFAA8}"/>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
        <p:nvSpPr>
          <p:cNvPr id="7" name="タイトル 1">
            <a:extLst>
              <a:ext uri="{FF2B5EF4-FFF2-40B4-BE49-F238E27FC236}">
                <a16:creationId xmlns:a16="http://schemas.microsoft.com/office/drawing/2014/main" id="{E5F2DF1F-64F5-12E9-9184-628E570975A6}"/>
              </a:ext>
            </a:extLst>
          </p:cNvPr>
          <p:cNvSpPr>
            <a:spLocks noGrp="1"/>
          </p:cNvSpPr>
          <p:nvPr>
            <p:ph type="title"/>
          </p:nvPr>
        </p:nvSpPr>
        <p:spPr>
          <a:xfrm>
            <a:off x="1273800" y="216000"/>
            <a:ext cx="10080000" cy="720000"/>
          </a:xfrm>
        </p:spPr>
        <p:txBody>
          <a:bodyPr>
            <a:normAutofit/>
          </a:bodyPr>
          <a:lstStyle>
            <a:lvl1pPr>
              <a:defRPr sz="3600" b="1">
                <a:solidFill>
                  <a:schemeClr val="bg1"/>
                </a:solidFill>
              </a:defRPr>
            </a:lvl1pPr>
          </a:lstStyle>
          <a:p>
            <a:r>
              <a:rPr kumimoji="1" lang="ja-JP" altLang="en-US" dirty="0"/>
              <a:t>マスター タイトルの書式設定</a:t>
            </a:r>
          </a:p>
        </p:txBody>
      </p:sp>
      <p:sp>
        <p:nvSpPr>
          <p:cNvPr id="8" name="コンテンツ プレースホルダー 2">
            <a:extLst>
              <a:ext uri="{FF2B5EF4-FFF2-40B4-BE49-F238E27FC236}">
                <a16:creationId xmlns:a16="http://schemas.microsoft.com/office/drawing/2014/main" id="{8A8FF041-85DE-2CFF-99A0-454FB80E233B}"/>
              </a:ext>
            </a:extLst>
          </p:cNvPr>
          <p:cNvSpPr>
            <a:spLocks noGrp="1"/>
          </p:cNvSpPr>
          <p:nvPr>
            <p:ph idx="1"/>
          </p:nvPr>
        </p:nvSpPr>
        <p:spPr>
          <a:xfrm>
            <a:off x="838200" y="1251284"/>
            <a:ext cx="10515600" cy="517471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pic>
        <p:nvPicPr>
          <p:cNvPr id="10" name="Picture 2">
            <a:extLst>
              <a:ext uri="{FF2B5EF4-FFF2-40B4-BE49-F238E27FC236}">
                <a16:creationId xmlns:a16="http://schemas.microsoft.com/office/drawing/2014/main" id="{E005E5EF-D837-1B73-6BDF-AF01507E2AD0}"/>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6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3A363-1C2A-5EA5-0792-D7296D9210FA}"/>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日付プレースホルダー 2">
            <a:extLst>
              <a:ext uri="{FF2B5EF4-FFF2-40B4-BE49-F238E27FC236}">
                <a16:creationId xmlns:a16="http://schemas.microsoft.com/office/drawing/2014/main" id="{70DDFC63-3336-60B3-40AD-F86ACE0F568C}"/>
              </a:ext>
            </a:extLst>
          </p:cNvPr>
          <p:cNvSpPr>
            <a:spLocks noGrp="1"/>
          </p:cNvSpPr>
          <p:nvPr>
            <p:ph type="dt" sz="half" idx="10"/>
          </p:nvPr>
        </p:nvSpPr>
        <p:spPr/>
        <p:txBody>
          <a:bodyPr/>
          <a:lstStyle/>
          <a:p>
            <a:r>
              <a:rPr kumimoji="1" lang="en-US" altLang="ja-JP"/>
              <a:t>2024/9/13</a:t>
            </a:r>
            <a:endParaRPr kumimoji="1" lang="ja-JP" altLang="en-US"/>
          </a:p>
        </p:txBody>
      </p:sp>
      <p:sp>
        <p:nvSpPr>
          <p:cNvPr id="4" name="フッター プレースホルダー 3">
            <a:extLst>
              <a:ext uri="{FF2B5EF4-FFF2-40B4-BE49-F238E27FC236}">
                <a16:creationId xmlns:a16="http://schemas.microsoft.com/office/drawing/2014/main" id="{5A329B63-E0C7-88F5-4CAF-CCE7B8A03881}"/>
              </a:ext>
            </a:extLst>
          </p:cNvPr>
          <p:cNvSpPr>
            <a:spLocks noGrp="1"/>
          </p:cNvSpPr>
          <p:nvPr>
            <p:ph type="ftr" sz="quarter" idx="11"/>
          </p:nvPr>
        </p:nvSpPr>
        <p:spPr/>
        <p:txBody>
          <a:bodyPr/>
          <a:lstStyle/>
          <a:p>
            <a:r>
              <a:rPr kumimoji="1" lang="fr-FR" altLang="ja-JP" dirty="0"/>
              <a:t>2024 A Semester utelecon Information Session Part II</a:t>
            </a:r>
            <a:endParaRPr kumimoji="1" lang="ja-JP" altLang="en-US" dirty="0"/>
          </a:p>
        </p:txBody>
      </p:sp>
      <p:sp>
        <p:nvSpPr>
          <p:cNvPr id="5" name="スライド番号プレースホルダー 4">
            <a:extLst>
              <a:ext uri="{FF2B5EF4-FFF2-40B4-BE49-F238E27FC236}">
                <a16:creationId xmlns:a16="http://schemas.microsoft.com/office/drawing/2014/main" id="{3FEDCF5F-D5B0-4B55-CE17-38A23494A9C1}"/>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71371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EEA073E-5F66-6162-7607-562D36E33EC0}"/>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A6C003CF-6969-17DE-4CEE-1DC3C14C3FBA}"/>
              </a:ext>
            </a:extLst>
          </p:cNvPr>
          <p:cNvSpPr>
            <a:spLocks noGrp="1"/>
          </p:cNvSpPr>
          <p:nvPr>
            <p:ph type="ftr" sz="quarter" idx="11"/>
          </p:nvPr>
        </p:nvSpPr>
        <p:spPr/>
        <p:txBody>
          <a:bodyPr/>
          <a:lstStyle/>
          <a:p>
            <a:r>
              <a:rPr kumimoji="1" lang="fr-FR" altLang="ja-JP" dirty="0"/>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91433E56-6903-D71A-8A4B-599F5641AAE9}"/>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47221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CAF4A46A-1AC4-2EB3-5118-2104AF853FE6}"/>
              </a:ext>
            </a:extLst>
          </p:cNvPr>
          <p:cNvPicPr>
            <a:picLocks/>
          </p:cNvPicPr>
          <p:nvPr userDrawn="1"/>
        </p:nvPicPr>
        <p:blipFill>
          <a:blip r:embed="rId7"/>
          <a:stretch>
            <a:fillRect/>
          </a:stretch>
        </p:blipFill>
        <p:spPr>
          <a:xfrm>
            <a:off x="0" y="6498000"/>
            <a:ext cx="12192000" cy="360000"/>
          </a:xfrm>
          <a:prstGeom prst="rect">
            <a:avLst/>
          </a:prstGeom>
        </p:spPr>
      </p:pic>
      <p:sp>
        <p:nvSpPr>
          <p:cNvPr id="2" name="タイトル プレースホルダー 1">
            <a:extLst>
              <a:ext uri="{FF2B5EF4-FFF2-40B4-BE49-F238E27FC236}">
                <a16:creationId xmlns:a16="http://schemas.microsoft.com/office/drawing/2014/main" id="{8F82DBBF-AC73-A5EB-1DA9-152EA4AD3659}"/>
              </a:ext>
            </a:extLst>
          </p:cNvPr>
          <p:cNvSpPr>
            <a:spLocks noGrp="1"/>
          </p:cNvSpPr>
          <p:nvPr>
            <p:ph type="title"/>
          </p:nvPr>
        </p:nvSpPr>
        <p:spPr>
          <a:xfrm>
            <a:off x="1273800" y="216000"/>
            <a:ext cx="10080000" cy="720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930B2423-EDA7-E3C9-99F4-0A6A98BEC02B}"/>
              </a:ext>
            </a:extLst>
          </p:cNvPr>
          <p:cNvSpPr>
            <a:spLocks noGrp="1"/>
          </p:cNvSpPr>
          <p:nvPr>
            <p:ph type="body" idx="1"/>
          </p:nvPr>
        </p:nvSpPr>
        <p:spPr>
          <a:xfrm>
            <a:off x="838200" y="1251284"/>
            <a:ext cx="10515600" cy="5174716"/>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25833BCC-2C65-C0F6-35D4-70553AA5765D}"/>
              </a:ext>
            </a:extLst>
          </p:cNvPr>
          <p:cNvSpPr>
            <a:spLocks noGrp="1"/>
          </p:cNvSpPr>
          <p:nvPr>
            <p:ph type="dt" sz="half" idx="2"/>
          </p:nvPr>
        </p:nvSpPr>
        <p:spPr>
          <a:xfrm>
            <a:off x="838200" y="6552000"/>
            <a:ext cx="2743200" cy="252000"/>
          </a:xfrm>
          <a:prstGeom prst="rect">
            <a:avLst/>
          </a:prstGeom>
        </p:spPr>
        <p:txBody>
          <a:bodyPr vert="horz" lIns="91440" tIns="45720" rIns="91440" bIns="45720" rtlCol="0" anchor="ctr"/>
          <a:lstStyle>
            <a:lvl1pPr algn="l">
              <a:defRPr sz="1200">
                <a:solidFill>
                  <a:schemeClr val="bg1"/>
                </a:solidFill>
                <a:latin typeface="+mj-lt"/>
              </a:defRPr>
            </a:lvl1pPr>
          </a:lstStyle>
          <a:p>
            <a:r>
              <a:rPr lang="en-US" altLang="ja-JP"/>
              <a:t>2024/9/13</a:t>
            </a:r>
            <a:endParaRPr lang="ja-JP" altLang="en-US"/>
          </a:p>
        </p:txBody>
      </p:sp>
      <p:sp>
        <p:nvSpPr>
          <p:cNvPr id="5" name="フッター プレースホルダー 4">
            <a:extLst>
              <a:ext uri="{FF2B5EF4-FFF2-40B4-BE49-F238E27FC236}">
                <a16:creationId xmlns:a16="http://schemas.microsoft.com/office/drawing/2014/main" id="{E910322E-B731-CD41-C4B3-E35EB9B58A48}"/>
              </a:ext>
            </a:extLst>
          </p:cNvPr>
          <p:cNvSpPr>
            <a:spLocks noGrp="1"/>
          </p:cNvSpPr>
          <p:nvPr>
            <p:ph type="ftr" sz="quarter" idx="3"/>
          </p:nvPr>
        </p:nvSpPr>
        <p:spPr>
          <a:xfrm>
            <a:off x="3703983" y="6552000"/>
            <a:ext cx="4784034" cy="252000"/>
          </a:xfrm>
          <a:prstGeom prst="rect">
            <a:avLst/>
          </a:prstGeom>
        </p:spPr>
        <p:txBody>
          <a:bodyPr vert="horz" lIns="91440" tIns="45720" rIns="91440" bIns="45720" rtlCol="0" anchor="ctr"/>
          <a:lstStyle>
            <a:lvl1pPr algn="ctr">
              <a:defRPr sz="1200">
                <a:solidFill>
                  <a:schemeClr val="bg1"/>
                </a:solidFill>
                <a:latin typeface="+mj-lt"/>
              </a:defRPr>
            </a:lvl1pPr>
          </a:lstStyle>
          <a:p>
            <a:r>
              <a:rPr lang="fr-FR" altLang="ja-JP" dirty="0"/>
              <a:t>2024 A Semester utelecon Information Session Part II</a:t>
            </a:r>
            <a:endParaRPr lang="ja-JP" altLang="en-US" dirty="0"/>
          </a:p>
        </p:txBody>
      </p:sp>
      <p:sp>
        <p:nvSpPr>
          <p:cNvPr id="6" name="スライド番号プレースホルダー 5">
            <a:extLst>
              <a:ext uri="{FF2B5EF4-FFF2-40B4-BE49-F238E27FC236}">
                <a16:creationId xmlns:a16="http://schemas.microsoft.com/office/drawing/2014/main" id="{9878734D-01FE-2717-6D8D-28D5B737DA44}"/>
              </a:ext>
            </a:extLst>
          </p:cNvPr>
          <p:cNvSpPr>
            <a:spLocks noGrp="1"/>
          </p:cNvSpPr>
          <p:nvPr>
            <p:ph type="sldNum" sz="quarter" idx="4"/>
          </p:nvPr>
        </p:nvSpPr>
        <p:spPr>
          <a:xfrm>
            <a:off x="8610600" y="6552000"/>
            <a:ext cx="2743200" cy="252000"/>
          </a:xfrm>
          <a:prstGeom prst="rect">
            <a:avLst/>
          </a:prstGeom>
        </p:spPr>
        <p:txBody>
          <a:bodyPr vert="horz" lIns="91440" tIns="45720" rIns="91440" bIns="45720" rtlCol="0" anchor="ctr"/>
          <a:lstStyle>
            <a:lvl1pPr algn="r">
              <a:defRPr sz="1200">
                <a:solidFill>
                  <a:schemeClr val="bg1"/>
                </a:solidFill>
                <a:latin typeface="+mj-lt"/>
              </a:defRPr>
            </a:lvl1pPr>
          </a:lstStyle>
          <a:p>
            <a:fld id="{238D974C-B194-4AA9-B594-062E052A82EF}" type="slidenum">
              <a:rPr lang="ja-JP" altLang="en-US" smtClean="0"/>
              <a:pPr/>
              <a:t>‹#›</a:t>
            </a:fld>
            <a:endParaRPr lang="ja-JP" altLang="en-US"/>
          </a:p>
        </p:txBody>
      </p:sp>
      <p:pic>
        <p:nvPicPr>
          <p:cNvPr id="9" name="図 8">
            <a:extLst>
              <a:ext uri="{FF2B5EF4-FFF2-40B4-BE49-F238E27FC236}">
                <a16:creationId xmlns:a16="http://schemas.microsoft.com/office/drawing/2014/main" id="{DCD8BEB5-2712-E7A0-6BF6-E7148F3B498F}"/>
              </a:ext>
            </a:extLst>
          </p:cNvPr>
          <p:cNvPicPr>
            <a:picLocks/>
          </p:cNvPicPr>
          <p:nvPr userDrawn="1"/>
        </p:nvPicPr>
        <p:blipFill>
          <a:blip r:embed="rId7"/>
          <a:stretch>
            <a:fillRect/>
          </a:stretch>
        </p:blipFill>
        <p:spPr>
          <a:xfrm>
            <a:off x="0" y="936000"/>
            <a:ext cx="12192000" cy="72000"/>
          </a:xfrm>
          <a:prstGeom prst="rect">
            <a:avLst/>
          </a:prstGeom>
        </p:spPr>
      </p:pic>
      <p:pic>
        <p:nvPicPr>
          <p:cNvPr id="8" name="Picture 2">
            <a:extLst>
              <a:ext uri="{FF2B5EF4-FFF2-40B4-BE49-F238E27FC236}">
                <a16:creationId xmlns:a16="http://schemas.microsoft.com/office/drawing/2014/main" id="{C06D4178-E55D-D7F1-78C5-CB1EB581E85E}"/>
              </a:ext>
            </a:extLst>
          </p:cNvPr>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943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hf hdr="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li.do/" TargetMode="External"/><Relationship Id="rId2" Type="http://schemas.openxmlformats.org/officeDocument/2006/relationships/hyperlink" Target="https://app.sli.do/event/faBx8JbTgARtVdPB75oNQB"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pp.sli.do/event/faBx8JbTgARtVdPB75oNQB" TargetMode="Externa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hyperlink" Target="https://sli.do/"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signin.webex.com/signin"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pp.sli.do/event/faBx8JbTgARtVdPB75oNQB" TargetMode="Externa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hyperlink" Target="https://sli.do/"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sli.do/"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admin.sli.do/events"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utokyo.enterprise.slack.com/"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0.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utelecon.adm.u-tokyo.ac.jp/slack/workspac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utelecon.adm.u-tokyo.ac.jp/slack/workspace/connec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utelecon.adm.u-tokyo.ac.jp/slack/details#mwsc"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app.sli.do/event/faBx8JbTgARtVdPB75oNQB" TargetMode="Externa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hyperlink" Target="https://sli.do/"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teams.microsoft.com/" TargetMode="External"/><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app.sli.do/event/faBx8JbTgARtVdPB75oNQB" TargetMode="Externa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hyperlink" Target="https://sli.do/"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mail.google.com/"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old.ecc.u-tokyo.ac.jp/storage_mg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old.ecc.u-tokyo.ac.jp/storage_mgt/" TargetMode="External"/><Relationship Id="rId2" Type="http://schemas.openxmlformats.org/officeDocument/2006/relationships/hyperlink" Target="https://utelecon.adm.u-tokyo.ac.jp/google/drive/shared_driv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app.sli.do/event/faBx8JbTgARtVdPB75oNQB" TargetMode="Externa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hyperlink" Target="https://sli.do/"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office.com/login" TargetMode="External"/><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univtokyo.sharepoint.com/sites/utokyoportal/wiki/d/Email_System_for_staff.aspx"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utelecon.adm.u-tokyo.ac.jp/notice/2024/03-chatbot-ui" TargetMode="External"/><Relationship Id="rId2" Type="http://schemas.openxmlformats.org/officeDocument/2006/relationships/image" Target="../media/image29.jp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s://utelecon.adm.u-tokyo.ac.jp/docs/ai-tools-in-classes" TargetMode="External"/><Relationship Id="rId2" Type="http://schemas.openxmlformats.org/officeDocument/2006/relationships/hyperlink" Target="https://utelecon.adm.u-tokyo.ac.jp/docs/20230403-generative-ai" TargetMode="External"/><Relationship Id="rId1" Type="http://schemas.openxmlformats.org/officeDocument/2006/relationships/slideLayout" Target="../slideLayouts/slideLayout3.xml"/><Relationship Id="rId5" Type="http://schemas.openxmlformats.org/officeDocument/2006/relationships/hyperlink" Target="https://univtokyo.sharepoint.com/sites/Security/SitePages/ai_use_security_guideline.aspx" TargetMode="External"/><Relationship Id="rId4" Type="http://schemas.openxmlformats.org/officeDocument/2006/relationships/hyperlink" Target="https://utelecon.adm.u-tokyo.ac.jp/docs/ai-tools-in-classes-student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copilot.microsoft.com/" TargetMode="Externa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hyperlink" Target="https://utelecon.adm.u-tokyo.ac.jp/notice/2024/03-microsoft-copilot" TargetMode="External"/><Relationship Id="rId2" Type="http://schemas.openxmlformats.org/officeDocument/2006/relationships/hyperlink" Target="https://copilot.microsoft.com/"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utelecon.adm.u-tokyo.ac.jp/support/" TargetMode="External"/><Relationship Id="rId1" Type="http://schemas.openxmlformats.org/officeDocument/2006/relationships/slideLayout" Target="../slideLayouts/slideLayout2.xml"/><Relationship Id="rId6" Type="http://schemas.openxmlformats.org/officeDocument/2006/relationships/hyperlink" Target="https://utelecon.adm.u-tokyo.ac.jp/" TargetMode="External"/><Relationship Id="rId5" Type="http://schemas.openxmlformats.org/officeDocument/2006/relationships/image" Target="../media/image37.png"/><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univtokyo.sharepoint.com/sites/utokyoportal/SitePages/Home.aspx" TargetMode="Externa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9.png"/></Relationships>
</file>

<file path=ppt/slides/_rels/slide5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univtokyo.sharepoint.com/sites/utokyoportal/wiki/d/IT_Tool.aspx" TargetMode="External"/><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u-tokyo-ac-jp.zoom.us/profile"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u-tokyo-ac-jp.zoom.us/profil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utelecon.adm.u-tokyo.ac.jp/faculty_members/zoom_access_contro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s://utelecon.adm.u-tokyo.ac.jp/zoom/licens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9B836-353B-0EDB-5101-3437F71F2E4D}"/>
              </a:ext>
            </a:extLst>
          </p:cNvPr>
          <p:cNvSpPr>
            <a:spLocks noGrp="1"/>
          </p:cNvSpPr>
          <p:nvPr>
            <p:ph type="ctrTitle"/>
          </p:nvPr>
        </p:nvSpPr>
        <p:spPr>
          <a:xfrm>
            <a:off x="1524000" y="1122363"/>
            <a:ext cx="10668000" cy="2387600"/>
          </a:xfrm>
        </p:spPr>
        <p:txBody>
          <a:bodyPr>
            <a:noAutofit/>
          </a:bodyPr>
          <a:lstStyle/>
          <a:p>
            <a:pPr>
              <a:lnSpc>
                <a:spcPct val="100000"/>
              </a:lnSpc>
            </a:pPr>
            <a:r>
              <a:rPr kumimoji="1" lang="en-US" altLang="ja-JP" dirty="0"/>
              <a:t>Part II:</a:t>
            </a:r>
            <a:br>
              <a:rPr kumimoji="1" lang="en-US" altLang="ja-JP" dirty="0"/>
            </a:br>
            <a:r>
              <a:rPr kumimoji="1" lang="ja-JP" altLang="en-US" dirty="0"/>
              <a:t>東京大学で利用可能な</a:t>
            </a:r>
            <a:br>
              <a:rPr kumimoji="1" lang="en-US" altLang="ja-JP" dirty="0"/>
            </a:br>
            <a:r>
              <a:rPr kumimoji="1" lang="ja-JP" altLang="en-US" dirty="0"/>
              <a:t>コミュニケーションツールとクラウドサービス</a:t>
            </a:r>
            <a:endParaRPr kumimoji="1" lang="en-US" altLang="ja-JP" dirty="0"/>
          </a:p>
        </p:txBody>
      </p:sp>
      <p:sp>
        <p:nvSpPr>
          <p:cNvPr id="3" name="字幕 2">
            <a:extLst>
              <a:ext uri="{FF2B5EF4-FFF2-40B4-BE49-F238E27FC236}">
                <a16:creationId xmlns:a16="http://schemas.microsoft.com/office/drawing/2014/main" id="{92A3CDA6-C2CF-9E57-ABBE-E6FF1371E360}"/>
              </a:ext>
            </a:extLst>
          </p:cNvPr>
          <p:cNvSpPr>
            <a:spLocks noGrp="1"/>
          </p:cNvSpPr>
          <p:nvPr>
            <p:ph type="subTitle" idx="1"/>
          </p:nvPr>
        </p:nvSpPr>
        <p:spPr/>
        <p:txBody>
          <a:bodyPr/>
          <a:lstStyle/>
          <a:p>
            <a:endParaRPr kumimoji="1" lang="en-US" altLang="ja-JP" dirty="0"/>
          </a:p>
          <a:p>
            <a:r>
              <a:rPr kumimoji="1" lang="ja-JP" altLang="en-US" dirty="0"/>
              <a:t>説明者：</a:t>
            </a:r>
            <a:r>
              <a:rPr kumimoji="1" lang="en-US" altLang="ja-JP" dirty="0"/>
              <a:t>	</a:t>
            </a:r>
            <a:r>
              <a:rPr kumimoji="1" lang="ja-JP" altLang="en-US" dirty="0"/>
              <a:t>佐藤 寛也</a:t>
            </a:r>
            <a:endParaRPr kumimoji="1" lang="en-US" altLang="ja-JP" dirty="0"/>
          </a:p>
          <a:p>
            <a:r>
              <a:rPr kumimoji="1" lang="en-US" altLang="ja-JP" dirty="0"/>
              <a:t>		</a:t>
            </a:r>
            <a:r>
              <a:rPr kumimoji="1" lang="ja-JP" altLang="en-US" dirty="0"/>
              <a:t>本部</a:t>
            </a:r>
            <a:r>
              <a:rPr kumimoji="1" lang="en-US" altLang="ja-JP" dirty="0"/>
              <a:t>DX</a:t>
            </a:r>
            <a:r>
              <a:rPr kumimoji="1" lang="ja-JP" altLang="en-US" dirty="0"/>
              <a:t>推進</a:t>
            </a:r>
            <a:r>
              <a:rPr lang="ja-JP" altLang="en-US" dirty="0"/>
              <a:t>課 </a:t>
            </a:r>
            <a:r>
              <a:rPr kumimoji="1" lang="ja-JP" altLang="en-US" dirty="0"/>
              <a:t>主任</a:t>
            </a:r>
            <a:endParaRPr kumimoji="1" lang="en-US" altLang="ja-JP" dirty="0"/>
          </a:p>
        </p:txBody>
      </p:sp>
      <p:sp>
        <p:nvSpPr>
          <p:cNvPr id="6" name="字幕 2">
            <a:extLst>
              <a:ext uri="{FF2B5EF4-FFF2-40B4-BE49-F238E27FC236}">
                <a16:creationId xmlns:a16="http://schemas.microsoft.com/office/drawing/2014/main" id="{DAF9C5F6-5967-1ECA-726E-1426D4EABB61}"/>
              </a:ext>
            </a:extLst>
          </p:cNvPr>
          <p:cNvSpPr txBox="1">
            <a:spLocks/>
          </p:cNvSpPr>
          <p:nvPr/>
        </p:nvSpPr>
        <p:spPr>
          <a:xfrm>
            <a:off x="2735179" y="248445"/>
            <a:ext cx="9144000"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kumimoji="1" lang="en-US" altLang="ja-JP" sz="2400" dirty="0">
                <a:latin typeface="Calibri" panose="020F0502020204030204" pitchFamily="34" charset="0"/>
                <a:ea typeface="Calibri" panose="020F0502020204030204" pitchFamily="34" charset="0"/>
                <a:cs typeface="Calibri" panose="020F0502020204030204" pitchFamily="34" charset="0"/>
              </a:rPr>
              <a:t>Information Session on ICT Systems and Tools for </a:t>
            </a:r>
            <a:r>
              <a:rPr kumimoji="1" lang="en-US" altLang="ja-JP" sz="24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2400" dirty="0">
                <a:latin typeface="Calibri" panose="020F0502020204030204" pitchFamily="34" charset="0"/>
                <a:ea typeface="Calibri" panose="020F0502020204030204" pitchFamily="34" charset="0"/>
                <a:cs typeface="Calibri" panose="020F0502020204030204" pitchFamily="34" charset="0"/>
              </a:rPr>
              <a:t> Members</a:t>
            </a:r>
            <a:br>
              <a:rPr kumimoji="1" lang="en-US" altLang="ja-JP" sz="2400" dirty="0">
                <a:latin typeface="Calibri" panose="020F0502020204030204" pitchFamily="34" charset="0"/>
                <a:ea typeface="Calibri" panose="020F0502020204030204" pitchFamily="34" charset="0"/>
                <a:cs typeface="Calibri" panose="020F0502020204030204" pitchFamily="34" charset="0"/>
              </a:rPr>
            </a:br>
            <a:r>
              <a:rPr kumimoji="1" lang="en-US" altLang="ja-JP" sz="2400" dirty="0">
                <a:latin typeface="Calibri" panose="020F0502020204030204" pitchFamily="34" charset="0"/>
                <a:ea typeface="Calibri" panose="020F0502020204030204" pitchFamily="34" charset="0"/>
                <a:cs typeface="Calibri" panose="020F0502020204030204" pitchFamily="34" charset="0"/>
              </a:rPr>
              <a:t>(</a:t>
            </a:r>
            <a:r>
              <a:rPr kumimoji="1" lang="en-US" altLang="ja-JP" sz="2400" i="1" dirty="0">
                <a:latin typeface="Calibri" panose="020F0502020204030204" pitchFamily="34" charset="0"/>
                <a:ea typeface="Calibri" panose="020F0502020204030204" pitchFamily="34" charset="0"/>
                <a:cs typeface="Calibri" panose="020F0502020204030204" pitchFamily="34" charset="0"/>
              </a:rPr>
              <a:t>Conducted in English</a:t>
            </a:r>
            <a:r>
              <a:rPr kumimoji="1" lang="en-US" altLang="ja-JP" sz="2400" dirty="0">
                <a:latin typeface="Calibri" panose="020F0502020204030204" pitchFamily="34" charset="0"/>
                <a:ea typeface="Calibri" panose="020F0502020204030204" pitchFamily="34" charset="0"/>
                <a:cs typeface="Calibri" panose="020F0502020204030204" pitchFamily="34" charset="0"/>
              </a:rPr>
              <a:t>)</a:t>
            </a:r>
          </a:p>
          <a:p>
            <a:pPr algn="r"/>
            <a:r>
              <a:rPr lang="ja-JP" altLang="en-US" b="1" dirty="0"/>
              <a:t>説明会資料日本語訳版</a:t>
            </a:r>
            <a:endParaRPr lang="en-US" altLang="ja-JP" b="1" dirty="0"/>
          </a:p>
        </p:txBody>
      </p:sp>
      <p:sp>
        <p:nvSpPr>
          <p:cNvPr id="8" name="テキスト ボックス 7">
            <a:extLst>
              <a:ext uri="{FF2B5EF4-FFF2-40B4-BE49-F238E27FC236}">
                <a16:creationId xmlns:a16="http://schemas.microsoft.com/office/drawing/2014/main" id="{BDC192E8-AADB-374C-6194-466829F5820A}"/>
              </a:ext>
            </a:extLst>
          </p:cNvPr>
          <p:cNvSpPr txBox="1"/>
          <p:nvPr/>
        </p:nvSpPr>
        <p:spPr>
          <a:xfrm>
            <a:off x="8528817" y="6550223"/>
            <a:ext cx="3663183" cy="307777"/>
          </a:xfrm>
          <a:prstGeom prst="rect">
            <a:avLst/>
          </a:prstGeom>
          <a:noFill/>
        </p:spPr>
        <p:txBody>
          <a:bodyPr wrap="none" rtlCol="0">
            <a:spAutoFit/>
          </a:bodyPr>
          <a:lstStyle/>
          <a:p>
            <a:pPr algn="r"/>
            <a:r>
              <a:rPr kumimoji="1" lang="en-US" altLang="ja-JP" sz="1400" dirty="0">
                <a:solidFill>
                  <a:schemeClr val="bg1"/>
                </a:solidFill>
                <a:latin typeface="Consolas" panose="020B0609020204030204" pitchFamily="49" charset="0"/>
              </a:rPr>
              <a:t>Ver 2.40 Last updated on 2024/09/10</a:t>
            </a:r>
            <a:endParaRPr kumimoji="1" lang="ja-JP" altLang="en-US" sz="1400" dirty="0">
              <a:solidFill>
                <a:schemeClr val="bg1"/>
              </a:solidFill>
              <a:latin typeface="Consolas" panose="020B0609020204030204" pitchFamily="49" charset="0"/>
            </a:endParaRPr>
          </a:p>
        </p:txBody>
      </p:sp>
      <p:sp>
        <p:nvSpPr>
          <p:cNvPr id="9" name="四角形: 角を丸くする 8">
            <a:extLst>
              <a:ext uri="{FF2B5EF4-FFF2-40B4-BE49-F238E27FC236}">
                <a16:creationId xmlns:a16="http://schemas.microsoft.com/office/drawing/2014/main" id="{498ECC8A-9584-687B-7959-9F0E27708172}"/>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9350EAA1-F24E-FE3E-E033-8E1E217BBE44}"/>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2"/>
              </a:rPr>
              <a:t>このリンク</a:t>
            </a:r>
            <a:r>
              <a:rPr lang="ja-JP" altLang="en-US" dirty="0"/>
              <a:t>にアクセスするか，</a:t>
            </a:r>
            <a:endParaRPr lang="en-US" altLang="ja-JP" dirty="0"/>
          </a:p>
          <a:p>
            <a:pPr>
              <a:lnSpc>
                <a:spcPct val="150000"/>
              </a:lnSpc>
            </a:pPr>
            <a:r>
              <a:rPr lang="en-US" altLang="ja-JP" dirty="0">
                <a:hlinkClick r:id="rId3"/>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1" name="テキスト ボックス 10">
            <a:extLst>
              <a:ext uri="{FF2B5EF4-FFF2-40B4-BE49-F238E27FC236}">
                <a16:creationId xmlns:a16="http://schemas.microsoft.com/office/drawing/2014/main" id="{07C65356-D98C-DCC5-23CE-AA0234DE284D}"/>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292264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53DE77-2A9F-0B76-C180-446067D5B1A6}"/>
              </a:ext>
            </a:extLst>
          </p:cNvPr>
          <p:cNvSpPr/>
          <p:nvPr/>
        </p:nvSpPr>
        <p:spPr>
          <a:xfrm>
            <a:off x="-1200" y="0"/>
            <a:ext cx="12193200" cy="3303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10</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Webex</a:t>
            </a:r>
            <a:endParaRPr lang="ja-JP" altLang="en-US" sz="20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5" name="四角形: 角を丸くする 4">
            <a:extLst>
              <a:ext uri="{FF2B5EF4-FFF2-40B4-BE49-F238E27FC236}">
                <a16:creationId xmlns:a16="http://schemas.microsoft.com/office/drawing/2014/main" id="{BF7AC6C5-167A-6AA1-D3AE-36DBDF8B2A73}"/>
              </a:ext>
            </a:extLst>
          </p:cNvPr>
          <p:cNvSpPr/>
          <p:nvPr/>
        </p:nvSpPr>
        <p:spPr>
          <a:xfrm>
            <a:off x="5078186" y="3363895"/>
            <a:ext cx="4074098" cy="528771"/>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Picture 2">
            <a:extLst>
              <a:ext uri="{FF2B5EF4-FFF2-40B4-BE49-F238E27FC236}">
                <a16:creationId xmlns:a16="http://schemas.microsoft.com/office/drawing/2014/main" id="{654CFBD1-9ABA-7F79-4ABB-A8E2B9E411B2}"/>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11" name="四角形: 角を丸くする 10">
            <a:extLst>
              <a:ext uri="{FF2B5EF4-FFF2-40B4-BE49-F238E27FC236}">
                <a16:creationId xmlns:a16="http://schemas.microsoft.com/office/drawing/2014/main" id="{9F11FCCF-AEF1-1684-A79E-B052173DADE3}"/>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57E2A85-5D08-2E6D-2944-9385D68479A9}"/>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3"/>
              </a:rPr>
              <a:t>このリンク</a:t>
            </a:r>
            <a:r>
              <a:rPr lang="ja-JP" altLang="en-US" dirty="0"/>
              <a:t>にアクセスするか，</a:t>
            </a:r>
            <a:endParaRPr lang="en-US" altLang="ja-JP" dirty="0"/>
          </a:p>
          <a:p>
            <a:pPr>
              <a:lnSpc>
                <a:spcPct val="150000"/>
              </a:lnSpc>
            </a:pPr>
            <a:r>
              <a:rPr lang="en-US" altLang="ja-JP" dirty="0">
                <a:hlinkClick r:id="rId4"/>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737DE725-D302-8BA4-F36E-7736C009EDDB}"/>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705918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BDEC996-86B1-1E71-28FE-549CFF881BD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812DBFAB-C909-61E5-6786-ABE069786865}"/>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79930BEB-15CE-F152-3CC0-8977406857C2}"/>
              </a:ext>
            </a:extLst>
          </p:cNvPr>
          <p:cNvSpPr>
            <a:spLocks noGrp="1"/>
          </p:cNvSpPr>
          <p:nvPr>
            <p:ph type="sldNum" sz="quarter" idx="12"/>
          </p:nvPr>
        </p:nvSpPr>
        <p:spPr/>
        <p:txBody>
          <a:bodyPr/>
          <a:lstStyle/>
          <a:p>
            <a:fld id="{238D974C-B194-4AA9-B594-062E052A82EF}" type="slidenum">
              <a:rPr kumimoji="1" lang="ja-JP" altLang="en-US" smtClean="0"/>
              <a:t>11</a:t>
            </a:fld>
            <a:endParaRPr kumimoji="1" lang="ja-JP" altLang="en-US"/>
          </a:p>
        </p:txBody>
      </p:sp>
      <p:sp>
        <p:nvSpPr>
          <p:cNvPr id="5" name="タイトル 4">
            <a:extLst>
              <a:ext uri="{FF2B5EF4-FFF2-40B4-BE49-F238E27FC236}">
                <a16:creationId xmlns:a16="http://schemas.microsoft.com/office/drawing/2014/main" id="{B5B2DC9F-2FD5-9D01-68FA-0CED6D973A38}"/>
              </a:ext>
            </a:extLst>
          </p:cNvPr>
          <p:cNvSpPr>
            <a:spLocks noGrp="1"/>
          </p:cNvSpPr>
          <p:nvPr>
            <p:ph type="title"/>
          </p:nvPr>
        </p:nvSpPr>
        <p:spPr/>
        <p:txBody>
          <a:bodyPr/>
          <a:lstStyle/>
          <a:p>
            <a:r>
              <a:rPr kumimoji="1" lang="en-US" altLang="ja-JP" dirty="0"/>
              <a:t>Webex</a:t>
            </a:r>
            <a:endParaRPr kumimoji="1" lang="ja-JP" altLang="en-US" dirty="0"/>
          </a:p>
        </p:txBody>
      </p:sp>
      <p:sp>
        <p:nvSpPr>
          <p:cNvPr id="6" name="コンテンツ プレースホルダー 5">
            <a:extLst>
              <a:ext uri="{FF2B5EF4-FFF2-40B4-BE49-F238E27FC236}">
                <a16:creationId xmlns:a16="http://schemas.microsoft.com/office/drawing/2014/main" id="{CD4A0B22-6409-7CFC-AA7F-1A62DA80B38F}"/>
              </a:ext>
            </a:extLst>
          </p:cNvPr>
          <p:cNvSpPr>
            <a:spLocks noGrp="1"/>
          </p:cNvSpPr>
          <p:nvPr>
            <p:ph idx="1"/>
          </p:nvPr>
        </p:nvSpPr>
        <p:spPr/>
        <p:txBody>
          <a:bodyPr>
            <a:normAutofit/>
          </a:bodyPr>
          <a:lstStyle/>
          <a:p>
            <a:pPr>
              <a:lnSpc>
                <a:spcPct val="150000"/>
              </a:lnSpc>
            </a:pPr>
            <a:r>
              <a:rPr lang="ja-JP" altLang="en-US" b="1" dirty="0">
                <a:solidFill>
                  <a:srgbClr val="155F90"/>
                </a:solidFill>
              </a:rPr>
              <a:t>オンライン会議</a:t>
            </a:r>
            <a:r>
              <a:rPr lang="ja-JP" altLang="en-US" dirty="0"/>
              <a:t>ツール</a:t>
            </a:r>
            <a:endParaRPr lang="en-US" altLang="ja-JP" dirty="0"/>
          </a:p>
          <a:p>
            <a:pPr lvl="1">
              <a:lnSpc>
                <a:spcPct val="150000"/>
              </a:lnSpc>
            </a:pPr>
            <a:r>
              <a:rPr lang="ja-JP" altLang="en-US" dirty="0"/>
              <a:t>大規模なオンライン会議やウェビナー向け</a:t>
            </a:r>
            <a:endParaRPr lang="en-US" altLang="ja-JP" dirty="0"/>
          </a:p>
          <a:p>
            <a:pPr marL="914400" lvl="2" indent="0">
              <a:lnSpc>
                <a:spcPct val="150000"/>
              </a:lnSpc>
              <a:buNone/>
            </a:pPr>
            <a:r>
              <a:rPr lang="ja-JP" altLang="en-US" dirty="0"/>
              <a:t>例）参加登録画面のカスタマイズ機能</a:t>
            </a:r>
            <a:endParaRPr lang="en-US" altLang="ja-JP" dirty="0"/>
          </a:p>
          <a:p>
            <a:pPr lvl="1">
              <a:lnSpc>
                <a:spcPct val="150000"/>
              </a:lnSpc>
            </a:pPr>
            <a:r>
              <a:rPr lang="ja-JP" altLang="en-US" dirty="0"/>
              <a:t>事前の申請不要でウェビナーが開催可能</a:t>
            </a:r>
            <a:endParaRPr lang="en-US" altLang="ja-JP" dirty="0"/>
          </a:p>
        </p:txBody>
      </p:sp>
    </p:spTree>
    <p:extLst>
      <p:ext uri="{BB962C8B-B14F-4D97-AF65-F5344CB8AC3E}">
        <p14:creationId xmlns:p14="http://schemas.microsoft.com/office/powerpoint/2010/main" val="3620840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958D4A-6D7B-EA12-5926-D862516DA7A2}"/>
              </a:ext>
            </a:extLst>
          </p:cNvPr>
          <p:cNvSpPr>
            <a:spLocks noGrp="1"/>
          </p:cNvSpPr>
          <p:nvPr>
            <p:ph type="title"/>
          </p:nvPr>
        </p:nvSpPr>
        <p:spPr/>
        <p:txBody>
          <a:bodyPr/>
          <a:lstStyle/>
          <a:p>
            <a:r>
              <a:rPr kumimoji="1" lang="en-US" altLang="ja-JP" dirty="0" err="1"/>
              <a:t>webex</a:t>
            </a:r>
            <a:r>
              <a:rPr kumimoji="1" lang="en-US" altLang="ja-JP" dirty="0"/>
              <a:t> </a:t>
            </a:r>
            <a:r>
              <a:rPr kumimoji="1" lang="ja-JP" altLang="en-US" dirty="0"/>
              <a:t>へのサインイン</a:t>
            </a:r>
          </a:p>
        </p:txBody>
      </p:sp>
      <p:sp>
        <p:nvSpPr>
          <p:cNvPr id="3" name="コンテンツ プレースホルダー 2">
            <a:extLst>
              <a:ext uri="{FF2B5EF4-FFF2-40B4-BE49-F238E27FC236}">
                <a16:creationId xmlns:a16="http://schemas.microsoft.com/office/drawing/2014/main" id="{0B11ADB5-D202-3050-2DC3-7C345754B804}"/>
              </a:ext>
            </a:extLst>
          </p:cNvPr>
          <p:cNvSpPr>
            <a:spLocks noGrp="1"/>
          </p:cNvSpPr>
          <p:nvPr>
            <p:ph idx="1"/>
          </p:nvPr>
        </p:nvSpPr>
        <p:spPr/>
        <p:txBody>
          <a:bodyPr/>
          <a:lstStyle/>
          <a:p>
            <a:pPr>
              <a:lnSpc>
                <a:spcPct val="150000"/>
              </a:lnSpc>
            </a:pPr>
            <a:r>
              <a:rPr kumimoji="1" lang="en-US" altLang="ja-JP" dirty="0"/>
              <a:t>Email Address </a:t>
            </a:r>
            <a:r>
              <a:rPr kumimoji="1" lang="ja-JP" altLang="en-US" dirty="0"/>
              <a:t>欄に</a:t>
            </a:r>
            <a:br>
              <a:rPr kumimoji="1" lang="en-US" altLang="ja-JP" dirty="0"/>
            </a:br>
            <a:r>
              <a:rPr kumimoji="1" lang="en-US" altLang="ja-JP" dirty="0" err="1"/>
              <a:t>UTokyo</a:t>
            </a:r>
            <a:r>
              <a:rPr lang="en-US" altLang="ja-JP" dirty="0"/>
              <a:t> Account </a:t>
            </a:r>
            <a:r>
              <a:rPr lang="ja-JP" altLang="en-US" dirty="0"/>
              <a:t>を入力して次へ</a:t>
            </a:r>
            <a:endParaRPr kumimoji="1" lang="ja-JP" altLang="en-US" dirty="0"/>
          </a:p>
        </p:txBody>
      </p:sp>
      <p:sp>
        <p:nvSpPr>
          <p:cNvPr id="4" name="日付プレースホルダー 3">
            <a:extLst>
              <a:ext uri="{FF2B5EF4-FFF2-40B4-BE49-F238E27FC236}">
                <a16:creationId xmlns:a16="http://schemas.microsoft.com/office/drawing/2014/main" id="{9A44024B-ACB7-D7EA-7CE9-F1229EF72C7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4A4B481C-8F84-C2E1-0C14-2D13B57E949A}"/>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62C8DBFE-2FC0-AB2B-65AB-91F1CB24D554}"/>
              </a:ext>
            </a:extLst>
          </p:cNvPr>
          <p:cNvSpPr>
            <a:spLocks noGrp="1"/>
          </p:cNvSpPr>
          <p:nvPr>
            <p:ph type="sldNum" sz="quarter" idx="12"/>
          </p:nvPr>
        </p:nvSpPr>
        <p:spPr/>
        <p:txBody>
          <a:bodyPr/>
          <a:lstStyle/>
          <a:p>
            <a:fld id="{238D974C-B194-4AA9-B594-062E052A82EF}" type="slidenum">
              <a:rPr kumimoji="1" lang="ja-JP" altLang="en-US" smtClean="0"/>
              <a:t>12</a:t>
            </a:fld>
            <a:endParaRPr kumimoji="1" lang="ja-JP" altLang="en-US"/>
          </a:p>
        </p:txBody>
      </p:sp>
      <p:cxnSp>
        <p:nvCxnSpPr>
          <p:cNvPr id="7" name="直線コネクタ 6">
            <a:extLst>
              <a:ext uri="{FF2B5EF4-FFF2-40B4-BE49-F238E27FC236}">
                <a16:creationId xmlns:a16="http://schemas.microsoft.com/office/drawing/2014/main" id="{9E8AD813-7AEF-77A9-379B-060A7AD12108}"/>
              </a:ext>
            </a:extLst>
          </p:cNvPr>
          <p:cNvCxnSpPr>
            <a:cxnSpLocks/>
          </p:cNvCxnSpPr>
          <p:nvPr/>
        </p:nvCxnSpPr>
        <p:spPr>
          <a:xfrm>
            <a:off x="1133258" y="2455993"/>
            <a:ext cx="2879942" cy="0"/>
          </a:xfrm>
          <a:prstGeom prst="line">
            <a:avLst/>
          </a:prstGeom>
          <a:ln w="38100">
            <a:solidFill>
              <a:srgbClr val="FAC810"/>
            </a:solidFill>
          </a:ln>
        </p:spPr>
        <p:style>
          <a:lnRef idx="2">
            <a:schemeClr val="accent1"/>
          </a:lnRef>
          <a:fillRef idx="0">
            <a:schemeClr val="accent1"/>
          </a:fillRef>
          <a:effectRef idx="1">
            <a:schemeClr val="accent1"/>
          </a:effectRef>
          <a:fontRef idx="minor">
            <a:schemeClr val="tx1"/>
          </a:fontRef>
        </p:style>
      </p:cxnSp>
      <p:sp>
        <p:nvSpPr>
          <p:cNvPr id="8" name="テキスト ボックス 7">
            <a:extLst>
              <a:ext uri="{FF2B5EF4-FFF2-40B4-BE49-F238E27FC236}">
                <a16:creationId xmlns:a16="http://schemas.microsoft.com/office/drawing/2014/main" id="{31E7F73D-F384-C72A-4082-A2CFEF6D58AD}"/>
              </a:ext>
            </a:extLst>
          </p:cNvPr>
          <p:cNvSpPr txBox="1"/>
          <p:nvPr/>
        </p:nvSpPr>
        <p:spPr>
          <a:xfrm>
            <a:off x="534343" y="2513167"/>
            <a:ext cx="5890918" cy="400110"/>
          </a:xfrm>
          <a:prstGeom prst="rect">
            <a:avLst/>
          </a:prstGeom>
          <a:noFill/>
        </p:spPr>
        <p:txBody>
          <a:bodyPr wrap="square">
            <a:spAutoFit/>
          </a:bodyPr>
          <a:lstStyle/>
          <a:p>
            <a:pPr algn="ctr"/>
            <a:r>
              <a:rPr lang="ja-JP" altLang="en-US" sz="2000" b="1" dirty="0">
                <a:solidFill>
                  <a:srgbClr val="FFC000"/>
                </a:solidFill>
              </a:rPr>
              <a:t>10桁の数字 </a:t>
            </a:r>
            <a:r>
              <a:rPr lang="en-US" altLang="ja-JP" sz="2000" b="1" dirty="0">
                <a:solidFill>
                  <a:srgbClr val="FFC000"/>
                </a:solidFill>
              </a:rPr>
              <a:t>+ “@utac.u-tokyo.ac.jp”</a:t>
            </a:r>
            <a:endParaRPr lang="en-US" altLang="ja-JP" sz="2000" b="1" dirty="0">
              <a:solidFill>
                <a:srgbClr val="FFC000"/>
              </a:solidFill>
              <a:cs typeface="Courier New" panose="02070309020205020404" pitchFamily="49" charset="0"/>
            </a:endParaRPr>
          </a:p>
        </p:txBody>
      </p:sp>
      <p:sp>
        <p:nvSpPr>
          <p:cNvPr id="10" name="テキスト ボックス 9">
            <a:extLst>
              <a:ext uri="{FF2B5EF4-FFF2-40B4-BE49-F238E27FC236}">
                <a16:creationId xmlns:a16="http://schemas.microsoft.com/office/drawing/2014/main" id="{BCA40355-A329-6663-71D6-4F04BFD42927}"/>
              </a:ext>
            </a:extLst>
          </p:cNvPr>
          <p:cNvSpPr txBox="1"/>
          <p:nvPr/>
        </p:nvSpPr>
        <p:spPr>
          <a:xfrm>
            <a:off x="1431016" y="4311594"/>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pic>
        <p:nvPicPr>
          <p:cNvPr id="12" name="図 11" descr="携帯電話の画面のスクリーンショット&#10;&#10;自動的に生成された説明">
            <a:extLst>
              <a:ext uri="{FF2B5EF4-FFF2-40B4-BE49-F238E27FC236}">
                <a16:creationId xmlns:a16="http://schemas.microsoft.com/office/drawing/2014/main" id="{41DF0D76-3A06-8216-D59B-121B701670FB}"/>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300516" y="1062000"/>
            <a:ext cx="4649032" cy="5362928"/>
          </a:xfrm>
          <a:prstGeom prst="rect">
            <a:avLst/>
          </a:prstGeom>
        </p:spPr>
      </p:pic>
      <p:sp>
        <p:nvSpPr>
          <p:cNvPr id="14" name="四角形: 角を丸くする 13">
            <a:extLst>
              <a:ext uri="{FF2B5EF4-FFF2-40B4-BE49-F238E27FC236}">
                <a16:creationId xmlns:a16="http://schemas.microsoft.com/office/drawing/2014/main" id="{B0BBBD74-6C04-C737-D4B0-EC23AC367E32}"/>
              </a:ext>
            </a:extLst>
          </p:cNvPr>
          <p:cNvSpPr/>
          <p:nvPr/>
        </p:nvSpPr>
        <p:spPr>
          <a:xfrm>
            <a:off x="7981576" y="3926412"/>
            <a:ext cx="3329192" cy="763923"/>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3012C2CA-5279-C370-FA3F-EEC04FEBC7AD}"/>
              </a:ext>
            </a:extLst>
          </p:cNvPr>
          <p:cNvCxnSpPr>
            <a:cxnSpLocks/>
          </p:cNvCxnSpPr>
          <p:nvPr/>
        </p:nvCxnSpPr>
        <p:spPr>
          <a:xfrm>
            <a:off x="1140311" y="1858814"/>
            <a:ext cx="3008356"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17" name="テキスト ボックス 16">
            <a:extLst>
              <a:ext uri="{FF2B5EF4-FFF2-40B4-BE49-F238E27FC236}">
                <a16:creationId xmlns:a16="http://schemas.microsoft.com/office/drawing/2014/main" id="{FA338B97-2CFB-8119-910F-160ECC2ED104}"/>
              </a:ext>
            </a:extLst>
          </p:cNvPr>
          <p:cNvSpPr txBox="1"/>
          <p:nvPr/>
        </p:nvSpPr>
        <p:spPr>
          <a:xfrm>
            <a:off x="2089363" y="5932373"/>
            <a:ext cx="5091495" cy="461665"/>
          </a:xfrm>
          <a:prstGeom prst="rect">
            <a:avLst/>
          </a:prstGeom>
          <a:noFill/>
        </p:spPr>
        <p:txBody>
          <a:bodyPr wrap="square">
            <a:spAutoFit/>
          </a:bodyPr>
          <a:lstStyle/>
          <a:p>
            <a:r>
              <a:rPr lang="ja-JP" altLang="en-US" sz="2400" dirty="0">
                <a:hlinkClick r:id="rId3"/>
              </a:rPr>
              <a:t>https://signin.webex.com/signin</a:t>
            </a:r>
            <a:endParaRPr lang="en-US" altLang="ja-JP" sz="2400" dirty="0"/>
          </a:p>
        </p:txBody>
      </p:sp>
      <p:sp>
        <p:nvSpPr>
          <p:cNvPr id="19" name="フリーフォーム: 図形 18">
            <a:extLst>
              <a:ext uri="{FF2B5EF4-FFF2-40B4-BE49-F238E27FC236}">
                <a16:creationId xmlns:a16="http://schemas.microsoft.com/office/drawing/2014/main" id="{B6562E2F-5ACA-A80E-453A-EFF669526051}"/>
              </a:ext>
            </a:extLst>
          </p:cNvPr>
          <p:cNvSpPr/>
          <p:nvPr/>
        </p:nvSpPr>
        <p:spPr>
          <a:xfrm>
            <a:off x="3098800" y="1857741"/>
            <a:ext cx="4826000" cy="2392525"/>
          </a:xfrm>
          <a:custGeom>
            <a:avLst/>
            <a:gdLst>
              <a:gd name="connsiteX0" fmla="*/ 0 w 4826000"/>
              <a:gd name="connsiteY0" fmla="*/ 0 h 2404534"/>
              <a:gd name="connsiteX1" fmla="*/ 0 w 4826000"/>
              <a:gd name="connsiteY1" fmla="*/ 186267 h 2404534"/>
              <a:gd name="connsiteX2" fmla="*/ 3911600 w 4826000"/>
              <a:gd name="connsiteY2" fmla="*/ 186267 h 2404534"/>
              <a:gd name="connsiteX3" fmla="*/ 3911600 w 4826000"/>
              <a:gd name="connsiteY3" fmla="*/ 2404534 h 2404534"/>
              <a:gd name="connsiteX4" fmla="*/ 4826000 w 4826000"/>
              <a:gd name="connsiteY4" fmla="*/ 2404534 h 2404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6000" h="2404534">
                <a:moveTo>
                  <a:pt x="0" y="0"/>
                </a:moveTo>
                <a:lnTo>
                  <a:pt x="0" y="186267"/>
                </a:lnTo>
                <a:lnTo>
                  <a:pt x="3911600" y="186267"/>
                </a:lnTo>
                <a:lnTo>
                  <a:pt x="3911600" y="2404534"/>
                </a:lnTo>
                <a:lnTo>
                  <a:pt x="4826000" y="2404534"/>
                </a:lnTo>
              </a:path>
            </a:pathLst>
          </a:custGeom>
          <a:noFill/>
          <a:ln w="38100">
            <a:solidFill>
              <a:srgbClr val="FF0000"/>
            </a:solidFill>
            <a:headEnd type="none" w="med" len="med"/>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88459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53DE77-2A9F-0B76-C180-446067D5B1A6}"/>
              </a:ext>
            </a:extLst>
          </p:cNvPr>
          <p:cNvSpPr/>
          <p:nvPr/>
        </p:nvSpPr>
        <p:spPr>
          <a:xfrm>
            <a:off x="-1200" y="0"/>
            <a:ext cx="12193200" cy="3303000"/>
          </a:xfrm>
          <a:prstGeom prst="rect">
            <a:avLst/>
          </a:prstGeom>
          <a:solidFill>
            <a:srgbClr val="19803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13</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Slido</a:t>
            </a:r>
            <a:endParaRPr lang="ja-JP" altLang="en-US" sz="20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and Tools for Online Meeting</a:t>
            </a:r>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Cloud Email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en-US" altLang="ja-JP" sz="2400" dirty="0"/>
              <a:t>Generative AI and other tools</a:t>
            </a:r>
          </a:p>
          <a:p>
            <a:pPr marL="514350" indent="-514350">
              <a:lnSpc>
                <a:spcPct val="100000"/>
              </a:lnSpc>
              <a:buFont typeface="+mj-lt"/>
              <a:buAutoNum type="arabicPeriod"/>
            </a:pPr>
            <a:r>
              <a:rPr lang="en-US" altLang="ja-JP" sz="2400" dirty="0"/>
              <a:t>How to Get Supported</a:t>
            </a:r>
          </a:p>
        </p:txBody>
      </p:sp>
      <p:sp>
        <p:nvSpPr>
          <p:cNvPr id="11" name="四角形: 角を丸くする 10">
            <a:extLst>
              <a:ext uri="{FF2B5EF4-FFF2-40B4-BE49-F238E27FC236}">
                <a16:creationId xmlns:a16="http://schemas.microsoft.com/office/drawing/2014/main" id="{80B8E1AF-71E9-891F-EB7B-E9FC5632ADB1}"/>
              </a:ext>
            </a:extLst>
          </p:cNvPr>
          <p:cNvSpPr/>
          <p:nvPr/>
        </p:nvSpPr>
        <p:spPr>
          <a:xfrm>
            <a:off x="5078186" y="3363895"/>
            <a:ext cx="4074098" cy="528771"/>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Picture 2">
            <a:extLst>
              <a:ext uri="{FF2B5EF4-FFF2-40B4-BE49-F238E27FC236}">
                <a16:creationId xmlns:a16="http://schemas.microsoft.com/office/drawing/2014/main" id="{D7C891AF-E6F1-0305-2D89-9288823CA33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6" name="四角形: 角を丸くする 5">
            <a:extLst>
              <a:ext uri="{FF2B5EF4-FFF2-40B4-BE49-F238E27FC236}">
                <a16:creationId xmlns:a16="http://schemas.microsoft.com/office/drawing/2014/main" id="{0C62756F-E941-8FDD-A0BF-2F2B80256B88}"/>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2C919BA-1E4A-61DC-EE82-858B305D7612}"/>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3"/>
              </a:rPr>
              <a:t>このリンク</a:t>
            </a:r>
            <a:r>
              <a:rPr lang="ja-JP" altLang="en-US" dirty="0"/>
              <a:t>にアクセスするか，</a:t>
            </a:r>
            <a:endParaRPr lang="en-US" altLang="ja-JP" dirty="0"/>
          </a:p>
          <a:p>
            <a:pPr>
              <a:lnSpc>
                <a:spcPct val="150000"/>
              </a:lnSpc>
            </a:pPr>
            <a:r>
              <a:rPr lang="en-US" altLang="ja-JP" dirty="0">
                <a:hlinkClick r:id="rId4"/>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6455C5F0-2B6D-8E8B-3CA1-FCFCAE6E9226}"/>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587237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BDEC996-86B1-1E71-28FE-549CFF881BD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812DBFAB-C909-61E5-6786-ABE069786865}"/>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79930BEB-15CE-F152-3CC0-8977406857C2}"/>
              </a:ext>
            </a:extLst>
          </p:cNvPr>
          <p:cNvSpPr>
            <a:spLocks noGrp="1"/>
          </p:cNvSpPr>
          <p:nvPr>
            <p:ph type="sldNum" sz="quarter" idx="12"/>
          </p:nvPr>
        </p:nvSpPr>
        <p:spPr/>
        <p:txBody>
          <a:bodyPr/>
          <a:lstStyle/>
          <a:p>
            <a:fld id="{238D974C-B194-4AA9-B594-062E052A82EF}" type="slidenum">
              <a:rPr kumimoji="1" lang="ja-JP" altLang="en-US" smtClean="0"/>
              <a:t>14</a:t>
            </a:fld>
            <a:endParaRPr kumimoji="1" lang="ja-JP" altLang="en-US"/>
          </a:p>
        </p:txBody>
      </p:sp>
      <p:sp>
        <p:nvSpPr>
          <p:cNvPr id="5" name="タイトル 4">
            <a:extLst>
              <a:ext uri="{FF2B5EF4-FFF2-40B4-BE49-F238E27FC236}">
                <a16:creationId xmlns:a16="http://schemas.microsoft.com/office/drawing/2014/main" id="{B5B2DC9F-2FD5-9D01-68FA-0CED6D973A38}"/>
              </a:ext>
            </a:extLst>
          </p:cNvPr>
          <p:cNvSpPr>
            <a:spLocks noGrp="1"/>
          </p:cNvSpPr>
          <p:nvPr>
            <p:ph type="title"/>
          </p:nvPr>
        </p:nvSpPr>
        <p:spPr/>
        <p:txBody>
          <a:bodyPr/>
          <a:lstStyle/>
          <a:p>
            <a:r>
              <a:rPr kumimoji="1" lang="en-US" altLang="ja-JP" dirty="0" err="1"/>
              <a:t>Slido</a:t>
            </a:r>
            <a:endParaRPr kumimoji="1" lang="ja-JP" altLang="en-US" dirty="0"/>
          </a:p>
        </p:txBody>
      </p:sp>
      <p:sp>
        <p:nvSpPr>
          <p:cNvPr id="6" name="コンテンツ プレースホルダー 5">
            <a:extLst>
              <a:ext uri="{FF2B5EF4-FFF2-40B4-BE49-F238E27FC236}">
                <a16:creationId xmlns:a16="http://schemas.microsoft.com/office/drawing/2014/main" id="{CD4A0B22-6409-7CFC-AA7F-1A62DA80B38F}"/>
              </a:ext>
            </a:extLst>
          </p:cNvPr>
          <p:cNvSpPr>
            <a:spLocks noGrp="1"/>
          </p:cNvSpPr>
          <p:nvPr>
            <p:ph idx="1"/>
          </p:nvPr>
        </p:nvSpPr>
        <p:spPr/>
        <p:txBody>
          <a:bodyPr>
            <a:normAutofit/>
          </a:bodyPr>
          <a:lstStyle/>
          <a:p>
            <a:pPr>
              <a:lnSpc>
                <a:spcPct val="150000"/>
              </a:lnSpc>
            </a:pPr>
            <a:r>
              <a:rPr kumimoji="1" lang="ja-JP" altLang="en-US" dirty="0"/>
              <a:t>会議やイベントで</a:t>
            </a:r>
            <a:r>
              <a:rPr kumimoji="1" lang="ja-JP" altLang="en-US" b="1" dirty="0">
                <a:solidFill>
                  <a:srgbClr val="155F90"/>
                </a:solidFill>
              </a:rPr>
              <a:t>質疑応答や投票</a:t>
            </a:r>
            <a:r>
              <a:rPr kumimoji="1" lang="ja-JP" altLang="en-US" dirty="0"/>
              <a:t>をおこなうツール</a:t>
            </a:r>
            <a:endParaRPr kumimoji="1" lang="en-US" altLang="ja-JP" dirty="0"/>
          </a:p>
          <a:p>
            <a:pPr lvl="1">
              <a:lnSpc>
                <a:spcPct val="150000"/>
              </a:lnSpc>
            </a:pPr>
            <a:r>
              <a:rPr kumimoji="1" lang="ja-JP" altLang="en-US" dirty="0"/>
              <a:t>会議やイベント</a:t>
            </a:r>
            <a:r>
              <a:rPr lang="ja-JP" altLang="en-US" dirty="0"/>
              <a:t>ごとにウェブページを作成</a:t>
            </a:r>
            <a:endParaRPr kumimoji="1" lang="en-US" altLang="ja-JP" dirty="0"/>
          </a:p>
          <a:p>
            <a:pPr lvl="1">
              <a:lnSpc>
                <a:spcPct val="150000"/>
              </a:lnSpc>
            </a:pPr>
            <a:r>
              <a:rPr kumimoji="1" lang="ja-JP" altLang="en-US" dirty="0"/>
              <a:t>匿名で</a:t>
            </a:r>
            <a:r>
              <a:rPr lang="ja-JP" altLang="en-US" dirty="0"/>
              <a:t>質問を寄せてもらったうえ，モデレータから回答できる</a:t>
            </a:r>
            <a:endParaRPr lang="en-US" altLang="ja-JP" dirty="0"/>
          </a:p>
        </p:txBody>
      </p:sp>
      <p:sp>
        <p:nvSpPr>
          <p:cNvPr id="7" name="四角形: 角を丸くする 6">
            <a:extLst>
              <a:ext uri="{FF2B5EF4-FFF2-40B4-BE49-F238E27FC236}">
                <a16:creationId xmlns:a16="http://schemas.microsoft.com/office/drawing/2014/main" id="{01F7FC52-7EB1-371C-0F29-64B4F10B0257}"/>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A282E11-89F2-46E0-D2EE-589A0DD09D65}"/>
              </a:ext>
            </a:extLst>
          </p:cNvPr>
          <p:cNvSpPr txBox="1"/>
          <p:nvPr/>
        </p:nvSpPr>
        <p:spPr>
          <a:xfrm>
            <a:off x="8524465" y="4680622"/>
            <a:ext cx="3582191" cy="1673535"/>
          </a:xfrm>
          <a:prstGeom prst="rect">
            <a:avLst/>
          </a:prstGeom>
          <a:noFill/>
        </p:spPr>
        <p:txBody>
          <a:bodyPr wrap="square">
            <a:spAutoFit/>
          </a:bodyPr>
          <a:lstStyle/>
          <a:p>
            <a:r>
              <a:rPr lang="ja-JP" altLang="en-US" dirty="0"/>
              <a:t>このリンクにアクセスするか，</a:t>
            </a:r>
            <a:endParaRPr lang="en-US" altLang="ja-JP" dirty="0"/>
          </a:p>
          <a:p>
            <a:r>
              <a:rPr lang="en-US" altLang="ja-JP" dirty="0">
                <a:hlinkClick r:id="rId2"/>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p>
          <a:p>
            <a:pPr>
              <a:lnSpc>
                <a:spcPct val="150000"/>
              </a:lnSpc>
            </a:pPr>
            <a:r>
              <a:rPr lang="ja-JP" altLang="en-US" dirty="0">
                <a:latin typeface="Consolas" panose="020B0609020204030204" pitchFamily="49" charset="0"/>
                <a:cs typeface="Courier New" panose="02070309020205020404" pitchFamily="49" charset="0"/>
              </a:rPr>
              <a:t>事前質問も歓迎します！</a:t>
            </a:r>
            <a:endParaRPr lang="en-US" altLang="ja-JP" sz="1600" dirty="0">
              <a:latin typeface="Consolas" panose="020B0609020204030204" pitchFamily="49" charset="0"/>
              <a:cs typeface="Courier New" panose="02070309020205020404" pitchFamily="49" charset="0"/>
            </a:endParaRPr>
          </a:p>
        </p:txBody>
      </p:sp>
      <p:sp>
        <p:nvSpPr>
          <p:cNvPr id="9" name="テキスト ボックス 8">
            <a:extLst>
              <a:ext uri="{FF2B5EF4-FFF2-40B4-BE49-F238E27FC236}">
                <a16:creationId xmlns:a16="http://schemas.microsoft.com/office/drawing/2014/main" id="{58F5FA5B-BAD1-0B23-BB85-685716EAE3E4}"/>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
        <p:nvSpPr>
          <p:cNvPr id="11" name="テキスト ボックス 10">
            <a:extLst>
              <a:ext uri="{FF2B5EF4-FFF2-40B4-BE49-F238E27FC236}">
                <a16:creationId xmlns:a16="http://schemas.microsoft.com/office/drawing/2014/main" id="{7C0EAFFA-CD0D-36D4-9E48-0C3626C376A4}"/>
              </a:ext>
            </a:extLst>
          </p:cNvPr>
          <p:cNvSpPr txBox="1"/>
          <p:nvPr/>
        </p:nvSpPr>
        <p:spPr>
          <a:xfrm>
            <a:off x="6007936" y="3606680"/>
            <a:ext cx="6098720" cy="515526"/>
          </a:xfrm>
          <a:prstGeom prst="rect">
            <a:avLst/>
          </a:prstGeom>
          <a:noFill/>
        </p:spPr>
        <p:txBody>
          <a:bodyPr wrap="square">
            <a:spAutoFit/>
          </a:bodyPr>
          <a:lstStyle/>
          <a:p>
            <a:pPr lvl="1" algn="r">
              <a:lnSpc>
                <a:spcPct val="150000"/>
              </a:lnSpc>
            </a:pPr>
            <a:r>
              <a:rPr kumimoji="1" lang="ja-JP" altLang="en-US" sz="2000" b="1" dirty="0">
                <a:solidFill>
                  <a:schemeClr val="accent6"/>
                </a:solidFill>
              </a:rPr>
              <a:t>本日の説明会でも利用しています</a:t>
            </a:r>
            <a:r>
              <a:rPr lang="ja-JP" altLang="en-US" sz="2000" b="1" dirty="0">
                <a:solidFill>
                  <a:schemeClr val="accent6"/>
                </a:solidFill>
              </a:rPr>
              <a:t>！</a:t>
            </a:r>
            <a:endParaRPr kumimoji="1" lang="ja-JP" altLang="en-US" sz="2000" b="1" dirty="0">
              <a:solidFill>
                <a:schemeClr val="accent6"/>
              </a:solidFill>
            </a:endParaRPr>
          </a:p>
        </p:txBody>
      </p:sp>
      <p:pic>
        <p:nvPicPr>
          <p:cNvPr id="12" name="図 11">
            <a:extLst>
              <a:ext uri="{FF2B5EF4-FFF2-40B4-BE49-F238E27FC236}">
                <a16:creationId xmlns:a16="http://schemas.microsoft.com/office/drawing/2014/main" id="{96C834B8-2204-1373-6DA2-27F537774041}"/>
              </a:ext>
            </a:extLst>
          </p:cNvPr>
          <p:cNvPicPr>
            <a:picLocks noChangeAspect="1"/>
          </p:cNvPicPr>
          <p:nvPr/>
        </p:nvPicPr>
        <p:blipFill>
          <a:blip r:embed="rId3"/>
          <a:stretch>
            <a:fillRect/>
          </a:stretch>
        </p:blipFill>
        <p:spPr>
          <a:xfrm>
            <a:off x="1604894" y="3429000"/>
            <a:ext cx="5691255" cy="27304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31887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EFB5ADFD-6979-C381-5666-70780EBEC58E}"/>
              </a:ext>
            </a:extLst>
          </p:cNvPr>
          <p:cNvPicPr>
            <a:picLocks noChangeAspect="1"/>
          </p:cNvPicPr>
          <p:nvPr/>
        </p:nvPicPr>
        <p:blipFill>
          <a:blip r:embed="rId2"/>
          <a:stretch>
            <a:fillRect/>
          </a:stretch>
        </p:blipFill>
        <p:spPr>
          <a:xfrm>
            <a:off x="7317826" y="1163433"/>
            <a:ext cx="4649032" cy="5127765"/>
          </a:xfrm>
          <a:prstGeom prst="rect">
            <a:avLst/>
          </a:prstGeom>
        </p:spPr>
      </p:pic>
      <p:sp>
        <p:nvSpPr>
          <p:cNvPr id="11" name="テキスト ボックス 10">
            <a:extLst>
              <a:ext uri="{FF2B5EF4-FFF2-40B4-BE49-F238E27FC236}">
                <a16:creationId xmlns:a16="http://schemas.microsoft.com/office/drawing/2014/main" id="{9EC5C145-5BC2-0CFA-25C5-08A922A05EB7}"/>
              </a:ext>
            </a:extLst>
          </p:cNvPr>
          <p:cNvSpPr txBox="1"/>
          <p:nvPr/>
        </p:nvSpPr>
        <p:spPr>
          <a:xfrm>
            <a:off x="3867454" y="3242802"/>
            <a:ext cx="2723823" cy="369332"/>
          </a:xfrm>
          <a:prstGeom prst="rect">
            <a:avLst/>
          </a:prstGeom>
          <a:noFill/>
          <a:ln>
            <a:noFill/>
          </a:ln>
        </p:spPr>
        <p:txBody>
          <a:bodyPr wrap="none" rtlCol="0">
            <a:spAutoFit/>
          </a:bodyPr>
          <a:lstStyle/>
          <a:p>
            <a:r>
              <a:rPr kumimoji="1" lang="ja-JP" altLang="en-US" dirty="0">
                <a:solidFill>
                  <a:srgbClr val="155F90"/>
                </a:solidFill>
              </a:rPr>
              <a:t>ここからもログイン可能</a:t>
            </a:r>
          </a:p>
        </p:txBody>
      </p:sp>
      <p:cxnSp>
        <p:nvCxnSpPr>
          <p:cNvPr id="15" name="直線コネクタ 14">
            <a:extLst>
              <a:ext uri="{FF2B5EF4-FFF2-40B4-BE49-F238E27FC236}">
                <a16:creationId xmlns:a16="http://schemas.microsoft.com/office/drawing/2014/main" id="{3BEF8FEF-67B0-85DD-A9E8-BABA442FFEFB}"/>
              </a:ext>
            </a:extLst>
          </p:cNvPr>
          <p:cNvCxnSpPr>
            <a:cxnSpLocks/>
          </p:cNvCxnSpPr>
          <p:nvPr/>
        </p:nvCxnSpPr>
        <p:spPr>
          <a:xfrm>
            <a:off x="6591277" y="3378106"/>
            <a:ext cx="2019323" cy="0"/>
          </a:xfrm>
          <a:prstGeom prst="line">
            <a:avLst/>
          </a:prstGeom>
          <a:ln w="19050">
            <a:solidFill>
              <a:srgbClr val="155F90"/>
            </a:solidFill>
            <a:tailEnd type="triangle" w="lg" len="lg"/>
          </a:ln>
        </p:spPr>
        <p:style>
          <a:lnRef idx="2">
            <a:schemeClr val="accent1"/>
          </a:lnRef>
          <a:fillRef idx="0">
            <a:schemeClr val="accent1"/>
          </a:fillRef>
          <a:effectRef idx="1">
            <a:schemeClr val="accent1"/>
          </a:effectRef>
          <a:fontRef idx="minor">
            <a:schemeClr val="tx1"/>
          </a:fontRef>
        </p:style>
      </p:cxnSp>
      <p:sp>
        <p:nvSpPr>
          <p:cNvPr id="2" name="タイトル 1">
            <a:extLst>
              <a:ext uri="{FF2B5EF4-FFF2-40B4-BE49-F238E27FC236}">
                <a16:creationId xmlns:a16="http://schemas.microsoft.com/office/drawing/2014/main" id="{CA958D4A-6D7B-EA12-5926-D862516DA7A2}"/>
              </a:ext>
            </a:extLst>
          </p:cNvPr>
          <p:cNvSpPr>
            <a:spLocks noGrp="1"/>
          </p:cNvSpPr>
          <p:nvPr>
            <p:ph type="title"/>
          </p:nvPr>
        </p:nvSpPr>
        <p:spPr/>
        <p:txBody>
          <a:bodyPr/>
          <a:lstStyle/>
          <a:p>
            <a:r>
              <a:rPr kumimoji="1" lang="en-US" altLang="ja-JP" dirty="0" err="1"/>
              <a:t>Slido</a:t>
            </a:r>
            <a:r>
              <a:rPr kumimoji="1" lang="en-US" altLang="ja-JP" dirty="0"/>
              <a:t> </a:t>
            </a:r>
            <a:r>
              <a:rPr kumimoji="1" lang="ja-JP" altLang="en-US" dirty="0"/>
              <a:t>へのサインイン</a:t>
            </a:r>
          </a:p>
        </p:txBody>
      </p:sp>
      <p:sp>
        <p:nvSpPr>
          <p:cNvPr id="3" name="コンテンツ プレースホルダー 2">
            <a:extLst>
              <a:ext uri="{FF2B5EF4-FFF2-40B4-BE49-F238E27FC236}">
                <a16:creationId xmlns:a16="http://schemas.microsoft.com/office/drawing/2014/main" id="{0B11ADB5-D202-3050-2DC3-7C345754B804}"/>
              </a:ext>
            </a:extLst>
          </p:cNvPr>
          <p:cNvSpPr>
            <a:spLocks noGrp="1"/>
          </p:cNvSpPr>
          <p:nvPr>
            <p:ph idx="1"/>
          </p:nvPr>
        </p:nvSpPr>
        <p:spPr/>
        <p:txBody>
          <a:bodyPr/>
          <a:lstStyle/>
          <a:p>
            <a:pPr>
              <a:lnSpc>
                <a:spcPct val="150000"/>
              </a:lnSpc>
            </a:pPr>
            <a:r>
              <a:rPr kumimoji="1" lang="en-US" altLang="ja-JP" dirty="0"/>
              <a:t>Email Address </a:t>
            </a:r>
            <a:r>
              <a:rPr kumimoji="1" lang="ja-JP" altLang="en-US" dirty="0"/>
              <a:t>欄に</a:t>
            </a:r>
            <a:br>
              <a:rPr kumimoji="1" lang="en-US" altLang="ja-JP" dirty="0"/>
            </a:br>
            <a:r>
              <a:rPr kumimoji="1" lang="en-US" altLang="ja-JP" dirty="0" err="1"/>
              <a:t>UTokyo</a:t>
            </a:r>
            <a:r>
              <a:rPr lang="en-US" altLang="ja-JP" dirty="0"/>
              <a:t> Account </a:t>
            </a:r>
            <a:r>
              <a:rPr lang="ja-JP" altLang="en-US" dirty="0"/>
              <a:t>を入力して次へ</a:t>
            </a:r>
            <a:endParaRPr kumimoji="1" lang="ja-JP" altLang="en-US" dirty="0"/>
          </a:p>
        </p:txBody>
      </p:sp>
      <p:sp>
        <p:nvSpPr>
          <p:cNvPr id="4" name="日付プレースホルダー 3">
            <a:extLst>
              <a:ext uri="{FF2B5EF4-FFF2-40B4-BE49-F238E27FC236}">
                <a16:creationId xmlns:a16="http://schemas.microsoft.com/office/drawing/2014/main" id="{9A44024B-ACB7-D7EA-7CE9-F1229EF72C7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4A4B481C-8F84-C2E1-0C14-2D13B57E949A}"/>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62C8DBFE-2FC0-AB2B-65AB-91F1CB24D554}"/>
              </a:ext>
            </a:extLst>
          </p:cNvPr>
          <p:cNvSpPr>
            <a:spLocks noGrp="1"/>
          </p:cNvSpPr>
          <p:nvPr>
            <p:ph type="sldNum" sz="quarter" idx="12"/>
          </p:nvPr>
        </p:nvSpPr>
        <p:spPr/>
        <p:txBody>
          <a:bodyPr/>
          <a:lstStyle/>
          <a:p>
            <a:fld id="{238D974C-B194-4AA9-B594-062E052A82EF}" type="slidenum">
              <a:rPr kumimoji="1" lang="ja-JP" altLang="en-US" smtClean="0"/>
              <a:t>15</a:t>
            </a:fld>
            <a:endParaRPr kumimoji="1" lang="ja-JP" altLang="en-US"/>
          </a:p>
        </p:txBody>
      </p:sp>
      <p:cxnSp>
        <p:nvCxnSpPr>
          <p:cNvPr id="7" name="直線コネクタ 6">
            <a:extLst>
              <a:ext uri="{FF2B5EF4-FFF2-40B4-BE49-F238E27FC236}">
                <a16:creationId xmlns:a16="http://schemas.microsoft.com/office/drawing/2014/main" id="{9E8AD813-7AEF-77A9-379B-060A7AD12108}"/>
              </a:ext>
            </a:extLst>
          </p:cNvPr>
          <p:cNvCxnSpPr>
            <a:cxnSpLocks/>
          </p:cNvCxnSpPr>
          <p:nvPr/>
        </p:nvCxnSpPr>
        <p:spPr>
          <a:xfrm>
            <a:off x="1133258" y="2455993"/>
            <a:ext cx="2879942" cy="0"/>
          </a:xfrm>
          <a:prstGeom prst="line">
            <a:avLst/>
          </a:prstGeom>
          <a:ln w="38100">
            <a:solidFill>
              <a:srgbClr val="FAC810"/>
            </a:solidFill>
          </a:ln>
        </p:spPr>
        <p:style>
          <a:lnRef idx="2">
            <a:schemeClr val="accent1"/>
          </a:lnRef>
          <a:fillRef idx="0">
            <a:schemeClr val="accent1"/>
          </a:fillRef>
          <a:effectRef idx="1">
            <a:schemeClr val="accent1"/>
          </a:effectRef>
          <a:fontRef idx="minor">
            <a:schemeClr val="tx1"/>
          </a:fontRef>
        </p:style>
      </p:cxnSp>
      <p:sp>
        <p:nvSpPr>
          <p:cNvPr id="8" name="テキスト ボックス 7">
            <a:extLst>
              <a:ext uri="{FF2B5EF4-FFF2-40B4-BE49-F238E27FC236}">
                <a16:creationId xmlns:a16="http://schemas.microsoft.com/office/drawing/2014/main" id="{31E7F73D-F384-C72A-4082-A2CFEF6D58AD}"/>
              </a:ext>
            </a:extLst>
          </p:cNvPr>
          <p:cNvSpPr txBox="1"/>
          <p:nvPr/>
        </p:nvSpPr>
        <p:spPr>
          <a:xfrm>
            <a:off x="534343" y="2513167"/>
            <a:ext cx="5890918" cy="400110"/>
          </a:xfrm>
          <a:prstGeom prst="rect">
            <a:avLst/>
          </a:prstGeom>
          <a:noFill/>
        </p:spPr>
        <p:txBody>
          <a:bodyPr wrap="square">
            <a:spAutoFit/>
          </a:bodyPr>
          <a:lstStyle/>
          <a:p>
            <a:pPr algn="ctr"/>
            <a:r>
              <a:rPr lang="ja-JP" altLang="en-US" sz="2000" b="1" dirty="0">
                <a:solidFill>
                  <a:srgbClr val="FFC000"/>
                </a:solidFill>
              </a:rPr>
              <a:t>10桁の数字 </a:t>
            </a:r>
            <a:r>
              <a:rPr lang="en-US" altLang="ja-JP" sz="2000" b="1" dirty="0">
                <a:solidFill>
                  <a:srgbClr val="FFC000"/>
                </a:solidFill>
              </a:rPr>
              <a:t>+ “@utac.u-tokyo.ac.jp”</a:t>
            </a:r>
            <a:endParaRPr lang="en-US" altLang="ja-JP" sz="2000" b="1" dirty="0">
              <a:solidFill>
                <a:srgbClr val="FFC000"/>
              </a:solidFill>
              <a:cs typeface="Courier New" panose="02070309020205020404" pitchFamily="49" charset="0"/>
            </a:endParaRPr>
          </a:p>
        </p:txBody>
      </p:sp>
      <p:sp>
        <p:nvSpPr>
          <p:cNvPr id="10" name="テキスト ボックス 9">
            <a:extLst>
              <a:ext uri="{FF2B5EF4-FFF2-40B4-BE49-F238E27FC236}">
                <a16:creationId xmlns:a16="http://schemas.microsoft.com/office/drawing/2014/main" id="{BCA40355-A329-6663-71D6-4F04BFD42927}"/>
              </a:ext>
            </a:extLst>
          </p:cNvPr>
          <p:cNvSpPr txBox="1"/>
          <p:nvPr/>
        </p:nvSpPr>
        <p:spPr>
          <a:xfrm>
            <a:off x="1477584" y="4877911"/>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sp>
        <p:nvSpPr>
          <p:cNvPr id="14" name="四角形: 角を丸くする 13">
            <a:extLst>
              <a:ext uri="{FF2B5EF4-FFF2-40B4-BE49-F238E27FC236}">
                <a16:creationId xmlns:a16="http://schemas.microsoft.com/office/drawing/2014/main" id="{B0BBBD74-6C04-C737-D4B0-EC23AC367E32}"/>
              </a:ext>
            </a:extLst>
          </p:cNvPr>
          <p:cNvSpPr/>
          <p:nvPr/>
        </p:nvSpPr>
        <p:spPr>
          <a:xfrm>
            <a:off x="7502450" y="4565550"/>
            <a:ext cx="4243592" cy="632009"/>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3012C2CA-5279-C370-FA3F-EEC04FEBC7AD}"/>
              </a:ext>
            </a:extLst>
          </p:cNvPr>
          <p:cNvCxnSpPr>
            <a:cxnSpLocks/>
          </p:cNvCxnSpPr>
          <p:nvPr/>
        </p:nvCxnSpPr>
        <p:spPr>
          <a:xfrm>
            <a:off x="1140311" y="1858814"/>
            <a:ext cx="3008356"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19" name="フリーフォーム: 図形 18">
            <a:extLst>
              <a:ext uri="{FF2B5EF4-FFF2-40B4-BE49-F238E27FC236}">
                <a16:creationId xmlns:a16="http://schemas.microsoft.com/office/drawing/2014/main" id="{B6562E2F-5ACA-A80E-453A-EFF669526051}"/>
              </a:ext>
            </a:extLst>
          </p:cNvPr>
          <p:cNvSpPr/>
          <p:nvPr/>
        </p:nvSpPr>
        <p:spPr>
          <a:xfrm>
            <a:off x="3581400" y="1858813"/>
            <a:ext cx="3921050" cy="2967185"/>
          </a:xfrm>
          <a:custGeom>
            <a:avLst/>
            <a:gdLst>
              <a:gd name="connsiteX0" fmla="*/ 0 w 4826000"/>
              <a:gd name="connsiteY0" fmla="*/ 0 h 2404534"/>
              <a:gd name="connsiteX1" fmla="*/ 0 w 4826000"/>
              <a:gd name="connsiteY1" fmla="*/ 186267 h 2404534"/>
              <a:gd name="connsiteX2" fmla="*/ 3911600 w 4826000"/>
              <a:gd name="connsiteY2" fmla="*/ 186267 h 2404534"/>
              <a:gd name="connsiteX3" fmla="*/ 3911600 w 4826000"/>
              <a:gd name="connsiteY3" fmla="*/ 2404534 h 2404534"/>
              <a:gd name="connsiteX4" fmla="*/ 4826000 w 4826000"/>
              <a:gd name="connsiteY4" fmla="*/ 2404534 h 2404534"/>
              <a:gd name="connsiteX0" fmla="*/ 0 w 4826000"/>
              <a:gd name="connsiteY0" fmla="*/ 0 h 2345299"/>
              <a:gd name="connsiteX1" fmla="*/ 0 w 4826000"/>
              <a:gd name="connsiteY1" fmla="*/ 127032 h 2345299"/>
              <a:gd name="connsiteX2" fmla="*/ 3911600 w 4826000"/>
              <a:gd name="connsiteY2" fmla="*/ 127032 h 2345299"/>
              <a:gd name="connsiteX3" fmla="*/ 3911600 w 4826000"/>
              <a:gd name="connsiteY3" fmla="*/ 2345299 h 2345299"/>
              <a:gd name="connsiteX4" fmla="*/ 4826000 w 4826000"/>
              <a:gd name="connsiteY4" fmla="*/ 2345299 h 2345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6000" h="2345299">
                <a:moveTo>
                  <a:pt x="0" y="0"/>
                </a:moveTo>
                <a:lnTo>
                  <a:pt x="0" y="127032"/>
                </a:lnTo>
                <a:lnTo>
                  <a:pt x="3911600" y="127032"/>
                </a:lnTo>
                <a:lnTo>
                  <a:pt x="3911600" y="2345299"/>
                </a:lnTo>
                <a:lnTo>
                  <a:pt x="4826000" y="2345299"/>
                </a:lnTo>
              </a:path>
            </a:pathLst>
          </a:custGeom>
          <a:noFill/>
          <a:ln w="38100">
            <a:solidFill>
              <a:srgbClr val="FF0000"/>
            </a:solidFill>
            <a:headEnd type="none" w="med" len="med"/>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B4D87140-7DBF-BD33-68A9-B9F54E8B4923}"/>
              </a:ext>
            </a:extLst>
          </p:cNvPr>
          <p:cNvSpPr txBox="1"/>
          <p:nvPr/>
        </p:nvSpPr>
        <p:spPr>
          <a:xfrm>
            <a:off x="3224122" y="5799874"/>
            <a:ext cx="4635605" cy="461665"/>
          </a:xfrm>
          <a:prstGeom prst="rect">
            <a:avLst/>
          </a:prstGeom>
          <a:noFill/>
        </p:spPr>
        <p:txBody>
          <a:bodyPr wrap="square">
            <a:spAutoFit/>
          </a:bodyPr>
          <a:lstStyle/>
          <a:p>
            <a:r>
              <a:rPr lang="ja-JP" altLang="en-US" sz="2400" dirty="0">
                <a:hlinkClick r:id="rId3"/>
              </a:rPr>
              <a:t>https://admin.sli.do/events</a:t>
            </a:r>
            <a:endParaRPr lang="en-US" altLang="ja-JP" sz="2400" dirty="0"/>
          </a:p>
        </p:txBody>
      </p:sp>
    </p:spTree>
    <p:extLst>
      <p:ext uri="{BB962C8B-B14F-4D97-AF65-F5344CB8AC3E}">
        <p14:creationId xmlns:p14="http://schemas.microsoft.com/office/powerpoint/2010/main" val="1338483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26B4D445-DAD2-116A-8518-DF56237B572E}"/>
              </a:ext>
            </a:extLst>
          </p:cNvPr>
          <p:cNvSpPr/>
          <p:nvPr/>
        </p:nvSpPr>
        <p:spPr>
          <a:xfrm>
            <a:off x="-1200" y="0"/>
            <a:ext cx="12193200" cy="3303000"/>
          </a:xfrm>
          <a:prstGeom prst="rect">
            <a:avLst/>
          </a:prstGeom>
          <a:solidFill>
            <a:srgbClr val="4A154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 name="図 10" descr="アイコン&#10;&#10;中程度の精度で自動的に生成された説明">
            <a:extLst>
              <a:ext uri="{FF2B5EF4-FFF2-40B4-BE49-F238E27FC236}">
                <a16:creationId xmlns:a16="http://schemas.microsoft.com/office/drawing/2014/main" id="{EBF84809-3DE3-59BD-7F67-B2C6D45087F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729468" y="1009799"/>
            <a:ext cx="1352550" cy="1352550"/>
          </a:xfrm>
          <a:prstGeom prst="rect">
            <a:avLst/>
          </a:prstGeom>
        </p:spPr>
      </p:pic>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16</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UTokyo</a:t>
            </a:r>
            <a:r>
              <a:rPr lang="en-US" altLang="ja-JP" sz="5400" dirty="0"/>
              <a:t> Slack</a:t>
            </a:r>
            <a:endParaRPr lang="ja-JP" altLang="en-US" sz="20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12" name="四角形: 角を丸くする 11">
            <a:extLst>
              <a:ext uri="{FF2B5EF4-FFF2-40B4-BE49-F238E27FC236}">
                <a16:creationId xmlns:a16="http://schemas.microsoft.com/office/drawing/2014/main" id="{EDE09D9B-13EB-27AB-C865-583182E4AAF3}"/>
              </a:ext>
            </a:extLst>
          </p:cNvPr>
          <p:cNvSpPr/>
          <p:nvPr/>
        </p:nvSpPr>
        <p:spPr>
          <a:xfrm>
            <a:off x="2789586" y="3844333"/>
            <a:ext cx="3056043" cy="528771"/>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Picture 2">
            <a:extLst>
              <a:ext uri="{FF2B5EF4-FFF2-40B4-BE49-F238E27FC236}">
                <a16:creationId xmlns:a16="http://schemas.microsoft.com/office/drawing/2014/main" id="{A800CF68-3F38-6600-AEA7-5DBD8F77FF67}"/>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10" name="四角形: 角を丸くする 9">
            <a:extLst>
              <a:ext uri="{FF2B5EF4-FFF2-40B4-BE49-F238E27FC236}">
                <a16:creationId xmlns:a16="http://schemas.microsoft.com/office/drawing/2014/main" id="{0CB2C3C2-C54D-D360-98DF-65DAEB450819}"/>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B96A793-B206-D151-C433-EAA24A5F8C66}"/>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4" name="テキスト ボックス 13">
            <a:extLst>
              <a:ext uri="{FF2B5EF4-FFF2-40B4-BE49-F238E27FC236}">
                <a16:creationId xmlns:a16="http://schemas.microsoft.com/office/drawing/2014/main" id="{2B9CF276-151A-34B7-0E75-62116EEFB6C8}"/>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1533707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97D2193-F2E9-360E-88D2-97E5FC4FA9C7}"/>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1042A92C-5F4D-8090-EE15-E3F6C56734F8}"/>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ED613BC5-0356-6585-2B03-AF5621BCD1BB}"/>
              </a:ext>
            </a:extLst>
          </p:cNvPr>
          <p:cNvSpPr>
            <a:spLocks noGrp="1"/>
          </p:cNvSpPr>
          <p:nvPr>
            <p:ph type="sldNum" sz="quarter" idx="12"/>
          </p:nvPr>
        </p:nvSpPr>
        <p:spPr/>
        <p:txBody>
          <a:bodyPr/>
          <a:lstStyle/>
          <a:p>
            <a:fld id="{238D974C-B194-4AA9-B594-062E052A82EF}" type="slidenum">
              <a:rPr kumimoji="1" lang="ja-JP" altLang="en-US" smtClean="0"/>
              <a:t>17</a:t>
            </a:fld>
            <a:endParaRPr kumimoji="1" lang="ja-JP" altLang="en-US"/>
          </a:p>
        </p:txBody>
      </p:sp>
      <p:sp>
        <p:nvSpPr>
          <p:cNvPr id="5" name="タイトル 4">
            <a:extLst>
              <a:ext uri="{FF2B5EF4-FFF2-40B4-BE49-F238E27FC236}">
                <a16:creationId xmlns:a16="http://schemas.microsoft.com/office/drawing/2014/main" id="{3ECD57D6-21A3-B8E3-AFC9-B2CE5BD03EE6}"/>
              </a:ext>
            </a:extLst>
          </p:cNvPr>
          <p:cNvSpPr>
            <a:spLocks noGrp="1"/>
          </p:cNvSpPr>
          <p:nvPr>
            <p:ph type="title"/>
          </p:nvPr>
        </p:nvSpPr>
        <p:spPr/>
        <p:txBody>
          <a:bodyPr/>
          <a:lstStyle/>
          <a:p>
            <a:r>
              <a:rPr kumimoji="1" lang="ja-JP" altLang="en-US" dirty="0"/>
              <a:t>東京大学における </a:t>
            </a:r>
            <a:r>
              <a:rPr kumimoji="1" lang="en-US" altLang="ja-JP" dirty="0"/>
              <a:t>Slack </a:t>
            </a:r>
            <a:r>
              <a:rPr kumimoji="1" lang="ja-JP" altLang="en-US" dirty="0"/>
              <a:t>の提供</a:t>
            </a:r>
          </a:p>
        </p:txBody>
      </p:sp>
      <p:sp>
        <p:nvSpPr>
          <p:cNvPr id="6" name="コンテンツ プレースホルダー 5">
            <a:extLst>
              <a:ext uri="{FF2B5EF4-FFF2-40B4-BE49-F238E27FC236}">
                <a16:creationId xmlns:a16="http://schemas.microsoft.com/office/drawing/2014/main" id="{C003FEEE-3EDF-D558-AABF-2FC315F44588}"/>
              </a:ext>
            </a:extLst>
          </p:cNvPr>
          <p:cNvSpPr>
            <a:spLocks noGrp="1"/>
          </p:cNvSpPr>
          <p:nvPr>
            <p:ph idx="1"/>
          </p:nvPr>
        </p:nvSpPr>
        <p:spPr>
          <a:xfrm>
            <a:off x="838199" y="1251284"/>
            <a:ext cx="10710333" cy="5174716"/>
          </a:xfrm>
        </p:spPr>
        <p:txBody>
          <a:bodyPr/>
          <a:lstStyle/>
          <a:p>
            <a:pPr>
              <a:lnSpc>
                <a:spcPct val="150000"/>
              </a:lnSpc>
            </a:pPr>
            <a:r>
              <a:rPr kumimoji="1" lang="en-US" altLang="ja-JP" dirty="0"/>
              <a:t>Slack</a:t>
            </a:r>
            <a:r>
              <a:rPr kumimoji="1" lang="ja-JP" altLang="en-US" dirty="0"/>
              <a:t>：チャットを中心にした，チームでのコミュニケーションのためのツール</a:t>
            </a:r>
            <a:endParaRPr kumimoji="1" lang="en-US" altLang="ja-JP" dirty="0"/>
          </a:p>
          <a:p>
            <a:pPr lvl="1">
              <a:lnSpc>
                <a:spcPct val="150000"/>
              </a:lnSpc>
            </a:pPr>
            <a:r>
              <a:rPr lang="ja-JP" altLang="en-US" dirty="0"/>
              <a:t>ワークスペースと呼ばれるチームの中での共同作業</a:t>
            </a:r>
            <a:endParaRPr lang="en-US" altLang="ja-JP" dirty="0"/>
          </a:p>
          <a:p>
            <a:pPr lvl="1">
              <a:lnSpc>
                <a:spcPct val="150000"/>
              </a:lnSpc>
            </a:pPr>
            <a:endParaRPr kumimoji="1" lang="en-US" altLang="ja-JP" dirty="0"/>
          </a:p>
          <a:p>
            <a:pPr>
              <a:lnSpc>
                <a:spcPct val="150000"/>
              </a:lnSpc>
            </a:pPr>
            <a:r>
              <a:rPr lang="ja-JP" altLang="en-US" dirty="0"/>
              <a:t>東京大学では「</a:t>
            </a:r>
            <a:r>
              <a:rPr lang="en-US" altLang="ja-JP" dirty="0" err="1"/>
              <a:t>UTokyo</a:t>
            </a:r>
            <a:r>
              <a:rPr lang="en-US" altLang="ja-JP" dirty="0"/>
              <a:t> Slack</a:t>
            </a:r>
            <a:r>
              <a:rPr lang="ja-JP" altLang="en-US" dirty="0"/>
              <a:t>」と称して包括契約環境を提供</a:t>
            </a:r>
            <a:endParaRPr lang="en-US" altLang="ja-JP" dirty="0"/>
          </a:p>
          <a:p>
            <a:pPr lvl="1">
              <a:lnSpc>
                <a:spcPct val="150000"/>
              </a:lnSpc>
            </a:pPr>
            <a:r>
              <a:rPr kumimoji="1" lang="ja-JP" altLang="en-US" dirty="0"/>
              <a:t>本学構成員は有償ワークスペース向けの機能を利用可能</a:t>
            </a:r>
            <a:endParaRPr kumimoji="1" lang="en-US" altLang="ja-JP" dirty="0"/>
          </a:p>
          <a:p>
            <a:pPr lvl="1">
              <a:lnSpc>
                <a:spcPct val="150000"/>
              </a:lnSpc>
            </a:pPr>
            <a:r>
              <a:rPr kumimoji="1" lang="ja-JP" altLang="en-US" dirty="0"/>
              <a:t>ワークスペースの扱いが通常の</a:t>
            </a:r>
            <a:r>
              <a:rPr kumimoji="1" lang="en-US" altLang="ja-JP" dirty="0"/>
              <a:t>Slack</a:t>
            </a:r>
            <a:r>
              <a:rPr kumimoji="1" lang="ja-JP" altLang="en-US" dirty="0"/>
              <a:t>とは少し異なる点あり</a:t>
            </a:r>
            <a:endParaRPr kumimoji="1" lang="en-US" altLang="ja-JP" dirty="0"/>
          </a:p>
        </p:txBody>
      </p:sp>
    </p:spTree>
    <p:extLst>
      <p:ext uri="{BB962C8B-B14F-4D97-AF65-F5344CB8AC3E}">
        <p14:creationId xmlns:p14="http://schemas.microsoft.com/office/powerpoint/2010/main" val="3667310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87AFB1-4651-C79F-5EDE-313710263009}"/>
              </a:ext>
            </a:extLst>
          </p:cNvPr>
          <p:cNvSpPr>
            <a:spLocks noGrp="1"/>
          </p:cNvSpPr>
          <p:nvPr>
            <p:ph type="title"/>
          </p:nvPr>
        </p:nvSpPr>
        <p:spPr/>
        <p:txBody>
          <a:bodyPr/>
          <a:lstStyle/>
          <a:p>
            <a:r>
              <a:rPr kumimoji="1" lang="en-US" altLang="ja-JP"/>
              <a:t>UTokyo Slack </a:t>
            </a:r>
            <a:r>
              <a:rPr kumimoji="1" lang="ja-JP" altLang="en-US"/>
              <a:t>参加の手順</a:t>
            </a:r>
            <a:endParaRPr kumimoji="1" lang="ja-JP" altLang="en-US" dirty="0"/>
          </a:p>
        </p:txBody>
      </p:sp>
      <p:sp>
        <p:nvSpPr>
          <p:cNvPr id="4" name="日付プレースホルダー 3">
            <a:extLst>
              <a:ext uri="{FF2B5EF4-FFF2-40B4-BE49-F238E27FC236}">
                <a16:creationId xmlns:a16="http://schemas.microsoft.com/office/drawing/2014/main" id="{743789B4-B19F-1860-EE8F-2FB72F11004C}"/>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19B5DB26-02FB-447B-1B7C-B56154427A25}"/>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7CBC1FB2-7716-B3BC-06FD-414AE0FF1AD2}"/>
              </a:ext>
            </a:extLst>
          </p:cNvPr>
          <p:cNvSpPr>
            <a:spLocks noGrp="1"/>
          </p:cNvSpPr>
          <p:nvPr>
            <p:ph type="sldNum" sz="quarter" idx="12"/>
          </p:nvPr>
        </p:nvSpPr>
        <p:spPr/>
        <p:txBody>
          <a:bodyPr/>
          <a:lstStyle/>
          <a:p>
            <a:fld id="{238D974C-B194-4AA9-B594-062E052A82EF}" type="slidenum">
              <a:rPr kumimoji="1" lang="ja-JP" altLang="en-US" smtClean="0"/>
              <a:t>18</a:t>
            </a:fld>
            <a:endParaRPr kumimoji="1" lang="ja-JP" altLang="en-US"/>
          </a:p>
        </p:txBody>
      </p:sp>
      <p:graphicFrame>
        <p:nvGraphicFramePr>
          <p:cNvPr id="7" name="図表 6">
            <a:extLst>
              <a:ext uri="{FF2B5EF4-FFF2-40B4-BE49-F238E27FC236}">
                <a16:creationId xmlns:a16="http://schemas.microsoft.com/office/drawing/2014/main" id="{CF7B2447-101A-064B-404B-8BE5E86CD737}"/>
              </a:ext>
            </a:extLst>
          </p:cNvPr>
          <p:cNvGraphicFramePr/>
          <p:nvPr>
            <p:extLst>
              <p:ext uri="{D42A27DB-BD31-4B8C-83A1-F6EECF244321}">
                <p14:modId xmlns:p14="http://schemas.microsoft.com/office/powerpoint/2010/main" val="1854027411"/>
              </p:ext>
            </p:extLst>
          </p:nvPr>
        </p:nvGraphicFramePr>
        <p:xfrm>
          <a:off x="838200" y="1148505"/>
          <a:ext cx="5034068" cy="5200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テキスト ボックス 13">
            <a:extLst>
              <a:ext uri="{FF2B5EF4-FFF2-40B4-BE49-F238E27FC236}">
                <a16:creationId xmlns:a16="http://schemas.microsoft.com/office/drawing/2014/main" id="{AA64D7E7-0949-69B2-15CB-2E39352B2F58}"/>
              </a:ext>
            </a:extLst>
          </p:cNvPr>
          <p:cNvSpPr txBox="1"/>
          <p:nvPr/>
        </p:nvSpPr>
        <p:spPr>
          <a:xfrm>
            <a:off x="5891761" y="1309209"/>
            <a:ext cx="4808573" cy="400110"/>
          </a:xfrm>
          <a:prstGeom prst="rect">
            <a:avLst/>
          </a:prstGeom>
          <a:noFill/>
        </p:spPr>
        <p:txBody>
          <a:bodyPr wrap="square">
            <a:spAutoFit/>
          </a:bodyPr>
          <a:lstStyle/>
          <a:p>
            <a:pPr>
              <a:lnSpc>
                <a:spcPct val="100000"/>
              </a:lnSpc>
              <a:spcBef>
                <a:spcPts val="0"/>
              </a:spcBef>
            </a:pPr>
            <a:r>
              <a:rPr lang="en-US" altLang="ja" sz="2000" dirty="0">
                <a:hlinkClick r:id="rId7"/>
              </a:rPr>
              <a:t>https://utokyo.enterprise.slack.com/</a:t>
            </a:r>
            <a:endParaRPr lang="en-US" altLang="ja" sz="2000" dirty="0"/>
          </a:p>
        </p:txBody>
      </p:sp>
      <p:sp>
        <p:nvSpPr>
          <p:cNvPr id="16" name="テキスト ボックス 15">
            <a:extLst>
              <a:ext uri="{FF2B5EF4-FFF2-40B4-BE49-F238E27FC236}">
                <a16:creationId xmlns:a16="http://schemas.microsoft.com/office/drawing/2014/main" id="{68A55FFD-733F-59D4-2A8C-EA42E794192B}"/>
              </a:ext>
            </a:extLst>
          </p:cNvPr>
          <p:cNvSpPr txBox="1"/>
          <p:nvPr/>
        </p:nvSpPr>
        <p:spPr>
          <a:xfrm>
            <a:off x="5888597" y="2314437"/>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sp>
        <p:nvSpPr>
          <p:cNvPr id="19" name="吹き出し: 角を丸めた四角形 18">
            <a:extLst>
              <a:ext uri="{FF2B5EF4-FFF2-40B4-BE49-F238E27FC236}">
                <a16:creationId xmlns:a16="http://schemas.microsoft.com/office/drawing/2014/main" id="{7B1F73C6-8F62-1A85-2B89-E31D55CC150F}"/>
              </a:ext>
            </a:extLst>
          </p:cNvPr>
          <p:cNvSpPr/>
          <p:nvPr/>
        </p:nvSpPr>
        <p:spPr>
          <a:xfrm>
            <a:off x="6313800" y="3156979"/>
            <a:ext cx="5392647" cy="1989179"/>
          </a:xfrm>
          <a:prstGeom prst="wedgeRoundRectCallout">
            <a:avLst>
              <a:gd name="adj1" fmla="val -70519"/>
              <a:gd name="adj2" fmla="val -70061"/>
              <a:gd name="adj3" fmla="val 16667"/>
            </a:avLst>
          </a:prstGeom>
          <a:solidFill>
            <a:schemeClr val="bg1"/>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33A5AA98-1E5A-E6A4-8C46-DC2AFE0A4C9F}"/>
              </a:ext>
            </a:extLst>
          </p:cNvPr>
          <p:cNvSpPr txBox="1"/>
          <p:nvPr/>
        </p:nvSpPr>
        <p:spPr>
          <a:xfrm>
            <a:off x="6364059" y="3233154"/>
            <a:ext cx="5244414" cy="1938992"/>
          </a:xfrm>
          <a:prstGeom prst="rect">
            <a:avLst/>
          </a:prstGeom>
          <a:noFill/>
        </p:spPr>
        <p:txBody>
          <a:bodyPr wrap="square">
            <a:spAutoFit/>
          </a:bodyPr>
          <a:lstStyle/>
          <a:p>
            <a:pPr algn="ctr"/>
            <a:r>
              <a:rPr kumimoji="1" lang="ja-JP" altLang="en-US" sz="2400" b="1" dirty="0">
                <a:solidFill>
                  <a:srgbClr val="155F90"/>
                </a:solidFill>
              </a:rPr>
              <a:t>注意事項</a:t>
            </a:r>
            <a:endParaRPr lang="en-US" altLang="ja-JP" sz="2400" b="1" dirty="0">
              <a:solidFill>
                <a:srgbClr val="155F90"/>
              </a:solidFill>
            </a:endParaRPr>
          </a:p>
          <a:p>
            <a:pPr marL="342900" indent="-342900">
              <a:buFont typeface="Arial" panose="020B0604020202020204" pitchFamily="34" charset="0"/>
              <a:buChar char="•"/>
            </a:pPr>
            <a:r>
              <a:rPr lang="ja-JP" altLang="en-US" sz="2400" b="1" dirty="0">
                <a:solidFill>
                  <a:srgbClr val="FF0000"/>
                </a:solidFill>
              </a:rPr>
              <a:t>情報セキュリティ教育</a:t>
            </a:r>
            <a:r>
              <a:rPr lang="ja-JP" altLang="en-US" sz="2400" dirty="0"/>
              <a:t>を受講完了</a:t>
            </a:r>
            <a:br>
              <a:rPr lang="en-US" altLang="ja-JP" sz="2400" dirty="0"/>
            </a:br>
            <a:r>
              <a:rPr lang="ja-JP" altLang="en-US" sz="2400" dirty="0"/>
              <a:t>している必要があります</a:t>
            </a:r>
            <a:endParaRPr lang="en-US" altLang="ja-JP" sz="2400" b="1" dirty="0">
              <a:solidFill>
                <a:srgbClr val="FF0000"/>
              </a:solidFill>
            </a:endParaRPr>
          </a:p>
          <a:p>
            <a:pPr marL="342900" indent="-342900">
              <a:buFont typeface="Arial" panose="020B0604020202020204" pitchFamily="34" charset="0"/>
              <a:buChar char="•"/>
            </a:pPr>
            <a:r>
              <a:rPr lang="ja-JP" altLang="en-US" sz="2400" b="1" dirty="0">
                <a:solidFill>
                  <a:srgbClr val="FF0000"/>
                </a:solidFill>
              </a:rPr>
              <a:t>多要素認証</a:t>
            </a:r>
            <a:r>
              <a:rPr lang="ja-JP" altLang="en-US" sz="2400" dirty="0"/>
              <a:t>を有効化している必要</a:t>
            </a:r>
            <a:br>
              <a:rPr lang="en-US" altLang="ja-JP" sz="2400" dirty="0"/>
            </a:br>
            <a:r>
              <a:rPr lang="ja-JP" altLang="en-US" sz="2400" dirty="0"/>
              <a:t>があります</a:t>
            </a:r>
            <a:endParaRPr kumimoji="1" lang="ja-JP" altLang="en-US" sz="2400" b="1" dirty="0">
              <a:solidFill>
                <a:srgbClr val="FF0000"/>
              </a:solidFill>
            </a:endParaRPr>
          </a:p>
        </p:txBody>
      </p:sp>
    </p:spTree>
    <p:extLst>
      <p:ext uri="{BB962C8B-B14F-4D97-AF65-F5344CB8AC3E}">
        <p14:creationId xmlns:p14="http://schemas.microsoft.com/office/powerpoint/2010/main" val="907225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87AFB1-4651-C79F-5EDE-313710263009}"/>
              </a:ext>
            </a:extLst>
          </p:cNvPr>
          <p:cNvSpPr>
            <a:spLocks noGrp="1"/>
          </p:cNvSpPr>
          <p:nvPr>
            <p:ph type="title"/>
          </p:nvPr>
        </p:nvSpPr>
        <p:spPr/>
        <p:txBody>
          <a:bodyPr/>
          <a:lstStyle/>
          <a:p>
            <a:r>
              <a:rPr kumimoji="1" lang="en-US" altLang="ja-JP" dirty="0" err="1"/>
              <a:t>UTokyo</a:t>
            </a:r>
            <a:r>
              <a:rPr kumimoji="1" lang="en-US" altLang="ja-JP" dirty="0"/>
              <a:t> Slack </a:t>
            </a:r>
            <a:r>
              <a:rPr kumimoji="1" lang="ja-JP" altLang="en-US" dirty="0"/>
              <a:t>参加の手順</a:t>
            </a:r>
          </a:p>
        </p:txBody>
      </p:sp>
      <p:sp>
        <p:nvSpPr>
          <p:cNvPr id="4" name="日付プレースホルダー 3">
            <a:extLst>
              <a:ext uri="{FF2B5EF4-FFF2-40B4-BE49-F238E27FC236}">
                <a16:creationId xmlns:a16="http://schemas.microsoft.com/office/drawing/2014/main" id="{743789B4-B19F-1860-EE8F-2FB72F11004C}"/>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19B5DB26-02FB-447B-1B7C-B56154427A25}"/>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7CBC1FB2-7716-B3BC-06FD-414AE0FF1AD2}"/>
              </a:ext>
            </a:extLst>
          </p:cNvPr>
          <p:cNvSpPr>
            <a:spLocks noGrp="1"/>
          </p:cNvSpPr>
          <p:nvPr>
            <p:ph type="sldNum" sz="quarter" idx="12"/>
          </p:nvPr>
        </p:nvSpPr>
        <p:spPr/>
        <p:txBody>
          <a:bodyPr/>
          <a:lstStyle/>
          <a:p>
            <a:fld id="{238D974C-B194-4AA9-B594-062E052A82EF}" type="slidenum">
              <a:rPr kumimoji="1" lang="ja-JP" altLang="en-US" smtClean="0"/>
              <a:t>19</a:t>
            </a:fld>
            <a:endParaRPr kumimoji="1" lang="ja-JP" altLang="en-US"/>
          </a:p>
        </p:txBody>
      </p:sp>
      <p:graphicFrame>
        <p:nvGraphicFramePr>
          <p:cNvPr id="7" name="図表 6">
            <a:extLst>
              <a:ext uri="{FF2B5EF4-FFF2-40B4-BE49-F238E27FC236}">
                <a16:creationId xmlns:a16="http://schemas.microsoft.com/office/drawing/2014/main" id="{CF7B2447-101A-064B-404B-8BE5E86CD737}"/>
              </a:ext>
            </a:extLst>
          </p:cNvPr>
          <p:cNvGraphicFramePr/>
          <p:nvPr/>
        </p:nvGraphicFramePr>
        <p:xfrm>
          <a:off x="838200" y="1148505"/>
          <a:ext cx="5034068" cy="5200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吹き出し: 角を丸めた四角形 7">
            <a:extLst>
              <a:ext uri="{FF2B5EF4-FFF2-40B4-BE49-F238E27FC236}">
                <a16:creationId xmlns:a16="http://schemas.microsoft.com/office/drawing/2014/main" id="{2D5B3833-ADFD-C1C4-8D05-ADB28C316EAD}"/>
              </a:ext>
            </a:extLst>
          </p:cNvPr>
          <p:cNvSpPr/>
          <p:nvPr/>
        </p:nvSpPr>
        <p:spPr>
          <a:xfrm>
            <a:off x="6140985" y="1389277"/>
            <a:ext cx="5689514" cy="1989179"/>
          </a:xfrm>
          <a:prstGeom prst="wedgeRoundRectCallout">
            <a:avLst>
              <a:gd name="adj1" fmla="val -59294"/>
              <a:gd name="adj2" fmla="val 125488"/>
              <a:gd name="adj3" fmla="val 16667"/>
            </a:avLst>
          </a:prstGeom>
          <a:solidFill>
            <a:schemeClr val="accent6">
              <a:lumMod val="20000"/>
              <a:lumOff val="80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B5BB9B4-B772-1C34-2A23-6D3B9401132C}"/>
              </a:ext>
            </a:extLst>
          </p:cNvPr>
          <p:cNvSpPr txBox="1"/>
          <p:nvPr/>
        </p:nvSpPr>
        <p:spPr>
          <a:xfrm>
            <a:off x="6282793" y="1383604"/>
            <a:ext cx="5547706" cy="1900520"/>
          </a:xfrm>
          <a:prstGeom prst="rect">
            <a:avLst/>
          </a:prstGeom>
          <a:noFill/>
        </p:spPr>
        <p:txBody>
          <a:bodyPr wrap="square">
            <a:spAutoFit/>
          </a:bodyPr>
          <a:lstStyle/>
          <a:p>
            <a:pPr>
              <a:lnSpc>
                <a:spcPct val="150000"/>
              </a:lnSpc>
            </a:pPr>
            <a:r>
              <a:rPr lang="ja-JP" altLang="en-US" sz="2000" i="0" dirty="0">
                <a:solidFill>
                  <a:srgbClr val="155F90"/>
                </a:solidFill>
                <a:effectLst/>
                <a:latin typeface="Open Sans Variable"/>
              </a:rPr>
              <a:t>直接</a:t>
            </a:r>
            <a:r>
              <a:rPr lang="ja-JP" altLang="en-US" sz="2000" b="1" i="0" dirty="0">
                <a:solidFill>
                  <a:srgbClr val="155F90"/>
                </a:solidFill>
                <a:effectLst/>
                <a:latin typeface="Open Sans Variable"/>
              </a:rPr>
              <a:t>参加できる</a:t>
            </a:r>
            <a:r>
              <a:rPr lang="ja-JP" altLang="en-US" sz="2000" i="0" dirty="0">
                <a:solidFill>
                  <a:srgbClr val="155F90"/>
                </a:solidFill>
                <a:effectLst/>
                <a:latin typeface="Open Sans Variable"/>
              </a:rPr>
              <a:t>（または参加をリクエストできる）</a:t>
            </a:r>
            <a:r>
              <a:rPr lang="ja-JP" altLang="en-US" sz="2000" b="1" i="0" dirty="0">
                <a:solidFill>
                  <a:srgbClr val="155F90"/>
                </a:solidFill>
                <a:effectLst/>
                <a:latin typeface="Open Sans Variable"/>
              </a:rPr>
              <a:t>ワークスペースが一覧で表示</a:t>
            </a:r>
            <a:r>
              <a:rPr lang="ja-JP" altLang="en-US" sz="2000" i="0" dirty="0">
                <a:solidFill>
                  <a:srgbClr val="155F90"/>
                </a:solidFill>
                <a:effectLst/>
                <a:latin typeface="Open Sans Variable"/>
              </a:rPr>
              <a:t>されるので、選択してください．</a:t>
            </a:r>
            <a:r>
              <a:rPr lang="ja-JP" altLang="en-US" sz="2000" b="1" dirty="0">
                <a:solidFill>
                  <a:srgbClr val="155F90"/>
                </a:solidFill>
                <a:latin typeface="Open Sans Variable"/>
              </a:rPr>
              <a:t>招待されている非公開スペースもあわせて表示</a:t>
            </a:r>
            <a:r>
              <a:rPr lang="ja-JP" altLang="en-US" sz="2000" dirty="0">
                <a:solidFill>
                  <a:srgbClr val="155F90"/>
                </a:solidFill>
                <a:latin typeface="Open Sans Variable"/>
              </a:rPr>
              <a:t>されます．</a:t>
            </a:r>
            <a:endParaRPr lang="ja-JP" altLang="en-US" sz="2000" dirty="0">
              <a:solidFill>
                <a:srgbClr val="155F90"/>
              </a:solidFill>
            </a:endParaRPr>
          </a:p>
        </p:txBody>
      </p:sp>
      <p:sp>
        <p:nvSpPr>
          <p:cNvPr id="10" name="テキスト ボックス 9">
            <a:extLst>
              <a:ext uri="{FF2B5EF4-FFF2-40B4-BE49-F238E27FC236}">
                <a16:creationId xmlns:a16="http://schemas.microsoft.com/office/drawing/2014/main" id="{684BD18E-DFFB-4D46-F193-EE9E668612CA}"/>
              </a:ext>
            </a:extLst>
          </p:cNvPr>
          <p:cNvSpPr txBox="1"/>
          <p:nvPr/>
        </p:nvSpPr>
        <p:spPr>
          <a:xfrm>
            <a:off x="6971923" y="5494589"/>
            <a:ext cx="5008872" cy="923330"/>
          </a:xfrm>
          <a:prstGeom prst="rect">
            <a:avLst/>
          </a:prstGeom>
          <a:noFill/>
        </p:spPr>
        <p:txBody>
          <a:bodyPr wrap="none" rtlCol="0">
            <a:spAutoFit/>
          </a:bodyPr>
          <a:lstStyle/>
          <a:p>
            <a:r>
              <a:rPr kumimoji="1" lang="ja-JP" altLang="en-US" dirty="0">
                <a:solidFill>
                  <a:schemeClr val="accent6"/>
                </a:solidFill>
              </a:rPr>
              <a:t>ワークスペース「</a:t>
            </a:r>
            <a:r>
              <a:rPr kumimoji="1" lang="en-US" altLang="ja-JP" dirty="0" err="1">
                <a:solidFill>
                  <a:schemeClr val="accent6"/>
                </a:solidFill>
              </a:rPr>
              <a:t>UTokyo</a:t>
            </a:r>
            <a:r>
              <a:rPr kumimoji="1" lang="en-US" altLang="ja-JP" dirty="0">
                <a:solidFill>
                  <a:schemeClr val="accent6"/>
                </a:solidFill>
              </a:rPr>
              <a:t> </a:t>
            </a:r>
            <a:r>
              <a:rPr kumimoji="1" lang="ja-JP" altLang="en-US" dirty="0">
                <a:solidFill>
                  <a:schemeClr val="accent6"/>
                </a:solidFill>
              </a:rPr>
              <a:t>アゴラ」はすべての</a:t>
            </a:r>
            <a:endParaRPr kumimoji="1" lang="en-US" altLang="ja-JP" dirty="0">
              <a:solidFill>
                <a:schemeClr val="accent6"/>
              </a:solidFill>
            </a:endParaRPr>
          </a:p>
          <a:p>
            <a:r>
              <a:rPr lang="ja-JP" altLang="en-US" dirty="0">
                <a:solidFill>
                  <a:schemeClr val="accent6"/>
                </a:solidFill>
              </a:rPr>
              <a:t>学生・教職員が自由に参加できます．</a:t>
            </a:r>
            <a:endParaRPr lang="en-US" altLang="ja-JP" dirty="0">
              <a:solidFill>
                <a:schemeClr val="accent6"/>
              </a:solidFill>
            </a:endParaRPr>
          </a:p>
          <a:p>
            <a:r>
              <a:rPr lang="ja-JP" altLang="en-US" dirty="0">
                <a:solidFill>
                  <a:schemeClr val="accent6"/>
                </a:solidFill>
              </a:rPr>
              <a:t>まずはぜひ参加してみてください！</a:t>
            </a:r>
            <a:endParaRPr lang="en-US" altLang="ja-JP" dirty="0">
              <a:solidFill>
                <a:schemeClr val="accent6"/>
              </a:solidFill>
            </a:endParaRPr>
          </a:p>
        </p:txBody>
      </p:sp>
      <p:pic>
        <p:nvPicPr>
          <p:cNvPr id="11" name="図 10">
            <a:extLst>
              <a:ext uri="{FF2B5EF4-FFF2-40B4-BE49-F238E27FC236}">
                <a16:creationId xmlns:a16="http://schemas.microsoft.com/office/drawing/2014/main" id="{190A728B-4DD0-6631-44BD-95F236D8FEA0}"/>
              </a:ext>
            </a:extLst>
          </p:cNvPr>
          <p:cNvPicPr>
            <a:picLocks noChangeAspect="1"/>
          </p:cNvPicPr>
          <p:nvPr/>
        </p:nvPicPr>
        <p:blipFill>
          <a:blip r:embed="rId7"/>
          <a:stretch>
            <a:fillRect/>
          </a:stretch>
        </p:blipFill>
        <p:spPr>
          <a:xfrm>
            <a:off x="8610600" y="3308702"/>
            <a:ext cx="2919991" cy="20128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5458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3029278A-8E92-DAB8-A92C-56262BFE0372}"/>
              </a:ext>
            </a:extLst>
          </p:cNvPr>
          <p:cNvPicPr>
            <a:picLocks/>
          </p:cNvPicPr>
          <p:nvPr/>
        </p:nvPicPr>
        <p:blipFill>
          <a:blip r:embed="rId2"/>
          <a:stretch>
            <a:fillRect/>
          </a:stretch>
        </p:blipFill>
        <p:spPr>
          <a:xfrm>
            <a:off x="0" y="0"/>
            <a:ext cx="12192000" cy="3303000"/>
          </a:xfrm>
          <a:prstGeom prst="rect">
            <a:avLst/>
          </a:prstGeom>
        </p:spPr>
      </p:pic>
      <p:pic>
        <p:nvPicPr>
          <p:cNvPr id="6" name="Picture 2">
            <a:extLst>
              <a:ext uri="{FF2B5EF4-FFF2-40B4-BE49-F238E27FC236}">
                <a16:creationId xmlns:a16="http://schemas.microsoft.com/office/drawing/2014/main" id="{AA918A50-4EB2-4561-188D-7846884C350D}"/>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2</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Outline</a:t>
            </a:r>
            <a:endParaRPr lang="en-US" altLang="ja-JP" sz="6600" dirty="0"/>
          </a:p>
          <a:p>
            <a:pPr algn="ctr"/>
            <a:r>
              <a:rPr kumimoji="1" lang="en-US" altLang="ja-JP" sz="2800" b="0" dirty="0"/>
              <a:t>Part II</a:t>
            </a:r>
            <a:r>
              <a:rPr kumimoji="1" lang="ja-JP" altLang="en-US" sz="2800" b="0" dirty="0"/>
              <a:t>：東京大学で利用可能な</a:t>
            </a:r>
            <a:br>
              <a:rPr kumimoji="1" lang="en-US" altLang="ja-JP" sz="2800" b="0" dirty="0"/>
            </a:br>
            <a:r>
              <a:rPr kumimoji="1" lang="ja-JP" altLang="en-US" sz="2800" b="0" dirty="0"/>
              <a:t>コミュニケーションツールとクラウドサービス</a:t>
            </a:r>
            <a:endParaRPr lang="ja-JP" altLang="en-US" sz="28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10" name="四角形: 角を丸くする 9">
            <a:extLst>
              <a:ext uri="{FF2B5EF4-FFF2-40B4-BE49-F238E27FC236}">
                <a16:creationId xmlns:a16="http://schemas.microsoft.com/office/drawing/2014/main" id="{0E1E6372-45BD-56BF-63B3-874C471EC0A3}"/>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5A977C3-D468-6669-7C71-8D3B47F12DEB}"/>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2" name="テキスト ボックス 11">
            <a:extLst>
              <a:ext uri="{FF2B5EF4-FFF2-40B4-BE49-F238E27FC236}">
                <a16:creationId xmlns:a16="http://schemas.microsoft.com/office/drawing/2014/main" id="{B3C7355A-2371-46DB-B457-27C6A4F21FED}"/>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1958135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98C56-FF85-75B2-3E99-622E41649754}"/>
              </a:ext>
            </a:extLst>
          </p:cNvPr>
          <p:cNvSpPr>
            <a:spLocks noGrp="1"/>
          </p:cNvSpPr>
          <p:nvPr>
            <p:ph type="title"/>
          </p:nvPr>
        </p:nvSpPr>
        <p:spPr/>
        <p:txBody>
          <a:bodyPr/>
          <a:lstStyle/>
          <a:p>
            <a:r>
              <a:rPr kumimoji="1" lang="en-US" altLang="ja-JP" dirty="0" err="1"/>
              <a:t>UTokyo</a:t>
            </a:r>
            <a:r>
              <a:rPr kumimoji="1" lang="en-US" altLang="ja-JP" dirty="0"/>
              <a:t> Slack </a:t>
            </a:r>
            <a:r>
              <a:rPr kumimoji="1" lang="ja-JP" altLang="en-US" dirty="0"/>
              <a:t>参加の手順</a:t>
            </a:r>
          </a:p>
        </p:txBody>
      </p:sp>
      <p:sp>
        <p:nvSpPr>
          <p:cNvPr id="3" name="コンテンツ プレースホルダー 2">
            <a:extLst>
              <a:ext uri="{FF2B5EF4-FFF2-40B4-BE49-F238E27FC236}">
                <a16:creationId xmlns:a16="http://schemas.microsoft.com/office/drawing/2014/main" id="{7652E8F8-0037-2433-32E3-09FAFF1B0836}"/>
              </a:ext>
            </a:extLst>
          </p:cNvPr>
          <p:cNvSpPr>
            <a:spLocks noGrp="1"/>
          </p:cNvSpPr>
          <p:nvPr>
            <p:ph idx="1"/>
          </p:nvPr>
        </p:nvSpPr>
        <p:spPr/>
        <p:txBody>
          <a:bodyPr>
            <a:normAutofit fontScale="77500" lnSpcReduction="20000"/>
          </a:bodyPr>
          <a:lstStyle/>
          <a:p>
            <a:pPr>
              <a:lnSpc>
                <a:spcPct val="150000"/>
              </a:lnSpc>
              <a:spcBef>
                <a:spcPts val="0"/>
              </a:spcBef>
            </a:pPr>
            <a:r>
              <a:rPr lang="ja-JP" altLang="en-US" sz="3200" dirty="0"/>
              <a:t>初めて </a:t>
            </a:r>
            <a:r>
              <a:rPr lang="en-US" altLang="ja-JP" sz="3200" dirty="0" err="1"/>
              <a:t>UTokyo</a:t>
            </a:r>
            <a:r>
              <a:rPr lang="en-US" altLang="ja-JP" sz="3200" dirty="0"/>
              <a:t> Slack</a:t>
            </a:r>
            <a:r>
              <a:rPr lang="ja-JP" altLang="en-US" sz="3200" dirty="0"/>
              <a:t> に参加した際には，</a:t>
            </a:r>
            <a:r>
              <a:rPr lang="ja-JP" altLang="en-US" sz="3200" b="1" dirty="0">
                <a:solidFill>
                  <a:srgbClr val="155F90"/>
                </a:solidFill>
              </a:rPr>
              <a:t>プロフィールを変更</a:t>
            </a:r>
            <a:r>
              <a:rPr lang="ja-JP" altLang="en-US" sz="3200" dirty="0"/>
              <a:t>してください</a:t>
            </a:r>
            <a:endParaRPr lang="en-US" altLang="ja" sz="3200" dirty="0"/>
          </a:p>
          <a:p>
            <a:pPr lvl="1">
              <a:lnSpc>
                <a:spcPct val="150000"/>
              </a:lnSpc>
              <a:spcBef>
                <a:spcPts val="0"/>
              </a:spcBef>
            </a:pPr>
            <a:r>
              <a:rPr lang="ja-JP" altLang="en-US" sz="2800" dirty="0"/>
              <a:t>名前としてメッセージに表示される「表示名」は，初期状態では </a:t>
            </a:r>
            <a:r>
              <a:rPr lang="en-US" altLang="ja-JP" sz="2800" dirty="0" err="1"/>
              <a:t>UTokyo</a:t>
            </a:r>
            <a:r>
              <a:rPr lang="en-US" altLang="ja-JP" sz="2800" dirty="0"/>
              <a:t> Account </a:t>
            </a:r>
            <a:r>
              <a:rPr lang="ja-JP" altLang="en-US" sz="2800" dirty="0"/>
              <a:t>の</a:t>
            </a:r>
            <a:r>
              <a:rPr lang="en-US" altLang="ja-JP" sz="2800" dirty="0"/>
              <a:t>10</a:t>
            </a:r>
            <a:r>
              <a:rPr lang="ja-JP" altLang="en-US" sz="2800" dirty="0"/>
              <a:t>桁の数字になっています</a:t>
            </a:r>
            <a:endParaRPr lang="en-US" altLang="ja" sz="2800" dirty="0"/>
          </a:p>
          <a:p>
            <a:pPr lvl="1">
              <a:lnSpc>
                <a:spcPct val="150000"/>
              </a:lnSpc>
              <a:spcBef>
                <a:spcPts val="0"/>
              </a:spcBef>
            </a:pPr>
            <a:r>
              <a:rPr lang="ja-JP" altLang="en-US" sz="2800" dirty="0"/>
              <a:t>他のユーザが誰かを識別できるよう，</a:t>
            </a:r>
            <a:r>
              <a:rPr lang="ja-JP" altLang="en-US" sz="2800" b="1" dirty="0">
                <a:solidFill>
                  <a:srgbClr val="155F90"/>
                </a:solidFill>
              </a:rPr>
              <a:t>適切な名前に変更</a:t>
            </a:r>
            <a:r>
              <a:rPr lang="ja-JP" altLang="en-US" sz="2800" dirty="0"/>
              <a:t>することを推奨しています</a:t>
            </a:r>
            <a:endParaRPr lang="en-US" altLang="ja-JP" sz="2800" dirty="0"/>
          </a:p>
          <a:p>
            <a:pPr lvl="1">
              <a:lnSpc>
                <a:spcPct val="150000"/>
              </a:lnSpc>
              <a:spcBef>
                <a:spcPts val="0"/>
              </a:spcBef>
            </a:pPr>
            <a:endParaRPr lang="en-US" altLang="ja" sz="2800" dirty="0"/>
          </a:p>
          <a:p>
            <a:pPr lvl="1">
              <a:lnSpc>
                <a:spcPct val="150000"/>
              </a:lnSpc>
              <a:spcBef>
                <a:spcPts val="0"/>
              </a:spcBef>
            </a:pPr>
            <a:endParaRPr lang="en-US" altLang="ja" sz="2800" dirty="0"/>
          </a:p>
          <a:p>
            <a:pPr lvl="1">
              <a:lnSpc>
                <a:spcPct val="150000"/>
              </a:lnSpc>
              <a:spcBef>
                <a:spcPts val="0"/>
              </a:spcBef>
            </a:pPr>
            <a:endParaRPr lang="en-US" altLang="ja" sz="2800" dirty="0"/>
          </a:p>
          <a:p>
            <a:pPr>
              <a:lnSpc>
                <a:spcPct val="150000"/>
              </a:lnSpc>
              <a:spcBef>
                <a:spcPts val="0"/>
              </a:spcBef>
            </a:pPr>
            <a:r>
              <a:rPr lang="ja-JP" altLang="en-US" sz="3200" dirty="0"/>
              <a:t>プロフィールは </a:t>
            </a:r>
            <a:r>
              <a:rPr lang="en-US" altLang="ja-JP" sz="3200" dirty="0" err="1"/>
              <a:t>UTokyo</a:t>
            </a:r>
            <a:r>
              <a:rPr lang="en-US" altLang="ja-JP" sz="3200" dirty="0"/>
              <a:t> Slack </a:t>
            </a:r>
            <a:r>
              <a:rPr lang="ja-JP" altLang="en-US" sz="3200" dirty="0"/>
              <a:t>内のすべてのワークスペースに共通であり，</a:t>
            </a:r>
            <a:r>
              <a:rPr lang="ja-JP" altLang="en-US" sz="3200" b="1" dirty="0">
                <a:solidFill>
                  <a:srgbClr val="FF0000"/>
                </a:solidFill>
              </a:rPr>
              <a:t>ワークスペースごとにプロフィールを変えることはできません</a:t>
            </a:r>
            <a:endParaRPr kumimoji="1" lang="ja-JP" altLang="en-US" b="1" dirty="0">
              <a:solidFill>
                <a:srgbClr val="FF0000"/>
              </a:solidFill>
            </a:endParaRPr>
          </a:p>
        </p:txBody>
      </p:sp>
      <p:sp>
        <p:nvSpPr>
          <p:cNvPr id="4" name="日付プレースホルダー 3">
            <a:extLst>
              <a:ext uri="{FF2B5EF4-FFF2-40B4-BE49-F238E27FC236}">
                <a16:creationId xmlns:a16="http://schemas.microsoft.com/office/drawing/2014/main" id="{7F8789AD-828C-2827-713C-B1811A614FB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B644A805-2304-9888-6B03-1FE5B84370B0}"/>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5BB5B124-6F12-3CF3-CD3C-16F1622A05EA}"/>
              </a:ext>
            </a:extLst>
          </p:cNvPr>
          <p:cNvSpPr>
            <a:spLocks noGrp="1"/>
          </p:cNvSpPr>
          <p:nvPr>
            <p:ph type="sldNum" sz="quarter" idx="12"/>
          </p:nvPr>
        </p:nvSpPr>
        <p:spPr/>
        <p:txBody>
          <a:bodyPr/>
          <a:lstStyle/>
          <a:p>
            <a:fld id="{238D974C-B194-4AA9-B594-062E052A82EF}" type="slidenum">
              <a:rPr kumimoji="1" lang="ja-JP" altLang="en-US" smtClean="0"/>
              <a:t>20</a:t>
            </a:fld>
            <a:endParaRPr kumimoji="1" lang="ja-JP" altLang="en-US"/>
          </a:p>
        </p:txBody>
      </p:sp>
      <p:sp>
        <p:nvSpPr>
          <p:cNvPr id="7" name="四角形: 角を丸くする 6">
            <a:extLst>
              <a:ext uri="{FF2B5EF4-FFF2-40B4-BE49-F238E27FC236}">
                <a16:creationId xmlns:a16="http://schemas.microsoft.com/office/drawing/2014/main" id="{45861F9A-73F7-3710-7279-ACF70B3A2B29}"/>
              </a:ext>
            </a:extLst>
          </p:cNvPr>
          <p:cNvSpPr/>
          <p:nvPr/>
        </p:nvSpPr>
        <p:spPr>
          <a:xfrm>
            <a:off x="5045371" y="3629025"/>
            <a:ext cx="6206067" cy="1477328"/>
          </a:xfrm>
          <a:prstGeom prst="roundRect">
            <a:avLst>
              <a:gd name="adj" fmla="val 6996"/>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9539889-2134-F737-C80A-547BDFA26F78}"/>
              </a:ext>
            </a:extLst>
          </p:cNvPr>
          <p:cNvSpPr txBox="1"/>
          <p:nvPr/>
        </p:nvSpPr>
        <p:spPr>
          <a:xfrm>
            <a:off x="5147733" y="3629025"/>
            <a:ext cx="6206067" cy="1477328"/>
          </a:xfrm>
          <a:prstGeom prst="rect">
            <a:avLst/>
          </a:prstGeom>
          <a:noFill/>
        </p:spPr>
        <p:txBody>
          <a:bodyPr wrap="square">
            <a:spAutoFit/>
          </a:bodyPr>
          <a:lstStyle/>
          <a:p>
            <a:r>
              <a:rPr lang="ja-JP" altLang="en-US" b="1" dirty="0"/>
              <a:t>プロフィールの変更手順（</a:t>
            </a:r>
            <a:r>
              <a:rPr lang="en-US" altLang="ja-JP" b="1" dirty="0"/>
              <a:t>PC</a:t>
            </a:r>
            <a:r>
              <a:rPr lang="ja-JP" altLang="en-US" b="1" dirty="0"/>
              <a:t>の場合）</a:t>
            </a:r>
            <a:endParaRPr lang="en-US" altLang="ja" b="1" dirty="0"/>
          </a:p>
          <a:p>
            <a:pPr marL="285750" indent="-285750">
              <a:buFont typeface="Arial" panose="020B0604020202020204" pitchFamily="34" charset="0"/>
              <a:buChar char="•"/>
            </a:pPr>
            <a:r>
              <a:rPr lang="ja-JP" altLang="en-US" dirty="0"/>
              <a:t>画面左下のユーザアイコンを押す</a:t>
            </a:r>
            <a:endParaRPr lang="en-US" altLang="ja" dirty="0"/>
          </a:p>
          <a:p>
            <a:pPr marL="285750" indent="-285750">
              <a:buFont typeface="Arial" panose="020B0604020202020204" pitchFamily="34" charset="0"/>
              <a:buChar char="•"/>
            </a:pPr>
            <a:r>
              <a:rPr lang="ja-JP" altLang="en-US" dirty="0"/>
              <a:t>表示されるメニューから「プロフィール」を選択する</a:t>
            </a:r>
            <a:endParaRPr lang="en-US" altLang="ja" dirty="0"/>
          </a:p>
          <a:p>
            <a:pPr marL="285750" indent="-285750">
              <a:buFont typeface="Arial" panose="020B0604020202020204" pitchFamily="34" charset="0"/>
              <a:buChar char="•"/>
            </a:pPr>
            <a:r>
              <a:rPr lang="ja-JP" altLang="en-US" dirty="0"/>
              <a:t>名前の右に表示されている「編集」を押す</a:t>
            </a:r>
            <a:endParaRPr lang="en-US" altLang="ja" dirty="0"/>
          </a:p>
          <a:p>
            <a:pPr marL="285750" indent="-285750">
              <a:buFont typeface="Arial" panose="020B0604020202020204" pitchFamily="34" charset="0"/>
              <a:buChar char="•"/>
            </a:pPr>
            <a:r>
              <a:rPr lang="ja-JP" altLang="en-US" dirty="0"/>
              <a:t>変更を入力して「変更を保存」を押す</a:t>
            </a:r>
            <a:endParaRPr lang="en-US" altLang="ja" dirty="0"/>
          </a:p>
        </p:txBody>
      </p:sp>
    </p:spTree>
    <p:extLst>
      <p:ext uri="{BB962C8B-B14F-4D97-AF65-F5344CB8AC3E}">
        <p14:creationId xmlns:p14="http://schemas.microsoft.com/office/powerpoint/2010/main" val="3714208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B7433A-BCD3-B4E3-8721-DDE85B989DEB}"/>
              </a:ext>
            </a:extLst>
          </p:cNvPr>
          <p:cNvSpPr>
            <a:spLocks noGrp="1"/>
          </p:cNvSpPr>
          <p:nvPr>
            <p:ph type="title"/>
          </p:nvPr>
        </p:nvSpPr>
        <p:spPr/>
        <p:txBody>
          <a:bodyPr/>
          <a:lstStyle/>
          <a:p>
            <a:r>
              <a:rPr kumimoji="1" lang="en-US" altLang="ja-JP" dirty="0" err="1"/>
              <a:t>UTokyo</a:t>
            </a:r>
            <a:r>
              <a:rPr kumimoji="1" lang="en-US" altLang="ja-JP" dirty="0"/>
              <a:t> Slack </a:t>
            </a:r>
            <a:r>
              <a:rPr kumimoji="1" lang="ja-JP" altLang="en-US" dirty="0"/>
              <a:t>のワークスペースの特徴</a:t>
            </a:r>
          </a:p>
        </p:txBody>
      </p:sp>
      <p:sp>
        <p:nvSpPr>
          <p:cNvPr id="4" name="日付プレースホルダー 3">
            <a:extLst>
              <a:ext uri="{FF2B5EF4-FFF2-40B4-BE49-F238E27FC236}">
                <a16:creationId xmlns:a16="http://schemas.microsoft.com/office/drawing/2014/main" id="{B0B58A96-6E34-CB54-233C-1923AB72E0F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B355A408-9D66-7D77-6C1B-41B1139032F1}"/>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5DF02BAF-BE8A-7B54-785A-CE09660E8AF9}"/>
              </a:ext>
            </a:extLst>
          </p:cNvPr>
          <p:cNvSpPr>
            <a:spLocks noGrp="1"/>
          </p:cNvSpPr>
          <p:nvPr>
            <p:ph type="sldNum" sz="quarter" idx="12"/>
          </p:nvPr>
        </p:nvSpPr>
        <p:spPr/>
        <p:txBody>
          <a:bodyPr/>
          <a:lstStyle/>
          <a:p>
            <a:fld id="{238D974C-B194-4AA9-B594-062E052A82EF}" type="slidenum">
              <a:rPr kumimoji="1" lang="ja-JP" altLang="en-US" smtClean="0"/>
              <a:t>21</a:t>
            </a:fld>
            <a:endParaRPr kumimoji="1" lang="ja-JP" altLang="en-US"/>
          </a:p>
        </p:txBody>
      </p:sp>
      <p:sp>
        <p:nvSpPr>
          <p:cNvPr id="7" name="四角形: 角を丸くする 6">
            <a:extLst>
              <a:ext uri="{FF2B5EF4-FFF2-40B4-BE49-F238E27FC236}">
                <a16:creationId xmlns:a16="http://schemas.microsoft.com/office/drawing/2014/main" id="{BC2C443D-0E5D-B3F0-2C2E-ABF10B75FEAF}"/>
              </a:ext>
            </a:extLst>
          </p:cNvPr>
          <p:cNvSpPr/>
          <p:nvPr/>
        </p:nvSpPr>
        <p:spPr>
          <a:xfrm>
            <a:off x="838200" y="1952090"/>
            <a:ext cx="4715878" cy="1052305"/>
          </a:xfrm>
          <a:prstGeom prst="round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panose="020F0502020204030204" pitchFamily="34" charset="0"/>
              <a:cs typeface="Calibri" panose="020F0502020204030204" pitchFamily="34" charset="0"/>
            </a:endParaRPr>
          </a:p>
        </p:txBody>
      </p:sp>
      <p:sp>
        <p:nvSpPr>
          <p:cNvPr id="8" name="四角形: 角を丸くする 7">
            <a:extLst>
              <a:ext uri="{FF2B5EF4-FFF2-40B4-BE49-F238E27FC236}">
                <a16:creationId xmlns:a16="http://schemas.microsoft.com/office/drawing/2014/main" id="{3F98C403-FC61-AAB4-981C-BAA847AC6DDC}"/>
              </a:ext>
            </a:extLst>
          </p:cNvPr>
          <p:cNvSpPr/>
          <p:nvPr/>
        </p:nvSpPr>
        <p:spPr>
          <a:xfrm>
            <a:off x="952267" y="2066188"/>
            <a:ext cx="821933" cy="821933"/>
          </a:xfrm>
          <a:prstGeom prst="round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latin typeface="Calibri" panose="020F0502020204030204" pitchFamily="34" charset="0"/>
                <a:ea typeface="Calibri" panose="020F0502020204030204" pitchFamily="34" charset="0"/>
                <a:cs typeface="Calibri" panose="020F0502020204030204" pitchFamily="34" charset="0"/>
              </a:rPr>
              <a:t>WS</a:t>
            </a:r>
            <a:endParaRPr kumimoji="1" lang="ja-JP" altLang="en-US" sz="3200" b="1" dirty="0">
              <a:latin typeface="Calibri" panose="020F0502020204030204" pitchFamily="34" charset="0"/>
              <a:cs typeface="Calibri" panose="020F0502020204030204" pitchFamily="34" charset="0"/>
            </a:endParaRPr>
          </a:p>
        </p:txBody>
      </p:sp>
      <p:sp>
        <p:nvSpPr>
          <p:cNvPr id="9" name="四角形: 角を丸くする 8">
            <a:extLst>
              <a:ext uri="{FF2B5EF4-FFF2-40B4-BE49-F238E27FC236}">
                <a16:creationId xmlns:a16="http://schemas.microsoft.com/office/drawing/2014/main" id="{F9D98F40-02EC-0555-CDC4-DFFE5FCD2B49}"/>
              </a:ext>
            </a:extLst>
          </p:cNvPr>
          <p:cNvSpPr/>
          <p:nvPr/>
        </p:nvSpPr>
        <p:spPr>
          <a:xfrm>
            <a:off x="854467" y="3312019"/>
            <a:ext cx="4715878" cy="1052305"/>
          </a:xfrm>
          <a:prstGeom prst="round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panose="020F0502020204030204" pitchFamily="34" charset="0"/>
              <a:cs typeface="Calibri" panose="020F0502020204030204" pitchFamily="34" charset="0"/>
            </a:endParaRPr>
          </a:p>
        </p:txBody>
      </p:sp>
      <p:sp>
        <p:nvSpPr>
          <p:cNvPr id="10" name="四角形: 角を丸くする 9">
            <a:extLst>
              <a:ext uri="{FF2B5EF4-FFF2-40B4-BE49-F238E27FC236}">
                <a16:creationId xmlns:a16="http://schemas.microsoft.com/office/drawing/2014/main" id="{59054E42-3728-DB34-C58E-20050D91FFE0}"/>
              </a:ext>
            </a:extLst>
          </p:cNvPr>
          <p:cNvSpPr/>
          <p:nvPr/>
        </p:nvSpPr>
        <p:spPr>
          <a:xfrm>
            <a:off x="968534" y="3426117"/>
            <a:ext cx="821933" cy="821933"/>
          </a:xfrm>
          <a:prstGeom prst="round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latin typeface="Calibri" panose="020F0502020204030204" pitchFamily="34" charset="0"/>
                <a:ea typeface="Calibri" panose="020F0502020204030204" pitchFamily="34" charset="0"/>
                <a:cs typeface="Calibri" panose="020F0502020204030204" pitchFamily="34" charset="0"/>
              </a:rPr>
              <a:t>WS</a:t>
            </a:r>
            <a:endParaRPr kumimoji="1" lang="ja-JP" altLang="en-US" sz="3200" b="1" dirty="0">
              <a:latin typeface="Calibri" panose="020F0502020204030204" pitchFamily="34" charset="0"/>
              <a:cs typeface="Calibri" panose="020F0502020204030204" pitchFamily="34" charset="0"/>
            </a:endParaRPr>
          </a:p>
        </p:txBody>
      </p:sp>
      <p:sp>
        <p:nvSpPr>
          <p:cNvPr id="11" name="四角形: 角を丸くする 10">
            <a:extLst>
              <a:ext uri="{FF2B5EF4-FFF2-40B4-BE49-F238E27FC236}">
                <a16:creationId xmlns:a16="http://schemas.microsoft.com/office/drawing/2014/main" id="{E0ACA968-CF46-9167-41D0-1F2286252756}"/>
              </a:ext>
            </a:extLst>
          </p:cNvPr>
          <p:cNvSpPr/>
          <p:nvPr/>
        </p:nvSpPr>
        <p:spPr>
          <a:xfrm>
            <a:off x="838200" y="4679608"/>
            <a:ext cx="4715878" cy="1052305"/>
          </a:xfrm>
          <a:prstGeom prst="round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panose="020F0502020204030204" pitchFamily="34" charset="0"/>
              <a:cs typeface="Calibri" panose="020F0502020204030204" pitchFamily="34" charset="0"/>
            </a:endParaRPr>
          </a:p>
        </p:txBody>
      </p:sp>
      <p:sp>
        <p:nvSpPr>
          <p:cNvPr id="12" name="四角形: 角を丸くする 11">
            <a:extLst>
              <a:ext uri="{FF2B5EF4-FFF2-40B4-BE49-F238E27FC236}">
                <a16:creationId xmlns:a16="http://schemas.microsoft.com/office/drawing/2014/main" id="{820FC112-0444-4D99-5376-603D0EF527B9}"/>
              </a:ext>
            </a:extLst>
          </p:cNvPr>
          <p:cNvSpPr/>
          <p:nvPr/>
        </p:nvSpPr>
        <p:spPr>
          <a:xfrm>
            <a:off x="952267" y="4793706"/>
            <a:ext cx="821933" cy="821933"/>
          </a:xfrm>
          <a:prstGeom prst="round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latin typeface="Calibri" panose="020F0502020204030204" pitchFamily="34" charset="0"/>
                <a:ea typeface="Calibri" panose="020F0502020204030204" pitchFamily="34" charset="0"/>
                <a:cs typeface="Calibri" panose="020F0502020204030204" pitchFamily="34" charset="0"/>
              </a:rPr>
              <a:t>WS</a:t>
            </a:r>
            <a:endParaRPr kumimoji="1" lang="ja-JP" altLang="en-US" sz="3200" b="1" dirty="0">
              <a:latin typeface="Calibri" panose="020F0502020204030204" pitchFamily="34" charset="0"/>
              <a:cs typeface="Calibri" panose="020F0502020204030204" pitchFamily="34" charset="0"/>
            </a:endParaRPr>
          </a:p>
        </p:txBody>
      </p:sp>
      <p:sp>
        <p:nvSpPr>
          <p:cNvPr id="13" name="四角形: 角を丸くする 12">
            <a:extLst>
              <a:ext uri="{FF2B5EF4-FFF2-40B4-BE49-F238E27FC236}">
                <a16:creationId xmlns:a16="http://schemas.microsoft.com/office/drawing/2014/main" id="{72492A96-64A6-979C-A433-448FBC60FCB7}"/>
              </a:ext>
            </a:extLst>
          </p:cNvPr>
          <p:cNvSpPr/>
          <p:nvPr/>
        </p:nvSpPr>
        <p:spPr>
          <a:xfrm>
            <a:off x="6637923" y="1952089"/>
            <a:ext cx="4715877" cy="4292847"/>
          </a:xfrm>
          <a:prstGeom prst="roundRect">
            <a:avLst>
              <a:gd name="adj" fmla="val 5105"/>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panose="020F0502020204030204" pitchFamily="34" charset="0"/>
              <a:cs typeface="Calibri" panose="020F0502020204030204" pitchFamily="34" charset="0"/>
            </a:endParaRPr>
          </a:p>
        </p:txBody>
      </p:sp>
      <p:sp>
        <p:nvSpPr>
          <p:cNvPr id="14" name="四角形: 角を丸くする 13">
            <a:extLst>
              <a:ext uri="{FF2B5EF4-FFF2-40B4-BE49-F238E27FC236}">
                <a16:creationId xmlns:a16="http://schemas.microsoft.com/office/drawing/2014/main" id="{6DEBA317-56E5-1DB1-A2CA-5D6928FFFF15}"/>
              </a:ext>
            </a:extLst>
          </p:cNvPr>
          <p:cNvSpPr/>
          <p:nvPr/>
        </p:nvSpPr>
        <p:spPr>
          <a:xfrm>
            <a:off x="6751991" y="2066188"/>
            <a:ext cx="821933" cy="821933"/>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3200" b="1" dirty="0">
              <a:latin typeface="Calibri" panose="020F0502020204030204" pitchFamily="34" charset="0"/>
              <a:cs typeface="Calibri" panose="020F0502020204030204" pitchFamily="34" charset="0"/>
            </a:endParaRPr>
          </a:p>
        </p:txBody>
      </p:sp>
      <p:pic>
        <p:nvPicPr>
          <p:cNvPr id="15" name="図 14">
            <a:extLst>
              <a:ext uri="{FF2B5EF4-FFF2-40B4-BE49-F238E27FC236}">
                <a16:creationId xmlns:a16="http://schemas.microsoft.com/office/drawing/2014/main" id="{C9E9B8E9-5C04-D43A-438B-D96B0D4356C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810518" y="2126723"/>
            <a:ext cx="714033" cy="710680"/>
          </a:xfrm>
          <a:prstGeom prst="rect">
            <a:avLst/>
          </a:prstGeom>
        </p:spPr>
      </p:pic>
      <p:sp>
        <p:nvSpPr>
          <p:cNvPr id="16" name="テキスト ボックス 15">
            <a:extLst>
              <a:ext uri="{FF2B5EF4-FFF2-40B4-BE49-F238E27FC236}">
                <a16:creationId xmlns:a16="http://schemas.microsoft.com/office/drawing/2014/main" id="{1ED32B2B-BB27-8F7C-CF2B-AAF9BAA667B1}"/>
              </a:ext>
            </a:extLst>
          </p:cNvPr>
          <p:cNvSpPr txBox="1"/>
          <p:nvPr/>
        </p:nvSpPr>
        <p:spPr>
          <a:xfrm>
            <a:off x="1888267" y="2243355"/>
            <a:ext cx="1811906" cy="461665"/>
          </a:xfrm>
          <a:prstGeom prst="rect">
            <a:avLst/>
          </a:prstGeom>
          <a:noFill/>
        </p:spPr>
        <p:txBody>
          <a:bodyPr wrap="none" rtlCol="0">
            <a:spAutoFit/>
          </a:bodyPr>
          <a:lstStyle/>
          <a:p>
            <a:r>
              <a:rPr kumimoji="1" lang="en-US" altLang="ja-JP" sz="2400" dirty="0">
                <a:latin typeface="Calibri" panose="020F0502020204030204" pitchFamily="34" charset="0"/>
                <a:ea typeface="Calibri" panose="020F0502020204030204" pitchFamily="34" charset="0"/>
                <a:cs typeface="Calibri" panose="020F0502020204030204" pitchFamily="34" charset="0"/>
              </a:rPr>
              <a:t>Workspace A</a:t>
            </a:r>
            <a:endParaRPr kumimoji="1" lang="ja-JP" altLang="en-US" sz="2400" dirty="0">
              <a:latin typeface="Calibri" panose="020F0502020204030204" pitchFamily="34" charset="0"/>
              <a:cs typeface="Calibri" panose="020F0502020204030204" pitchFamily="34" charset="0"/>
            </a:endParaRPr>
          </a:p>
        </p:txBody>
      </p:sp>
      <p:sp>
        <p:nvSpPr>
          <p:cNvPr id="17" name="テキスト ボックス 16">
            <a:extLst>
              <a:ext uri="{FF2B5EF4-FFF2-40B4-BE49-F238E27FC236}">
                <a16:creationId xmlns:a16="http://schemas.microsoft.com/office/drawing/2014/main" id="{989E4892-7BCA-5F55-1179-2C0F19BD5695}"/>
              </a:ext>
            </a:extLst>
          </p:cNvPr>
          <p:cNvSpPr txBox="1"/>
          <p:nvPr/>
        </p:nvSpPr>
        <p:spPr>
          <a:xfrm>
            <a:off x="1888267" y="4973839"/>
            <a:ext cx="1797480" cy="461665"/>
          </a:xfrm>
          <a:prstGeom prst="rect">
            <a:avLst/>
          </a:prstGeom>
          <a:noFill/>
        </p:spPr>
        <p:txBody>
          <a:bodyPr wrap="none" rtlCol="0">
            <a:spAutoFit/>
          </a:bodyPr>
          <a:lstStyle/>
          <a:p>
            <a:r>
              <a:rPr kumimoji="1" lang="en-US" altLang="ja-JP" sz="2400" dirty="0">
                <a:latin typeface="Calibri" panose="020F0502020204030204" pitchFamily="34" charset="0"/>
                <a:ea typeface="Calibri" panose="020F0502020204030204" pitchFamily="34" charset="0"/>
                <a:cs typeface="Calibri" panose="020F0502020204030204" pitchFamily="34" charset="0"/>
              </a:rPr>
              <a:t>Workspace C</a:t>
            </a:r>
            <a:endParaRPr kumimoji="1" lang="ja-JP" altLang="en-US" sz="2400" dirty="0">
              <a:latin typeface="Calibri" panose="020F0502020204030204" pitchFamily="34" charset="0"/>
              <a:cs typeface="Calibri" panose="020F0502020204030204" pitchFamily="34" charset="0"/>
            </a:endParaRPr>
          </a:p>
        </p:txBody>
      </p:sp>
      <p:sp>
        <p:nvSpPr>
          <p:cNvPr id="18" name="テキスト ボックス 17">
            <a:extLst>
              <a:ext uri="{FF2B5EF4-FFF2-40B4-BE49-F238E27FC236}">
                <a16:creationId xmlns:a16="http://schemas.microsoft.com/office/drawing/2014/main" id="{1307A27E-0D76-E0BF-90C9-B17E723203A2}"/>
              </a:ext>
            </a:extLst>
          </p:cNvPr>
          <p:cNvSpPr txBox="1"/>
          <p:nvPr/>
        </p:nvSpPr>
        <p:spPr>
          <a:xfrm>
            <a:off x="1888267" y="3610010"/>
            <a:ext cx="1811906" cy="461665"/>
          </a:xfrm>
          <a:prstGeom prst="rect">
            <a:avLst/>
          </a:prstGeom>
          <a:noFill/>
        </p:spPr>
        <p:txBody>
          <a:bodyPr wrap="none" rtlCol="0">
            <a:spAutoFit/>
          </a:bodyPr>
          <a:lstStyle/>
          <a:p>
            <a:r>
              <a:rPr kumimoji="1" lang="en-US" altLang="ja-JP" sz="2400" dirty="0">
                <a:latin typeface="Calibri" panose="020F0502020204030204" pitchFamily="34" charset="0"/>
                <a:ea typeface="Calibri" panose="020F0502020204030204" pitchFamily="34" charset="0"/>
                <a:cs typeface="Calibri" panose="020F0502020204030204" pitchFamily="34" charset="0"/>
              </a:rPr>
              <a:t>Workspace B</a:t>
            </a:r>
            <a:endParaRPr kumimoji="1" lang="ja-JP" altLang="en-US" sz="2400" dirty="0">
              <a:latin typeface="Calibri" panose="020F0502020204030204" pitchFamily="34" charset="0"/>
              <a:cs typeface="Calibri" panose="020F0502020204030204" pitchFamily="34" charset="0"/>
            </a:endParaRPr>
          </a:p>
        </p:txBody>
      </p:sp>
      <p:sp>
        <p:nvSpPr>
          <p:cNvPr id="19" name="テキスト ボックス 18">
            <a:extLst>
              <a:ext uri="{FF2B5EF4-FFF2-40B4-BE49-F238E27FC236}">
                <a16:creationId xmlns:a16="http://schemas.microsoft.com/office/drawing/2014/main" id="{C7BC59AC-0D29-A09C-F2A7-BC08F5DF774E}"/>
              </a:ext>
            </a:extLst>
          </p:cNvPr>
          <p:cNvSpPr txBox="1"/>
          <p:nvPr/>
        </p:nvSpPr>
        <p:spPr>
          <a:xfrm>
            <a:off x="7743681" y="2066564"/>
            <a:ext cx="2073709" cy="800219"/>
          </a:xfrm>
          <a:prstGeom prst="rect">
            <a:avLst/>
          </a:prstGeom>
          <a:noFill/>
        </p:spPr>
        <p:txBody>
          <a:bodyPr wrap="none" rtlCol="0">
            <a:spAutoFit/>
          </a:bodyPr>
          <a:lstStyle/>
          <a:p>
            <a:r>
              <a:rPr kumimoji="1" lang="en-US" altLang="ja-JP" sz="28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2800" dirty="0">
                <a:latin typeface="Calibri" panose="020F0502020204030204" pitchFamily="34" charset="0"/>
                <a:ea typeface="Calibri" panose="020F0502020204030204" pitchFamily="34" charset="0"/>
                <a:cs typeface="Calibri" panose="020F0502020204030204" pitchFamily="34" charset="0"/>
              </a:rPr>
              <a:t> Slack</a:t>
            </a:r>
          </a:p>
          <a:p>
            <a:r>
              <a:rPr lang="en-US" altLang="ja-JP" dirty="0">
                <a:latin typeface="Calibri" panose="020F0502020204030204" pitchFamily="34" charset="0"/>
                <a:ea typeface="Calibri" panose="020F0502020204030204" pitchFamily="34" charset="0"/>
                <a:cs typeface="Calibri" panose="020F0502020204030204" pitchFamily="34" charset="0"/>
              </a:rPr>
              <a:t>(Enterprise Grid)</a:t>
            </a:r>
            <a:endParaRPr kumimoji="1" lang="ja-JP" altLang="en-US" dirty="0">
              <a:latin typeface="Calibri" panose="020F0502020204030204" pitchFamily="34" charset="0"/>
              <a:cs typeface="Calibri" panose="020F0502020204030204" pitchFamily="34" charset="0"/>
            </a:endParaRPr>
          </a:p>
        </p:txBody>
      </p:sp>
      <p:sp>
        <p:nvSpPr>
          <p:cNvPr id="20" name="テキスト ボックス 19">
            <a:extLst>
              <a:ext uri="{FF2B5EF4-FFF2-40B4-BE49-F238E27FC236}">
                <a16:creationId xmlns:a16="http://schemas.microsoft.com/office/drawing/2014/main" id="{3B2C4015-A099-17C2-C26F-DF557ED46154}"/>
              </a:ext>
            </a:extLst>
          </p:cNvPr>
          <p:cNvSpPr txBox="1"/>
          <p:nvPr/>
        </p:nvSpPr>
        <p:spPr>
          <a:xfrm>
            <a:off x="3748143" y="2012522"/>
            <a:ext cx="1715406" cy="923330"/>
          </a:xfrm>
          <a:prstGeom prst="rect">
            <a:avLst/>
          </a:prstGeom>
          <a:noFill/>
        </p:spPr>
        <p:txBody>
          <a:bodyPr wrap="none" rtlCol="0">
            <a:spAutoFit/>
          </a:bodyPr>
          <a:lstStyle/>
          <a:p>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channel_a</a:t>
            </a:r>
          </a:p>
          <a:p>
            <a:r>
              <a:rPr kumimoji="1" lang="en-US" altLang="ja-JP" dirty="0">
                <a:latin typeface="Calibri" panose="020F0502020204030204" pitchFamily="34" charset="0"/>
                <a:ea typeface="Calibri" panose="020F0502020204030204" pitchFamily="34" charset="0"/>
                <a:cs typeface="Calibri" panose="020F0502020204030204" pitchFamily="34" charset="0"/>
              </a:rPr>
              <a:t>#channel</a:t>
            </a:r>
            <a:r>
              <a:rPr lang="en-US" altLang="ja-JP" dirty="0">
                <a:latin typeface="Calibri" panose="020F0502020204030204" pitchFamily="34" charset="0"/>
                <a:ea typeface="Calibri" panose="020F0502020204030204" pitchFamily="34" charset="0"/>
                <a:cs typeface="Calibri" panose="020F0502020204030204" pitchFamily="34" charset="0"/>
              </a:rPr>
              <a:t>_b</a:t>
            </a:r>
          </a:p>
          <a:p>
            <a:r>
              <a:rPr kumimoji="1" lang="en-US" altLang="ja-JP" dirty="0">
                <a:latin typeface="Calibri" panose="020F0502020204030204" pitchFamily="34" charset="0"/>
                <a:ea typeface="Calibri" panose="020F0502020204030204" pitchFamily="34" charset="0"/>
                <a:cs typeface="Calibri" panose="020F0502020204030204" pitchFamily="34" charset="0"/>
              </a:rPr>
              <a:t>Direct Messages</a:t>
            </a:r>
            <a:endParaRPr kumimoji="1" lang="ja-JP" altLang="en-US" dirty="0">
              <a:latin typeface="Calibri" panose="020F0502020204030204" pitchFamily="34" charset="0"/>
              <a:cs typeface="Calibri" panose="020F0502020204030204" pitchFamily="34" charset="0"/>
            </a:endParaRPr>
          </a:p>
        </p:txBody>
      </p:sp>
      <p:sp>
        <p:nvSpPr>
          <p:cNvPr id="21" name="テキスト ボックス 20">
            <a:extLst>
              <a:ext uri="{FF2B5EF4-FFF2-40B4-BE49-F238E27FC236}">
                <a16:creationId xmlns:a16="http://schemas.microsoft.com/office/drawing/2014/main" id="{066B4CF7-0FDA-794B-40B2-7693DA835E71}"/>
              </a:ext>
            </a:extLst>
          </p:cNvPr>
          <p:cNvSpPr txBox="1"/>
          <p:nvPr/>
        </p:nvSpPr>
        <p:spPr>
          <a:xfrm>
            <a:off x="3748143" y="3367550"/>
            <a:ext cx="1715406" cy="923330"/>
          </a:xfrm>
          <a:prstGeom prst="rect">
            <a:avLst/>
          </a:prstGeom>
          <a:noFill/>
        </p:spPr>
        <p:txBody>
          <a:bodyPr wrap="none" rtlCol="0">
            <a:spAutoFit/>
          </a:bodyPr>
          <a:lstStyle/>
          <a:p>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channel_a</a:t>
            </a:r>
          </a:p>
          <a:p>
            <a:r>
              <a:rPr kumimoji="1" lang="en-US" altLang="ja-JP" dirty="0">
                <a:latin typeface="Calibri" panose="020F0502020204030204" pitchFamily="34" charset="0"/>
                <a:ea typeface="Calibri" panose="020F0502020204030204" pitchFamily="34" charset="0"/>
                <a:cs typeface="Calibri" panose="020F0502020204030204" pitchFamily="34" charset="0"/>
              </a:rPr>
              <a:t>#channel</a:t>
            </a:r>
            <a:r>
              <a:rPr lang="en-US" altLang="ja-JP" dirty="0">
                <a:latin typeface="Calibri" panose="020F0502020204030204" pitchFamily="34" charset="0"/>
                <a:ea typeface="Calibri" panose="020F0502020204030204" pitchFamily="34" charset="0"/>
                <a:cs typeface="Calibri" panose="020F0502020204030204" pitchFamily="34" charset="0"/>
              </a:rPr>
              <a:t>_b</a:t>
            </a:r>
          </a:p>
          <a:p>
            <a:r>
              <a:rPr kumimoji="1" lang="en-US" altLang="ja-JP" dirty="0">
                <a:latin typeface="Calibri" panose="020F0502020204030204" pitchFamily="34" charset="0"/>
                <a:ea typeface="Calibri" panose="020F0502020204030204" pitchFamily="34" charset="0"/>
                <a:cs typeface="Calibri" panose="020F0502020204030204" pitchFamily="34" charset="0"/>
              </a:rPr>
              <a:t>Direct Messages</a:t>
            </a:r>
            <a:endParaRPr kumimoji="1" lang="ja-JP" altLang="en-US" dirty="0">
              <a:latin typeface="Calibri" panose="020F0502020204030204" pitchFamily="34" charset="0"/>
              <a:cs typeface="Calibri" panose="020F0502020204030204" pitchFamily="34" charset="0"/>
            </a:endParaRPr>
          </a:p>
        </p:txBody>
      </p:sp>
      <p:sp>
        <p:nvSpPr>
          <p:cNvPr id="22" name="テキスト ボックス 21">
            <a:extLst>
              <a:ext uri="{FF2B5EF4-FFF2-40B4-BE49-F238E27FC236}">
                <a16:creationId xmlns:a16="http://schemas.microsoft.com/office/drawing/2014/main" id="{C0A79C63-AC63-54FC-CAF1-FE51EF4406CD}"/>
              </a:ext>
            </a:extLst>
          </p:cNvPr>
          <p:cNvSpPr txBox="1"/>
          <p:nvPr/>
        </p:nvSpPr>
        <p:spPr>
          <a:xfrm>
            <a:off x="3748143" y="4743006"/>
            <a:ext cx="1715406" cy="923330"/>
          </a:xfrm>
          <a:prstGeom prst="rect">
            <a:avLst/>
          </a:prstGeom>
          <a:noFill/>
        </p:spPr>
        <p:txBody>
          <a:bodyPr wrap="none" rtlCol="0">
            <a:spAutoFit/>
          </a:bodyPr>
          <a:lstStyle/>
          <a:p>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channel_a</a:t>
            </a:r>
          </a:p>
          <a:p>
            <a:r>
              <a:rPr kumimoji="1" lang="en-US" altLang="ja-JP" dirty="0">
                <a:latin typeface="Calibri" panose="020F0502020204030204" pitchFamily="34" charset="0"/>
                <a:ea typeface="Calibri" panose="020F0502020204030204" pitchFamily="34" charset="0"/>
                <a:cs typeface="Calibri" panose="020F0502020204030204" pitchFamily="34" charset="0"/>
              </a:rPr>
              <a:t>#channel</a:t>
            </a:r>
            <a:r>
              <a:rPr lang="en-US" altLang="ja-JP" dirty="0">
                <a:latin typeface="Calibri" panose="020F0502020204030204" pitchFamily="34" charset="0"/>
                <a:ea typeface="Calibri" panose="020F0502020204030204" pitchFamily="34" charset="0"/>
                <a:cs typeface="Calibri" panose="020F0502020204030204" pitchFamily="34" charset="0"/>
              </a:rPr>
              <a:t>_b</a:t>
            </a:r>
          </a:p>
          <a:p>
            <a:r>
              <a:rPr kumimoji="1" lang="en-US" altLang="ja-JP" dirty="0">
                <a:latin typeface="Calibri" panose="020F0502020204030204" pitchFamily="34" charset="0"/>
                <a:ea typeface="Calibri" panose="020F0502020204030204" pitchFamily="34" charset="0"/>
                <a:cs typeface="Calibri" panose="020F0502020204030204" pitchFamily="34" charset="0"/>
              </a:rPr>
              <a:t>Direct Messages</a:t>
            </a:r>
            <a:endParaRPr kumimoji="1" lang="ja-JP" altLang="en-US" dirty="0">
              <a:latin typeface="Calibri" panose="020F0502020204030204" pitchFamily="34" charset="0"/>
              <a:cs typeface="Calibri" panose="020F0502020204030204" pitchFamily="34" charset="0"/>
            </a:endParaRPr>
          </a:p>
        </p:txBody>
      </p:sp>
      <p:sp>
        <p:nvSpPr>
          <p:cNvPr id="23" name="テキスト ボックス 22">
            <a:extLst>
              <a:ext uri="{FF2B5EF4-FFF2-40B4-BE49-F238E27FC236}">
                <a16:creationId xmlns:a16="http://schemas.microsoft.com/office/drawing/2014/main" id="{22586CA5-EE8E-7141-99A6-A1F3A2E4C49F}"/>
              </a:ext>
            </a:extLst>
          </p:cNvPr>
          <p:cNvSpPr txBox="1"/>
          <p:nvPr/>
        </p:nvSpPr>
        <p:spPr>
          <a:xfrm>
            <a:off x="838200" y="1339179"/>
            <a:ext cx="4039888" cy="461665"/>
          </a:xfrm>
          <a:prstGeom prst="rect">
            <a:avLst/>
          </a:prstGeom>
          <a:noFill/>
        </p:spPr>
        <p:txBody>
          <a:bodyPr wrap="none" rtlCol="0">
            <a:spAutoFit/>
          </a:bodyPr>
          <a:lstStyle/>
          <a:p>
            <a:r>
              <a:rPr kumimoji="1" lang="ja-JP" altLang="en-US" sz="2400" dirty="0"/>
              <a:t>通常の</a:t>
            </a:r>
            <a:r>
              <a:rPr kumimoji="1" lang="en-US" altLang="ja-JP" sz="2400" dirty="0"/>
              <a:t>Slack</a:t>
            </a:r>
            <a:r>
              <a:rPr kumimoji="1" lang="ja-JP" altLang="en-US" sz="2400" dirty="0"/>
              <a:t>ワークスペース</a:t>
            </a:r>
          </a:p>
        </p:txBody>
      </p:sp>
      <p:sp>
        <p:nvSpPr>
          <p:cNvPr id="24" name="テキスト ボックス 23">
            <a:extLst>
              <a:ext uri="{FF2B5EF4-FFF2-40B4-BE49-F238E27FC236}">
                <a16:creationId xmlns:a16="http://schemas.microsoft.com/office/drawing/2014/main" id="{4AC92D32-4099-CB82-4E6E-7AF2F167A017}"/>
              </a:ext>
            </a:extLst>
          </p:cNvPr>
          <p:cNvSpPr txBox="1"/>
          <p:nvPr/>
        </p:nvSpPr>
        <p:spPr>
          <a:xfrm>
            <a:off x="6636327" y="1339179"/>
            <a:ext cx="5000087" cy="461665"/>
          </a:xfrm>
          <a:prstGeom prst="rect">
            <a:avLst/>
          </a:prstGeom>
          <a:noFill/>
        </p:spPr>
        <p:txBody>
          <a:bodyPr wrap="none" rtlCol="0">
            <a:spAutoFit/>
          </a:bodyPr>
          <a:lstStyle/>
          <a:p>
            <a:r>
              <a:rPr kumimoji="1" lang="en-US" altLang="ja-JP" sz="2400" dirty="0"/>
              <a:t>Enterprise </a:t>
            </a:r>
            <a:r>
              <a:rPr lang="en-US" altLang="ja-JP" sz="2400" dirty="0"/>
              <a:t>Grid </a:t>
            </a:r>
            <a:r>
              <a:rPr lang="ja-JP" altLang="en-US" sz="2400" dirty="0"/>
              <a:t>のワークスペース</a:t>
            </a:r>
            <a:endParaRPr kumimoji="1" lang="ja-JP" altLang="en-US" sz="2400" dirty="0"/>
          </a:p>
        </p:txBody>
      </p:sp>
      <p:sp>
        <p:nvSpPr>
          <p:cNvPr id="25" name="テキスト ボックス 24">
            <a:extLst>
              <a:ext uri="{FF2B5EF4-FFF2-40B4-BE49-F238E27FC236}">
                <a16:creationId xmlns:a16="http://schemas.microsoft.com/office/drawing/2014/main" id="{98170261-DFCE-AF20-ACC4-E7BBA81D3996}"/>
              </a:ext>
            </a:extLst>
          </p:cNvPr>
          <p:cNvSpPr txBox="1"/>
          <p:nvPr/>
        </p:nvSpPr>
        <p:spPr>
          <a:xfrm>
            <a:off x="7258929" y="3022643"/>
            <a:ext cx="2223494" cy="3600986"/>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400" dirty="0">
                <a:latin typeface="Calibri" panose="020F0502020204030204" pitchFamily="34" charset="0"/>
                <a:ea typeface="Calibri" panose="020F0502020204030204" pitchFamily="34" charset="0"/>
                <a:cs typeface="Calibri" panose="020F0502020204030204" pitchFamily="34" charset="0"/>
              </a:rPr>
              <a:t>Workspace A</a:t>
            </a:r>
          </a:p>
          <a:p>
            <a:pPr lvl="1"/>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channel_a</a:t>
            </a:r>
          </a:p>
          <a:p>
            <a:pPr lvl="1"/>
            <a:r>
              <a:rPr kumimoji="1" lang="en-US" altLang="ja-JP" dirty="0">
                <a:latin typeface="Calibri" panose="020F0502020204030204" pitchFamily="34" charset="0"/>
                <a:ea typeface="Calibri" panose="020F0502020204030204" pitchFamily="34" charset="0"/>
                <a:cs typeface="Calibri" panose="020F0502020204030204" pitchFamily="34" charset="0"/>
              </a:rPr>
              <a:t>#channel</a:t>
            </a:r>
            <a:r>
              <a:rPr lang="en-US" altLang="ja-JP" dirty="0">
                <a:latin typeface="Calibri" panose="020F0502020204030204" pitchFamily="34" charset="0"/>
                <a:ea typeface="Calibri" panose="020F0502020204030204" pitchFamily="34" charset="0"/>
                <a:cs typeface="Calibri" panose="020F0502020204030204" pitchFamily="34" charset="0"/>
              </a:rPr>
              <a:t>_b</a:t>
            </a:r>
          </a:p>
          <a:p>
            <a:pPr marL="342900" indent="-342900">
              <a:buFont typeface="Arial" panose="020B0604020202020204" pitchFamily="34" charset="0"/>
              <a:buChar char="•"/>
            </a:pPr>
            <a:r>
              <a:rPr lang="en-US" altLang="ja-JP" sz="2400" dirty="0">
                <a:latin typeface="Calibri" panose="020F0502020204030204" pitchFamily="34" charset="0"/>
                <a:ea typeface="Calibri" panose="020F0502020204030204" pitchFamily="34" charset="0"/>
                <a:cs typeface="Calibri" panose="020F0502020204030204" pitchFamily="34" charset="0"/>
              </a:rPr>
              <a:t>Workspace B</a:t>
            </a:r>
          </a:p>
          <a:p>
            <a:pPr lvl="1"/>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channel_a</a:t>
            </a:r>
          </a:p>
          <a:p>
            <a:pPr lvl="1"/>
            <a:r>
              <a:rPr kumimoji="1" lang="en-US" altLang="ja-JP" dirty="0">
                <a:latin typeface="Calibri" panose="020F0502020204030204" pitchFamily="34" charset="0"/>
                <a:ea typeface="Calibri" panose="020F0502020204030204" pitchFamily="34" charset="0"/>
                <a:cs typeface="Calibri" panose="020F0502020204030204" pitchFamily="34" charset="0"/>
              </a:rPr>
              <a:t>#channel</a:t>
            </a:r>
            <a:r>
              <a:rPr lang="en-US" altLang="ja-JP" dirty="0">
                <a:latin typeface="Calibri" panose="020F0502020204030204" pitchFamily="34" charset="0"/>
                <a:ea typeface="Calibri" panose="020F0502020204030204" pitchFamily="34" charset="0"/>
                <a:cs typeface="Calibri" panose="020F0502020204030204" pitchFamily="34" charset="0"/>
              </a:rPr>
              <a:t>_b</a:t>
            </a:r>
          </a:p>
          <a:p>
            <a:pPr marL="342900" indent="-342900">
              <a:buFont typeface="Arial" panose="020B0604020202020204" pitchFamily="34" charset="0"/>
              <a:buChar char="•"/>
            </a:pPr>
            <a:r>
              <a:rPr kumimoji="1" lang="en-US" altLang="ja-JP" sz="2400" dirty="0" err="1">
                <a:latin typeface="Calibri" panose="020F0502020204030204" pitchFamily="34" charset="0"/>
                <a:ea typeface="Calibri" panose="020F0502020204030204" pitchFamily="34" charset="0"/>
                <a:cs typeface="Calibri" panose="020F0502020204030204" pitchFamily="34" charset="0"/>
              </a:rPr>
              <a:t>Wordspac</a:t>
            </a:r>
            <a:r>
              <a:rPr lang="en-US" altLang="ja-JP" sz="2400" dirty="0" err="1">
                <a:latin typeface="Calibri" panose="020F0502020204030204" pitchFamily="34" charset="0"/>
                <a:ea typeface="Calibri" panose="020F0502020204030204" pitchFamily="34" charset="0"/>
                <a:cs typeface="Calibri" panose="020F0502020204030204" pitchFamily="34" charset="0"/>
              </a:rPr>
              <a:t>e</a:t>
            </a:r>
            <a:r>
              <a:rPr lang="en-US" altLang="ja-JP" sz="2400" dirty="0">
                <a:latin typeface="Calibri" panose="020F0502020204030204" pitchFamily="34" charset="0"/>
                <a:ea typeface="Calibri" panose="020F0502020204030204" pitchFamily="34" charset="0"/>
                <a:cs typeface="Calibri" panose="020F0502020204030204" pitchFamily="34" charset="0"/>
              </a:rPr>
              <a:t> C</a:t>
            </a:r>
          </a:p>
          <a:p>
            <a:pPr lvl="1"/>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channel_a</a:t>
            </a:r>
          </a:p>
          <a:p>
            <a:pPr lvl="1"/>
            <a:r>
              <a:rPr kumimoji="1" lang="en-US" altLang="ja-JP" dirty="0">
                <a:latin typeface="Calibri" panose="020F0502020204030204" pitchFamily="34" charset="0"/>
                <a:ea typeface="Calibri" panose="020F0502020204030204" pitchFamily="34" charset="0"/>
                <a:cs typeface="Calibri" panose="020F0502020204030204" pitchFamily="34" charset="0"/>
              </a:rPr>
              <a:t>#channel</a:t>
            </a:r>
            <a:r>
              <a:rPr lang="en-US" altLang="ja-JP" dirty="0">
                <a:latin typeface="Calibri" panose="020F0502020204030204" pitchFamily="34" charset="0"/>
                <a:ea typeface="Calibri" panose="020F0502020204030204" pitchFamily="34" charset="0"/>
                <a:cs typeface="Calibri" panose="020F0502020204030204" pitchFamily="34" charset="0"/>
              </a:rPr>
              <a:t>_b</a:t>
            </a:r>
          </a:p>
          <a:p>
            <a:r>
              <a:rPr lang="en-US" altLang="ja-JP" sz="2400" dirty="0">
                <a:latin typeface="Calibri" panose="020F0502020204030204" pitchFamily="34" charset="0"/>
                <a:ea typeface="Calibri" panose="020F0502020204030204" pitchFamily="34" charset="0"/>
                <a:cs typeface="Calibri" panose="020F0502020204030204" pitchFamily="34" charset="0"/>
              </a:rPr>
              <a:t>Direct Messages</a:t>
            </a:r>
          </a:p>
          <a:p>
            <a:pPr marL="342900" indent="-342900">
              <a:buFont typeface="Arial" panose="020B0604020202020204" pitchFamily="34" charset="0"/>
              <a:buChar char="•"/>
            </a:pPr>
            <a:endParaRPr kumimoji="1" lang="ja-JP" altLang="en-US" sz="2400" dirty="0">
              <a:latin typeface="Calibri" panose="020F0502020204030204" pitchFamily="34" charset="0"/>
              <a:cs typeface="Calibri" panose="020F0502020204030204" pitchFamily="34" charset="0"/>
            </a:endParaRPr>
          </a:p>
        </p:txBody>
      </p:sp>
      <p:sp>
        <p:nvSpPr>
          <p:cNvPr id="26" name="テキスト ボックス 25">
            <a:extLst>
              <a:ext uri="{FF2B5EF4-FFF2-40B4-BE49-F238E27FC236}">
                <a16:creationId xmlns:a16="http://schemas.microsoft.com/office/drawing/2014/main" id="{98D6C0E3-08FA-C95E-46A8-DE4634FAE704}"/>
              </a:ext>
            </a:extLst>
          </p:cNvPr>
          <p:cNvSpPr txBox="1"/>
          <p:nvPr/>
        </p:nvSpPr>
        <p:spPr>
          <a:xfrm>
            <a:off x="9256293" y="5798506"/>
            <a:ext cx="1829735" cy="461665"/>
          </a:xfrm>
          <a:prstGeom prst="rect">
            <a:avLst/>
          </a:prstGeom>
          <a:noFill/>
        </p:spPr>
        <p:txBody>
          <a:bodyPr wrap="square" rtlCol="0">
            <a:spAutoFit/>
          </a:bodyPr>
          <a:lstStyle/>
          <a:p>
            <a:r>
              <a:rPr kumimoji="1" lang="ja-JP" altLang="en-US" sz="2400" b="1" dirty="0">
                <a:solidFill>
                  <a:srgbClr val="FF0000"/>
                </a:solidFill>
                <a:latin typeface="+mn-ea"/>
                <a:cs typeface="Calibri" panose="020F0502020204030204" pitchFamily="34" charset="0"/>
              </a:rPr>
              <a:t>（共通）</a:t>
            </a:r>
          </a:p>
        </p:txBody>
      </p:sp>
    </p:spTree>
    <p:extLst>
      <p:ext uri="{BB962C8B-B14F-4D97-AF65-F5344CB8AC3E}">
        <p14:creationId xmlns:p14="http://schemas.microsoft.com/office/powerpoint/2010/main" val="1092477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E09065-89A8-D212-6358-EE12DDE3A1FD}"/>
              </a:ext>
            </a:extLst>
          </p:cNvPr>
          <p:cNvSpPr>
            <a:spLocks noGrp="1"/>
          </p:cNvSpPr>
          <p:nvPr>
            <p:ph type="title"/>
          </p:nvPr>
        </p:nvSpPr>
        <p:spPr/>
        <p:txBody>
          <a:bodyPr/>
          <a:lstStyle/>
          <a:p>
            <a:r>
              <a:rPr kumimoji="1" lang="ja-JP" altLang="en-US" dirty="0"/>
              <a:t>ワークスペースの作成</a:t>
            </a:r>
          </a:p>
        </p:txBody>
      </p:sp>
      <p:sp>
        <p:nvSpPr>
          <p:cNvPr id="3" name="コンテンツ プレースホルダー 2">
            <a:extLst>
              <a:ext uri="{FF2B5EF4-FFF2-40B4-BE49-F238E27FC236}">
                <a16:creationId xmlns:a16="http://schemas.microsoft.com/office/drawing/2014/main" id="{FD14BA28-652C-56EB-6136-12A5FFEC79BA}"/>
              </a:ext>
            </a:extLst>
          </p:cNvPr>
          <p:cNvSpPr>
            <a:spLocks noGrp="1"/>
          </p:cNvSpPr>
          <p:nvPr>
            <p:ph idx="1"/>
          </p:nvPr>
        </p:nvSpPr>
        <p:spPr/>
        <p:txBody>
          <a:bodyPr>
            <a:normAutofit/>
          </a:bodyPr>
          <a:lstStyle/>
          <a:p>
            <a:pPr>
              <a:lnSpc>
                <a:spcPct val="100000"/>
              </a:lnSpc>
            </a:pPr>
            <a:r>
              <a:rPr lang="ja-JP" altLang="en-US" b="1" dirty="0">
                <a:solidFill>
                  <a:srgbClr val="155F90"/>
                </a:solidFill>
              </a:rPr>
              <a:t>教職員はワークスペースの作成を申請できます</a:t>
            </a:r>
            <a:r>
              <a:rPr lang="en-US" altLang="ja-JP" b="1" dirty="0">
                <a:solidFill>
                  <a:srgbClr val="155F90"/>
                </a:solidFill>
              </a:rPr>
              <a:t> </a:t>
            </a:r>
            <a:r>
              <a:rPr lang="ja-JP" altLang="en-US" dirty="0"/>
              <a:t>（</a:t>
            </a:r>
            <a:r>
              <a:rPr lang="ja-JP" altLang="en-US" b="1" dirty="0">
                <a:solidFill>
                  <a:srgbClr val="FF0000"/>
                </a:solidFill>
              </a:rPr>
              <a:t>学生は不可</a:t>
            </a:r>
            <a:r>
              <a:rPr lang="ja-JP" altLang="en-US" dirty="0"/>
              <a:t>）</a:t>
            </a:r>
            <a:endParaRPr lang="en-US" altLang="ja-JP" dirty="0"/>
          </a:p>
          <a:p>
            <a:pPr lvl="1">
              <a:lnSpc>
                <a:spcPct val="100000"/>
              </a:lnSpc>
            </a:pPr>
            <a:r>
              <a:rPr lang="ja-JP" altLang="en-US" dirty="0"/>
              <a:t>申請の手順は </a:t>
            </a:r>
            <a:r>
              <a:rPr lang="en-US" altLang="ja-JP" dirty="0" err="1">
                <a:hlinkClick r:id="rId2"/>
              </a:rPr>
              <a:t>utelecon</a:t>
            </a:r>
            <a:r>
              <a:rPr lang="en-US" altLang="ja-JP" dirty="0">
                <a:hlinkClick r:id="rId2"/>
              </a:rPr>
              <a:t> </a:t>
            </a:r>
            <a:r>
              <a:rPr lang="ja-JP" altLang="en-US" dirty="0">
                <a:hlinkClick r:id="rId2"/>
              </a:rPr>
              <a:t>の案内ページ</a:t>
            </a:r>
            <a:r>
              <a:rPr lang="ja-JP" altLang="en-US" dirty="0"/>
              <a:t>を参照してください</a:t>
            </a:r>
            <a:endParaRPr lang="en-US" altLang="ja-JP" dirty="0"/>
          </a:p>
          <a:p>
            <a:pPr lvl="1">
              <a:lnSpc>
                <a:spcPct val="100000"/>
              </a:lnSpc>
            </a:pPr>
            <a:r>
              <a:rPr lang="ja-JP" altLang="en-US" dirty="0"/>
              <a:t>ワークスペースの種類</a:t>
            </a:r>
            <a:endParaRPr lang="en-US" altLang="ja-JP" dirty="0"/>
          </a:p>
          <a:p>
            <a:pPr lvl="1">
              <a:lnSpc>
                <a:spcPct val="100000"/>
              </a:lnSpc>
            </a:pPr>
            <a:endParaRPr lang="en-US" altLang="ja-JP" dirty="0"/>
          </a:p>
          <a:p>
            <a:pPr lvl="1">
              <a:lnSpc>
                <a:spcPct val="100000"/>
              </a:lnSpc>
            </a:pPr>
            <a:endParaRPr lang="en-US" altLang="ja-JP" dirty="0"/>
          </a:p>
          <a:p>
            <a:pPr lvl="1">
              <a:lnSpc>
                <a:spcPct val="100000"/>
              </a:lnSpc>
            </a:pPr>
            <a:endParaRPr lang="en-US" altLang="ja-JP" dirty="0"/>
          </a:p>
          <a:p>
            <a:pPr lvl="1">
              <a:lnSpc>
                <a:spcPct val="100000"/>
              </a:lnSpc>
            </a:pPr>
            <a:endParaRPr lang="en-US" altLang="ja-JP" dirty="0"/>
          </a:p>
          <a:p>
            <a:pPr lvl="1">
              <a:lnSpc>
                <a:spcPct val="100000"/>
              </a:lnSpc>
            </a:pPr>
            <a:endParaRPr lang="en-US" altLang="ja-JP" dirty="0"/>
          </a:p>
          <a:p>
            <a:pPr lvl="1">
              <a:lnSpc>
                <a:spcPct val="100000"/>
              </a:lnSpc>
            </a:pPr>
            <a:endParaRPr lang="en-US" altLang="ja-JP" sz="1400" dirty="0"/>
          </a:p>
          <a:p>
            <a:pPr lvl="1">
              <a:lnSpc>
                <a:spcPct val="100000"/>
              </a:lnSpc>
            </a:pPr>
            <a:r>
              <a:rPr lang="ja-JP" altLang="en-US" dirty="0"/>
              <a:t>ワークスペースの作成後，メンバーを招待してください</a:t>
            </a:r>
            <a:endParaRPr lang="en-US" altLang="ja-JP" dirty="0"/>
          </a:p>
          <a:p>
            <a:pPr lvl="2">
              <a:lnSpc>
                <a:spcPct val="100000"/>
              </a:lnSpc>
            </a:pPr>
            <a:r>
              <a:rPr lang="ja-JP" altLang="en-US" dirty="0"/>
              <a:t>メンバーを招待するには，</a:t>
            </a:r>
            <a:r>
              <a:rPr lang="ja-JP" altLang="en-US" b="1" dirty="0">
                <a:solidFill>
                  <a:srgbClr val="FF0000"/>
                </a:solidFill>
              </a:rPr>
              <a:t>招待する人の </a:t>
            </a:r>
            <a:r>
              <a:rPr lang="en-US" altLang="ja-JP" b="1" dirty="0" err="1">
                <a:solidFill>
                  <a:srgbClr val="FF0000"/>
                </a:solidFill>
              </a:rPr>
              <a:t>UTokyo</a:t>
            </a:r>
            <a:r>
              <a:rPr lang="en-US" altLang="ja-JP" b="1" dirty="0">
                <a:solidFill>
                  <a:srgbClr val="FF0000"/>
                </a:solidFill>
              </a:rPr>
              <a:t> Account </a:t>
            </a:r>
            <a:r>
              <a:rPr lang="ja-JP" altLang="en-US" b="1" dirty="0">
                <a:solidFill>
                  <a:srgbClr val="FF0000"/>
                </a:solidFill>
              </a:rPr>
              <a:t>の数字</a:t>
            </a:r>
            <a:r>
              <a:rPr lang="en-US" altLang="ja-JP" b="1" dirty="0">
                <a:solidFill>
                  <a:srgbClr val="FF0000"/>
                </a:solidFill>
              </a:rPr>
              <a:t>10</a:t>
            </a:r>
            <a:r>
              <a:rPr lang="ja-JP" altLang="en-US" b="1" dirty="0">
                <a:solidFill>
                  <a:srgbClr val="FF0000"/>
                </a:solidFill>
              </a:rPr>
              <a:t>桁を知っている必要</a:t>
            </a:r>
            <a:r>
              <a:rPr lang="ja-JP" altLang="en-US" dirty="0"/>
              <a:t>があります</a:t>
            </a:r>
            <a:endParaRPr kumimoji="1" lang="ja-JP" altLang="en-US" dirty="0"/>
          </a:p>
        </p:txBody>
      </p:sp>
      <p:sp>
        <p:nvSpPr>
          <p:cNvPr id="4" name="日付プレースホルダー 3">
            <a:extLst>
              <a:ext uri="{FF2B5EF4-FFF2-40B4-BE49-F238E27FC236}">
                <a16:creationId xmlns:a16="http://schemas.microsoft.com/office/drawing/2014/main" id="{B02BEE23-36A7-36DF-E4EA-E1D9EECCD36C}"/>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8EFF8A1-EDFD-3FC4-A14E-DE58251DBB4D}"/>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C78965B3-F027-B4F1-16B2-123F8CADDF57}"/>
              </a:ext>
            </a:extLst>
          </p:cNvPr>
          <p:cNvSpPr>
            <a:spLocks noGrp="1"/>
          </p:cNvSpPr>
          <p:nvPr>
            <p:ph type="sldNum" sz="quarter" idx="12"/>
          </p:nvPr>
        </p:nvSpPr>
        <p:spPr/>
        <p:txBody>
          <a:bodyPr/>
          <a:lstStyle/>
          <a:p>
            <a:fld id="{238D974C-B194-4AA9-B594-062E052A82EF}" type="slidenum">
              <a:rPr kumimoji="1" lang="ja-JP" altLang="en-US" smtClean="0"/>
              <a:t>22</a:t>
            </a:fld>
            <a:endParaRPr kumimoji="1" lang="ja-JP" altLang="en-US"/>
          </a:p>
        </p:txBody>
      </p:sp>
      <p:graphicFrame>
        <p:nvGraphicFramePr>
          <p:cNvPr id="7" name="表 6">
            <a:extLst>
              <a:ext uri="{FF2B5EF4-FFF2-40B4-BE49-F238E27FC236}">
                <a16:creationId xmlns:a16="http://schemas.microsoft.com/office/drawing/2014/main" id="{BB4F060D-4F99-121E-787E-6CEE6E020015}"/>
              </a:ext>
            </a:extLst>
          </p:cNvPr>
          <p:cNvGraphicFramePr>
            <a:graphicFrameLocks noGrp="1"/>
          </p:cNvGraphicFramePr>
          <p:nvPr>
            <p:extLst>
              <p:ext uri="{D42A27DB-BD31-4B8C-83A1-F6EECF244321}">
                <p14:modId xmlns:p14="http://schemas.microsoft.com/office/powerpoint/2010/main" val="555747097"/>
              </p:ext>
            </p:extLst>
          </p:nvPr>
        </p:nvGraphicFramePr>
        <p:xfrm>
          <a:off x="1610590" y="2656828"/>
          <a:ext cx="9743210" cy="2123440"/>
        </p:xfrm>
        <a:graphic>
          <a:graphicData uri="http://schemas.openxmlformats.org/drawingml/2006/table">
            <a:tbl>
              <a:tblPr firstRow="1" firstCol="1" bandRow="1">
                <a:tableStyleId>{5C22544A-7EE6-4342-B048-85BDC9FD1C3A}</a:tableStyleId>
              </a:tblPr>
              <a:tblGrid>
                <a:gridCol w="1948642">
                  <a:extLst>
                    <a:ext uri="{9D8B030D-6E8A-4147-A177-3AD203B41FA5}">
                      <a16:colId xmlns:a16="http://schemas.microsoft.com/office/drawing/2014/main" val="1298711049"/>
                    </a:ext>
                  </a:extLst>
                </a:gridCol>
                <a:gridCol w="1948642">
                  <a:extLst>
                    <a:ext uri="{9D8B030D-6E8A-4147-A177-3AD203B41FA5}">
                      <a16:colId xmlns:a16="http://schemas.microsoft.com/office/drawing/2014/main" val="2762619296"/>
                    </a:ext>
                  </a:extLst>
                </a:gridCol>
                <a:gridCol w="1948642">
                  <a:extLst>
                    <a:ext uri="{9D8B030D-6E8A-4147-A177-3AD203B41FA5}">
                      <a16:colId xmlns:a16="http://schemas.microsoft.com/office/drawing/2014/main" val="1129744495"/>
                    </a:ext>
                  </a:extLst>
                </a:gridCol>
                <a:gridCol w="1948642">
                  <a:extLst>
                    <a:ext uri="{9D8B030D-6E8A-4147-A177-3AD203B41FA5}">
                      <a16:colId xmlns:a16="http://schemas.microsoft.com/office/drawing/2014/main" val="1597628696"/>
                    </a:ext>
                  </a:extLst>
                </a:gridCol>
                <a:gridCol w="1948642">
                  <a:extLst>
                    <a:ext uri="{9D8B030D-6E8A-4147-A177-3AD203B41FA5}">
                      <a16:colId xmlns:a16="http://schemas.microsoft.com/office/drawing/2014/main" val="515171632"/>
                    </a:ext>
                  </a:extLst>
                </a:gridCol>
              </a:tblGrid>
              <a:tr h="486604">
                <a:tc>
                  <a:txBody>
                    <a:bodyPr/>
                    <a:lstStyle/>
                    <a:p>
                      <a:pPr algn="ctr"/>
                      <a:endParaRPr kumimoji="1" lang="ja-JP" altLang="en-US" dirty="0"/>
                    </a:p>
                  </a:txBody>
                  <a:tcPr/>
                </a:tc>
                <a:tc>
                  <a:txBody>
                    <a:bodyPr/>
                    <a:lstStyle/>
                    <a:p>
                      <a:pPr algn="ctr"/>
                      <a:r>
                        <a:rPr kumimoji="1" lang="ja-JP" altLang="en-US" dirty="0"/>
                        <a:t>ワークスペース一覧での表示</a:t>
                      </a:r>
                    </a:p>
                  </a:txBody>
                  <a:tcPr/>
                </a:tc>
                <a:tc>
                  <a:txBody>
                    <a:bodyPr/>
                    <a:lstStyle/>
                    <a:p>
                      <a:pPr algn="ctr"/>
                      <a:r>
                        <a:rPr kumimoji="1" lang="ja-JP" altLang="en-US" dirty="0"/>
                        <a:t>ユーザが自分自身で参加</a:t>
                      </a:r>
                    </a:p>
                  </a:txBody>
                  <a:tcPr/>
                </a:tc>
                <a:tc>
                  <a:txBody>
                    <a:bodyPr/>
                    <a:lstStyle/>
                    <a:p>
                      <a:pPr algn="ctr"/>
                      <a:r>
                        <a:rPr kumimoji="1" lang="ja-JP" altLang="en-US" dirty="0"/>
                        <a:t>ユーザが参加リクエストを送信</a:t>
                      </a:r>
                    </a:p>
                  </a:txBody>
                  <a:tcPr/>
                </a:tc>
                <a:tc>
                  <a:txBody>
                    <a:bodyPr/>
                    <a:lstStyle/>
                    <a:p>
                      <a:pPr algn="ctr"/>
                      <a:r>
                        <a:rPr kumimoji="1" lang="ja-JP" altLang="en-US" dirty="0"/>
                        <a:t>管理者が招待メールを送信</a:t>
                      </a:r>
                    </a:p>
                  </a:txBody>
                  <a:tcPr/>
                </a:tc>
                <a:extLst>
                  <a:ext uri="{0D108BD9-81ED-4DB2-BD59-A6C34878D82A}">
                    <a16:rowId xmlns:a16="http://schemas.microsoft.com/office/drawing/2014/main" val="2550711263"/>
                  </a:ext>
                </a:extLst>
              </a:tr>
              <a:tr h="370840">
                <a:tc>
                  <a:txBody>
                    <a:bodyPr/>
                    <a:lstStyle/>
                    <a:p>
                      <a:pPr algn="ctr"/>
                      <a:r>
                        <a:rPr kumimoji="1" lang="ja-JP" altLang="en-US" dirty="0"/>
                        <a:t>公開</a:t>
                      </a:r>
                    </a:p>
                  </a:txBody>
                  <a:tcPr/>
                </a:tc>
                <a:tc>
                  <a:txBody>
                    <a:bodyPr/>
                    <a:lstStyle/>
                    <a:p>
                      <a:pPr algn="ctr"/>
                      <a:r>
                        <a:rPr kumimoji="1" lang="ja-JP" altLang="en-US" dirty="0"/>
                        <a:t>〇</a:t>
                      </a:r>
                    </a:p>
                  </a:txBody>
                  <a:tcPr/>
                </a:tc>
                <a:tc>
                  <a:txBody>
                    <a:bodyPr/>
                    <a:lstStyle/>
                    <a:p>
                      <a:pPr algn="ctr"/>
                      <a:r>
                        <a:rPr kumimoji="1" lang="ja-JP" altLang="en-US" dirty="0"/>
                        <a:t>〇</a:t>
                      </a:r>
                    </a:p>
                  </a:txBody>
                  <a:tcPr/>
                </a:tc>
                <a:tc>
                  <a:txBody>
                    <a:bodyPr/>
                    <a:lstStyle/>
                    <a:p>
                      <a:pPr algn="ctr"/>
                      <a:r>
                        <a:rPr kumimoji="1" lang="en-US" altLang="ja-JP" dirty="0"/>
                        <a:t>―</a:t>
                      </a: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43080795"/>
                  </a:ext>
                </a:extLst>
              </a:tr>
              <a:tr h="370840">
                <a:tc>
                  <a:txBody>
                    <a:bodyPr/>
                    <a:lstStyle/>
                    <a:p>
                      <a:pPr algn="ctr"/>
                      <a:r>
                        <a:rPr kumimoji="1" lang="ja-JP" altLang="en-US" dirty="0"/>
                        <a:t>リクエスト制</a:t>
                      </a:r>
                    </a:p>
                  </a:txBody>
                  <a:tcPr/>
                </a:tc>
                <a:tc>
                  <a:txBody>
                    <a:bodyPr/>
                    <a:lstStyle/>
                    <a:p>
                      <a:pPr algn="ctr"/>
                      <a:r>
                        <a:rPr kumimoji="1" lang="ja-JP" altLang="en-US" dirty="0"/>
                        <a:t>〇</a:t>
                      </a:r>
                    </a:p>
                  </a:txBody>
                  <a:tcPr/>
                </a:tc>
                <a:tc>
                  <a:txBody>
                    <a:bodyPr/>
                    <a:lstStyle/>
                    <a:p>
                      <a:pPr algn="ctr"/>
                      <a:r>
                        <a:rPr kumimoji="1" lang="en-US" altLang="ja-JP" dirty="0"/>
                        <a:t>×</a:t>
                      </a:r>
                      <a:endParaRPr kumimoji="1" lang="ja-JP" altLang="en-US" dirty="0"/>
                    </a:p>
                  </a:txBody>
                  <a:tcPr/>
                </a:tc>
                <a:tc>
                  <a:txBody>
                    <a:bodyPr/>
                    <a:lstStyle/>
                    <a:p>
                      <a:pPr algn="ctr"/>
                      <a:r>
                        <a:rPr kumimoji="1" lang="ja-JP" altLang="en-US" dirty="0"/>
                        <a:t>〇</a:t>
                      </a:r>
                    </a:p>
                  </a:txBody>
                  <a:tcPr/>
                </a:tc>
                <a:tc>
                  <a:txBody>
                    <a:bodyPr/>
                    <a:lstStyle/>
                    <a:p>
                      <a:pPr algn="ctr"/>
                      <a:r>
                        <a:rPr kumimoji="1" lang="ja-JP" altLang="en-US" dirty="0"/>
                        <a:t>〇</a:t>
                      </a:r>
                    </a:p>
                  </a:txBody>
                  <a:tcPr/>
                </a:tc>
                <a:extLst>
                  <a:ext uri="{0D108BD9-81ED-4DB2-BD59-A6C34878D82A}">
                    <a16:rowId xmlns:a16="http://schemas.microsoft.com/office/drawing/2014/main" val="1108456139"/>
                  </a:ext>
                </a:extLst>
              </a:tr>
              <a:tr h="370840">
                <a:tc>
                  <a:txBody>
                    <a:bodyPr/>
                    <a:lstStyle/>
                    <a:p>
                      <a:pPr algn="ctr"/>
                      <a:r>
                        <a:rPr kumimoji="1" lang="ja-JP" altLang="en-US" dirty="0"/>
                        <a:t>招待制</a:t>
                      </a:r>
                    </a:p>
                  </a:txBody>
                  <a:tcPr/>
                </a:tc>
                <a:tc>
                  <a:txBody>
                    <a:bodyPr/>
                    <a:lstStyle/>
                    <a:p>
                      <a:pPr algn="ctr"/>
                      <a:r>
                        <a:rPr kumimoji="1" lang="ja-JP" altLang="en-US" dirty="0"/>
                        <a:t>〇</a:t>
                      </a:r>
                    </a:p>
                  </a:txBody>
                  <a:tcPr/>
                </a:tc>
                <a:tc>
                  <a:txBody>
                    <a:bodyPr/>
                    <a:lstStyle/>
                    <a:p>
                      <a:pPr algn="ctr"/>
                      <a:r>
                        <a:rPr kumimoji="1" lang="en-US" altLang="ja-JP" dirty="0"/>
                        <a:t>×</a:t>
                      </a:r>
                      <a:endParaRPr kumimoji="1" lang="ja-JP" altLang="en-US" dirty="0"/>
                    </a:p>
                  </a:txBody>
                  <a:tcPr/>
                </a:tc>
                <a:tc>
                  <a:txBody>
                    <a:bodyPr/>
                    <a:lstStyle/>
                    <a:p>
                      <a:pPr algn="ctr"/>
                      <a:r>
                        <a:rPr kumimoji="1" lang="en-US" altLang="ja-JP" dirty="0"/>
                        <a:t>×</a:t>
                      </a: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457843044"/>
                  </a:ext>
                </a:extLst>
              </a:tr>
              <a:tr h="370840">
                <a:tc>
                  <a:txBody>
                    <a:bodyPr/>
                    <a:lstStyle/>
                    <a:p>
                      <a:pPr algn="ctr"/>
                      <a:r>
                        <a:rPr kumimoji="1" lang="ja-JP" altLang="en-US" dirty="0"/>
                        <a:t>非公開</a:t>
                      </a:r>
                    </a:p>
                  </a:txBody>
                  <a:tcPr/>
                </a:tc>
                <a:tc>
                  <a:txBody>
                    <a:bodyPr/>
                    <a:lstStyle/>
                    <a:p>
                      <a:pPr algn="ctr"/>
                      <a:r>
                        <a:rPr kumimoji="1" lang="en-US" altLang="ja-JP" dirty="0"/>
                        <a:t>×</a:t>
                      </a:r>
                      <a:endParaRPr kumimoji="1" lang="ja-JP" altLang="en-US" dirty="0"/>
                    </a:p>
                  </a:txBody>
                  <a:tcPr/>
                </a:tc>
                <a:tc>
                  <a:txBody>
                    <a:bodyPr/>
                    <a:lstStyle/>
                    <a:p>
                      <a:pPr algn="ctr"/>
                      <a:r>
                        <a:rPr kumimoji="1" lang="en-US" altLang="ja-JP" dirty="0"/>
                        <a:t>×</a:t>
                      </a:r>
                      <a:endParaRPr kumimoji="1" lang="ja-JP" altLang="en-US" dirty="0"/>
                    </a:p>
                  </a:txBody>
                  <a:tcPr/>
                </a:tc>
                <a:tc>
                  <a:txBody>
                    <a:bodyPr/>
                    <a:lstStyle/>
                    <a:p>
                      <a:pPr algn="ctr"/>
                      <a:r>
                        <a:rPr kumimoji="1" lang="en-US" altLang="ja-JP" dirty="0"/>
                        <a:t>×</a:t>
                      </a:r>
                      <a:endParaRPr kumimoji="1" lang="ja-JP" altLang="en-US" dirty="0"/>
                    </a:p>
                  </a:txBody>
                  <a:tcPr/>
                </a:tc>
                <a:tc>
                  <a:txBody>
                    <a:bodyPr/>
                    <a:lstStyle/>
                    <a:p>
                      <a:pPr algn="ctr"/>
                      <a:r>
                        <a:rPr kumimoji="1" lang="ja-JP" altLang="en-US" dirty="0"/>
                        <a:t>〇</a:t>
                      </a:r>
                    </a:p>
                  </a:txBody>
                  <a:tcPr/>
                </a:tc>
                <a:extLst>
                  <a:ext uri="{0D108BD9-81ED-4DB2-BD59-A6C34878D82A}">
                    <a16:rowId xmlns:a16="http://schemas.microsoft.com/office/drawing/2014/main" val="346140893"/>
                  </a:ext>
                </a:extLst>
              </a:tr>
            </a:tbl>
          </a:graphicData>
        </a:graphic>
      </p:graphicFrame>
    </p:spTree>
    <p:extLst>
      <p:ext uri="{BB962C8B-B14F-4D97-AF65-F5344CB8AC3E}">
        <p14:creationId xmlns:p14="http://schemas.microsoft.com/office/powerpoint/2010/main" val="48047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542D6C-4A00-B31F-7B56-0BE7A61D8CD6}"/>
              </a:ext>
            </a:extLst>
          </p:cNvPr>
          <p:cNvSpPr>
            <a:spLocks noGrp="1"/>
          </p:cNvSpPr>
          <p:nvPr>
            <p:ph type="title"/>
          </p:nvPr>
        </p:nvSpPr>
        <p:spPr/>
        <p:txBody>
          <a:bodyPr/>
          <a:lstStyle/>
          <a:p>
            <a:r>
              <a:rPr kumimoji="1" lang="en-US" altLang="ja-JP" dirty="0" err="1"/>
              <a:t>UTokyo</a:t>
            </a:r>
            <a:r>
              <a:rPr kumimoji="1" lang="en-US" altLang="ja-JP" dirty="0"/>
              <a:t> Slack </a:t>
            </a:r>
            <a:r>
              <a:rPr kumimoji="1" lang="ja-JP" altLang="en-US" dirty="0"/>
              <a:t>中級編</a:t>
            </a:r>
          </a:p>
        </p:txBody>
      </p:sp>
      <p:sp>
        <p:nvSpPr>
          <p:cNvPr id="3" name="コンテンツ プレースホルダー 2">
            <a:extLst>
              <a:ext uri="{FF2B5EF4-FFF2-40B4-BE49-F238E27FC236}">
                <a16:creationId xmlns:a16="http://schemas.microsoft.com/office/drawing/2014/main" id="{84303559-4756-C9A8-F41D-7CE19E912A49}"/>
              </a:ext>
            </a:extLst>
          </p:cNvPr>
          <p:cNvSpPr>
            <a:spLocks noGrp="1"/>
          </p:cNvSpPr>
          <p:nvPr>
            <p:ph idx="1"/>
          </p:nvPr>
        </p:nvSpPr>
        <p:spPr/>
        <p:txBody>
          <a:bodyPr>
            <a:normAutofit/>
          </a:bodyPr>
          <a:lstStyle/>
          <a:p>
            <a:pPr>
              <a:lnSpc>
                <a:spcPts val="3200"/>
              </a:lnSpc>
            </a:pPr>
            <a:r>
              <a:rPr kumimoji="1" lang="en-US" altLang="ja-JP" dirty="0"/>
              <a:t>Slack </a:t>
            </a:r>
            <a:r>
              <a:rPr kumimoji="1" lang="ja-JP" altLang="en-US" dirty="0"/>
              <a:t>コネクト</a:t>
            </a:r>
            <a:endParaRPr kumimoji="1" lang="en-US" altLang="ja-JP" dirty="0"/>
          </a:p>
          <a:p>
            <a:pPr lvl="1">
              <a:lnSpc>
                <a:spcPts val="3200"/>
              </a:lnSpc>
            </a:pPr>
            <a:r>
              <a:rPr lang="en-US" altLang="ja-JP" dirty="0" err="1"/>
              <a:t>UTokyo</a:t>
            </a:r>
            <a:r>
              <a:rPr lang="en-US" altLang="ja-JP" dirty="0"/>
              <a:t> Slack </a:t>
            </a:r>
            <a:r>
              <a:rPr lang="ja-JP" altLang="en-US" dirty="0"/>
              <a:t>環境で学外の人と共同作業するための方法</a:t>
            </a:r>
            <a:endParaRPr lang="en-US" altLang="ja-JP" dirty="0"/>
          </a:p>
          <a:p>
            <a:pPr lvl="2">
              <a:lnSpc>
                <a:spcPts val="3200"/>
              </a:lnSpc>
            </a:pPr>
            <a:r>
              <a:rPr kumimoji="1" lang="en-US" altLang="ja-JP" dirty="0">
                <a:solidFill>
                  <a:srgbClr val="FF0000"/>
                </a:solidFill>
              </a:rPr>
              <a:t>Slack</a:t>
            </a:r>
            <a:r>
              <a:rPr lang="en-US" altLang="ja-JP" dirty="0">
                <a:solidFill>
                  <a:srgbClr val="FF0000"/>
                </a:solidFill>
              </a:rPr>
              <a:t> </a:t>
            </a:r>
            <a:r>
              <a:rPr lang="ja-JP" altLang="en-US" dirty="0">
                <a:solidFill>
                  <a:srgbClr val="FF0000"/>
                </a:solidFill>
              </a:rPr>
              <a:t>の「ゲスト」機能は </a:t>
            </a:r>
            <a:r>
              <a:rPr lang="en-US" altLang="ja-JP" dirty="0" err="1">
                <a:solidFill>
                  <a:srgbClr val="FF0000"/>
                </a:solidFill>
              </a:rPr>
              <a:t>UTokyo</a:t>
            </a:r>
            <a:r>
              <a:rPr lang="en-US" altLang="ja-JP" dirty="0">
                <a:solidFill>
                  <a:srgbClr val="FF0000"/>
                </a:solidFill>
              </a:rPr>
              <a:t> Slack </a:t>
            </a:r>
            <a:r>
              <a:rPr lang="ja-JP" altLang="en-US" dirty="0">
                <a:solidFill>
                  <a:srgbClr val="FF0000"/>
                </a:solidFill>
              </a:rPr>
              <a:t>では利用できません</a:t>
            </a:r>
            <a:endParaRPr lang="en-US" altLang="ja-JP" dirty="0">
              <a:solidFill>
                <a:srgbClr val="FF0000"/>
              </a:solidFill>
            </a:endParaRPr>
          </a:p>
          <a:p>
            <a:pPr lvl="1">
              <a:lnSpc>
                <a:spcPts val="3200"/>
              </a:lnSpc>
            </a:pPr>
            <a:r>
              <a:rPr kumimoji="1" lang="en-US" altLang="ja-JP" dirty="0" err="1"/>
              <a:t>UTokyo</a:t>
            </a:r>
            <a:r>
              <a:rPr kumimoji="1" lang="en-US" altLang="ja-JP" dirty="0"/>
              <a:t> Slack </a:t>
            </a:r>
            <a:r>
              <a:rPr kumimoji="1" lang="ja-JP" altLang="en-US" dirty="0"/>
              <a:t>のワークスペースとその他の学外 </a:t>
            </a:r>
            <a:r>
              <a:rPr kumimoji="1" lang="en-US" altLang="ja-JP" dirty="0"/>
              <a:t>Slack </a:t>
            </a:r>
            <a:r>
              <a:rPr kumimoji="1" lang="ja-JP" altLang="en-US" dirty="0"/>
              <a:t>ワークスペースとの間で共有されるチャンネルを作成</a:t>
            </a:r>
            <a:endParaRPr kumimoji="1" lang="en-US" altLang="ja-JP" dirty="0"/>
          </a:p>
          <a:p>
            <a:pPr lvl="2">
              <a:lnSpc>
                <a:spcPts val="3200"/>
              </a:lnSpc>
            </a:pPr>
            <a:r>
              <a:rPr lang="en-US" altLang="ja-JP" dirty="0" err="1">
                <a:solidFill>
                  <a:srgbClr val="FF0000"/>
                </a:solidFill>
              </a:rPr>
              <a:t>UTokyo</a:t>
            </a:r>
            <a:r>
              <a:rPr lang="en-US" altLang="ja-JP" dirty="0">
                <a:solidFill>
                  <a:srgbClr val="FF0000"/>
                </a:solidFill>
              </a:rPr>
              <a:t> Slack </a:t>
            </a:r>
            <a:r>
              <a:rPr lang="ja-JP" altLang="en-US" dirty="0">
                <a:solidFill>
                  <a:srgbClr val="FF0000"/>
                </a:solidFill>
              </a:rPr>
              <a:t>のワークスペースは無料ライセンスのワークスペースとの間でも </a:t>
            </a:r>
            <a:r>
              <a:rPr lang="en-US" altLang="ja-JP" dirty="0">
                <a:solidFill>
                  <a:srgbClr val="FF0000"/>
                </a:solidFill>
              </a:rPr>
              <a:t>Slack </a:t>
            </a:r>
            <a:r>
              <a:rPr lang="ja-JP" altLang="en-US" dirty="0">
                <a:solidFill>
                  <a:srgbClr val="FF0000"/>
                </a:solidFill>
              </a:rPr>
              <a:t>コネクトの機能が利用可能です</a:t>
            </a:r>
            <a:endParaRPr lang="en-US" altLang="ja-JP" dirty="0">
              <a:solidFill>
                <a:srgbClr val="FF0000"/>
              </a:solidFill>
            </a:endParaRPr>
          </a:p>
          <a:p>
            <a:pPr lvl="1">
              <a:lnSpc>
                <a:spcPts val="3200"/>
              </a:lnSpc>
            </a:pPr>
            <a:r>
              <a:rPr kumimoji="1" lang="ja-JP" altLang="en-US" dirty="0"/>
              <a:t>詳細は： </a:t>
            </a:r>
            <a:r>
              <a:rPr lang="en-US" altLang="ja-JP" sz="2000" dirty="0">
                <a:hlinkClick r:id="rId2"/>
              </a:rPr>
              <a:t>https://utelecon.adm.u-tokyo.ac.jp/slack/workspace/connect</a:t>
            </a:r>
            <a:endParaRPr kumimoji="1" lang="en-US" altLang="ja-JP" sz="2800" dirty="0"/>
          </a:p>
        </p:txBody>
      </p:sp>
      <p:sp>
        <p:nvSpPr>
          <p:cNvPr id="4" name="日付プレースホルダー 3">
            <a:extLst>
              <a:ext uri="{FF2B5EF4-FFF2-40B4-BE49-F238E27FC236}">
                <a16:creationId xmlns:a16="http://schemas.microsoft.com/office/drawing/2014/main" id="{62B59990-80D9-097D-4E68-AA811B11DD60}"/>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CA97B5AF-FCFC-AF13-7308-E7721805B32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56A9298A-B8A4-F03E-C798-7513818CC350}"/>
              </a:ext>
            </a:extLst>
          </p:cNvPr>
          <p:cNvSpPr>
            <a:spLocks noGrp="1"/>
          </p:cNvSpPr>
          <p:nvPr>
            <p:ph type="sldNum" sz="quarter" idx="12"/>
          </p:nvPr>
        </p:nvSpPr>
        <p:spPr/>
        <p:txBody>
          <a:bodyPr/>
          <a:lstStyle/>
          <a:p>
            <a:fld id="{238D974C-B194-4AA9-B594-062E052A82EF}" type="slidenum">
              <a:rPr kumimoji="1" lang="ja-JP" altLang="en-US" smtClean="0"/>
              <a:t>23</a:t>
            </a:fld>
            <a:endParaRPr kumimoji="1" lang="ja-JP" altLang="en-US"/>
          </a:p>
        </p:txBody>
      </p:sp>
      <p:sp>
        <p:nvSpPr>
          <p:cNvPr id="17" name="四角形: 角を丸くする 16">
            <a:extLst>
              <a:ext uri="{FF2B5EF4-FFF2-40B4-BE49-F238E27FC236}">
                <a16:creationId xmlns:a16="http://schemas.microsoft.com/office/drawing/2014/main" id="{D696FEEE-95B1-442F-FDDA-0D4B2443A210}"/>
              </a:ext>
            </a:extLst>
          </p:cNvPr>
          <p:cNvSpPr/>
          <p:nvPr/>
        </p:nvSpPr>
        <p:spPr>
          <a:xfrm>
            <a:off x="4604657" y="5584826"/>
            <a:ext cx="3501157" cy="738846"/>
          </a:xfrm>
          <a:prstGeom prst="roundRect">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Calibri" panose="020F0502020204030204" pitchFamily="34" charset="0"/>
              <a:cs typeface="Calibri" panose="020F0502020204030204" pitchFamily="34" charset="0"/>
            </a:endParaRPr>
          </a:p>
        </p:txBody>
      </p:sp>
      <p:sp>
        <p:nvSpPr>
          <p:cNvPr id="18" name="四角形: 角を丸くする 17">
            <a:extLst>
              <a:ext uri="{FF2B5EF4-FFF2-40B4-BE49-F238E27FC236}">
                <a16:creationId xmlns:a16="http://schemas.microsoft.com/office/drawing/2014/main" id="{52C6EDB5-A532-B25E-DC63-7B759F9AEE40}"/>
              </a:ext>
            </a:extLst>
          </p:cNvPr>
          <p:cNvSpPr/>
          <p:nvPr/>
        </p:nvSpPr>
        <p:spPr>
          <a:xfrm>
            <a:off x="4684747" y="5664936"/>
            <a:ext cx="577097" cy="577097"/>
          </a:xfrm>
          <a:prstGeom prst="round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latin typeface="Calibri" panose="020F0502020204030204" pitchFamily="34" charset="0"/>
                <a:ea typeface="Calibri" panose="020F0502020204030204" pitchFamily="34" charset="0"/>
                <a:cs typeface="Calibri" panose="020F0502020204030204" pitchFamily="34" charset="0"/>
              </a:rPr>
              <a:t>WS</a:t>
            </a:r>
            <a:endParaRPr kumimoji="1" lang="ja-JP" altLang="en-US" b="1" dirty="0">
              <a:latin typeface="Calibri" panose="020F0502020204030204" pitchFamily="34" charset="0"/>
              <a:cs typeface="Calibri" panose="020F0502020204030204" pitchFamily="34" charset="0"/>
            </a:endParaRPr>
          </a:p>
        </p:txBody>
      </p:sp>
      <p:sp>
        <p:nvSpPr>
          <p:cNvPr id="19" name="四角形: 角を丸くする 18">
            <a:extLst>
              <a:ext uri="{FF2B5EF4-FFF2-40B4-BE49-F238E27FC236}">
                <a16:creationId xmlns:a16="http://schemas.microsoft.com/office/drawing/2014/main" id="{5AC549C8-FFC4-9BAC-49B5-9C9ED787FDFA}"/>
              </a:ext>
            </a:extLst>
          </p:cNvPr>
          <p:cNvSpPr/>
          <p:nvPr/>
        </p:nvSpPr>
        <p:spPr>
          <a:xfrm>
            <a:off x="8676771" y="4875597"/>
            <a:ext cx="3311121" cy="1464778"/>
          </a:xfrm>
          <a:prstGeom prst="roundRect">
            <a:avLst>
              <a:gd name="adj" fmla="val 5105"/>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latin typeface="Calibri" panose="020F0502020204030204" pitchFamily="34" charset="0"/>
              <a:cs typeface="Calibri" panose="020F0502020204030204" pitchFamily="34" charset="0"/>
            </a:endParaRPr>
          </a:p>
        </p:txBody>
      </p:sp>
      <p:sp>
        <p:nvSpPr>
          <p:cNvPr id="20" name="四角形: 角を丸くする 19">
            <a:extLst>
              <a:ext uri="{FF2B5EF4-FFF2-40B4-BE49-F238E27FC236}">
                <a16:creationId xmlns:a16="http://schemas.microsoft.com/office/drawing/2014/main" id="{4426642A-F7C1-EA17-0068-7154001B5A01}"/>
              </a:ext>
            </a:extLst>
          </p:cNvPr>
          <p:cNvSpPr/>
          <p:nvPr/>
        </p:nvSpPr>
        <p:spPr>
          <a:xfrm>
            <a:off x="8756861" y="4955708"/>
            <a:ext cx="577097" cy="577097"/>
          </a:xfrm>
          <a:prstGeom prst="roundRect">
            <a:avLst/>
          </a:prstGeom>
          <a:solidFill>
            <a:schemeClr val="bg1"/>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dirty="0">
              <a:latin typeface="Calibri" panose="020F0502020204030204" pitchFamily="34" charset="0"/>
              <a:cs typeface="Calibri" panose="020F0502020204030204" pitchFamily="34" charset="0"/>
            </a:endParaRPr>
          </a:p>
        </p:txBody>
      </p:sp>
      <p:pic>
        <p:nvPicPr>
          <p:cNvPr id="21" name="図 20">
            <a:extLst>
              <a:ext uri="{FF2B5EF4-FFF2-40B4-BE49-F238E27FC236}">
                <a16:creationId xmlns:a16="http://schemas.microsoft.com/office/drawing/2014/main" id="{CDA822F9-5B28-7D76-F7FF-1069D81F1DF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797954" y="4998211"/>
            <a:ext cx="501338" cy="498984"/>
          </a:xfrm>
          <a:prstGeom prst="rect">
            <a:avLst/>
          </a:prstGeom>
        </p:spPr>
      </p:pic>
      <p:sp>
        <p:nvSpPr>
          <p:cNvPr id="22" name="テキスト ボックス 21">
            <a:extLst>
              <a:ext uri="{FF2B5EF4-FFF2-40B4-BE49-F238E27FC236}">
                <a16:creationId xmlns:a16="http://schemas.microsoft.com/office/drawing/2014/main" id="{C6C5AD9A-1EEF-5416-D7AE-B77F177CB267}"/>
              </a:ext>
            </a:extLst>
          </p:cNvPr>
          <p:cNvSpPr txBox="1"/>
          <p:nvPr/>
        </p:nvSpPr>
        <p:spPr>
          <a:xfrm>
            <a:off x="5341933" y="5789329"/>
            <a:ext cx="1270604" cy="338554"/>
          </a:xfrm>
          <a:prstGeom prst="rect">
            <a:avLst/>
          </a:prstGeom>
          <a:noFill/>
        </p:spPr>
        <p:txBody>
          <a:bodyPr wrap="none" rtlCol="0">
            <a:spAutoFit/>
          </a:bodyPr>
          <a:lstStyle/>
          <a:p>
            <a:r>
              <a:rPr kumimoji="1" lang="en-US" altLang="ja-JP" sz="1600" dirty="0">
                <a:latin typeface="Calibri" panose="020F0502020204030204" pitchFamily="34" charset="0"/>
                <a:ea typeface="Calibri" panose="020F0502020204030204" pitchFamily="34" charset="0"/>
                <a:cs typeface="Calibri" panose="020F0502020204030204" pitchFamily="34" charset="0"/>
              </a:rPr>
              <a:t>Workspace A</a:t>
            </a:r>
            <a:endParaRPr kumimoji="1" lang="ja-JP" altLang="en-US" sz="1600" dirty="0">
              <a:latin typeface="Calibri" panose="020F0502020204030204" pitchFamily="34" charset="0"/>
              <a:cs typeface="Calibri" panose="020F0502020204030204" pitchFamily="34" charset="0"/>
            </a:endParaRPr>
          </a:p>
        </p:txBody>
      </p:sp>
      <p:sp>
        <p:nvSpPr>
          <p:cNvPr id="23" name="テキスト ボックス 22">
            <a:extLst>
              <a:ext uri="{FF2B5EF4-FFF2-40B4-BE49-F238E27FC236}">
                <a16:creationId xmlns:a16="http://schemas.microsoft.com/office/drawing/2014/main" id="{373E47AB-32EA-9577-21C8-45EA90EAD6EA}"/>
              </a:ext>
            </a:extLst>
          </p:cNvPr>
          <p:cNvSpPr txBox="1"/>
          <p:nvPr/>
        </p:nvSpPr>
        <p:spPr>
          <a:xfrm>
            <a:off x="9453148" y="4955972"/>
            <a:ext cx="1397370" cy="553998"/>
          </a:xfrm>
          <a:prstGeom prst="rect">
            <a:avLst/>
          </a:prstGeom>
          <a:noFill/>
        </p:spPr>
        <p:txBody>
          <a:bodyPr wrap="none" rtlCol="0">
            <a:spAutoFit/>
          </a:bodyPr>
          <a:lstStyle/>
          <a:p>
            <a:r>
              <a:rPr kumimoji="1" lang="en-US" altLang="ja-JP"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dirty="0">
                <a:latin typeface="Calibri" panose="020F0502020204030204" pitchFamily="34" charset="0"/>
                <a:ea typeface="Calibri" panose="020F0502020204030204" pitchFamily="34" charset="0"/>
                <a:cs typeface="Calibri" panose="020F0502020204030204" pitchFamily="34" charset="0"/>
              </a:rPr>
              <a:t> Slack</a:t>
            </a:r>
          </a:p>
          <a:p>
            <a:r>
              <a:rPr lang="en-US" altLang="ja-JP" sz="1200" dirty="0">
                <a:latin typeface="Calibri" panose="020F0502020204030204" pitchFamily="34" charset="0"/>
                <a:ea typeface="Calibri" panose="020F0502020204030204" pitchFamily="34" charset="0"/>
                <a:cs typeface="Calibri" panose="020F0502020204030204" pitchFamily="34" charset="0"/>
              </a:rPr>
              <a:t>(Enterprise Grid)</a:t>
            </a:r>
            <a:endParaRPr kumimoji="1" lang="ja-JP" altLang="en-US" sz="1200" dirty="0">
              <a:latin typeface="Calibri" panose="020F0502020204030204" pitchFamily="34" charset="0"/>
              <a:cs typeface="Calibri" panose="020F0502020204030204" pitchFamily="34" charset="0"/>
            </a:endParaRPr>
          </a:p>
        </p:txBody>
      </p:sp>
      <p:sp>
        <p:nvSpPr>
          <p:cNvPr id="24" name="テキスト ボックス 23">
            <a:extLst>
              <a:ext uri="{FF2B5EF4-FFF2-40B4-BE49-F238E27FC236}">
                <a16:creationId xmlns:a16="http://schemas.microsoft.com/office/drawing/2014/main" id="{F11694EE-35D3-57F2-E959-9CB1A65C251E}"/>
              </a:ext>
            </a:extLst>
          </p:cNvPr>
          <p:cNvSpPr txBox="1"/>
          <p:nvPr/>
        </p:nvSpPr>
        <p:spPr>
          <a:xfrm>
            <a:off x="6647793" y="5627256"/>
            <a:ext cx="1452104" cy="647704"/>
          </a:xfrm>
          <a:prstGeom prst="rect">
            <a:avLst/>
          </a:prstGeom>
          <a:noFill/>
        </p:spPr>
        <p:txBody>
          <a:bodyPr wrap="none" rtlCol="0">
            <a:spAutoFit/>
          </a:bodyPr>
          <a:lstStyle/>
          <a:p>
            <a:r>
              <a:rPr kumimoji="1" lang="en-US" altLang="ja-JP" sz="1200" dirty="0">
                <a:latin typeface="Calibri" panose="020F0502020204030204" pitchFamily="34" charset="0"/>
                <a:ea typeface="Calibri" panose="020F0502020204030204" pitchFamily="34" charset="0"/>
                <a:cs typeface="Calibri" panose="020F0502020204030204" pitchFamily="34" charset="0"/>
              </a:rPr>
              <a:t>#</a:t>
            </a:r>
            <a:r>
              <a:rPr lang="en-US" altLang="ja-JP" sz="1200" dirty="0">
                <a:latin typeface="Calibri" panose="020F0502020204030204" pitchFamily="34" charset="0"/>
                <a:ea typeface="Calibri" panose="020F0502020204030204" pitchFamily="34" charset="0"/>
                <a:cs typeface="Calibri" panose="020F0502020204030204" pitchFamily="34" charset="0"/>
              </a:rPr>
              <a:t>channel_c</a:t>
            </a:r>
          </a:p>
          <a:p>
            <a:r>
              <a:rPr kumimoji="1" lang="en-US" altLang="ja-JP" sz="1200" dirty="0">
                <a:latin typeface="Calibri" panose="020F0502020204030204" pitchFamily="34" charset="0"/>
                <a:ea typeface="Calibri" panose="020F0502020204030204" pitchFamily="34" charset="0"/>
                <a:cs typeface="Calibri" panose="020F0502020204030204" pitchFamily="34" charset="0"/>
              </a:rPr>
              <a:t>#sample_connected</a:t>
            </a:r>
            <a:endParaRPr lang="en-US" altLang="ja-JP" sz="1200" dirty="0">
              <a:latin typeface="Calibri" panose="020F0502020204030204" pitchFamily="34" charset="0"/>
              <a:ea typeface="Calibri" panose="020F0502020204030204" pitchFamily="34" charset="0"/>
              <a:cs typeface="Calibri" panose="020F0502020204030204" pitchFamily="34" charset="0"/>
            </a:endParaRPr>
          </a:p>
          <a:p>
            <a:r>
              <a:rPr kumimoji="1" lang="en-US" altLang="ja-JP" sz="1200" dirty="0">
                <a:latin typeface="Calibri" panose="020F0502020204030204" pitchFamily="34" charset="0"/>
                <a:ea typeface="Calibri" panose="020F0502020204030204" pitchFamily="34" charset="0"/>
                <a:cs typeface="Calibri" panose="020F0502020204030204" pitchFamily="34" charset="0"/>
              </a:rPr>
              <a:t>Direct Messages</a:t>
            </a:r>
            <a:endParaRPr kumimoji="1" lang="ja-JP" altLang="en-US" sz="1200" dirty="0">
              <a:latin typeface="Calibri" panose="020F0502020204030204" pitchFamily="34" charset="0"/>
              <a:cs typeface="Calibri" panose="020F0502020204030204" pitchFamily="34" charset="0"/>
            </a:endParaRPr>
          </a:p>
        </p:txBody>
      </p:sp>
      <p:sp>
        <p:nvSpPr>
          <p:cNvPr id="25" name="テキスト ボックス 24">
            <a:extLst>
              <a:ext uri="{FF2B5EF4-FFF2-40B4-BE49-F238E27FC236}">
                <a16:creationId xmlns:a16="http://schemas.microsoft.com/office/drawing/2014/main" id="{B3FE4DA1-69E8-DDA7-8D41-578C24A3C151}"/>
              </a:ext>
            </a:extLst>
          </p:cNvPr>
          <p:cNvSpPr txBox="1"/>
          <p:nvPr/>
        </p:nvSpPr>
        <p:spPr>
          <a:xfrm>
            <a:off x="9112793" y="5627256"/>
            <a:ext cx="2550268" cy="707886"/>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1600" dirty="0">
                <a:latin typeface="Calibri" panose="020F0502020204030204" pitchFamily="34" charset="0"/>
                <a:ea typeface="Calibri" panose="020F0502020204030204" pitchFamily="34" charset="0"/>
                <a:cs typeface="Calibri" panose="020F0502020204030204" pitchFamily="34" charset="0"/>
              </a:rPr>
              <a:t>Workspace A</a:t>
            </a:r>
          </a:p>
          <a:p>
            <a:pPr lvl="1"/>
            <a:r>
              <a:rPr kumimoji="1" lang="en-US" altLang="ja-JP" sz="1200" dirty="0">
                <a:latin typeface="Calibri" panose="020F0502020204030204" pitchFamily="34" charset="0"/>
                <a:ea typeface="Calibri" panose="020F0502020204030204" pitchFamily="34" charset="0"/>
                <a:cs typeface="Calibri" panose="020F0502020204030204" pitchFamily="34" charset="0"/>
              </a:rPr>
              <a:t>#</a:t>
            </a:r>
            <a:r>
              <a:rPr lang="en-US" altLang="ja-JP" sz="1200" dirty="0">
                <a:latin typeface="Calibri" panose="020F0502020204030204" pitchFamily="34" charset="0"/>
                <a:ea typeface="Calibri" panose="020F0502020204030204" pitchFamily="34" charset="0"/>
                <a:cs typeface="Calibri" panose="020F0502020204030204" pitchFamily="34" charset="0"/>
              </a:rPr>
              <a:t>channel_a</a:t>
            </a:r>
          </a:p>
          <a:p>
            <a:pPr lvl="1"/>
            <a:r>
              <a:rPr kumimoji="1" lang="en-US" altLang="ja-JP" sz="1200" dirty="0">
                <a:latin typeface="Calibri" panose="020F0502020204030204" pitchFamily="34" charset="0"/>
                <a:ea typeface="Calibri" panose="020F0502020204030204" pitchFamily="34" charset="0"/>
                <a:cs typeface="Calibri" panose="020F0502020204030204" pitchFamily="34" charset="0"/>
              </a:rPr>
              <a:t>#sample_connected</a:t>
            </a:r>
            <a:endParaRPr lang="en-US" altLang="ja-JP" sz="1200" dirty="0">
              <a:latin typeface="Calibri" panose="020F0502020204030204" pitchFamily="34" charset="0"/>
              <a:ea typeface="Calibri" panose="020F0502020204030204" pitchFamily="34" charset="0"/>
              <a:cs typeface="Calibri" panose="020F0502020204030204" pitchFamily="34" charset="0"/>
            </a:endParaRPr>
          </a:p>
        </p:txBody>
      </p:sp>
      <p:sp>
        <p:nvSpPr>
          <p:cNvPr id="26" name="フリーフォーム: 図形 25">
            <a:extLst>
              <a:ext uri="{FF2B5EF4-FFF2-40B4-BE49-F238E27FC236}">
                <a16:creationId xmlns:a16="http://schemas.microsoft.com/office/drawing/2014/main" id="{66D10D38-2C97-5892-BB16-6BC741AF2C1F}"/>
              </a:ext>
            </a:extLst>
          </p:cNvPr>
          <p:cNvSpPr/>
          <p:nvPr/>
        </p:nvSpPr>
        <p:spPr>
          <a:xfrm>
            <a:off x="6667500" y="5835650"/>
            <a:ext cx="4311650" cy="488950"/>
          </a:xfrm>
          <a:custGeom>
            <a:avLst/>
            <a:gdLst>
              <a:gd name="connsiteX0" fmla="*/ 0 w 4311650"/>
              <a:gd name="connsiteY0" fmla="*/ 0 h 488950"/>
              <a:gd name="connsiteX1" fmla="*/ 0 w 4311650"/>
              <a:gd name="connsiteY1" fmla="*/ 203200 h 488950"/>
              <a:gd name="connsiteX2" fmla="*/ 1676400 w 4311650"/>
              <a:gd name="connsiteY2" fmla="*/ 203200 h 488950"/>
              <a:gd name="connsiteX3" fmla="*/ 1676400 w 4311650"/>
              <a:gd name="connsiteY3" fmla="*/ 488950 h 488950"/>
              <a:gd name="connsiteX4" fmla="*/ 4311650 w 4311650"/>
              <a:gd name="connsiteY4" fmla="*/ 488950 h 488950"/>
              <a:gd name="connsiteX5" fmla="*/ 4311650 w 4311650"/>
              <a:gd name="connsiteY5" fmla="*/ 279400 h 488950"/>
              <a:gd name="connsiteX6" fmla="*/ 1758950 w 4311650"/>
              <a:gd name="connsiteY6" fmla="*/ 279400 h 488950"/>
              <a:gd name="connsiteX7" fmla="*/ 1758950 w 4311650"/>
              <a:gd name="connsiteY7" fmla="*/ 6350 h 488950"/>
              <a:gd name="connsiteX8" fmla="*/ 0 w 4311650"/>
              <a:gd name="connsiteY8" fmla="*/ 6350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11650" h="488950">
                <a:moveTo>
                  <a:pt x="0" y="0"/>
                </a:moveTo>
                <a:lnTo>
                  <a:pt x="0" y="203200"/>
                </a:lnTo>
                <a:lnTo>
                  <a:pt x="1676400" y="203200"/>
                </a:lnTo>
                <a:lnTo>
                  <a:pt x="1676400" y="488950"/>
                </a:lnTo>
                <a:lnTo>
                  <a:pt x="4311650" y="488950"/>
                </a:lnTo>
                <a:lnTo>
                  <a:pt x="4311650" y="279400"/>
                </a:lnTo>
                <a:lnTo>
                  <a:pt x="1758950" y="279400"/>
                </a:lnTo>
                <a:lnTo>
                  <a:pt x="1758950" y="6350"/>
                </a:lnTo>
                <a:lnTo>
                  <a:pt x="0" y="6350"/>
                </a:lnTo>
              </a:path>
            </a:pathLst>
          </a:cu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A0636204-5A43-20F5-7DAA-32338DB45E7B}"/>
              </a:ext>
            </a:extLst>
          </p:cNvPr>
          <p:cNvSpPr txBox="1"/>
          <p:nvPr/>
        </p:nvSpPr>
        <p:spPr>
          <a:xfrm>
            <a:off x="7963071" y="5409004"/>
            <a:ext cx="646331" cy="369332"/>
          </a:xfrm>
          <a:prstGeom prst="rect">
            <a:avLst/>
          </a:prstGeom>
          <a:solidFill>
            <a:schemeClr val="bg1"/>
          </a:solidFill>
        </p:spPr>
        <p:txBody>
          <a:bodyPr wrap="none" rtlCol="0">
            <a:spAutoFit/>
          </a:bodyPr>
          <a:lstStyle/>
          <a:p>
            <a:r>
              <a:rPr kumimoji="1" lang="ja-JP" altLang="en-US" dirty="0">
                <a:solidFill>
                  <a:srgbClr val="FF0000"/>
                </a:solidFill>
              </a:rPr>
              <a:t>共有</a:t>
            </a:r>
          </a:p>
        </p:txBody>
      </p:sp>
    </p:spTree>
    <p:extLst>
      <p:ext uri="{BB962C8B-B14F-4D97-AF65-F5344CB8AC3E}">
        <p14:creationId xmlns:p14="http://schemas.microsoft.com/office/powerpoint/2010/main" val="3912971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542D6C-4A00-B31F-7B56-0BE7A61D8CD6}"/>
              </a:ext>
            </a:extLst>
          </p:cNvPr>
          <p:cNvSpPr>
            <a:spLocks noGrp="1"/>
          </p:cNvSpPr>
          <p:nvPr>
            <p:ph type="title"/>
          </p:nvPr>
        </p:nvSpPr>
        <p:spPr/>
        <p:txBody>
          <a:bodyPr/>
          <a:lstStyle/>
          <a:p>
            <a:r>
              <a:rPr kumimoji="1" lang="en-US" altLang="ja-JP" dirty="0" err="1"/>
              <a:t>UTokyo</a:t>
            </a:r>
            <a:r>
              <a:rPr kumimoji="1" lang="en-US" altLang="ja-JP" dirty="0"/>
              <a:t> Slack </a:t>
            </a:r>
            <a:r>
              <a:rPr kumimoji="1" lang="ja-JP" altLang="en-US" dirty="0"/>
              <a:t>中級編</a:t>
            </a:r>
          </a:p>
        </p:txBody>
      </p:sp>
      <p:sp>
        <p:nvSpPr>
          <p:cNvPr id="3" name="コンテンツ プレースホルダー 2">
            <a:extLst>
              <a:ext uri="{FF2B5EF4-FFF2-40B4-BE49-F238E27FC236}">
                <a16:creationId xmlns:a16="http://schemas.microsoft.com/office/drawing/2014/main" id="{84303559-4756-C9A8-F41D-7CE19E912A49}"/>
              </a:ext>
            </a:extLst>
          </p:cNvPr>
          <p:cNvSpPr>
            <a:spLocks noGrp="1"/>
          </p:cNvSpPr>
          <p:nvPr>
            <p:ph idx="1"/>
          </p:nvPr>
        </p:nvSpPr>
        <p:spPr/>
        <p:txBody>
          <a:bodyPr>
            <a:normAutofit/>
          </a:bodyPr>
          <a:lstStyle/>
          <a:p>
            <a:pPr>
              <a:lnSpc>
                <a:spcPct val="100000"/>
              </a:lnSpc>
            </a:pPr>
            <a:r>
              <a:rPr kumimoji="1" lang="ja-JP" altLang="en-US" dirty="0"/>
              <a:t>マルチワークスペースチャンネル</a:t>
            </a:r>
            <a:endParaRPr kumimoji="1" lang="en-US" altLang="ja-JP" dirty="0"/>
          </a:p>
          <a:p>
            <a:pPr lvl="1">
              <a:lnSpc>
                <a:spcPct val="100000"/>
              </a:lnSpc>
            </a:pPr>
            <a:r>
              <a:rPr lang="en-US" altLang="ja-JP" dirty="0" err="1"/>
              <a:t>UTokyo</a:t>
            </a:r>
            <a:r>
              <a:rPr lang="en-US" altLang="ja-JP" dirty="0"/>
              <a:t> Slack </a:t>
            </a:r>
            <a:r>
              <a:rPr lang="ja-JP" altLang="en-US" dirty="0"/>
              <a:t>内の複数のワークスペースで共有されるチャンネルを作成</a:t>
            </a:r>
            <a:endParaRPr lang="en-US" altLang="ja-JP" dirty="0"/>
          </a:p>
          <a:p>
            <a:pPr lvl="2">
              <a:lnSpc>
                <a:spcPct val="100000"/>
              </a:lnSpc>
            </a:pPr>
            <a:r>
              <a:rPr kumimoji="1" lang="en-US" altLang="ja-JP" dirty="0">
                <a:solidFill>
                  <a:srgbClr val="FF0000"/>
                </a:solidFill>
              </a:rPr>
              <a:t>Slack</a:t>
            </a:r>
            <a:r>
              <a:rPr lang="en-US" altLang="ja-JP" dirty="0">
                <a:solidFill>
                  <a:srgbClr val="FF0000"/>
                </a:solidFill>
              </a:rPr>
              <a:t> </a:t>
            </a:r>
            <a:r>
              <a:rPr lang="ja-JP" altLang="en-US" dirty="0">
                <a:solidFill>
                  <a:srgbClr val="FF0000"/>
                </a:solidFill>
              </a:rPr>
              <a:t>コネクト は </a:t>
            </a:r>
            <a:r>
              <a:rPr lang="en-US" altLang="ja-JP" dirty="0" err="1">
                <a:solidFill>
                  <a:srgbClr val="FF0000"/>
                </a:solidFill>
              </a:rPr>
              <a:t>UTokyo</a:t>
            </a:r>
            <a:r>
              <a:rPr lang="en-US" altLang="ja-JP" dirty="0">
                <a:solidFill>
                  <a:srgbClr val="FF0000"/>
                </a:solidFill>
              </a:rPr>
              <a:t> Slack </a:t>
            </a:r>
            <a:r>
              <a:rPr lang="ja-JP" altLang="en-US" dirty="0">
                <a:solidFill>
                  <a:srgbClr val="FF0000"/>
                </a:solidFill>
              </a:rPr>
              <a:t>のワークスペースどうしでは利用できません</a:t>
            </a:r>
            <a:endParaRPr lang="en-US" altLang="ja-JP" dirty="0">
              <a:solidFill>
                <a:srgbClr val="FF0000"/>
              </a:solidFill>
            </a:endParaRPr>
          </a:p>
          <a:p>
            <a:pPr lvl="1">
              <a:lnSpc>
                <a:spcPct val="100000"/>
              </a:lnSpc>
            </a:pPr>
            <a:r>
              <a:rPr lang="ja-JP" altLang="en-US" dirty="0"/>
              <a:t>詳細は </a:t>
            </a:r>
            <a:r>
              <a:rPr lang="en-US" altLang="ja-JP" dirty="0" err="1">
                <a:hlinkClick r:id="rId2"/>
              </a:rPr>
              <a:t>utelecon</a:t>
            </a:r>
            <a:r>
              <a:rPr lang="en-US" altLang="ja-JP" dirty="0">
                <a:hlinkClick r:id="rId2"/>
              </a:rPr>
              <a:t> </a:t>
            </a:r>
            <a:r>
              <a:rPr lang="ja-JP" altLang="en-US" dirty="0">
                <a:hlinkClick r:id="rId2"/>
              </a:rPr>
              <a:t>の案内ページ</a:t>
            </a:r>
            <a:r>
              <a:rPr lang="ja-JP" altLang="en-US" dirty="0"/>
              <a:t>を参照してください</a:t>
            </a:r>
            <a:endParaRPr lang="en-US" altLang="ja-JP" dirty="0"/>
          </a:p>
        </p:txBody>
      </p:sp>
      <p:sp>
        <p:nvSpPr>
          <p:cNvPr id="4" name="日付プレースホルダー 3">
            <a:extLst>
              <a:ext uri="{FF2B5EF4-FFF2-40B4-BE49-F238E27FC236}">
                <a16:creationId xmlns:a16="http://schemas.microsoft.com/office/drawing/2014/main" id="{62B59990-80D9-097D-4E68-AA811B11DD60}"/>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CA97B5AF-FCFC-AF13-7308-E7721805B32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56A9298A-B8A4-F03E-C798-7513818CC350}"/>
              </a:ext>
            </a:extLst>
          </p:cNvPr>
          <p:cNvSpPr>
            <a:spLocks noGrp="1"/>
          </p:cNvSpPr>
          <p:nvPr>
            <p:ph type="sldNum" sz="quarter" idx="12"/>
          </p:nvPr>
        </p:nvSpPr>
        <p:spPr/>
        <p:txBody>
          <a:bodyPr/>
          <a:lstStyle/>
          <a:p>
            <a:fld id="{238D974C-B194-4AA9-B594-062E052A82EF}" type="slidenum">
              <a:rPr kumimoji="1" lang="ja-JP" altLang="en-US" smtClean="0"/>
              <a:t>24</a:t>
            </a:fld>
            <a:endParaRPr kumimoji="1" lang="ja-JP" altLang="en-US"/>
          </a:p>
        </p:txBody>
      </p:sp>
      <p:sp>
        <p:nvSpPr>
          <p:cNvPr id="12" name="四角形: 角を丸くする 11">
            <a:extLst>
              <a:ext uri="{FF2B5EF4-FFF2-40B4-BE49-F238E27FC236}">
                <a16:creationId xmlns:a16="http://schemas.microsoft.com/office/drawing/2014/main" id="{42795328-6696-C822-698B-91C881EC81C0}"/>
              </a:ext>
            </a:extLst>
          </p:cNvPr>
          <p:cNvSpPr/>
          <p:nvPr/>
        </p:nvSpPr>
        <p:spPr>
          <a:xfrm>
            <a:off x="6637923" y="3559628"/>
            <a:ext cx="4715877" cy="2685224"/>
          </a:xfrm>
          <a:prstGeom prst="roundRect">
            <a:avLst>
              <a:gd name="adj" fmla="val 5105"/>
            </a:avLst>
          </a:prstGeom>
          <a:solidFill>
            <a:schemeClr val="bg1">
              <a:lumMod val="9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Calibri" panose="020F0502020204030204" pitchFamily="34" charset="0"/>
              <a:cs typeface="Calibri" panose="020F0502020204030204" pitchFamily="34" charset="0"/>
            </a:endParaRPr>
          </a:p>
        </p:txBody>
      </p:sp>
      <p:pic>
        <p:nvPicPr>
          <p:cNvPr id="13" name="図 12">
            <a:extLst>
              <a:ext uri="{FF2B5EF4-FFF2-40B4-BE49-F238E27FC236}">
                <a16:creationId xmlns:a16="http://schemas.microsoft.com/office/drawing/2014/main" id="{20745F74-6127-4C7A-5CC3-1A467032CA8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10518" y="3734261"/>
            <a:ext cx="714033" cy="710680"/>
          </a:xfrm>
          <a:prstGeom prst="rect">
            <a:avLst/>
          </a:prstGeom>
        </p:spPr>
      </p:pic>
      <p:sp>
        <p:nvSpPr>
          <p:cNvPr id="14" name="テキスト ボックス 13">
            <a:extLst>
              <a:ext uri="{FF2B5EF4-FFF2-40B4-BE49-F238E27FC236}">
                <a16:creationId xmlns:a16="http://schemas.microsoft.com/office/drawing/2014/main" id="{ECC80AC4-707E-9D85-7A71-0BBB2453BE55}"/>
              </a:ext>
            </a:extLst>
          </p:cNvPr>
          <p:cNvSpPr txBox="1"/>
          <p:nvPr/>
        </p:nvSpPr>
        <p:spPr>
          <a:xfrm>
            <a:off x="7743681" y="3674102"/>
            <a:ext cx="2073709" cy="800219"/>
          </a:xfrm>
          <a:prstGeom prst="rect">
            <a:avLst/>
          </a:prstGeom>
          <a:noFill/>
        </p:spPr>
        <p:txBody>
          <a:bodyPr wrap="none" rtlCol="0">
            <a:spAutoFit/>
          </a:bodyPr>
          <a:lstStyle/>
          <a:p>
            <a:r>
              <a:rPr kumimoji="1" lang="en-US" altLang="ja-JP" sz="28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2800" dirty="0">
                <a:latin typeface="Calibri" panose="020F0502020204030204" pitchFamily="34" charset="0"/>
                <a:ea typeface="Calibri" panose="020F0502020204030204" pitchFamily="34" charset="0"/>
                <a:cs typeface="Calibri" panose="020F0502020204030204" pitchFamily="34" charset="0"/>
              </a:rPr>
              <a:t> Slack</a:t>
            </a:r>
          </a:p>
          <a:p>
            <a:r>
              <a:rPr lang="en-US" altLang="ja-JP" dirty="0">
                <a:latin typeface="Calibri" panose="020F0502020204030204" pitchFamily="34" charset="0"/>
                <a:ea typeface="Calibri" panose="020F0502020204030204" pitchFamily="34" charset="0"/>
                <a:cs typeface="Calibri" panose="020F0502020204030204" pitchFamily="34" charset="0"/>
              </a:rPr>
              <a:t>(Enterprise Grid)</a:t>
            </a:r>
            <a:endParaRPr kumimoji="1" lang="ja-JP" altLang="en-US" dirty="0">
              <a:latin typeface="Calibri" panose="020F0502020204030204" pitchFamily="34" charset="0"/>
              <a:cs typeface="Calibri" panose="020F0502020204030204" pitchFamily="34" charset="0"/>
            </a:endParaRPr>
          </a:p>
        </p:txBody>
      </p:sp>
      <p:sp>
        <p:nvSpPr>
          <p:cNvPr id="15" name="テキスト ボックス 14">
            <a:extLst>
              <a:ext uri="{FF2B5EF4-FFF2-40B4-BE49-F238E27FC236}">
                <a16:creationId xmlns:a16="http://schemas.microsoft.com/office/drawing/2014/main" id="{1B87261F-A5EB-E98B-9402-1E527F99E3FC}"/>
              </a:ext>
            </a:extLst>
          </p:cNvPr>
          <p:cNvSpPr txBox="1"/>
          <p:nvPr/>
        </p:nvSpPr>
        <p:spPr>
          <a:xfrm>
            <a:off x="7258928" y="4630181"/>
            <a:ext cx="4094871" cy="1200329"/>
          </a:xfrm>
          <a:prstGeom prst="rect">
            <a:avLst/>
          </a:prstGeom>
          <a:noFill/>
        </p:spPr>
        <p:txBody>
          <a:bodyPr wrap="square" rtlCol="0">
            <a:spAutoFit/>
          </a:bodyPr>
          <a:lstStyle/>
          <a:p>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channel_a – Workspace </a:t>
            </a:r>
            <a:r>
              <a:rPr lang="en-US" altLang="ja-JP" b="1" dirty="0">
                <a:latin typeface="Calibri" panose="020F0502020204030204" pitchFamily="34" charset="0"/>
                <a:ea typeface="Calibri" panose="020F0502020204030204" pitchFamily="34" charset="0"/>
                <a:cs typeface="Calibri" panose="020F0502020204030204" pitchFamily="34" charset="0"/>
              </a:rPr>
              <a:t>A</a:t>
            </a:r>
          </a:p>
          <a:p>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channel_b – Workspace </a:t>
            </a:r>
            <a:r>
              <a:rPr lang="en-US" altLang="ja-JP" b="1" dirty="0">
                <a:latin typeface="Calibri" panose="020F0502020204030204" pitchFamily="34" charset="0"/>
                <a:ea typeface="Calibri" panose="020F0502020204030204" pitchFamily="34" charset="0"/>
                <a:cs typeface="Calibri" panose="020F0502020204030204" pitchFamily="34" charset="0"/>
              </a:rPr>
              <a:t>A</a:t>
            </a:r>
          </a:p>
          <a:p>
            <a:r>
              <a:rPr kumimoji="1" lang="en-US" altLang="ja-JP" dirty="0">
                <a:latin typeface="Calibri" panose="020F0502020204030204" pitchFamily="34" charset="0"/>
                <a:ea typeface="Calibri" panose="020F0502020204030204" pitchFamily="34" charset="0"/>
                <a:cs typeface="Calibri" panose="020F0502020204030204" pitchFamily="34" charset="0"/>
              </a:rPr>
              <a:t>#</a:t>
            </a:r>
            <a:r>
              <a:rPr lang="en-US" altLang="ja-JP" dirty="0">
                <a:latin typeface="Calibri" panose="020F0502020204030204" pitchFamily="34" charset="0"/>
                <a:ea typeface="Calibri" panose="020F0502020204030204" pitchFamily="34" charset="0"/>
                <a:cs typeface="Calibri" panose="020F0502020204030204" pitchFamily="34" charset="0"/>
              </a:rPr>
              <a:t>channel_c – Workspace </a:t>
            </a:r>
            <a:r>
              <a:rPr lang="en-US" altLang="ja-JP" b="1" dirty="0">
                <a:latin typeface="Calibri" panose="020F0502020204030204" pitchFamily="34" charset="0"/>
                <a:ea typeface="Calibri" panose="020F0502020204030204" pitchFamily="34" charset="0"/>
                <a:cs typeface="Calibri" panose="020F0502020204030204" pitchFamily="34" charset="0"/>
              </a:rPr>
              <a:t>B</a:t>
            </a:r>
          </a:p>
          <a:p>
            <a:r>
              <a:rPr lang="en-US" altLang="ja-JP" b="1" dirty="0">
                <a:latin typeface="Calibri" panose="020F0502020204030204" pitchFamily="34" charset="0"/>
                <a:ea typeface="Calibri" panose="020F0502020204030204" pitchFamily="34" charset="0"/>
                <a:cs typeface="Calibri" panose="020F0502020204030204" pitchFamily="34" charset="0"/>
              </a:rPr>
              <a:t>#sample_mwsc</a:t>
            </a:r>
          </a:p>
        </p:txBody>
      </p:sp>
      <p:sp>
        <p:nvSpPr>
          <p:cNvPr id="18" name="テキスト ボックス 17">
            <a:extLst>
              <a:ext uri="{FF2B5EF4-FFF2-40B4-BE49-F238E27FC236}">
                <a16:creationId xmlns:a16="http://schemas.microsoft.com/office/drawing/2014/main" id="{B3EC0755-041D-A8C8-E971-22E961E97E8F}"/>
              </a:ext>
            </a:extLst>
          </p:cNvPr>
          <p:cNvSpPr txBox="1"/>
          <p:nvPr/>
        </p:nvSpPr>
        <p:spPr>
          <a:xfrm>
            <a:off x="7412734" y="5804028"/>
            <a:ext cx="3264227" cy="369332"/>
          </a:xfrm>
          <a:prstGeom prst="rect">
            <a:avLst/>
          </a:prstGeom>
          <a:noFill/>
        </p:spPr>
        <p:txBody>
          <a:bodyPr wrap="none" rtlCol="0">
            <a:spAutoFit/>
          </a:bodyPr>
          <a:lstStyle/>
          <a:p>
            <a:r>
              <a:rPr kumimoji="1" lang="ja-JP" altLang="en-US" dirty="0">
                <a:solidFill>
                  <a:srgbClr val="FF0000"/>
                </a:solidFill>
                <a:latin typeface="+mj-lt"/>
              </a:rPr>
              <a:t>↑ </a:t>
            </a:r>
            <a:r>
              <a:rPr kumimoji="1" lang="en-US" altLang="ja-JP" dirty="0">
                <a:solidFill>
                  <a:srgbClr val="FF0000"/>
                </a:solidFill>
                <a:latin typeface="+mj-lt"/>
              </a:rPr>
              <a:t>Workspace A </a:t>
            </a:r>
            <a:r>
              <a:rPr kumimoji="1" lang="ja-JP" altLang="en-US" dirty="0">
                <a:solidFill>
                  <a:srgbClr val="FF0000"/>
                </a:solidFill>
                <a:latin typeface="+mj-lt"/>
              </a:rPr>
              <a:t>と </a:t>
            </a:r>
            <a:r>
              <a:rPr kumimoji="1" lang="en-US" altLang="ja-JP" dirty="0">
                <a:solidFill>
                  <a:srgbClr val="FF0000"/>
                </a:solidFill>
                <a:latin typeface="+mj-lt"/>
              </a:rPr>
              <a:t>B </a:t>
            </a:r>
            <a:r>
              <a:rPr kumimoji="1" lang="ja-JP" altLang="en-US" dirty="0">
                <a:solidFill>
                  <a:srgbClr val="FF0000"/>
                </a:solidFill>
                <a:latin typeface="+mj-lt"/>
              </a:rPr>
              <a:t>で共有</a:t>
            </a:r>
          </a:p>
        </p:txBody>
      </p:sp>
    </p:spTree>
    <p:extLst>
      <p:ext uri="{BB962C8B-B14F-4D97-AF65-F5344CB8AC3E}">
        <p14:creationId xmlns:p14="http://schemas.microsoft.com/office/powerpoint/2010/main" val="2426980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30536778-D98B-AA22-39B2-6B6B2499BD4C}"/>
              </a:ext>
            </a:extLst>
          </p:cNvPr>
          <p:cNvSpPr/>
          <p:nvPr/>
        </p:nvSpPr>
        <p:spPr>
          <a:xfrm>
            <a:off x="-1200" y="0"/>
            <a:ext cx="12193200" cy="3303000"/>
          </a:xfrm>
          <a:prstGeom prst="rect">
            <a:avLst/>
          </a:prstGeom>
          <a:solidFill>
            <a:srgbClr val="4F56B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25</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Microsoft Teams</a:t>
            </a:r>
            <a:endParaRPr lang="ja-JP" altLang="en-US" sz="20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14" name="円形吹き出し 10">
            <a:extLst>
              <a:ext uri="{FF2B5EF4-FFF2-40B4-BE49-F238E27FC236}">
                <a16:creationId xmlns:a16="http://schemas.microsoft.com/office/drawing/2014/main" id="{B3527556-99A6-72CA-C1E2-F343E132459B}"/>
              </a:ext>
            </a:extLst>
          </p:cNvPr>
          <p:cNvSpPr/>
          <p:nvPr/>
        </p:nvSpPr>
        <p:spPr>
          <a:xfrm>
            <a:off x="1009650" y="3983130"/>
            <a:ext cx="1717544" cy="813737"/>
          </a:xfrm>
          <a:prstGeom prst="wedgeEllipseCallout">
            <a:avLst>
              <a:gd name="adj1" fmla="val 63853"/>
              <a:gd name="adj2" fmla="val 66522"/>
            </a:avLst>
          </a:prstGeom>
          <a:solidFill>
            <a:srgbClr val="525A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t>Teams</a:t>
            </a:r>
            <a:endParaRPr kumimoji="1" lang="ja-JP" altLang="en-US" sz="2400" dirty="0"/>
          </a:p>
        </p:txBody>
      </p:sp>
      <p:pic>
        <p:nvPicPr>
          <p:cNvPr id="5" name="Picture 2">
            <a:extLst>
              <a:ext uri="{FF2B5EF4-FFF2-40B4-BE49-F238E27FC236}">
                <a16:creationId xmlns:a16="http://schemas.microsoft.com/office/drawing/2014/main" id="{66C68315-260D-CC5C-2609-0E2B62E4F90E}"/>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6" name="四角形: 角を丸くする 5">
            <a:extLst>
              <a:ext uri="{FF2B5EF4-FFF2-40B4-BE49-F238E27FC236}">
                <a16:creationId xmlns:a16="http://schemas.microsoft.com/office/drawing/2014/main" id="{5CB55296-B15A-6B52-382B-5EF820844998}"/>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7833C27-63A0-9ADA-4A2A-16BB526024AB}"/>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3"/>
              </a:rPr>
              <a:t>このリンク</a:t>
            </a:r>
            <a:r>
              <a:rPr lang="ja-JP" altLang="en-US" dirty="0"/>
              <a:t>にアクセスするか，</a:t>
            </a:r>
            <a:endParaRPr lang="en-US" altLang="ja-JP" dirty="0"/>
          </a:p>
          <a:p>
            <a:pPr>
              <a:lnSpc>
                <a:spcPct val="150000"/>
              </a:lnSpc>
            </a:pPr>
            <a:r>
              <a:rPr lang="en-US" altLang="ja-JP" dirty="0">
                <a:hlinkClick r:id="rId4"/>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0" name="テキスト ボックス 9">
            <a:extLst>
              <a:ext uri="{FF2B5EF4-FFF2-40B4-BE49-F238E27FC236}">
                <a16:creationId xmlns:a16="http://schemas.microsoft.com/office/drawing/2014/main" id="{C20451C3-350B-B9DF-2473-91EB94E2B535}"/>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4822435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20F06FC-14C4-C9A6-1749-C9A874279244}"/>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BEFA1884-0D13-0CDC-B21C-2CC76C92B563}"/>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9DCFF678-CA4A-416C-DDB9-BEF1D573281D}"/>
              </a:ext>
            </a:extLst>
          </p:cNvPr>
          <p:cNvSpPr>
            <a:spLocks noGrp="1"/>
          </p:cNvSpPr>
          <p:nvPr>
            <p:ph type="sldNum" sz="quarter" idx="12"/>
          </p:nvPr>
        </p:nvSpPr>
        <p:spPr/>
        <p:txBody>
          <a:bodyPr/>
          <a:lstStyle/>
          <a:p>
            <a:fld id="{238D974C-B194-4AA9-B594-062E052A82EF}" type="slidenum">
              <a:rPr kumimoji="1" lang="ja-JP" altLang="en-US" smtClean="0"/>
              <a:t>26</a:t>
            </a:fld>
            <a:endParaRPr kumimoji="1" lang="ja-JP" altLang="en-US"/>
          </a:p>
        </p:txBody>
      </p:sp>
      <p:sp>
        <p:nvSpPr>
          <p:cNvPr id="5" name="タイトル 4">
            <a:extLst>
              <a:ext uri="{FF2B5EF4-FFF2-40B4-BE49-F238E27FC236}">
                <a16:creationId xmlns:a16="http://schemas.microsoft.com/office/drawing/2014/main" id="{5DB9B9DC-0DDA-1895-4AD2-DB86010A733C}"/>
              </a:ext>
            </a:extLst>
          </p:cNvPr>
          <p:cNvSpPr>
            <a:spLocks noGrp="1"/>
          </p:cNvSpPr>
          <p:nvPr>
            <p:ph type="title"/>
          </p:nvPr>
        </p:nvSpPr>
        <p:spPr/>
        <p:txBody>
          <a:bodyPr/>
          <a:lstStyle/>
          <a:p>
            <a:r>
              <a:rPr kumimoji="1" lang="en-US" altLang="ja-JP" dirty="0"/>
              <a:t>Microsoft Teams</a:t>
            </a:r>
            <a:endParaRPr kumimoji="1" lang="ja-JP" altLang="en-US" dirty="0"/>
          </a:p>
        </p:txBody>
      </p:sp>
      <p:sp>
        <p:nvSpPr>
          <p:cNvPr id="6" name="コンテンツ プレースホルダー 5">
            <a:extLst>
              <a:ext uri="{FF2B5EF4-FFF2-40B4-BE49-F238E27FC236}">
                <a16:creationId xmlns:a16="http://schemas.microsoft.com/office/drawing/2014/main" id="{972EB582-0770-C337-0FC1-BFF4533DE579}"/>
              </a:ext>
            </a:extLst>
          </p:cNvPr>
          <p:cNvSpPr>
            <a:spLocks noGrp="1"/>
          </p:cNvSpPr>
          <p:nvPr>
            <p:ph idx="1"/>
          </p:nvPr>
        </p:nvSpPr>
        <p:spPr/>
        <p:txBody>
          <a:bodyPr/>
          <a:lstStyle/>
          <a:p>
            <a:pPr>
              <a:lnSpc>
                <a:spcPct val="100000"/>
              </a:lnSpc>
            </a:pPr>
            <a:r>
              <a:rPr lang="ja-JP" altLang="en-US" b="1" dirty="0">
                <a:solidFill>
                  <a:srgbClr val="155F90"/>
                </a:solidFill>
              </a:rPr>
              <a:t>教職員は </a:t>
            </a:r>
            <a:r>
              <a:rPr lang="en-US" altLang="ja-JP" b="1" dirty="0">
                <a:solidFill>
                  <a:srgbClr val="155F90"/>
                </a:solidFill>
              </a:rPr>
              <a:t>Microsoft Teams</a:t>
            </a:r>
            <a:r>
              <a:rPr lang="ja-JP" altLang="en-US" b="1" dirty="0">
                <a:solidFill>
                  <a:srgbClr val="155F90"/>
                </a:solidFill>
              </a:rPr>
              <a:t> を利用できます</a:t>
            </a:r>
            <a:r>
              <a:rPr lang="en-US" altLang="ja-JP" b="1" dirty="0">
                <a:solidFill>
                  <a:srgbClr val="155F90"/>
                </a:solidFill>
              </a:rPr>
              <a:t> </a:t>
            </a:r>
            <a:r>
              <a:rPr lang="ja-JP" altLang="en-US" dirty="0"/>
              <a:t>（</a:t>
            </a:r>
            <a:r>
              <a:rPr lang="ja-JP" altLang="en-US" b="1" dirty="0">
                <a:solidFill>
                  <a:srgbClr val="FF0000"/>
                </a:solidFill>
              </a:rPr>
              <a:t>学生は不可</a:t>
            </a:r>
            <a:r>
              <a:rPr lang="ja-JP" altLang="en-US" dirty="0"/>
              <a:t>）</a:t>
            </a:r>
            <a:endParaRPr lang="en-US" altLang="ja-JP" dirty="0"/>
          </a:p>
          <a:p>
            <a:pPr>
              <a:lnSpc>
                <a:spcPct val="100000"/>
              </a:lnSpc>
            </a:pPr>
            <a:r>
              <a:rPr lang="en-US" altLang="ja-JP" sz="2800" dirty="0"/>
              <a:t>Microsoft Teams </a:t>
            </a:r>
            <a:r>
              <a:rPr lang="ja-JP" altLang="en-US" sz="2800" dirty="0"/>
              <a:t>は職員に多く利用されています</a:t>
            </a:r>
            <a:endParaRPr lang="en-US" altLang="ja-JP" sz="2800" dirty="0"/>
          </a:p>
          <a:p>
            <a:pPr marL="742950" lvl="1" indent="-285750">
              <a:lnSpc>
                <a:spcPct val="100000"/>
              </a:lnSpc>
            </a:pPr>
            <a:endParaRPr lang="en-US" altLang="ja-JP" sz="1200" dirty="0"/>
          </a:p>
          <a:p>
            <a:pPr marL="742950" lvl="1" indent="-285750">
              <a:lnSpc>
                <a:spcPct val="100000"/>
              </a:lnSpc>
            </a:pPr>
            <a:r>
              <a:rPr lang="ja-JP" altLang="en-US" dirty="0"/>
              <a:t>本部・各部局の事務組織ごとに</a:t>
            </a:r>
            <a:br>
              <a:rPr lang="en-US" altLang="ja-JP" dirty="0"/>
            </a:br>
            <a:r>
              <a:rPr lang="ja-JP" altLang="en-US" dirty="0"/>
              <a:t>チームが作成されています</a:t>
            </a:r>
            <a:br>
              <a:rPr lang="en-US" altLang="ja-JP" dirty="0"/>
            </a:br>
            <a:r>
              <a:rPr lang="ja-JP" altLang="en-US" sz="2000" dirty="0"/>
              <a:t>（事務部，部，課，チームなど）</a:t>
            </a:r>
            <a:endParaRPr lang="en-US" altLang="ja-JP" sz="2000" dirty="0"/>
          </a:p>
          <a:p>
            <a:pPr marL="742950" lvl="1" indent="-285750">
              <a:lnSpc>
                <a:spcPct val="100000"/>
              </a:lnSpc>
            </a:pPr>
            <a:endParaRPr lang="en-US" altLang="ja-JP" sz="1200" dirty="0"/>
          </a:p>
          <a:p>
            <a:pPr marL="742950" lvl="1" indent="-285750">
              <a:lnSpc>
                <a:spcPct val="100000"/>
              </a:lnSpc>
            </a:pPr>
            <a:r>
              <a:rPr lang="ja-JP" altLang="en-US" dirty="0"/>
              <a:t>教職員は業務上必要なチームの</a:t>
            </a:r>
            <a:br>
              <a:rPr lang="en-US" altLang="ja-JP" dirty="0"/>
            </a:br>
            <a:r>
              <a:rPr lang="ja-JP" altLang="en-US" dirty="0"/>
              <a:t>作成を申請できます</a:t>
            </a:r>
            <a:endParaRPr kumimoji="1" lang="ja-JP" altLang="en-US" dirty="0"/>
          </a:p>
        </p:txBody>
      </p:sp>
      <p:pic>
        <p:nvPicPr>
          <p:cNvPr id="7" name="図 6" descr="グラフィカル ユーザー インターフェイス, テキスト, アプリケーション, メール&#10;&#10;自動的に生成された説明">
            <a:extLst>
              <a:ext uri="{FF2B5EF4-FFF2-40B4-BE49-F238E27FC236}">
                <a16:creationId xmlns:a16="http://schemas.microsoft.com/office/drawing/2014/main" id="{C369BBF6-A1E8-0EBF-0250-3F81A122615C}"/>
              </a:ext>
            </a:extLst>
          </p:cNvPr>
          <p:cNvPicPr>
            <a:picLocks noChangeAspect="1"/>
          </p:cNvPicPr>
          <p:nvPr/>
        </p:nvPicPr>
        <p:blipFill>
          <a:blip r:embed="rId2"/>
          <a:stretch>
            <a:fillRect/>
          </a:stretch>
        </p:blipFill>
        <p:spPr>
          <a:xfrm>
            <a:off x="6424551" y="2309651"/>
            <a:ext cx="5570905" cy="4116349"/>
          </a:xfrm>
          <a:prstGeom prst="rect">
            <a:avLst/>
          </a:prstGeom>
        </p:spPr>
      </p:pic>
    </p:spTree>
    <p:extLst>
      <p:ext uri="{BB962C8B-B14F-4D97-AF65-F5344CB8AC3E}">
        <p14:creationId xmlns:p14="http://schemas.microsoft.com/office/powerpoint/2010/main" val="2487407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E453795A-2F7E-F49E-0807-369FB82D0ED5}"/>
              </a:ext>
            </a:extLst>
          </p:cNvPr>
          <p:cNvPicPr>
            <a:picLocks noChangeAspect="1"/>
          </p:cNvPicPr>
          <p:nvPr/>
        </p:nvPicPr>
        <p:blipFill>
          <a:blip r:embed="rId2"/>
          <a:stretch>
            <a:fillRect/>
          </a:stretch>
        </p:blipFill>
        <p:spPr>
          <a:xfrm>
            <a:off x="7269044" y="1409648"/>
            <a:ext cx="4541957" cy="3545103"/>
          </a:xfrm>
          <a:prstGeom prst="rect">
            <a:avLst/>
          </a:prstGeom>
        </p:spPr>
      </p:pic>
      <p:sp>
        <p:nvSpPr>
          <p:cNvPr id="15" name="四角形: 角を丸くする 14">
            <a:extLst>
              <a:ext uri="{FF2B5EF4-FFF2-40B4-BE49-F238E27FC236}">
                <a16:creationId xmlns:a16="http://schemas.microsoft.com/office/drawing/2014/main" id="{D0E5C0F2-768E-1E8F-C73A-BF84DE06E5FA}"/>
              </a:ext>
            </a:extLst>
          </p:cNvPr>
          <p:cNvSpPr/>
          <p:nvPr/>
        </p:nvSpPr>
        <p:spPr>
          <a:xfrm>
            <a:off x="7586288" y="2744952"/>
            <a:ext cx="3767511" cy="482200"/>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a:extLst>
              <a:ext uri="{FF2B5EF4-FFF2-40B4-BE49-F238E27FC236}">
                <a16:creationId xmlns:a16="http://schemas.microsoft.com/office/drawing/2014/main" id="{88BDF4AD-34AC-6157-05B1-842F5478810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462AF449-407D-411A-1EB2-94F7A30BEE6C}"/>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FD468F93-4E26-876B-91C6-5781517AB489}"/>
              </a:ext>
            </a:extLst>
          </p:cNvPr>
          <p:cNvSpPr>
            <a:spLocks noGrp="1"/>
          </p:cNvSpPr>
          <p:nvPr>
            <p:ph type="sldNum" sz="quarter" idx="12"/>
          </p:nvPr>
        </p:nvSpPr>
        <p:spPr/>
        <p:txBody>
          <a:bodyPr/>
          <a:lstStyle/>
          <a:p>
            <a:fld id="{238D974C-B194-4AA9-B594-062E052A82EF}" type="slidenum">
              <a:rPr kumimoji="1" lang="ja-JP" altLang="en-US" smtClean="0"/>
              <a:t>27</a:t>
            </a:fld>
            <a:endParaRPr kumimoji="1" lang="ja-JP" altLang="en-US"/>
          </a:p>
        </p:txBody>
      </p:sp>
      <p:sp>
        <p:nvSpPr>
          <p:cNvPr id="5" name="タイトル 4">
            <a:extLst>
              <a:ext uri="{FF2B5EF4-FFF2-40B4-BE49-F238E27FC236}">
                <a16:creationId xmlns:a16="http://schemas.microsoft.com/office/drawing/2014/main" id="{2698E3F2-062F-2FA8-F65C-A2962D50377B}"/>
              </a:ext>
            </a:extLst>
          </p:cNvPr>
          <p:cNvSpPr>
            <a:spLocks noGrp="1"/>
          </p:cNvSpPr>
          <p:nvPr>
            <p:ph type="title"/>
          </p:nvPr>
        </p:nvSpPr>
        <p:spPr/>
        <p:txBody>
          <a:bodyPr>
            <a:normAutofit/>
          </a:bodyPr>
          <a:lstStyle/>
          <a:p>
            <a:r>
              <a:rPr kumimoji="1" lang="en-US" altLang="ja-JP" dirty="0"/>
              <a:t>Microsoft Teams </a:t>
            </a:r>
            <a:r>
              <a:rPr kumimoji="1" lang="ja-JP" altLang="en-US" dirty="0"/>
              <a:t>にサインイン</a:t>
            </a:r>
          </a:p>
        </p:txBody>
      </p:sp>
      <p:sp>
        <p:nvSpPr>
          <p:cNvPr id="6" name="コンテンツ プレースホルダー 5">
            <a:extLst>
              <a:ext uri="{FF2B5EF4-FFF2-40B4-BE49-F238E27FC236}">
                <a16:creationId xmlns:a16="http://schemas.microsoft.com/office/drawing/2014/main" id="{35139EF6-BF15-5B58-01D4-56A4EB5AE44C}"/>
              </a:ext>
            </a:extLst>
          </p:cNvPr>
          <p:cNvSpPr>
            <a:spLocks noGrp="1"/>
          </p:cNvSpPr>
          <p:nvPr>
            <p:ph idx="1"/>
          </p:nvPr>
        </p:nvSpPr>
        <p:spPr/>
        <p:txBody>
          <a:bodyPr>
            <a:normAutofit/>
          </a:bodyPr>
          <a:lstStyle/>
          <a:p>
            <a:pPr>
              <a:lnSpc>
                <a:spcPct val="150000"/>
              </a:lnSpc>
            </a:pPr>
            <a:r>
              <a:rPr lang="ja-JP" altLang="en-US" dirty="0"/>
              <a:t>メール，電話，</a:t>
            </a:r>
            <a:r>
              <a:rPr lang="en-US" altLang="ja-JP" dirty="0"/>
              <a:t>Skype </a:t>
            </a:r>
            <a:r>
              <a:rPr lang="ja-JP" altLang="en-US" dirty="0"/>
              <a:t>欄に</a:t>
            </a:r>
            <a:br>
              <a:rPr lang="en-US" altLang="ja-JP" dirty="0"/>
            </a:br>
            <a:r>
              <a:rPr lang="en-US" altLang="ja-JP" dirty="0" err="1"/>
              <a:t>UTokyo</a:t>
            </a:r>
            <a:r>
              <a:rPr lang="en-US" altLang="ja-JP" dirty="0"/>
              <a:t> Account </a:t>
            </a:r>
            <a:r>
              <a:rPr lang="ja-JP" altLang="en-US" dirty="0"/>
              <a:t>を入力し次へ</a:t>
            </a:r>
            <a:endParaRPr lang="en-US" altLang="ja-JP" dirty="0"/>
          </a:p>
        </p:txBody>
      </p:sp>
      <p:cxnSp>
        <p:nvCxnSpPr>
          <p:cNvPr id="7" name="直線コネクタ 6">
            <a:extLst>
              <a:ext uri="{FF2B5EF4-FFF2-40B4-BE49-F238E27FC236}">
                <a16:creationId xmlns:a16="http://schemas.microsoft.com/office/drawing/2014/main" id="{1FB195D4-F50C-C497-9430-71EBC3FC9B0E}"/>
              </a:ext>
            </a:extLst>
          </p:cNvPr>
          <p:cNvCxnSpPr>
            <a:cxnSpLocks/>
          </p:cNvCxnSpPr>
          <p:nvPr/>
        </p:nvCxnSpPr>
        <p:spPr>
          <a:xfrm>
            <a:off x="1133258" y="2471826"/>
            <a:ext cx="2879942" cy="0"/>
          </a:xfrm>
          <a:prstGeom prst="line">
            <a:avLst/>
          </a:prstGeom>
          <a:ln w="38100">
            <a:solidFill>
              <a:srgbClr val="FAC810"/>
            </a:solidFill>
          </a:ln>
        </p:spPr>
        <p:style>
          <a:lnRef idx="2">
            <a:schemeClr val="accent1"/>
          </a:lnRef>
          <a:fillRef idx="0">
            <a:schemeClr val="accent1"/>
          </a:fillRef>
          <a:effectRef idx="1">
            <a:schemeClr val="accent1"/>
          </a:effectRef>
          <a:fontRef idx="minor">
            <a:schemeClr val="tx1"/>
          </a:fontRef>
        </p:style>
      </p:cxnSp>
      <p:sp>
        <p:nvSpPr>
          <p:cNvPr id="8" name="テキスト ボックス 7">
            <a:extLst>
              <a:ext uri="{FF2B5EF4-FFF2-40B4-BE49-F238E27FC236}">
                <a16:creationId xmlns:a16="http://schemas.microsoft.com/office/drawing/2014/main" id="{7D353119-C611-9A7C-4C53-EE27B859451A}"/>
              </a:ext>
            </a:extLst>
          </p:cNvPr>
          <p:cNvSpPr txBox="1"/>
          <p:nvPr/>
        </p:nvSpPr>
        <p:spPr>
          <a:xfrm>
            <a:off x="534343" y="2529000"/>
            <a:ext cx="5890918" cy="400110"/>
          </a:xfrm>
          <a:prstGeom prst="rect">
            <a:avLst/>
          </a:prstGeom>
          <a:noFill/>
        </p:spPr>
        <p:txBody>
          <a:bodyPr wrap="square">
            <a:spAutoFit/>
          </a:bodyPr>
          <a:lstStyle/>
          <a:p>
            <a:pPr algn="ctr"/>
            <a:r>
              <a:rPr lang="ja-JP" altLang="en-US" sz="2000" b="1" dirty="0">
                <a:solidFill>
                  <a:srgbClr val="FFC000"/>
                </a:solidFill>
              </a:rPr>
              <a:t>10桁の数字 </a:t>
            </a:r>
            <a:r>
              <a:rPr lang="en-US" altLang="ja-JP" sz="2000" b="1" dirty="0">
                <a:solidFill>
                  <a:srgbClr val="FFC000"/>
                </a:solidFill>
              </a:rPr>
              <a:t>+ “@utac.u-tokyo.ac.jp”</a:t>
            </a:r>
            <a:endParaRPr lang="en-US" altLang="ja-JP" sz="2000" b="1" dirty="0">
              <a:solidFill>
                <a:srgbClr val="FFC000"/>
              </a:solidFill>
              <a:cs typeface="Courier New" panose="02070309020205020404" pitchFamily="49" charset="0"/>
            </a:endParaRPr>
          </a:p>
        </p:txBody>
      </p:sp>
      <p:sp>
        <p:nvSpPr>
          <p:cNvPr id="9" name="テキスト ボックス 8">
            <a:extLst>
              <a:ext uri="{FF2B5EF4-FFF2-40B4-BE49-F238E27FC236}">
                <a16:creationId xmlns:a16="http://schemas.microsoft.com/office/drawing/2014/main" id="{DAC98CB7-2EFE-BC03-5859-C615237D5119}"/>
              </a:ext>
            </a:extLst>
          </p:cNvPr>
          <p:cNvSpPr txBox="1"/>
          <p:nvPr/>
        </p:nvSpPr>
        <p:spPr>
          <a:xfrm>
            <a:off x="1322866" y="3083556"/>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cxnSp>
        <p:nvCxnSpPr>
          <p:cNvPr id="11" name="直線コネクタ 10">
            <a:extLst>
              <a:ext uri="{FF2B5EF4-FFF2-40B4-BE49-F238E27FC236}">
                <a16:creationId xmlns:a16="http://schemas.microsoft.com/office/drawing/2014/main" id="{EEDA5E46-DC80-F87B-1509-2BACBEF6AE75}"/>
              </a:ext>
            </a:extLst>
          </p:cNvPr>
          <p:cNvCxnSpPr>
            <a:cxnSpLocks/>
          </p:cNvCxnSpPr>
          <p:nvPr/>
        </p:nvCxnSpPr>
        <p:spPr>
          <a:xfrm>
            <a:off x="1140311" y="1860268"/>
            <a:ext cx="3605860"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12" name="フリーフォーム: 図形 11">
            <a:extLst>
              <a:ext uri="{FF2B5EF4-FFF2-40B4-BE49-F238E27FC236}">
                <a16:creationId xmlns:a16="http://schemas.microsoft.com/office/drawing/2014/main" id="{F4F9B43F-26DF-5B19-69DA-5096703AB082}"/>
              </a:ext>
            </a:extLst>
          </p:cNvPr>
          <p:cNvSpPr/>
          <p:nvPr/>
        </p:nvSpPr>
        <p:spPr>
          <a:xfrm>
            <a:off x="3581400" y="1857116"/>
            <a:ext cx="3921050" cy="1071986"/>
          </a:xfrm>
          <a:custGeom>
            <a:avLst/>
            <a:gdLst>
              <a:gd name="connsiteX0" fmla="*/ 0 w 4826000"/>
              <a:gd name="connsiteY0" fmla="*/ 0 h 2404534"/>
              <a:gd name="connsiteX1" fmla="*/ 0 w 4826000"/>
              <a:gd name="connsiteY1" fmla="*/ 186267 h 2404534"/>
              <a:gd name="connsiteX2" fmla="*/ 3911600 w 4826000"/>
              <a:gd name="connsiteY2" fmla="*/ 186267 h 2404534"/>
              <a:gd name="connsiteX3" fmla="*/ 3911600 w 4826000"/>
              <a:gd name="connsiteY3" fmla="*/ 2404534 h 2404534"/>
              <a:gd name="connsiteX4" fmla="*/ 4826000 w 4826000"/>
              <a:gd name="connsiteY4" fmla="*/ 2404534 h 2404534"/>
              <a:gd name="connsiteX0" fmla="*/ 0 w 4826000"/>
              <a:gd name="connsiteY0" fmla="*/ 0 h 2345299"/>
              <a:gd name="connsiteX1" fmla="*/ 0 w 4826000"/>
              <a:gd name="connsiteY1" fmla="*/ 127032 h 2345299"/>
              <a:gd name="connsiteX2" fmla="*/ 3911600 w 4826000"/>
              <a:gd name="connsiteY2" fmla="*/ 127032 h 2345299"/>
              <a:gd name="connsiteX3" fmla="*/ 3911600 w 4826000"/>
              <a:gd name="connsiteY3" fmla="*/ 2345299 h 2345299"/>
              <a:gd name="connsiteX4" fmla="*/ 4826000 w 4826000"/>
              <a:gd name="connsiteY4" fmla="*/ 2345299 h 2345299"/>
              <a:gd name="connsiteX0" fmla="*/ 0 w 4826000"/>
              <a:gd name="connsiteY0" fmla="*/ 0 h 2882615"/>
              <a:gd name="connsiteX1" fmla="*/ 0 w 4826000"/>
              <a:gd name="connsiteY1" fmla="*/ 664348 h 2882615"/>
              <a:gd name="connsiteX2" fmla="*/ 3911600 w 4826000"/>
              <a:gd name="connsiteY2" fmla="*/ 664348 h 2882615"/>
              <a:gd name="connsiteX3" fmla="*/ 3911600 w 4826000"/>
              <a:gd name="connsiteY3" fmla="*/ 2882615 h 2882615"/>
              <a:gd name="connsiteX4" fmla="*/ 4826000 w 4826000"/>
              <a:gd name="connsiteY4" fmla="*/ 2882615 h 2882615"/>
              <a:gd name="connsiteX0" fmla="*/ 3908 w 4826000"/>
              <a:gd name="connsiteY0" fmla="*/ 0 h 2588195"/>
              <a:gd name="connsiteX1" fmla="*/ 0 w 4826000"/>
              <a:gd name="connsiteY1" fmla="*/ 369928 h 2588195"/>
              <a:gd name="connsiteX2" fmla="*/ 3911600 w 4826000"/>
              <a:gd name="connsiteY2" fmla="*/ 369928 h 2588195"/>
              <a:gd name="connsiteX3" fmla="*/ 3911600 w 4826000"/>
              <a:gd name="connsiteY3" fmla="*/ 2588195 h 2588195"/>
              <a:gd name="connsiteX4" fmla="*/ 4826000 w 4826000"/>
              <a:gd name="connsiteY4" fmla="*/ 2588195 h 2588195"/>
              <a:gd name="connsiteX0" fmla="*/ 3908 w 4826000"/>
              <a:gd name="connsiteY0" fmla="*/ 0 h 2485148"/>
              <a:gd name="connsiteX1" fmla="*/ 0 w 4826000"/>
              <a:gd name="connsiteY1" fmla="*/ 266881 h 2485148"/>
              <a:gd name="connsiteX2" fmla="*/ 3911600 w 4826000"/>
              <a:gd name="connsiteY2" fmla="*/ 266881 h 2485148"/>
              <a:gd name="connsiteX3" fmla="*/ 3911600 w 4826000"/>
              <a:gd name="connsiteY3" fmla="*/ 2485148 h 2485148"/>
              <a:gd name="connsiteX4" fmla="*/ 4826000 w 4826000"/>
              <a:gd name="connsiteY4" fmla="*/ 2485148 h 2485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6000" h="2485148">
                <a:moveTo>
                  <a:pt x="3908" y="0"/>
                </a:moveTo>
                <a:cubicBezTo>
                  <a:pt x="2605" y="123309"/>
                  <a:pt x="1303" y="143572"/>
                  <a:pt x="0" y="266881"/>
                </a:cubicBezTo>
                <a:lnTo>
                  <a:pt x="3911600" y="266881"/>
                </a:lnTo>
                <a:lnTo>
                  <a:pt x="3911600" y="2485148"/>
                </a:lnTo>
                <a:lnTo>
                  <a:pt x="4826000" y="2485148"/>
                </a:lnTo>
              </a:path>
            </a:pathLst>
          </a:custGeom>
          <a:noFill/>
          <a:ln w="38100">
            <a:solidFill>
              <a:srgbClr val="FF0000"/>
            </a:solidFill>
            <a:headEnd type="none" w="med" len="med"/>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C8EF7F7-80EF-DBB0-0BB2-3DB78FDFACF3}"/>
              </a:ext>
            </a:extLst>
          </p:cNvPr>
          <p:cNvSpPr txBox="1"/>
          <p:nvPr/>
        </p:nvSpPr>
        <p:spPr>
          <a:xfrm>
            <a:off x="7265564" y="5112393"/>
            <a:ext cx="4781676" cy="461665"/>
          </a:xfrm>
          <a:prstGeom prst="rect">
            <a:avLst/>
          </a:prstGeom>
          <a:noFill/>
        </p:spPr>
        <p:txBody>
          <a:bodyPr wrap="square">
            <a:spAutoFit/>
          </a:bodyPr>
          <a:lstStyle/>
          <a:p>
            <a:r>
              <a:rPr lang="en-US" altLang="ja-JP" sz="2400" dirty="0">
                <a:hlinkClick r:id="rId3"/>
              </a:rPr>
              <a:t>https://teams.microsoft.com/</a:t>
            </a:r>
            <a:endParaRPr lang="en-US" altLang="ja-JP" sz="2400" dirty="0"/>
          </a:p>
        </p:txBody>
      </p:sp>
    </p:spTree>
    <p:extLst>
      <p:ext uri="{BB962C8B-B14F-4D97-AF65-F5344CB8AC3E}">
        <p14:creationId xmlns:p14="http://schemas.microsoft.com/office/powerpoint/2010/main" val="13752080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28</a:t>
            </a:fld>
            <a:endParaRPr kumimoji="1" lang="ja-JP" altLang="en-US"/>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5" name="正方形/長方形 4">
            <a:extLst>
              <a:ext uri="{FF2B5EF4-FFF2-40B4-BE49-F238E27FC236}">
                <a16:creationId xmlns:a16="http://schemas.microsoft.com/office/drawing/2014/main" id="{143FD48C-DA9A-B931-CF6E-F34170672840}"/>
              </a:ext>
            </a:extLst>
          </p:cNvPr>
          <p:cNvSpPr/>
          <p:nvPr/>
        </p:nvSpPr>
        <p:spPr>
          <a:xfrm>
            <a:off x="-1200" y="0"/>
            <a:ext cx="12193200" cy="3303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タイトル 1">
            <a:extLst>
              <a:ext uri="{FF2B5EF4-FFF2-40B4-BE49-F238E27FC236}">
                <a16:creationId xmlns:a16="http://schemas.microsoft.com/office/drawing/2014/main" id="{61EC046D-C7DC-FE5E-BE2A-06B3211C620B}"/>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solidFill>
                  <a:schemeClr val="tx1">
                    <a:lumMod val="75000"/>
                    <a:lumOff val="25000"/>
                  </a:schemeClr>
                </a:solidFill>
              </a:rPr>
              <a:t>ECCS Cloud Email (</a:t>
            </a:r>
            <a:r>
              <a:rPr lang="en-US" altLang="ja-JP" sz="5400" dirty="0">
                <a:solidFill>
                  <a:srgbClr val="4285F4"/>
                </a:solidFill>
              </a:rPr>
              <a:t>G</a:t>
            </a:r>
            <a:r>
              <a:rPr lang="en-US" altLang="ja-JP" sz="5400" dirty="0">
                <a:solidFill>
                  <a:srgbClr val="EA4335"/>
                </a:solidFill>
              </a:rPr>
              <a:t>o</a:t>
            </a:r>
            <a:r>
              <a:rPr lang="en-US" altLang="ja-JP" sz="5400" dirty="0">
                <a:solidFill>
                  <a:srgbClr val="FBBA00"/>
                </a:solidFill>
              </a:rPr>
              <a:t>o</a:t>
            </a:r>
            <a:r>
              <a:rPr lang="en-US" altLang="ja-JP" sz="5400" dirty="0">
                <a:solidFill>
                  <a:srgbClr val="4285F4"/>
                </a:solidFill>
              </a:rPr>
              <a:t>g</a:t>
            </a:r>
            <a:r>
              <a:rPr lang="en-US" altLang="ja-JP" sz="5400" dirty="0">
                <a:solidFill>
                  <a:srgbClr val="2BA44B"/>
                </a:solidFill>
              </a:rPr>
              <a:t>l</a:t>
            </a:r>
            <a:r>
              <a:rPr lang="en-US" altLang="ja-JP" sz="5400" dirty="0">
                <a:solidFill>
                  <a:srgbClr val="EA4335"/>
                </a:solidFill>
              </a:rPr>
              <a:t>e</a:t>
            </a:r>
            <a:r>
              <a:rPr lang="en-US" altLang="ja-JP" sz="5400" dirty="0">
                <a:solidFill>
                  <a:schemeClr val="tx1">
                    <a:lumMod val="75000"/>
                    <a:lumOff val="25000"/>
                  </a:schemeClr>
                </a:solidFill>
              </a:rPr>
              <a:t>)</a:t>
            </a:r>
            <a:endParaRPr lang="ja-JP" altLang="en-US" sz="2800" b="0" dirty="0">
              <a:solidFill>
                <a:schemeClr val="tx1">
                  <a:lumMod val="75000"/>
                  <a:lumOff val="25000"/>
                </a:schemeClr>
              </a:solidFill>
            </a:endParaRPr>
          </a:p>
        </p:txBody>
      </p:sp>
      <p:sp>
        <p:nvSpPr>
          <p:cNvPr id="10" name="四角形: 角を丸くする 9">
            <a:extLst>
              <a:ext uri="{FF2B5EF4-FFF2-40B4-BE49-F238E27FC236}">
                <a16:creationId xmlns:a16="http://schemas.microsoft.com/office/drawing/2014/main" id="{891392D7-5A84-C5C7-4101-7C7AC313F364}"/>
              </a:ext>
            </a:extLst>
          </p:cNvPr>
          <p:cNvSpPr/>
          <p:nvPr/>
        </p:nvSpPr>
        <p:spPr>
          <a:xfrm>
            <a:off x="2789586" y="4340446"/>
            <a:ext cx="5505328" cy="528771"/>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Picture 2">
            <a:extLst>
              <a:ext uri="{FF2B5EF4-FFF2-40B4-BE49-F238E27FC236}">
                <a16:creationId xmlns:a16="http://schemas.microsoft.com/office/drawing/2014/main" id="{6F7BD736-4C3C-86A6-FFBA-1836170EE9B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73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a:extLst>
              <a:ext uri="{FF2B5EF4-FFF2-40B4-BE49-F238E27FC236}">
                <a16:creationId xmlns:a16="http://schemas.microsoft.com/office/drawing/2014/main" id="{6F091A72-C409-8CD5-DA76-335A94504A76}"/>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330713" y="3385529"/>
            <a:ext cx="4017818" cy="165735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8024F9A5-9E8E-1F89-0DE0-B6A650B4519A}"/>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1B616809-0100-5308-04D4-65609DA6FE66}"/>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33B6778F-D48A-C5FD-8D4E-A9AA80DFC47E}"/>
              </a:ext>
            </a:extLst>
          </p:cNvPr>
          <p:cNvSpPr>
            <a:spLocks noGrp="1"/>
          </p:cNvSpPr>
          <p:nvPr>
            <p:ph type="sldNum" sz="quarter" idx="12"/>
          </p:nvPr>
        </p:nvSpPr>
        <p:spPr/>
        <p:txBody>
          <a:bodyPr/>
          <a:lstStyle/>
          <a:p>
            <a:fld id="{238D974C-B194-4AA9-B594-062E052A82EF}" type="slidenum">
              <a:rPr kumimoji="1" lang="ja-JP" altLang="en-US" smtClean="0"/>
              <a:t>29</a:t>
            </a:fld>
            <a:endParaRPr kumimoji="1" lang="ja-JP" altLang="en-US"/>
          </a:p>
        </p:txBody>
      </p:sp>
      <p:sp>
        <p:nvSpPr>
          <p:cNvPr id="5" name="タイトル 4">
            <a:extLst>
              <a:ext uri="{FF2B5EF4-FFF2-40B4-BE49-F238E27FC236}">
                <a16:creationId xmlns:a16="http://schemas.microsoft.com/office/drawing/2014/main" id="{663B93B5-56F6-F341-6E1A-BD04A0E63236}"/>
              </a:ext>
            </a:extLst>
          </p:cNvPr>
          <p:cNvSpPr>
            <a:spLocks noGrp="1"/>
          </p:cNvSpPr>
          <p:nvPr>
            <p:ph type="title"/>
          </p:nvPr>
        </p:nvSpPr>
        <p:spPr/>
        <p:txBody>
          <a:bodyPr/>
          <a:lstStyle/>
          <a:p>
            <a:r>
              <a:rPr kumimoji="1" lang="en-US" altLang="ja-JP" dirty="0"/>
              <a:t>ECCS </a:t>
            </a:r>
            <a:r>
              <a:rPr kumimoji="1" lang="ja-JP" altLang="en-US" dirty="0"/>
              <a:t>とは？</a:t>
            </a:r>
          </a:p>
        </p:txBody>
      </p:sp>
      <p:sp>
        <p:nvSpPr>
          <p:cNvPr id="6" name="コンテンツ プレースホルダー 5">
            <a:extLst>
              <a:ext uri="{FF2B5EF4-FFF2-40B4-BE49-F238E27FC236}">
                <a16:creationId xmlns:a16="http://schemas.microsoft.com/office/drawing/2014/main" id="{EF77E6F7-F20E-9EF9-7665-BF93F7603ABE}"/>
              </a:ext>
            </a:extLst>
          </p:cNvPr>
          <p:cNvSpPr>
            <a:spLocks noGrp="1"/>
          </p:cNvSpPr>
          <p:nvPr>
            <p:ph idx="1"/>
          </p:nvPr>
        </p:nvSpPr>
        <p:spPr/>
        <p:txBody>
          <a:bodyPr>
            <a:normAutofit/>
          </a:bodyPr>
          <a:lstStyle/>
          <a:p>
            <a:pPr>
              <a:lnSpc>
                <a:spcPct val="150000"/>
              </a:lnSpc>
            </a:pPr>
            <a:r>
              <a:rPr lang="ja-JP" altLang="en-US" sz="3200" b="1" dirty="0"/>
              <a:t>教育用計算機システム </a:t>
            </a:r>
            <a:r>
              <a:rPr lang="en-US" altLang="ja-JP" sz="3200" b="1" dirty="0"/>
              <a:t>ECCS</a:t>
            </a:r>
            <a:br>
              <a:rPr lang="en-US" altLang="ja-JP" sz="3200" b="1" dirty="0"/>
            </a:br>
            <a:r>
              <a:rPr lang="en-US" altLang="ja-JP" sz="3200" b="1" dirty="0"/>
              <a:t>E</a:t>
            </a:r>
            <a:r>
              <a:rPr lang="en-US" altLang="ja-JP" sz="3200" dirty="0"/>
              <a:t>ducational </a:t>
            </a:r>
            <a:r>
              <a:rPr lang="en-US" altLang="ja-JP" sz="3200" b="1" dirty="0"/>
              <a:t>C</a:t>
            </a:r>
            <a:r>
              <a:rPr lang="en-US" altLang="ja-JP" sz="3200" dirty="0"/>
              <a:t>ampuswide </a:t>
            </a:r>
            <a:r>
              <a:rPr lang="en-US" altLang="ja-JP" sz="3200" b="1" dirty="0"/>
              <a:t>C</a:t>
            </a:r>
            <a:r>
              <a:rPr lang="en-US" altLang="ja-JP" sz="3200" dirty="0"/>
              <a:t>omputing </a:t>
            </a:r>
            <a:r>
              <a:rPr lang="en-US" altLang="ja-JP" sz="3200" b="1" dirty="0"/>
              <a:t>S</a:t>
            </a:r>
            <a:r>
              <a:rPr lang="en-US" altLang="ja-JP" sz="3200" dirty="0"/>
              <a:t>ystem</a:t>
            </a:r>
          </a:p>
          <a:p>
            <a:pPr lvl="1">
              <a:lnSpc>
                <a:spcPct val="150000"/>
              </a:lnSpc>
            </a:pPr>
            <a:r>
              <a:rPr lang="ja-JP" altLang="en-US" sz="2800" dirty="0"/>
              <a:t>情報基盤センターが提供する教育用システムの総称</a:t>
            </a:r>
            <a:endParaRPr lang="en-US" altLang="ja-JP" sz="2800" dirty="0"/>
          </a:p>
          <a:p>
            <a:pPr marL="457200" lvl="1" indent="0">
              <a:lnSpc>
                <a:spcPct val="150000"/>
              </a:lnSpc>
              <a:buNone/>
            </a:pPr>
            <a:endParaRPr lang="en-US" altLang="ja-JP" sz="1400" dirty="0"/>
          </a:p>
          <a:p>
            <a:pPr>
              <a:lnSpc>
                <a:spcPct val="150000"/>
              </a:lnSpc>
            </a:pPr>
            <a:r>
              <a:rPr lang="en-US" altLang="ja-JP" sz="3200" b="1" dirty="0"/>
              <a:t>ECCS </a:t>
            </a:r>
            <a:r>
              <a:rPr lang="ja-JP" altLang="en-US" sz="3200" b="1" dirty="0"/>
              <a:t>クラウドメール</a:t>
            </a:r>
            <a:endParaRPr lang="en-US" altLang="ja-JP" sz="3200" b="1" dirty="0"/>
          </a:p>
          <a:p>
            <a:pPr lvl="1">
              <a:lnSpc>
                <a:spcPct val="150000"/>
              </a:lnSpc>
            </a:pPr>
            <a:r>
              <a:rPr lang="en-US" altLang="ja-JP" sz="2800" dirty="0"/>
              <a:t>ECCS </a:t>
            </a:r>
            <a:r>
              <a:rPr lang="ja-JP" altLang="en-US" sz="2800" dirty="0"/>
              <a:t>の一環として提供されている </a:t>
            </a:r>
            <a:r>
              <a:rPr lang="en-US" altLang="ja-JP" sz="2800" b="1" dirty="0"/>
              <a:t>Google Workspace for Education</a:t>
            </a:r>
            <a:r>
              <a:rPr lang="en-US" altLang="ja-JP" sz="2800" dirty="0"/>
              <a:t> </a:t>
            </a:r>
            <a:r>
              <a:rPr lang="ja-JP" altLang="en-US" sz="2800" dirty="0"/>
              <a:t>の環境</a:t>
            </a:r>
            <a:endParaRPr lang="en-US" altLang="ja-JP" sz="2800" dirty="0"/>
          </a:p>
        </p:txBody>
      </p:sp>
      <p:pic>
        <p:nvPicPr>
          <p:cNvPr id="8" name="Picture 2" descr="logo">
            <a:extLst>
              <a:ext uri="{FF2B5EF4-FFF2-40B4-BE49-F238E27FC236}">
                <a16:creationId xmlns:a16="http://schemas.microsoft.com/office/drawing/2014/main" id="{F2B548DE-8F69-12E0-8642-68E43E18349E}"/>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330713" y="1125284"/>
            <a:ext cx="4023087" cy="882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21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87C3CBC-78B7-F162-BE50-C42E57D2F389}"/>
              </a:ext>
            </a:extLst>
          </p:cNvPr>
          <p:cNvSpPr/>
          <p:nvPr/>
        </p:nvSpPr>
        <p:spPr>
          <a:xfrm>
            <a:off x="-1200" y="0"/>
            <a:ext cx="12193200" cy="3303000"/>
          </a:xfrm>
          <a:prstGeom prst="rect">
            <a:avLst/>
          </a:prstGeom>
          <a:solidFill>
            <a:srgbClr val="0A5D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3</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Zoom</a:t>
            </a:r>
            <a:endParaRPr lang="ja-JP" altLang="en-US" sz="20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10" name="四角形: 角を丸くする 9">
            <a:extLst>
              <a:ext uri="{FF2B5EF4-FFF2-40B4-BE49-F238E27FC236}">
                <a16:creationId xmlns:a16="http://schemas.microsoft.com/office/drawing/2014/main" id="{E17E242E-2D91-9A12-0A93-3926875477DE}"/>
              </a:ext>
            </a:extLst>
          </p:cNvPr>
          <p:cNvSpPr/>
          <p:nvPr/>
        </p:nvSpPr>
        <p:spPr>
          <a:xfrm>
            <a:off x="2789586" y="3363895"/>
            <a:ext cx="1651786" cy="528771"/>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Picture 2">
            <a:extLst>
              <a:ext uri="{FF2B5EF4-FFF2-40B4-BE49-F238E27FC236}">
                <a16:creationId xmlns:a16="http://schemas.microsoft.com/office/drawing/2014/main" id="{9BCAED9D-E5C7-9033-4326-76F2A41093AE}"/>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11" name="四角形: 角を丸くする 10">
            <a:extLst>
              <a:ext uri="{FF2B5EF4-FFF2-40B4-BE49-F238E27FC236}">
                <a16:creationId xmlns:a16="http://schemas.microsoft.com/office/drawing/2014/main" id="{8D7A09EB-F503-3153-C369-84A08AFD29CF}"/>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2FBE15E-7879-66E4-FBAE-C731102FAB95}"/>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3"/>
              </a:rPr>
              <a:t>このリンク</a:t>
            </a:r>
            <a:r>
              <a:rPr lang="ja-JP" altLang="en-US" dirty="0"/>
              <a:t>にアクセスするか，</a:t>
            </a:r>
            <a:endParaRPr lang="en-US" altLang="ja-JP" dirty="0"/>
          </a:p>
          <a:p>
            <a:pPr>
              <a:lnSpc>
                <a:spcPct val="150000"/>
              </a:lnSpc>
            </a:pPr>
            <a:r>
              <a:rPr lang="en-US" altLang="ja-JP" dirty="0">
                <a:hlinkClick r:id="rId4"/>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9B3D37AE-DC51-CEA9-7853-737565C92F4F}"/>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3009471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1B785681-1FE2-A3F1-9D2B-4BDEB07BE417}"/>
              </a:ext>
            </a:extLst>
          </p:cNvPr>
          <p:cNvSpPr/>
          <p:nvPr/>
        </p:nvSpPr>
        <p:spPr>
          <a:xfrm>
            <a:off x="6210300" y="1834959"/>
            <a:ext cx="5465450" cy="527241"/>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49CD64F-CA5F-14CC-6BF9-526AA811C75C}"/>
              </a:ext>
            </a:extLst>
          </p:cNvPr>
          <p:cNvSpPr>
            <a:spLocks noGrp="1"/>
          </p:cNvSpPr>
          <p:nvPr>
            <p:ph type="title"/>
          </p:nvPr>
        </p:nvSpPr>
        <p:spPr/>
        <p:txBody>
          <a:bodyPr>
            <a:normAutofit fontScale="90000"/>
          </a:bodyPr>
          <a:lstStyle/>
          <a:p>
            <a:r>
              <a:rPr kumimoji="1" lang="en-US" altLang="ja-JP" dirty="0"/>
              <a:t>ECCS </a:t>
            </a:r>
            <a:r>
              <a:rPr kumimoji="1" lang="ja-JP" altLang="en-US" dirty="0"/>
              <a:t>クラウドメール（</a:t>
            </a:r>
            <a:r>
              <a:rPr kumimoji="1" lang="en-US" altLang="ja-JP" dirty="0"/>
              <a:t>@g.ecc.u-tokyo.ac.jp</a:t>
            </a:r>
            <a:r>
              <a:rPr kumimoji="1" lang="ja-JP" altLang="en-US" dirty="0"/>
              <a:t>）</a:t>
            </a:r>
          </a:p>
        </p:txBody>
      </p:sp>
      <p:sp>
        <p:nvSpPr>
          <p:cNvPr id="3" name="コンテンツ プレースホルダー 2">
            <a:extLst>
              <a:ext uri="{FF2B5EF4-FFF2-40B4-BE49-F238E27FC236}">
                <a16:creationId xmlns:a16="http://schemas.microsoft.com/office/drawing/2014/main" id="{AEFB3048-F9CF-A807-A4F4-10547D4E3F66}"/>
              </a:ext>
            </a:extLst>
          </p:cNvPr>
          <p:cNvSpPr>
            <a:spLocks noGrp="1"/>
          </p:cNvSpPr>
          <p:nvPr>
            <p:ph idx="1"/>
          </p:nvPr>
        </p:nvSpPr>
        <p:spPr>
          <a:xfrm>
            <a:off x="838200" y="1251284"/>
            <a:ext cx="10922000" cy="5174716"/>
          </a:xfrm>
        </p:spPr>
        <p:txBody>
          <a:bodyPr>
            <a:normAutofit/>
          </a:bodyPr>
          <a:lstStyle/>
          <a:p>
            <a:pPr>
              <a:lnSpc>
                <a:spcPts val="3600"/>
              </a:lnSpc>
            </a:pPr>
            <a:r>
              <a:rPr lang="en-US" altLang="ja-JP" sz="2400" dirty="0"/>
              <a:t>Gmail</a:t>
            </a:r>
            <a:r>
              <a:rPr lang="ja-JP" altLang="en-US" sz="2400" dirty="0"/>
              <a:t>と使い勝手は同じ；ドメインは </a:t>
            </a:r>
            <a:r>
              <a:rPr lang="en-US" altLang="ja-JP" sz="2400" dirty="0"/>
              <a:t>ECCS </a:t>
            </a:r>
            <a:r>
              <a:rPr lang="ja-JP" altLang="en-US" sz="2400" dirty="0"/>
              <a:t>クラウドメール独自のもの</a:t>
            </a:r>
            <a:endParaRPr lang="en-US" altLang="ja-JP" sz="2400" dirty="0"/>
          </a:p>
          <a:p>
            <a:pPr>
              <a:lnSpc>
                <a:spcPts val="3600"/>
              </a:lnSpc>
            </a:pPr>
            <a:r>
              <a:rPr lang="ja-JP" altLang="en-US" sz="2400" dirty="0"/>
              <a:t>初期設定状態でのメールアドレスは　</a:t>
            </a:r>
            <a:r>
              <a:rPr lang="ja-JP" altLang="en-US" sz="2400" dirty="0">
                <a:solidFill>
                  <a:srgbClr val="155F90"/>
                </a:solidFill>
              </a:rPr>
              <a:t>数字</a:t>
            </a:r>
            <a:r>
              <a:rPr lang="en-US" altLang="ja-JP" sz="2400" dirty="0">
                <a:solidFill>
                  <a:srgbClr val="155F90"/>
                </a:solidFill>
              </a:rPr>
              <a:t>10</a:t>
            </a:r>
            <a:r>
              <a:rPr lang="ja-JP" altLang="en-US" sz="2400" dirty="0">
                <a:solidFill>
                  <a:srgbClr val="155F90"/>
                </a:solidFill>
              </a:rPr>
              <a:t>桁</a:t>
            </a:r>
            <a:r>
              <a:rPr lang="en-US" altLang="ja-JP" sz="2400" dirty="0">
                <a:solidFill>
                  <a:srgbClr val="155F90"/>
                </a:solidFill>
              </a:rPr>
              <a:t> + </a:t>
            </a:r>
            <a:r>
              <a:rPr lang="en-US" altLang="ja-JP" sz="2400" b="1" dirty="0">
                <a:solidFill>
                  <a:srgbClr val="155F90"/>
                </a:solidFill>
                <a:latin typeface="Consolas" panose="020B0609020204030204" pitchFamily="49" charset="0"/>
              </a:rPr>
              <a:t>@g.ecc.u-tokyo.ac.jp</a:t>
            </a:r>
            <a:r>
              <a:rPr lang="ja-JP" altLang="en-US" sz="2400" dirty="0"/>
              <a:t>　</a:t>
            </a:r>
            <a:endParaRPr lang="en-US" altLang="ja-JP" sz="2400" b="1" dirty="0">
              <a:solidFill>
                <a:srgbClr val="155F90"/>
              </a:solidFill>
              <a:latin typeface="Consolas" panose="020B0609020204030204" pitchFamily="49" charset="0"/>
            </a:endParaRPr>
          </a:p>
          <a:p>
            <a:pPr>
              <a:lnSpc>
                <a:spcPts val="3600"/>
              </a:lnSpc>
            </a:pPr>
            <a:r>
              <a:rPr lang="ja-JP" altLang="en-US" sz="2400" dirty="0"/>
              <a:t>初期設定状態のまま使うこともできますが，</a:t>
            </a:r>
            <a:r>
              <a:rPr lang="ja-JP" altLang="en-US" sz="2400" b="1" dirty="0">
                <a:solidFill>
                  <a:srgbClr val="155F90"/>
                </a:solidFill>
              </a:rPr>
              <a:t>お好みのメールアドレスに変更することを推奨しています</a:t>
            </a:r>
            <a:endParaRPr lang="en-US" altLang="ja-JP" sz="2400" b="1" dirty="0">
              <a:solidFill>
                <a:srgbClr val="155F90"/>
              </a:solidFill>
            </a:endParaRPr>
          </a:p>
          <a:p>
            <a:pPr>
              <a:lnSpc>
                <a:spcPts val="3600"/>
              </a:lnSpc>
            </a:pPr>
            <a:r>
              <a:rPr lang="ja-JP" altLang="en-US" sz="2400" dirty="0"/>
              <a:t>メールアドレスを変更した後も，</a:t>
            </a:r>
            <a:r>
              <a:rPr lang="ja-JP" altLang="en-US" sz="2400" b="1" dirty="0">
                <a:solidFill>
                  <a:srgbClr val="155F90"/>
                </a:solidFill>
              </a:rPr>
              <a:t>初期メールアドレスを宛先としたメールは引き続き受け取ることができます</a:t>
            </a:r>
            <a:endParaRPr kumimoji="1" lang="ja-JP" altLang="en-US" sz="2400" dirty="0"/>
          </a:p>
        </p:txBody>
      </p:sp>
      <p:sp>
        <p:nvSpPr>
          <p:cNvPr id="4" name="日付プレースホルダー 3">
            <a:extLst>
              <a:ext uri="{FF2B5EF4-FFF2-40B4-BE49-F238E27FC236}">
                <a16:creationId xmlns:a16="http://schemas.microsoft.com/office/drawing/2014/main" id="{28CE5828-AB35-0219-9420-F979F4B413D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3EC68D06-8A0A-E736-FA50-6D1F95B3B0F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83AFB3FE-7373-238A-AD14-1C6A3D732FFC}"/>
              </a:ext>
            </a:extLst>
          </p:cNvPr>
          <p:cNvSpPr>
            <a:spLocks noGrp="1"/>
          </p:cNvSpPr>
          <p:nvPr>
            <p:ph type="sldNum" sz="quarter" idx="12"/>
          </p:nvPr>
        </p:nvSpPr>
        <p:spPr/>
        <p:txBody>
          <a:bodyPr/>
          <a:lstStyle/>
          <a:p>
            <a:fld id="{238D974C-B194-4AA9-B594-062E052A82EF}" type="slidenum">
              <a:rPr kumimoji="1" lang="ja-JP" altLang="en-US" smtClean="0"/>
              <a:t>30</a:t>
            </a:fld>
            <a:endParaRPr kumimoji="1" lang="ja-JP" altLang="en-US"/>
          </a:p>
        </p:txBody>
      </p:sp>
      <p:sp>
        <p:nvSpPr>
          <p:cNvPr id="8" name="正方形/長方形 7">
            <a:extLst>
              <a:ext uri="{FF2B5EF4-FFF2-40B4-BE49-F238E27FC236}">
                <a16:creationId xmlns:a16="http://schemas.microsoft.com/office/drawing/2014/main" id="{447DAC46-A37A-B088-2AF2-FCFBC2E4716A}"/>
              </a:ext>
            </a:extLst>
          </p:cNvPr>
          <p:cNvSpPr/>
          <p:nvPr/>
        </p:nvSpPr>
        <p:spPr>
          <a:xfrm>
            <a:off x="5516251" y="4478285"/>
            <a:ext cx="5465450" cy="938859"/>
          </a:xfrm>
          <a:prstGeom prst="rect">
            <a:avLst/>
          </a:prstGeom>
          <a:gradFill flip="none" rotWithShape="1">
            <a:gsLst>
              <a:gs pos="0">
                <a:schemeClr val="accent6">
                  <a:lumMod val="20000"/>
                  <a:lumOff val="80000"/>
                </a:schemeClr>
              </a:gs>
              <a:gs pos="48000">
                <a:schemeClr val="accent6">
                  <a:lumMod val="20000"/>
                  <a:lumOff val="80000"/>
                </a:schemeClr>
              </a:gs>
              <a:gs pos="100000">
                <a:schemeClr val="bg1"/>
              </a:gs>
            </a:gsLst>
            <a:lin ang="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ndParaRPr>
          </a:p>
        </p:txBody>
      </p:sp>
      <p:sp>
        <p:nvSpPr>
          <p:cNvPr id="9" name="正方形/長方形 8">
            <a:extLst>
              <a:ext uri="{FF2B5EF4-FFF2-40B4-BE49-F238E27FC236}">
                <a16:creationId xmlns:a16="http://schemas.microsoft.com/office/drawing/2014/main" id="{66361C8D-C1B9-53EA-E526-B11330A17630}"/>
              </a:ext>
            </a:extLst>
          </p:cNvPr>
          <p:cNvSpPr/>
          <p:nvPr/>
        </p:nvSpPr>
        <p:spPr>
          <a:xfrm>
            <a:off x="6710706" y="5485744"/>
            <a:ext cx="5465450" cy="938859"/>
          </a:xfrm>
          <a:prstGeom prst="rect">
            <a:avLst/>
          </a:prstGeom>
          <a:gradFill flip="none" rotWithShape="1">
            <a:gsLst>
              <a:gs pos="0">
                <a:schemeClr val="accent6">
                  <a:lumMod val="20000"/>
                  <a:lumOff val="80000"/>
                </a:schemeClr>
              </a:gs>
              <a:gs pos="48000">
                <a:schemeClr val="accent6">
                  <a:lumMod val="20000"/>
                  <a:lumOff val="80000"/>
                </a:schemeClr>
              </a:gs>
              <a:gs pos="100000">
                <a:schemeClr val="bg1"/>
              </a:gs>
            </a:gsLst>
            <a:lin ang="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ndParaRPr>
          </a:p>
        </p:txBody>
      </p:sp>
      <p:sp>
        <p:nvSpPr>
          <p:cNvPr id="10" name="テキスト ボックス 9">
            <a:extLst>
              <a:ext uri="{FF2B5EF4-FFF2-40B4-BE49-F238E27FC236}">
                <a16:creationId xmlns:a16="http://schemas.microsoft.com/office/drawing/2014/main" id="{81532B81-CDB9-EB6C-E520-D75BF881294B}"/>
              </a:ext>
            </a:extLst>
          </p:cNvPr>
          <p:cNvSpPr txBox="1"/>
          <p:nvPr/>
        </p:nvSpPr>
        <p:spPr>
          <a:xfrm>
            <a:off x="6726550" y="5454644"/>
            <a:ext cx="5465450" cy="400110"/>
          </a:xfrm>
          <a:prstGeom prst="rect">
            <a:avLst/>
          </a:prstGeom>
          <a:noFill/>
        </p:spPr>
        <p:txBody>
          <a:bodyPr wrap="square">
            <a:spAutoFit/>
          </a:bodyPr>
          <a:lstStyle/>
          <a:p>
            <a:pPr>
              <a:lnSpc>
                <a:spcPct val="100000"/>
              </a:lnSpc>
            </a:pPr>
            <a:r>
              <a:rPr lang="ja-JP" altLang="en-US" sz="2000" b="1" dirty="0">
                <a:solidFill>
                  <a:srgbClr val="FF0000"/>
                </a:solidFill>
                <a:latin typeface="+mj-lt"/>
              </a:rPr>
              <a:t>初期</a:t>
            </a:r>
            <a:r>
              <a:rPr lang="ja-JP" altLang="en-US" sz="2000" b="1" dirty="0">
                <a:solidFill>
                  <a:srgbClr val="155F90"/>
                </a:solidFill>
                <a:latin typeface="+mj-lt"/>
              </a:rPr>
              <a:t>メールアドレス（数字</a:t>
            </a:r>
            <a:r>
              <a:rPr lang="en-US" altLang="ja-JP" sz="2000" b="1" dirty="0">
                <a:solidFill>
                  <a:srgbClr val="155F90"/>
                </a:solidFill>
                <a:latin typeface="+mj-lt"/>
              </a:rPr>
              <a:t>10</a:t>
            </a:r>
            <a:r>
              <a:rPr lang="ja-JP" altLang="en-US" sz="2000" b="1" dirty="0">
                <a:solidFill>
                  <a:srgbClr val="155F90"/>
                </a:solidFill>
                <a:latin typeface="+mj-lt"/>
              </a:rPr>
              <a:t>桁）宛のメール</a:t>
            </a:r>
            <a:endParaRPr lang="en-US" altLang="ja-JP" sz="2000" b="1" dirty="0">
              <a:solidFill>
                <a:srgbClr val="155F90"/>
              </a:solidFill>
              <a:latin typeface="+mj-lt"/>
            </a:endParaRPr>
          </a:p>
        </p:txBody>
      </p:sp>
      <p:sp>
        <p:nvSpPr>
          <p:cNvPr id="11" name="テキスト ボックス 10">
            <a:extLst>
              <a:ext uri="{FF2B5EF4-FFF2-40B4-BE49-F238E27FC236}">
                <a16:creationId xmlns:a16="http://schemas.microsoft.com/office/drawing/2014/main" id="{42FD88D8-2794-D2A3-DFAB-719BA1BBAFB2}"/>
              </a:ext>
            </a:extLst>
          </p:cNvPr>
          <p:cNvSpPr txBox="1"/>
          <p:nvPr/>
        </p:nvSpPr>
        <p:spPr>
          <a:xfrm>
            <a:off x="5516251" y="4478285"/>
            <a:ext cx="5465450" cy="400110"/>
          </a:xfrm>
          <a:prstGeom prst="rect">
            <a:avLst/>
          </a:prstGeom>
          <a:noFill/>
        </p:spPr>
        <p:txBody>
          <a:bodyPr wrap="square">
            <a:spAutoFit/>
          </a:bodyPr>
          <a:lstStyle/>
          <a:p>
            <a:pPr>
              <a:lnSpc>
                <a:spcPct val="100000"/>
              </a:lnSpc>
            </a:pPr>
            <a:r>
              <a:rPr lang="ja-JP" altLang="en-US" sz="2000" b="1" dirty="0">
                <a:solidFill>
                  <a:srgbClr val="FF0000"/>
                </a:solidFill>
                <a:latin typeface="+mj-lt"/>
              </a:rPr>
              <a:t>変更後</a:t>
            </a:r>
            <a:r>
              <a:rPr lang="ja-JP" altLang="en-US" sz="2000" b="1" dirty="0">
                <a:solidFill>
                  <a:srgbClr val="155F90"/>
                </a:solidFill>
                <a:latin typeface="+mj-lt"/>
              </a:rPr>
              <a:t>（最新）のメールアドレス宛のメール</a:t>
            </a:r>
            <a:endParaRPr lang="en-US" altLang="ja-JP" sz="2000" b="1" dirty="0">
              <a:solidFill>
                <a:srgbClr val="155F90"/>
              </a:solidFill>
              <a:latin typeface="+mj-lt"/>
            </a:endParaRPr>
          </a:p>
        </p:txBody>
      </p:sp>
      <p:pic>
        <p:nvPicPr>
          <p:cNvPr id="12" name="図 11" descr="アイコン&#10;&#10;自動的に生成された説明">
            <a:extLst>
              <a:ext uri="{FF2B5EF4-FFF2-40B4-BE49-F238E27FC236}">
                <a16:creationId xmlns:a16="http://schemas.microsoft.com/office/drawing/2014/main" id="{93E07A25-9EFC-A70D-91E3-A6E7973004A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669398" y="5417144"/>
            <a:ext cx="1268102" cy="1268102"/>
          </a:xfrm>
          <a:prstGeom prst="rect">
            <a:avLst/>
          </a:prstGeom>
        </p:spPr>
      </p:pic>
      <p:pic>
        <p:nvPicPr>
          <p:cNvPr id="13" name="図 12" descr="アイコン&#10;&#10;自動的に生成された説明">
            <a:extLst>
              <a:ext uri="{FF2B5EF4-FFF2-40B4-BE49-F238E27FC236}">
                <a16:creationId xmlns:a16="http://schemas.microsoft.com/office/drawing/2014/main" id="{86EB34A9-8238-1921-9B7F-D94E9361897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465451" y="4436050"/>
            <a:ext cx="1268102" cy="1268102"/>
          </a:xfrm>
          <a:prstGeom prst="rect">
            <a:avLst/>
          </a:prstGeom>
        </p:spPr>
      </p:pic>
      <p:grpSp>
        <p:nvGrpSpPr>
          <p:cNvPr id="14" name="グループ化 13">
            <a:extLst>
              <a:ext uri="{FF2B5EF4-FFF2-40B4-BE49-F238E27FC236}">
                <a16:creationId xmlns:a16="http://schemas.microsoft.com/office/drawing/2014/main" id="{5186163A-D63D-9335-EFA1-3C98234D009D}"/>
              </a:ext>
            </a:extLst>
          </p:cNvPr>
          <p:cNvGrpSpPr/>
          <p:nvPr/>
        </p:nvGrpSpPr>
        <p:grpSpPr>
          <a:xfrm>
            <a:off x="2719994" y="4673149"/>
            <a:ext cx="1201458" cy="1201458"/>
            <a:chOff x="2421250" y="4163400"/>
            <a:chExt cx="2438400" cy="2438400"/>
          </a:xfrm>
        </p:grpSpPr>
        <p:sp>
          <p:nvSpPr>
            <p:cNvPr id="15" name="フリーフォーム: 図形 14">
              <a:extLst>
                <a:ext uri="{FF2B5EF4-FFF2-40B4-BE49-F238E27FC236}">
                  <a16:creationId xmlns:a16="http://schemas.microsoft.com/office/drawing/2014/main" id="{CDCBC9C8-2AFF-655B-69AC-F3D2680BCED1}"/>
                </a:ext>
              </a:extLst>
            </p:cNvPr>
            <p:cNvSpPr/>
            <p:nvPr/>
          </p:nvSpPr>
          <p:spPr>
            <a:xfrm>
              <a:off x="2578100" y="4622800"/>
              <a:ext cx="2171700" cy="1473200"/>
            </a:xfrm>
            <a:custGeom>
              <a:avLst/>
              <a:gdLst>
                <a:gd name="connsiteX0" fmla="*/ 419100 w 2171700"/>
                <a:gd name="connsiteY0" fmla="*/ 12700 h 1473200"/>
                <a:gd name="connsiteX1" fmla="*/ 0 w 2171700"/>
                <a:gd name="connsiteY1" fmla="*/ 711200 h 1473200"/>
                <a:gd name="connsiteX2" fmla="*/ 0 w 2171700"/>
                <a:gd name="connsiteY2" fmla="*/ 1473200 h 1473200"/>
                <a:gd name="connsiteX3" fmla="*/ 2171700 w 2171700"/>
                <a:gd name="connsiteY3" fmla="*/ 1473200 h 1473200"/>
                <a:gd name="connsiteX4" fmla="*/ 2171700 w 2171700"/>
                <a:gd name="connsiteY4" fmla="*/ 711200 h 1473200"/>
                <a:gd name="connsiteX5" fmla="*/ 1739900 w 2171700"/>
                <a:gd name="connsiteY5" fmla="*/ 0 h 1473200"/>
                <a:gd name="connsiteX6" fmla="*/ 419100 w 2171700"/>
                <a:gd name="connsiteY6" fmla="*/ 12700 h 147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1700" h="1473200">
                  <a:moveTo>
                    <a:pt x="419100" y="12700"/>
                  </a:moveTo>
                  <a:lnTo>
                    <a:pt x="0" y="711200"/>
                  </a:lnTo>
                  <a:lnTo>
                    <a:pt x="0" y="1473200"/>
                  </a:lnTo>
                  <a:lnTo>
                    <a:pt x="2171700" y="1473200"/>
                  </a:lnTo>
                  <a:lnTo>
                    <a:pt x="2171700" y="711200"/>
                  </a:lnTo>
                  <a:lnTo>
                    <a:pt x="1739900" y="0"/>
                  </a:lnTo>
                  <a:lnTo>
                    <a:pt x="419100" y="12700"/>
                  </a:lnTo>
                  <a:close/>
                </a:path>
              </a:pathLst>
            </a:custGeom>
            <a:solidFill>
              <a:srgbClr val="D8D5C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8D5CF"/>
                </a:solidFill>
              </a:endParaRPr>
            </a:p>
          </p:txBody>
        </p:sp>
        <p:pic>
          <p:nvPicPr>
            <p:cNvPr id="16" name="図 15" descr="アイコン&#10;&#10;自動的に生成された説明">
              <a:extLst>
                <a:ext uri="{FF2B5EF4-FFF2-40B4-BE49-F238E27FC236}">
                  <a16:creationId xmlns:a16="http://schemas.microsoft.com/office/drawing/2014/main" id="{61E190AB-FF48-39D4-E9DD-972F13DAF64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421250" y="4163400"/>
              <a:ext cx="2438400" cy="2438400"/>
            </a:xfrm>
            <a:prstGeom prst="rect">
              <a:avLst/>
            </a:prstGeom>
          </p:spPr>
        </p:pic>
      </p:grpSp>
      <p:sp>
        <p:nvSpPr>
          <p:cNvPr id="17" name="フリーフォーム: 図形 16">
            <a:extLst>
              <a:ext uri="{FF2B5EF4-FFF2-40B4-BE49-F238E27FC236}">
                <a16:creationId xmlns:a16="http://schemas.microsoft.com/office/drawing/2014/main" id="{37A478EA-D945-9CB3-A805-EF4820A37497}"/>
              </a:ext>
            </a:extLst>
          </p:cNvPr>
          <p:cNvSpPr/>
          <p:nvPr/>
        </p:nvSpPr>
        <p:spPr>
          <a:xfrm>
            <a:off x="3782405" y="4688847"/>
            <a:ext cx="1778000" cy="241574"/>
          </a:xfrm>
          <a:custGeom>
            <a:avLst/>
            <a:gdLst>
              <a:gd name="connsiteX0" fmla="*/ 1778000 w 1778000"/>
              <a:gd name="connsiteY0" fmla="*/ 203474 h 241574"/>
              <a:gd name="connsiteX1" fmla="*/ 685800 w 1778000"/>
              <a:gd name="connsiteY1" fmla="*/ 274 h 241574"/>
              <a:gd name="connsiteX2" fmla="*/ 0 w 1778000"/>
              <a:gd name="connsiteY2" fmla="*/ 241574 h 241574"/>
            </a:gdLst>
            <a:ahLst/>
            <a:cxnLst>
              <a:cxn ang="0">
                <a:pos x="connsiteX0" y="connsiteY0"/>
              </a:cxn>
              <a:cxn ang="0">
                <a:pos x="connsiteX1" y="connsiteY1"/>
              </a:cxn>
              <a:cxn ang="0">
                <a:pos x="connsiteX2" y="connsiteY2"/>
              </a:cxn>
            </a:cxnLst>
            <a:rect l="l" t="t" r="r" b="b"/>
            <a:pathLst>
              <a:path w="1778000" h="241574">
                <a:moveTo>
                  <a:pt x="1778000" y="203474"/>
                </a:moveTo>
                <a:cubicBezTo>
                  <a:pt x="1380066" y="98699"/>
                  <a:pt x="982133" y="-6076"/>
                  <a:pt x="685800" y="274"/>
                </a:cubicBezTo>
                <a:cubicBezTo>
                  <a:pt x="389467" y="6624"/>
                  <a:pt x="194733" y="124099"/>
                  <a:pt x="0" y="241574"/>
                </a:cubicBezTo>
              </a:path>
            </a:pathLst>
          </a:custGeom>
          <a:noFill/>
          <a:ln w="76200">
            <a:solidFill>
              <a:srgbClr val="2683C6">
                <a:alpha val="50196"/>
              </a:srgbClr>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243AB94A-F41B-3115-69A6-12FCED60F7D4}"/>
              </a:ext>
            </a:extLst>
          </p:cNvPr>
          <p:cNvSpPr/>
          <p:nvPr/>
        </p:nvSpPr>
        <p:spPr>
          <a:xfrm>
            <a:off x="4036405" y="5368990"/>
            <a:ext cx="2730500" cy="501231"/>
          </a:xfrm>
          <a:custGeom>
            <a:avLst/>
            <a:gdLst>
              <a:gd name="connsiteX0" fmla="*/ 2730500 w 2730500"/>
              <a:gd name="connsiteY0" fmla="*/ 501231 h 501231"/>
              <a:gd name="connsiteX1" fmla="*/ 1028700 w 2730500"/>
              <a:gd name="connsiteY1" fmla="*/ 31331 h 501231"/>
              <a:gd name="connsiteX2" fmla="*/ 0 w 2730500"/>
              <a:gd name="connsiteY2" fmla="*/ 82131 h 501231"/>
            </a:gdLst>
            <a:ahLst/>
            <a:cxnLst>
              <a:cxn ang="0">
                <a:pos x="connsiteX0" y="connsiteY0"/>
              </a:cxn>
              <a:cxn ang="0">
                <a:pos x="connsiteX1" y="connsiteY1"/>
              </a:cxn>
              <a:cxn ang="0">
                <a:pos x="connsiteX2" y="connsiteY2"/>
              </a:cxn>
            </a:cxnLst>
            <a:rect l="l" t="t" r="r" b="b"/>
            <a:pathLst>
              <a:path w="2730500" h="501231">
                <a:moveTo>
                  <a:pt x="2730500" y="501231"/>
                </a:moveTo>
                <a:cubicBezTo>
                  <a:pt x="2107141" y="301206"/>
                  <a:pt x="1483783" y="101181"/>
                  <a:pt x="1028700" y="31331"/>
                </a:cubicBezTo>
                <a:cubicBezTo>
                  <a:pt x="573617" y="-38519"/>
                  <a:pt x="286808" y="21806"/>
                  <a:pt x="0" y="82131"/>
                </a:cubicBezTo>
              </a:path>
            </a:pathLst>
          </a:custGeom>
          <a:noFill/>
          <a:ln w="76200">
            <a:solidFill>
              <a:srgbClr val="2683C6">
                <a:alpha val="50196"/>
              </a:srgbClr>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1AE389B3-8280-4C8C-7E63-470745568EAF}"/>
              </a:ext>
            </a:extLst>
          </p:cNvPr>
          <p:cNvSpPr txBox="1"/>
          <p:nvPr/>
        </p:nvSpPr>
        <p:spPr>
          <a:xfrm>
            <a:off x="873404" y="5752784"/>
            <a:ext cx="4917796" cy="1015663"/>
          </a:xfrm>
          <a:prstGeom prst="rect">
            <a:avLst/>
          </a:prstGeom>
          <a:noFill/>
        </p:spPr>
        <p:txBody>
          <a:bodyPr wrap="square">
            <a:spAutoFit/>
          </a:bodyPr>
          <a:lstStyle/>
          <a:p>
            <a:pPr algn="ctr">
              <a:lnSpc>
                <a:spcPct val="100000"/>
              </a:lnSpc>
            </a:pPr>
            <a:r>
              <a:rPr lang="en-US" altLang="ja-JP" sz="2000" b="1" dirty="0">
                <a:solidFill>
                  <a:srgbClr val="155F90"/>
                </a:solidFill>
                <a:latin typeface="+mj-lt"/>
              </a:rPr>
              <a:t>ECCS </a:t>
            </a:r>
            <a:r>
              <a:rPr lang="ja-JP" altLang="en-US" sz="2000" b="1" dirty="0">
                <a:solidFill>
                  <a:srgbClr val="155F90"/>
                </a:solidFill>
                <a:latin typeface="+mj-lt"/>
              </a:rPr>
              <a:t>クラウドメールの受信トレイ</a:t>
            </a:r>
            <a:endParaRPr lang="en-US" altLang="ja-JP" sz="2000" b="1" dirty="0">
              <a:solidFill>
                <a:srgbClr val="155F90"/>
              </a:solidFill>
              <a:latin typeface="+mj-lt"/>
            </a:endParaRPr>
          </a:p>
          <a:p>
            <a:pPr algn="ctr">
              <a:lnSpc>
                <a:spcPct val="100000"/>
              </a:lnSpc>
            </a:pPr>
            <a:r>
              <a:rPr lang="en-US" altLang="ja-JP" sz="2000" b="1" dirty="0">
                <a:solidFill>
                  <a:srgbClr val="155F90"/>
                </a:solidFill>
                <a:latin typeface="+mj-lt"/>
              </a:rPr>
              <a:t>(</a:t>
            </a:r>
            <a:r>
              <a:rPr lang="ja-JP" altLang="en-US" sz="2000" b="1" dirty="0">
                <a:solidFill>
                  <a:srgbClr val="FF0000"/>
                </a:solidFill>
                <a:latin typeface="+mj-lt"/>
              </a:rPr>
              <a:t>変更後</a:t>
            </a:r>
            <a:r>
              <a:rPr lang="ja-JP" altLang="en-US" sz="2000" b="1" dirty="0">
                <a:solidFill>
                  <a:srgbClr val="155F90"/>
                </a:solidFill>
                <a:latin typeface="+mj-lt"/>
              </a:rPr>
              <a:t>のメールアドレス</a:t>
            </a:r>
            <a:r>
              <a:rPr lang="en-US" altLang="ja-JP" sz="2000" b="1" dirty="0">
                <a:solidFill>
                  <a:srgbClr val="155F90"/>
                </a:solidFill>
                <a:latin typeface="+mj-lt"/>
              </a:rPr>
              <a:t>)</a:t>
            </a:r>
          </a:p>
          <a:p>
            <a:pPr algn="ctr">
              <a:lnSpc>
                <a:spcPct val="100000"/>
              </a:lnSpc>
            </a:pPr>
            <a:endParaRPr lang="en-US" altLang="ja-JP" sz="2000" b="1" dirty="0">
              <a:solidFill>
                <a:srgbClr val="155F90"/>
              </a:solidFill>
              <a:latin typeface="+mj-lt"/>
            </a:endParaRPr>
          </a:p>
        </p:txBody>
      </p:sp>
    </p:spTree>
    <p:extLst>
      <p:ext uri="{BB962C8B-B14F-4D97-AF65-F5344CB8AC3E}">
        <p14:creationId xmlns:p14="http://schemas.microsoft.com/office/powerpoint/2010/main" val="3955812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CD64F-CA5F-14CC-6BF9-526AA811C75C}"/>
              </a:ext>
            </a:extLst>
          </p:cNvPr>
          <p:cNvSpPr>
            <a:spLocks noGrp="1"/>
          </p:cNvSpPr>
          <p:nvPr>
            <p:ph type="title"/>
          </p:nvPr>
        </p:nvSpPr>
        <p:spPr/>
        <p:txBody>
          <a:bodyPr>
            <a:normAutofit fontScale="90000"/>
          </a:bodyPr>
          <a:lstStyle/>
          <a:p>
            <a:r>
              <a:rPr kumimoji="1" lang="en-US" altLang="ja-JP" dirty="0"/>
              <a:t>ECCS </a:t>
            </a:r>
            <a:r>
              <a:rPr kumimoji="1" lang="ja-JP" altLang="en-US" dirty="0"/>
              <a:t>クラウドメール（</a:t>
            </a:r>
            <a:r>
              <a:rPr kumimoji="1" lang="en-US" altLang="ja-JP" dirty="0"/>
              <a:t>@g.ecc.u-tokyo.ac.jp</a:t>
            </a:r>
            <a:r>
              <a:rPr kumimoji="1" lang="ja-JP" altLang="en-US" dirty="0"/>
              <a:t>）</a:t>
            </a:r>
          </a:p>
        </p:txBody>
      </p:sp>
      <p:sp>
        <p:nvSpPr>
          <p:cNvPr id="3" name="コンテンツ プレースホルダー 2">
            <a:extLst>
              <a:ext uri="{FF2B5EF4-FFF2-40B4-BE49-F238E27FC236}">
                <a16:creationId xmlns:a16="http://schemas.microsoft.com/office/drawing/2014/main" id="{AEFB3048-F9CF-A807-A4F4-10547D4E3F66}"/>
              </a:ext>
            </a:extLst>
          </p:cNvPr>
          <p:cNvSpPr>
            <a:spLocks noGrp="1"/>
          </p:cNvSpPr>
          <p:nvPr>
            <p:ph idx="1"/>
          </p:nvPr>
        </p:nvSpPr>
        <p:spPr/>
        <p:txBody>
          <a:bodyPr>
            <a:normAutofit/>
          </a:bodyPr>
          <a:lstStyle/>
          <a:p>
            <a:pPr>
              <a:lnSpc>
                <a:spcPct val="150000"/>
              </a:lnSpc>
            </a:pPr>
            <a:r>
              <a:rPr lang="en-US" altLang="ja-JP" sz="2400" dirty="0"/>
              <a:t>ECCS </a:t>
            </a:r>
            <a:r>
              <a:rPr lang="ja-JP" altLang="en-US" sz="2400" dirty="0"/>
              <a:t>クラウドメールを日常的には使わないつもりであっても，</a:t>
            </a:r>
            <a:br>
              <a:rPr lang="en-US" altLang="ja-JP" sz="2400" dirty="0"/>
            </a:br>
            <a:r>
              <a:rPr lang="ja-JP" altLang="en-US" sz="2400" dirty="0"/>
              <a:t>初期設定は済ませておくことを推奨しています</a:t>
            </a:r>
            <a:endParaRPr lang="en-US" altLang="ja-JP" sz="2400" dirty="0"/>
          </a:p>
          <a:p>
            <a:pPr lvl="1">
              <a:lnSpc>
                <a:spcPct val="150000"/>
              </a:lnSpc>
            </a:pPr>
            <a:r>
              <a:rPr lang="en-US" altLang="ja-JP" dirty="0"/>
              <a:t>Zoom </a:t>
            </a:r>
            <a:r>
              <a:rPr lang="ja-JP" altLang="en-US" dirty="0"/>
              <a:t>や </a:t>
            </a:r>
            <a:r>
              <a:rPr lang="en-US" altLang="ja-JP" dirty="0"/>
              <a:t>Slack </a:t>
            </a:r>
            <a:r>
              <a:rPr lang="ja-JP" altLang="en-US" dirty="0"/>
              <a:t>からのものなど，</a:t>
            </a:r>
            <a:r>
              <a:rPr lang="en-US" altLang="ja-JP" dirty="0"/>
              <a:t>ECCS </a:t>
            </a:r>
            <a:r>
              <a:rPr lang="ja-JP" altLang="en-US" dirty="0"/>
              <a:t>クラウドメール宛にしか</a:t>
            </a:r>
            <a:br>
              <a:rPr lang="en-US" altLang="ja-JP" dirty="0"/>
            </a:br>
            <a:r>
              <a:rPr lang="ja-JP" altLang="en-US" dirty="0"/>
              <a:t>届かないメールがあります</a:t>
            </a:r>
            <a:endParaRPr lang="en-US" altLang="ja-JP" dirty="0"/>
          </a:p>
          <a:p>
            <a:pPr lvl="1">
              <a:lnSpc>
                <a:spcPct val="150000"/>
              </a:lnSpc>
            </a:pPr>
            <a:r>
              <a:rPr lang="ja-JP" altLang="en-US" dirty="0"/>
              <a:t>日常的に利用しているメールアドレスへの転送設定も可能です</a:t>
            </a:r>
            <a:endParaRPr lang="en-US" altLang="ja-JP" dirty="0"/>
          </a:p>
        </p:txBody>
      </p:sp>
      <p:sp>
        <p:nvSpPr>
          <p:cNvPr id="4" name="日付プレースホルダー 3">
            <a:extLst>
              <a:ext uri="{FF2B5EF4-FFF2-40B4-BE49-F238E27FC236}">
                <a16:creationId xmlns:a16="http://schemas.microsoft.com/office/drawing/2014/main" id="{28CE5828-AB35-0219-9420-F979F4B413D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3EC68D06-8A0A-E736-FA50-6D1F95B3B0F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83AFB3FE-7373-238A-AD14-1C6A3D732FFC}"/>
              </a:ext>
            </a:extLst>
          </p:cNvPr>
          <p:cNvSpPr>
            <a:spLocks noGrp="1"/>
          </p:cNvSpPr>
          <p:nvPr>
            <p:ph type="sldNum" sz="quarter" idx="12"/>
          </p:nvPr>
        </p:nvSpPr>
        <p:spPr/>
        <p:txBody>
          <a:bodyPr/>
          <a:lstStyle/>
          <a:p>
            <a:fld id="{238D974C-B194-4AA9-B594-062E052A82EF}" type="slidenum">
              <a:rPr kumimoji="1" lang="ja-JP" altLang="en-US" smtClean="0"/>
              <a:t>31</a:t>
            </a:fld>
            <a:endParaRPr kumimoji="1" lang="ja-JP" altLang="en-US"/>
          </a:p>
        </p:txBody>
      </p:sp>
      <p:grpSp>
        <p:nvGrpSpPr>
          <p:cNvPr id="7" name="グループ化 6">
            <a:extLst>
              <a:ext uri="{FF2B5EF4-FFF2-40B4-BE49-F238E27FC236}">
                <a16:creationId xmlns:a16="http://schemas.microsoft.com/office/drawing/2014/main" id="{7F44F81B-D9B9-04A2-ABD1-83F2ABD23CD6}"/>
              </a:ext>
            </a:extLst>
          </p:cNvPr>
          <p:cNvGrpSpPr/>
          <p:nvPr/>
        </p:nvGrpSpPr>
        <p:grpSpPr>
          <a:xfrm>
            <a:off x="6771294" y="4673149"/>
            <a:ext cx="1201458" cy="1201458"/>
            <a:chOff x="2421250" y="4163400"/>
            <a:chExt cx="2438400" cy="2438400"/>
          </a:xfrm>
        </p:grpSpPr>
        <p:sp>
          <p:nvSpPr>
            <p:cNvPr id="8" name="フリーフォーム: 図形 7">
              <a:extLst>
                <a:ext uri="{FF2B5EF4-FFF2-40B4-BE49-F238E27FC236}">
                  <a16:creationId xmlns:a16="http://schemas.microsoft.com/office/drawing/2014/main" id="{CAE09D10-CD8E-E87B-2326-2C9BA5DF8E40}"/>
                </a:ext>
              </a:extLst>
            </p:cNvPr>
            <p:cNvSpPr/>
            <p:nvPr/>
          </p:nvSpPr>
          <p:spPr>
            <a:xfrm>
              <a:off x="2578100" y="4622800"/>
              <a:ext cx="2171700" cy="1473200"/>
            </a:xfrm>
            <a:custGeom>
              <a:avLst/>
              <a:gdLst>
                <a:gd name="connsiteX0" fmla="*/ 419100 w 2171700"/>
                <a:gd name="connsiteY0" fmla="*/ 12700 h 1473200"/>
                <a:gd name="connsiteX1" fmla="*/ 0 w 2171700"/>
                <a:gd name="connsiteY1" fmla="*/ 711200 h 1473200"/>
                <a:gd name="connsiteX2" fmla="*/ 0 w 2171700"/>
                <a:gd name="connsiteY2" fmla="*/ 1473200 h 1473200"/>
                <a:gd name="connsiteX3" fmla="*/ 2171700 w 2171700"/>
                <a:gd name="connsiteY3" fmla="*/ 1473200 h 1473200"/>
                <a:gd name="connsiteX4" fmla="*/ 2171700 w 2171700"/>
                <a:gd name="connsiteY4" fmla="*/ 711200 h 1473200"/>
                <a:gd name="connsiteX5" fmla="*/ 1739900 w 2171700"/>
                <a:gd name="connsiteY5" fmla="*/ 0 h 1473200"/>
                <a:gd name="connsiteX6" fmla="*/ 419100 w 2171700"/>
                <a:gd name="connsiteY6" fmla="*/ 12700 h 147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1700" h="1473200">
                  <a:moveTo>
                    <a:pt x="419100" y="12700"/>
                  </a:moveTo>
                  <a:lnTo>
                    <a:pt x="0" y="711200"/>
                  </a:lnTo>
                  <a:lnTo>
                    <a:pt x="0" y="1473200"/>
                  </a:lnTo>
                  <a:lnTo>
                    <a:pt x="2171700" y="1473200"/>
                  </a:lnTo>
                  <a:lnTo>
                    <a:pt x="2171700" y="711200"/>
                  </a:lnTo>
                  <a:lnTo>
                    <a:pt x="1739900" y="0"/>
                  </a:lnTo>
                  <a:lnTo>
                    <a:pt x="419100" y="12700"/>
                  </a:lnTo>
                  <a:close/>
                </a:path>
              </a:pathLst>
            </a:custGeom>
            <a:solidFill>
              <a:srgbClr val="D8D5C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8D5CF"/>
                </a:solidFill>
              </a:endParaRPr>
            </a:p>
          </p:txBody>
        </p:sp>
        <p:pic>
          <p:nvPicPr>
            <p:cNvPr id="9" name="図 8" descr="アイコン&#10;&#10;自動的に生成された説明">
              <a:extLst>
                <a:ext uri="{FF2B5EF4-FFF2-40B4-BE49-F238E27FC236}">
                  <a16:creationId xmlns:a16="http://schemas.microsoft.com/office/drawing/2014/main" id="{B9829E23-4303-67A5-81F9-F30315C9BF5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421250" y="4163400"/>
              <a:ext cx="2438400" cy="2438400"/>
            </a:xfrm>
            <a:prstGeom prst="rect">
              <a:avLst/>
            </a:prstGeom>
          </p:spPr>
        </p:pic>
      </p:grpSp>
      <p:sp>
        <p:nvSpPr>
          <p:cNvPr id="10" name="フリーフォーム: 図形 9">
            <a:extLst>
              <a:ext uri="{FF2B5EF4-FFF2-40B4-BE49-F238E27FC236}">
                <a16:creationId xmlns:a16="http://schemas.microsoft.com/office/drawing/2014/main" id="{9EB30BFB-095F-C43C-E1A6-B2BC60099B22}"/>
              </a:ext>
            </a:extLst>
          </p:cNvPr>
          <p:cNvSpPr/>
          <p:nvPr/>
        </p:nvSpPr>
        <p:spPr>
          <a:xfrm>
            <a:off x="7833705" y="4688847"/>
            <a:ext cx="1778000" cy="241574"/>
          </a:xfrm>
          <a:custGeom>
            <a:avLst/>
            <a:gdLst>
              <a:gd name="connsiteX0" fmla="*/ 1778000 w 1778000"/>
              <a:gd name="connsiteY0" fmla="*/ 203474 h 241574"/>
              <a:gd name="connsiteX1" fmla="*/ 685800 w 1778000"/>
              <a:gd name="connsiteY1" fmla="*/ 274 h 241574"/>
              <a:gd name="connsiteX2" fmla="*/ 0 w 1778000"/>
              <a:gd name="connsiteY2" fmla="*/ 241574 h 241574"/>
            </a:gdLst>
            <a:ahLst/>
            <a:cxnLst>
              <a:cxn ang="0">
                <a:pos x="connsiteX0" y="connsiteY0"/>
              </a:cxn>
              <a:cxn ang="0">
                <a:pos x="connsiteX1" y="connsiteY1"/>
              </a:cxn>
              <a:cxn ang="0">
                <a:pos x="connsiteX2" y="connsiteY2"/>
              </a:cxn>
            </a:cxnLst>
            <a:rect l="l" t="t" r="r" b="b"/>
            <a:pathLst>
              <a:path w="1778000" h="241574">
                <a:moveTo>
                  <a:pt x="1778000" y="203474"/>
                </a:moveTo>
                <a:cubicBezTo>
                  <a:pt x="1380066" y="98699"/>
                  <a:pt x="982133" y="-6076"/>
                  <a:pt x="685800" y="274"/>
                </a:cubicBezTo>
                <a:cubicBezTo>
                  <a:pt x="389467" y="6624"/>
                  <a:pt x="194733" y="124099"/>
                  <a:pt x="0" y="241574"/>
                </a:cubicBezTo>
              </a:path>
            </a:pathLst>
          </a:custGeom>
          <a:noFill/>
          <a:ln w="76200">
            <a:solidFill>
              <a:srgbClr val="2683C6">
                <a:alpha val="50196"/>
              </a:srgbClr>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D923152-4A97-163D-16C1-C0DA56B29FB7}"/>
              </a:ext>
            </a:extLst>
          </p:cNvPr>
          <p:cNvSpPr txBox="1"/>
          <p:nvPr/>
        </p:nvSpPr>
        <p:spPr>
          <a:xfrm>
            <a:off x="5466353" y="5752784"/>
            <a:ext cx="3834498" cy="707886"/>
          </a:xfrm>
          <a:prstGeom prst="rect">
            <a:avLst/>
          </a:prstGeom>
          <a:noFill/>
        </p:spPr>
        <p:txBody>
          <a:bodyPr wrap="square">
            <a:spAutoFit/>
          </a:bodyPr>
          <a:lstStyle/>
          <a:p>
            <a:pPr algn="ctr">
              <a:lnSpc>
                <a:spcPct val="100000"/>
              </a:lnSpc>
            </a:pPr>
            <a:r>
              <a:rPr lang="en-US" altLang="ja-JP" sz="2000" b="1" dirty="0">
                <a:solidFill>
                  <a:srgbClr val="155F90"/>
                </a:solidFill>
                <a:latin typeface="+mj-lt"/>
              </a:rPr>
              <a:t>ECCS </a:t>
            </a:r>
            <a:r>
              <a:rPr lang="ja-JP" altLang="en-US" sz="2000" b="1" dirty="0">
                <a:solidFill>
                  <a:srgbClr val="155F90"/>
                </a:solidFill>
                <a:latin typeface="+mj-lt"/>
              </a:rPr>
              <a:t>クラウドメールの</a:t>
            </a:r>
            <a:endParaRPr lang="en-US" altLang="ja-JP" sz="2000" b="1" dirty="0">
              <a:solidFill>
                <a:srgbClr val="155F90"/>
              </a:solidFill>
              <a:latin typeface="+mj-lt"/>
            </a:endParaRPr>
          </a:p>
          <a:p>
            <a:pPr algn="ctr">
              <a:lnSpc>
                <a:spcPct val="100000"/>
              </a:lnSpc>
            </a:pPr>
            <a:r>
              <a:rPr lang="ja-JP" altLang="en-US" sz="2000" b="1" dirty="0">
                <a:solidFill>
                  <a:srgbClr val="155F90"/>
                </a:solidFill>
                <a:latin typeface="+mj-lt"/>
              </a:rPr>
              <a:t>受信トレイ</a:t>
            </a:r>
            <a:endParaRPr lang="en-US" altLang="ja-JP" sz="2000" b="1" dirty="0">
              <a:solidFill>
                <a:srgbClr val="155F90"/>
              </a:solidFill>
              <a:latin typeface="+mj-lt"/>
            </a:endParaRPr>
          </a:p>
        </p:txBody>
      </p:sp>
      <p:grpSp>
        <p:nvGrpSpPr>
          <p:cNvPr id="12" name="グループ化 11">
            <a:extLst>
              <a:ext uri="{FF2B5EF4-FFF2-40B4-BE49-F238E27FC236}">
                <a16:creationId xmlns:a16="http://schemas.microsoft.com/office/drawing/2014/main" id="{63FCF3F4-B4C5-EF97-858D-CB95EA30AC13}"/>
              </a:ext>
            </a:extLst>
          </p:cNvPr>
          <p:cNvGrpSpPr/>
          <p:nvPr/>
        </p:nvGrpSpPr>
        <p:grpSpPr>
          <a:xfrm>
            <a:off x="3142774" y="4673149"/>
            <a:ext cx="1201458" cy="1201458"/>
            <a:chOff x="2421250" y="4163400"/>
            <a:chExt cx="2438400" cy="2438400"/>
          </a:xfrm>
        </p:grpSpPr>
        <p:sp>
          <p:nvSpPr>
            <p:cNvPr id="13" name="フリーフォーム: 図形 12">
              <a:extLst>
                <a:ext uri="{FF2B5EF4-FFF2-40B4-BE49-F238E27FC236}">
                  <a16:creationId xmlns:a16="http://schemas.microsoft.com/office/drawing/2014/main" id="{AB88A3D6-19B1-1AB3-22F1-B434D0F7601B}"/>
                </a:ext>
              </a:extLst>
            </p:cNvPr>
            <p:cNvSpPr/>
            <p:nvPr/>
          </p:nvSpPr>
          <p:spPr>
            <a:xfrm>
              <a:off x="2578100" y="4622800"/>
              <a:ext cx="2171700" cy="1473200"/>
            </a:xfrm>
            <a:custGeom>
              <a:avLst/>
              <a:gdLst>
                <a:gd name="connsiteX0" fmla="*/ 419100 w 2171700"/>
                <a:gd name="connsiteY0" fmla="*/ 12700 h 1473200"/>
                <a:gd name="connsiteX1" fmla="*/ 0 w 2171700"/>
                <a:gd name="connsiteY1" fmla="*/ 711200 h 1473200"/>
                <a:gd name="connsiteX2" fmla="*/ 0 w 2171700"/>
                <a:gd name="connsiteY2" fmla="*/ 1473200 h 1473200"/>
                <a:gd name="connsiteX3" fmla="*/ 2171700 w 2171700"/>
                <a:gd name="connsiteY3" fmla="*/ 1473200 h 1473200"/>
                <a:gd name="connsiteX4" fmla="*/ 2171700 w 2171700"/>
                <a:gd name="connsiteY4" fmla="*/ 711200 h 1473200"/>
                <a:gd name="connsiteX5" fmla="*/ 1739900 w 2171700"/>
                <a:gd name="connsiteY5" fmla="*/ 0 h 1473200"/>
                <a:gd name="connsiteX6" fmla="*/ 419100 w 2171700"/>
                <a:gd name="connsiteY6" fmla="*/ 12700 h 147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1700" h="1473200">
                  <a:moveTo>
                    <a:pt x="419100" y="12700"/>
                  </a:moveTo>
                  <a:lnTo>
                    <a:pt x="0" y="711200"/>
                  </a:lnTo>
                  <a:lnTo>
                    <a:pt x="0" y="1473200"/>
                  </a:lnTo>
                  <a:lnTo>
                    <a:pt x="2171700" y="1473200"/>
                  </a:lnTo>
                  <a:lnTo>
                    <a:pt x="2171700" y="711200"/>
                  </a:lnTo>
                  <a:lnTo>
                    <a:pt x="1739900" y="0"/>
                  </a:lnTo>
                  <a:lnTo>
                    <a:pt x="419100" y="12700"/>
                  </a:lnTo>
                  <a:close/>
                </a:path>
              </a:pathLst>
            </a:custGeom>
            <a:solidFill>
              <a:srgbClr val="D8D5C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8D5CF"/>
                </a:solidFill>
              </a:endParaRPr>
            </a:p>
          </p:txBody>
        </p:sp>
        <p:pic>
          <p:nvPicPr>
            <p:cNvPr id="14" name="図 13" descr="アイコン&#10;&#10;自動的に生成された説明">
              <a:extLst>
                <a:ext uri="{FF2B5EF4-FFF2-40B4-BE49-F238E27FC236}">
                  <a16:creationId xmlns:a16="http://schemas.microsoft.com/office/drawing/2014/main" id="{6045AC65-D589-1318-3BAD-408209A4444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421250" y="4163400"/>
              <a:ext cx="2438400" cy="2438400"/>
            </a:xfrm>
            <a:prstGeom prst="rect">
              <a:avLst/>
            </a:prstGeom>
          </p:spPr>
        </p:pic>
      </p:grpSp>
      <p:sp>
        <p:nvSpPr>
          <p:cNvPr id="15" name="テキスト ボックス 14">
            <a:extLst>
              <a:ext uri="{FF2B5EF4-FFF2-40B4-BE49-F238E27FC236}">
                <a16:creationId xmlns:a16="http://schemas.microsoft.com/office/drawing/2014/main" id="{AE2060DC-18BE-A34D-6452-9E8124CD350A}"/>
              </a:ext>
            </a:extLst>
          </p:cNvPr>
          <p:cNvSpPr txBox="1"/>
          <p:nvPr/>
        </p:nvSpPr>
        <p:spPr>
          <a:xfrm>
            <a:off x="1837833" y="5752784"/>
            <a:ext cx="3834498" cy="707886"/>
          </a:xfrm>
          <a:prstGeom prst="rect">
            <a:avLst/>
          </a:prstGeom>
          <a:noFill/>
        </p:spPr>
        <p:txBody>
          <a:bodyPr wrap="square">
            <a:spAutoFit/>
          </a:bodyPr>
          <a:lstStyle/>
          <a:p>
            <a:pPr algn="ctr">
              <a:lnSpc>
                <a:spcPct val="100000"/>
              </a:lnSpc>
            </a:pPr>
            <a:r>
              <a:rPr lang="ja-JP" altLang="en-US" sz="2000" b="1" dirty="0">
                <a:solidFill>
                  <a:srgbClr val="155F90"/>
                </a:solidFill>
                <a:latin typeface="+mj-lt"/>
              </a:rPr>
              <a:t>日常的に利用する受信トレイ</a:t>
            </a:r>
            <a:endParaRPr lang="en-US" altLang="ja-JP" sz="2000" b="1" dirty="0">
              <a:solidFill>
                <a:srgbClr val="155F90"/>
              </a:solidFill>
              <a:latin typeface="+mj-lt"/>
            </a:endParaRPr>
          </a:p>
          <a:p>
            <a:pPr algn="ctr">
              <a:lnSpc>
                <a:spcPct val="100000"/>
              </a:lnSpc>
            </a:pPr>
            <a:r>
              <a:rPr lang="ja-JP" altLang="en-US" sz="2000" b="1" dirty="0">
                <a:solidFill>
                  <a:srgbClr val="155F90"/>
                </a:solidFill>
                <a:latin typeface="+mj-lt"/>
              </a:rPr>
              <a:t>（別のメールアドレス）</a:t>
            </a:r>
            <a:endParaRPr lang="en-US" altLang="ja-JP" sz="2000" b="1" dirty="0">
              <a:solidFill>
                <a:srgbClr val="155F90"/>
              </a:solidFill>
              <a:latin typeface="+mj-lt"/>
            </a:endParaRPr>
          </a:p>
        </p:txBody>
      </p:sp>
      <p:sp>
        <p:nvSpPr>
          <p:cNvPr id="16" name="フリーフォーム: 図形 15">
            <a:extLst>
              <a:ext uri="{FF2B5EF4-FFF2-40B4-BE49-F238E27FC236}">
                <a16:creationId xmlns:a16="http://schemas.microsoft.com/office/drawing/2014/main" id="{3FAF2F7A-D71C-C627-1964-35280F19C8E3}"/>
              </a:ext>
            </a:extLst>
          </p:cNvPr>
          <p:cNvSpPr/>
          <p:nvPr/>
        </p:nvSpPr>
        <p:spPr>
          <a:xfrm>
            <a:off x="4421516" y="4879925"/>
            <a:ext cx="2262555" cy="241574"/>
          </a:xfrm>
          <a:custGeom>
            <a:avLst/>
            <a:gdLst>
              <a:gd name="connsiteX0" fmla="*/ 1778000 w 1778000"/>
              <a:gd name="connsiteY0" fmla="*/ 203474 h 241574"/>
              <a:gd name="connsiteX1" fmla="*/ 685800 w 1778000"/>
              <a:gd name="connsiteY1" fmla="*/ 274 h 241574"/>
              <a:gd name="connsiteX2" fmla="*/ 0 w 1778000"/>
              <a:gd name="connsiteY2" fmla="*/ 241574 h 241574"/>
            </a:gdLst>
            <a:ahLst/>
            <a:cxnLst>
              <a:cxn ang="0">
                <a:pos x="connsiteX0" y="connsiteY0"/>
              </a:cxn>
              <a:cxn ang="0">
                <a:pos x="connsiteX1" y="connsiteY1"/>
              </a:cxn>
              <a:cxn ang="0">
                <a:pos x="connsiteX2" y="connsiteY2"/>
              </a:cxn>
            </a:cxnLst>
            <a:rect l="l" t="t" r="r" b="b"/>
            <a:pathLst>
              <a:path w="1778000" h="241574">
                <a:moveTo>
                  <a:pt x="1778000" y="203474"/>
                </a:moveTo>
                <a:cubicBezTo>
                  <a:pt x="1380066" y="98699"/>
                  <a:pt x="982133" y="-6076"/>
                  <a:pt x="685800" y="274"/>
                </a:cubicBezTo>
                <a:cubicBezTo>
                  <a:pt x="389467" y="6624"/>
                  <a:pt x="194733" y="124099"/>
                  <a:pt x="0" y="241574"/>
                </a:cubicBezTo>
              </a:path>
            </a:pathLst>
          </a:custGeom>
          <a:noFill/>
          <a:ln w="76200">
            <a:solidFill>
              <a:srgbClr val="2683C6">
                <a:alpha val="50196"/>
              </a:srgbClr>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 name="図 16" descr="アイコン&#10;&#10;自動的に生成された説明">
            <a:extLst>
              <a:ext uri="{FF2B5EF4-FFF2-40B4-BE49-F238E27FC236}">
                <a16:creationId xmlns:a16="http://schemas.microsoft.com/office/drawing/2014/main" id="{2E49B083-25F5-5DD1-ADEE-F7E5B5B6357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424305">
            <a:off x="5112518" y="4103768"/>
            <a:ext cx="1268102" cy="1268102"/>
          </a:xfrm>
          <a:prstGeom prst="rect">
            <a:avLst/>
          </a:prstGeom>
        </p:spPr>
      </p:pic>
      <p:sp>
        <p:nvSpPr>
          <p:cNvPr id="18" name="テキスト ボックス 17">
            <a:extLst>
              <a:ext uri="{FF2B5EF4-FFF2-40B4-BE49-F238E27FC236}">
                <a16:creationId xmlns:a16="http://schemas.microsoft.com/office/drawing/2014/main" id="{2A901058-9EC9-A3B5-8C09-108B8884F96D}"/>
              </a:ext>
            </a:extLst>
          </p:cNvPr>
          <p:cNvSpPr txBox="1"/>
          <p:nvPr/>
        </p:nvSpPr>
        <p:spPr>
          <a:xfrm rot="319849">
            <a:off x="3859467" y="4996250"/>
            <a:ext cx="3834498" cy="461665"/>
          </a:xfrm>
          <a:prstGeom prst="rect">
            <a:avLst/>
          </a:prstGeom>
          <a:noFill/>
        </p:spPr>
        <p:txBody>
          <a:bodyPr wrap="square">
            <a:spAutoFit/>
          </a:bodyPr>
          <a:lstStyle/>
          <a:p>
            <a:pPr algn="ctr">
              <a:lnSpc>
                <a:spcPct val="100000"/>
              </a:lnSpc>
            </a:pPr>
            <a:r>
              <a:rPr lang="ja-JP" altLang="en-US" sz="2400" b="1" dirty="0">
                <a:solidFill>
                  <a:srgbClr val="155F90"/>
                </a:solidFill>
                <a:latin typeface="+mj-lt"/>
              </a:rPr>
              <a:t>転送設定</a:t>
            </a:r>
            <a:endParaRPr lang="en-US" altLang="ja-JP" sz="2400" b="1" dirty="0">
              <a:solidFill>
                <a:srgbClr val="155F90"/>
              </a:solidFill>
              <a:latin typeface="+mj-lt"/>
            </a:endParaRPr>
          </a:p>
        </p:txBody>
      </p:sp>
      <p:pic>
        <p:nvPicPr>
          <p:cNvPr id="19" name="図 18" descr="アイコン&#10;&#10;自動的に生成された説明">
            <a:extLst>
              <a:ext uri="{FF2B5EF4-FFF2-40B4-BE49-F238E27FC236}">
                <a16:creationId xmlns:a16="http://schemas.microsoft.com/office/drawing/2014/main" id="{C5D4EC6A-A29F-1E44-584F-CBA92B41F81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424305">
            <a:off x="8803742" y="4054796"/>
            <a:ext cx="1268102" cy="1268102"/>
          </a:xfrm>
          <a:prstGeom prst="rect">
            <a:avLst/>
          </a:prstGeom>
        </p:spPr>
      </p:pic>
      <p:sp>
        <p:nvSpPr>
          <p:cNvPr id="20" name="テキスト ボックス 19">
            <a:extLst>
              <a:ext uri="{FF2B5EF4-FFF2-40B4-BE49-F238E27FC236}">
                <a16:creationId xmlns:a16="http://schemas.microsoft.com/office/drawing/2014/main" id="{0E998B5D-6995-6C00-0FA6-BFEB99420C71}"/>
              </a:ext>
            </a:extLst>
          </p:cNvPr>
          <p:cNvSpPr txBox="1"/>
          <p:nvPr/>
        </p:nvSpPr>
        <p:spPr>
          <a:xfrm rot="319849">
            <a:off x="8109632" y="5050579"/>
            <a:ext cx="3834498" cy="369332"/>
          </a:xfrm>
          <a:prstGeom prst="rect">
            <a:avLst/>
          </a:prstGeom>
          <a:noFill/>
        </p:spPr>
        <p:txBody>
          <a:bodyPr wrap="square">
            <a:spAutoFit/>
          </a:bodyPr>
          <a:lstStyle/>
          <a:p>
            <a:pPr algn="ctr">
              <a:lnSpc>
                <a:spcPct val="100000"/>
              </a:lnSpc>
            </a:pPr>
            <a:r>
              <a:rPr lang="en-US" altLang="ja-JP" b="1" dirty="0">
                <a:solidFill>
                  <a:srgbClr val="155F90"/>
                </a:solidFill>
                <a:latin typeface="+mj-lt"/>
              </a:rPr>
              <a:t>ECCS </a:t>
            </a:r>
            <a:r>
              <a:rPr lang="ja-JP" altLang="en-US" b="1" dirty="0">
                <a:solidFill>
                  <a:srgbClr val="155F90"/>
                </a:solidFill>
                <a:latin typeface="+mj-lt"/>
              </a:rPr>
              <a:t>クラウドメール宛のメール</a:t>
            </a:r>
            <a:endParaRPr lang="en-US" altLang="ja-JP" b="1" dirty="0">
              <a:solidFill>
                <a:srgbClr val="155F90"/>
              </a:solidFill>
              <a:latin typeface="+mj-lt"/>
            </a:endParaRPr>
          </a:p>
        </p:txBody>
      </p:sp>
    </p:spTree>
    <p:extLst>
      <p:ext uri="{BB962C8B-B14F-4D97-AF65-F5344CB8AC3E}">
        <p14:creationId xmlns:p14="http://schemas.microsoft.com/office/powerpoint/2010/main" val="1349418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9CD64F-CA5F-14CC-6BF9-526AA811C75C}"/>
              </a:ext>
            </a:extLst>
          </p:cNvPr>
          <p:cNvSpPr>
            <a:spLocks noGrp="1"/>
          </p:cNvSpPr>
          <p:nvPr>
            <p:ph type="title"/>
          </p:nvPr>
        </p:nvSpPr>
        <p:spPr/>
        <p:txBody>
          <a:bodyPr>
            <a:normAutofit/>
          </a:bodyPr>
          <a:lstStyle/>
          <a:p>
            <a:r>
              <a:rPr kumimoji="1" lang="en-US" altLang="ja-JP" dirty="0"/>
              <a:t>ECCS </a:t>
            </a:r>
            <a:r>
              <a:rPr kumimoji="1" lang="ja-JP" altLang="en-US" dirty="0"/>
              <a:t>クラウドメールのアドレスを変更する</a:t>
            </a:r>
          </a:p>
        </p:txBody>
      </p:sp>
      <p:sp>
        <p:nvSpPr>
          <p:cNvPr id="3" name="コンテンツ プレースホルダー 2">
            <a:extLst>
              <a:ext uri="{FF2B5EF4-FFF2-40B4-BE49-F238E27FC236}">
                <a16:creationId xmlns:a16="http://schemas.microsoft.com/office/drawing/2014/main" id="{AEFB3048-F9CF-A807-A4F4-10547D4E3F66}"/>
              </a:ext>
            </a:extLst>
          </p:cNvPr>
          <p:cNvSpPr>
            <a:spLocks noGrp="1"/>
          </p:cNvSpPr>
          <p:nvPr>
            <p:ph idx="1"/>
          </p:nvPr>
        </p:nvSpPr>
        <p:spPr/>
        <p:txBody>
          <a:bodyPr>
            <a:normAutofit/>
          </a:bodyPr>
          <a:lstStyle/>
          <a:p>
            <a:pPr marL="457200" indent="-457200">
              <a:lnSpc>
                <a:spcPct val="120000"/>
              </a:lnSpc>
              <a:buFont typeface="+mj-lt"/>
              <a:buAutoNum type="arabicPeriod"/>
            </a:pPr>
            <a:r>
              <a:rPr lang="en-US" altLang="ja-JP" sz="2000" dirty="0" err="1">
                <a:latin typeface="+mn-ea"/>
              </a:rPr>
              <a:t>UTokyo</a:t>
            </a:r>
            <a:r>
              <a:rPr lang="en-US" altLang="ja-JP" sz="2000" dirty="0">
                <a:latin typeface="+mn-ea"/>
              </a:rPr>
              <a:t> Account </a:t>
            </a:r>
            <a:r>
              <a:rPr lang="ja-JP" altLang="en-US" sz="2000" dirty="0">
                <a:latin typeface="+mn-ea"/>
              </a:rPr>
              <a:t>利用者メニューにアクセスしてください</a:t>
            </a:r>
            <a:endParaRPr lang="en-US" altLang="ja-JP" sz="2000" dirty="0">
              <a:latin typeface="+mn-ea"/>
            </a:endParaRPr>
          </a:p>
          <a:p>
            <a:pPr lvl="1">
              <a:lnSpc>
                <a:spcPct val="120000"/>
              </a:lnSpc>
            </a:pPr>
            <a:r>
              <a:rPr lang="ja-JP" altLang="en-US" sz="1600" dirty="0">
                <a:latin typeface="+mn-ea"/>
              </a:rPr>
              <a:t>このログイン時に入力するのは共通</a:t>
            </a:r>
            <a:r>
              <a:rPr lang="en-US" altLang="ja-JP" sz="1600" dirty="0">
                <a:latin typeface="+mn-ea"/>
              </a:rPr>
              <a:t>ID10</a:t>
            </a:r>
            <a:r>
              <a:rPr lang="ja-JP" altLang="en-US" sz="1600" dirty="0">
                <a:latin typeface="+mn-ea"/>
              </a:rPr>
              <a:t>桁のみです（</a:t>
            </a:r>
            <a:r>
              <a:rPr lang="en-US" altLang="ja-JP" sz="1600" dirty="0">
                <a:latin typeface="+mn-ea"/>
              </a:rPr>
              <a:t>@utac </a:t>
            </a:r>
            <a:r>
              <a:rPr lang="ja-JP" altLang="en-US" sz="1600" dirty="0">
                <a:latin typeface="+mn-ea"/>
              </a:rPr>
              <a:t>以下は不要です）</a:t>
            </a:r>
            <a:endParaRPr lang="en-US" altLang="ja-JP" sz="1600" dirty="0">
              <a:latin typeface="+mn-ea"/>
            </a:endParaRPr>
          </a:p>
          <a:p>
            <a:pPr marL="457200" indent="-457200">
              <a:lnSpc>
                <a:spcPct val="120000"/>
              </a:lnSpc>
              <a:buFont typeface="+mj-lt"/>
              <a:buAutoNum type="arabicPeriod"/>
            </a:pPr>
            <a:r>
              <a:rPr lang="ja-JP" altLang="en-US" sz="2000" dirty="0">
                <a:latin typeface="+mn-ea"/>
              </a:rPr>
              <a:t>「</a:t>
            </a:r>
            <a:r>
              <a:rPr lang="en-US" altLang="ja-JP" sz="2000" dirty="0">
                <a:latin typeface="+mn-ea"/>
              </a:rPr>
              <a:t>ECCS</a:t>
            </a:r>
            <a:r>
              <a:rPr lang="ja-JP" altLang="en-US" sz="2000" dirty="0">
                <a:latin typeface="+mn-ea"/>
              </a:rPr>
              <a:t>クラウドメール」をクリックしてください</a:t>
            </a:r>
            <a:endParaRPr lang="en-US" altLang="ja-JP" sz="2000" dirty="0">
              <a:latin typeface="+mn-ea"/>
            </a:endParaRPr>
          </a:p>
          <a:p>
            <a:pPr marL="457200" indent="-457200">
              <a:lnSpc>
                <a:spcPct val="120000"/>
              </a:lnSpc>
              <a:buFont typeface="+mj-lt"/>
              <a:buAutoNum type="arabicPeriod"/>
            </a:pPr>
            <a:r>
              <a:rPr lang="ja-JP" altLang="en-US" sz="2000" dirty="0">
                <a:latin typeface="+mn-ea"/>
              </a:rPr>
              <a:t>任意のユーザーネーム（</a:t>
            </a:r>
            <a:r>
              <a:rPr lang="en-US" altLang="ja-JP" sz="2000" dirty="0">
                <a:latin typeface="+mn-ea"/>
              </a:rPr>
              <a:t>@</a:t>
            </a:r>
            <a:r>
              <a:rPr lang="ja-JP" altLang="en-US" sz="2000" dirty="0">
                <a:latin typeface="+mn-ea"/>
              </a:rPr>
              <a:t>以前の文字列）を入力し「保存」を押してください</a:t>
            </a:r>
            <a:endParaRPr lang="en-US" altLang="ja-JP" sz="2000" dirty="0">
              <a:latin typeface="+mn-ea"/>
            </a:endParaRPr>
          </a:p>
          <a:p>
            <a:pPr marL="457200" indent="-457200">
              <a:lnSpc>
                <a:spcPct val="120000"/>
              </a:lnSpc>
              <a:buFont typeface="+mj-lt"/>
              <a:buAutoNum type="arabicPeriod"/>
            </a:pPr>
            <a:r>
              <a:rPr lang="en-US" altLang="ja-JP" sz="2000" b="1" dirty="0">
                <a:solidFill>
                  <a:srgbClr val="FF0000"/>
                </a:solidFill>
                <a:latin typeface="+mn-ea"/>
              </a:rPr>
              <a:t>40</a:t>
            </a:r>
            <a:r>
              <a:rPr lang="ja-JP" altLang="en-US" sz="2000" b="1" dirty="0">
                <a:solidFill>
                  <a:srgbClr val="FF0000"/>
                </a:solidFill>
                <a:latin typeface="+mn-ea"/>
              </a:rPr>
              <a:t>分以上待ってください</a:t>
            </a:r>
            <a:endParaRPr lang="en-US" altLang="ja-JP" sz="2000" b="1" dirty="0">
              <a:solidFill>
                <a:srgbClr val="FF0000"/>
              </a:solidFill>
              <a:latin typeface="+mn-ea"/>
            </a:endParaRPr>
          </a:p>
          <a:p>
            <a:pPr>
              <a:lnSpc>
                <a:spcPct val="120000"/>
              </a:lnSpc>
            </a:pPr>
            <a:endParaRPr kumimoji="1" lang="ja-JP" altLang="en-US" sz="2000" dirty="0">
              <a:latin typeface="+mn-ea"/>
            </a:endParaRPr>
          </a:p>
        </p:txBody>
      </p:sp>
      <p:sp>
        <p:nvSpPr>
          <p:cNvPr id="4" name="日付プレースホルダー 3">
            <a:extLst>
              <a:ext uri="{FF2B5EF4-FFF2-40B4-BE49-F238E27FC236}">
                <a16:creationId xmlns:a16="http://schemas.microsoft.com/office/drawing/2014/main" id="{28CE5828-AB35-0219-9420-F979F4B413D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3EC68D06-8A0A-E736-FA50-6D1F95B3B0F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83AFB3FE-7373-238A-AD14-1C6A3D732FFC}"/>
              </a:ext>
            </a:extLst>
          </p:cNvPr>
          <p:cNvSpPr>
            <a:spLocks noGrp="1"/>
          </p:cNvSpPr>
          <p:nvPr>
            <p:ph type="sldNum" sz="quarter" idx="12"/>
          </p:nvPr>
        </p:nvSpPr>
        <p:spPr/>
        <p:txBody>
          <a:bodyPr/>
          <a:lstStyle/>
          <a:p>
            <a:fld id="{238D974C-B194-4AA9-B594-062E052A82EF}" type="slidenum">
              <a:rPr kumimoji="1" lang="ja-JP" altLang="en-US" smtClean="0"/>
              <a:t>32</a:t>
            </a:fld>
            <a:endParaRPr kumimoji="1" lang="ja-JP" altLang="en-US"/>
          </a:p>
        </p:txBody>
      </p:sp>
      <p:sp>
        <p:nvSpPr>
          <p:cNvPr id="8" name="正方形/長方形 7">
            <a:extLst>
              <a:ext uri="{FF2B5EF4-FFF2-40B4-BE49-F238E27FC236}">
                <a16:creationId xmlns:a16="http://schemas.microsoft.com/office/drawing/2014/main" id="{75661B58-813A-E6EE-1CEA-AF6716718A1F}"/>
              </a:ext>
            </a:extLst>
          </p:cNvPr>
          <p:cNvSpPr/>
          <p:nvPr/>
        </p:nvSpPr>
        <p:spPr>
          <a:xfrm>
            <a:off x="2933700" y="3657600"/>
            <a:ext cx="8420100" cy="2716649"/>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8081557-03AC-2557-3A98-7BFA7F89E23F}"/>
              </a:ext>
            </a:extLst>
          </p:cNvPr>
          <p:cNvSpPr txBox="1"/>
          <p:nvPr/>
        </p:nvSpPr>
        <p:spPr>
          <a:xfrm>
            <a:off x="3038474" y="3714750"/>
            <a:ext cx="8220075" cy="2554545"/>
          </a:xfrm>
          <a:prstGeom prst="rect">
            <a:avLst/>
          </a:prstGeom>
          <a:noFill/>
        </p:spPr>
        <p:txBody>
          <a:bodyPr wrap="square">
            <a:spAutoFit/>
          </a:bodyPr>
          <a:lstStyle/>
          <a:p>
            <a:r>
              <a:rPr lang="en-US" altLang="ja-JP" sz="2000" b="1" dirty="0"/>
              <a:t>Username </a:t>
            </a:r>
            <a:r>
              <a:rPr lang="en-US" altLang="ja-JP" sz="2000" dirty="0"/>
              <a:t>(string before @) </a:t>
            </a:r>
            <a:r>
              <a:rPr lang="en-US" altLang="ja-JP" sz="2000" b="1" dirty="0"/>
              <a:t>Requirements</a:t>
            </a:r>
          </a:p>
          <a:p>
            <a:pPr marL="285750" indent="-285750">
              <a:buFont typeface="Arial" panose="020B0604020202020204" pitchFamily="34" charset="0"/>
              <a:buChar char="•"/>
            </a:pPr>
            <a:r>
              <a:rPr lang="ja-JP" altLang="en-US" sz="2000" dirty="0"/>
              <a:t>使用できるのは小文字英字，数字，ハイフンです：</a:t>
            </a:r>
            <a:r>
              <a:rPr lang="en-US" altLang="ja-JP" sz="2000" dirty="0"/>
              <a:t> </a:t>
            </a:r>
            <a:r>
              <a:rPr lang="en-US" altLang="ja-JP" sz="2000" b="1" spc="300" dirty="0">
                <a:solidFill>
                  <a:srgbClr val="155F90"/>
                </a:solidFill>
              </a:rPr>
              <a:t>abcdefghijklmnopqrstuvwxyz0123456789-</a:t>
            </a:r>
          </a:p>
          <a:p>
            <a:pPr marL="285750" indent="-285750">
              <a:buFont typeface="Arial" panose="020B0604020202020204" pitchFamily="34" charset="0"/>
              <a:buChar char="•"/>
            </a:pPr>
            <a:r>
              <a:rPr lang="ja-JP" altLang="en-US" sz="2000" dirty="0"/>
              <a:t>既に他のユーザが利用している（利用したことがある）ものは設定できません</a:t>
            </a:r>
            <a:endParaRPr lang="en-US" altLang="ja-JP" sz="2000" dirty="0"/>
          </a:p>
          <a:p>
            <a:pPr marL="285750" indent="-285750">
              <a:buFont typeface="Arial" panose="020B0604020202020204" pitchFamily="34" charset="0"/>
              <a:buChar char="•"/>
            </a:pPr>
            <a:r>
              <a:rPr lang="ja-JP" altLang="en-US" sz="2000" dirty="0"/>
              <a:t>管理上の理由から設定できない文字列があります</a:t>
            </a:r>
            <a:endParaRPr lang="en-US" altLang="ja-JP" sz="2000" dirty="0"/>
          </a:p>
          <a:p>
            <a:pPr marL="285750" indent="-285750">
              <a:buFont typeface="Arial" panose="020B0604020202020204" pitchFamily="34" charset="0"/>
              <a:buChar char="•"/>
            </a:pPr>
            <a:r>
              <a:rPr lang="ja-JP" altLang="en-US" sz="2000" dirty="0"/>
              <a:t>何度でも変更可能ですが，一度変更したメールアドレスは変更後の</a:t>
            </a:r>
            <a:r>
              <a:rPr lang="en-US" altLang="ja-JP" sz="2000" dirty="0"/>
              <a:t>30</a:t>
            </a:r>
            <a:r>
              <a:rPr lang="ja-JP" altLang="en-US" sz="2000" dirty="0"/>
              <a:t>日間は変更できません．</a:t>
            </a:r>
            <a:endParaRPr lang="en-US" altLang="ja-JP" sz="2000" dirty="0"/>
          </a:p>
        </p:txBody>
      </p:sp>
    </p:spTree>
    <p:extLst>
      <p:ext uri="{BB962C8B-B14F-4D97-AF65-F5344CB8AC3E}">
        <p14:creationId xmlns:p14="http://schemas.microsoft.com/office/powerpoint/2010/main" val="3874856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F8C0B898-2F24-6E92-6F2F-73588343D7B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469619" y="1989909"/>
            <a:ext cx="6079316" cy="2465976"/>
          </a:xfrm>
          <a:prstGeom prst="rect">
            <a:avLst/>
          </a:prstGeom>
        </p:spPr>
      </p:pic>
      <p:sp>
        <p:nvSpPr>
          <p:cNvPr id="2" name="タイトル 1">
            <a:extLst>
              <a:ext uri="{FF2B5EF4-FFF2-40B4-BE49-F238E27FC236}">
                <a16:creationId xmlns:a16="http://schemas.microsoft.com/office/drawing/2014/main" id="{6E7B9069-78C1-03A0-EF02-AAFB40A9B563}"/>
              </a:ext>
            </a:extLst>
          </p:cNvPr>
          <p:cNvSpPr>
            <a:spLocks noGrp="1"/>
          </p:cNvSpPr>
          <p:nvPr>
            <p:ph type="title"/>
          </p:nvPr>
        </p:nvSpPr>
        <p:spPr/>
        <p:txBody>
          <a:bodyPr/>
          <a:lstStyle/>
          <a:p>
            <a:r>
              <a:rPr kumimoji="1" lang="en-US" altLang="ja-JP" dirty="0"/>
              <a:t>ECCS </a:t>
            </a:r>
            <a:r>
              <a:rPr kumimoji="1" lang="ja-JP" altLang="en-US" dirty="0"/>
              <a:t>クラウドメールへのサインイン</a:t>
            </a:r>
          </a:p>
        </p:txBody>
      </p:sp>
      <p:sp>
        <p:nvSpPr>
          <p:cNvPr id="3" name="コンテンツ プレースホルダー 2">
            <a:extLst>
              <a:ext uri="{FF2B5EF4-FFF2-40B4-BE49-F238E27FC236}">
                <a16:creationId xmlns:a16="http://schemas.microsoft.com/office/drawing/2014/main" id="{E5CD050B-2E5D-03C3-70B7-20D06F483B28}"/>
              </a:ext>
            </a:extLst>
          </p:cNvPr>
          <p:cNvSpPr>
            <a:spLocks noGrp="1"/>
          </p:cNvSpPr>
          <p:nvPr>
            <p:ph idx="1"/>
          </p:nvPr>
        </p:nvSpPr>
        <p:spPr/>
        <p:txBody>
          <a:bodyPr>
            <a:normAutofit/>
          </a:bodyPr>
          <a:lstStyle/>
          <a:p>
            <a:r>
              <a:rPr lang="ja-JP" altLang="en-US" sz="2800" b="1" dirty="0">
                <a:solidFill>
                  <a:srgbClr val="FF0000"/>
                </a:solidFill>
              </a:rPr>
              <a:t>変更後</a:t>
            </a:r>
            <a:r>
              <a:rPr lang="ja-JP" altLang="en-US" sz="2800" dirty="0"/>
              <a:t>のメールアドレスを入力し，次へ</a:t>
            </a:r>
            <a:endParaRPr lang="en-US" altLang="ja-JP" sz="2800" dirty="0"/>
          </a:p>
          <a:p>
            <a:pPr marL="0" indent="0">
              <a:buNone/>
            </a:pPr>
            <a:endParaRPr lang="en-US" altLang="ja-JP" dirty="0"/>
          </a:p>
          <a:p>
            <a:endParaRPr lang="en-US" altLang="ja-JP" sz="2800" dirty="0"/>
          </a:p>
          <a:p>
            <a:endParaRPr lang="en-US" altLang="ja-JP" dirty="0"/>
          </a:p>
          <a:p>
            <a:endParaRPr lang="en-US" altLang="ja-JP" sz="2800" dirty="0"/>
          </a:p>
          <a:p>
            <a:endParaRPr lang="en-US" altLang="ja-JP" dirty="0"/>
          </a:p>
          <a:p>
            <a:pPr marL="0" indent="0">
              <a:buNone/>
            </a:pPr>
            <a:endParaRPr lang="en-US" altLang="ja-JP" sz="2800" dirty="0"/>
          </a:p>
          <a:p>
            <a:r>
              <a:rPr lang="ja-JP" altLang="en-US" dirty="0"/>
              <a:t>サインイン後は，</a:t>
            </a:r>
            <a:r>
              <a:rPr lang="en-US" altLang="ja-JP" dirty="0"/>
              <a:t>Gmail </a:t>
            </a:r>
            <a:r>
              <a:rPr lang="ja-JP" altLang="en-US" dirty="0"/>
              <a:t>と同じように利用できます</a:t>
            </a:r>
            <a:endParaRPr kumimoji="1" lang="ja-JP" altLang="en-US" dirty="0"/>
          </a:p>
        </p:txBody>
      </p:sp>
      <p:sp>
        <p:nvSpPr>
          <p:cNvPr id="4" name="日付プレースホルダー 3">
            <a:extLst>
              <a:ext uri="{FF2B5EF4-FFF2-40B4-BE49-F238E27FC236}">
                <a16:creationId xmlns:a16="http://schemas.microsoft.com/office/drawing/2014/main" id="{72C65B1C-521E-F4FF-B5A3-8E338EDD41AC}"/>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5339EA56-4E00-C74F-5081-112C3E6A5395}"/>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FD944525-C279-C784-0B04-B42B8D62EF82}"/>
              </a:ext>
            </a:extLst>
          </p:cNvPr>
          <p:cNvSpPr>
            <a:spLocks noGrp="1"/>
          </p:cNvSpPr>
          <p:nvPr>
            <p:ph type="sldNum" sz="quarter" idx="12"/>
          </p:nvPr>
        </p:nvSpPr>
        <p:spPr/>
        <p:txBody>
          <a:bodyPr/>
          <a:lstStyle/>
          <a:p>
            <a:fld id="{238D974C-B194-4AA9-B594-062E052A82EF}" type="slidenum">
              <a:rPr kumimoji="1" lang="ja-JP" altLang="en-US" smtClean="0"/>
              <a:t>33</a:t>
            </a:fld>
            <a:endParaRPr kumimoji="1" lang="ja-JP" altLang="en-US"/>
          </a:p>
        </p:txBody>
      </p:sp>
      <p:sp>
        <p:nvSpPr>
          <p:cNvPr id="8" name="四角形: 角を丸くする 7">
            <a:extLst>
              <a:ext uri="{FF2B5EF4-FFF2-40B4-BE49-F238E27FC236}">
                <a16:creationId xmlns:a16="http://schemas.microsoft.com/office/drawing/2014/main" id="{9C3E3448-D760-5D5D-B3F8-29409EACDFA9}"/>
              </a:ext>
            </a:extLst>
          </p:cNvPr>
          <p:cNvSpPr/>
          <p:nvPr/>
        </p:nvSpPr>
        <p:spPr>
          <a:xfrm>
            <a:off x="8565662" y="2546873"/>
            <a:ext cx="2854812" cy="553777"/>
          </a:xfrm>
          <a:prstGeom prst="roundRect">
            <a:avLst/>
          </a:prstGeom>
          <a:noFill/>
          <a:ln w="3810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22080DCD-77F3-B676-661C-1190AEB57D25}"/>
              </a:ext>
            </a:extLst>
          </p:cNvPr>
          <p:cNvSpPr txBox="1"/>
          <p:nvPr/>
        </p:nvSpPr>
        <p:spPr>
          <a:xfrm>
            <a:off x="1265275" y="1859816"/>
            <a:ext cx="4137670" cy="923330"/>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にサインインした状態でない場合には，サインイン画面に移ります．サインインしてください．</a:t>
            </a:r>
            <a:endParaRPr lang="ja-JP" altLang="en-US" dirty="0">
              <a:solidFill>
                <a:srgbClr val="155F90"/>
              </a:solidFill>
            </a:endParaRPr>
          </a:p>
        </p:txBody>
      </p:sp>
      <p:cxnSp>
        <p:nvCxnSpPr>
          <p:cNvPr id="12" name="直線コネクタ 11">
            <a:extLst>
              <a:ext uri="{FF2B5EF4-FFF2-40B4-BE49-F238E27FC236}">
                <a16:creationId xmlns:a16="http://schemas.microsoft.com/office/drawing/2014/main" id="{95E5BC22-344F-692D-BE8F-9B63DA2303BD}"/>
              </a:ext>
            </a:extLst>
          </p:cNvPr>
          <p:cNvCxnSpPr>
            <a:cxnSpLocks/>
          </p:cNvCxnSpPr>
          <p:nvPr/>
        </p:nvCxnSpPr>
        <p:spPr>
          <a:xfrm>
            <a:off x="1108618" y="1621968"/>
            <a:ext cx="1155611"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テキスト ボックス 12">
            <a:extLst>
              <a:ext uri="{FF2B5EF4-FFF2-40B4-BE49-F238E27FC236}">
                <a16:creationId xmlns:a16="http://schemas.microsoft.com/office/drawing/2014/main" id="{ECAD5CF4-E2C7-60E8-C81E-A0100C2E2D0A}"/>
              </a:ext>
            </a:extLst>
          </p:cNvPr>
          <p:cNvSpPr txBox="1"/>
          <p:nvPr/>
        </p:nvSpPr>
        <p:spPr>
          <a:xfrm>
            <a:off x="1378857" y="4069419"/>
            <a:ext cx="3955138" cy="461665"/>
          </a:xfrm>
          <a:prstGeom prst="rect">
            <a:avLst/>
          </a:prstGeom>
          <a:noFill/>
        </p:spPr>
        <p:txBody>
          <a:bodyPr wrap="square">
            <a:spAutoFit/>
          </a:bodyPr>
          <a:lstStyle/>
          <a:p>
            <a:r>
              <a:rPr lang="ja-JP" altLang="en-US" sz="2400" dirty="0">
                <a:hlinkClick r:id="rId3"/>
              </a:rPr>
              <a:t>https://mail.google.com/</a:t>
            </a:r>
            <a:endParaRPr lang="en-US" altLang="ja-JP" sz="2400" dirty="0"/>
          </a:p>
        </p:txBody>
      </p:sp>
      <p:cxnSp>
        <p:nvCxnSpPr>
          <p:cNvPr id="18" name="直線コネクタ 17">
            <a:extLst>
              <a:ext uri="{FF2B5EF4-FFF2-40B4-BE49-F238E27FC236}">
                <a16:creationId xmlns:a16="http://schemas.microsoft.com/office/drawing/2014/main" id="{211EE729-D0C5-EA3F-26A4-2A02F3498B70}"/>
              </a:ext>
            </a:extLst>
          </p:cNvPr>
          <p:cNvCxnSpPr>
            <a:cxnSpLocks/>
          </p:cNvCxnSpPr>
          <p:nvPr/>
        </p:nvCxnSpPr>
        <p:spPr>
          <a:xfrm>
            <a:off x="5382535" y="1621968"/>
            <a:ext cx="800552"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23" name="フリーフォーム: 図形 22">
            <a:extLst>
              <a:ext uri="{FF2B5EF4-FFF2-40B4-BE49-F238E27FC236}">
                <a16:creationId xmlns:a16="http://schemas.microsoft.com/office/drawing/2014/main" id="{03E07CD6-ACBC-462C-8B3B-6C5B91956192}"/>
              </a:ext>
            </a:extLst>
          </p:cNvPr>
          <p:cNvSpPr/>
          <p:nvPr/>
        </p:nvSpPr>
        <p:spPr>
          <a:xfrm>
            <a:off x="5747657" y="1640114"/>
            <a:ext cx="3352800" cy="885372"/>
          </a:xfrm>
          <a:custGeom>
            <a:avLst/>
            <a:gdLst>
              <a:gd name="connsiteX0" fmla="*/ 0 w 3352800"/>
              <a:gd name="connsiteY0" fmla="*/ 0 h 885372"/>
              <a:gd name="connsiteX1" fmla="*/ 0 w 3352800"/>
              <a:gd name="connsiteY1" fmla="*/ 188686 h 885372"/>
              <a:gd name="connsiteX2" fmla="*/ 3352800 w 3352800"/>
              <a:gd name="connsiteY2" fmla="*/ 188686 h 885372"/>
              <a:gd name="connsiteX3" fmla="*/ 3352800 w 3352800"/>
              <a:gd name="connsiteY3" fmla="*/ 885372 h 885372"/>
            </a:gdLst>
            <a:ahLst/>
            <a:cxnLst>
              <a:cxn ang="0">
                <a:pos x="connsiteX0" y="connsiteY0"/>
              </a:cxn>
              <a:cxn ang="0">
                <a:pos x="connsiteX1" y="connsiteY1"/>
              </a:cxn>
              <a:cxn ang="0">
                <a:pos x="connsiteX2" y="connsiteY2"/>
              </a:cxn>
              <a:cxn ang="0">
                <a:pos x="connsiteX3" y="connsiteY3"/>
              </a:cxn>
            </a:cxnLst>
            <a:rect l="l" t="t" r="r" b="b"/>
            <a:pathLst>
              <a:path w="3352800" h="885372">
                <a:moveTo>
                  <a:pt x="0" y="0"/>
                </a:moveTo>
                <a:lnTo>
                  <a:pt x="0" y="188686"/>
                </a:lnTo>
                <a:lnTo>
                  <a:pt x="3352800" y="188686"/>
                </a:lnTo>
                <a:lnTo>
                  <a:pt x="3352800" y="885372"/>
                </a:lnTo>
              </a:path>
            </a:pathLst>
          </a:custGeom>
          <a:noFill/>
          <a:ln w="38100">
            <a:solidFill>
              <a:srgbClr val="FF0000"/>
            </a:solidFill>
            <a:headEnd type="none" w="med" len="med"/>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127309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BC790E-6093-7F79-4D82-441A972FB27F}"/>
              </a:ext>
            </a:extLst>
          </p:cNvPr>
          <p:cNvSpPr>
            <a:spLocks noGrp="1"/>
          </p:cNvSpPr>
          <p:nvPr>
            <p:ph type="title"/>
          </p:nvPr>
        </p:nvSpPr>
        <p:spPr/>
        <p:txBody>
          <a:bodyPr/>
          <a:lstStyle/>
          <a:p>
            <a:r>
              <a:rPr kumimoji="1" lang="en-US" altLang="ja-JP" dirty="0"/>
              <a:t>Google </a:t>
            </a:r>
            <a:r>
              <a:rPr kumimoji="1" lang="ja-JP" altLang="en-US" dirty="0"/>
              <a:t>の各種サービス</a:t>
            </a:r>
          </a:p>
        </p:txBody>
      </p:sp>
      <p:sp>
        <p:nvSpPr>
          <p:cNvPr id="3" name="コンテンツ プレースホルダー 2">
            <a:extLst>
              <a:ext uri="{FF2B5EF4-FFF2-40B4-BE49-F238E27FC236}">
                <a16:creationId xmlns:a16="http://schemas.microsoft.com/office/drawing/2014/main" id="{A0C2FFAC-454D-489F-1AF3-6EDFDEBD1EE9}"/>
              </a:ext>
            </a:extLst>
          </p:cNvPr>
          <p:cNvSpPr>
            <a:spLocks noGrp="1"/>
          </p:cNvSpPr>
          <p:nvPr>
            <p:ph idx="1"/>
          </p:nvPr>
        </p:nvSpPr>
        <p:spPr>
          <a:xfrm>
            <a:off x="838200" y="1176077"/>
            <a:ext cx="7649817" cy="5174716"/>
          </a:xfrm>
        </p:spPr>
        <p:txBody>
          <a:bodyPr>
            <a:normAutofit/>
          </a:bodyPr>
          <a:lstStyle/>
          <a:p>
            <a:r>
              <a:rPr lang="en-US" altLang="ja-JP" b="1" dirty="0">
                <a:solidFill>
                  <a:srgbClr val="155F90"/>
                </a:solidFill>
              </a:rPr>
              <a:t>Gmail </a:t>
            </a:r>
            <a:r>
              <a:rPr lang="en-US" altLang="ja-JP" sz="2400" dirty="0"/>
              <a:t>– </a:t>
            </a:r>
            <a:r>
              <a:rPr lang="ja-JP" altLang="en-US" sz="2400" dirty="0"/>
              <a:t>電子メール</a:t>
            </a:r>
            <a:endParaRPr lang="en-US" altLang="ja-JP" dirty="0"/>
          </a:p>
          <a:p>
            <a:r>
              <a:rPr lang="en-US" altLang="ja-JP" b="1" dirty="0">
                <a:solidFill>
                  <a:srgbClr val="155F90"/>
                </a:solidFill>
              </a:rPr>
              <a:t>Calendar</a:t>
            </a:r>
            <a:r>
              <a:rPr lang="en-US" altLang="ja-JP" dirty="0"/>
              <a:t> </a:t>
            </a:r>
            <a:r>
              <a:rPr lang="en-US" altLang="ja-JP" sz="2400" dirty="0"/>
              <a:t>– </a:t>
            </a:r>
            <a:r>
              <a:rPr lang="ja-JP" altLang="en-US" sz="2400" dirty="0"/>
              <a:t>スケジュールの管理と共有</a:t>
            </a:r>
            <a:endParaRPr lang="en-US" altLang="ja-JP" sz="2400" dirty="0"/>
          </a:p>
          <a:p>
            <a:r>
              <a:rPr lang="en-US" altLang="ja-JP" b="1" dirty="0">
                <a:solidFill>
                  <a:srgbClr val="155F90"/>
                </a:solidFill>
              </a:rPr>
              <a:t>Drive</a:t>
            </a:r>
            <a:r>
              <a:rPr lang="en-US" altLang="ja-JP" dirty="0"/>
              <a:t> </a:t>
            </a:r>
            <a:r>
              <a:rPr lang="en-US" altLang="ja-JP" sz="2400" dirty="0"/>
              <a:t>– </a:t>
            </a:r>
            <a:r>
              <a:rPr lang="ja-JP" altLang="en-US" sz="2400" dirty="0"/>
              <a:t>クラウドにファイルを保存し共有</a:t>
            </a:r>
            <a:endParaRPr lang="en-US" altLang="ja-JP" sz="2400" dirty="0"/>
          </a:p>
          <a:p>
            <a:r>
              <a:rPr lang="en-US" altLang="ja-JP" b="1" dirty="0">
                <a:solidFill>
                  <a:srgbClr val="155F90"/>
                </a:solidFill>
              </a:rPr>
              <a:t>Docs/Sheets/Slides</a:t>
            </a:r>
          </a:p>
          <a:p>
            <a:pPr marL="0" indent="0" algn="r">
              <a:buNone/>
            </a:pPr>
            <a:r>
              <a:rPr lang="en-US" altLang="ja-JP" b="1" dirty="0">
                <a:solidFill>
                  <a:srgbClr val="155F90"/>
                </a:solidFill>
              </a:rPr>
              <a:t> </a:t>
            </a:r>
            <a:r>
              <a:rPr lang="en-US" altLang="ja-JP" sz="2400" dirty="0"/>
              <a:t>– </a:t>
            </a:r>
            <a:r>
              <a:rPr lang="ja-JP" altLang="en-US" sz="2400" dirty="0"/>
              <a:t>ドキュメントの作成と共有（共同作業）</a:t>
            </a:r>
            <a:endParaRPr lang="en-US" altLang="ja-JP" sz="2400" dirty="0"/>
          </a:p>
          <a:p>
            <a:r>
              <a:rPr lang="en-US" altLang="ja-JP" b="1" dirty="0">
                <a:solidFill>
                  <a:srgbClr val="155F90"/>
                </a:solidFill>
              </a:rPr>
              <a:t>Forms</a:t>
            </a:r>
            <a:r>
              <a:rPr lang="en-US" altLang="ja-JP" dirty="0"/>
              <a:t> </a:t>
            </a:r>
            <a:r>
              <a:rPr lang="en-US" altLang="ja-JP" sz="2400" dirty="0"/>
              <a:t>– </a:t>
            </a:r>
            <a:r>
              <a:rPr lang="ja-JP" altLang="en-US" sz="2400" dirty="0"/>
              <a:t>フォームを作成し回答を収集</a:t>
            </a:r>
            <a:endParaRPr lang="en-US" altLang="ja-JP" sz="2400" dirty="0"/>
          </a:p>
          <a:p>
            <a:r>
              <a:rPr lang="en-US" altLang="ja-JP" b="1" dirty="0">
                <a:solidFill>
                  <a:srgbClr val="155F90"/>
                </a:solidFill>
              </a:rPr>
              <a:t>Sites</a:t>
            </a:r>
            <a:r>
              <a:rPr lang="en-US" altLang="ja-JP" dirty="0"/>
              <a:t> </a:t>
            </a:r>
            <a:r>
              <a:rPr lang="en-US" altLang="ja-JP" sz="2400" dirty="0"/>
              <a:t>– </a:t>
            </a:r>
            <a:r>
              <a:rPr lang="ja-JP" altLang="en-US" sz="2400" dirty="0"/>
              <a:t>ウェブページを作成し公開</a:t>
            </a:r>
            <a:endParaRPr lang="en-US" altLang="ja-JP" sz="2400" dirty="0"/>
          </a:p>
          <a:p>
            <a:r>
              <a:rPr lang="en-US" altLang="ja-JP" b="1" dirty="0">
                <a:solidFill>
                  <a:srgbClr val="155F90"/>
                </a:solidFill>
              </a:rPr>
              <a:t>Classroom</a:t>
            </a:r>
            <a:r>
              <a:rPr lang="en-US" altLang="ja-JP" dirty="0"/>
              <a:t> </a:t>
            </a:r>
            <a:r>
              <a:rPr lang="en-US" altLang="ja-JP" sz="2400" dirty="0"/>
              <a:t>– </a:t>
            </a:r>
            <a:r>
              <a:rPr lang="ja-JP" altLang="en-US" sz="2400" dirty="0"/>
              <a:t>学習管理システム（</a:t>
            </a:r>
            <a:r>
              <a:rPr lang="en-US" altLang="ja-JP" sz="2400" dirty="0"/>
              <a:t>LMS</a:t>
            </a:r>
            <a:r>
              <a:rPr lang="ja-JP" altLang="en-US" sz="2400" dirty="0"/>
              <a:t>）</a:t>
            </a:r>
            <a:endParaRPr lang="en-US" altLang="ja-JP" sz="2400" dirty="0"/>
          </a:p>
          <a:p>
            <a:pPr marL="457200" lvl="1" indent="0">
              <a:buNone/>
            </a:pPr>
            <a:r>
              <a:rPr lang="en-US" altLang="ja-JP" sz="2000" dirty="0">
                <a:solidFill>
                  <a:srgbClr val="FF0000"/>
                </a:solidFill>
              </a:rPr>
              <a:t>※ </a:t>
            </a:r>
            <a:r>
              <a:rPr lang="ja-JP" altLang="en-US" sz="2000" dirty="0">
                <a:solidFill>
                  <a:srgbClr val="FF0000"/>
                </a:solidFill>
              </a:rPr>
              <a:t>基本的には</a:t>
            </a:r>
            <a:r>
              <a:rPr lang="en-US" altLang="ja-JP" sz="2000" dirty="0">
                <a:solidFill>
                  <a:srgbClr val="FF0000"/>
                </a:solidFill>
              </a:rPr>
              <a:t> UTOL </a:t>
            </a:r>
            <a:r>
              <a:rPr lang="ja-JP" altLang="en-US" sz="2000" dirty="0">
                <a:solidFill>
                  <a:srgbClr val="FF0000"/>
                </a:solidFill>
              </a:rPr>
              <a:t>の利用を推奨しています</a:t>
            </a:r>
            <a:r>
              <a:rPr lang="ja-JP" altLang="en-US" sz="1400" dirty="0"/>
              <a:t>（</a:t>
            </a:r>
            <a:r>
              <a:rPr lang="en-US" altLang="ja-JP" sz="1400" dirty="0"/>
              <a:t>Part III </a:t>
            </a:r>
            <a:r>
              <a:rPr lang="ja-JP" altLang="en-US" sz="1400" dirty="0"/>
              <a:t>参照）</a:t>
            </a:r>
            <a:endParaRPr lang="en-US" altLang="ja-JP" sz="2000" dirty="0"/>
          </a:p>
          <a:p>
            <a:r>
              <a:rPr lang="en-US" altLang="ja-JP" b="1" dirty="0">
                <a:solidFill>
                  <a:srgbClr val="155F90"/>
                </a:solidFill>
              </a:rPr>
              <a:t>Gemini</a:t>
            </a:r>
            <a:r>
              <a:rPr lang="en-US" altLang="ja-JP" dirty="0"/>
              <a:t> </a:t>
            </a:r>
            <a:r>
              <a:rPr lang="en-US" altLang="ja-JP" sz="2400" dirty="0"/>
              <a:t>– </a:t>
            </a:r>
            <a:r>
              <a:rPr lang="ja-JP" altLang="en-US" sz="2400" dirty="0"/>
              <a:t>対話型生成</a:t>
            </a:r>
            <a:r>
              <a:rPr lang="en-US" altLang="ja-JP" sz="2400" dirty="0"/>
              <a:t>AI</a:t>
            </a:r>
          </a:p>
        </p:txBody>
      </p:sp>
      <p:sp>
        <p:nvSpPr>
          <p:cNvPr id="4" name="日付プレースホルダー 3">
            <a:extLst>
              <a:ext uri="{FF2B5EF4-FFF2-40B4-BE49-F238E27FC236}">
                <a16:creationId xmlns:a16="http://schemas.microsoft.com/office/drawing/2014/main" id="{E9EBFA4A-5DD0-A7C6-59FE-79D1F130B4B7}"/>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0ABB0F6B-67D8-30B2-15C1-867FDE6CA363}"/>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05851EAB-D75F-060F-E5AB-80D06A5210CB}"/>
              </a:ext>
            </a:extLst>
          </p:cNvPr>
          <p:cNvSpPr>
            <a:spLocks noGrp="1"/>
          </p:cNvSpPr>
          <p:nvPr>
            <p:ph type="sldNum" sz="quarter" idx="12"/>
          </p:nvPr>
        </p:nvSpPr>
        <p:spPr/>
        <p:txBody>
          <a:bodyPr/>
          <a:lstStyle/>
          <a:p>
            <a:fld id="{238D974C-B194-4AA9-B594-062E052A82EF}" type="slidenum">
              <a:rPr kumimoji="1" lang="ja-JP" altLang="en-US" smtClean="0"/>
              <a:t>34</a:t>
            </a:fld>
            <a:endParaRPr kumimoji="1" lang="ja-JP" altLang="en-US"/>
          </a:p>
        </p:txBody>
      </p:sp>
      <p:pic>
        <p:nvPicPr>
          <p:cNvPr id="7" name="図 6">
            <a:extLst>
              <a:ext uri="{FF2B5EF4-FFF2-40B4-BE49-F238E27FC236}">
                <a16:creationId xmlns:a16="http://schemas.microsoft.com/office/drawing/2014/main" id="{05380E0F-08B0-65C2-4A50-F0B689A1B13E}"/>
              </a:ext>
            </a:extLst>
          </p:cNvPr>
          <p:cNvPicPr>
            <a:picLocks noChangeAspect="1"/>
          </p:cNvPicPr>
          <p:nvPr/>
        </p:nvPicPr>
        <p:blipFill>
          <a:blip r:embed="rId2"/>
          <a:stretch>
            <a:fillRect/>
          </a:stretch>
        </p:blipFill>
        <p:spPr>
          <a:xfrm>
            <a:off x="8103549" y="1062000"/>
            <a:ext cx="3250251" cy="5364000"/>
          </a:xfrm>
          <a:prstGeom prst="rect">
            <a:avLst/>
          </a:prstGeom>
        </p:spPr>
      </p:pic>
      <p:sp>
        <p:nvSpPr>
          <p:cNvPr id="8" name="コンテンツ プレースホルダー 2">
            <a:extLst>
              <a:ext uri="{FF2B5EF4-FFF2-40B4-BE49-F238E27FC236}">
                <a16:creationId xmlns:a16="http://schemas.microsoft.com/office/drawing/2014/main" id="{DE538283-EBA9-39C2-0009-2717F485891F}"/>
              </a:ext>
            </a:extLst>
          </p:cNvPr>
          <p:cNvSpPr txBox="1">
            <a:spLocks/>
          </p:cNvSpPr>
          <p:nvPr/>
        </p:nvSpPr>
        <p:spPr>
          <a:xfrm>
            <a:off x="862650" y="6120557"/>
            <a:ext cx="1347150" cy="494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など</a:t>
            </a:r>
            <a:endParaRPr lang="en-US" altLang="ja-JP" sz="2400" dirty="0"/>
          </a:p>
        </p:txBody>
      </p:sp>
    </p:spTree>
    <p:extLst>
      <p:ext uri="{BB962C8B-B14F-4D97-AF65-F5344CB8AC3E}">
        <p14:creationId xmlns:p14="http://schemas.microsoft.com/office/powerpoint/2010/main" val="21581366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242E56-DE65-7282-E10D-57E4E63C64B4}"/>
              </a:ext>
            </a:extLst>
          </p:cNvPr>
          <p:cNvSpPr>
            <a:spLocks noGrp="1"/>
          </p:cNvSpPr>
          <p:nvPr>
            <p:ph type="title"/>
          </p:nvPr>
        </p:nvSpPr>
        <p:spPr/>
        <p:txBody>
          <a:bodyPr>
            <a:normAutofit fontScale="90000"/>
          </a:bodyPr>
          <a:lstStyle/>
          <a:p>
            <a:r>
              <a:rPr lang="ja-JP" altLang="en-US" dirty="0"/>
              <a:t>個人用</a:t>
            </a:r>
            <a:r>
              <a:rPr lang="en-US" altLang="ja-JP" dirty="0"/>
              <a:t> Google </a:t>
            </a:r>
            <a:r>
              <a:rPr lang="ja-JP" altLang="en-US" dirty="0"/>
              <a:t>アカウント</a:t>
            </a:r>
            <a:r>
              <a:rPr lang="ja-JP" altLang="en-US" sz="2700" dirty="0"/>
              <a:t>（</a:t>
            </a:r>
            <a:r>
              <a:rPr lang="en-US" altLang="ja-JP" sz="2700" dirty="0"/>
              <a:t>@gmail.com</a:t>
            </a:r>
            <a:r>
              <a:rPr lang="ja-JP" altLang="en-US" sz="2700" dirty="0"/>
              <a:t>）</a:t>
            </a:r>
            <a:r>
              <a:rPr lang="ja-JP" altLang="en-US" dirty="0"/>
              <a:t>との違い</a:t>
            </a:r>
            <a:endParaRPr kumimoji="1" lang="ja-JP" altLang="en-US" dirty="0"/>
          </a:p>
        </p:txBody>
      </p:sp>
      <p:sp>
        <p:nvSpPr>
          <p:cNvPr id="3" name="コンテンツ プレースホルダー 2">
            <a:extLst>
              <a:ext uri="{FF2B5EF4-FFF2-40B4-BE49-F238E27FC236}">
                <a16:creationId xmlns:a16="http://schemas.microsoft.com/office/drawing/2014/main" id="{A0B70F61-C090-46EA-705F-2BCC18834168}"/>
              </a:ext>
            </a:extLst>
          </p:cNvPr>
          <p:cNvSpPr>
            <a:spLocks noGrp="1"/>
          </p:cNvSpPr>
          <p:nvPr>
            <p:ph idx="1"/>
          </p:nvPr>
        </p:nvSpPr>
        <p:spPr>
          <a:xfrm>
            <a:off x="838200" y="1251284"/>
            <a:ext cx="10688782" cy="5174716"/>
          </a:xfrm>
        </p:spPr>
        <p:txBody>
          <a:bodyPr/>
          <a:lstStyle/>
          <a:p>
            <a:pPr>
              <a:lnSpc>
                <a:spcPct val="100000"/>
              </a:lnSpc>
            </a:pPr>
            <a:r>
              <a:rPr kumimoji="1" lang="en-US" altLang="ja-JP" dirty="0"/>
              <a:t>Gmail</a:t>
            </a:r>
          </a:p>
          <a:p>
            <a:pPr lvl="1">
              <a:lnSpc>
                <a:spcPct val="100000"/>
              </a:lnSpc>
            </a:pPr>
            <a:r>
              <a:rPr lang="ja-JP" altLang="en-US" dirty="0"/>
              <a:t>メールアドレスのドメインは </a:t>
            </a:r>
            <a:r>
              <a:rPr lang="en-US" altLang="ja-JP" b="1" dirty="0">
                <a:solidFill>
                  <a:srgbClr val="155F90"/>
                </a:solidFill>
                <a:latin typeface="Consolas" panose="020B0609020204030204" pitchFamily="49" charset="0"/>
              </a:rPr>
              <a:t>@g.ecc.u-tokyo.ac.jp</a:t>
            </a:r>
          </a:p>
          <a:p>
            <a:pPr lvl="1">
              <a:lnSpc>
                <a:spcPct val="100000"/>
              </a:lnSpc>
            </a:pPr>
            <a:r>
              <a:rPr kumimoji="1" lang="ja-JP" altLang="en-US" dirty="0"/>
              <a:t>メールアドレス（ユーザーネーム）を変更可能</a:t>
            </a:r>
            <a:endParaRPr kumimoji="1" lang="en-US" altLang="ja-JP" dirty="0"/>
          </a:p>
          <a:p>
            <a:pPr lvl="1">
              <a:lnSpc>
                <a:spcPct val="100000"/>
              </a:lnSpc>
            </a:pPr>
            <a:endParaRPr lang="en-US" altLang="ja-JP" sz="1200" dirty="0"/>
          </a:p>
          <a:p>
            <a:pPr>
              <a:lnSpc>
                <a:spcPct val="100000"/>
              </a:lnSpc>
            </a:pPr>
            <a:r>
              <a:rPr kumimoji="1" lang="en-US" altLang="ja-JP" dirty="0"/>
              <a:t>Google Drive</a:t>
            </a:r>
          </a:p>
          <a:p>
            <a:pPr lvl="1">
              <a:lnSpc>
                <a:spcPct val="100000"/>
              </a:lnSpc>
            </a:pPr>
            <a:r>
              <a:rPr lang="ja-JP" altLang="en-US" dirty="0"/>
              <a:t>共有範囲を学内構成員（</a:t>
            </a:r>
            <a:r>
              <a:rPr lang="en-US" altLang="ja-JP" dirty="0"/>
              <a:t>ECCS</a:t>
            </a:r>
            <a:r>
              <a:rPr lang="ja-JP" altLang="en-US" dirty="0"/>
              <a:t>クラウドメールユーザ）に限定することが可能</a:t>
            </a:r>
            <a:endParaRPr lang="en-US" altLang="ja-JP" dirty="0"/>
          </a:p>
          <a:p>
            <a:pPr lvl="1">
              <a:lnSpc>
                <a:spcPct val="100000"/>
              </a:lnSpc>
            </a:pPr>
            <a:r>
              <a:rPr kumimoji="1" lang="ja-JP" altLang="en-US" dirty="0"/>
              <a:t>個人のマイドライブの容量上限は</a:t>
            </a:r>
            <a:r>
              <a:rPr kumimoji="1" lang="en-US" altLang="ja-JP" b="1" dirty="0">
                <a:solidFill>
                  <a:srgbClr val="155F90"/>
                </a:solidFill>
              </a:rPr>
              <a:t>125GB</a:t>
            </a:r>
            <a:r>
              <a:rPr kumimoji="1" lang="ja-JP" altLang="en-US" dirty="0"/>
              <a:t>です</a:t>
            </a:r>
            <a:endParaRPr kumimoji="1" lang="en-US" altLang="ja-JP" dirty="0"/>
          </a:p>
          <a:p>
            <a:pPr lvl="2">
              <a:lnSpc>
                <a:spcPct val="100000"/>
              </a:lnSpc>
            </a:pPr>
            <a:r>
              <a:rPr kumimoji="1" lang="ja-JP" altLang="en-US" b="1" dirty="0">
                <a:solidFill>
                  <a:srgbClr val="155F90"/>
                </a:solidFill>
              </a:rPr>
              <a:t>大学の予算での支払いが可能な場合，有償で容量を拡大できます</a:t>
            </a:r>
            <a:r>
              <a:rPr kumimoji="1" lang="ja-JP" altLang="en-US" dirty="0"/>
              <a:t>（私費は不可） ．</a:t>
            </a:r>
            <a:br>
              <a:rPr kumimoji="1" lang="en-US" altLang="ja-JP" dirty="0"/>
            </a:br>
            <a:r>
              <a:rPr kumimoji="1" lang="ja-JP" altLang="en-US" dirty="0"/>
              <a:t>詳細は以下を</a:t>
            </a:r>
            <a:r>
              <a:rPr lang="ja-JP" altLang="en-US" dirty="0"/>
              <a:t>参照してください．</a:t>
            </a:r>
            <a:endParaRPr lang="en-US" altLang="ja-JP" dirty="0"/>
          </a:p>
          <a:p>
            <a:pPr marL="1371600" lvl="3" indent="0">
              <a:lnSpc>
                <a:spcPct val="100000"/>
              </a:lnSpc>
              <a:buNone/>
            </a:pPr>
            <a:r>
              <a:rPr lang="en-US" altLang="ja-JP" dirty="0">
                <a:hlinkClick r:id="rId2"/>
              </a:rPr>
              <a:t>https://www-old.ecc.u-tokyo.ac.jp/storage_mgt/</a:t>
            </a:r>
            <a:endParaRPr lang="en-US" altLang="ja-JP" dirty="0"/>
          </a:p>
          <a:p>
            <a:pPr marL="1371600" lvl="3" indent="0">
              <a:lnSpc>
                <a:spcPct val="100000"/>
              </a:lnSpc>
              <a:buNone/>
            </a:pPr>
            <a:r>
              <a:rPr kumimoji="1" lang="en-US" altLang="ja-JP" dirty="0"/>
              <a:t>※ </a:t>
            </a:r>
            <a:r>
              <a:rPr lang="en-US" altLang="ja-JP" dirty="0"/>
              <a:t>URL</a:t>
            </a:r>
            <a:r>
              <a:rPr lang="ja-JP" altLang="en-US" dirty="0"/>
              <a:t>が近日中に変更になる予定があります</a:t>
            </a:r>
            <a:endParaRPr kumimoji="1" lang="en-US" altLang="ja-JP" dirty="0"/>
          </a:p>
        </p:txBody>
      </p:sp>
      <p:sp>
        <p:nvSpPr>
          <p:cNvPr id="4" name="日付プレースホルダー 3">
            <a:extLst>
              <a:ext uri="{FF2B5EF4-FFF2-40B4-BE49-F238E27FC236}">
                <a16:creationId xmlns:a16="http://schemas.microsoft.com/office/drawing/2014/main" id="{B9A2625B-8EF4-7D30-635D-447E227F907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8DAF93D1-C32F-B3F5-6E9A-D15BDD692842}"/>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F90E35F7-73E8-27B7-AAD5-A0F40EA4D528}"/>
              </a:ext>
            </a:extLst>
          </p:cNvPr>
          <p:cNvSpPr>
            <a:spLocks noGrp="1"/>
          </p:cNvSpPr>
          <p:nvPr>
            <p:ph type="sldNum" sz="quarter" idx="12"/>
          </p:nvPr>
        </p:nvSpPr>
        <p:spPr/>
        <p:txBody>
          <a:bodyPr/>
          <a:lstStyle/>
          <a:p>
            <a:fld id="{238D974C-B194-4AA9-B594-062E052A82EF}" type="slidenum">
              <a:rPr kumimoji="1" lang="ja-JP" altLang="en-US" smtClean="0"/>
              <a:t>35</a:t>
            </a:fld>
            <a:endParaRPr kumimoji="1" lang="ja-JP" altLang="en-US"/>
          </a:p>
        </p:txBody>
      </p:sp>
    </p:spTree>
    <p:extLst>
      <p:ext uri="{BB962C8B-B14F-4D97-AF65-F5344CB8AC3E}">
        <p14:creationId xmlns:p14="http://schemas.microsoft.com/office/powerpoint/2010/main" val="3958801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242E56-DE65-7282-E10D-57E4E63C64B4}"/>
              </a:ext>
            </a:extLst>
          </p:cNvPr>
          <p:cNvSpPr>
            <a:spLocks noGrp="1"/>
          </p:cNvSpPr>
          <p:nvPr>
            <p:ph type="title"/>
          </p:nvPr>
        </p:nvSpPr>
        <p:spPr/>
        <p:txBody>
          <a:bodyPr>
            <a:normAutofit fontScale="90000"/>
          </a:bodyPr>
          <a:lstStyle/>
          <a:p>
            <a:r>
              <a:rPr lang="ja-JP" altLang="en-US" dirty="0"/>
              <a:t>個人用</a:t>
            </a:r>
            <a:r>
              <a:rPr lang="en-US" altLang="ja-JP" dirty="0"/>
              <a:t> Google </a:t>
            </a:r>
            <a:r>
              <a:rPr lang="ja-JP" altLang="en-US" dirty="0"/>
              <a:t>アカウント</a:t>
            </a:r>
            <a:r>
              <a:rPr lang="ja-JP" altLang="en-US" sz="2700" dirty="0"/>
              <a:t>（</a:t>
            </a:r>
            <a:r>
              <a:rPr lang="en-US" altLang="ja-JP" sz="2700" dirty="0"/>
              <a:t>@gmail.com</a:t>
            </a:r>
            <a:r>
              <a:rPr lang="ja-JP" altLang="en-US" sz="2700" dirty="0"/>
              <a:t>）</a:t>
            </a:r>
            <a:r>
              <a:rPr lang="ja-JP" altLang="en-US" dirty="0"/>
              <a:t>との違い</a:t>
            </a:r>
            <a:endParaRPr kumimoji="1" lang="ja-JP" altLang="en-US" dirty="0"/>
          </a:p>
        </p:txBody>
      </p:sp>
      <p:sp>
        <p:nvSpPr>
          <p:cNvPr id="3" name="コンテンツ プレースホルダー 2">
            <a:extLst>
              <a:ext uri="{FF2B5EF4-FFF2-40B4-BE49-F238E27FC236}">
                <a16:creationId xmlns:a16="http://schemas.microsoft.com/office/drawing/2014/main" id="{A0B70F61-C090-46EA-705F-2BCC18834168}"/>
              </a:ext>
            </a:extLst>
          </p:cNvPr>
          <p:cNvSpPr>
            <a:spLocks noGrp="1"/>
          </p:cNvSpPr>
          <p:nvPr>
            <p:ph idx="1"/>
          </p:nvPr>
        </p:nvSpPr>
        <p:spPr/>
        <p:txBody>
          <a:bodyPr>
            <a:normAutofit/>
          </a:bodyPr>
          <a:lstStyle/>
          <a:p>
            <a:pPr>
              <a:lnSpc>
                <a:spcPct val="100000"/>
              </a:lnSpc>
            </a:pPr>
            <a:r>
              <a:rPr kumimoji="1" lang="en-US" altLang="ja-JP" dirty="0"/>
              <a:t>Google Drive – </a:t>
            </a:r>
            <a:r>
              <a:rPr kumimoji="1" lang="ja-JP" altLang="en-US" b="1" dirty="0">
                <a:solidFill>
                  <a:srgbClr val="155F90"/>
                </a:solidFill>
              </a:rPr>
              <a:t>共有ドライブ</a:t>
            </a:r>
            <a:r>
              <a:rPr kumimoji="1" lang="ja-JP" altLang="en-US" dirty="0"/>
              <a:t>の作り方</a:t>
            </a:r>
            <a:endParaRPr kumimoji="1" lang="en-US" altLang="ja-JP" dirty="0"/>
          </a:p>
          <a:p>
            <a:pPr lvl="1">
              <a:lnSpc>
                <a:spcPct val="100000"/>
              </a:lnSpc>
            </a:pPr>
            <a:r>
              <a:rPr lang="ja-JP" altLang="en-US" dirty="0"/>
              <a:t>容量を管理する必要があるため，通常の方法では共有ドライブを作成することができません</a:t>
            </a:r>
            <a:endParaRPr lang="en-US" altLang="ja-JP" dirty="0"/>
          </a:p>
          <a:p>
            <a:pPr lvl="2">
              <a:lnSpc>
                <a:spcPct val="100000"/>
              </a:lnSpc>
            </a:pPr>
            <a:r>
              <a:rPr lang="ja-JP" altLang="en-US" dirty="0"/>
              <a:t>共有ドライブについての詳細は </a:t>
            </a:r>
            <a:r>
              <a:rPr lang="en-US" altLang="ja-JP" dirty="0" err="1">
                <a:hlinkClick r:id="rId2"/>
              </a:rPr>
              <a:t>utelecon</a:t>
            </a:r>
            <a:r>
              <a:rPr lang="en-US" altLang="ja-JP" dirty="0">
                <a:hlinkClick r:id="rId2"/>
              </a:rPr>
              <a:t> </a:t>
            </a:r>
            <a:r>
              <a:rPr lang="ja-JP" altLang="en-US" dirty="0">
                <a:hlinkClick r:id="rId2"/>
              </a:rPr>
              <a:t>の記事</a:t>
            </a:r>
            <a:r>
              <a:rPr lang="ja-JP" altLang="en-US" dirty="0"/>
              <a:t>を参照してください</a:t>
            </a:r>
            <a:endParaRPr lang="en-US" altLang="ja-JP" dirty="0"/>
          </a:p>
          <a:p>
            <a:pPr lvl="2">
              <a:lnSpc>
                <a:spcPct val="100000"/>
              </a:lnSpc>
            </a:pPr>
            <a:r>
              <a:rPr lang="ja-JP" altLang="en-US" dirty="0"/>
              <a:t>共有ドライブの作り方は以下のページで説明しています</a:t>
            </a:r>
            <a:endParaRPr lang="en-US" altLang="ja-JP" dirty="0"/>
          </a:p>
          <a:p>
            <a:pPr marL="1371600" lvl="3" indent="0">
              <a:lnSpc>
                <a:spcPct val="100000"/>
              </a:lnSpc>
              <a:buNone/>
            </a:pPr>
            <a:r>
              <a:rPr kumimoji="1" lang="en-US" altLang="ja-JP" dirty="0">
                <a:hlinkClick r:id="rId3"/>
              </a:rPr>
              <a:t>https://www-old.ecc.u-tokyo.ac.jp/storage_mgt/</a:t>
            </a:r>
            <a:endParaRPr kumimoji="1" lang="en-US" altLang="ja-JP" dirty="0"/>
          </a:p>
          <a:p>
            <a:pPr marL="1371600" lvl="3" indent="0">
              <a:lnSpc>
                <a:spcPct val="100000"/>
              </a:lnSpc>
              <a:buNone/>
            </a:pPr>
            <a:r>
              <a:rPr kumimoji="1" lang="en-US" altLang="ja-JP" dirty="0"/>
              <a:t>※ </a:t>
            </a:r>
            <a:r>
              <a:rPr lang="en-US" altLang="ja-JP" dirty="0"/>
              <a:t>URL</a:t>
            </a:r>
            <a:r>
              <a:rPr lang="ja-JP" altLang="en-US" dirty="0"/>
              <a:t>が近日中に変更になる予定があります</a:t>
            </a:r>
            <a:endParaRPr lang="en-US" altLang="ja-JP" dirty="0"/>
          </a:p>
          <a:p>
            <a:pPr lvl="1">
              <a:lnSpc>
                <a:spcPct val="100000"/>
              </a:lnSpc>
            </a:pPr>
            <a:endParaRPr lang="en-US" altLang="ja-JP" sz="1200" b="1" dirty="0">
              <a:solidFill>
                <a:srgbClr val="FF0000"/>
              </a:solidFill>
            </a:endParaRPr>
          </a:p>
          <a:p>
            <a:pPr lvl="1">
              <a:lnSpc>
                <a:spcPct val="100000"/>
              </a:lnSpc>
            </a:pPr>
            <a:r>
              <a:rPr lang="ja-JP" altLang="en-US" b="1" dirty="0">
                <a:solidFill>
                  <a:srgbClr val="FF0000"/>
                </a:solidFill>
              </a:rPr>
              <a:t>所</a:t>
            </a:r>
            <a:r>
              <a:rPr kumimoji="1" lang="ja-JP" altLang="en-US" b="1" dirty="0">
                <a:solidFill>
                  <a:srgbClr val="FF0000"/>
                </a:solidFill>
              </a:rPr>
              <a:t>有する共有ドライブに割り当てている容量が</a:t>
            </a:r>
            <a:br>
              <a:rPr kumimoji="1" lang="en-US" altLang="ja-JP" b="1" dirty="0">
                <a:solidFill>
                  <a:srgbClr val="FF0000"/>
                </a:solidFill>
              </a:rPr>
            </a:br>
            <a:r>
              <a:rPr kumimoji="1" lang="ja-JP" altLang="en-US" b="1" dirty="0">
                <a:solidFill>
                  <a:srgbClr val="FF0000"/>
                </a:solidFill>
              </a:rPr>
              <a:t>個人のマイドライブ容量から差し引かれます</a:t>
            </a:r>
            <a:endParaRPr kumimoji="1" lang="en-US" altLang="ja-JP" b="1" dirty="0">
              <a:solidFill>
                <a:srgbClr val="FF0000"/>
              </a:solidFill>
            </a:endParaRPr>
          </a:p>
        </p:txBody>
      </p:sp>
      <p:sp>
        <p:nvSpPr>
          <p:cNvPr id="4" name="日付プレースホルダー 3">
            <a:extLst>
              <a:ext uri="{FF2B5EF4-FFF2-40B4-BE49-F238E27FC236}">
                <a16:creationId xmlns:a16="http://schemas.microsoft.com/office/drawing/2014/main" id="{B9A2625B-8EF4-7D30-635D-447E227F907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8DAF93D1-C32F-B3F5-6E9A-D15BDD692842}"/>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F90E35F7-73E8-27B7-AAD5-A0F40EA4D528}"/>
              </a:ext>
            </a:extLst>
          </p:cNvPr>
          <p:cNvSpPr>
            <a:spLocks noGrp="1"/>
          </p:cNvSpPr>
          <p:nvPr>
            <p:ph type="sldNum" sz="quarter" idx="12"/>
          </p:nvPr>
        </p:nvSpPr>
        <p:spPr/>
        <p:txBody>
          <a:bodyPr/>
          <a:lstStyle/>
          <a:p>
            <a:fld id="{238D974C-B194-4AA9-B594-062E052A82EF}" type="slidenum">
              <a:rPr kumimoji="1" lang="ja-JP" altLang="en-US" smtClean="0"/>
              <a:t>36</a:t>
            </a:fld>
            <a:endParaRPr kumimoji="1" lang="ja-JP" altLang="en-US"/>
          </a:p>
        </p:txBody>
      </p:sp>
    </p:spTree>
    <p:extLst>
      <p:ext uri="{BB962C8B-B14F-4D97-AF65-F5344CB8AC3E}">
        <p14:creationId xmlns:p14="http://schemas.microsoft.com/office/powerpoint/2010/main" val="260413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242E56-DE65-7282-E10D-57E4E63C64B4}"/>
              </a:ext>
            </a:extLst>
          </p:cNvPr>
          <p:cNvSpPr>
            <a:spLocks noGrp="1"/>
          </p:cNvSpPr>
          <p:nvPr>
            <p:ph type="title"/>
          </p:nvPr>
        </p:nvSpPr>
        <p:spPr/>
        <p:txBody>
          <a:bodyPr/>
          <a:lstStyle/>
          <a:p>
            <a:r>
              <a:rPr kumimoji="1" lang="ja-JP" altLang="en-US" dirty="0"/>
              <a:t>他の </a:t>
            </a:r>
            <a:r>
              <a:rPr lang="en-US" altLang="ja-JP" dirty="0"/>
              <a:t>Google </a:t>
            </a:r>
            <a:r>
              <a:rPr lang="ja-JP" altLang="en-US" dirty="0"/>
              <a:t>ワークスペースの可能性</a:t>
            </a:r>
            <a:endParaRPr kumimoji="1" lang="ja-JP" altLang="en-US" dirty="0"/>
          </a:p>
        </p:txBody>
      </p:sp>
      <p:sp>
        <p:nvSpPr>
          <p:cNvPr id="3" name="コンテンツ プレースホルダー 2">
            <a:extLst>
              <a:ext uri="{FF2B5EF4-FFF2-40B4-BE49-F238E27FC236}">
                <a16:creationId xmlns:a16="http://schemas.microsoft.com/office/drawing/2014/main" id="{A0B70F61-C090-46EA-705F-2BCC18834168}"/>
              </a:ext>
            </a:extLst>
          </p:cNvPr>
          <p:cNvSpPr>
            <a:spLocks noGrp="1"/>
          </p:cNvSpPr>
          <p:nvPr>
            <p:ph idx="1"/>
          </p:nvPr>
        </p:nvSpPr>
        <p:spPr>
          <a:xfrm>
            <a:off x="838200" y="1251284"/>
            <a:ext cx="10657114" cy="5174716"/>
          </a:xfrm>
        </p:spPr>
        <p:txBody>
          <a:bodyPr>
            <a:normAutofit/>
          </a:bodyPr>
          <a:lstStyle/>
          <a:p>
            <a:pPr>
              <a:lnSpc>
                <a:spcPct val="100000"/>
              </a:lnSpc>
            </a:pPr>
            <a:r>
              <a:rPr lang="ja-JP" altLang="en-US" dirty="0"/>
              <a:t>一部に，</a:t>
            </a:r>
            <a:r>
              <a:rPr lang="en-US" altLang="ja-JP" b="1" dirty="0">
                <a:solidFill>
                  <a:srgbClr val="FF0000"/>
                </a:solidFill>
              </a:rPr>
              <a:t>ECCS </a:t>
            </a:r>
            <a:r>
              <a:rPr lang="ja-JP" altLang="en-US" b="1" dirty="0">
                <a:solidFill>
                  <a:srgbClr val="FF0000"/>
                </a:solidFill>
              </a:rPr>
              <a:t>クラウドメールとは別に，独自の </a:t>
            </a:r>
            <a:r>
              <a:rPr lang="en-US" altLang="ja-JP" b="1" dirty="0">
                <a:solidFill>
                  <a:srgbClr val="FF0000"/>
                </a:solidFill>
              </a:rPr>
              <a:t>Google Workspace </a:t>
            </a:r>
            <a:r>
              <a:rPr lang="ja-JP" altLang="en-US" b="1" dirty="0">
                <a:solidFill>
                  <a:srgbClr val="FF0000"/>
                </a:solidFill>
              </a:rPr>
              <a:t>のアカウントを構成員に提供している部局</a:t>
            </a:r>
            <a:r>
              <a:rPr lang="ja-JP" altLang="en-US" dirty="0"/>
              <a:t>があります</a:t>
            </a:r>
            <a:endParaRPr lang="en-US" altLang="ja-JP" dirty="0"/>
          </a:p>
          <a:p>
            <a:pPr lvl="1">
              <a:lnSpc>
                <a:spcPct val="100000"/>
              </a:lnSpc>
            </a:pPr>
            <a:r>
              <a:rPr lang="en-US" altLang="ja-JP" dirty="0"/>
              <a:t>ECCS </a:t>
            </a:r>
            <a:r>
              <a:rPr lang="ja-JP" altLang="en-US" dirty="0"/>
              <a:t>クラウドメール以外の </a:t>
            </a:r>
            <a:r>
              <a:rPr lang="en-US" altLang="ja-JP" dirty="0"/>
              <a:t>Gmail </a:t>
            </a:r>
            <a:r>
              <a:rPr lang="ja-JP" altLang="en-US" dirty="0"/>
              <a:t>アカウントや </a:t>
            </a:r>
            <a:r>
              <a:rPr lang="en-US" altLang="ja-JP" dirty="0"/>
              <a:t>Google Workspace </a:t>
            </a:r>
            <a:r>
              <a:rPr lang="ja-JP" altLang="en-US" dirty="0"/>
              <a:t>のアカウントを利用する場合は，</a:t>
            </a:r>
            <a:r>
              <a:rPr lang="ja-JP" altLang="en-US" b="1" dirty="0">
                <a:solidFill>
                  <a:srgbClr val="155F90"/>
                </a:solidFill>
              </a:rPr>
              <a:t>状況に応じてアカウントを切り替えてください</a:t>
            </a:r>
          </a:p>
          <a:p>
            <a:pPr>
              <a:lnSpc>
                <a:spcPct val="100000"/>
              </a:lnSpc>
            </a:pPr>
            <a:r>
              <a:rPr lang="ja-JP" altLang="en-US" dirty="0"/>
              <a:t>ここに記載されているのは </a:t>
            </a:r>
            <a:r>
              <a:rPr lang="en-US" altLang="ja-JP" dirty="0"/>
              <a:t>ECCS </a:t>
            </a:r>
            <a:r>
              <a:rPr lang="ja-JP" altLang="en-US" dirty="0"/>
              <a:t>クラウドメールの </a:t>
            </a:r>
            <a:r>
              <a:rPr lang="en-US" altLang="ja-JP" dirty="0"/>
              <a:t>Google Workspace </a:t>
            </a:r>
            <a:r>
              <a:rPr lang="ja-JP" altLang="en-US" dirty="0"/>
              <a:t>についてであり，各部局の </a:t>
            </a:r>
            <a:r>
              <a:rPr lang="en-US" altLang="ja-JP" dirty="0"/>
              <a:t>Google Workspace </a:t>
            </a:r>
            <a:br>
              <a:rPr lang="en-US" altLang="ja-JP" dirty="0"/>
            </a:br>
            <a:r>
              <a:rPr lang="ja-JP" altLang="en-US" dirty="0"/>
              <a:t>でも同様とは限りません</a:t>
            </a:r>
          </a:p>
          <a:p>
            <a:pPr lvl="1">
              <a:lnSpc>
                <a:spcPct val="100000"/>
              </a:lnSpc>
            </a:pPr>
            <a:r>
              <a:rPr lang="ja-JP" altLang="en-US" dirty="0"/>
              <a:t>詳細は各部局の担当者にお問い合わせください</a:t>
            </a:r>
          </a:p>
        </p:txBody>
      </p:sp>
      <p:sp>
        <p:nvSpPr>
          <p:cNvPr id="4" name="日付プレースホルダー 3">
            <a:extLst>
              <a:ext uri="{FF2B5EF4-FFF2-40B4-BE49-F238E27FC236}">
                <a16:creationId xmlns:a16="http://schemas.microsoft.com/office/drawing/2014/main" id="{B9A2625B-8EF4-7D30-635D-447E227F907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8DAF93D1-C32F-B3F5-6E9A-D15BDD692842}"/>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F90E35F7-73E8-27B7-AAD5-A0F40EA4D528}"/>
              </a:ext>
            </a:extLst>
          </p:cNvPr>
          <p:cNvSpPr>
            <a:spLocks noGrp="1"/>
          </p:cNvSpPr>
          <p:nvPr>
            <p:ph type="sldNum" sz="quarter" idx="12"/>
          </p:nvPr>
        </p:nvSpPr>
        <p:spPr/>
        <p:txBody>
          <a:bodyPr/>
          <a:lstStyle/>
          <a:p>
            <a:fld id="{238D974C-B194-4AA9-B594-062E052A82EF}" type="slidenum">
              <a:rPr kumimoji="1" lang="ja-JP" altLang="en-US" smtClean="0"/>
              <a:t>37</a:t>
            </a:fld>
            <a:endParaRPr kumimoji="1" lang="ja-JP" altLang="en-US"/>
          </a:p>
        </p:txBody>
      </p:sp>
    </p:spTree>
    <p:extLst>
      <p:ext uri="{BB962C8B-B14F-4D97-AF65-F5344CB8AC3E}">
        <p14:creationId xmlns:p14="http://schemas.microsoft.com/office/powerpoint/2010/main" val="884449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38</a:t>
            </a:fld>
            <a:endParaRPr kumimoji="1" lang="ja-JP" altLang="en-US"/>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8" name="正方形/長方形 7">
            <a:extLst>
              <a:ext uri="{FF2B5EF4-FFF2-40B4-BE49-F238E27FC236}">
                <a16:creationId xmlns:a16="http://schemas.microsoft.com/office/drawing/2014/main" id="{3EC5467D-B942-BCD7-5ABF-36BEF4F84666}"/>
              </a:ext>
            </a:extLst>
          </p:cNvPr>
          <p:cNvSpPr/>
          <p:nvPr/>
        </p:nvSpPr>
        <p:spPr>
          <a:xfrm>
            <a:off x="-1200" y="0"/>
            <a:ext cx="12193200" cy="3303000"/>
          </a:xfrm>
          <a:prstGeom prst="rect">
            <a:avLst/>
          </a:prstGeom>
          <a:solidFill>
            <a:srgbClr val="00A1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1">
            <a:extLst>
              <a:ext uri="{FF2B5EF4-FFF2-40B4-BE49-F238E27FC236}">
                <a16:creationId xmlns:a16="http://schemas.microsoft.com/office/drawing/2014/main" id="{EEA3B6CF-A481-AF0E-6983-5E1770DDFAF1}"/>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UTokyo</a:t>
            </a:r>
            <a:r>
              <a:rPr lang="en-US" altLang="ja-JP" sz="5400" dirty="0"/>
              <a:t> Microsoft License</a:t>
            </a:r>
            <a:endParaRPr lang="ja-JP" altLang="en-US" sz="2800" b="0" dirty="0"/>
          </a:p>
        </p:txBody>
      </p:sp>
      <p:sp>
        <p:nvSpPr>
          <p:cNvPr id="12" name="四角形: 角を丸くする 11">
            <a:extLst>
              <a:ext uri="{FF2B5EF4-FFF2-40B4-BE49-F238E27FC236}">
                <a16:creationId xmlns:a16="http://schemas.microsoft.com/office/drawing/2014/main" id="{A490FB3A-388E-3C47-AFC6-7DF5742C65EB}"/>
              </a:ext>
            </a:extLst>
          </p:cNvPr>
          <p:cNvSpPr/>
          <p:nvPr/>
        </p:nvSpPr>
        <p:spPr>
          <a:xfrm>
            <a:off x="2789586" y="4843896"/>
            <a:ext cx="4770543" cy="528771"/>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Picture 2">
            <a:extLst>
              <a:ext uri="{FF2B5EF4-FFF2-40B4-BE49-F238E27FC236}">
                <a16:creationId xmlns:a16="http://schemas.microsoft.com/office/drawing/2014/main" id="{9362E231-7291-2559-8BF0-EF1FB6BAA12E}"/>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6" name="四角形: 角を丸くする 5">
            <a:extLst>
              <a:ext uri="{FF2B5EF4-FFF2-40B4-BE49-F238E27FC236}">
                <a16:creationId xmlns:a16="http://schemas.microsoft.com/office/drawing/2014/main" id="{AD5C1CFB-C9F5-9C37-F4BB-6302A10EF65F}"/>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FD519CD-9DD3-F747-394D-53C531578786}"/>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3"/>
              </a:rPr>
              <a:t>このリンク</a:t>
            </a:r>
            <a:r>
              <a:rPr lang="ja-JP" altLang="en-US" dirty="0"/>
              <a:t>にアクセスするか，</a:t>
            </a:r>
            <a:endParaRPr lang="en-US" altLang="ja-JP" dirty="0"/>
          </a:p>
          <a:p>
            <a:pPr>
              <a:lnSpc>
                <a:spcPct val="150000"/>
              </a:lnSpc>
            </a:pPr>
            <a:r>
              <a:rPr lang="en-US" altLang="ja-JP" dirty="0">
                <a:hlinkClick r:id="rId4"/>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E4DB22C0-8EF9-4DAA-96E5-359360D54E3F}"/>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0881161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E453795A-2F7E-F49E-0807-369FB82D0ED5}"/>
              </a:ext>
            </a:extLst>
          </p:cNvPr>
          <p:cNvPicPr>
            <a:picLocks noChangeAspect="1"/>
          </p:cNvPicPr>
          <p:nvPr/>
        </p:nvPicPr>
        <p:blipFill>
          <a:blip r:embed="rId2"/>
          <a:stretch>
            <a:fillRect/>
          </a:stretch>
        </p:blipFill>
        <p:spPr>
          <a:xfrm>
            <a:off x="7269044" y="2194060"/>
            <a:ext cx="4541957" cy="3545103"/>
          </a:xfrm>
          <a:prstGeom prst="rect">
            <a:avLst/>
          </a:prstGeom>
        </p:spPr>
      </p:pic>
      <p:sp>
        <p:nvSpPr>
          <p:cNvPr id="15" name="四角形: 角を丸くする 14">
            <a:extLst>
              <a:ext uri="{FF2B5EF4-FFF2-40B4-BE49-F238E27FC236}">
                <a16:creationId xmlns:a16="http://schemas.microsoft.com/office/drawing/2014/main" id="{D0E5C0F2-768E-1E8F-C73A-BF84DE06E5FA}"/>
              </a:ext>
            </a:extLst>
          </p:cNvPr>
          <p:cNvSpPr/>
          <p:nvPr/>
        </p:nvSpPr>
        <p:spPr>
          <a:xfrm>
            <a:off x="7586288" y="3529364"/>
            <a:ext cx="3767511" cy="482200"/>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a:extLst>
              <a:ext uri="{FF2B5EF4-FFF2-40B4-BE49-F238E27FC236}">
                <a16:creationId xmlns:a16="http://schemas.microsoft.com/office/drawing/2014/main" id="{88BDF4AD-34AC-6157-05B1-842F5478810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462AF449-407D-411A-1EB2-94F7A30BEE6C}"/>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FD468F93-4E26-876B-91C6-5781517AB489}"/>
              </a:ext>
            </a:extLst>
          </p:cNvPr>
          <p:cNvSpPr>
            <a:spLocks noGrp="1"/>
          </p:cNvSpPr>
          <p:nvPr>
            <p:ph type="sldNum" sz="quarter" idx="12"/>
          </p:nvPr>
        </p:nvSpPr>
        <p:spPr/>
        <p:txBody>
          <a:bodyPr/>
          <a:lstStyle/>
          <a:p>
            <a:fld id="{238D974C-B194-4AA9-B594-062E052A82EF}" type="slidenum">
              <a:rPr kumimoji="1" lang="ja-JP" altLang="en-US" smtClean="0"/>
              <a:t>39</a:t>
            </a:fld>
            <a:endParaRPr kumimoji="1" lang="ja-JP" altLang="en-US"/>
          </a:p>
        </p:txBody>
      </p:sp>
      <p:sp>
        <p:nvSpPr>
          <p:cNvPr id="5" name="タイトル 4">
            <a:extLst>
              <a:ext uri="{FF2B5EF4-FFF2-40B4-BE49-F238E27FC236}">
                <a16:creationId xmlns:a16="http://schemas.microsoft.com/office/drawing/2014/main" id="{2698E3F2-062F-2FA8-F65C-A2962D50377B}"/>
              </a:ext>
            </a:extLst>
          </p:cNvPr>
          <p:cNvSpPr>
            <a:spLocks noGrp="1"/>
          </p:cNvSpPr>
          <p:nvPr>
            <p:ph type="title"/>
          </p:nvPr>
        </p:nvSpPr>
        <p:spPr/>
        <p:txBody>
          <a:bodyPr>
            <a:normAutofit/>
          </a:bodyPr>
          <a:lstStyle/>
          <a:p>
            <a:r>
              <a:rPr lang="en-US" altLang="ja-JP" dirty="0"/>
              <a:t>Microsoft</a:t>
            </a:r>
            <a:r>
              <a:rPr lang="ja-JP" altLang="en-US" dirty="0"/>
              <a:t> </a:t>
            </a:r>
            <a:r>
              <a:rPr lang="en-US" altLang="ja-JP" dirty="0"/>
              <a:t>365</a:t>
            </a:r>
            <a:r>
              <a:rPr lang="ja-JP" altLang="en-US" dirty="0"/>
              <a:t> へのサインイン</a:t>
            </a:r>
            <a:endParaRPr kumimoji="1" lang="ja-JP" altLang="en-US" dirty="0"/>
          </a:p>
        </p:txBody>
      </p:sp>
      <p:sp>
        <p:nvSpPr>
          <p:cNvPr id="6" name="コンテンツ プレースホルダー 5">
            <a:extLst>
              <a:ext uri="{FF2B5EF4-FFF2-40B4-BE49-F238E27FC236}">
                <a16:creationId xmlns:a16="http://schemas.microsoft.com/office/drawing/2014/main" id="{35139EF6-BF15-5B58-01D4-56A4EB5AE44C}"/>
              </a:ext>
            </a:extLst>
          </p:cNvPr>
          <p:cNvSpPr>
            <a:spLocks noGrp="1"/>
          </p:cNvSpPr>
          <p:nvPr>
            <p:ph idx="1"/>
          </p:nvPr>
        </p:nvSpPr>
        <p:spPr/>
        <p:txBody>
          <a:bodyPr>
            <a:normAutofit/>
          </a:bodyPr>
          <a:lstStyle/>
          <a:p>
            <a:pPr>
              <a:lnSpc>
                <a:spcPct val="150000"/>
              </a:lnSpc>
            </a:pPr>
            <a:r>
              <a:rPr lang="ja-JP" altLang="en-US" b="1" dirty="0">
                <a:solidFill>
                  <a:srgbClr val="155F90"/>
                </a:solidFill>
              </a:rPr>
              <a:t>学内構成員には </a:t>
            </a:r>
            <a:r>
              <a:rPr lang="en-US" altLang="ja-JP" b="1" dirty="0">
                <a:solidFill>
                  <a:srgbClr val="155F90"/>
                </a:solidFill>
              </a:rPr>
              <a:t>Microsoft 365 </a:t>
            </a:r>
            <a:r>
              <a:rPr lang="ja-JP" altLang="en-US" b="1" dirty="0">
                <a:solidFill>
                  <a:srgbClr val="155F90"/>
                </a:solidFill>
              </a:rPr>
              <a:t>が提供されています</a:t>
            </a:r>
            <a:endParaRPr lang="en-US" altLang="ja-JP" dirty="0"/>
          </a:p>
          <a:p>
            <a:pPr>
              <a:lnSpc>
                <a:spcPct val="150000"/>
              </a:lnSpc>
            </a:pPr>
            <a:r>
              <a:rPr lang="ja-JP" altLang="en-US" dirty="0"/>
              <a:t>メール，電話，</a:t>
            </a:r>
            <a:r>
              <a:rPr lang="en-US" altLang="ja-JP" dirty="0"/>
              <a:t>Skype </a:t>
            </a:r>
            <a:r>
              <a:rPr lang="ja-JP" altLang="en-US" dirty="0"/>
              <a:t>欄に</a:t>
            </a:r>
            <a:br>
              <a:rPr lang="en-US" altLang="ja-JP" dirty="0"/>
            </a:br>
            <a:r>
              <a:rPr lang="en-US" altLang="ja-JP" dirty="0" err="1"/>
              <a:t>UTokyo</a:t>
            </a:r>
            <a:r>
              <a:rPr lang="en-US" altLang="ja-JP" dirty="0"/>
              <a:t> Account </a:t>
            </a:r>
            <a:r>
              <a:rPr lang="ja-JP" altLang="en-US" dirty="0"/>
              <a:t>を入力し次へ</a:t>
            </a:r>
            <a:endParaRPr lang="en-US" altLang="ja-JP" dirty="0"/>
          </a:p>
        </p:txBody>
      </p:sp>
      <p:cxnSp>
        <p:nvCxnSpPr>
          <p:cNvPr id="7" name="直線コネクタ 6">
            <a:extLst>
              <a:ext uri="{FF2B5EF4-FFF2-40B4-BE49-F238E27FC236}">
                <a16:creationId xmlns:a16="http://schemas.microsoft.com/office/drawing/2014/main" id="{1FB195D4-F50C-C497-9430-71EBC3FC9B0E}"/>
              </a:ext>
            </a:extLst>
          </p:cNvPr>
          <p:cNvCxnSpPr>
            <a:cxnSpLocks/>
          </p:cNvCxnSpPr>
          <p:nvPr/>
        </p:nvCxnSpPr>
        <p:spPr>
          <a:xfrm>
            <a:off x="1133258" y="3256238"/>
            <a:ext cx="2879942" cy="0"/>
          </a:xfrm>
          <a:prstGeom prst="line">
            <a:avLst/>
          </a:prstGeom>
          <a:ln w="38100">
            <a:solidFill>
              <a:srgbClr val="FAC810"/>
            </a:solidFill>
          </a:ln>
        </p:spPr>
        <p:style>
          <a:lnRef idx="2">
            <a:schemeClr val="accent1"/>
          </a:lnRef>
          <a:fillRef idx="0">
            <a:schemeClr val="accent1"/>
          </a:fillRef>
          <a:effectRef idx="1">
            <a:schemeClr val="accent1"/>
          </a:effectRef>
          <a:fontRef idx="minor">
            <a:schemeClr val="tx1"/>
          </a:fontRef>
        </p:style>
      </p:cxnSp>
      <p:sp>
        <p:nvSpPr>
          <p:cNvPr id="8" name="テキスト ボックス 7">
            <a:extLst>
              <a:ext uri="{FF2B5EF4-FFF2-40B4-BE49-F238E27FC236}">
                <a16:creationId xmlns:a16="http://schemas.microsoft.com/office/drawing/2014/main" id="{7D353119-C611-9A7C-4C53-EE27B859451A}"/>
              </a:ext>
            </a:extLst>
          </p:cNvPr>
          <p:cNvSpPr txBox="1"/>
          <p:nvPr/>
        </p:nvSpPr>
        <p:spPr>
          <a:xfrm>
            <a:off x="534343" y="3313412"/>
            <a:ext cx="5890918" cy="400110"/>
          </a:xfrm>
          <a:prstGeom prst="rect">
            <a:avLst/>
          </a:prstGeom>
          <a:noFill/>
        </p:spPr>
        <p:txBody>
          <a:bodyPr wrap="square">
            <a:spAutoFit/>
          </a:bodyPr>
          <a:lstStyle/>
          <a:p>
            <a:pPr algn="ctr"/>
            <a:r>
              <a:rPr lang="ja-JP" altLang="en-US" sz="2000" b="1" dirty="0">
                <a:solidFill>
                  <a:srgbClr val="FFC000"/>
                </a:solidFill>
              </a:rPr>
              <a:t>10桁の数字 </a:t>
            </a:r>
            <a:r>
              <a:rPr lang="en-US" altLang="ja-JP" sz="2000" b="1" dirty="0">
                <a:solidFill>
                  <a:srgbClr val="FFC000"/>
                </a:solidFill>
              </a:rPr>
              <a:t>+ “@utac.u-tokyo.ac.jp”</a:t>
            </a:r>
            <a:endParaRPr lang="en-US" altLang="ja-JP" sz="2000" b="1" dirty="0">
              <a:solidFill>
                <a:srgbClr val="FFC000"/>
              </a:solidFill>
              <a:cs typeface="Courier New" panose="02070309020205020404" pitchFamily="49" charset="0"/>
            </a:endParaRPr>
          </a:p>
        </p:txBody>
      </p:sp>
      <p:sp>
        <p:nvSpPr>
          <p:cNvPr id="9" name="テキスト ボックス 8">
            <a:extLst>
              <a:ext uri="{FF2B5EF4-FFF2-40B4-BE49-F238E27FC236}">
                <a16:creationId xmlns:a16="http://schemas.microsoft.com/office/drawing/2014/main" id="{DAC98CB7-2EFE-BC03-5859-C615237D5119}"/>
              </a:ext>
            </a:extLst>
          </p:cNvPr>
          <p:cNvSpPr txBox="1"/>
          <p:nvPr/>
        </p:nvSpPr>
        <p:spPr>
          <a:xfrm>
            <a:off x="1322866" y="3867968"/>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cxnSp>
        <p:nvCxnSpPr>
          <p:cNvPr id="11" name="直線コネクタ 10">
            <a:extLst>
              <a:ext uri="{FF2B5EF4-FFF2-40B4-BE49-F238E27FC236}">
                <a16:creationId xmlns:a16="http://schemas.microsoft.com/office/drawing/2014/main" id="{EEDA5E46-DC80-F87B-1509-2BACBEF6AE75}"/>
              </a:ext>
            </a:extLst>
          </p:cNvPr>
          <p:cNvCxnSpPr>
            <a:cxnSpLocks/>
          </p:cNvCxnSpPr>
          <p:nvPr/>
        </p:nvCxnSpPr>
        <p:spPr>
          <a:xfrm>
            <a:off x="1140311" y="2644680"/>
            <a:ext cx="3605860"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12" name="フリーフォーム: 図形 11">
            <a:extLst>
              <a:ext uri="{FF2B5EF4-FFF2-40B4-BE49-F238E27FC236}">
                <a16:creationId xmlns:a16="http://schemas.microsoft.com/office/drawing/2014/main" id="{F4F9B43F-26DF-5B19-69DA-5096703AB082}"/>
              </a:ext>
            </a:extLst>
          </p:cNvPr>
          <p:cNvSpPr/>
          <p:nvPr/>
        </p:nvSpPr>
        <p:spPr>
          <a:xfrm>
            <a:off x="3581400" y="2641528"/>
            <a:ext cx="3921050" cy="1071986"/>
          </a:xfrm>
          <a:custGeom>
            <a:avLst/>
            <a:gdLst>
              <a:gd name="connsiteX0" fmla="*/ 0 w 4826000"/>
              <a:gd name="connsiteY0" fmla="*/ 0 h 2404534"/>
              <a:gd name="connsiteX1" fmla="*/ 0 w 4826000"/>
              <a:gd name="connsiteY1" fmla="*/ 186267 h 2404534"/>
              <a:gd name="connsiteX2" fmla="*/ 3911600 w 4826000"/>
              <a:gd name="connsiteY2" fmla="*/ 186267 h 2404534"/>
              <a:gd name="connsiteX3" fmla="*/ 3911600 w 4826000"/>
              <a:gd name="connsiteY3" fmla="*/ 2404534 h 2404534"/>
              <a:gd name="connsiteX4" fmla="*/ 4826000 w 4826000"/>
              <a:gd name="connsiteY4" fmla="*/ 2404534 h 2404534"/>
              <a:gd name="connsiteX0" fmla="*/ 0 w 4826000"/>
              <a:gd name="connsiteY0" fmla="*/ 0 h 2345299"/>
              <a:gd name="connsiteX1" fmla="*/ 0 w 4826000"/>
              <a:gd name="connsiteY1" fmla="*/ 127032 h 2345299"/>
              <a:gd name="connsiteX2" fmla="*/ 3911600 w 4826000"/>
              <a:gd name="connsiteY2" fmla="*/ 127032 h 2345299"/>
              <a:gd name="connsiteX3" fmla="*/ 3911600 w 4826000"/>
              <a:gd name="connsiteY3" fmla="*/ 2345299 h 2345299"/>
              <a:gd name="connsiteX4" fmla="*/ 4826000 w 4826000"/>
              <a:gd name="connsiteY4" fmla="*/ 2345299 h 2345299"/>
              <a:gd name="connsiteX0" fmla="*/ 0 w 4826000"/>
              <a:gd name="connsiteY0" fmla="*/ 0 h 2882615"/>
              <a:gd name="connsiteX1" fmla="*/ 0 w 4826000"/>
              <a:gd name="connsiteY1" fmla="*/ 664348 h 2882615"/>
              <a:gd name="connsiteX2" fmla="*/ 3911600 w 4826000"/>
              <a:gd name="connsiteY2" fmla="*/ 664348 h 2882615"/>
              <a:gd name="connsiteX3" fmla="*/ 3911600 w 4826000"/>
              <a:gd name="connsiteY3" fmla="*/ 2882615 h 2882615"/>
              <a:gd name="connsiteX4" fmla="*/ 4826000 w 4826000"/>
              <a:gd name="connsiteY4" fmla="*/ 2882615 h 2882615"/>
              <a:gd name="connsiteX0" fmla="*/ 3908 w 4826000"/>
              <a:gd name="connsiteY0" fmla="*/ 0 h 2588195"/>
              <a:gd name="connsiteX1" fmla="*/ 0 w 4826000"/>
              <a:gd name="connsiteY1" fmla="*/ 369928 h 2588195"/>
              <a:gd name="connsiteX2" fmla="*/ 3911600 w 4826000"/>
              <a:gd name="connsiteY2" fmla="*/ 369928 h 2588195"/>
              <a:gd name="connsiteX3" fmla="*/ 3911600 w 4826000"/>
              <a:gd name="connsiteY3" fmla="*/ 2588195 h 2588195"/>
              <a:gd name="connsiteX4" fmla="*/ 4826000 w 4826000"/>
              <a:gd name="connsiteY4" fmla="*/ 2588195 h 2588195"/>
              <a:gd name="connsiteX0" fmla="*/ 3908 w 4826000"/>
              <a:gd name="connsiteY0" fmla="*/ 0 h 2485148"/>
              <a:gd name="connsiteX1" fmla="*/ 0 w 4826000"/>
              <a:gd name="connsiteY1" fmla="*/ 266881 h 2485148"/>
              <a:gd name="connsiteX2" fmla="*/ 3911600 w 4826000"/>
              <a:gd name="connsiteY2" fmla="*/ 266881 h 2485148"/>
              <a:gd name="connsiteX3" fmla="*/ 3911600 w 4826000"/>
              <a:gd name="connsiteY3" fmla="*/ 2485148 h 2485148"/>
              <a:gd name="connsiteX4" fmla="*/ 4826000 w 4826000"/>
              <a:gd name="connsiteY4" fmla="*/ 2485148 h 2485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26000" h="2485148">
                <a:moveTo>
                  <a:pt x="3908" y="0"/>
                </a:moveTo>
                <a:cubicBezTo>
                  <a:pt x="2605" y="123309"/>
                  <a:pt x="1303" y="143572"/>
                  <a:pt x="0" y="266881"/>
                </a:cubicBezTo>
                <a:lnTo>
                  <a:pt x="3911600" y="266881"/>
                </a:lnTo>
                <a:lnTo>
                  <a:pt x="3911600" y="2485148"/>
                </a:lnTo>
                <a:lnTo>
                  <a:pt x="4826000" y="2485148"/>
                </a:lnTo>
              </a:path>
            </a:pathLst>
          </a:custGeom>
          <a:noFill/>
          <a:ln w="38100">
            <a:solidFill>
              <a:srgbClr val="FF0000"/>
            </a:solidFill>
            <a:headEnd type="none" w="med" len="med"/>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C8EF7F7-80EF-DBB0-0BB2-3DB78FDFACF3}"/>
              </a:ext>
            </a:extLst>
          </p:cNvPr>
          <p:cNvSpPr txBox="1"/>
          <p:nvPr/>
        </p:nvSpPr>
        <p:spPr>
          <a:xfrm>
            <a:off x="7265564" y="5896805"/>
            <a:ext cx="4781676" cy="461665"/>
          </a:xfrm>
          <a:prstGeom prst="rect">
            <a:avLst/>
          </a:prstGeom>
          <a:noFill/>
        </p:spPr>
        <p:txBody>
          <a:bodyPr wrap="square">
            <a:spAutoFit/>
          </a:bodyPr>
          <a:lstStyle/>
          <a:p>
            <a:r>
              <a:rPr lang="ja-JP" altLang="en-US" sz="2400" dirty="0">
                <a:hlinkClick r:id="rId3"/>
              </a:rPr>
              <a:t>https://www.office.com/login</a:t>
            </a:r>
            <a:endParaRPr lang="en-US" altLang="ja-JP" sz="2400" dirty="0"/>
          </a:p>
        </p:txBody>
      </p:sp>
    </p:spTree>
    <p:extLst>
      <p:ext uri="{BB962C8B-B14F-4D97-AF65-F5344CB8AC3E}">
        <p14:creationId xmlns:p14="http://schemas.microsoft.com/office/powerpoint/2010/main" val="1627590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347B388-D1EC-FF40-C580-F9BBFCFF5B9A}"/>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B365D631-254E-EBF6-2374-D517194B6B3F}"/>
              </a:ext>
            </a:extLst>
          </p:cNvPr>
          <p:cNvSpPr>
            <a:spLocks noGrp="1"/>
          </p:cNvSpPr>
          <p:nvPr>
            <p:ph type="ftr" sz="quarter" idx="11"/>
          </p:nvPr>
        </p:nvSpPr>
        <p:spPr/>
        <p:txBody>
          <a:bodyPr/>
          <a:lstStyle/>
          <a:p>
            <a:r>
              <a:rPr kumimoji="1" lang="fr-FR" altLang="ja-JP" dirty="0"/>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BB310450-0CA7-A052-FF92-4429E8E15A1C}"/>
              </a:ext>
            </a:extLst>
          </p:cNvPr>
          <p:cNvSpPr>
            <a:spLocks noGrp="1"/>
          </p:cNvSpPr>
          <p:nvPr>
            <p:ph type="sldNum" sz="quarter" idx="12"/>
          </p:nvPr>
        </p:nvSpPr>
        <p:spPr/>
        <p:txBody>
          <a:bodyPr/>
          <a:lstStyle/>
          <a:p>
            <a:fld id="{238D974C-B194-4AA9-B594-062E052A82EF}" type="slidenum">
              <a:rPr kumimoji="1" lang="ja-JP" altLang="en-US" smtClean="0"/>
              <a:t>4</a:t>
            </a:fld>
            <a:endParaRPr kumimoji="1" lang="ja-JP" altLang="en-US"/>
          </a:p>
        </p:txBody>
      </p:sp>
      <p:sp>
        <p:nvSpPr>
          <p:cNvPr id="5" name="タイトル 4">
            <a:extLst>
              <a:ext uri="{FF2B5EF4-FFF2-40B4-BE49-F238E27FC236}">
                <a16:creationId xmlns:a16="http://schemas.microsoft.com/office/drawing/2014/main" id="{6F94272C-EA53-8261-40A1-4251E486CA4A}"/>
              </a:ext>
            </a:extLst>
          </p:cNvPr>
          <p:cNvSpPr>
            <a:spLocks noGrp="1"/>
          </p:cNvSpPr>
          <p:nvPr>
            <p:ph type="title"/>
          </p:nvPr>
        </p:nvSpPr>
        <p:spPr/>
        <p:txBody>
          <a:bodyPr/>
          <a:lstStyle/>
          <a:p>
            <a:r>
              <a:rPr kumimoji="1" lang="en-US" altLang="ja-JP" dirty="0"/>
              <a:t>Zoom</a:t>
            </a:r>
            <a:endParaRPr kumimoji="1" lang="ja-JP" altLang="en-US" dirty="0"/>
          </a:p>
        </p:txBody>
      </p:sp>
      <p:sp>
        <p:nvSpPr>
          <p:cNvPr id="6" name="コンテンツ プレースホルダー 5">
            <a:extLst>
              <a:ext uri="{FF2B5EF4-FFF2-40B4-BE49-F238E27FC236}">
                <a16:creationId xmlns:a16="http://schemas.microsoft.com/office/drawing/2014/main" id="{4DB7CA6C-46D6-A882-6908-A27AF73885B4}"/>
              </a:ext>
            </a:extLst>
          </p:cNvPr>
          <p:cNvSpPr>
            <a:spLocks noGrp="1"/>
          </p:cNvSpPr>
          <p:nvPr>
            <p:ph idx="1"/>
          </p:nvPr>
        </p:nvSpPr>
        <p:spPr/>
        <p:txBody>
          <a:bodyPr>
            <a:normAutofit/>
          </a:bodyPr>
          <a:lstStyle/>
          <a:p>
            <a:pPr marL="0" lvl="0" indent="0" algn="l" rtl="0">
              <a:lnSpc>
                <a:spcPct val="100000"/>
              </a:lnSpc>
              <a:spcBef>
                <a:spcPts val="0"/>
              </a:spcBef>
              <a:spcAft>
                <a:spcPts val="0"/>
              </a:spcAft>
              <a:buNone/>
            </a:pPr>
            <a:r>
              <a:rPr lang="ja-JP" altLang="en-US" sz="3600" dirty="0"/>
              <a:t>東京大学で最も一般的な</a:t>
            </a:r>
            <a:r>
              <a:rPr lang="ja-JP" altLang="en-US" sz="3600" b="1" dirty="0">
                <a:solidFill>
                  <a:srgbClr val="155F90"/>
                </a:solidFill>
              </a:rPr>
              <a:t>オンライン会議</a:t>
            </a:r>
            <a:r>
              <a:rPr lang="ja-JP" altLang="en-US" sz="3600" dirty="0"/>
              <a:t>ツール</a:t>
            </a:r>
            <a:endParaRPr lang="en-US" altLang="ja-JP" sz="3600" dirty="0"/>
          </a:p>
          <a:p>
            <a:pPr marL="0" lvl="0" indent="0" algn="l" rtl="0">
              <a:lnSpc>
                <a:spcPct val="100000"/>
              </a:lnSpc>
              <a:spcBef>
                <a:spcPts val="0"/>
              </a:spcBef>
              <a:spcAft>
                <a:spcPts val="0"/>
              </a:spcAft>
              <a:buNone/>
            </a:pPr>
            <a:endParaRPr lang="en-US" altLang="ja-JP" sz="1400" dirty="0"/>
          </a:p>
          <a:p>
            <a:pPr marL="0" lvl="0" indent="0" algn="l" rtl="0">
              <a:lnSpc>
                <a:spcPct val="100000"/>
              </a:lnSpc>
              <a:spcBef>
                <a:spcPts val="0"/>
              </a:spcBef>
              <a:spcAft>
                <a:spcPts val="0"/>
              </a:spcAft>
              <a:buNone/>
            </a:pPr>
            <a:r>
              <a:rPr lang="ja-JP" altLang="en-US" dirty="0"/>
              <a:t>会議中に利用できる様々な機能がある</a:t>
            </a:r>
            <a:endParaRPr lang="en-US" altLang="ja-JP" dirty="0"/>
          </a:p>
          <a:p>
            <a:pPr marL="457200" lvl="0" indent="-381000" algn="l" rtl="0">
              <a:lnSpc>
                <a:spcPct val="100000"/>
              </a:lnSpc>
              <a:spcBef>
                <a:spcPts val="1200"/>
              </a:spcBef>
              <a:spcAft>
                <a:spcPts val="0"/>
              </a:spcAft>
              <a:buSzPts val="2400"/>
              <a:buChar char="●"/>
            </a:pPr>
            <a:r>
              <a:rPr lang="ja-JP" altLang="en-US" dirty="0"/>
              <a:t>画面共有</a:t>
            </a:r>
            <a:endParaRPr lang="en-US" altLang="ja-JP" dirty="0"/>
          </a:p>
          <a:p>
            <a:pPr marL="457200" lvl="0" indent="-381000" algn="l" rtl="0">
              <a:lnSpc>
                <a:spcPct val="100000"/>
              </a:lnSpc>
              <a:spcBef>
                <a:spcPts val="1200"/>
              </a:spcBef>
              <a:spcAft>
                <a:spcPts val="0"/>
              </a:spcAft>
              <a:buSzPts val="2400"/>
              <a:buChar char="●"/>
            </a:pPr>
            <a:r>
              <a:rPr lang="ja-JP" altLang="en-US" dirty="0"/>
              <a:t>テキストチャット</a:t>
            </a:r>
            <a:endParaRPr lang="en-US" altLang="ja-JP" dirty="0"/>
          </a:p>
          <a:p>
            <a:pPr marL="457200" lvl="0" indent="-381000" algn="l" rtl="0">
              <a:lnSpc>
                <a:spcPct val="100000"/>
              </a:lnSpc>
              <a:spcBef>
                <a:spcPts val="1200"/>
              </a:spcBef>
              <a:spcAft>
                <a:spcPts val="0"/>
              </a:spcAft>
              <a:buSzPts val="2400"/>
              <a:buChar char="●"/>
            </a:pPr>
            <a:r>
              <a:rPr lang="ja-JP" altLang="en-US" dirty="0"/>
              <a:t>ブレイクアウトルーム</a:t>
            </a:r>
            <a:endParaRPr lang="en-US" altLang="ja-JP" dirty="0"/>
          </a:p>
          <a:p>
            <a:pPr marL="914400" lvl="1" indent="-381000">
              <a:lnSpc>
                <a:spcPct val="100000"/>
              </a:lnSpc>
              <a:spcBef>
                <a:spcPts val="1200"/>
              </a:spcBef>
              <a:buSzPts val="2400"/>
              <a:buChar char="●"/>
            </a:pPr>
            <a:r>
              <a:rPr lang="ja-JP" altLang="en-US" dirty="0"/>
              <a:t>会議を複数の小さな会議室に分割（グループワークなど）</a:t>
            </a:r>
            <a:endParaRPr lang="en-US" altLang="ja-JP" dirty="0"/>
          </a:p>
          <a:p>
            <a:pPr marL="457200" lvl="0" indent="-381000" algn="l" rtl="0">
              <a:lnSpc>
                <a:spcPct val="100000"/>
              </a:lnSpc>
              <a:spcBef>
                <a:spcPts val="1200"/>
              </a:spcBef>
              <a:spcAft>
                <a:spcPts val="0"/>
              </a:spcAft>
              <a:buSzPts val="2400"/>
              <a:buChar char="●"/>
            </a:pPr>
            <a:r>
              <a:rPr lang="ja-JP" altLang="en-US" dirty="0"/>
              <a:t>投票</a:t>
            </a:r>
            <a:endParaRPr lang="en-US" altLang="ja-JP" dirty="0"/>
          </a:p>
          <a:p>
            <a:pPr marL="914400" lvl="1" indent="-381000">
              <a:lnSpc>
                <a:spcPct val="100000"/>
              </a:lnSpc>
              <a:spcBef>
                <a:spcPts val="1200"/>
              </a:spcBef>
              <a:buSzPts val="2400"/>
              <a:buChar char="●"/>
            </a:pPr>
            <a:r>
              <a:rPr lang="ja-JP" altLang="en-US" dirty="0"/>
              <a:t>簡単なアンケート，クイズなど</a:t>
            </a:r>
          </a:p>
          <a:p>
            <a:pPr>
              <a:lnSpc>
                <a:spcPct val="100000"/>
              </a:lnSpc>
            </a:pPr>
            <a:endParaRPr kumimoji="1" lang="ja-JP" altLang="en-US" dirty="0"/>
          </a:p>
        </p:txBody>
      </p:sp>
      <p:sp>
        <p:nvSpPr>
          <p:cNvPr id="7" name="四角形: 角を丸くする 6">
            <a:extLst>
              <a:ext uri="{FF2B5EF4-FFF2-40B4-BE49-F238E27FC236}">
                <a16:creationId xmlns:a16="http://schemas.microsoft.com/office/drawing/2014/main" id="{AB28C1AE-B90F-D0EE-7905-24B291D6F46A}"/>
              </a:ext>
            </a:extLst>
          </p:cNvPr>
          <p:cNvSpPr/>
          <p:nvPr/>
        </p:nvSpPr>
        <p:spPr>
          <a:xfrm>
            <a:off x="7027677" y="4916245"/>
            <a:ext cx="4651705" cy="1086523"/>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2EA75D3-2F34-056A-1EF1-B21A97F83BE8}"/>
              </a:ext>
            </a:extLst>
          </p:cNvPr>
          <p:cNvSpPr txBox="1"/>
          <p:nvPr/>
        </p:nvSpPr>
        <p:spPr>
          <a:xfrm>
            <a:off x="7117404" y="5059269"/>
            <a:ext cx="5393168" cy="830997"/>
          </a:xfrm>
          <a:prstGeom prst="rect">
            <a:avLst/>
          </a:prstGeom>
          <a:noFill/>
        </p:spPr>
        <p:txBody>
          <a:bodyPr wrap="square" rtlCol="0">
            <a:spAutoFit/>
          </a:bodyPr>
          <a:lstStyle/>
          <a:p>
            <a:pPr marL="0" lvl="0" indent="0" algn="l" rtl="0">
              <a:lnSpc>
                <a:spcPct val="100000"/>
              </a:lnSpc>
              <a:spcBef>
                <a:spcPts val="0"/>
              </a:spcBef>
              <a:spcAft>
                <a:spcPts val="0"/>
              </a:spcAft>
              <a:buNone/>
            </a:pPr>
            <a:r>
              <a:rPr lang="ja-JP" altLang="en-US" sz="2400" dirty="0"/>
              <a:t>オンライン会議に参加するだけ</a:t>
            </a:r>
            <a:endParaRPr lang="en-US" altLang="ja-JP" sz="2400" dirty="0"/>
          </a:p>
          <a:p>
            <a:pPr marL="0" lvl="0" indent="0" algn="l" rtl="0">
              <a:lnSpc>
                <a:spcPct val="100000"/>
              </a:lnSpc>
              <a:spcBef>
                <a:spcPts val="0"/>
              </a:spcBef>
              <a:spcAft>
                <a:spcPts val="0"/>
              </a:spcAft>
              <a:buNone/>
            </a:pPr>
            <a:r>
              <a:rPr kumimoji="1" lang="ja-JP" altLang="en-US" sz="2400" dirty="0"/>
              <a:t>であればライセンスは不要です</a:t>
            </a:r>
          </a:p>
        </p:txBody>
      </p:sp>
    </p:spTree>
    <p:extLst>
      <p:ext uri="{BB962C8B-B14F-4D97-AF65-F5344CB8AC3E}">
        <p14:creationId xmlns:p14="http://schemas.microsoft.com/office/powerpoint/2010/main" val="650472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フリーフォーム: 図形 11">
            <a:extLst>
              <a:ext uri="{FF2B5EF4-FFF2-40B4-BE49-F238E27FC236}">
                <a16:creationId xmlns:a16="http://schemas.microsoft.com/office/drawing/2014/main" id="{523D1E8B-7448-611A-4BCA-DCBB7A1E1137}"/>
              </a:ext>
            </a:extLst>
          </p:cNvPr>
          <p:cNvSpPr/>
          <p:nvPr/>
        </p:nvSpPr>
        <p:spPr>
          <a:xfrm>
            <a:off x="724395" y="3996534"/>
            <a:ext cx="10421586" cy="1126106"/>
          </a:xfrm>
          <a:custGeom>
            <a:avLst/>
            <a:gdLst>
              <a:gd name="connsiteX0" fmla="*/ 2456212 w 10421586"/>
              <a:gd name="connsiteY0" fmla="*/ 0 h 1126106"/>
              <a:gd name="connsiteX1" fmla="*/ 4643251 w 10421586"/>
              <a:gd name="connsiteY1" fmla="*/ 0 h 1126106"/>
              <a:gd name="connsiteX2" fmla="*/ 4643251 w 10421586"/>
              <a:gd name="connsiteY2" fmla="*/ 504213 h 1126106"/>
              <a:gd name="connsiteX3" fmla="*/ 10421586 w 10421586"/>
              <a:gd name="connsiteY3" fmla="*/ 504213 h 1126106"/>
              <a:gd name="connsiteX4" fmla="*/ 10421586 w 10421586"/>
              <a:gd name="connsiteY4" fmla="*/ 1126106 h 1126106"/>
              <a:gd name="connsiteX5" fmla="*/ 0 w 10421586"/>
              <a:gd name="connsiteY5" fmla="*/ 1126106 h 1126106"/>
              <a:gd name="connsiteX6" fmla="*/ 0 w 10421586"/>
              <a:gd name="connsiteY6" fmla="*/ 504213 h 1126106"/>
              <a:gd name="connsiteX7" fmla="*/ 2456212 w 10421586"/>
              <a:gd name="connsiteY7" fmla="*/ 504213 h 1126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21586" h="1126106">
                <a:moveTo>
                  <a:pt x="2456212" y="0"/>
                </a:moveTo>
                <a:lnTo>
                  <a:pt x="4643251" y="0"/>
                </a:lnTo>
                <a:lnTo>
                  <a:pt x="4643251" y="504213"/>
                </a:lnTo>
                <a:lnTo>
                  <a:pt x="10421586" y="504213"/>
                </a:lnTo>
                <a:lnTo>
                  <a:pt x="10421586" y="1126106"/>
                </a:lnTo>
                <a:lnTo>
                  <a:pt x="0" y="1126106"/>
                </a:lnTo>
                <a:lnTo>
                  <a:pt x="0" y="504213"/>
                </a:lnTo>
                <a:lnTo>
                  <a:pt x="2456212" y="504213"/>
                </a:lnTo>
                <a:close/>
              </a:path>
            </a:pathLst>
          </a:custGeom>
          <a:solidFill>
            <a:schemeClr val="accent6">
              <a:lumMod val="20000"/>
              <a:lumOff val="80000"/>
            </a:schemeClr>
          </a:solidFill>
          <a:ln w="38100">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7" name="正方形/長方形 6">
            <a:extLst>
              <a:ext uri="{FF2B5EF4-FFF2-40B4-BE49-F238E27FC236}">
                <a16:creationId xmlns:a16="http://schemas.microsoft.com/office/drawing/2014/main" id="{86B4E18C-C218-D14F-FBD4-AE8F3C7D08B9}"/>
              </a:ext>
            </a:extLst>
          </p:cNvPr>
          <p:cNvSpPr/>
          <p:nvPr/>
        </p:nvSpPr>
        <p:spPr>
          <a:xfrm>
            <a:off x="724396" y="1251284"/>
            <a:ext cx="10421586" cy="1947554"/>
          </a:xfrm>
          <a:prstGeom prst="rect">
            <a:avLst/>
          </a:prstGeom>
          <a:solidFill>
            <a:schemeClr val="accent6">
              <a:lumMod val="20000"/>
              <a:lumOff val="80000"/>
            </a:schemeClr>
          </a:solidFill>
          <a:ln w="38100">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5F5EACA-E22A-D33C-1DB1-58D1D28DE854}"/>
              </a:ext>
            </a:extLst>
          </p:cNvPr>
          <p:cNvSpPr txBox="1"/>
          <p:nvPr/>
        </p:nvSpPr>
        <p:spPr>
          <a:xfrm>
            <a:off x="9397999" y="1245012"/>
            <a:ext cx="1747981" cy="461665"/>
          </a:xfrm>
          <a:prstGeom prst="rect">
            <a:avLst/>
          </a:prstGeom>
          <a:solidFill>
            <a:srgbClr val="00A3EF"/>
          </a:solidFill>
        </p:spPr>
        <p:txBody>
          <a:bodyPr wrap="square">
            <a:spAutoFit/>
          </a:bodyPr>
          <a:lstStyle/>
          <a:p>
            <a:pPr algn="r"/>
            <a:r>
              <a:rPr lang="ja-JP" altLang="en-US" sz="2400" b="1" dirty="0">
                <a:solidFill>
                  <a:schemeClr val="bg1"/>
                </a:solidFill>
              </a:rPr>
              <a:t>教職員のみ</a:t>
            </a:r>
            <a:endParaRPr lang="en-US" altLang="ja-JP" sz="2400" b="1" dirty="0">
              <a:solidFill>
                <a:schemeClr val="bg1"/>
              </a:solidFill>
            </a:endParaRPr>
          </a:p>
        </p:txBody>
      </p:sp>
      <p:sp>
        <p:nvSpPr>
          <p:cNvPr id="2" name="タイトル 1">
            <a:extLst>
              <a:ext uri="{FF2B5EF4-FFF2-40B4-BE49-F238E27FC236}">
                <a16:creationId xmlns:a16="http://schemas.microsoft.com/office/drawing/2014/main" id="{FDA24C30-58F4-8AEC-3C46-C78C9916C71A}"/>
              </a:ext>
            </a:extLst>
          </p:cNvPr>
          <p:cNvSpPr>
            <a:spLocks noGrp="1"/>
          </p:cNvSpPr>
          <p:nvPr>
            <p:ph type="title"/>
          </p:nvPr>
        </p:nvSpPr>
        <p:spPr/>
        <p:txBody>
          <a:bodyPr/>
          <a:lstStyle/>
          <a:p>
            <a:r>
              <a:rPr kumimoji="1" lang="en-US" altLang="ja-JP" dirty="0"/>
              <a:t>Microsoft 365 </a:t>
            </a:r>
            <a:r>
              <a:rPr kumimoji="1" lang="ja-JP" altLang="en-US" dirty="0"/>
              <a:t>のサービス</a:t>
            </a:r>
          </a:p>
        </p:txBody>
      </p:sp>
      <p:sp>
        <p:nvSpPr>
          <p:cNvPr id="4" name="日付プレースホルダー 3">
            <a:extLst>
              <a:ext uri="{FF2B5EF4-FFF2-40B4-BE49-F238E27FC236}">
                <a16:creationId xmlns:a16="http://schemas.microsoft.com/office/drawing/2014/main" id="{8A74CACD-7593-E9C4-C3B0-04663B4A0266}"/>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74030D6D-47D4-436F-6E0D-415D4BB06E31}"/>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FA3DBFAE-C5B9-B270-0428-AD520F24B089}"/>
              </a:ext>
            </a:extLst>
          </p:cNvPr>
          <p:cNvSpPr>
            <a:spLocks noGrp="1"/>
          </p:cNvSpPr>
          <p:nvPr>
            <p:ph type="sldNum" sz="quarter" idx="12"/>
          </p:nvPr>
        </p:nvSpPr>
        <p:spPr/>
        <p:txBody>
          <a:bodyPr/>
          <a:lstStyle/>
          <a:p>
            <a:fld id="{238D974C-B194-4AA9-B594-062E052A82EF}" type="slidenum">
              <a:rPr kumimoji="1" lang="ja-JP" altLang="en-US" smtClean="0"/>
              <a:t>40</a:t>
            </a:fld>
            <a:endParaRPr kumimoji="1" lang="ja-JP" altLang="en-US"/>
          </a:p>
        </p:txBody>
      </p:sp>
      <p:sp>
        <p:nvSpPr>
          <p:cNvPr id="3" name="コンテンツ プレースホルダー 2">
            <a:extLst>
              <a:ext uri="{FF2B5EF4-FFF2-40B4-BE49-F238E27FC236}">
                <a16:creationId xmlns:a16="http://schemas.microsoft.com/office/drawing/2014/main" id="{A6CD1912-C062-46FC-6157-DD9D547217D3}"/>
              </a:ext>
            </a:extLst>
          </p:cNvPr>
          <p:cNvSpPr>
            <a:spLocks noGrp="1"/>
          </p:cNvSpPr>
          <p:nvPr>
            <p:ph idx="1"/>
          </p:nvPr>
        </p:nvSpPr>
        <p:spPr>
          <a:xfrm>
            <a:off x="838199" y="1251284"/>
            <a:ext cx="11353801" cy="5174716"/>
          </a:xfrm>
        </p:spPr>
        <p:txBody>
          <a:bodyPr>
            <a:normAutofit/>
          </a:bodyPr>
          <a:lstStyle/>
          <a:p>
            <a:pPr>
              <a:lnSpc>
                <a:spcPct val="100000"/>
              </a:lnSpc>
            </a:pPr>
            <a:r>
              <a:rPr kumimoji="1" lang="en-US" altLang="ja-JP" b="1" dirty="0">
                <a:solidFill>
                  <a:srgbClr val="155F90"/>
                </a:solidFill>
              </a:rPr>
              <a:t>Teams</a:t>
            </a:r>
            <a:r>
              <a:rPr kumimoji="1" lang="en-US" altLang="ja-JP" dirty="0"/>
              <a:t> </a:t>
            </a:r>
            <a:r>
              <a:rPr kumimoji="1" lang="en-US" altLang="ja-JP" sz="2400" dirty="0"/>
              <a:t>– </a:t>
            </a:r>
            <a:r>
              <a:rPr kumimoji="1" lang="ja-JP" altLang="en-US" sz="2400" dirty="0"/>
              <a:t>テキストチャットのコミュニケーション</a:t>
            </a:r>
            <a:endParaRPr kumimoji="1" lang="en-US" altLang="ja-JP" sz="2400" dirty="0"/>
          </a:p>
          <a:p>
            <a:pPr>
              <a:lnSpc>
                <a:spcPct val="100000"/>
              </a:lnSpc>
            </a:pPr>
            <a:r>
              <a:rPr lang="en-US" altLang="ja-JP" b="1" dirty="0">
                <a:solidFill>
                  <a:srgbClr val="155F90"/>
                </a:solidFill>
              </a:rPr>
              <a:t>Outlook</a:t>
            </a:r>
            <a:endParaRPr lang="en-US" altLang="ja-JP" dirty="0"/>
          </a:p>
          <a:p>
            <a:pPr lvl="1">
              <a:lnSpc>
                <a:spcPct val="100000"/>
              </a:lnSpc>
            </a:pPr>
            <a:r>
              <a:rPr lang="ja-JP" altLang="en-US" dirty="0"/>
              <a:t>メール </a:t>
            </a:r>
            <a:r>
              <a:rPr lang="en-US" altLang="ja-JP" dirty="0"/>
              <a:t>– </a:t>
            </a:r>
            <a:r>
              <a:rPr lang="ja-JP" altLang="en-US" b="1" dirty="0">
                <a:solidFill>
                  <a:srgbClr val="155F90"/>
                </a:solidFill>
              </a:rPr>
              <a:t>職員メール</a:t>
            </a:r>
            <a:r>
              <a:rPr lang="ja-JP" altLang="en-US" dirty="0"/>
              <a:t>と </a:t>
            </a:r>
            <a:r>
              <a:rPr lang="en-US" altLang="ja-JP" dirty="0"/>
              <a:t>Microsoft 365 </a:t>
            </a:r>
            <a:r>
              <a:rPr lang="ja-JP" altLang="en-US" dirty="0"/>
              <a:t>各種サービスからの通知</a:t>
            </a:r>
            <a:endParaRPr lang="en-US" altLang="ja-JP" dirty="0"/>
          </a:p>
          <a:p>
            <a:pPr lvl="1">
              <a:lnSpc>
                <a:spcPct val="100000"/>
              </a:lnSpc>
            </a:pPr>
            <a:r>
              <a:rPr lang="ja-JP" altLang="en-US" dirty="0"/>
              <a:t>カレンダー </a:t>
            </a:r>
            <a:r>
              <a:rPr lang="en-US" altLang="ja-JP" dirty="0"/>
              <a:t>– </a:t>
            </a:r>
            <a:r>
              <a:rPr lang="ja-JP" altLang="en-US" dirty="0"/>
              <a:t>スケジュールの管理と共有</a:t>
            </a:r>
            <a:endParaRPr lang="en-US" altLang="ja-JP" dirty="0"/>
          </a:p>
          <a:p>
            <a:pPr marL="457200" lvl="1" indent="0">
              <a:lnSpc>
                <a:spcPct val="100000"/>
              </a:lnSpc>
              <a:buNone/>
            </a:pPr>
            <a:endParaRPr lang="en-US" altLang="ja-JP" sz="1400" dirty="0"/>
          </a:p>
          <a:p>
            <a:pPr>
              <a:lnSpc>
                <a:spcPct val="100000"/>
              </a:lnSpc>
            </a:pPr>
            <a:r>
              <a:rPr lang="en-US" altLang="ja-JP" b="1" dirty="0">
                <a:solidFill>
                  <a:srgbClr val="155F90"/>
                </a:solidFill>
              </a:rPr>
              <a:t>Word/Excel/PowerPoint </a:t>
            </a:r>
            <a:r>
              <a:rPr lang="en-US" altLang="ja-JP" sz="2400" dirty="0"/>
              <a:t>– </a:t>
            </a:r>
            <a:r>
              <a:rPr lang="ja-JP" altLang="en-US" sz="2400" dirty="0"/>
              <a:t>ドキュメント作成と共有（共同作業）</a:t>
            </a:r>
            <a:endParaRPr lang="en-US" altLang="ja-JP" dirty="0"/>
          </a:p>
          <a:p>
            <a:pPr>
              <a:lnSpc>
                <a:spcPct val="100000"/>
              </a:lnSpc>
            </a:pPr>
            <a:r>
              <a:rPr lang="en-US" altLang="ja-JP" b="1" dirty="0">
                <a:solidFill>
                  <a:srgbClr val="155F90"/>
                </a:solidFill>
              </a:rPr>
              <a:t>OneDrive/ SharePoint </a:t>
            </a:r>
            <a:r>
              <a:rPr lang="en-US" altLang="ja-JP" sz="2400" dirty="0"/>
              <a:t>– </a:t>
            </a:r>
            <a:r>
              <a:rPr lang="ja-JP" altLang="en-US" sz="2400" dirty="0"/>
              <a:t>クラウドにファイルを保存し共有</a:t>
            </a:r>
            <a:endParaRPr lang="en-US" altLang="ja-JP" dirty="0"/>
          </a:p>
          <a:p>
            <a:pPr>
              <a:lnSpc>
                <a:spcPct val="100000"/>
              </a:lnSpc>
            </a:pPr>
            <a:r>
              <a:rPr lang="en-US" altLang="ja-JP" b="1" dirty="0">
                <a:solidFill>
                  <a:srgbClr val="155F90"/>
                </a:solidFill>
              </a:rPr>
              <a:t>Power Platform </a:t>
            </a:r>
            <a:r>
              <a:rPr lang="en-US" altLang="ja-JP" sz="2400" dirty="0"/>
              <a:t>– </a:t>
            </a:r>
            <a:r>
              <a:rPr lang="ja-JP" altLang="en-US" sz="2400" dirty="0"/>
              <a:t>自動化フローや独自アプリの作成など</a:t>
            </a:r>
            <a:endParaRPr lang="en-US" altLang="ja-JP" dirty="0"/>
          </a:p>
          <a:p>
            <a:pPr>
              <a:lnSpc>
                <a:spcPct val="100000"/>
              </a:lnSpc>
            </a:pPr>
            <a:r>
              <a:rPr lang="en-US" altLang="ja-JP" b="1" dirty="0">
                <a:solidFill>
                  <a:srgbClr val="155F90"/>
                </a:solidFill>
              </a:rPr>
              <a:t>Copilot</a:t>
            </a:r>
            <a:r>
              <a:rPr lang="en-US" altLang="ja-JP" dirty="0"/>
              <a:t> </a:t>
            </a:r>
            <a:r>
              <a:rPr lang="en-US" altLang="ja-JP" sz="2400" dirty="0"/>
              <a:t>– </a:t>
            </a:r>
            <a:r>
              <a:rPr lang="ja-JP" altLang="en-US" sz="2400" dirty="0"/>
              <a:t>対話型生成</a:t>
            </a:r>
            <a:r>
              <a:rPr lang="en-US" altLang="ja-JP" sz="2400" dirty="0"/>
              <a:t>AI</a:t>
            </a:r>
            <a:endParaRPr lang="en-US" altLang="ja-JP" dirty="0"/>
          </a:p>
          <a:p>
            <a:pPr marL="0" indent="0">
              <a:lnSpc>
                <a:spcPct val="100000"/>
              </a:lnSpc>
              <a:buNone/>
            </a:pPr>
            <a:r>
              <a:rPr lang="ja-JP" altLang="en-US" dirty="0"/>
              <a:t>など</a:t>
            </a:r>
            <a:endParaRPr lang="en-US" altLang="ja-JP" dirty="0"/>
          </a:p>
        </p:txBody>
      </p:sp>
    </p:spTree>
    <p:extLst>
      <p:ext uri="{BB962C8B-B14F-4D97-AF65-F5344CB8AC3E}">
        <p14:creationId xmlns:p14="http://schemas.microsoft.com/office/powerpoint/2010/main" val="25460551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218E7E53-F6A8-BEFA-0B2A-B6A76CADD368}"/>
              </a:ext>
            </a:extLst>
          </p:cNvPr>
          <p:cNvSpPr/>
          <p:nvPr/>
        </p:nvSpPr>
        <p:spPr>
          <a:xfrm>
            <a:off x="1738001" y="3179800"/>
            <a:ext cx="7236665" cy="482343"/>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976CF5A-B87C-60EF-105B-250AD9607ABF}"/>
              </a:ext>
            </a:extLst>
          </p:cNvPr>
          <p:cNvSpPr>
            <a:spLocks noGrp="1"/>
          </p:cNvSpPr>
          <p:nvPr>
            <p:ph type="title"/>
          </p:nvPr>
        </p:nvSpPr>
        <p:spPr/>
        <p:txBody>
          <a:bodyPr/>
          <a:lstStyle/>
          <a:p>
            <a:r>
              <a:rPr kumimoji="1" lang="en-US" altLang="ja-JP" dirty="0"/>
              <a:t>Teams </a:t>
            </a:r>
            <a:r>
              <a:rPr kumimoji="1" lang="ja-JP" altLang="en-US" dirty="0"/>
              <a:t>と </a:t>
            </a:r>
            <a:r>
              <a:rPr kumimoji="1" lang="en-US" altLang="ja-JP" dirty="0"/>
              <a:t>Outlook</a:t>
            </a:r>
            <a:endParaRPr kumimoji="1" lang="ja-JP" altLang="en-US" dirty="0"/>
          </a:p>
        </p:txBody>
      </p:sp>
      <p:sp>
        <p:nvSpPr>
          <p:cNvPr id="3" name="コンテンツ プレースホルダー 2">
            <a:extLst>
              <a:ext uri="{FF2B5EF4-FFF2-40B4-BE49-F238E27FC236}">
                <a16:creationId xmlns:a16="http://schemas.microsoft.com/office/drawing/2014/main" id="{EC30E113-E976-1303-4136-C076A82DEFA9}"/>
              </a:ext>
            </a:extLst>
          </p:cNvPr>
          <p:cNvSpPr>
            <a:spLocks noGrp="1"/>
          </p:cNvSpPr>
          <p:nvPr>
            <p:ph idx="1"/>
          </p:nvPr>
        </p:nvSpPr>
        <p:spPr/>
        <p:txBody>
          <a:bodyPr>
            <a:normAutofit/>
          </a:bodyPr>
          <a:lstStyle/>
          <a:p>
            <a:pPr marL="0" indent="0">
              <a:lnSpc>
                <a:spcPct val="100000"/>
              </a:lnSpc>
              <a:buNone/>
            </a:pPr>
            <a:r>
              <a:rPr lang="ja-JP" altLang="en-US" dirty="0"/>
              <a:t>（</a:t>
            </a:r>
            <a:r>
              <a:rPr lang="en-US" altLang="ja-JP" dirty="0"/>
              <a:t>Teams </a:t>
            </a:r>
            <a:r>
              <a:rPr lang="ja-JP" altLang="en-US" dirty="0"/>
              <a:t>については既述）</a:t>
            </a:r>
            <a:endParaRPr lang="en-US" altLang="ja-JP" dirty="0"/>
          </a:p>
          <a:p>
            <a:pPr marL="0" indent="0">
              <a:lnSpc>
                <a:spcPct val="100000"/>
              </a:lnSpc>
              <a:buNone/>
            </a:pPr>
            <a:endParaRPr kumimoji="1" lang="en-US" altLang="ja-JP" sz="1400" dirty="0"/>
          </a:p>
          <a:p>
            <a:pPr>
              <a:lnSpc>
                <a:spcPct val="100000"/>
              </a:lnSpc>
            </a:pPr>
            <a:r>
              <a:rPr lang="en-US" altLang="ja-JP" dirty="0"/>
              <a:t>Outlook</a:t>
            </a:r>
          </a:p>
          <a:p>
            <a:pPr lvl="1">
              <a:lnSpc>
                <a:spcPct val="100000"/>
              </a:lnSpc>
            </a:pPr>
            <a:r>
              <a:rPr kumimoji="1" lang="en-US" altLang="ja-JP" dirty="0"/>
              <a:t>Outlook </a:t>
            </a:r>
            <a:r>
              <a:rPr kumimoji="1" lang="ja-JP" altLang="en-US" dirty="0"/>
              <a:t>で利用する職員メールアドレスを設定して利用可能</a:t>
            </a:r>
            <a:endParaRPr kumimoji="1" lang="en-US" altLang="ja-JP" dirty="0"/>
          </a:p>
          <a:p>
            <a:pPr marL="457200" lvl="1" indent="0">
              <a:lnSpc>
                <a:spcPct val="160000"/>
              </a:lnSpc>
              <a:buNone/>
            </a:pPr>
            <a:r>
              <a:rPr lang="en-US" altLang="ja-JP" dirty="0"/>
              <a:t>	</a:t>
            </a:r>
            <a:r>
              <a:rPr lang="en-US" altLang="ja-JP" dirty="0">
                <a:solidFill>
                  <a:srgbClr val="155F90"/>
                </a:solidFill>
              </a:rPr>
              <a:t>[</a:t>
            </a:r>
            <a:r>
              <a:rPr lang="ja-JP" altLang="en-US" dirty="0">
                <a:solidFill>
                  <a:srgbClr val="155F90"/>
                </a:solidFill>
              </a:rPr>
              <a:t>姓ローマ字</a:t>
            </a:r>
            <a:r>
              <a:rPr lang="en-US" altLang="ja-JP" dirty="0">
                <a:solidFill>
                  <a:srgbClr val="155F90"/>
                </a:solidFill>
              </a:rPr>
              <a:t>]</a:t>
            </a:r>
            <a:r>
              <a:rPr lang="en-US" altLang="ja-JP" b="1" dirty="0">
                <a:solidFill>
                  <a:srgbClr val="155F90"/>
                </a:solidFill>
                <a:latin typeface="Consolas" panose="020B0609020204030204" pitchFamily="49" charset="0"/>
              </a:rPr>
              <a:t>.</a:t>
            </a:r>
            <a:r>
              <a:rPr lang="en-US" altLang="ja-JP" dirty="0">
                <a:solidFill>
                  <a:srgbClr val="155F90"/>
                </a:solidFill>
              </a:rPr>
              <a:t>[</a:t>
            </a:r>
            <a:r>
              <a:rPr lang="ja-JP" altLang="en-US" dirty="0">
                <a:solidFill>
                  <a:srgbClr val="155F90"/>
                </a:solidFill>
              </a:rPr>
              <a:t>名ローマ字</a:t>
            </a:r>
            <a:r>
              <a:rPr lang="en-US" altLang="ja-JP" dirty="0">
                <a:solidFill>
                  <a:srgbClr val="155F90"/>
                </a:solidFill>
              </a:rPr>
              <a:t>]</a:t>
            </a:r>
            <a:r>
              <a:rPr lang="en-US" altLang="ja-JP" sz="800" b="1" dirty="0">
                <a:solidFill>
                  <a:srgbClr val="155F90"/>
                </a:solidFill>
                <a:latin typeface="Consolas" panose="020B0609020204030204" pitchFamily="49" charset="0"/>
              </a:rPr>
              <a:t> </a:t>
            </a:r>
            <a:r>
              <a:rPr lang="en-US" altLang="ja-JP" b="1" dirty="0">
                <a:solidFill>
                  <a:srgbClr val="155F90"/>
                </a:solidFill>
                <a:latin typeface="Consolas" panose="020B0609020204030204" pitchFamily="49" charset="0"/>
              </a:rPr>
              <a:t>@mail.u-tokyo.ac.jp </a:t>
            </a:r>
            <a:r>
              <a:rPr lang="en-US" altLang="ja-JP" dirty="0"/>
              <a:t>(</a:t>
            </a:r>
            <a:r>
              <a:rPr lang="ja-JP" altLang="en-US" dirty="0"/>
              <a:t>原則</a:t>
            </a:r>
            <a:r>
              <a:rPr lang="en-US" altLang="ja-JP" dirty="0"/>
              <a:t>)</a:t>
            </a:r>
          </a:p>
          <a:p>
            <a:pPr lvl="2">
              <a:lnSpc>
                <a:spcPct val="100000"/>
              </a:lnSpc>
            </a:pPr>
            <a:r>
              <a:rPr lang="ja-JP" altLang="en-US" dirty="0"/>
              <a:t>詳細は </a:t>
            </a:r>
            <a:r>
              <a:rPr lang="en-US" altLang="ja-JP" dirty="0" err="1">
                <a:hlinkClick r:id="rId2"/>
              </a:rPr>
              <a:t>UTokyo</a:t>
            </a:r>
            <a:r>
              <a:rPr lang="en-US" altLang="ja-JP" dirty="0">
                <a:hlinkClick r:id="rId2"/>
              </a:rPr>
              <a:t> Portal </a:t>
            </a:r>
            <a:r>
              <a:rPr lang="ja-JP" altLang="en-US" dirty="0">
                <a:hlinkClick r:id="rId2"/>
              </a:rPr>
              <a:t>の案内ページ</a:t>
            </a:r>
            <a:r>
              <a:rPr lang="ja-JP" altLang="en-US" dirty="0"/>
              <a:t>を参照してください</a:t>
            </a:r>
            <a:endParaRPr lang="en-US" altLang="ja-JP" dirty="0"/>
          </a:p>
          <a:p>
            <a:pPr marL="1371600" lvl="3" indent="0">
              <a:lnSpc>
                <a:spcPct val="100000"/>
              </a:lnSpc>
              <a:buNone/>
            </a:pPr>
            <a:endParaRPr lang="en-US" altLang="ja-JP" dirty="0"/>
          </a:p>
          <a:p>
            <a:pPr lvl="1">
              <a:lnSpc>
                <a:spcPct val="100000"/>
              </a:lnSpc>
            </a:pPr>
            <a:r>
              <a:rPr kumimoji="1" lang="ja-JP" altLang="en-US" b="1" dirty="0">
                <a:solidFill>
                  <a:srgbClr val="FF0000"/>
                </a:solidFill>
              </a:rPr>
              <a:t>職員メールを発行すると，学内構成員が氏名で</a:t>
            </a:r>
            <a:r>
              <a:rPr kumimoji="1" lang="en-US" altLang="ja-JP" b="1" dirty="0">
                <a:solidFill>
                  <a:srgbClr val="FF0000"/>
                </a:solidFill>
              </a:rPr>
              <a:t>Teams</a:t>
            </a:r>
            <a:r>
              <a:rPr kumimoji="1" lang="ja-JP" altLang="en-US" b="1" dirty="0">
                <a:solidFill>
                  <a:srgbClr val="FF0000"/>
                </a:solidFill>
              </a:rPr>
              <a:t>や</a:t>
            </a:r>
            <a:r>
              <a:rPr kumimoji="1" lang="en-US" altLang="ja-JP" b="1" dirty="0">
                <a:solidFill>
                  <a:srgbClr val="FF0000"/>
                </a:solidFill>
              </a:rPr>
              <a:t>Outlook</a:t>
            </a:r>
            <a:r>
              <a:rPr kumimoji="1" lang="ja-JP" altLang="en-US" b="1" dirty="0">
                <a:solidFill>
                  <a:srgbClr val="FF0000"/>
                </a:solidFill>
              </a:rPr>
              <a:t>の連絡先を検索できるようになります</a:t>
            </a:r>
            <a:endParaRPr kumimoji="1" lang="en-US" altLang="ja-JP" b="1" dirty="0">
              <a:solidFill>
                <a:srgbClr val="FF0000"/>
              </a:solidFill>
            </a:endParaRPr>
          </a:p>
          <a:p>
            <a:pPr lvl="1">
              <a:lnSpc>
                <a:spcPct val="100000"/>
              </a:lnSpc>
            </a:pPr>
            <a:r>
              <a:rPr kumimoji="1" lang="ja-JP" altLang="en-US" b="1" dirty="0">
                <a:solidFill>
                  <a:srgbClr val="FF0000"/>
                </a:solidFill>
              </a:rPr>
              <a:t>職員メールを設定していなくても，</a:t>
            </a:r>
            <a:r>
              <a:rPr kumimoji="1" lang="en-US" altLang="ja-JP" b="1" dirty="0">
                <a:solidFill>
                  <a:srgbClr val="FF0000"/>
                </a:solidFill>
              </a:rPr>
              <a:t>Microsoft 365 </a:t>
            </a:r>
            <a:r>
              <a:rPr kumimoji="1" lang="ja-JP" altLang="en-US" b="1" dirty="0">
                <a:solidFill>
                  <a:srgbClr val="FF0000"/>
                </a:solidFill>
              </a:rPr>
              <a:t>のサービスからの通知は </a:t>
            </a:r>
            <a:r>
              <a:rPr kumimoji="1" lang="en-US" altLang="ja-JP" b="1" dirty="0">
                <a:solidFill>
                  <a:srgbClr val="FF0000"/>
                </a:solidFill>
              </a:rPr>
              <a:t>Outlook </a:t>
            </a:r>
            <a:r>
              <a:rPr kumimoji="1" lang="ja-JP" altLang="en-US" b="1" dirty="0">
                <a:solidFill>
                  <a:srgbClr val="FF0000"/>
                </a:solidFill>
              </a:rPr>
              <a:t>のメールボックスに届きます</a:t>
            </a:r>
            <a:endParaRPr kumimoji="1" lang="en-US" altLang="ja-JP" b="1" dirty="0">
              <a:solidFill>
                <a:srgbClr val="FF0000"/>
              </a:solidFill>
            </a:endParaRPr>
          </a:p>
          <a:p>
            <a:pPr marL="914400" lvl="2" indent="0">
              <a:lnSpc>
                <a:spcPct val="100000"/>
              </a:lnSpc>
              <a:buNone/>
            </a:pPr>
            <a:r>
              <a:rPr lang="ja-JP" altLang="en-US" dirty="0"/>
              <a:t>例）</a:t>
            </a:r>
            <a:r>
              <a:rPr lang="en-US" altLang="ja-JP" dirty="0"/>
              <a:t>OneDrive </a:t>
            </a:r>
            <a:r>
              <a:rPr lang="ja-JP" altLang="en-US" dirty="0"/>
              <a:t>のファイル共有通知，</a:t>
            </a:r>
            <a:r>
              <a:rPr lang="en-US" altLang="ja-JP" dirty="0"/>
              <a:t>Teams </a:t>
            </a:r>
            <a:r>
              <a:rPr lang="ja-JP" altLang="en-US" dirty="0"/>
              <a:t>のメンション通知など</a:t>
            </a:r>
            <a:endParaRPr kumimoji="1" lang="en-US" altLang="ja-JP" dirty="0"/>
          </a:p>
        </p:txBody>
      </p:sp>
      <p:sp>
        <p:nvSpPr>
          <p:cNvPr id="4" name="日付プレースホルダー 3">
            <a:extLst>
              <a:ext uri="{FF2B5EF4-FFF2-40B4-BE49-F238E27FC236}">
                <a16:creationId xmlns:a16="http://schemas.microsoft.com/office/drawing/2014/main" id="{A2AA5F62-84B6-0893-4ADA-5343C73F069E}"/>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F1877231-27AA-DCC1-173E-21590DB2370B}"/>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37429654-6564-DF5E-4DC2-4CA1591B7BEA}"/>
              </a:ext>
            </a:extLst>
          </p:cNvPr>
          <p:cNvSpPr>
            <a:spLocks noGrp="1"/>
          </p:cNvSpPr>
          <p:nvPr>
            <p:ph type="sldNum" sz="quarter" idx="12"/>
          </p:nvPr>
        </p:nvSpPr>
        <p:spPr/>
        <p:txBody>
          <a:bodyPr/>
          <a:lstStyle/>
          <a:p>
            <a:fld id="{238D974C-B194-4AA9-B594-062E052A82EF}" type="slidenum">
              <a:rPr kumimoji="1" lang="ja-JP" altLang="en-US" smtClean="0"/>
              <a:t>41</a:t>
            </a:fld>
            <a:endParaRPr kumimoji="1" lang="ja-JP" altLang="en-US"/>
          </a:p>
        </p:txBody>
      </p:sp>
    </p:spTree>
    <p:extLst>
      <p:ext uri="{BB962C8B-B14F-4D97-AF65-F5344CB8AC3E}">
        <p14:creationId xmlns:p14="http://schemas.microsoft.com/office/powerpoint/2010/main" val="3411914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76CF5A-B87C-60EF-105B-250AD9607ABF}"/>
              </a:ext>
            </a:extLst>
          </p:cNvPr>
          <p:cNvSpPr>
            <a:spLocks noGrp="1"/>
          </p:cNvSpPr>
          <p:nvPr>
            <p:ph type="title"/>
          </p:nvPr>
        </p:nvSpPr>
        <p:spPr/>
        <p:txBody>
          <a:bodyPr/>
          <a:lstStyle/>
          <a:p>
            <a:r>
              <a:rPr kumimoji="1" lang="en-US" altLang="ja-JP" dirty="0"/>
              <a:t>Microsoft Word/Excel/PowerPoint</a:t>
            </a:r>
            <a:endParaRPr kumimoji="1" lang="ja-JP" altLang="en-US" dirty="0"/>
          </a:p>
        </p:txBody>
      </p:sp>
      <p:sp>
        <p:nvSpPr>
          <p:cNvPr id="3" name="コンテンツ プレースホルダー 2">
            <a:extLst>
              <a:ext uri="{FF2B5EF4-FFF2-40B4-BE49-F238E27FC236}">
                <a16:creationId xmlns:a16="http://schemas.microsoft.com/office/drawing/2014/main" id="{EC30E113-E976-1303-4136-C076A82DEFA9}"/>
              </a:ext>
            </a:extLst>
          </p:cNvPr>
          <p:cNvSpPr>
            <a:spLocks noGrp="1"/>
          </p:cNvSpPr>
          <p:nvPr>
            <p:ph idx="1"/>
          </p:nvPr>
        </p:nvSpPr>
        <p:spPr/>
        <p:txBody>
          <a:bodyPr>
            <a:normAutofit fontScale="92500" lnSpcReduction="10000"/>
          </a:bodyPr>
          <a:lstStyle/>
          <a:p>
            <a:pPr>
              <a:lnSpc>
                <a:spcPct val="110000"/>
              </a:lnSpc>
            </a:pPr>
            <a:r>
              <a:rPr lang="en-US" altLang="ja-JP" b="1" dirty="0">
                <a:solidFill>
                  <a:srgbClr val="0A5DFF"/>
                </a:solidFill>
              </a:rPr>
              <a:t>Word</a:t>
            </a:r>
            <a:r>
              <a:rPr lang="ja-JP" altLang="en-US" dirty="0"/>
              <a:t>：文書作成アプリケーション </a:t>
            </a:r>
            <a:r>
              <a:rPr lang="en-US" altLang="ja-JP" dirty="0"/>
              <a:t>(.docx)</a:t>
            </a:r>
          </a:p>
          <a:p>
            <a:pPr>
              <a:lnSpc>
                <a:spcPct val="110000"/>
              </a:lnSpc>
            </a:pPr>
            <a:r>
              <a:rPr kumimoji="1" lang="en-US" altLang="ja-JP" b="1" dirty="0">
                <a:solidFill>
                  <a:srgbClr val="00B050"/>
                </a:solidFill>
              </a:rPr>
              <a:t>Excel</a:t>
            </a:r>
            <a:r>
              <a:rPr kumimoji="1" lang="ja-JP" altLang="en-US" dirty="0"/>
              <a:t>：表計算アプリケーション</a:t>
            </a:r>
            <a:r>
              <a:rPr lang="en-US" altLang="ja-JP" dirty="0"/>
              <a:t> (.xlsx)</a:t>
            </a:r>
          </a:p>
          <a:p>
            <a:pPr>
              <a:lnSpc>
                <a:spcPct val="110000"/>
              </a:lnSpc>
            </a:pPr>
            <a:r>
              <a:rPr kumimoji="1" lang="en-US" altLang="ja-JP" b="1" dirty="0">
                <a:solidFill>
                  <a:srgbClr val="FF6600"/>
                </a:solidFill>
              </a:rPr>
              <a:t>PowerPoint</a:t>
            </a:r>
            <a:r>
              <a:rPr kumimoji="1" lang="ja-JP" altLang="en-US" dirty="0"/>
              <a:t>：プレゼンテーション用アプリケーション</a:t>
            </a:r>
            <a:r>
              <a:rPr kumimoji="1" lang="en-US" altLang="ja-JP" dirty="0"/>
              <a:t> (.pptx)</a:t>
            </a:r>
          </a:p>
          <a:p>
            <a:pPr>
              <a:lnSpc>
                <a:spcPct val="110000"/>
              </a:lnSpc>
            </a:pPr>
            <a:endParaRPr lang="en-US" altLang="ja-JP" dirty="0"/>
          </a:p>
          <a:p>
            <a:pPr>
              <a:lnSpc>
                <a:spcPct val="110000"/>
              </a:lnSpc>
            </a:pPr>
            <a:r>
              <a:rPr lang="ja-JP" altLang="en-US" dirty="0"/>
              <a:t>学内では多くの場合，</a:t>
            </a:r>
            <a:r>
              <a:rPr lang="ja-JP" altLang="en-US" b="1" dirty="0">
                <a:solidFill>
                  <a:srgbClr val="FF0000"/>
                </a:solidFill>
              </a:rPr>
              <a:t>これらのアプリケーションがドキュメント編集に用いられ</a:t>
            </a:r>
            <a:r>
              <a:rPr lang="ja-JP" altLang="en-US" dirty="0"/>
              <a:t>，これらファイル形式でのデータ提出を求められます</a:t>
            </a:r>
            <a:endParaRPr lang="en-US" altLang="ja-JP" b="1" dirty="0">
              <a:solidFill>
                <a:srgbClr val="FF0000"/>
              </a:solidFill>
            </a:endParaRPr>
          </a:p>
          <a:p>
            <a:pPr lvl="1">
              <a:lnSpc>
                <a:spcPct val="110000"/>
              </a:lnSpc>
            </a:pPr>
            <a:r>
              <a:rPr lang="ja-JP" altLang="en-US" dirty="0"/>
              <a:t>日常的にはこれらのアプリケーションを使用しない場合でも，所定様式での提出を求められた時などのため，使える環境を整えておいてください</a:t>
            </a:r>
            <a:endParaRPr lang="en-US" altLang="ja-JP" dirty="0"/>
          </a:p>
          <a:p>
            <a:pPr>
              <a:lnSpc>
                <a:spcPct val="110000"/>
              </a:lnSpc>
            </a:pPr>
            <a:r>
              <a:rPr kumimoji="1" lang="ja-JP" altLang="en-US" dirty="0"/>
              <a:t>学生または雇用された教職員は，自身の端末に</a:t>
            </a:r>
            <a:r>
              <a:rPr kumimoji="1" lang="en-US" altLang="ja-JP" dirty="0"/>
              <a:t>Application</a:t>
            </a:r>
            <a:r>
              <a:rPr kumimoji="1" lang="ja-JP" altLang="en-US" dirty="0"/>
              <a:t>をインストールして使うことが可能です</a:t>
            </a:r>
            <a:endParaRPr kumimoji="1" lang="en-US" altLang="ja-JP" dirty="0"/>
          </a:p>
          <a:p>
            <a:pPr lvl="1">
              <a:lnSpc>
                <a:spcPct val="110000"/>
              </a:lnSpc>
            </a:pPr>
            <a:r>
              <a:rPr kumimoji="1" lang="ja-JP" altLang="en-US" dirty="0"/>
              <a:t>その他の方はウェブ版アプリケーションを利用してください</a:t>
            </a:r>
          </a:p>
        </p:txBody>
      </p:sp>
      <p:sp>
        <p:nvSpPr>
          <p:cNvPr id="4" name="日付プレースホルダー 3">
            <a:extLst>
              <a:ext uri="{FF2B5EF4-FFF2-40B4-BE49-F238E27FC236}">
                <a16:creationId xmlns:a16="http://schemas.microsoft.com/office/drawing/2014/main" id="{A2AA5F62-84B6-0893-4ADA-5343C73F069E}"/>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F1877231-27AA-DCC1-173E-21590DB2370B}"/>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37429654-6564-DF5E-4DC2-4CA1591B7BEA}"/>
              </a:ext>
            </a:extLst>
          </p:cNvPr>
          <p:cNvSpPr>
            <a:spLocks noGrp="1"/>
          </p:cNvSpPr>
          <p:nvPr>
            <p:ph type="sldNum" sz="quarter" idx="12"/>
          </p:nvPr>
        </p:nvSpPr>
        <p:spPr/>
        <p:txBody>
          <a:bodyPr/>
          <a:lstStyle/>
          <a:p>
            <a:fld id="{238D974C-B194-4AA9-B594-062E052A82EF}" type="slidenum">
              <a:rPr kumimoji="1" lang="ja-JP" altLang="en-US" smtClean="0"/>
              <a:t>42</a:t>
            </a:fld>
            <a:endParaRPr kumimoji="1" lang="ja-JP" altLang="en-US"/>
          </a:p>
        </p:txBody>
      </p:sp>
      <p:grpSp>
        <p:nvGrpSpPr>
          <p:cNvPr id="10" name="グループ化 9">
            <a:extLst>
              <a:ext uri="{FF2B5EF4-FFF2-40B4-BE49-F238E27FC236}">
                <a16:creationId xmlns:a16="http://schemas.microsoft.com/office/drawing/2014/main" id="{60ACE7D5-2676-1501-B02B-B0CDA24AE06D}"/>
              </a:ext>
            </a:extLst>
          </p:cNvPr>
          <p:cNvGrpSpPr/>
          <p:nvPr/>
        </p:nvGrpSpPr>
        <p:grpSpPr>
          <a:xfrm>
            <a:off x="8488017" y="936001"/>
            <a:ext cx="3445277" cy="1774178"/>
            <a:chOff x="7619990" y="936000"/>
            <a:chExt cx="4286260" cy="2207250"/>
          </a:xfrm>
        </p:grpSpPr>
        <p:pic>
          <p:nvPicPr>
            <p:cNvPr id="7" name="図 6" descr="アイコン&#10;&#10;自動的に生成された説明">
              <a:extLst>
                <a:ext uri="{FF2B5EF4-FFF2-40B4-BE49-F238E27FC236}">
                  <a16:creationId xmlns:a16="http://schemas.microsoft.com/office/drawing/2014/main" id="{3E39B409-5B22-7FB2-FD98-87123E76F6E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619990" y="936000"/>
              <a:ext cx="1543054" cy="1543054"/>
            </a:xfrm>
            <a:prstGeom prst="rect">
              <a:avLst/>
            </a:prstGeom>
          </p:spPr>
        </p:pic>
        <p:pic>
          <p:nvPicPr>
            <p:cNvPr id="8" name="図 7" descr="アイコン&#10;&#10;自動的に生成された説明">
              <a:extLst>
                <a:ext uri="{FF2B5EF4-FFF2-40B4-BE49-F238E27FC236}">
                  <a16:creationId xmlns:a16="http://schemas.microsoft.com/office/drawing/2014/main" id="{8BCFD448-08E4-19AE-88F3-02BA3911E30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91593" y="1268098"/>
              <a:ext cx="1543054" cy="1543054"/>
            </a:xfrm>
            <a:prstGeom prst="rect">
              <a:avLst/>
            </a:prstGeom>
          </p:spPr>
        </p:pic>
        <p:pic>
          <p:nvPicPr>
            <p:cNvPr id="9" name="図 8" descr="アイコン&#10;&#10;自動的に生成された説明">
              <a:extLst>
                <a:ext uri="{FF2B5EF4-FFF2-40B4-BE49-F238E27FC236}">
                  <a16:creationId xmlns:a16="http://schemas.microsoft.com/office/drawing/2014/main" id="{7879F11B-787F-0F8F-7F43-0104944543F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363196" y="1600196"/>
              <a:ext cx="1543054" cy="1543054"/>
            </a:xfrm>
            <a:prstGeom prst="rect">
              <a:avLst/>
            </a:prstGeom>
          </p:spPr>
        </p:pic>
      </p:grpSp>
    </p:spTree>
    <p:extLst>
      <p:ext uri="{BB962C8B-B14F-4D97-AF65-F5344CB8AC3E}">
        <p14:creationId xmlns:p14="http://schemas.microsoft.com/office/powerpoint/2010/main" val="1808478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98C85E-C363-8B08-3150-8196DF31B034}"/>
              </a:ext>
            </a:extLst>
          </p:cNvPr>
          <p:cNvSpPr>
            <a:spLocks noGrp="1"/>
          </p:cNvSpPr>
          <p:nvPr>
            <p:ph type="title"/>
          </p:nvPr>
        </p:nvSpPr>
        <p:spPr/>
        <p:txBody>
          <a:bodyPr/>
          <a:lstStyle/>
          <a:p>
            <a:r>
              <a:rPr kumimoji="1" lang="en-US" altLang="ja-JP" dirty="0"/>
              <a:t>OneDrive/SharePoint</a:t>
            </a:r>
            <a:endParaRPr kumimoji="1" lang="ja-JP" altLang="en-US" dirty="0"/>
          </a:p>
        </p:txBody>
      </p:sp>
      <p:sp>
        <p:nvSpPr>
          <p:cNvPr id="3" name="コンテンツ プレースホルダー 2">
            <a:extLst>
              <a:ext uri="{FF2B5EF4-FFF2-40B4-BE49-F238E27FC236}">
                <a16:creationId xmlns:a16="http://schemas.microsoft.com/office/drawing/2014/main" id="{A03BC531-6230-E6C0-FE52-3E6648BA9B45}"/>
              </a:ext>
            </a:extLst>
          </p:cNvPr>
          <p:cNvSpPr>
            <a:spLocks noGrp="1"/>
          </p:cNvSpPr>
          <p:nvPr>
            <p:ph idx="1"/>
          </p:nvPr>
        </p:nvSpPr>
        <p:spPr/>
        <p:txBody>
          <a:bodyPr/>
          <a:lstStyle/>
          <a:p>
            <a:pPr>
              <a:lnSpc>
                <a:spcPct val="150000"/>
              </a:lnSpc>
            </a:pPr>
            <a:r>
              <a:rPr kumimoji="1" lang="ja-JP" altLang="en-US" dirty="0"/>
              <a:t>個人用のクラウドストレージ</a:t>
            </a:r>
            <a:r>
              <a:rPr kumimoji="1" lang="ja-JP" altLang="en-US" sz="2000" dirty="0"/>
              <a:t>（正確には「</a:t>
            </a:r>
            <a:r>
              <a:rPr kumimoji="1" lang="en-US" altLang="ja-JP" sz="2000" dirty="0"/>
              <a:t>OneDrive for business</a:t>
            </a:r>
            <a:r>
              <a:rPr kumimoji="1" lang="ja-JP" altLang="en-US" sz="2000" dirty="0"/>
              <a:t>」</a:t>
            </a:r>
            <a:r>
              <a:rPr lang="ja-JP" altLang="en-US" sz="2000" dirty="0"/>
              <a:t>）</a:t>
            </a:r>
            <a:endParaRPr lang="en-US" altLang="ja-JP" dirty="0"/>
          </a:p>
          <a:p>
            <a:pPr>
              <a:lnSpc>
                <a:spcPct val="150000"/>
              </a:lnSpc>
            </a:pPr>
            <a:r>
              <a:rPr lang="en-US" altLang="ja-JP" b="1" dirty="0">
                <a:solidFill>
                  <a:srgbClr val="155F90"/>
                </a:solidFill>
              </a:rPr>
              <a:t>50</a:t>
            </a:r>
            <a:r>
              <a:rPr kumimoji="1" lang="en-US" altLang="ja-JP" b="1" dirty="0">
                <a:solidFill>
                  <a:srgbClr val="155F90"/>
                </a:solidFill>
              </a:rPr>
              <a:t>GB</a:t>
            </a:r>
            <a:r>
              <a:rPr kumimoji="1" lang="ja-JP" altLang="en-US" dirty="0"/>
              <a:t>の個人 </a:t>
            </a:r>
            <a:r>
              <a:rPr kumimoji="1" lang="en-US" altLang="ja-JP" dirty="0"/>
              <a:t>OneDrive </a:t>
            </a:r>
            <a:r>
              <a:rPr kumimoji="1" lang="ja-JP" altLang="en-US" dirty="0"/>
              <a:t>容量が利用可能</a:t>
            </a:r>
            <a:endParaRPr kumimoji="1" lang="en-US" altLang="ja-JP" dirty="0"/>
          </a:p>
          <a:p>
            <a:pPr lvl="1">
              <a:lnSpc>
                <a:spcPct val="150000"/>
              </a:lnSpc>
            </a:pPr>
            <a:r>
              <a:rPr lang="ja-JP" altLang="en-US" dirty="0"/>
              <a:t>現在は容量を追加する方法はありません</a:t>
            </a:r>
            <a:endParaRPr lang="en-US" altLang="ja-JP" dirty="0"/>
          </a:p>
          <a:p>
            <a:pPr lvl="1">
              <a:lnSpc>
                <a:spcPct val="150000"/>
              </a:lnSpc>
            </a:pPr>
            <a:r>
              <a:rPr lang="ja-JP" altLang="en-US" b="1" dirty="0">
                <a:solidFill>
                  <a:srgbClr val="155F90"/>
                </a:solidFill>
              </a:rPr>
              <a:t>近日中に</a:t>
            </a:r>
            <a:r>
              <a:rPr kumimoji="1" lang="ja-JP" altLang="en-US" b="1" dirty="0">
                <a:solidFill>
                  <a:srgbClr val="155F90"/>
                </a:solidFill>
              </a:rPr>
              <a:t>で容量を拡大できるようにする予定です</a:t>
            </a:r>
            <a:br>
              <a:rPr kumimoji="1" lang="en-US" altLang="ja-JP" dirty="0"/>
            </a:br>
            <a:r>
              <a:rPr kumimoji="1" lang="ja-JP" altLang="en-US" dirty="0"/>
              <a:t>（大学の予算での支払いが可能な場合に限り，私費負担は不可）</a:t>
            </a:r>
          </a:p>
        </p:txBody>
      </p:sp>
      <p:sp>
        <p:nvSpPr>
          <p:cNvPr id="4" name="日付プレースホルダー 3">
            <a:extLst>
              <a:ext uri="{FF2B5EF4-FFF2-40B4-BE49-F238E27FC236}">
                <a16:creationId xmlns:a16="http://schemas.microsoft.com/office/drawing/2014/main" id="{70F12984-5A58-11E7-3308-1402EDDCC5D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D05D95-4EFC-24A4-9527-1F4E92F5E25B}"/>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77E5AC5A-DEB1-35A9-AF4C-FC34C222AE0F}"/>
              </a:ext>
            </a:extLst>
          </p:cNvPr>
          <p:cNvSpPr>
            <a:spLocks noGrp="1"/>
          </p:cNvSpPr>
          <p:nvPr>
            <p:ph type="sldNum" sz="quarter" idx="12"/>
          </p:nvPr>
        </p:nvSpPr>
        <p:spPr/>
        <p:txBody>
          <a:bodyPr/>
          <a:lstStyle/>
          <a:p>
            <a:fld id="{238D974C-B194-4AA9-B594-062E052A82EF}" type="slidenum">
              <a:rPr kumimoji="1" lang="ja-JP" altLang="en-US" smtClean="0"/>
              <a:t>43</a:t>
            </a:fld>
            <a:endParaRPr kumimoji="1" lang="ja-JP" altLang="en-US"/>
          </a:p>
        </p:txBody>
      </p:sp>
    </p:spTree>
    <p:extLst>
      <p:ext uri="{BB962C8B-B14F-4D97-AF65-F5344CB8AC3E}">
        <p14:creationId xmlns:p14="http://schemas.microsoft.com/office/powerpoint/2010/main" val="31113495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98C85E-C363-8B08-3150-8196DF31B034}"/>
              </a:ext>
            </a:extLst>
          </p:cNvPr>
          <p:cNvSpPr>
            <a:spLocks noGrp="1"/>
          </p:cNvSpPr>
          <p:nvPr>
            <p:ph type="title"/>
          </p:nvPr>
        </p:nvSpPr>
        <p:spPr/>
        <p:txBody>
          <a:bodyPr/>
          <a:lstStyle/>
          <a:p>
            <a:r>
              <a:rPr kumimoji="1" lang="en-US" altLang="ja-JP" dirty="0"/>
              <a:t>OneDrive/SharePoint</a:t>
            </a:r>
            <a:endParaRPr kumimoji="1" lang="ja-JP" altLang="en-US" dirty="0"/>
          </a:p>
        </p:txBody>
      </p:sp>
      <p:sp>
        <p:nvSpPr>
          <p:cNvPr id="3" name="コンテンツ プレースホルダー 2">
            <a:extLst>
              <a:ext uri="{FF2B5EF4-FFF2-40B4-BE49-F238E27FC236}">
                <a16:creationId xmlns:a16="http://schemas.microsoft.com/office/drawing/2014/main" id="{A03BC531-6230-E6C0-FE52-3E6648BA9B45}"/>
              </a:ext>
            </a:extLst>
          </p:cNvPr>
          <p:cNvSpPr>
            <a:spLocks noGrp="1"/>
          </p:cNvSpPr>
          <p:nvPr>
            <p:ph idx="1"/>
          </p:nvPr>
        </p:nvSpPr>
        <p:spPr/>
        <p:txBody>
          <a:bodyPr/>
          <a:lstStyle/>
          <a:p>
            <a:pPr>
              <a:lnSpc>
                <a:spcPct val="150000"/>
              </a:lnSpc>
            </a:pPr>
            <a:r>
              <a:rPr kumimoji="1" lang="ja-JP" altLang="en-US" dirty="0"/>
              <a:t>共同作業のため，</a:t>
            </a:r>
            <a:r>
              <a:rPr kumimoji="1" lang="en-US" altLang="ja-JP" dirty="0"/>
              <a:t>Microsoft Teams </a:t>
            </a:r>
            <a:r>
              <a:rPr kumimoji="1" lang="ja-JP" altLang="en-US" dirty="0"/>
              <a:t>のチームそれぞれに「</a:t>
            </a:r>
            <a:r>
              <a:rPr kumimoji="1" lang="en-US" altLang="ja-JP" dirty="0"/>
              <a:t>SharePoint</a:t>
            </a:r>
            <a:r>
              <a:rPr kumimoji="1" lang="ja-JP" altLang="en-US" dirty="0"/>
              <a:t>」と呼ばれる共有クラウドストレージが付随</a:t>
            </a:r>
            <a:endParaRPr lang="en-US" altLang="ja-JP" dirty="0"/>
          </a:p>
          <a:p>
            <a:pPr lvl="1">
              <a:lnSpc>
                <a:spcPct val="150000"/>
              </a:lnSpc>
            </a:pPr>
            <a:r>
              <a:rPr kumimoji="1" lang="ja-JP" altLang="en-US" b="1" dirty="0">
                <a:solidFill>
                  <a:srgbClr val="155F90"/>
                </a:solidFill>
              </a:rPr>
              <a:t>大学の予算での支払いが可能な場合，有償で容量を拡大できます</a:t>
            </a:r>
            <a:br>
              <a:rPr kumimoji="1" lang="en-US" altLang="ja-JP" dirty="0"/>
            </a:br>
            <a:r>
              <a:rPr kumimoji="1" lang="ja-JP" altLang="en-US" dirty="0"/>
              <a:t>（私費は不可）</a:t>
            </a:r>
            <a:endParaRPr kumimoji="1" lang="en-US" altLang="ja-JP" dirty="0"/>
          </a:p>
        </p:txBody>
      </p:sp>
      <p:sp>
        <p:nvSpPr>
          <p:cNvPr id="4" name="日付プレースホルダー 3">
            <a:extLst>
              <a:ext uri="{FF2B5EF4-FFF2-40B4-BE49-F238E27FC236}">
                <a16:creationId xmlns:a16="http://schemas.microsoft.com/office/drawing/2014/main" id="{70F12984-5A58-11E7-3308-1402EDDCC5D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D05D95-4EFC-24A4-9527-1F4E92F5E25B}"/>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77E5AC5A-DEB1-35A9-AF4C-FC34C222AE0F}"/>
              </a:ext>
            </a:extLst>
          </p:cNvPr>
          <p:cNvSpPr>
            <a:spLocks noGrp="1"/>
          </p:cNvSpPr>
          <p:nvPr>
            <p:ph type="sldNum" sz="quarter" idx="12"/>
          </p:nvPr>
        </p:nvSpPr>
        <p:spPr/>
        <p:txBody>
          <a:bodyPr/>
          <a:lstStyle/>
          <a:p>
            <a:fld id="{238D974C-B194-4AA9-B594-062E052A82EF}" type="slidenum">
              <a:rPr kumimoji="1" lang="ja-JP" altLang="en-US" smtClean="0"/>
              <a:t>44</a:t>
            </a:fld>
            <a:endParaRPr kumimoji="1" lang="ja-JP" altLang="en-US"/>
          </a:p>
        </p:txBody>
      </p:sp>
    </p:spTree>
    <p:extLst>
      <p:ext uri="{BB962C8B-B14F-4D97-AF65-F5344CB8AC3E}">
        <p14:creationId xmlns:p14="http://schemas.microsoft.com/office/powerpoint/2010/main" val="28321662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98C85E-C363-8B08-3150-8196DF31B034}"/>
              </a:ext>
            </a:extLst>
          </p:cNvPr>
          <p:cNvSpPr>
            <a:spLocks noGrp="1"/>
          </p:cNvSpPr>
          <p:nvPr>
            <p:ph type="title"/>
          </p:nvPr>
        </p:nvSpPr>
        <p:spPr/>
        <p:txBody>
          <a:bodyPr/>
          <a:lstStyle/>
          <a:p>
            <a:r>
              <a:rPr kumimoji="1" lang="ja-JP" altLang="en-US" dirty="0"/>
              <a:t>クラウドストレージを活用しましょう</a:t>
            </a:r>
          </a:p>
        </p:txBody>
      </p:sp>
      <p:sp>
        <p:nvSpPr>
          <p:cNvPr id="3" name="コンテンツ プレースホルダー 2">
            <a:extLst>
              <a:ext uri="{FF2B5EF4-FFF2-40B4-BE49-F238E27FC236}">
                <a16:creationId xmlns:a16="http://schemas.microsoft.com/office/drawing/2014/main" id="{A03BC531-6230-E6C0-FE52-3E6648BA9B45}"/>
              </a:ext>
            </a:extLst>
          </p:cNvPr>
          <p:cNvSpPr>
            <a:spLocks noGrp="1"/>
          </p:cNvSpPr>
          <p:nvPr>
            <p:ph idx="1"/>
          </p:nvPr>
        </p:nvSpPr>
        <p:spPr/>
        <p:txBody>
          <a:bodyPr/>
          <a:lstStyle/>
          <a:p>
            <a:pPr>
              <a:lnSpc>
                <a:spcPct val="100000"/>
              </a:lnSpc>
            </a:pPr>
            <a:r>
              <a:rPr kumimoji="1" lang="ja-JP" altLang="en-US" dirty="0"/>
              <a:t>ファイルはを共有することで同時に編集して共同作業が可能</a:t>
            </a:r>
            <a:endParaRPr kumimoji="1" lang="en-US" altLang="ja-JP" dirty="0"/>
          </a:p>
          <a:p>
            <a:pPr>
              <a:lnSpc>
                <a:spcPct val="100000"/>
              </a:lnSpc>
            </a:pPr>
            <a:r>
              <a:rPr lang="ja-JP" altLang="en-US" dirty="0"/>
              <a:t>共有リンクを発行することでファイルの送受が可能</a:t>
            </a:r>
            <a:endParaRPr lang="en-US" altLang="ja-JP" dirty="0"/>
          </a:p>
          <a:p>
            <a:pPr>
              <a:lnSpc>
                <a:spcPct val="100000"/>
              </a:lnSpc>
            </a:pPr>
            <a:r>
              <a:rPr kumimoji="1" lang="en-US" altLang="ja-JP" dirty="0"/>
              <a:t>PPAP</a:t>
            </a:r>
            <a:r>
              <a:rPr kumimoji="1" lang="ja-JP" altLang="en-US" dirty="0"/>
              <a:t>はなくしていきましょう</a:t>
            </a:r>
            <a:endParaRPr kumimoji="1" lang="en-US" altLang="ja-JP" dirty="0"/>
          </a:p>
          <a:p>
            <a:pPr lvl="1">
              <a:lnSpc>
                <a:spcPct val="100000"/>
              </a:lnSpc>
            </a:pPr>
            <a:r>
              <a:rPr kumimoji="1" lang="en-US" altLang="ja-JP" dirty="0"/>
              <a:t>PPAP</a:t>
            </a:r>
            <a:r>
              <a:rPr kumimoji="1" lang="ja-JP" altLang="en-US" dirty="0"/>
              <a:t>とは「パスワード付き（</a:t>
            </a:r>
            <a:r>
              <a:rPr kumimoji="1" lang="en-US" altLang="ja-JP" dirty="0"/>
              <a:t>ZIP</a:t>
            </a:r>
            <a:r>
              <a:rPr kumimoji="1" lang="ja-JP" altLang="en-US" dirty="0"/>
              <a:t>）ファイルを送ります，別メールでパスワードを送ります」という手順のこと</a:t>
            </a:r>
            <a:endParaRPr kumimoji="1" lang="en-US" altLang="ja-JP" dirty="0"/>
          </a:p>
        </p:txBody>
      </p:sp>
      <p:sp>
        <p:nvSpPr>
          <p:cNvPr id="4" name="日付プレースホルダー 3">
            <a:extLst>
              <a:ext uri="{FF2B5EF4-FFF2-40B4-BE49-F238E27FC236}">
                <a16:creationId xmlns:a16="http://schemas.microsoft.com/office/drawing/2014/main" id="{70F12984-5A58-11E7-3308-1402EDDCC5D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D05D95-4EFC-24A4-9527-1F4E92F5E25B}"/>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77E5AC5A-DEB1-35A9-AF4C-FC34C222AE0F}"/>
              </a:ext>
            </a:extLst>
          </p:cNvPr>
          <p:cNvSpPr>
            <a:spLocks noGrp="1"/>
          </p:cNvSpPr>
          <p:nvPr>
            <p:ph type="sldNum" sz="quarter" idx="12"/>
          </p:nvPr>
        </p:nvSpPr>
        <p:spPr/>
        <p:txBody>
          <a:bodyPr/>
          <a:lstStyle/>
          <a:p>
            <a:fld id="{238D974C-B194-4AA9-B594-062E052A82EF}" type="slidenum">
              <a:rPr kumimoji="1" lang="ja-JP" altLang="en-US" smtClean="0"/>
              <a:t>45</a:t>
            </a:fld>
            <a:endParaRPr kumimoji="1" lang="ja-JP" altLang="en-US"/>
          </a:p>
        </p:txBody>
      </p:sp>
      <p:pic>
        <p:nvPicPr>
          <p:cNvPr id="35" name="図 34" descr="アイコン&#10;&#10;自動的に生成された説明">
            <a:extLst>
              <a:ext uri="{FF2B5EF4-FFF2-40B4-BE49-F238E27FC236}">
                <a16:creationId xmlns:a16="http://schemas.microsoft.com/office/drawing/2014/main" id="{11D70255-A030-B595-DDFE-8680B552DC3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55519" y="5414607"/>
            <a:ext cx="659921" cy="659921"/>
          </a:xfrm>
          <a:prstGeom prst="rect">
            <a:avLst/>
          </a:prstGeom>
        </p:spPr>
      </p:pic>
      <p:cxnSp>
        <p:nvCxnSpPr>
          <p:cNvPr id="36" name="直線矢印コネクタ 35">
            <a:extLst>
              <a:ext uri="{FF2B5EF4-FFF2-40B4-BE49-F238E27FC236}">
                <a16:creationId xmlns:a16="http://schemas.microsoft.com/office/drawing/2014/main" id="{E3231045-D1C1-46A1-8499-B74CF612A8BD}"/>
              </a:ext>
            </a:extLst>
          </p:cNvPr>
          <p:cNvCxnSpPr>
            <a:cxnSpLocks/>
          </p:cNvCxnSpPr>
          <p:nvPr/>
        </p:nvCxnSpPr>
        <p:spPr>
          <a:xfrm flipV="1">
            <a:off x="6758596" y="4077971"/>
            <a:ext cx="550588" cy="5433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7" name="図 36" descr="アイコン&#10;&#10;自動的に生成された説明">
            <a:extLst>
              <a:ext uri="{FF2B5EF4-FFF2-40B4-BE49-F238E27FC236}">
                <a16:creationId xmlns:a16="http://schemas.microsoft.com/office/drawing/2014/main" id="{A930BF5F-31FD-4318-8FAA-6546F78D658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06992" y="5799148"/>
            <a:ext cx="659921" cy="659921"/>
          </a:xfrm>
          <a:prstGeom prst="rect">
            <a:avLst/>
          </a:prstGeom>
        </p:spPr>
      </p:pic>
      <p:cxnSp>
        <p:nvCxnSpPr>
          <p:cNvPr id="38" name="直線矢印コネクタ 37">
            <a:extLst>
              <a:ext uri="{FF2B5EF4-FFF2-40B4-BE49-F238E27FC236}">
                <a16:creationId xmlns:a16="http://schemas.microsoft.com/office/drawing/2014/main" id="{727ADC7B-539E-483C-82B5-6F7BA701F0E4}"/>
              </a:ext>
            </a:extLst>
          </p:cNvPr>
          <p:cNvCxnSpPr>
            <a:cxnSpLocks/>
          </p:cNvCxnSpPr>
          <p:nvPr/>
        </p:nvCxnSpPr>
        <p:spPr>
          <a:xfrm flipV="1">
            <a:off x="5809468" y="4966388"/>
            <a:ext cx="491467" cy="7688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9" name="図 38" descr="アイコン&#10;&#10;自動的に生成された説明">
            <a:extLst>
              <a:ext uri="{FF2B5EF4-FFF2-40B4-BE49-F238E27FC236}">
                <a16:creationId xmlns:a16="http://schemas.microsoft.com/office/drawing/2014/main" id="{D0B45053-631F-4586-15BA-60720815400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15277" y="4306467"/>
            <a:ext cx="659921" cy="659921"/>
          </a:xfrm>
          <a:prstGeom prst="rect">
            <a:avLst/>
          </a:prstGeom>
        </p:spPr>
      </p:pic>
      <p:pic>
        <p:nvPicPr>
          <p:cNvPr id="40" name="図 39" descr="アイコン&#10;&#10;自動的に生成された説明">
            <a:extLst>
              <a:ext uri="{FF2B5EF4-FFF2-40B4-BE49-F238E27FC236}">
                <a16:creationId xmlns:a16="http://schemas.microsoft.com/office/drawing/2014/main" id="{61F1753C-DFD5-81C7-1B04-C06B51D636C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56902" y="3566332"/>
            <a:ext cx="659921" cy="659921"/>
          </a:xfrm>
          <a:prstGeom prst="rect">
            <a:avLst/>
          </a:prstGeom>
        </p:spPr>
      </p:pic>
      <p:cxnSp>
        <p:nvCxnSpPr>
          <p:cNvPr id="41" name="直線矢印コネクタ 40">
            <a:extLst>
              <a:ext uri="{FF2B5EF4-FFF2-40B4-BE49-F238E27FC236}">
                <a16:creationId xmlns:a16="http://schemas.microsoft.com/office/drawing/2014/main" id="{87678EE9-1F97-55A0-0B65-F14639844D38}"/>
              </a:ext>
            </a:extLst>
          </p:cNvPr>
          <p:cNvCxnSpPr>
            <a:cxnSpLocks/>
          </p:cNvCxnSpPr>
          <p:nvPr/>
        </p:nvCxnSpPr>
        <p:spPr>
          <a:xfrm flipV="1">
            <a:off x="6816325" y="4187637"/>
            <a:ext cx="550588" cy="543319"/>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CAD61B8D-8B49-B1AB-513D-B7F8E3A387B9}"/>
              </a:ext>
            </a:extLst>
          </p:cNvPr>
          <p:cNvCxnSpPr>
            <a:cxnSpLocks/>
          </p:cNvCxnSpPr>
          <p:nvPr/>
        </p:nvCxnSpPr>
        <p:spPr>
          <a:xfrm flipV="1">
            <a:off x="5861376" y="5086743"/>
            <a:ext cx="491467" cy="76882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F0BE041E-A506-4082-81D7-335DEDC25EAC}"/>
              </a:ext>
            </a:extLst>
          </p:cNvPr>
          <p:cNvCxnSpPr>
            <a:cxnSpLocks/>
          </p:cNvCxnSpPr>
          <p:nvPr/>
        </p:nvCxnSpPr>
        <p:spPr>
          <a:xfrm>
            <a:off x="6785544" y="4966388"/>
            <a:ext cx="248346" cy="7688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2770D263-BF59-ED00-BE2D-8C723A8AAEAC}"/>
              </a:ext>
            </a:extLst>
          </p:cNvPr>
          <p:cNvCxnSpPr>
            <a:cxnSpLocks/>
          </p:cNvCxnSpPr>
          <p:nvPr/>
        </p:nvCxnSpPr>
        <p:spPr>
          <a:xfrm>
            <a:off x="6690887" y="5015497"/>
            <a:ext cx="248346" cy="76882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45" name="Picture 2" descr="Excel（エクセル）」アイコンのフリー素材（商用可）">
            <a:extLst>
              <a:ext uri="{FF2B5EF4-FFF2-40B4-BE49-F238E27FC236}">
                <a16:creationId xmlns:a16="http://schemas.microsoft.com/office/drawing/2014/main" id="{D698BA33-3B7C-5322-AA9C-13192008F7B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650351" y="5059042"/>
            <a:ext cx="490899" cy="49089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Excel（エクセル）」アイコンのフリー素材（商用可）">
            <a:extLst>
              <a:ext uri="{FF2B5EF4-FFF2-40B4-BE49-F238E27FC236}">
                <a16:creationId xmlns:a16="http://schemas.microsoft.com/office/drawing/2014/main" id="{EA0E89A3-219F-85C2-B36D-4051D3CA080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052340" y="5253669"/>
            <a:ext cx="490899" cy="49089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Excel（エクセル）」アイコンのフリー素材（商用可）">
            <a:extLst>
              <a:ext uri="{FF2B5EF4-FFF2-40B4-BE49-F238E27FC236}">
                <a16:creationId xmlns:a16="http://schemas.microsoft.com/office/drawing/2014/main" id="{1E87DCF2-EB1F-1F38-2597-E1F6B7422F8A}"/>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758596" y="3892355"/>
            <a:ext cx="490899" cy="49089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descr="Excel（エクセル）」アイコンのフリー素材（商用可）">
            <a:extLst>
              <a:ext uri="{FF2B5EF4-FFF2-40B4-BE49-F238E27FC236}">
                <a16:creationId xmlns:a16="http://schemas.microsoft.com/office/drawing/2014/main" id="{08BFE2BA-79C2-997A-407C-2FAE43129BCC}"/>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939234" y="4407809"/>
            <a:ext cx="490899" cy="49089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Excel（エクセル）」アイコンのフリー素材（商用可）">
            <a:extLst>
              <a:ext uri="{FF2B5EF4-FFF2-40B4-BE49-F238E27FC236}">
                <a16:creationId xmlns:a16="http://schemas.microsoft.com/office/drawing/2014/main" id="{95602E29-AC65-20B6-B4D3-3637762A13F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818285" y="5030831"/>
            <a:ext cx="490899" cy="49089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Excel（エクセル）」アイコンのフリー素材（商用可）">
            <a:extLst>
              <a:ext uri="{FF2B5EF4-FFF2-40B4-BE49-F238E27FC236}">
                <a16:creationId xmlns:a16="http://schemas.microsoft.com/office/drawing/2014/main" id="{A387D9EA-464A-85D4-59AB-EEE8913F5F00}"/>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501657" y="5425547"/>
            <a:ext cx="490899" cy="490899"/>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クラウドアイコンイラスト／無料イラスト/フリー素材なら ...">
            <a:extLst>
              <a:ext uri="{FF2B5EF4-FFF2-40B4-BE49-F238E27FC236}">
                <a16:creationId xmlns:a16="http://schemas.microsoft.com/office/drawing/2014/main" id="{E322FB45-4A97-BF2B-6037-D1F1F30742BC}"/>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10087458" y="3781217"/>
            <a:ext cx="1028458" cy="1028458"/>
          </a:xfrm>
          <a:prstGeom prst="rect">
            <a:avLst/>
          </a:prstGeom>
          <a:noFill/>
          <a:extLst>
            <a:ext uri="{909E8E84-426E-40DD-AFC4-6F175D3DCCD1}">
              <a14:hiddenFill xmlns:a14="http://schemas.microsoft.com/office/drawing/2010/main">
                <a:solidFill>
                  <a:srgbClr val="FFFFFF"/>
                </a:solidFill>
              </a14:hiddenFill>
            </a:ext>
          </a:extLst>
        </p:spPr>
      </p:pic>
      <p:pic>
        <p:nvPicPr>
          <p:cNvPr id="53" name="図 52" descr="アイコン&#10;&#10;自動的に生成された説明">
            <a:extLst>
              <a:ext uri="{FF2B5EF4-FFF2-40B4-BE49-F238E27FC236}">
                <a16:creationId xmlns:a16="http://schemas.microsoft.com/office/drawing/2014/main" id="{C4913CFB-ACC4-8282-8635-43F983E2EBD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882025" y="5414609"/>
            <a:ext cx="659921" cy="659921"/>
          </a:xfrm>
          <a:prstGeom prst="rect">
            <a:avLst/>
          </a:prstGeom>
        </p:spPr>
      </p:pic>
      <p:pic>
        <p:nvPicPr>
          <p:cNvPr id="54" name="図 53" descr="アイコン&#10;&#10;自動的に生成された説明">
            <a:extLst>
              <a:ext uri="{FF2B5EF4-FFF2-40B4-BE49-F238E27FC236}">
                <a16:creationId xmlns:a16="http://schemas.microsoft.com/office/drawing/2014/main" id="{2A95BCD9-698E-6B74-6A6F-65DEB6BE2C3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333499" y="5799150"/>
            <a:ext cx="659921" cy="659921"/>
          </a:xfrm>
          <a:prstGeom prst="rect">
            <a:avLst/>
          </a:prstGeom>
        </p:spPr>
      </p:pic>
      <p:pic>
        <p:nvPicPr>
          <p:cNvPr id="55" name="図 54" descr="アイコン&#10;&#10;自動的に生成された説明">
            <a:extLst>
              <a:ext uri="{FF2B5EF4-FFF2-40B4-BE49-F238E27FC236}">
                <a16:creationId xmlns:a16="http://schemas.microsoft.com/office/drawing/2014/main" id="{426D0BBC-FA9F-DDBF-F01E-6CDA9F92F39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841784" y="4306468"/>
            <a:ext cx="659921" cy="659921"/>
          </a:xfrm>
          <a:prstGeom prst="rect">
            <a:avLst/>
          </a:prstGeom>
        </p:spPr>
      </p:pic>
      <p:pic>
        <p:nvPicPr>
          <p:cNvPr id="56" name="図 55" descr="アイコン&#10;&#10;自動的に生成された説明">
            <a:extLst>
              <a:ext uri="{FF2B5EF4-FFF2-40B4-BE49-F238E27FC236}">
                <a16:creationId xmlns:a16="http://schemas.microsoft.com/office/drawing/2014/main" id="{0A3D5A3E-C332-EFF8-9988-D6F61D06103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883410" y="3566333"/>
            <a:ext cx="659921" cy="659921"/>
          </a:xfrm>
          <a:prstGeom prst="rect">
            <a:avLst/>
          </a:prstGeom>
        </p:spPr>
      </p:pic>
      <p:pic>
        <p:nvPicPr>
          <p:cNvPr id="57" name="Picture 2" descr="Excel（エクセル）」アイコンのフリー素材（商用可）">
            <a:extLst>
              <a:ext uri="{FF2B5EF4-FFF2-40B4-BE49-F238E27FC236}">
                <a16:creationId xmlns:a16="http://schemas.microsoft.com/office/drawing/2014/main" id="{5D29F8A4-DF5D-93F3-12E1-3B83ABC64B1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0328229" y="4086355"/>
            <a:ext cx="490899" cy="490899"/>
          </a:xfrm>
          <a:prstGeom prst="rect">
            <a:avLst/>
          </a:prstGeom>
          <a:noFill/>
          <a:extLst>
            <a:ext uri="{909E8E84-426E-40DD-AFC4-6F175D3DCCD1}">
              <a14:hiddenFill xmlns:a14="http://schemas.microsoft.com/office/drawing/2010/main">
                <a:solidFill>
                  <a:srgbClr val="FFFFFF"/>
                </a:solidFill>
              </a14:hiddenFill>
            </a:ext>
          </a:extLst>
        </p:spPr>
      </p:pic>
      <p:sp>
        <p:nvSpPr>
          <p:cNvPr id="58" name="フリーフォーム: 図形 57">
            <a:extLst>
              <a:ext uri="{FF2B5EF4-FFF2-40B4-BE49-F238E27FC236}">
                <a16:creationId xmlns:a16="http://schemas.microsoft.com/office/drawing/2014/main" id="{54A48148-E022-CE14-B863-A0682CE322A2}"/>
              </a:ext>
            </a:extLst>
          </p:cNvPr>
          <p:cNvSpPr/>
          <p:nvPr/>
        </p:nvSpPr>
        <p:spPr>
          <a:xfrm>
            <a:off x="9495238" y="4577254"/>
            <a:ext cx="1028458" cy="994892"/>
          </a:xfrm>
          <a:custGeom>
            <a:avLst/>
            <a:gdLst>
              <a:gd name="connsiteX0" fmla="*/ 0 w 1840523"/>
              <a:gd name="connsiteY0" fmla="*/ 2016370 h 2016370"/>
              <a:gd name="connsiteX1" fmla="*/ 1840523 w 1840523"/>
              <a:gd name="connsiteY1" fmla="*/ 996462 h 2016370"/>
              <a:gd name="connsiteX2" fmla="*/ 1840523 w 1840523"/>
              <a:gd name="connsiteY2" fmla="*/ 0 h 2016370"/>
            </a:gdLst>
            <a:ahLst/>
            <a:cxnLst>
              <a:cxn ang="0">
                <a:pos x="connsiteX0" y="connsiteY0"/>
              </a:cxn>
              <a:cxn ang="0">
                <a:pos x="connsiteX1" y="connsiteY1"/>
              </a:cxn>
              <a:cxn ang="0">
                <a:pos x="connsiteX2" y="connsiteY2"/>
              </a:cxn>
            </a:cxnLst>
            <a:rect l="l" t="t" r="r" b="b"/>
            <a:pathLst>
              <a:path w="1840523" h="2016370">
                <a:moveTo>
                  <a:pt x="0" y="2016370"/>
                </a:moveTo>
                <a:lnTo>
                  <a:pt x="1840523" y="996462"/>
                </a:lnTo>
                <a:lnTo>
                  <a:pt x="1840523" y="0"/>
                </a:lnTo>
              </a:path>
            </a:pathLst>
          </a:custGeom>
          <a:noFill/>
          <a:ln w="38100">
            <a:solidFill>
              <a:schemeClr val="accent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コネクタ 58">
            <a:extLst>
              <a:ext uri="{FF2B5EF4-FFF2-40B4-BE49-F238E27FC236}">
                <a16:creationId xmlns:a16="http://schemas.microsoft.com/office/drawing/2014/main" id="{8B743A20-71BB-58D8-7967-8630624FEF89}"/>
              </a:ext>
            </a:extLst>
          </p:cNvPr>
          <p:cNvCxnSpPr>
            <a:cxnSpLocks/>
          </p:cNvCxnSpPr>
          <p:nvPr/>
        </p:nvCxnSpPr>
        <p:spPr>
          <a:xfrm flipV="1">
            <a:off x="10663029" y="4577254"/>
            <a:ext cx="0" cy="1116361"/>
          </a:xfrm>
          <a:prstGeom prst="line">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8114501D-28EC-3DB9-D5F1-5D2037470A92}"/>
              </a:ext>
            </a:extLst>
          </p:cNvPr>
          <p:cNvCxnSpPr>
            <a:cxnSpLocks/>
          </p:cNvCxnSpPr>
          <p:nvPr/>
        </p:nvCxnSpPr>
        <p:spPr>
          <a:xfrm flipH="1">
            <a:off x="10753682" y="3887800"/>
            <a:ext cx="259455" cy="190062"/>
          </a:xfrm>
          <a:prstGeom prst="line">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矢印: 右 60">
            <a:extLst>
              <a:ext uri="{FF2B5EF4-FFF2-40B4-BE49-F238E27FC236}">
                <a16:creationId xmlns:a16="http://schemas.microsoft.com/office/drawing/2014/main" id="{11ECE6FA-41D5-FC17-A46B-7632AD545730}"/>
              </a:ext>
            </a:extLst>
          </p:cNvPr>
          <p:cNvSpPr/>
          <p:nvPr/>
        </p:nvSpPr>
        <p:spPr>
          <a:xfrm>
            <a:off x="8077608" y="4621292"/>
            <a:ext cx="807810" cy="632378"/>
          </a:xfrm>
          <a:prstGeom prst="rightArrow">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1348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14099-5880-5F89-EE72-D697340F5D28}"/>
              </a:ext>
            </a:extLst>
          </p:cNvPr>
          <p:cNvSpPr>
            <a:spLocks noGrp="1"/>
          </p:cNvSpPr>
          <p:nvPr>
            <p:ph type="title"/>
          </p:nvPr>
        </p:nvSpPr>
        <p:spPr/>
        <p:txBody>
          <a:bodyPr/>
          <a:lstStyle/>
          <a:p>
            <a:r>
              <a:rPr kumimoji="1" lang="en-US" altLang="ja-JP" dirty="0"/>
              <a:t>Power Platform</a:t>
            </a:r>
            <a:endParaRPr kumimoji="1" lang="ja-JP" altLang="en-US" dirty="0"/>
          </a:p>
        </p:txBody>
      </p:sp>
      <p:sp>
        <p:nvSpPr>
          <p:cNvPr id="3" name="コンテンツ プレースホルダー 2">
            <a:extLst>
              <a:ext uri="{FF2B5EF4-FFF2-40B4-BE49-F238E27FC236}">
                <a16:creationId xmlns:a16="http://schemas.microsoft.com/office/drawing/2014/main" id="{52324FF1-1896-E47D-D5AC-9A58C306632A}"/>
              </a:ext>
            </a:extLst>
          </p:cNvPr>
          <p:cNvSpPr>
            <a:spLocks noGrp="1"/>
          </p:cNvSpPr>
          <p:nvPr>
            <p:ph idx="1"/>
          </p:nvPr>
        </p:nvSpPr>
        <p:spPr>
          <a:xfrm>
            <a:off x="838200" y="1251284"/>
            <a:ext cx="5733288" cy="5174716"/>
          </a:xfrm>
        </p:spPr>
        <p:txBody>
          <a:bodyPr>
            <a:normAutofit/>
          </a:bodyPr>
          <a:lstStyle/>
          <a:p>
            <a:pPr marL="0" indent="0">
              <a:lnSpc>
                <a:spcPct val="150000"/>
              </a:lnSpc>
              <a:buNone/>
            </a:pPr>
            <a:r>
              <a:rPr lang="en-US" altLang="ja-JP" sz="2400" b="1" dirty="0"/>
              <a:t>Power Platform</a:t>
            </a:r>
          </a:p>
          <a:p>
            <a:pPr>
              <a:lnSpc>
                <a:spcPct val="150000"/>
              </a:lnSpc>
              <a:buFont typeface="Arial" panose="020B0604020202020204" pitchFamily="34" charset="0"/>
              <a:buChar char="•"/>
            </a:pPr>
            <a:r>
              <a:rPr lang="ja-JP" altLang="en-US" sz="2400" dirty="0"/>
              <a:t>ノーコード・ローコード開発ツール</a:t>
            </a:r>
            <a:endParaRPr lang="en-US" altLang="ja-JP" sz="2400" dirty="0"/>
          </a:p>
          <a:p>
            <a:pPr>
              <a:lnSpc>
                <a:spcPct val="150000"/>
              </a:lnSpc>
              <a:buFont typeface="Arial" panose="020B0604020202020204" pitchFamily="34" charset="0"/>
              <a:buChar char="•"/>
            </a:pPr>
            <a:r>
              <a:rPr lang="ja-JP" altLang="en-US" sz="2400" dirty="0"/>
              <a:t>教職員は </a:t>
            </a:r>
            <a:r>
              <a:rPr lang="en-US" altLang="ja-JP" sz="2400" dirty="0"/>
              <a:t>Power Automate </a:t>
            </a:r>
            <a:r>
              <a:rPr lang="ja-JP" altLang="en-US" sz="2400" dirty="0"/>
              <a:t>と </a:t>
            </a:r>
            <a:r>
              <a:rPr lang="en-US" altLang="ja-JP" sz="2400" dirty="0"/>
              <a:t>Powe Apps </a:t>
            </a:r>
            <a:r>
              <a:rPr lang="ja-JP" altLang="en-US" sz="2400" dirty="0"/>
              <a:t>が利用可能</a:t>
            </a:r>
            <a:endParaRPr lang="en-US" altLang="ja-JP" sz="2400" dirty="0"/>
          </a:p>
          <a:p>
            <a:pPr>
              <a:lnSpc>
                <a:spcPct val="150000"/>
              </a:lnSpc>
              <a:buFont typeface="Arial" panose="020B0604020202020204" pitchFamily="34" charset="0"/>
              <a:buChar char="•"/>
            </a:pPr>
            <a:r>
              <a:rPr lang="en-US" altLang="ja-JP" sz="2400" dirty="0"/>
              <a:t>Power Automate</a:t>
            </a:r>
            <a:r>
              <a:rPr lang="ja-JP" altLang="en-US" sz="2400" dirty="0"/>
              <a:t> を </a:t>
            </a:r>
            <a:r>
              <a:rPr lang="en-US" altLang="ja-JP" sz="2400" dirty="0"/>
              <a:t>Microsoft Forms </a:t>
            </a:r>
            <a:r>
              <a:rPr lang="ja-JP" altLang="en-US" sz="2400" dirty="0"/>
              <a:t>などと組み合わせると，</a:t>
            </a:r>
            <a:br>
              <a:rPr lang="en-US" altLang="ja-JP" sz="2400" dirty="0"/>
            </a:br>
            <a:r>
              <a:rPr lang="ja-JP" altLang="en-US" sz="2400" dirty="0"/>
              <a:t>簡単に業務の自動化が実現できる</a:t>
            </a:r>
            <a:endParaRPr lang="en-US" altLang="ja-JP" sz="2400" dirty="0"/>
          </a:p>
        </p:txBody>
      </p:sp>
      <p:sp>
        <p:nvSpPr>
          <p:cNvPr id="4" name="日付プレースホルダー 3">
            <a:extLst>
              <a:ext uri="{FF2B5EF4-FFF2-40B4-BE49-F238E27FC236}">
                <a16:creationId xmlns:a16="http://schemas.microsoft.com/office/drawing/2014/main" id="{3876BBB2-0B5C-6CAE-F9DA-6F527CF386A1}"/>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36C396-F95C-86E4-83C7-54236C0CC684}"/>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30B02014-14E7-8B93-785A-34279542B45A}"/>
              </a:ext>
            </a:extLst>
          </p:cNvPr>
          <p:cNvSpPr>
            <a:spLocks noGrp="1"/>
          </p:cNvSpPr>
          <p:nvPr>
            <p:ph type="sldNum" sz="quarter" idx="12"/>
          </p:nvPr>
        </p:nvSpPr>
        <p:spPr/>
        <p:txBody>
          <a:bodyPr/>
          <a:lstStyle/>
          <a:p>
            <a:fld id="{238D974C-B194-4AA9-B594-062E052A82EF}" type="slidenum">
              <a:rPr kumimoji="1" lang="ja-JP" altLang="en-US" smtClean="0"/>
              <a:t>46</a:t>
            </a:fld>
            <a:endParaRPr kumimoji="1" lang="ja-JP" altLang="en-US"/>
          </a:p>
        </p:txBody>
      </p:sp>
      <p:pic>
        <p:nvPicPr>
          <p:cNvPr id="7" name="図 6">
            <a:extLst>
              <a:ext uri="{FF2B5EF4-FFF2-40B4-BE49-F238E27FC236}">
                <a16:creationId xmlns:a16="http://schemas.microsoft.com/office/drawing/2014/main" id="{E8A2F62F-F83E-E062-0BBB-8CDDC58D55C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571488" y="1205025"/>
            <a:ext cx="5307509" cy="5074671"/>
          </a:xfrm>
          <a:prstGeom prst="rect">
            <a:avLst/>
          </a:prstGeom>
        </p:spPr>
      </p:pic>
      <p:pic>
        <p:nvPicPr>
          <p:cNvPr id="8" name="図 7" descr="アイコン&#10;&#10;自動的に生成された説明">
            <a:extLst>
              <a:ext uri="{FF2B5EF4-FFF2-40B4-BE49-F238E27FC236}">
                <a16:creationId xmlns:a16="http://schemas.microsoft.com/office/drawing/2014/main" id="{EB507A9D-6552-C147-DA50-3F16910D29E3}"/>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a:ext>
            </a:extLst>
          </a:blip>
          <a:stretch>
            <a:fillRect/>
          </a:stretch>
        </p:blipFill>
        <p:spPr>
          <a:xfrm rot="667042">
            <a:off x="6792540" y="1342951"/>
            <a:ext cx="1584854" cy="1584854"/>
          </a:xfrm>
          <a:prstGeom prst="rect">
            <a:avLst/>
          </a:prstGeom>
        </p:spPr>
      </p:pic>
    </p:spTree>
    <p:extLst>
      <p:ext uri="{BB962C8B-B14F-4D97-AF65-F5344CB8AC3E}">
        <p14:creationId xmlns:p14="http://schemas.microsoft.com/office/powerpoint/2010/main" val="19876340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E2C3D503-F9C2-4A67-6F6B-D1D9DD1250EE}"/>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D310DAEA-9FB6-65F6-E64A-87854D15DE34}"/>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47</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ja-JP" altLang="en-US" sz="5400" dirty="0"/>
              <a:t>生成</a:t>
            </a:r>
            <a:r>
              <a:rPr lang="en-US" altLang="ja-JP" sz="5400" dirty="0"/>
              <a:t>AI</a:t>
            </a:r>
          </a:p>
          <a:p>
            <a:pPr algn="ctr"/>
            <a:r>
              <a:rPr lang="en-US" altLang="ja-JP" sz="2800" b="0" dirty="0"/>
              <a:t>Generative AI</a:t>
            </a:r>
            <a:endParaRPr lang="ja-JP" altLang="en-US" sz="28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5" name="四角形: 角を丸くする 4">
            <a:extLst>
              <a:ext uri="{FF2B5EF4-FFF2-40B4-BE49-F238E27FC236}">
                <a16:creationId xmlns:a16="http://schemas.microsoft.com/office/drawing/2014/main" id="{5FD62F75-E3A1-0211-D610-4452A1BB259B}"/>
              </a:ext>
            </a:extLst>
          </p:cNvPr>
          <p:cNvSpPr/>
          <p:nvPr/>
        </p:nvSpPr>
        <p:spPr>
          <a:xfrm>
            <a:off x="2789587" y="5333661"/>
            <a:ext cx="2055546" cy="528771"/>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002B8876-CF71-1BD1-9254-DC3F0FCA8AC9}"/>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52D0501-425E-54F8-F3B3-DEE7C5C33CBA}"/>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62683669-DB67-8349-3FA2-B09AF53646EB}"/>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7708906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809694A-F7EE-B08C-F730-963935DFDA98}"/>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50F39540-691E-65A6-1676-502E246DC8D3}"/>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58693690-7C7C-0BD5-9DF1-8EA6A6200626}"/>
              </a:ext>
            </a:extLst>
          </p:cNvPr>
          <p:cNvSpPr>
            <a:spLocks noGrp="1"/>
          </p:cNvSpPr>
          <p:nvPr>
            <p:ph type="sldNum" sz="quarter" idx="12"/>
          </p:nvPr>
        </p:nvSpPr>
        <p:spPr/>
        <p:txBody>
          <a:bodyPr/>
          <a:lstStyle/>
          <a:p>
            <a:fld id="{238D974C-B194-4AA9-B594-062E052A82EF}" type="slidenum">
              <a:rPr kumimoji="1" lang="ja-JP" altLang="en-US" smtClean="0"/>
              <a:t>48</a:t>
            </a:fld>
            <a:endParaRPr kumimoji="1" lang="ja-JP" altLang="en-US"/>
          </a:p>
        </p:txBody>
      </p:sp>
      <p:sp>
        <p:nvSpPr>
          <p:cNvPr id="5" name="タイトル 4">
            <a:extLst>
              <a:ext uri="{FF2B5EF4-FFF2-40B4-BE49-F238E27FC236}">
                <a16:creationId xmlns:a16="http://schemas.microsoft.com/office/drawing/2014/main" id="{D9592C5C-5AC5-B5D7-A905-C40EF9B0EBA3}"/>
              </a:ext>
            </a:extLst>
          </p:cNvPr>
          <p:cNvSpPr>
            <a:spLocks noGrp="1"/>
          </p:cNvSpPr>
          <p:nvPr>
            <p:ph type="title"/>
          </p:nvPr>
        </p:nvSpPr>
        <p:spPr/>
        <p:txBody>
          <a:bodyPr/>
          <a:lstStyle/>
          <a:p>
            <a:r>
              <a:rPr kumimoji="1" lang="ja-JP" altLang="en-US" dirty="0"/>
              <a:t>東京大学における生成</a:t>
            </a:r>
            <a:r>
              <a:rPr kumimoji="1" lang="en-US" altLang="ja-JP" dirty="0"/>
              <a:t>AI</a:t>
            </a:r>
            <a:endParaRPr kumimoji="1" lang="ja-JP" altLang="en-US" dirty="0"/>
          </a:p>
        </p:txBody>
      </p:sp>
      <p:sp>
        <p:nvSpPr>
          <p:cNvPr id="6" name="四角形: 角を丸くする 5">
            <a:extLst>
              <a:ext uri="{FF2B5EF4-FFF2-40B4-BE49-F238E27FC236}">
                <a16:creationId xmlns:a16="http://schemas.microsoft.com/office/drawing/2014/main" id="{54136634-9574-9B22-DAEF-2CF238C59415}"/>
              </a:ext>
            </a:extLst>
          </p:cNvPr>
          <p:cNvSpPr/>
          <p:nvPr/>
        </p:nvSpPr>
        <p:spPr>
          <a:xfrm>
            <a:off x="696190" y="2321847"/>
            <a:ext cx="5666509" cy="3744025"/>
          </a:xfrm>
          <a:prstGeom prst="roundRect">
            <a:avLst>
              <a:gd name="adj" fmla="val 7512"/>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5">
            <a:extLst>
              <a:ext uri="{FF2B5EF4-FFF2-40B4-BE49-F238E27FC236}">
                <a16:creationId xmlns:a16="http://schemas.microsoft.com/office/drawing/2014/main" id="{64497668-E5FF-63DA-65C5-69B38E172B36}"/>
              </a:ext>
            </a:extLst>
          </p:cNvPr>
          <p:cNvSpPr>
            <a:spLocks noGrp="1"/>
          </p:cNvSpPr>
          <p:nvPr>
            <p:ph idx="1"/>
          </p:nvPr>
        </p:nvSpPr>
        <p:spPr>
          <a:xfrm>
            <a:off x="838199" y="2501782"/>
            <a:ext cx="5666509" cy="3924218"/>
          </a:xfrm>
        </p:spPr>
        <p:txBody>
          <a:bodyPr>
            <a:normAutofit/>
          </a:bodyPr>
          <a:lstStyle/>
          <a:p>
            <a:pPr marL="0" indent="0">
              <a:buNone/>
            </a:pPr>
            <a:r>
              <a:rPr lang="ja-JP" altLang="en-US" b="1" dirty="0">
                <a:solidFill>
                  <a:srgbClr val="155F90"/>
                </a:solidFill>
                <a:latin typeface="+mj-ea"/>
                <a:ea typeface="+mj-ea"/>
              </a:rPr>
              <a:t>東京大学の構成員が利用できる</a:t>
            </a:r>
            <a:br>
              <a:rPr lang="en-US" altLang="ja-JP" b="1" dirty="0">
                <a:solidFill>
                  <a:srgbClr val="155F90"/>
                </a:solidFill>
                <a:latin typeface="+mj-ea"/>
                <a:ea typeface="+mj-ea"/>
              </a:rPr>
            </a:br>
            <a:r>
              <a:rPr lang="ja-JP" altLang="en-US" b="1" dirty="0">
                <a:solidFill>
                  <a:srgbClr val="155F90"/>
                </a:solidFill>
                <a:latin typeface="+mj-ea"/>
                <a:ea typeface="+mj-ea"/>
              </a:rPr>
              <a:t>生成</a:t>
            </a:r>
            <a:r>
              <a:rPr lang="en-US" altLang="ja-JP" b="1" dirty="0">
                <a:solidFill>
                  <a:srgbClr val="155F90"/>
                </a:solidFill>
                <a:latin typeface="+mj-ea"/>
                <a:ea typeface="+mj-ea"/>
              </a:rPr>
              <a:t>AI</a:t>
            </a:r>
            <a:r>
              <a:rPr lang="ja-JP" altLang="en-US" b="1" dirty="0">
                <a:solidFill>
                  <a:srgbClr val="155F90"/>
                </a:solidFill>
                <a:latin typeface="+mj-ea"/>
                <a:ea typeface="+mj-ea"/>
              </a:rPr>
              <a:t>サービス</a:t>
            </a:r>
            <a:endParaRPr lang="en-US" altLang="ja-JP" b="1" dirty="0">
              <a:solidFill>
                <a:srgbClr val="155F90"/>
              </a:solidFill>
              <a:latin typeface="+mj-ea"/>
              <a:ea typeface="+mj-ea"/>
            </a:endParaRPr>
          </a:p>
          <a:p>
            <a:pPr>
              <a:lnSpc>
                <a:spcPct val="100000"/>
              </a:lnSpc>
            </a:pPr>
            <a:r>
              <a:rPr lang="en-US" altLang="ja-JP" b="1" dirty="0">
                <a:latin typeface="+mj-ea"/>
                <a:ea typeface="+mj-ea"/>
              </a:rPr>
              <a:t>Google Gemini</a:t>
            </a:r>
            <a:br>
              <a:rPr lang="en-US" altLang="ja-JP" dirty="0">
                <a:latin typeface="+mj-ea"/>
                <a:ea typeface="+mj-ea"/>
              </a:rPr>
            </a:br>
            <a:r>
              <a:rPr lang="en-US" altLang="ja-JP" sz="2000" dirty="0">
                <a:latin typeface="+mj-ea"/>
                <a:ea typeface="+mj-ea"/>
              </a:rPr>
              <a:t>for Education</a:t>
            </a:r>
          </a:p>
          <a:p>
            <a:pPr>
              <a:lnSpc>
                <a:spcPct val="100000"/>
              </a:lnSpc>
            </a:pPr>
            <a:r>
              <a:rPr lang="en-US" altLang="ja-JP" b="1" dirty="0">
                <a:latin typeface="+mj-ea"/>
                <a:ea typeface="+mj-ea"/>
              </a:rPr>
              <a:t>Microsoft Copilot</a:t>
            </a:r>
            <a:br>
              <a:rPr lang="en-US" altLang="ja-JP" dirty="0">
                <a:latin typeface="+mj-ea"/>
                <a:ea typeface="+mj-ea"/>
              </a:rPr>
            </a:br>
            <a:r>
              <a:rPr lang="en-US" altLang="ja-JP" sz="2000" dirty="0">
                <a:latin typeface="+mj-ea"/>
                <a:ea typeface="+mj-ea"/>
              </a:rPr>
              <a:t>with Commercial Data Protection</a:t>
            </a:r>
          </a:p>
          <a:p>
            <a:pPr>
              <a:lnSpc>
                <a:spcPct val="100000"/>
              </a:lnSpc>
            </a:pPr>
            <a:r>
              <a:rPr lang="en-US" altLang="ja-JP" b="1" dirty="0">
                <a:solidFill>
                  <a:schemeClr val="bg1">
                    <a:lumMod val="50000"/>
                  </a:schemeClr>
                </a:solidFill>
                <a:latin typeface="+mj-ea"/>
                <a:ea typeface="+mj-ea"/>
              </a:rPr>
              <a:t>Chatbot UI</a:t>
            </a:r>
            <a:br>
              <a:rPr lang="en-US" altLang="ja-JP" dirty="0">
                <a:solidFill>
                  <a:schemeClr val="bg1">
                    <a:lumMod val="50000"/>
                  </a:schemeClr>
                </a:solidFill>
                <a:latin typeface="+mj-ea"/>
                <a:ea typeface="+mj-ea"/>
              </a:rPr>
            </a:br>
            <a:r>
              <a:rPr lang="en-US" altLang="ja-JP" sz="2000" dirty="0">
                <a:solidFill>
                  <a:schemeClr val="bg1">
                    <a:lumMod val="50000"/>
                  </a:schemeClr>
                </a:solidFill>
                <a:latin typeface="+mj-ea"/>
                <a:ea typeface="+mj-ea"/>
              </a:rPr>
              <a:t>with Azure OpenAI API</a:t>
            </a:r>
          </a:p>
        </p:txBody>
      </p:sp>
      <p:pic>
        <p:nvPicPr>
          <p:cNvPr id="8" name="図 7" descr="ノートパソコンの画面を見ている&#10;&#10;中程度の精度で自動的に生成された説明">
            <a:extLst>
              <a:ext uri="{FF2B5EF4-FFF2-40B4-BE49-F238E27FC236}">
                <a16:creationId xmlns:a16="http://schemas.microsoft.com/office/drawing/2014/main" id="{3366BCB5-86BC-58F0-7A66-D02BC47E853A}"/>
              </a:ext>
            </a:extLst>
          </p:cNvPr>
          <p:cNvPicPr>
            <a:picLocks noChangeAspect="1"/>
          </p:cNvPicPr>
          <p:nvPr/>
        </p:nvPicPr>
        <p:blipFill>
          <a:blip r:embed="rId2"/>
          <a:stretch>
            <a:fillRect/>
          </a:stretch>
        </p:blipFill>
        <p:spPr>
          <a:xfrm>
            <a:off x="6459363" y="2758207"/>
            <a:ext cx="4894437" cy="2796822"/>
          </a:xfrm>
          <a:prstGeom prst="rect">
            <a:avLst/>
          </a:prstGeom>
          <a:ln>
            <a:noFill/>
          </a:ln>
          <a:effectLst>
            <a:softEdge rad="112500"/>
          </a:effectLst>
        </p:spPr>
      </p:pic>
      <p:sp>
        <p:nvSpPr>
          <p:cNvPr id="9" name="コンテンツ プレースホルダー 5">
            <a:extLst>
              <a:ext uri="{FF2B5EF4-FFF2-40B4-BE49-F238E27FC236}">
                <a16:creationId xmlns:a16="http://schemas.microsoft.com/office/drawing/2014/main" id="{D0BA5659-7EE8-85D9-026E-C4B0D9BEC5CE}"/>
              </a:ext>
            </a:extLst>
          </p:cNvPr>
          <p:cNvSpPr txBox="1">
            <a:spLocks/>
          </p:cNvSpPr>
          <p:nvPr/>
        </p:nvSpPr>
        <p:spPr>
          <a:xfrm>
            <a:off x="8812425" y="5555029"/>
            <a:ext cx="2541375" cy="31528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r>
              <a:rPr lang="en-US" altLang="ja-JP" sz="1400" dirty="0"/>
              <a:t>Generated by Microsoft Copilot</a:t>
            </a:r>
          </a:p>
        </p:txBody>
      </p:sp>
      <p:sp>
        <p:nvSpPr>
          <p:cNvPr id="17" name="コンテンツ プレースホルダー 5">
            <a:extLst>
              <a:ext uri="{FF2B5EF4-FFF2-40B4-BE49-F238E27FC236}">
                <a16:creationId xmlns:a16="http://schemas.microsoft.com/office/drawing/2014/main" id="{3F3D224D-F0C1-F092-9242-73E5079E7D95}"/>
              </a:ext>
            </a:extLst>
          </p:cNvPr>
          <p:cNvSpPr txBox="1">
            <a:spLocks/>
          </p:cNvSpPr>
          <p:nvPr/>
        </p:nvSpPr>
        <p:spPr>
          <a:xfrm>
            <a:off x="8812425" y="1989590"/>
            <a:ext cx="2541375" cy="31528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r>
              <a:rPr lang="en-US" altLang="ja-JP" sz="1400" dirty="0"/>
              <a:t>Generated by Google Gemini</a:t>
            </a:r>
          </a:p>
        </p:txBody>
      </p:sp>
      <p:sp>
        <p:nvSpPr>
          <p:cNvPr id="18" name="テキスト ボックス 17">
            <a:extLst>
              <a:ext uri="{FF2B5EF4-FFF2-40B4-BE49-F238E27FC236}">
                <a16:creationId xmlns:a16="http://schemas.microsoft.com/office/drawing/2014/main" id="{C56C8ED9-3C12-06AA-D168-2CE70A407360}"/>
              </a:ext>
            </a:extLst>
          </p:cNvPr>
          <p:cNvSpPr txBox="1"/>
          <p:nvPr/>
        </p:nvSpPr>
        <p:spPr>
          <a:xfrm>
            <a:off x="838199" y="1248055"/>
            <a:ext cx="10715369" cy="830997"/>
          </a:xfrm>
          <a:prstGeom prst="rect">
            <a:avLst/>
          </a:prstGeom>
          <a:noFill/>
        </p:spPr>
        <p:txBody>
          <a:bodyPr wrap="square">
            <a:spAutoFit/>
          </a:bodyPr>
          <a:lstStyle/>
          <a:p>
            <a:r>
              <a:rPr lang="ja-JP" altLang="en-US" sz="2400" dirty="0">
                <a:solidFill>
                  <a:schemeClr val="accent6"/>
                </a:solidFill>
                <a:latin typeface="+mj-ea"/>
                <a:ea typeface="+mj-ea"/>
              </a:rPr>
              <a:t>生成型</a:t>
            </a:r>
            <a:r>
              <a:rPr lang="en-US" altLang="ja-JP" sz="2400" dirty="0">
                <a:solidFill>
                  <a:schemeClr val="accent6"/>
                </a:solidFill>
                <a:latin typeface="+mj-ea"/>
                <a:ea typeface="+mj-ea"/>
              </a:rPr>
              <a:t>AI</a:t>
            </a:r>
            <a:r>
              <a:rPr lang="ja-JP" altLang="en-US" sz="2400" dirty="0">
                <a:solidFill>
                  <a:schemeClr val="accent6"/>
                </a:solidFill>
                <a:latin typeface="+mj-ea"/>
                <a:ea typeface="+mj-ea"/>
              </a:rPr>
              <a:t>は，大量のデータから学習したパターンに基づいて，テキスト，画像，音楽などの新しいコンテンツを作成できる人工知能の一種です．</a:t>
            </a:r>
          </a:p>
        </p:txBody>
      </p:sp>
      <p:sp>
        <p:nvSpPr>
          <p:cNvPr id="19" name="テキスト ボックス 18">
            <a:extLst>
              <a:ext uri="{FF2B5EF4-FFF2-40B4-BE49-F238E27FC236}">
                <a16:creationId xmlns:a16="http://schemas.microsoft.com/office/drawing/2014/main" id="{709DE9B9-0498-3A16-E9AC-7575C9556ABA}"/>
              </a:ext>
            </a:extLst>
          </p:cNvPr>
          <p:cNvSpPr txBox="1"/>
          <p:nvPr/>
        </p:nvSpPr>
        <p:spPr>
          <a:xfrm>
            <a:off x="4037802" y="5132891"/>
            <a:ext cx="2324897" cy="954107"/>
          </a:xfrm>
          <a:prstGeom prst="rect">
            <a:avLst/>
          </a:prstGeom>
          <a:noFill/>
        </p:spPr>
        <p:txBody>
          <a:bodyPr wrap="square">
            <a:spAutoFit/>
          </a:bodyPr>
          <a:lstStyle/>
          <a:p>
            <a:r>
              <a:rPr lang="ja-JP" altLang="en-US" sz="1400" dirty="0">
                <a:solidFill>
                  <a:schemeClr val="bg1">
                    <a:lumMod val="50000"/>
                  </a:schemeClr>
                </a:solidFill>
              </a:rPr>
              <a:t>先行で試行運用していたもので、近々に終了予定です．詳細は</a:t>
            </a:r>
            <a:r>
              <a:rPr lang="ja-JP" altLang="en-US" sz="1400" dirty="0">
                <a:solidFill>
                  <a:schemeClr val="bg1">
                    <a:lumMod val="50000"/>
                  </a:schemeClr>
                </a:solidFill>
                <a:hlinkClick r:id="rId3"/>
              </a:rPr>
              <a:t>こちらの記事</a:t>
            </a:r>
            <a:r>
              <a:rPr lang="ja-JP" altLang="en-US" sz="1400" dirty="0">
                <a:solidFill>
                  <a:schemeClr val="bg1">
                    <a:lumMod val="50000"/>
                  </a:schemeClr>
                </a:solidFill>
              </a:rPr>
              <a:t>を参照してください．</a:t>
            </a:r>
            <a:endParaRPr lang="en-US" altLang="ja-JP" sz="1400" dirty="0">
              <a:solidFill>
                <a:schemeClr val="bg1">
                  <a:lumMod val="50000"/>
                </a:schemeClr>
              </a:solidFill>
            </a:endParaRPr>
          </a:p>
        </p:txBody>
      </p:sp>
    </p:spTree>
    <p:extLst>
      <p:ext uri="{BB962C8B-B14F-4D97-AF65-F5344CB8AC3E}">
        <p14:creationId xmlns:p14="http://schemas.microsoft.com/office/powerpoint/2010/main" val="3594035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66B3CB5B-39CD-0612-F0C1-5F02E96A1F74}"/>
              </a:ext>
            </a:extLst>
          </p:cNvPr>
          <p:cNvSpPr/>
          <p:nvPr/>
        </p:nvSpPr>
        <p:spPr>
          <a:xfrm>
            <a:off x="422562" y="1251284"/>
            <a:ext cx="11346873" cy="4027298"/>
          </a:xfrm>
          <a:prstGeom prst="roundRect">
            <a:avLst>
              <a:gd name="adj" fmla="val 9033"/>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日付プレースホルダー 1">
            <a:extLst>
              <a:ext uri="{FF2B5EF4-FFF2-40B4-BE49-F238E27FC236}">
                <a16:creationId xmlns:a16="http://schemas.microsoft.com/office/drawing/2014/main" id="{A809694A-F7EE-B08C-F730-963935DFDA98}"/>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50F39540-691E-65A6-1676-502E246DC8D3}"/>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58693690-7C7C-0BD5-9DF1-8EA6A6200626}"/>
              </a:ext>
            </a:extLst>
          </p:cNvPr>
          <p:cNvSpPr>
            <a:spLocks noGrp="1"/>
          </p:cNvSpPr>
          <p:nvPr>
            <p:ph type="sldNum" sz="quarter" idx="12"/>
          </p:nvPr>
        </p:nvSpPr>
        <p:spPr/>
        <p:txBody>
          <a:bodyPr/>
          <a:lstStyle/>
          <a:p>
            <a:fld id="{238D974C-B194-4AA9-B594-062E052A82EF}" type="slidenum">
              <a:rPr kumimoji="1" lang="ja-JP" altLang="en-US" smtClean="0"/>
              <a:t>49</a:t>
            </a:fld>
            <a:endParaRPr kumimoji="1" lang="ja-JP" altLang="en-US"/>
          </a:p>
        </p:txBody>
      </p:sp>
      <p:sp>
        <p:nvSpPr>
          <p:cNvPr id="5" name="タイトル 4">
            <a:extLst>
              <a:ext uri="{FF2B5EF4-FFF2-40B4-BE49-F238E27FC236}">
                <a16:creationId xmlns:a16="http://schemas.microsoft.com/office/drawing/2014/main" id="{D9592C5C-5AC5-B5D7-A905-C40EF9B0EBA3}"/>
              </a:ext>
            </a:extLst>
          </p:cNvPr>
          <p:cNvSpPr>
            <a:spLocks noGrp="1"/>
          </p:cNvSpPr>
          <p:nvPr>
            <p:ph type="title"/>
          </p:nvPr>
        </p:nvSpPr>
        <p:spPr/>
        <p:txBody>
          <a:bodyPr/>
          <a:lstStyle/>
          <a:p>
            <a:r>
              <a:rPr kumimoji="1" lang="ja-JP" altLang="en-US" dirty="0"/>
              <a:t>東京大学における生成</a:t>
            </a:r>
            <a:r>
              <a:rPr kumimoji="1" lang="en-US" altLang="ja-JP" dirty="0"/>
              <a:t>AI</a:t>
            </a:r>
            <a:endParaRPr kumimoji="1" lang="ja-JP" altLang="en-US" dirty="0"/>
          </a:p>
        </p:txBody>
      </p:sp>
      <p:sp>
        <p:nvSpPr>
          <p:cNvPr id="6" name="コンテンツ プレースホルダー 5">
            <a:extLst>
              <a:ext uri="{FF2B5EF4-FFF2-40B4-BE49-F238E27FC236}">
                <a16:creationId xmlns:a16="http://schemas.microsoft.com/office/drawing/2014/main" id="{B1BD97E7-2905-4A44-ABB9-D9C890183F63}"/>
              </a:ext>
            </a:extLst>
          </p:cNvPr>
          <p:cNvSpPr>
            <a:spLocks noGrp="1"/>
          </p:cNvSpPr>
          <p:nvPr>
            <p:ph idx="1"/>
          </p:nvPr>
        </p:nvSpPr>
        <p:spPr>
          <a:xfrm>
            <a:off x="606136" y="1468582"/>
            <a:ext cx="10979727" cy="4957418"/>
          </a:xfrm>
        </p:spPr>
        <p:txBody>
          <a:bodyPr>
            <a:normAutofit/>
          </a:bodyPr>
          <a:lstStyle/>
          <a:p>
            <a:pPr marL="0" indent="0" algn="ctr">
              <a:lnSpc>
                <a:spcPct val="150000"/>
              </a:lnSpc>
              <a:buNone/>
            </a:pPr>
            <a:r>
              <a:rPr kumimoji="1" lang="ja-JP" altLang="en-US" b="1" dirty="0">
                <a:solidFill>
                  <a:srgbClr val="155F90"/>
                </a:solidFill>
              </a:rPr>
              <a:t>生成</a:t>
            </a:r>
            <a:r>
              <a:rPr kumimoji="1" lang="en-US" altLang="ja-JP" b="1" dirty="0">
                <a:solidFill>
                  <a:srgbClr val="155F90"/>
                </a:solidFill>
              </a:rPr>
              <a:t>AI</a:t>
            </a:r>
            <a:r>
              <a:rPr kumimoji="1" lang="ja-JP" altLang="en-US" b="1" dirty="0">
                <a:solidFill>
                  <a:srgbClr val="155F90"/>
                </a:solidFill>
              </a:rPr>
              <a:t>に関するメッセージとガイドライン</a:t>
            </a:r>
            <a:endParaRPr kumimoji="1" lang="en-US" altLang="ja-JP" b="1" dirty="0">
              <a:solidFill>
                <a:srgbClr val="155F90"/>
              </a:solidFill>
            </a:endParaRPr>
          </a:p>
          <a:p>
            <a:pPr>
              <a:lnSpc>
                <a:spcPct val="150000"/>
              </a:lnSpc>
            </a:pPr>
            <a:r>
              <a:rPr kumimoji="1" lang="ja-JP" altLang="en-US" sz="2400" dirty="0">
                <a:hlinkClick r:id="rId2"/>
              </a:rPr>
              <a:t>太田邦史理事・副学長</a:t>
            </a:r>
            <a:r>
              <a:rPr kumimoji="1" lang="ja-JP" altLang="en-US" sz="2000" dirty="0">
                <a:hlinkClick r:id="rId2"/>
              </a:rPr>
              <a:t>（当時）</a:t>
            </a:r>
            <a:r>
              <a:rPr kumimoji="1" lang="ja-JP" altLang="en-US" sz="2400" dirty="0">
                <a:hlinkClick r:id="rId2"/>
              </a:rPr>
              <a:t>のメッセージ</a:t>
            </a:r>
            <a:endParaRPr kumimoji="1" lang="en-US" altLang="ja-JP" sz="2400" dirty="0"/>
          </a:p>
          <a:p>
            <a:pPr>
              <a:lnSpc>
                <a:spcPct val="150000"/>
              </a:lnSpc>
            </a:pPr>
            <a:r>
              <a:rPr lang="ja-JP" altLang="en-US" sz="2400" dirty="0"/>
              <a:t>教員向け：</a:t>
            </a:r>
            <a:r>
              <a:rPr kumimoji="1" lang="en-US" altLang="ja-JP" sz="2400" dirty="0">
                <a:hlinkClick r:id="rId3"/>
              </a:rPr>
              <a:t>AI</a:t>
            </a:r>
            <a:r>
              <a:rPr kumimoji="1" lang="ja-JP" altLang="en-US" sz="2400" dirty="0">
                <a:hlinkClick r:id="rId3"/>
              </a:rPr>
              <a:t>ツールの授業における利用について</a:t>
            </a:r>
            <a:endParaRPr kumimoji="1" lang="en-US" altLang="ja-JP" sz="2400" dirty="0"/>
          </a:p>
          <a:p>
            <a:pPr>
              <a:lnSpc>
                <a:spcPct val="150000"/>
              </a:lnSpc>
            </a:pPr>
            <a:r>
              <a:rPr kumimoji="1" lang="ja-JP" altLang="en-US" sz="2400" dirty="0"/>
              <a:t>学生向け：</a:t>
            </a:r>
            <a:r>
              <a:rPr kumimoji="1" lang="ja-JP" altLang="en-US" sz="2400" dirty="0">
                <a:hlinkClick r:id="rId4"/>
              </a:rPr>
              <a:t>東京大学の学生の皆さんへ </a:t>
            </a:r>
            <a:r>
              <a:rPr kumimoji="1" lang="en-US" altLang="ja-JP" sz="2400" dirty="0">
                <a:hlinkClick r:id="rId4"/>
              </a:rPr>
              <a:t>AI</a:t>
            </a:r>
            <a:r>
              <a:rPr kumimoji="1" lang="ja-JP" altLang="en-US" sz="2400" dirty="0">
                <a:hlinkClick r:id="rId4"/>
              </a:rPr>
              <a:t>ツールの授業における利用について</a:t>
            </a:r>
            <a:endParaRPr lang="en-US" altLang="ja-JP" sz="2400" dirty="0"/>
          </a:p>
          <a:p>
            <a:pPr>
              <a:lnSpc>
                <a:spcPct val="150000"/>
              </a:lnSpc>
            </a:pPr>
            <a:r>
              <a:rPr lang="ja-JP" altLang="en-US" sz="2400" dirty="0"/>
              <a:t>共通：</a:t>
            </a:r>
            <a:r>
              <a:rPr kumimoji="1" lang="ja-JP" altLang="en-US" sz="2400" dirty="0">
                <a:hlinkClick r:id="rId5"/>
              </a:rPr>
              <a:t>東京大学における生成</a:t>
            </a:r>
            <a:r>
              <a:rPr kumimoji="1" lang="en-US" altLang="ja-JP" sz="2400" dirty="0">
                <a:hlinkClick r:id="rId5"/>
              </a:rPr>
              <a:t>AI</a:t>
            </a:r>
            <a:r>
              <a:rPr kumimoji="1" lang="ja-JP" altLang="en-US" sz="2400" dirty="0">
                <a:hlinkClick r:id="rId5"/>
              </a:rPr>
              <a:t>利用に係るセキュリティガイドライン</a:t>
            </a:r>
            <a:endParaRPr kumimoji="1" lang="ja-JP" altLang="en-US" sz="2400" dirty="0"/>
          </a:p>
        </p:txBody>
      </p:sp>
    </p:spTree>
    <p:extLst>
      <p:ext uri="{BB962C8B-B14F-4D97-AF65-F5344CB8AC3E}">
        <p14:creationId xmlns:p14="http://schemas.microsoft.com/office/powerpoint/2010/main" val="3731624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2AEEB-0ECC-FF13-BCEC-E40AF2865717}"/>
              </a:ext>
            </a:extLst>
          </p:cNvPr>
          <p:cNvSpPr>
            <a:spLocks noGrp="1"/>
          </p:cNvSpPr>
          <p:nvPr>
            <p:ph type="title"/>
          </p:nvPr>
        </p:nvSpPr>
        <p:spPr/>
        <p:txBody>
          <a:bodyPr/>
          <a:lstStyle/>
          <a:p>
            <a:r>
              <a:rPr kumimoji="1" lang="en-US" altLang="ja-JP" dirty="0"/>
              <a:t>Zoom </a:t>
            </a:r>
            <a:r>
              <a:rPr kumimoji="1" lang="ja-JP" altLang="en-US" dirty="0"/>
              <a:t>へのサインイン</a:t>
            </a:r>
          </a:p>
        </p:txBody>
      </p:sp>
      <p:sp>
        <p:nvSpPr>
          <p:cNvPr id="4" name="日付プレースホルダー 3">
            <a:extLst>
              <a:ext uri="{FF2B5EF4-FFF2-40B4-BE49-F238E27FC236}">
                <a16:creationId xmlns:a16="http://schemas.microsoft.com/office/drawing/2014/main" id="{B43891F3-1A1B-9CFF-E57F-AEA2C661237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5BEC0BC7-57F3-0948-DA20-D11EA9251809}"/>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0F2D88E3-D8D4-E70F-6354-31627D8FEE55}"/>
              </a:ext>
            </a:extLst>
          </p:cNvPr>
          <p:cNvSpPr>
            <a:spLocks noGrp="1"/>
          </p:cNvSpPr>
          <p:nvPr>
            <p:ph type="sldNum" sz="quarter" idx="12"/>
          </p:nvPr>
        </p:nvSpPr>
        <p:spPr/>
        <p:txBody>
          <a:bodyPr/>
          <a:lstStyle/>
          <a:p>
            <a:fld id="{238D974C-B194-4AA9-B594-062E052A82EF}" type="slidenum">
              <a:rPr kumimoji="1" lang="ja-JP" altLang="en-US" smtClean="0"/>
              <a:t>5</a:t>
            </a:fld>
            <a:endParaRPr kumimoji="1" lang="ja-JP" altLang="en-US"/>
          </a:p>
        </p:txBody>
      </p:sp>
      <p:sp>
        <p:nvSpPr>
          <p:cNvPr id="7" name="四角形: 角を丸くする 6">
            <a:extLst>
              <a:ext uri="{FF2B5EF4-FFF2-40B4-BE49-F238E27FC236}">
                <a16:creationId xmlns:a16="http://schemas.microsoft.com/office/drawing/2014/main" id="{CAAD4314-1A76-D70A-6088-435C00B08336}"/>
              </a:ext>
            </a:extLst>
          </p:cNvPr>
          <p:cNvSpPr/>
          <p:nvPr/>
        </p:nvSpPr>
        <p:spPr>
          <a:xfrm>
            <a:off x="522515" y="2138673"/>
            <a:ext cx="7275285" cy="2066654"/>
          </a:xfrm>
          <a:prstGeom prst="roundRect">
            <a:avLst>
              <a:gd name="adj" fmla="val 9644"/>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55F90"/>
              </a:solidFill>
            </a:endParaRPr>
          </a:p>
        </p:txBody>
      </p:sp>
      <p:sp>
        <p:nvSpPr>
          <p:cNvPr id="8" name="コンテンツ プレースホルダー 13">
            <a:extLst>
              <a:ext uri="{FF2B5EF4-FFF2-40B4-BE49-F238E27FC236}">
                <a16:creationId xmlns:a16="http://schemas.microsoft.com/office/drawing/2014/main" id="{F559ACF0-37FF-A151-E0E8-C6FA9D00A6E5}"/>
              </a:ext>
            </a:extLst>
          </p:cNvPr>
          <p:cNvSpPr>
            <a:spLocks noGrp="1"/>
          </p:cNvSpPr>
          <p:nvPr>
            <p:ph idx="1"/>
          </p:nvPr>
        </p:nvSpPr>
        <p:spPr>
          <a:xfrm>
            <a:off x="838200" y="1251284"/>
            <a:ext cx="10515600" cy="5174716"/>
          </a:xfrm>
        </p:spPr>
        <p:txBody>
          <a:bodyPr>
            <a:normAutofit/>
          </a:bodyPr>
          <a:lstStyle/>
          <a:p>
            <a:pPr>
              <a:lnSpc>
                <a:spcPct val="150000"/>
              </a:lnSpc>
              <a:spcBef>
                <a:spcPts val="0"/>
              </a:spcBef>
            </a:pPr>
            <a:r>
              <a:rPr lang="ja-JP" altLang="en-US" sz="3200" dirty="0"/>
              <a:t>サインイン画面の入力欄は使用しない</a:t>
            </a:r>
            <a:endParaRPr lang="en-US" altLang="ja-JP" sz="3200" dirty="0"/>
          </a:p>
          <a:p>
            <a:pPr>
              <a:lnSpc>
                <a:spcPct val="150000"/>
              </a:lnSpc>
              <a:spcBef>
                <a:spcPts val="0"/>
              </a:spcBef>
            </a:pPr>
            <a:r>
              <a:rPr lang="ja-JP" altLang="en-US" sz="3200" b="1" dirty="0">
                <a:solidFill>
                  <a:srgbClr val="155F90"/>
                </a:solidFill>
              </a:rPr>
              <a:t>以下の</a:t>
            </a:r>
            <a:r>
              <a:rPr lang="en-US" altLang="ja-JP" sz="3200" b="1" dirty="0">
                <a:solidFill>
                  <a:srgbClr val="155F90"/>
                </a:solidFill>
              </a:rPr>
              <a:t>URL</a:t>
            </a:r>
            <a:r>
              <a:rPr lang="ja-JP" altLang="en-US" sz="3200" b="1" dirty="0">
                <a:solidFill>
                  <a:srgbClr val="155F90"/>
                </a:solidFill>
              </a:rPr>
              <a:t>に直接アクセス</a:t>
            </a:r>
            <a:br>
              <a:rPr lang="en-US" altLang="ja-JP" sz="3200" dirty="0"/>
            </a:br>
            <a:r>
              <a:rPr lang="en-US" altLang="ja-JP" sz="2600" dirty="0">
                <a:hlinkClick r:id="rId2"/>
              </a:rPr>
              <a:t>https://u-tokyo-ac-jp.zoom.us/profile</a:t>
            </a:r>
            <a:br>
              <a:rPr lang="en-US" altLang="ja-JP" dirty="0"/>
            </a:br>
            <a:r>
              <a:rPr lang="en-US" altLang="ja-JP" b="1" dirty="0">
                <a:solidFill>
                  <a:srgbClr val="155F90"/>
                </a:solidFill>
              </a:rPr>
              <a:t>(</a:t>
            </a:r>
            <a:r>
              <a:rPr lang="ja-JP" altLang="en-US" b="1" dirty="0">
                <a:solidFill>
                  <a:srgbClr val="155F90"/>
                </a:solidFill>
              </a:rPr>
              <a:t>この</a:t>
            </a:r>
            <a:r>
              <a:rPr lang="en-US" altLang="ja-JP" b="1" dirty="0">
                <a:solidFill>
                  <a:srgbClr val="155F90"/>
                </a:solidFill>
              </a:rPr>
              <a:t>URL</a:t>
            </a:r>
            <a:r>
              <a:rPr lang="ja-JP" altLang="en-US" b="1" dirty="0">
                <a:solidFill>
                  <a:srgbClr val="155F90"/>
                </a:solidFill>
              </a:rPr>
              <a:t>のブックマークを推奨します</a:t>
            </a:r>
            <a:r>
              <a:rPr lang="en-US" altLang="ja-JP" b="1" dirty="0">
                <a:solidFill>
                  <a:srgbClr val="155F90"/>
                </a:solidFill>
              </a:rPr>
              <a:t>)</a:t>
            </a:r>
          </a:p>
        </p:txBody>
      </p:sp>
      <p:pic>
        <p:nvPicPr>
          <p:cNvPr id="9" name="図 8">
            <a:extLst>
              <a:ext uri="{FF2B5EF4-FFF2-40B4-BE49-F238E27FC236}">
                <a16:creationId xmlns:a16="http://schemas.microsoft.com/office/drawing/2014/main" id="{F66F5654-911E-9F02-C7FF-A13056AFCABD}"/>
              </a:ext>
            </a:extLst>
          </p:cNvPr>
          <p:cNvPicPr>
            <a:picLocks noChangeAspect="1"/>
          </p:cNvPicPr>
          <p:nvPr/>
        </p:nvPicPr>
        <p:blipFill>
          <a:blip r:embed="rId3"/>
          <a:stretch>
            <a:fillRect/>
          </a:stretch>
        </p:blipFill>
        <p:spPr>
          <a:xfrm>
            <a:off x="8610600" y="1061999"/>
            <a:ext cx="3118221" cy="5366939"/>
          </a:xfrm>
          <a:prstGeom prst="rect">
            <a:avLst/>
          </a:prstGeom>
        </p:spPr>
      </p:pic>
      <p:sp>
        <p:nvSpPr>
          <p:cNvPr id="10" name="乗算記号 9">
            <a:extLst>
              <a:ext uri="{FF2B5EF4-FFF2-40B4-BE49-F238E27FC236}">
                <a16:creationId xmlns:a16="http://schemas.microsoft.com/office/drawing/2014/main" id="{F686E99D-4EC4-8513-0E1B-E6344DDD0854}"/>
              </a:ext>
            </a:extLst>
          </p:cNvPr>
          <p:cNvSpPr/>
          <p:nvPr/>
        </p:nvSpPr>
        <p:spPr>
          <a:xfrm>
            <a:off x="7597960" y="1471200"/>
            <a:ext cx="5143500" cy="1574800"/>
          </a:xfrm>
          <a:prstGeom prst="mathMultiply">
            <a:avLst>
              <a:gd name="adj1" fmla="val 3359"/>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0851C8C2-4023-2731-F88D-A066BAD8FB33}"/>
              </a:ext>
            </a:extLst>
          </p:cNvPr>
          <p:cNvCxnSpPr>
            <a:cxnSpLocks/>
          </p:cNvCxnSpPr>
          <p:nvPr/>
        </p:nvCxnSpPr>
        <p:spPr>
          <a:xfrm>
            <a:off x="8182042" y="1794705"/>
            <a:ext cx="647608" cy="186495"/>
          </a:xfrm>
          <a:prstGeom prst="line">
            <a:avLst/>
          </a:prstGeom>
          <a:ln w="38100">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F8A9453D-26CA-25E4-2833-9C1A69E9CBB7}"/>
              </a:ext>
            </a:extLst>
          </p:cNvPr>
          <p:cNvSpPr txBox="1"/>
          <p:nvPr/>
        </p:nvSpPr>
        <p:spPr>
          <a:xfrm>
            <a:off x="7016791" y="2123035"/>
            <a:ext cx="800219" cy="461665"/>
          </a:xfrm>
          <a:prstGeom prst="rect">
            <a:avLst/>
          </a:prstGeom>
          <a:solidFill>
            <a:schemeClr val="accent6"/>
          </a:solidFill>
        </p:spPr>
        <p:txBody>
          <a:bodyPr wrap="none" rtlCol="0">
            <a:spAutoFit/>
          </a:bodyPr>
          <a:lstStyle/>
          <a:p>
            <a:r>
              <a:rPr kumimoji="1" lang="ja-JP" altLang="en-US" sz="2400" b="1" dirty="0">
                <a:solidFill>
                  <a:schemeClr val="bg1"/>
                </a:solidFill>
              </a:rPr>
              <a:t>推奨</a:t>
            </a:r>
          </a:p>
        </p:txBody>
      </p:sp>
      <p:sp>
        <p:nvSpPr>
          <p:cNvPr id="13" name="テキスト ボックス 12">
            <a:extLst>
              <a:ext uri="{FF2B5EF4-FFF2-40B4-BE49-F238E27FC236}">
                <a16:creationId xmlns:a16="http://schemas.microsoft.com/office/drawing/2014/main" id="{D6A0FF97-43FB-0797-69C6-F800E2275607}"/>
              </a:ext>
            </a:extLst>
          </p:cNvPr>
          <p:cNvSpPr txBox="1"/>
          <p:nvPr/>
        </p:nvSpPr>
        <p:spPr>
          <a:xfrm>
            <a:off x="1701800" y="4220965"/>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spTree>
    <p:extLst>
      <p:ext uri="{BB962C8B-B14F-4D97-AF65-F5344CB8AC3E}">
        <p14:creationId xmlns:p14="http://schemas.microsoft.com/office/powerpoint/2010/main" val="4228847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14099-5880-5F89-EE72-D697340F5D28}"/>
              </a:ext>
            </a:extLst>
          </p:cNvPr>
          <p:cNvSpPr>
            <a:spLocks noGrp="1"/>
          </p:cNvSpPr>
          <p:nvPr>
            <p:ph type="title"/>
          </p:nvPr>
        </p:nvSpPr>
        <p:spPr/>
        <p:txBody>
          <a:bodyPr/>
          <a:lstStyle/>
          <a:p>
            <a:r>
              <a:rPr kumimoji="1" lang="en-US" altLang="ja-JP" dirty="0"/>
              <a:t>Google Gemini</a:t>
            </a:r>
            <a:endParaRPr kumimoji="1" lang="ja-JP" altLang="en-US" dirty="0"/>
          </a:p>
        </p:txBody>
      </p:sp>
      <p:sp>
        <p:nvSpPr>
          <p:cNvPr id="3" name="コンテンツ プレースホルダー 2">
            <a:extLst>
              <a:ext uri="{FF2B5EF4-FFF2-40B4-BE49-F238E27FC236}">
                <a16:creationId xmlns:a16="http://schemas.microsoft.com/office/drawing/2014/main" id="{52324FF1-1896-E47D-D5AC-9A58C306632A}"/>
              </a:ext>
            </a:extLst>
          </p:cNvPr>
          <p:cNvSpPr>
            <a:spLocks noGrp="1"/>
          </p:cNvSpPr>
          <p:nvPr>
            <p:ph idx="1"/>
          </p:nvPr>
        </p:nvSpPr>
        <p:spPr>
          <a:xfrm>
            <a:off x="838200" y="1251284"/>
            <a:ext cx="5987143" cy="5174716"/>
          </a:xfrm>
        </p:spPr>
        <p:txBody>
          <a:bodyPr>
            <a:normAutofit/>
          </a:bodyPr>
          <a:lstStyle/>
          <a:p>
            <a:pPr marL="0" indent="0">
              <a:lnSpc>
                <a:spcPct val="100000"/>
              </a:lnSpc>
              <a:buNone/>
            </a:pPr>
            <a:r>
              <a:rPr lang="en-US" altLang="ja-JP" sz="2400" b="1" dirty="0"/>
              <a:t>Google Gemini</a:t>
            </a:r>
          </a:p>
          <a:p>
            <a:pPr marL="0" indent="0">
              <a:lnSpc>
                <a:spcPct val="100000"/>
              </a:lnSpc>
              <a:buNone/>
            </a:pPr>
            <a:r>
              <a:rPr lang="ja-JP" altLang="en-US" sz="2000" b="1" dirty="0"/>
              <a:t>（</a:t>
            </a:r>
            <a:r>
              <a:rPr lang="en-US" altLang="ja-JP" sz="2000" b="1" dirty="0"/>
              <a:t>ECCS </a:t>
            </a:r>
            <a:r>
              <a:rPr lang="ja-JP" altLang="en-US" sz="2000" b="1" dirty="0"/>
              <a:t>クラウドメールの </a:t>
            </a:r>
            <a:r>
              <a:rPr lang="en-US" altLang="ja-JP" sz="2000" b="1" dirty="0"/>
              <a:t>Google </a:t>
            </a:r>
            <a:br>
              <a:rPr lang="en-US" altLang="ja-JP" sz="2000" b="1" dirty="0"/>
            </a:br>
            <a:r>
              <a:rPr lang="ja-JP" altLang="en-US" sz="2000" b="1" dirty="0"/>
              <a:t>　</a:t>
            </a:r>
            <a:r>
              <a:rPr lang="en-US" altLang="ja-JP" sz="2000" b="1" dirty="0"/>
              <a:t>Workspace </a:t>
            </a:r>
            <a:r>
              <a:rPr lang="ja-JP" altLang="en-US" sz="2000" b="1" dirty="0"/>
              <a:t>で利用可能）</a:t>
            </a:r>
            <a:endParaRPr lang="en-US" altLang="ja-JP" sz="2000" b="1" dirty="0"/>
          </a:p>
          <a:p>
            <a:pPr marL="0" indent="0">
              <a:lnSpc>
                <a:spcPct val="100000"/>
              </a:lnSpc>
              <a:buNone/>
            </a:pPr>
            <a:r>
              <a:rPr lang="en-US" altLang="ja-JP" sz="2400" dirty="0">
                <a:solidFill>
                  <a:srgbClr val="003598"/>
                </a:solidFill>
                <a:latin typeface="+mj-lt"/>
                <a:hlinkClick r:id="rId2"/>
              </a:rPr>
              <a:t>https://gemini.google.com/app</a:t>
            </a:r>
          </a:p>
          <a:p>
            <a:pPr>
              <a:lnSpc>
                <a:spcPct val="100000"/>
              </a:lnSpc>
            </a:pPr>
            <a:r>
              <a:rPr lang="en-US" altLang="ja-JP" sz="2400" dirty="0"/>
              <a:t>Google </a:t>
            </a:r>
            <a:r>
              <a:rPr lang="ja-JP" altLang="en-US" sz="2400" dirty="0"/>
              <a:t>社が提供する生成</a:t>
            </a:r>
            <a:r>
              <a:rPr lang="en-US" altLang="ja-JP" sz="2400" dirty="0"/>
              <a:t>AI</a:t>
            </a:r>
          </a:p>
          <a:p>
            <a:pPr>
              <a:lnSpc>
                <a:spcPct val="100000"/>
              </a:lnSpc>
            </a:pPr>
            <a:r>
              <a:rPr lang="ja-JP" altLang="en-US" sz="2400" dirty="0"/>
              <a:t>入力したデータはモデルの学習などに利用されない</a:t>
            </a:r>
            <a:endParaRPr lang="en-US" altLang="ja-JP" sz="2400" dirty="0"/>
          </a:p>
        </p:txBody>
      </p:sp>
      <p:sp>
        <p:nvSpPr>
          <p:cNvPr id="4" name="日付プレースホルダー 3">
            <a:extLst>
              <a:ext uri="{FF2B5EF4-FFF2-40B4-BE49-F238E27FC236}">
                <a16:creationId xmlns:a16="http://schemas.microsoft.com/office/drawing/2014/main" id="{3876BBB2-0B5C-6CAE-F9DA-6F527CF386A1}"/>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36C396-F95C-86E4-83C7-54236C0CC684}"/>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30B02014-14E7-8B93-785A-34279542B45A}"/>
              </a:ext>
            </a:extLst>
          </p:cNvPr>
          <p:cNvSpPr>
            <a:spLocks noGrp="1"/>
          </p:cNvSpPr>
          <p:nvPr>
            <p:ph type="sldNum" sz="quarter" idx="12"/>
          </p:nvPr>
        </p:nvSpPr>
        <p:spPr/>
        <p:txBody>
          <a:bodyPr/>
          <a:lstStyle/>
          <a:p>
            <a:fld id="{238D974C-B194-4AA9-B594-062E052A82EF}" type="slidenum">
              <a:rPr kumimoji="1" lang="ja-JP" altLang="en-US" smtClean="0"/>
              <a:t>50</a:t>
            </a:fld>
            <a:endParaRPr kumimoji="1" lang="ja-JP" altLang="en-US"/>
          </a:p>
        </p:txBody>
      </p:sp>
      <p:pic>
        <p:nvPicPr>
          <p:cNvPr id="7" name="図 6">
            <a:extLst>
              <a:ext uri="{FF2B5EF4-FFF2-40B4-BE49-F238E27FC236}">
                <a16:creationId xmlns:a16="http://schemas.microsoft.com/office/drawing/2014/main" id="{FE85F311-F3C9-2FB1-4DDB-FDFB4BDA76AF}"/>
              </a:ext>
            </a:extLst>
          </p:cNvPr>
          <p:cNvPicPr>
            <a:picLocks noChangeAspect="1"/>
          </p:cNvPicPr>
          <p:nvPr/>
        </p:nvPicPr>
        <p:blipFill>
          <a:blip r:embed="rId3"/>
          <a:stretch>
            <a:fillRect/>
          </a:stretch>
        </p:blipFill>
        <p:spPr>
          <a:xfrm>
            <a:off x="6956854" y="1773173"/>
            <a:ext cx="4424953" cy="4458224"/>
          </a:xfrm>
          <a:prstGeom prst="rect">
            <a:avLst/>
          </a:prstGeom>
        </p:spPr>
      </p:pic>
      <p:pic>
        <p:nvPicPr>
          <p:cNvPr id="9" name="図 8" descr="スクリーンショットの画面&#10;&#10;自動的に生成された説明">
            <a:extLst>
              <a:ext uri="{FF2B5EF4-FFF2-40B4-BE49-F238E27FC236}">
                <a16:creationId xmlns:a16="http://schemas.microsoft.com/office/drawing/2014/main" id="{CC85C067-BF61-97E7-0628-63C110E2DAEA}"/>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6956854" y="1529221"/>
            <a:ext cx="4396946" cy="4702175"/>
          </a:xfrm>
          <a:prstGeom prst="rect">
            <a:avLst/>
          </a:prstGeom>
        </p:spPr>
      </p:pic>
    </p:spTree>
    <p:extLst>
      <p:ext uri="{BB962C8B-B14F-4D97-AF65-F5344CB8AC3E}">
        <p14:creationId xmlns:p14="http://schemas.microsoft.com/office/powerpoint/2010/main" val="14915373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14099-5880-5F89-EE72-D697340F5D28}"/>
              </a:ext>
            </a:extLst>
          </p:cNvPr>
          <p:cNvSpPr>
            <a:spLocks noGrp="1"/>
          </p:cNvSpPr>
          <p:nvPr>
            <p:ph type="title"/>
          </p:nvPr>
        </p:nvSpPr>
        <p:spPr/>
        <p:txBody>
          <a:bodyPr/>
          <a:lstStyle/>
          <a:p>
            <a:r>
              <a:rPr kumimoji="1" lang="en-US" altLang="ja-JP" dirty="0"/>
              <a:t>Microsoft Copilot</a:t>
            </a:r>
            <a:endParaRPr kumimoji="1" lang="ja-JP" altLang="en-US" dirty="0"/>
          </a:p>
        </p:txBody>
      </p:sp>
      <p:sp>
        <p:nvSpPr>
          <p:cNvPr id="3" name="コンテンツ プレースホルダー 2">
            <a:extLst>
              <a:ext uri="{FF2B5EF4-FFF2-40B4-BE49-F238E27FC236}">
                <a16:creationId xmlns:a16="http://schemas.microsoft.com/office/drawing/2014/main" id="{52324FF1-1896-E47D-D5AC-9A58C306632A}"/>
              </a:ext>
            </a:extLst>
          </p:cNvPr>
          <p:cNvSpPr>
            <a:spLocks noGrp="1"/>
          </p:cNvSpPr>
          <p:nvPr>
            <p:ph idx="1"/>
          </p:nvPr>
        </p:nvSpPr>
        <p:spPr/>
        <p:txBody>
          <a:bodyPr>
            <a:normAutofit/>
          </a:bodyPr>
          <a:lstStyle/>
          <a:p>
            <a:pPr marL="0" indent="0">
              <a:lnSpc>
                <a:spcPct val="120000"/>
              </a:lnSpc>
              <a:buNone/>
            </a:pPr>
            <a:r>
              <a:rPr kumimoji="1" lang="en-US" altLang="ja-JP" sz="2400" b="1" dirty="0">
                <a:latin typeface="+mn-ea"/>
              </a:rPr>
              <a:t>Microsoft Copilot </a:t>
            </a:r>
            <a:r>
              <a:rPr lang="en-US" altLang="ja-JP" sz="2400" dirty="0">
                <a:latin typeface="+mj-ea"/>
                <a:ea typeface="+mj-ea"/>
              </a:rPr>
              <a:t>with Commercial Data Protection</a:t>
            </a:r>
            <a:endParaRPr kumimoji="1" lang="en-US" altLang="ja-JP" sz="2400" b="1" dirty="0">
              <a:latin typeface="+mn-ea"/>
            </a:endParaRPr>
          </a:p>
          <a:p>
            <a:pPr marL="0" indent="0">
              <a:lnSpc>
                <a:spcPct val="120000"/>
              </a:lnSpc>
              <a:buNone/>
            </a:pPr>
            <a:r>
              <a:rPr kumimoji="1" lang="en-US" altLang="ja-JP" sz="2400" dirty="0">
                <a:latin typeface="+mn-ea"/>
                <a:hlinkClick r:id="rId2"/>
              </a:rPr>
              <a:t>https://copilot.microsoft.com</a:t>
            </a:r>
            <a:endParaRPr kumimoji="1" lang="en-US" altLang="ja-JP" sz="2400" dirty="0">
              <a:latin typeface="+mn-ea"/>
            </a:endParaRPr>
          </a:p>
          <a:p>
            <a:pPr>
              <a:lnSpc>
                <a:spcPct val="120000"/>
              </a:lnSpc>
            </a:pPr>
            <a:r>
              <a:rPr kumimoji="1" lang="en-US" altLang="ja-JP" sz="2400" dirty="0">
                <a:latin typeface="+mn-ea"/>
              </a:rPr>
              <a:t>Microsoft </a:t>
            </a:r>
            <a:r>
              <a:rPr kumimoji="1" lang="ja-JP" altLang="en-US" sz="2400" dirty="0">
                <a:latin typeface="+mn-ea"/>
              </a:rPr>
              <a:t>社が提供するクラウドサービスで，</a:t>
            </a:r>
            <a:r>
              <a:rPr kumimoji="1" lang="en-US" altLang="ja-JP" sz="2400" dirty="0">
                <a:latin typeface="+mn-ea"/>
              </a:rPr>
              <a:t>OpenAI </a:t>
            </a:r>
            <a:r>
              <a:rPr lang="ja-JP" altLang="en-US" sz="2400" dirty="0">
                <a:latin typeface="+mn-ea"/>
              </a:rPr>
              <a:t>社</a:t>
            </a:r>
            <a:r>
              <a:rPr kumimoji="1" lang="ja-JP" altLang="en-US" sz="2400" dirty="0">
                <a:latin typeface="+mn-ea"/>
              </a:rPr>
              <a:t>の </a:t>
            </a:r>
            <a:r>
              <a:rPr lang="en-US" altLang="ja-JP" sz="2400" dirty="0">
                <a:latin typeface="+mn-ea"/>
              </a:rPr>
              <a:t>chat GPT (</a:t>
            </a:r>
            <a:r>
              <a:rPr kumimoji="1" lang="en-US" altLang="ja-JP" sz="2400" dirty="0">
                <a:latin typeface="+mn-ea"/>
              </a:rPr>
              <a:t>GPT-4) </a:t>
            </a:r>
            <a:r>
              <a:rPr kumimoji="1" lang="ja-JP" altLang="en-US" sz="2400" dirty="0">
                <a:latin typeface="+mn-ea"/>
              </a:rPr>
              <a:t>に相当する生成</a:t>
            </a:r>
            <a:r>
              <a:rPr kumimoji="1" lang="en-US" altLang="ja-JP" sz="2400" dirty="0">
                <a:latin typeface="+mn-ea"/>
              </a:rPr>
              <a:t>AI</a:t>
            </a:r>
            <a:r>
              <a:rPr kumimoji="1" lang="ja-JP" altLang="en-US" sz="2400" dirty="0">
                <a:latin typeface="+mn-ea"/>
              </a:rPr>
              <a:t>とインターネット検索（</a:t>
            </a:r>
            <a:r>
              <a:rPr kumimoji="1" lang="en-US" altLang="ja-JP" sz="2400" dirty="0">
                <a:latin typeface="+mn-ea"/>
              </a:rPr>
              <a:t>Bing</a:t>
            </a:r>
            <a:r>
              <a:rPr kumimoji="1" lang="ja-JP" altLang="en-US" sz="2400" dirty="0">
                <a:latin typeface="+mn-ea"/>
              </a:rPr>
              <a:t>検索）とを組み合わせたもの</a:t>
            </a:r>
            <a:endParaRPr kumimoji="1" lang="en-US" altLang="ja-JP" sz="2400" dirty="0">
              <a:latin typeface="+mn-ea"/>
            </a:endParaRPr>
          </a:p>
          <a:p>
            <a:pPr>
              <a:lnSpc>
                <a:spcPct val="120000"/>
              </a:lnSpc>
            </a:pPr>
            <a:r>
              <a:rPr lang="ja-JP" altLang="en-US" sz="2400" b="0" i="0" dirty="0">
                <a:solidFill>
                  <a:srgbClr val="212121"/>
                </a:solidFill>
                <a:effectLst/>
                <a:latin typeface="Open Sans Variable"/>
              </a:rPr>
              <a:t>「商用データ保護を備えた</a:t>
            </a:r>
            <a:r>
              <a:rPr lang="en-US" altLang="ja-JP" sz="2400" b="0" i="0" dirty="0">
                <a:solidFill>
                  <a:srgbClr val="212121"/>
                </a:solidFill>
                <a:effectLst/>
                <a:latin typeface="Open Sans Variable"/>
              </a:rPr>
              <a:t>Microsoft Copilot</a:t>
            </a:r>
            <a:r>
              <a:rPr lang="ja-JP" altLang="en-US" sz="2400" b="0" i="0" dirty="0">
                <a:solidFill>
                  <a:srgbClr val="212121"/>
                </a:solidFill>
                <a:effectLst/>
                <a:latin typeface="Open Sans Variable"/>
              </a:rPr>
              <a:t>」</a:t>
            </a:r>
            <a:r>
              <a:rPr kumimoji="1" lang="ja-JP" altLang="en-US" sz="2400" dirty="0">
                <a:latin typeface="+mn-ea"/>
              </a:rPr>
              <a:t>を利用でき，入出力データはモデル学習に使用されない</a:t>
            </a:r>
            <a:endParaRPr kumimoji="1" lang="en-US" altLang="ja-JP" sz="2400" dirty="0">
              <a:latin typeface="+mn-ea"/>
            </a:endParaRPr>
          </a:p>
          <a:p>
            <a:pPr>
              <a:lnSpc>
                <a:spcPct val="120000"/>
              </a:lnSpc>
            </a:pPr>
            <a:r>
              <a:rPr kumimoji="1" lang="ja-JP" altLang="en-US" sz="2400" dirty="0">
                <a:latin typeface="+mn-ea"/>
              </a:rPr>
              <a:t>詳細は</a:t>
            </a:r>
            <a:r>
              <a:rPr kumimoji="1" lang="en-US" altLang="ja-JP" sz="2400" dirty="0" err="1">
                <a:latin typeface="+mn-ea"/>
                <a:hlinkClick r:id="rId3"/>
              </a:rPr>
              <a:t>utelecon</a:t>
            </a:r>
            <a:r>
              <a:rPr kumimoji="1" lang="ja-JP" altLang="en-US" sz="2400" dirty="0">
                <a:latin typeface="+mn-ea"/>
                <a:hlinkClick r:id="rId3"/>
              </a:rPr>
              <a:t>の関係記事</a:t>
            </a:r>
            <a:r>
              <a:rPr kumimoji="1" lang="ja-JP" altLang="en-US" sz="2400" dirty="0">
                <a:latin typeface="+mn-ea"/>
              </a:rPr>
              <a:t>を参照</a:t>
            </a:r>
            <a:endParaRPr kumimoji="1" lang="en-US" altLang="ja-JP" sz="2400" dirty="0">
              <a:latin typeface="+mn-ea"/>
            </a:endParaRPr>
          </a:p>
          <a:p>
            <a:pPr marL="0" indent="0">
              <a:lnSpc>
                <a:spcPct val="120000"/>
              </a:lnSpc>
              <a:buNone/>
            </a:pPr>
            <a:endParaRPr kumimoji="1" lang="en-US" altLang="ja-JP" sz="1200" dirty="0">
              <a:latin typeface="+mn-ea"/>
            </a:endParaRPr>
          </a:p>
        </p:txBody>
      </p:sp>
      <p:sp>
        <p:nvSpPr>
          <p:cNvPr id="4" name="日付プレースホルダー 3">
            <a:extLst>
              <a:ext uri="{FF2B5EF4-FFF2-40B4-BE49-F238E27FC236}">
                <a16:creationId xmlns:a16="http://schemas.microsoft.com/office/drawing/2014/main" id="{3876BBB2-0B5C-6CAE-F9DA-6F527CF386A1}"/>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36C396-F95C-86E4-83C7-54236C0CC684}"/>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30B02014-14E7-8B93-785A-34279542B45A}"/>
              </a:ext>
            </a:extLst>
          </p:cNvPr>
          <p:cNvSpPr>
            <a:spLocks noGrp="1"/>
          </p:cNvSpPr>
          <p:nvPr>
            <p:ph type="sldNum" sz="quarter" idx="12"/>
          </p:nvPr>
        </p:nvSpPr>
        <p:spPr/>
        <p:txBody>
          <a:bodyPr/>
          <a:lstStyle/>
          <a:p>
            <a:fld id="{238D974C-B194-4AA9-B594-062E052A82EF}" type="slidenum">
              <a:rPr kumimoji="1" lang="ja-JP" altLang="en-US" smtClean="0"/>
              <a:t>51</a:t>
            </a:fld>
            <a:endParaRPr kumimoji="1" lang="ja-JP" altLang="en-US"/>
          </a:p>
        </p:txBody>
      </p:sp>
      <p:sp>
        <p:nvSpPr>
          <p:cNvPr id="8" name="テキスト ボックス 7">
            <a:extLst>
              <a:ext uri="{FF2B5EF4-FFF2-40B4-BE49-F238E27FC236}">
                <a16:creationId xmlns:a16="http://schemas.microsoft.com/office/drawing/2014/main" id="{71D7FDD6-529E-FD43-E59B-13952A60620D}"/>
              </a:ext>
            </a:extLst>
          </p:cNvPr>
          <p:cNvSpPr txBox="1"/>
          <p:nvPr/>
        </p:nvSpPr>
        <p:spPr>
          <a:xfrm>
            <a:off x="6258790" y="5017922"/>
            <a:ext cx="5850082" cy="1408078"/>
          </a:xfrm>
          <a:prstGeom prst="rect">
            <a:avLst/>
          </a:prstGeom>
          <a:solidFill>
            <a:schemeClr val="accent6">
              <a:lumMod val="20000"/>
              <a:lumOff val="80000"/>
            </a:schemeClr>
          </a:solidFill>
        </p:spPr>
        <p:txBody>
          <a:bodyPr wrap="square">
            <a:spAutoFit/>
          </a:bodyPr>
          <a:lstStyle/>
          <a:p>
            <a:pPr marL="0" indent="0">
              <a:lnSpc>
                <a:spcPct val="120000"/>
              </a:lnSpc>
              <a:buNone/>
            </a:pPr>
            <a:r>
              <a:rPr lang="ja-JP" altLang="en-US" b="1" dirty="0">
                <a:latin typeface="+mn-ea"/>
              </a:rPr>
              <a:t>（参考）</a:t>
            </a:r>
            <a:r>
              <a:rPr kumimoji="1" lang="en-US" altLang="ja-JP" b="1" dirty="0">
                <a:latin typeface="+mn-ea"/>
              </a:rPr>
              <a:t>Copilot </a:t>
            </a:r>
            <a:r>
              <a:rPr kumimoji="1" lang="en-US" altLang="ja-JP" b="1" u="heavy" dirty="0">
                <a:latin typeface="+mn-ea"/>
              </a:rPr>
              <a:t>for Microsoft 365</a:t>
            </a:r>
          </a:p>
          <a:p>
            <a:pPr>
              <a:lnSpc>
                <a:spcPct val="120000"/>
              </a:lnSpc>
            </a:pPr>
            <a:r>
              <a:rPr kumimoji="1" lang="en-US" altLang="ja-JP" dirty="0">
                <a:latin typeface="+mn-ea"/>
              </a:rPr>
              <a:t>Microsoft 365</a:t>
            </a:r>
            <a:r>
              <a:rPr kumimoji="1" lang="ja-JP" altLang="en-US" dirty="0">
                <a:latin typeface="+mn-ea"/>
              </a:rPr>
              <a:t>アプリに統合された</a:t>
            </a:r>
            <a:r>
              <a:rPr kumimoji="1" lang="en-US" altLang="ja-JP" dirty="0">
                <a:latin typeface="+mn-ea"/>
              </a:rPr>
              <a:t>AI</a:t>
            </a:r>
            <a:r>
              <a:rPr kumimoji="1" lang="ja-JP" altLang="en-US" dirty="0">
                <a:latin typeface="+mn-ea"/>
              </a:rPr>
              <a:t>アシスタントで，文書の下書き</a:t>
            </a:r>
            <a:r>
              <a:rPr lang="ja-JP" altLang="en-US" dirty="0">
                <a:latin typeface="+mn-ea"/>
              </a:rPr>
              <a:t>などの</a:t>
            </a:r>
            <a:r>
              <a:rPr kumimoji="1" lang="ja-JP" altLang="en-US" dirty="0">
                <a:latin typeface="+mn-ea"/>
              </a:rPr>
              <a:t>作業を支援する．個別ライセンス料を要するため，現在は一部の職員</a:t>
            </a:r>
            <a:r>
              <a:rPr lang="ja-JP" altLang="en-US" dirty="0">
                <a:latin typeface="+mn-ea"/>
              </a:rPr>
              <a:t>による</a:t>
            </a:r>
            <a:r>
              <a:rPr kumimoji="1" lang="ja-JP" altLang="en-US" dirty="0">
                <a:latin typeface="+mn-ea"/>
              </a:rPr>
              <a:t>試験利用中．</a:t>
            </a:r>
            <a:endParaRPr kumimoji="1" lang="ja-JP" altLang="en-US" dirty="0">
              <a:solidFill>
                <a:srgbClr val="FF0000"/>
              </a:solidFill>
              <a:latin typeface="+mn-ea"/>
            </a:endParaRPr>
          </a:p>
        </p:txBody>
      </p:sp>
    </p:spTree>
    <p:extLst>
      <p:ext uri="{BB962C8B-B14F-4D97-AF65-F5344CB8AC3E}">
        <p14:creationId xmlns:p14="http://schemas.microsoft.com/office/powerpoint/2010/main" val="42228420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03AE245B-EDE9-0166-EF9D-6CFE23EB91CB}"/>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3FBAF8DD-32F5-7154-0D73-5CF71CACABC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52</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Summary</a:t>
            </a:r>
            <a:endParaRPr lang="en-US" altLang="ja-JP" sz="6600" dirty="0"/>
          </a:p>
          <a:p>
            <a:pPr algn="ctr"/>
            <a:r>
              <a:rPr kumimoji="1" lang="en-US" altLang="ja-JP" sz="2800" b="0" dirty="0"/>
              <a:t>Part II</a:t>
            </a:r>
            <a:r>
              <a:rPr kumimoji="1" lang="ja-JP" altLang="en-US" sz="2800" b="0" dirty="0"/>
              <a:t>：東京大学で利用可能な</a:t>
            </a:r>
            <a:br>
              <a:rPr kumimoji="1" lang="en-US" altLang="ja-JP" sz="2800" b="0" dirty="0"/>
            </a:br>
            <a:r>
              <a:rPr kumimoji="1" lang="ja-JP" altLang="en-US" sz="2800" b="0" dirty="0"/>
              <a:t>コミュニケーションツールとクラウドサービス</a:t>
            </a:r>
            <a:endParaRPr lang="ja-JP" altLang="en-US" sz="28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5" name="四角形: 角を丸くする 4">
            <a:extLst>
              <a:ext uri="{FF2B5EF4-FFF2-40B4-BE49-F238E27FC236}">
                <a16:creationId xmlns:a16="http://schemas.microsoft.com/office/drawing/2014/main" id="{5FD62F75-E3A1-0211-D610-4452A1BB259B}"/>
              </a:ext>
            </a:extLst>
          </p:cNvPr>
          <p:cNvSpPr/>
          <p:nvPr/>
        </p:nvSpPr>
        <p:spPr>
          <a:xfrm>
            <a:off x="2789586" y="3351987"/>
            <a:ext cx="6191128" cy="2496363"/>
          </a:xfrm>
          <a:prstGeom prst="roundRect">
            <a:avLst>
              <a:gd name="adj" fmla="val 8846"/>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B57B624C-02CA-71A2-20DE-D3DFEFF49819}"/>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37D0796-1615-1F44-2104-45F7DAF629A5}"/>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BF2C849B-84AA-5B3E-8E5F-053E38A496D9}"/>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19535225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図表 12">
            <a:extLst>
              <a:ext uri="{FF2B5EF4-FFF2-40B4-BE49-F238E27FC236}">
                <a16:creationId xmlns:a16="http://schemas.microsoft.com/office/drawing/2014/main" id="{3BB869E2-8D85-6A39-5E10-FFF57F6C58C3}"/>
              </a:ext>
            </a:extLst>
          </p:cNvPr>
          <p:cNvGraphicFramePr/>
          <p:nvPr>
            <p:extLst>
              <p:ext uri="{D42A27DB-BD31-4B8C-83A1-F6EECF244321}">
                <p14:modId xmlns:p14="http://schemas.microsoft.com/office/powerpoint/2010/main" val="218061307"/>
              </p:ext>
            </p:extLst>
          </p:nvPr>
        </p:nvGraphicFramePr>
        <p:xfrm>
          <a:off x="1465073" y="1251283"/>
          <a:ext cx="9697453" cy="13907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kumimoji="1" lang="ja-JP" altLang="en-US" dirty="0"/>
              <a:t>本パートのまとめ</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fr-FR" altLang="ja-JP" dirty="0"/>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53</a:t>
            </a:fld>
            <a:endParaRPr kumimoji="1" lang="ja-JP" altLang="en-US"/>
          </a:p>
        </p:txBody>
      </p:sp>
      <p:sp>
        <p:nvSpPr>
          <p:cNvPr id="10" name="コンテンツ プレースホルダー 2">
            <a:extLst>
              <a:ext uri="{FF2B5EF4-FFF2-40B4-BE49-F238E27FC236}">
                <a16:creationId xmlns:a16="http://schemas.microsoft.com/office/drawing/2014/main" id="{8FF42C3C-EAA9-2D6A-9746-FF82619E1060}"/>
              </a:ext>
            </a:extLst>
          </p:cNvPr>
          <p:cNvSpPr>
            <a:spLocks noGrp="1"/>
          </p:cNvSpPr>
          <p:nvPr>
            <p:ph idx="1"/>
          </p:nvPr>
        </p:nvSpPr>
        <p:spPr>
          <a:xfrm>
            <a:off x="838200" y="2824842"/>
            <a:ext cx="10837800" cy="3601157"/>
          </a:xfrm>
        </p:spPr>
        <p:txBody>
          <a:bodyPr>
            <a:normAutofit/>
          </a:bodyPr>
          <a:lstStyle/>
          <a:p>
            <a:pPr>
              <a:lnSpc>
                <a:spcPct val="100000"/>
              </a:lnSpc>
            </a:pPr>
            <a:r>
              <a:rPr lang="ja-JP" altLang="en-US" dirty="0"/>
              <a:t>東京大学は様々なサービスのライセンスを提供しています</a:t>
            </a:r>
            <a:endParaRPr lang="en-US" altLang="ja-JP" dirty="0"/>
          </a:p>
          <a:p>
            <a:pPr>
              <a:lnSpc>
                <a:spcPct val="100000"/>
              </a:lnSpc>
            </a:pPr>
            <a:r>
              <a:rPr lang="ja-JP" altLang="en-US" dirty="0"/>
              <a:t>一般向けサービスとはサインイン方法や使い勝手が一部異なるところがある点に留意してください</a:t>
            </a:r>
            <a:endParaRPr lang="en-US" altLang="ja-JP" dirty="0"/>
          </a:p>
          <a:p>
            <a:pPr lvl="1">
              <a:lnSpc>
                <a:spcPct val="100000"/>
              </a:lnSpc>
            </a:pPr>
            <a:r>
              <a:rPr lang="ja-JP" altLang="en-US" dirty="0"/>
              <a:t>一般向けサービスと共通の，各サービスの使い方についての情報は，</a:t>
            </a:r>
            <a:br>
              <a:rPr lang="en-US" altLang="ja-JP" dirty="0"/>
            </a:br>
            <a:r>
              <a:rPr lang="ja-JP" altLang="en-US" dirty="0"/>
              <a:t>公開されている様々な情報資源・媒体でも得ることができます</a:t>
            </a:r>
            <a:endParaRPr lang="en-US" altLang="ja-JP" dirty="0"/>
          </a:p>
        </p:txBody>
      </p:sp>
      <p:sp>
        <p:nvSpPr>
          <p:cNvPr id="11" name="正方形/長方形 10">
            <a:extLst>
              <a:ext uri="{FF2B5EF4-FFF2-40B4-BE49-F238E27FC236}">
                <a16:creationId xmlns:a16="http://schemas.microsoft.com/office/drawing/2014/main" id="{BB2AD24F-7052-404C-60DA-0D6612DC6569}"/>
              </a:ext>
            </a:extLst>
          </p:cNvPr>
          <p:cNvSpPr/>
          <p:nvPr/>
        </p:nvSpPr>
        <p:spPr>
          <a:xfrm>
            <a:off x="516000" y="5337348"/>
            <a:ext cx="11160000" cy="538736"/>
          </a:xfrm>
          <a:prstGeom prst="rect">
            <a:avLst/>
          </a:prstGeom>
          <a:solidFill>
            <a:srgbClr val="155F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b="1" dirty="0"/>
              <a:t>ぜひ各種のツールを使いこなしてください！</a:t>
            </a:r>
            <a:endParaRPr lang="en-US" altLang="ja-JP" sz="2800" b="1" dirty="0"/>
          </a:p>
        </p:txBody>
      </p:sp>
    </p:spTree>
    <p:extLst>
      <p:ext uri="{BB962C8B-B14F-4D97-AF65-F5344CB8AC3E}">
        <p14:creationId xmlns:p14="http://schemas.microsoft.com/office/powerpoint/2010/main" val="13837572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319A6C48-6074-806F-C7E3-8D289A53F154}"/>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B7D38858-7ADC-DBE7-9B08-E65D9EAF577B}"/>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562689B3-A4BF-D01A-551C-87A598FFD7B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C28C2055-5657-C8EF-0D4F-A76C28016807}"/>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9903080-D5C0-8025-B7E3-8C3183457713}"/>
              </a:ext>
            </a:extLst>
          </p:cNvPr>
          <p:cNvSpPr>
            <a:spLocks noGrp="1"/>
          </p:cNvSpPr>
          <p:nvPr>
            <p:ph type="sldNum" sz="quarter" idx="12"/>
          </p:nvPr>
        </p:nvSpPr>
        <p:spPr/>
        <p:txBody>
          <a:bodyPr/>
          <a:lstStyle/>
          <a:p>
            <a:fld id="{238D974C-B194-4AA9-B594-062E052A82EF}" type="slidenum">
              <a:rPr kumimoji="1" lang="ja-JP" altLang="en-US" smtClean="0"/>
              <a:t>54</a:t>
            </a:fld>
            <a:endParaRPr kumimoji="1" lang="ja-JP" altLang="en-US"/>
          </a:p>
        </p:txBody>
      </p:sp>
      <p:sp>
        <p:nvSpPr>
          <p:cNvPr id="8" name="タイトル 1">
            <a:extLst>
              <a:ext uri="{FF2B5EF4-FFF2-40B4-BE49-F238E27FC236}">
                <a16:creationId xmlns:a16="http://schemas.microsoft.com/office/drawing/2014/main" id="{164083DA-19E8-CE6A-470C-67496C50F74F}"/>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ja-JP" altLang="en-US" sz="5400" dirty="0"/>
              <a:t>サポート体制</a:t>
            </a:r>
            <a:endParaRPr lang="en-US" altLang="ja-JP" sz="6600" dirty="0"/>
          </a:p>
          <a:p>
            <a:pPr algn="ctr"/>
            <a:r>
              <a:rPr kumimoji="1" lang="ja-JP" altLang="en-US" sz="2800" b="0" dirty="0"/>
              <a:t>（すべてのパートの内容に共通）</a:t>
            </a:r>
            <a:endParaRPr lang="ja-JP" altLang="en-US" sz="2800" b="0" dirty="0"/>
          </a:p>
        </p:txBody>
      </p:sp>
      <p:sp>
        <p:nvSpPr>
          <p:cNvPr id="9" name="コンテンツ プレースホルダー 2">
            <a:extLst>
              <a:ext uri="{FF2B5EF4-FFF2-40B4-BE49-F238E27FC236}">
                <a16:creationId xmlns:a16="http://schemas.microsoft.com/office/drawing/2014/main" id="{D1E6759A-3743-B95A-AC90-5C62228B31F8}"/>
              </a:ext>
            </a:extLst>
          </p:cNvPr>
          <p:cNvSpPr txBox="1">
            <a:spLocks/>
          </p:cNvSpPr>
          <p:nvPr/>
        </p:nvSpPr>
        <p:spPr>
          <a:xfrm>
            <a:off x="2906486" y="3429000"/>
            <a:ext cx="6379028"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00000"/>
              </a:lnSpc>
              <a:buFont typeface="+mj-lt"/>
              <a:buAutoNum type="arabicPeriod"/>
            </a:pPr>
            <a:r>
              <a:rPr lang="en-US" altLang="ja-JP" sz="2400" dirty="0"/>
              <a:t>Zoom </a:t>
            </a:r>
            <a:r>
              <a:rPr lang="ja-JP" altLang="en-US" sz="2400" dirty="0"/>
              <a:t>などのオンライン会議用ツール</a:t>
            </a:r>
            <a:endParaRPr lang="en-US" altLang="ja-JP" sz="2400" dirty="0"/>
          </a:p>
          <a:p>
            <a:pPr marL="514350" indent="-514350">
              <a:lnSpc>
                <a:spcPct val="100000"/>
              </a:lnSpc>
              <a:buFont typeface="+mj-lt"/>
              <a:buAutoNum type="arabicPeriod"/>
            </a:pPr>
            <a:r>
              <a:rPr lang="en-US" altLang="ja-JP" sz="2400" dirty="0" err="1"/>
              <a:t>UTokyo</a:t>
            </a:r>
            <a:r>
              <a:rPr lang="en-US" altLang="ja-JP" sz="2400" dirty="0"/>
              <a:t> Slack</a:t>
            </a:r>
          </a:p>
          <a:p>
            <a:pPr marL="514350" indent="-514350">
              <a:lnSpc>
                <a:spcPct val="100000"/>
              </a:lnSpc>
              <a:buFont typeface="+mj-lt"/>
              <a:buAutoNum type="arabicPeriod"/>
            </a:pPr>
            <a:r>
              <a:rPr lang="en-US" altLang="ja-JP" sz="2400" dirty="0"/>
              <a:t>ECCS </a:t>
            </a:r>
            <a:r>
              <a:rPr lang="ja-JP" altLang="en-US" sz="2400" dirty="0"/>
              <a:t>クラウドメール</a:t>
            </a:r>
            <a:r>
              <a:rPr lang="en-US" altLang="ja-JP" sz="2400" dirty="0"/>
              <a:t> (Google)</a:t>
            </a:r>
          </a:p>
          <a:p>
            <a:pPr marL="514350" indent="-514350">
              <a:lnSpc>
                <a:spcPct val="100000"/>
              </a:lnSpc>
              <a:buFont typeface="+mj-lt"/>
              <a:buAutoNum type="arabicPeriod"/>
            </a:pPr>
            <a:r>
              <a:rPr lang="en-US" altLang="ja-JP" sz="2400" dirty="0" err="1"/>
              <a:t>UTokyo</a:t>
            </a:r>
            <a:r>
              <a:rPr lang="en-US" altLang="ja-JP" sz="2400" dirty="0"/>
              <a:t> Microsoft License</a:t>
            </a:r>
          </a:p>
          <a:p>
            <a:pPr marL="514350" indent="-514350">
              <a:lnSpc>
                <a:spcPct val="100000"/>
              </a:lnSpc>
              <a:buFont typeface="+mj-lt"/>
              <a:buAutoNum type="arabicPeriod"/>
            </a:pPr>
            <a:r>
              <a:rPr lang="ja-JP" altLang="en-US" sz="2400" dirty="0"/>
              <a:t>生成</a:t>
            </a:r>
            <a:r>
              <a:rPr lang="en-US" altLang="ja-JP" sz="2400" dirty="0"/>
              <a:t>AI</a:t>
            </a:r>
          </a:p>
          <a:p>
            <a:pPr marL="514350" indent="-514350">
              <a:lnSpc>
                <a:spcPct val="100000"/>
              </a:lnSpc>
              <a:buFont typeface="+mj-lt"/>
              <a:buAutoNum type="arabicPeriod"/>
            </a:pPr>
            <a:r>
              <a:rPr lang="ja-JP" altLang="en-US" sz="2400" dirty="0"/>
              <a:t>サポート体制</a:t>
            </a:r>
            <a:endParaRPr lang="en-US" altLang="ja-JP" sz="2400" dirty="0"/>
          </a:p>
        </p:txBody>
      </p:sp>
      <p:sp>
        <p:nvSpPr>
          <p:cNvPr id="5" name="四角形: 角を丸くする 4">
            <a:extLst>
              <a:ext uri="{FF2B5EF4-FFF2-40B4-BE49-F238E27FC236}">
                <a16:creationId xmlns:a16="http://schemas.microsoft.com/office/drawing/2014/main" id="{AD64A4F0-1AF4-C999-2641-5FA770406878}"/>
              </a:ext>
            </a:extLst>
          </p:cNvPr>
          <p:cNvSpPr/>
          <p:nvPr/>
        </p:nvSpPr>
        <p:spPr>
          <a:xfrm>
            <a:off x="2789586" y="5822952"/>
            <a:ext cx="4345997" cy="528771"/>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BCAC1E9D-3EC7-4A5E-8211-C94BAA8320B7}"/>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7A1DB62-38A1-D2FA-70AE-4DC081A9612A}"/>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6FDEEA56-8279-0BC4-153C-7B7587D3AE32}"/>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15402750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49E8736-64A0-B17C-AF7B-FF322240A06F}"/>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3CEC5704-3D45-DFBE-DCCC-4873CB6E59BF}"/>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4" name="スライド番号プレースホルダー 3">
            <a:extLst>
              <a:ext uri="{FF2B5EF4-FFF2-40B4-BE49-F238E27FC236}">
                <a16:creationId xmlns:a16="http://schemas.microsoft.com/office/drawing/2014/main" id="{4D7C8F8F-0A70-A969-C2EC-1D484F26F994}"/>
              </a:ext>
            </a:extLst>
          </p:cNvPr>
          <p:cNvSpPr>
            <a:spLocks noGrp="1"/>
          </p:cNvSpPr>
          <p:nvPr>
            <p:ph type="sldNum" sz="quarter" idx="12"/>
          </p:nvPr>
        </p:nvSpPr>
        <p:spPr/>
        <p:txBody>
          <a:bodyPr/>
          <a:lstStyle/>
          <a:p>
            <a:fld id="{238D974C-B194-4AA9-B594-062E052A82EF}" type="slidenum">
              <a:rPr kumimoji="1" lang="ja-JP" altLang="en-US" smtClean="0"/>
              <a:t>55</a:t>
            </a:fld>
            <a:endParaRPr kumimoji="1" lang="ja-JP" altLang="en-US"/>
          </a:p>
        </p:txBody>
      </p:sp>
      <p:sp>
        <p:nvSpPr>
          <p:cNvPr id="5" name="タイトル 4">
            <a:extLst>
              <a:ext uri="{FF2B5EF4-FFF2-40B4-BE49-F238E27FC236}">
                <a16:creationId xmlns:a16="http://schemas.microsoft.com/office/drawing/2014/main" id="{11D7AE3B-EA70-DFFB-E002-F798560F55D5}"/>
              </a:ext>
            </a:extLst>
          </p:cNvPr>
          <p:cNvSpPr>
            <a:spLocks noGrp="1"/>
          </p:cNvSpPr>
          <p:nvPr>
            <p:ph type="title"/>
          </p:nvPr>
        </p:nvSpPr>
        <p:spPr/>
        <p:txBody>
          <a:bodyPr/>
          <a:lstStyle/>
          <a:p>
            <a:r>
              <a:rPr kumimoji="1" lang="ja-JP" altLang="en-US" dirty="0"/>
              <a:t>サポート体制</a:t>
            </a:r>
          </a:p>
        </p:txBody>
      </p:sp>
      <p:sp>
        <p:nvSpPr>
          <p:cNvPr id="6" name="コンテンツ プレースホルダー 5">
            <a:extLst>
              <a:ext uri="{FF2B5EF4-FFF2-40B4-BE49-F238E27FC236}">
                <a16:creationId xmlns:a16="http://schemas.microsoft.com/office/drawing/2014/main" id="{44618989-5FED-F651-4CEC-2B679FFF6935}"/>
              </a:ext>
            </a:extLst>
          </p:cNvPr>
          <p:cNvSpPr>
            <a:spLocks noGrp="1"/>
          </p:cNvSpPr>
          <p:nvPr>
            <p:ph idx="1"/>
          </p:nvPr>
        </p:nvSpPr>
        <p:spPr/>
        <p:txBody>
          <a:bodyPr/>
          <a:lstStyle/>
          <a:p>
            <a:pPr marL="0" indent="0">
              <a:buNone/>
            </a:pPr>
            <a:r>
              <a:rPr kumimoji="1" lang="ja-JP" altLang="en-US" b="1" dirty="0">
                <a:solidFill>
                  <a:srgbClr val="155F90"/>
                </a:solidFill>
              </a:rPr>
              <a:t>サポートが必要なときは</a:t>
            </a:r>
          </a:p>
        </p:txBody>
      </p:sp>
      <p:pic>
        <p:nvPicPr>
          <p:cNvPr id="7" name="図 6">
            <a:extLst>
              <a:ext uri="{FF2B5EF4-FFF2-40B4-BE49-F238E27FC236}">
                <a16:creationId xmlns:a16="http://schemas.microsoft.com/office/drawing/2014/main" id="{A6D6CA4C-FBF3-233B-6AC0-F8345D85A6E6}"/>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61687" y="3033409"/>
            <a:ext cx="2083101" cy="504581"/>
          </a:xfrm>
          <a:prstGeom prst="rect">
            <a:avLst/>
          </a:prstGeom>
        </p:spPr>
      </p:pic>
      <p:pic>
        <p:nvPicPr>
          <p:cNvPr id="8" name="図 7">
            <a:extLst>
              <a:ext uri="{FF2B5EF4-FFF2-40B4-BE49-F238E27FC236}">
                <a16:creationId xmlns:a16="http://schemas.microsoft.com/office/drawing/2014/main" id="{49DD0F6F-4F81-2EA4-3C1F-BBDE5A81C8DA}"/>
              </a:ext>
            </a:extLst>
          </p:cNvPr>
          <p:cNvPicPr>
            <a:picLocks noChangeAspect="1"/>
          </p:cNvPicPr>
          <p:nvPr/>
        </p:nvPicPr>
        <p:blipFill>
          <a:blip r:embed="rId3"/>
          <a:stretch>
            <a:fillRect/>
          </a:stretch>
        </p:blipFill>
        <p:spPr>
          <a:xfrm>
            <a:off x="1161687" y="3824329"/>
            <a:ext cx="2797140" cy="504581"/>
          </a:xfrm>
          <a:prstGeom prst="rect">
            <a:avLst/>
          </a:prstGeom>
        </p:spPr>
      </p:pic>
      <p:sp>
        <p:nvSpPr>
          <p:cNvPr id="9" name="テキスト ボックス 8">
            <a:extLst>
              <a:ext uri="{FF2B5EF4-FFF2-40B4-BE49-F238E27FC236}">
                <a16:creationId xmlns:a16="http://schemas.microsoft.com/office/drawing/2014/main" id="{60C69FF9-5F2E-FEF0-1FAD-207F4E1127C8}"/>
              </a:ext>
            </a:extLst>
          </p:cNvPr>
          <p:cNvSpPr txBox="1"/>
          <p:nvPr/>
        </p:nvSpPr>
        <p:spPr>
          <a:xfrm>
            <a:off x="1820255" y="2248848"/>
            <a:ext cx="2857005" cy="461665"/>
          </a:xfrm>
          <a:prstGeom prst="rect">
            <a:avLst/>
          </a:prstGeom>
          <a:noFill/>
        </p:spPr>
        <p:txBody>
          <a:bodyPr wrap="square">
            <a:spAutoFit/>
          </a:bodyPr>
          <a:lstStyle/>
          <a:p>
            <a:pPr algn="ctr"/>
            <a:r>
              <a:rPr lang="ja-JP" altLang="en-US" sz="2400" b="1" dirty="0"/>
              <a:t>情報を得たい</a:t>
            </a:r>
            <a:endParaRPr lang="en-US" altLang="ja-JP" sz="2400" b="1" dirty="0"/>
          </a:p>
        </p:txBody>
      </p:sp>
      <p:sp>
        <p:nvSpPr>
          <p:cNvPr id="10" name="テキスト ボックス 9">
            <a:extLst>
              <a:ext uri="{FF2B5EF4-FFF2-40B4-BE49-F238E27FC236}">
                <a16:creationId xmlns:a16="http://schemas.microsoft.com/office/drawing/2014/main" id="{20AE8338-42A1-4BE1-5711-6C4345710FEA}"/>
              </a:ext>
            </a:extLst>
          </p:cNvPr>
          <p:cNvSpPr txBox="1"/>
          <p:nvPr/>
        </p:nvSpPr>
        <p:spPr>
          <a:xfrm>
            <a:off x="6696526" y="2248848"/>
            <a:ext cx="2857005" cy="461665"/>
          </a:xfrm>
          <a:prstGeom prst="rect">
            <a:avLst/>
          </a:prstGeom>
          <a:noFill/>
        </p:spPr>
        <p:txBody>
          <a:bodyPr wrap="square">
            <a:spAutoFit/>
          </a:bodyPr>
          <a:lstStyle/>
          <a:p>
            <a:pPr algn="ctr"/>
            <a:r>
              <a:rPr lang="ja-JP" altLang="en-US" sz="2400" b="1" dirty="0"/>
              <a:t>相談したい</a:t>
            </a:r>
            <a:endParaRPr lang="en-US" altLang="ja-JP" sz="2400" b="1" dirty="0"/>
          </a:p>
        </p:txBody>
      </p:sp>
      <p:pic>
        <p:nvPicPr>
          <p:cNvPr id="11" name="図 10">
            <a:extLst>
              <a:ext uri="{FF2B5EF4-FFF2-40B4-BE49-F238E27FC236}">
                <a16:creationId xmlns:a16="http://schemas.microsoft.com/office/drawing/2014/main" id="{7F5EDC3D-B184-54F4-162A-B27B473B219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041928" y="3033409"/>
            <a:ext cx="2083101" cy="504581"/>
          </a:xfrm>
          <a:prstGeom prst="rect">
            <a:avLst/>
          </a:prstGeom>
        </p:spPr>
      </p:pic>
      <p:sp>
        <p:nvSpPr>
          <p:cNvPr id="12" name="テキスト ボックス 11">
            <a:extLst>
              <a:ext uri="{FF2B5EF4-FFF2-40B4-BE49-F238E27FC236}">
                <a16:creationId xmlns:a16="http://schemas.microsoft.com/office/drawing/2014/main" id="{3CFF2914-FCA7-7BF3-906C-EF592FDD90B2}"/>
              </a:ext>
            </a:extLst>
          </p:cNvPr>
          <p:cNvSpPr txBox="1"/>
          <p:nvPr/>
        </p:nvSpPr>
        <p:spPr>
          <a:xfrm>
            <a:off x="3244787" y="3105665"/>
            <a:ext cx="2550039" cy="461665"/>
          </a:xfrm>
          <a:prstGeom prst="rect">
            <a:avLst/>
          </a:prstGeom>
          <a:noFill/>
        </p:spPr>
        <p:txBody>
          <a:bodyPr wrap="square">
            <a:spAutoFit/>
          </a:bodyPr>
          <a:lstStyle/>
          <a:p>
            <a:r>
              <a:rPr lang="ja-JP" altLang="en-US" sz="2400" dirty="0"/>
              <a:t>ポータルサイト</a:t>
            </a:r>
            <a:endParaRPr lang="en-US" altLang="ja-JP" sz="2400" dirty="0"/>
          </a:p>
        </p:txBody>
      </p:sp>
      <p:sp>
        <p:nvSpPr>
          <p:cNvPr id="13" name="テキスト ボックス 12">
            <a:extLst>
              <a:ext uri="{FF2B5EF4-FFF2-40B4-BE49-F238E27FC236}">
                <a16:creationId xmlns:a16="http://schemas.microsoft.com/office/drawing/2014/main" id="{80535D62-0E73-BC0E-4BA0-88D022868F3B}"/>
              </a:ext>
            </a:extLst>
          </p:cNvPr>
          <p:cNvSpPr txBox="1"/>
          <p:nvPr/>
        </p:nvSpPr>
        <p:spPr>
          <a:xfrm>
            <a:off x="8125029" y="3105665"/>
            <a:ext cx="2233899" cy="461665"/>
          </a:xfrm>
          <a:prstGeom prst="rect">
            <a:avLst/>
          </a:prstGeom>
          <a:noFill/>
        </p:spPr>
        <p:txBody>
          <a:bodyPr wrap="square">
            <a:spAutoFit/>
          </a:bodyPr>
          <a:lstStyle/>
          <a:p>
            <a:r>
              <a:rPr lang="ja-JP" altLang="en-US" sz="2400" dirty="0"/>
              <a:t>サポート窓口</a:t>
            </a:r>
            <a:endParaRPr lang="en-US" altLang="ja-JP" sz="2400" dirty="0"/>
          </a:p>
        </p:txBody>
      </p:sp>
      <p:sp>
        <p:nvSpPr>
          <p:cNvPr id="14" name="テキスト ボックス 13">
            <a:extLst>
              <a:ext uri="{FF2B5EF4-FFF2-40B4-BE49-F238E27FC236}">
                <a16:creationId xmlns:a16="http://schemas.microsoft.com/office/drawing/2014/main" id="{9E3C7F63-E292-F5F6-6447-DBF3480D7A27}"/>
              </a:ext>
            </a:extLst>
          </p:cNvPr>
          <p:cNvSpPr txBox="1"/>
          <p:nvPr/>
        </p:nvSpPr>
        <p:spPr>
          <a:xfrm>
            <a:off x="6041928" y="4635881"/>
            <a:ext cx="5664501" cy="461665"/>
          </a:xfrm>
          <a:prstGeom prst="rect">
            <a:avLst/>
          </a:prstGeom>
          <a:noFill/>
        </p:spPr>
        <p:txBody>
          <a:bodyPr wrap="square">
            <a:spAutoFit/>
          </a:bodyPr>
          <a:lstStyle/>
          <a:p>
            <a:r>
              <a:rPr lang="ja-JP" altLang="en-US" sz="2400" dirty="0"/>
              <a:t>部局の情報担当部署・窓口</a:t>
            </a:r>
            <a:endParaRPr lang="en-US" altLang="ja-JP" sz="2400" dirty="0"/>
          </a:p>
        </p:txBody>
      </p:sp>
      <p:sp>
        <p:nvSpPr>
          <p:cNvPr id="15" name="テキスト ボックス 14">
            <a:extLst>
              <a:ext uri="{FF2B5EF4-FFF2-40B4-BE49-F238E27FC236}">
                <a16:creationId xmlns:a16="http://schemas.microsoft.com/office/drawing/2014/main" id="{335CF2CA-B9D5-F7FE-759A-253C1EDA46F3}"/>
              </a:ext>
            </a:extLst>
          </p:cNvPr>
          <p:cNvSpPr txBox="1"/>
          <p:nvPr/>
        </p:nvSpPr>
        <p:spPr>
          <a:xfrm>
            <a:off x="1161687" y="4636835"/>
            <a:ext cx="5664501" cy="461665"/>
          </a:xfrm>
          <a:prstGeom prst="rect">
            <a:avLst/>
          </a:prstGeom>
          <a:noFill/>
        </p:spPr>
        <p:txBody>
          <a:bodyPr wrap="square">
            <a:spAutoFit/>
          </a:bodyPr>
          <a:lstStyle/>
          <a:p>
            <a:r>
              <a:rPr lang="ja-JP" altLang="en-US" sz="2400" dirty="0"/>
              <a:t>部局ポータルサイトなど</a:t>
            </a:r>
            <a:endParaRPr lang="en-US" altLang="ja-JP" sz="2400" dirty="0"/>
          </a:p>
        </p:txBody>
      </p:sp>
      <p:sp>
        <p:nvSpPr>
          <p:cNvPr id="16" name="テキスト ボックス 15">
            <a:extLst>
              <a:ext uri="{FF2B5EF4-FFF2-40B4-BE49-F238E27FC236}">
                <a16:creationId xmlns:a16="http://schemas.microsoft.com/office/drawing/2014/main" id="{8CEE0C5D-9595-C28B-7EAE-CE1E3D142020}"/>
              </a:ext>
            </a:extLst>
          </p:cNvPr>
          <p:cNvSpPr txBox="1"/>
          <p:nvPr/>
        </p:nvSpPr>
        <p:spPr>
          <a:xfrm>
            <a:off x="1161687" y="5308211"/>
            <a:ext cx="5664501" cy="461665"/>
          </a:xfrm>
          <a:prstGeom prst="rect">
            <a:avLst/>
          </a:prstGeom>
          <a:noFill/>
        </p:spPr>
        <p:txBody>
          <a:bodyPr wrap="square">
            <a:spAutoFit/>
          </a:bodyPr>
          <a:lstStyle/>
          <a:p>
            <a:r>
              <a:rPr lang="ja-JP" altLang="en-US" sz="2400" dirty="0"/>
              <a:t>その他の公開されている情報</a:t>
            </a:r>
            <a:endParaRPr lang="en-US" altLang="ja-JP" sz="2400" dirty="0"/>
          </a:p>
        </p:txBody>
      </p:sp>
      <p:sp>
        <p:nvSpPr>
          <p:cNvPr id="17" name="テキスト ボックス 16">
            <a:extLst>
              <a:ext uri="{FF2B5EF4-FFF2-40B4-BE49-F238E27FC236}">
                <a16:creationId xmlns:a16="http://schemas.microsoft.com/office/drawing/2014/main" id="{51898448-FD1E-2F64-71F7-ED114DBED073}"/>
              </a:ext>
            </a:extLst>
          </p:cNvPr>
          <p:cNvSpPr txBox="1"/>
          <p:nvPr/>
        </p:nvSpPr>
        <p:spPr>
          <a:xfrm>
            <a:off x="6041928" y="5308210"/>
            <a:ext cx="5664501" cy="461665"/>
          </a:xfrm>
          <a:prstGeom prst="rect">
            <a:avLst/>
          </a:prstGeom>
          <a:noFill/>
        </p:spPr>
        <p:txBody>
          <a:bodyPr wrap="square">
            <a:spAutoFit/>
          </a:bodyPr>
          <a:lstStyle/>
          <a:p>
            <a:r>
              <a:rPr lang="en-US" altLang="ja-JP" sz="2400" dirty="0"/>
              <a:t>IT</a:t>
            </a:r>
            <a:r>
              <a:rPr lang="ja-JP" altLang="en-US" sz="2400" dirty="0"/>
              <a:t>ツール利活用コミュニティ</a:t>
            </a:r>
            <a:endParaRPr lang="en-US" altLang="ja-JP" sz="2400" dirty="0"/>
          </a:p>
        </p:txBody>
      </p:sp>
      <p:cxnSp>
        <p:nvCxnSpPr>
          <p:cNvPr id="18" name="直線コネクタ 17">
            <a:extLst>
              <a:ext uri="{FF2B5EF4-FFF2-40B4-BE49-F238E27FC236}">
                <a16:creationId xmlns:a16="http://schemas.microsoft.com/office/drawing/2014/main" id="{29275C24-5FDE-286A-28D2-CE243B968685}"/>
              </a:ext>
            </a:extLst>
          </p:cNvPr>
          <p:cNvCxnSpPr>
            <a:cxnSpLocks/>
          </p:cNvCxnSpPr>
          <p:nvPr/>
        </p:nvCxnSpPr>
        <p:spPr>
          <a:xfrm>
            <a:off x="838200" y="2797599"/>
            <a:ext cx="9880600" cy="0"/>
          </a:xfrm>
          <a:prstGeom prst="line">
            <a:avLst/>
          </a:prstGeom>
          <a:ln w="28575">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2F4EFF5D-50C4-C64F-7BC2-7439104B7735}"/>
              </a:ext>
            </a:extLst>
          </p:cNvPr>
          <p:cNvCxnSpPr>
            <a:cxnSpLocks/>
          </p:cNvCxnSpPr>
          <p:nvPr/>
        </p:nvCxnSpPr>
        <p:spPr>
          <a:xfrm>
            <a:off x="5794828" y="2190792"/>
            <a:ext cx="0" cy="3763694"/>
          </a:xfrm>
          <a:prstGeom prst="line">
            <a:avLst/>
          </a:prstGeom>
          <a:ln w="28575">
            <a:solidFill>
              <a:schemeClr val="accent6"/>
            </a:solidFill>
          </a:ln>
        </p:spPr>
        <p:style>
          <a:lnRef idx="2">
            <a:schemeClr val="accent1"/>
          </a:lnRef>
          <a:fillRef idx="0">
            <a:schemeClr val="accent1"/>
          </a:fillRef>
          <a:effectRef idx="1">
            <a:schemeClr val="accent1"/>
          </a:effectRef>
          <a:fontRef idx="minor">
            <a:schemeClr val="tx1"/>
          </a:fontRef>
        </p:style>
      </p:cxnSp>
      <p:pic>
        <p:nvPicPr>
          <p:cNvPr id="20" name="図 19" descr="アイコン&#10;&#10;自動的に生成された説明">
            <a:extLst>
              <a:ext uri="{FF2B5EF4-FFF2-40B4-BE49-F238E27FC236}">
                <a16:creationId xmlns:a16="http://schemas.microsoft.com/office/drawing/2014/main" id="{81B90BA2-A7E0-A822-6E8C-DFBDD433298D}"/>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561862" y="904027"/>
            <a:ext cx="1997697" cy="1997697"/>
          </a:xfrm>
          <a:prstGeom prst="rect">
            <a:avLst/>
          </a:prstGeom>
        </p:spPr>
      </p:pic>
    </p:spTree>
    <p:extLst>
      <p:ext uri="{BB962C8B-B14F-4D97-AF65-F5344CB8AC3E}">
        <p14:creationId xmlns:p14="http://schemas.microsoft.com/office/powerpoint/2010/main" val="123918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050E75-B838-3FE2-A3F3-D4D108F036D6}"/>
              </a:ext>
            </a:extLst>
          </p:cNvPr>
          <p:cNvSpPr>
            <a:spLocks noGrp="1"/>
          </p:cNvSpPr>
          <p:nvPr>
            <p:ph type="title"/>
          </p:nvPr>
        </p:nvSpPr>
        <p:spPr/>
        <p:txBody>
          <a:bodyPr/>
          <a:lstStyle/>
          <a:p>
            <a:r>
              <a:rPr kumimoji="1" lang="en-US" altLang="ja-JP" dirty="0" err="1"/>
              <a:t>utelecon</a:t>
            </a:r>
            <a:r>
              <a:rPr kumimoji="1" lang="en-US" altLang="ja-JP" dirty="0"/>
              <a:t> </a:t>
            </a:r>
            <a:r>
              <a:rPr kumimoji="1" lang="ja-JP" altLang="en-US" dirty="0"/>
              <a:t>ポータルサイトとサポート窓口</a:t>
            </a:r>
          </a:p>
        </p:txBody>
      </p:sp>
      <p:sp>
        <p:nvSpPr>
          <p:cNvPr id="4" name="日付プレースホルダー 3">
            <a:extLst>
              <a:ext uri="{FF2B5EF4-FFF2-40B4-BE49-F238E27FC236}">
                <a16:creationId xmlns:a16="http://schemas.microsoft.com/office/drawing/2014/main" id="{557D6F22-E351-080B-E014-E42BEFDBC086}"/>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91AC3660-E69E-3576-3B7C-E5595F2083D8}"/>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49ABFAAF-B503-91C8-50CE-69194B47DB5F}"/>
              </a:ext>
            </a:extLst>
          </p:cNvPr>
          <p:cNvSpPr>
            <a:spLocks noGrp="1"/>
          </p:cNvSpPr>
          <p:nvPr>
            <p:ph type="sldNum" sz="quarter" idx="12"/>
          </p:nvPr>
        </p:nvSpPr>
        <p:spPr/>
        <p:txBody>
          <a:bodyPr/>
          <a:lstStyle/>
          <a:p>
            <a:fld id="{238D974C-B194-4AA9-B594-062E052A82EF}" type="slidenum">
              <a:rPr kumimoji="1" lang="ja-JP" altLang="en-US" smtClean="0"/>
              <a:t>56</a:t>
            </a:fld>
            <a:endParaRPr kumimoji="1" lang="ja-JP" altLang="en-US"/>
          </a:p>
        </p:txBody>
      </p:sp>
      <p:sp>
        <p:nvSpPr>
          <p:cNvPr id="12" name="コンテンツ プレースホルダー 2">
            <a:extLst>
              <a:ext uri="{FF2B5EF4-FFF2-40B4-BE49-F238E27FC236}">
                <a16:creationId xmlns:a16="http://schemas.microsoft.com/office/drawing/2014/main" id="{289784E5-B275-332E-BF02-DC34A58BDC45}"/>
              </a:ext>
            </a:extLst>
          </p:cNvPr>
          <p:cNvSpPr>
            <a:spLocks noGrp="1"/>
          </p:cNvSpPr>
          <p:nvPr>
            <p:ph idx="1"/>
          </p:nvPr>
        </p:nvSpPr>
        <p:spPr>
          <a:xfrm>
            <a:off x="838200" y="1251284"/>
            <a:ext cx="10515600" cy="5174716"/>
          </a:xfrm>
        </p:spPr>
        <p:txBody>
          <a:bodyPr>
            <a:normAutofit/>
          </a:bodyPr>
          <a:lstStyle/>
          <a:p>
            <a:pPr marL="0" indent="0">
              <a:lnSpc>
                <a:spcPct val="100000"/>
              </a:lnSpc>
              <a:buNone/>
            </a:pPr>
            <a:r>
              <a:rPr lang="ja-JP" altLang="en-US" sz="3600" b="1" dirty="0">
                <a:solidFill>
                  <a:srgbClr val="155F90"/>
                </a:solidFill>
              </a:rPr>
              <a:t>困ったときの</a:t>
            </a:r>
            <a:endParaRPr lang="en-US" altLang="ja-JP" dirty="0"/>
          </a:p>
          <a:p>
            <a:pPr>
              <a:lnSpc>
                <a:spcPct val="100000"/>
              </a:lnSpc>
            </a:pPr>
            <a:endParaRPr lang="en-US" altLang="ja-JP" dirty="0"/>
          </a:p>
          <a:p>
            <a:pPr>
              <a:lnSpc>
                <a:spcPct val="100000"/>
              </a:lnSpc>
            </a:pPr>
            <a:r>
              <a:rPr lang="en-US" altLang="ja-JP" dirty="0"/>
              <a:t>Google</a:t>
            </a:r>
            <a:r>
              <a:rPr lang="ja-JP" altLang="en-US" dirty="0"/>
              <a:t>検索</a:t>
            </a:r>
            <a:endParaRPr lang="en-US" altLang="ja-JP" dirty="0"/>
          </a:p>
          <a:p>
            <a:pPr lvl="1">
              <a:lnSpc>
                <a:spcPct val="100000"/>
              </a:lnSpc>
            </a:pPr>
            <a:r>
              <a:rPr lang="ja-JP" altLang="en-US" dirty="0"/>
              <a:t>多くの場合，「</a:t>
            </a:r>
            <a:r>
              <a:rPr lang="en-US" altLang="ja-JP" dirty="0" err="1"/>
              <a:t>utelecon</a:t>
            </a:r>
            <a:r>
              <a:rPr lang="ja-JP" altLang="en-US" dirty="0"/>
              <a:t>」を組み合わ</a:t>
            </a:r>
            <a:br>
              <a:rPr lang="en-US" altLang="ja-JP" dirty="0"/>
            </a:br>
            <a:r>
              <a:rPr lang="ja-JP" altLang="en-US" dirty="0"/>
              <a:t>せて検索すれば必要な情報が見つかる</a:t>
            </a:r>
            <a:endParaRPr lang="en-US" altLang="ja-JP" dirty="0"/>
          </a:p>
          <a:p>
            <a:pPr>
              <a:lnSpc>
                <a:spcPct val="100000"/>
              </a:lnSpc>
            </a:pPr>
            <a:r>
              <a:rPr lang="ja-JP" altLang="en-US" dirty="0">
                <a:hlinkClick r:id="rId2"/>
              </a:rPr>
              <a:t>サポート窓口</a:t>
            </a:r>
            <a:endParaRPr lang="en-US" altLang="ja-JP" dirty="0"/>
          </a:p>
          <a:p>
            <a:pPr lvl="1">
              <a:lnSpc>
                <a:spcPct val="100000"/>
              </a:lnSpc>
            </a:pPr>
            <a:r>
              <a:rPr lang="ja-JP" altLang="en-US" dirty="0"/>
              <a:t>チャット</a:t>
            </a:r>
            <a:endParaRPr lang="en-US" altLang="ja-JP" dirty="0"/>
          </a:p>
          <a:p>
            <a:pPr lvl="1">
              <a:lnSpc>
                <a:spcPct val="100000"/>
              </a:lnSpc>
            </a:pPr>
            <a:r>
              <a:rPr lang="ja-JP" altLang="en-US" dirty="0"/>
              <a:t>オンライン通話</a:t>
            </a:r>
            <a:endParaRPr lang="en-US" altLang="ja-JP" dirty="0"/>
          </a:p>
          <a:p>
            <a:pPr lvl="1">
              <a:lnSpc>
                <a:spcPct val="100000"/>
              </a:lnSpc>
            </a:pPr>
            <a:r>
              <a:rPr lang="ja-JP" altLang="en-US" dirty="0"/>
              <a:t>メールフォーム</a:t>
            </a:r>
            <a:endParaRPr lang="en-US" altLang="ja-JP" dirty="0"/>
          </a:p>
        </p:txBody>
      </p:sp>
      <p:sp>
        <p:nvSpPr>
          <p:cNvPr id="13" name="テキスト ボックス 12">
            <a:extLst>
              <a:ext uri="{FF2B5EF4-FFF2-40B4-BE49-F238E27FC236}">
                <a16:creationId xmlns:a16="http://schemas.microsoft.com/office/drawing/2014/main" id="{A77BFBB1-C221-93E7-D8C4-C615124874F3}"/>
              </a:ext>
            </a:extLst>
          </p:cNvPr>
          <p:cNvSpPr txBox="1"/>
          <p:nvPr/>
        </p:nvSpPr>
        <p:spPr>
          <a:xfrm>
            <a:off x="4257649" y="2434941"/>
            <a:ext cx="2313940" cy="461665"/>
          </a:xfrm>
          <a:prstGeom prst="rect">
            <a:avLst/>
          </a:prstGeom>
          <a:noFill/>
          <a:ln w="9525">
            <a:solidFill>
              <a:schemeClr val="tx1"/>
            </a:solidFill>
          </a:ln>
        </p:spPr>
        <p:txBody>
          <a:bodyPr wrap="square">
            <a:spAutoFit/>
          </a:bodyPr>
          <a:lstStyle/>
          <a:p>
            <a:r>
              <a:rPr kumimoji="1" lang="en-US" altLang="ja-JP" sz="2400" dirty="0">
                <a:latin typeface="Calibri" panose="020F0502020204030204" pitchFamily="34" charset="0"/>
                <a:ea typeface="Calibri" panose="020F0502020204030204" pitchFamily="34" charset="0"/>
                <a:cs typeface="Calibri" panose="020F0502020204030204" pitchFamily="34" charset="0"/>
              </a:rPr>
              <a:t>utelecon zoom</a:t>
            </a:r>
            <a:endParaRPr lang="ja-JP" altLang="en-US" sz="2400" dirty="0">
              <a:latin typeface="Calibri" panose="020F0502020204030204" pitchFamily="34" charset="0"/>
              <a:cs typeface="Calibri" panose="020F0502020204030204" pitchFamily="34" charset="0"/>
            </a:endParaRPr>
          </a:p>
        </p:txBody>
      </p:sp>
      <p:pic>
        <p:nvPicPr>
          <p:cNvPr id="14" name="図 13" descr="アイコン&#10;&#10;自動的に生成された説明">
            <a:extLst>
              <a:ext uri="{FF2B5EF4-FFF2-40B4-BE49-F238E27FC236}">
                <a16:creationId xmlns:a16="http://schemas.microsoft.com/office/drawing/2014/main" id="{1AF690D6-6819-FC08-F8DF-1041A47723E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flipH="1">
            <a:off x="6303799" y="2278930"/>
            <a:ext cx="535580" cy="617676"/>
          </a:xfrm>
          <a:prstGeom prst="rect">
            <a:avLst/>
          </a:prstGeom>
        </p:spPr>
      </p:pic>
      <p:pic>
        <p:nvPicPr>
          <p:cNvPr id="15" name="図 14">
            <a:extLst>
              <a:ext uri="{FF2B5EF4-FFF2-40B4-BE49-F238E27FC236}">
                <a16:creationId xmlns:a16="http://schemas.microsoft.com/office/drawing/2014/main" id="{793959EB-0FCF-FA39-96BE-407482C8D3D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790705" y="1232686"/>
            <a:ext cx="2608580" cy="631866"/>
          </a:xfrm>
          <a:prstGeom prst="rect">
            <a:avLst/>
          </a:prstGeom>
        </p:spPr>
      </p:pic>
      <p:pic>
        <p:nvPicPr>
          <p:cNvPr id="16" name="図 15">
            <a:extLst>
              <a:ext uri="{FF2B5EF4-FFF2-40B4-BE49-F238E27FC236}">
                <a16:creationId xmlns:a16="http://schemas.microsoft.com/office/drawing/2014/main" id="{22FB506C-E566-42FD-9C19-525B32A4A7B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097271" y="3062861"/>
            <a:ext cx="4777551" cy="2969829"/>
          </a:xfrm>
          <a:prstGeom prst="rect">
            <a:avLst/>
          </a:prstGeom>
          <a:ln>
            <a:noFill/>
          </a:ln>
          <a:effectLst>
            <a:outerShdw blurRad="292100" dist="139700" dir="2700000" algn="tl" rotWithShape="0">
              <a:srgbClr val="333333">
                <a:alpha val="65000"/>
              </a:srgbClr>
            </a:outerShdw>
          </a:effectLst>
        </p:spPr>
      </p:pic>
      <p:sp>
        <p:nvSpPr>
          <p:cNvPr id="18" name="テキスト ボックス 17">
            <a:extLst>
              <a:ext uri="{FF2B5EF4-FFF2-40B4-BE49-F238E27FC236}">
                <a16:creationId xmlns:a16="http://schemas.microsoft.com/office/drawing/2014/main" id="{0F64E39F-AE17-5DC4-D18B-022993F8C579}"/>
              </a:ext>
            </a:extLst>
          </p:cNvPr>
          <p:cNvSpPr txBox="1"/>
          <p:nvPr/>
        </p:nvSpPr>
        <p:spPr>
          <a:xfrm>
            <a:off x="6945396" y="1399266"/>
            <a:ext cx="4777550" cy="400110"/>
          </a:xfrm>
          <a:prstGeom prst="rect">
            <a:avLst/>
          </a:prstGeom>
          <a:noFill/>
        </p:spPr>
        <p:txBody>
          <a:bodyPr wrap="square">
            <a:spAutoFit/>
          </a:bodyPr>
          <a:lstStyle/>
          <a:p>
            <a:r>
              <a:rPr lang="ja-JP" altLang="en-US" sz="2000" dirty="0">
                <a:hlinkClick r:id="rId6"/>
              </a:rPr>
              <a:t>https://utelecon.adm.u-tokyo.ac.jp/</a:t>
            </a:r>
            <a:endParaRPr lang="en-US" altLang="ja-JP" sz="2000" dirty="0"/>
          </a:p>
        </p:txBody>
      </p:sp>
    </p:spTree>
    <p:extLst>
      <p:ext uri="{BB962C8B-B14F-4D97-AF65-F5344CB8AC3E}">
        <p14:creationId xmlns:p14="http://schemas.microsoft.com/office/powerpoint/2010/main" val="34371329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F7CAEA-BAC3-2E36-C6AC-F25F870D8C0A}"/>
              </a:ext>
            </a:extLst>
          </p:cNvPr>
          <p:cNvSpPr>
            <a:spLocks noGrp="1"/>
          </p:cNvSpPr>
          <p:nvPr>
            <p:ph type="title"/>
          </p:nvPr>
        </p:nvSpPr>
        <p:spPr/>
        <p:txBody>
          <a:bodyPr/>
          <a:lstStyle/>
          <a:p>
            <a:r>
              <a:rPr kumimoji="1" lang="en-US" altLang="ja-JP" dirty="0" err="1"/>
              <a:t>UTokyo</a:t>
            </a:r>
            <a:r>
              <a:rPr kumimoji="1" lang="en-US" altLang="ja-JP" dirty="0"/>
              <a:t> Portal</a:t>
            </a:r>
            <a:endParaRPr kumimoji="1" lang="ja-JP" altLang="en-US" dirty="0"/>
          </a:p>
        </p:txBody>
      </p:sp>
      <p:sp>
        <p:nvSpPr>
          <p:cNvPr id="3" name="コンテンツ プレースホルダー 2">
            <a:extLst>
              <a:ext uri="{FF2B5EF4-FFF2-40B4-BE49-F238E27FC236}">
                <a16:creationId xmlns:a16="http://schemas.microsoft.com/office/drawing/2014/main" id="{AE475614-4112-52EC-E63F-39805463E1C6}"/>
              </a:ext>
            </a:extLst>
          </p:cNvPr>
          <p:cNvSpPr>
            <a:spLocks noGrp="1"/>
          </p:cNvSpPr>
          <p:nvPr>
            <p:ph idx="1"/>
          </p:nvPr>
        </p:nvSpPr>
        <p:spPr>
          <a:xfrm>
            <a:off x="838200" y="1326485"/>
            <a:ext cx="7239000" cy="5174716"/>
          </a:xfrm>
        </p:spPr>
        <p:txBody>
          <a:bodyPr>
            <a:normAutofit fontScale="92500"/>
          </a:bodyPr>
          <a:lstStyle/>
          <a:p>
            <a:pPr marL="0" indent="0">
              <a:lnSpc>
                <a:spcPct val="110000"/>
              </a:lnSpc>
              <a:buNone/>
            </a:pPr>
            <a:r>
              <a:rPr lang="ja-JP" altLang="en-US" sz="3000" b="1" dirty="0">
                <a:solidFill>
                  <a:srgbClr val="155F90"/>
                </a:solidFill>
              </a:rPr>
              <a:t>　　　　　　　　もチェックしてください</a:t>
            </a:r>
            <a:r>
              <a:rPr lang="en-US" altLang="ja-JP" sz="3000" b="1" dirty="0">
                <a:solidFill>
                  <a:srgbClr val="155F90"/>
                </a:solidFill>
              </a:rPr>
              <a:t> </a:t>
            </a:r>
            <a:endParaRPr lang="en-US" altLang="ja-JP" sz="3000" dirty="0"/>
          </a:p>
          <a:p>
            <a:pPr marL="0" indent="0">
              <a:lnSpc>
                <a:spcPct val="110000"/>
              </a:lnSpc>
              <a:buNone/>
            </a:pPr>
            <a:r>
              <a:rPr lang="en-US" altLang="ja-JP" sz="2200" dirty="0">
                <a:hlinkClick r:id="rId2"/>
              </a:rPr>
              <a:t>https://univtokyo.sharepoint.com/sites/utokyoportal/</a:t>
            </a:r>
            <a:endParaRPr lang="en-US" altLang="ja-JP" sz="2200" dirty="0"/>
          </a:p>
          <a:p>
            <a:pPr marL="0" indent="0">
              <a:lnSpc>
                <a:spcPct val="110000"/>
              </a:lnSpc>
              <a:buNone/>
            </a:pPr>
            <a:r>
              <a:rPr lang="en-US" altLang="ja-JP" sz="2400" b="1" dirty="0">
                <a:solidFill>
                  <a:srgbClr val="FF0000"/>
                </a:solidFill>
              </a:rPr>
              <a:t>※ </a:t>
            </a:r>
            <a:r>
              <a:rPr lang="ja-JP" altLang="en-US" sz="2400" b="1" dirty="0">
                <a:solidFill>
                  <a:srgbClr val="FF0000"/>
                </a:solidFill>
              </a:rPr>
              <a:t>教職員のみがアクセス可能（学生は不可）</a:t>
            </a:r>
            <a:endParaRPr lang="en-US" altLang="ja-JP" sz="2400" b="1" dirty="0">
              <a:solidFill>
                <a:srgbClr val="FF0000"/>
              </a:solidFill>
            </a:endParaRPr>
          </a:p>
          <a:p>
            <a:pPr>
              <a:lnSpc>
                <a:spcPct val="110000"/>
              </a:lnSpc>
            </a:pPr>
            <a:r>
              <a:rPr lang="ja-JP" altLang="en-US" sz="2600" dirty="0"/>
              <a:t>通知（随時更新）</a:t>
            </a:r>
            <a:endParaRPr lang="en-US" altLang="ja-JP" sz="2600" dirty="0"/>
          </a:p>
          <a:p>
            <a:pPr lvl="1">
              <a:lnSpc>
                <a:spcPct val="110000"/>
              </a:lnSpc>
            </a:pPr>
            <a:r>
              <a:rPr lang="ja-JP" altLang="en-US" sz="2600" dirty="0"/>
              <a:t>定期的に最新の通知を確認してください</a:t>
            </a:r>
            <a:endParaRPr lang="en-US" altLang="ja-JP" sz="2600" dirty="0"/>
          </a:p>
          <a:p>
            <a:pPr lvl="1">
              <a:lnSpc>
                <a:spcPct val="110000"/>
              </a:lnSpc>
            </a:pPr>
            <a:r>
              <a:rPr lang="ja-JP" altLang="en-US" sz="2600" dirty="0"/>
              <a:t>重要な通知は和英併記で掲載されます</a:t>
            </a:r>
            <a:endParaRPr lang="en-US" altLang="ja-JP" sz="2600" dirty="0"/>
          </a:p>
          <a:p>
            <a:pPr>
              <a:lnSpc>
                <a:spcPct val="110000"/>
              </a:lnSpc>
            </a:pPr>
            <a:r>
              <a:rPr lang="ja-JP" altLang="en-US" sz="2600" dirty="0"/>
              <a:t>マニュアル集「便利帳」</a:t>
            </a:r>
            <a:endParaRPr lang="en-US" altLang="ja-JP" sz="2600" dirty="0"/>
          </a:p>
          <a:p>
            <a:pPr lvl="1">
              <a:lnSpc>
                <a:spcPct val="110000"/>
              </a:lnSpc>
            </a:pPr>
            <a:r>
              <a:rPr lang="ja-JP" altLang="en-US" sz="2600" dirty="0"/>
              <a:t>教職員向けシステムの詳細はこちらに記載</a:t>
            </a:r>
            <a:endParaRPr lang="en-US" altLang="ja-JP" sz="2600" dirty="0"/>
          </a:p>
          <a:p>
            <a:pPr lvl="1">
              <a:lnSpc>
                <a:spcPct val="110000"/>
              </a:lnSpc>
            </a:pPr>
            <a:r>
              <a:rPr lang="ja-JP" altLang="en-US" sz="2600" dirty="0"/>
              <a:t>大学全体についての各業務分野の情報も掲載</a:t>
            </a:r>
            <a:endParaRPr lang="en-US" altLang="ja-JP" sz="2600" dirty="0"/>
          </a:p>
          <a:p>
            <a:pPr lvl="1">
              <a:lnSpc>
                <a:spcPct val="110000"/>
              </a:lnSpc>
            </a:pPr>
            <a:r>
              <a:rPr lang="ja-JP" altLang="en-US" sz="2200" dirty="0"/>
              <a:t>（多くの記事は現状では日本語のみの提供です）</a:t>
            </a:r>
            <a:endParaRPr lang="en-US" altLang="ja-JP" sz="2200" dirty="0"/>
          </a:p>
          <a:p>
            <a:pPr lvl="1">
              <a:lnSpc>
                <a:spcPct val="110000"/>
              </a:lnSpc>
            </a:pPr>
            <a:endParaRPr lang="en-US" altLang="ja-JP" dirty="0"/>
          </a:p>
          <a:p>
            <a:endParaRPr kumimoji="1" lang="ja-JP" altLang="en-US" dirty="0"/>
          </a:p>
        </p:txBody>
      </p:sp>
      <p:sp>
        <p:nvSpPr>
          <p:cNvPr id="4" name="日付プレースホルダー 3">
            <a:extLst>
              <a:ext uri="{FF2B5EF4-FFF2-40B4-BE49-F238E27FC236}">
                <a16:creationId xmlns:a16="http://schemas.microsoft.com/office/drawing/2014/main" id="{54F65B4D-D35D-4AC5-F02F-EF011CB9ACC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0334111F-3BE2-C0DA-EF9E-C789243EADC1}"/>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68C13414-C9E3-9D7D-E82A-7484885DD03D}"/>
              </a:ext>
            </a:extLst>
          </p:cNvPr>
          <p:cNvSpPr>
            <a:spLocks noGrp="1"/>
          </p:cNvSpPr>
          <p:nvPr>
            <p:ph type="sldNum" sz="quarter" idx="12"/>
          </p:nvPr>
        </p:nvSpPr>
        <p:spPr/>
        <p:txBody>
          <a:bodyPr/>
          <a:lstStyle/>
          <a:p>
            <a:fld id="{238D974C-B194-4AA9-B594-062E052A82EF}" type="slidenum">
              <a:rPr kumimoji="1" lang="ja-JP" altLang="en-US" smtClean="0"/>
              <a:t>57</a:t>
            </a:fld>
            <a:endParaRPr kumimoji="1" lang="ja-JP" altLang="en-US"/>
          </a:p>
        </p:txBody>
      </p:sp>
      <p:grpSp>
        <p:nvGrpSpPr>
          <p:cNvPr id="7" name="グループ化 6">
            <a:extLst>
              <a:ext uri="{FF2B5EF4-FFF2-40B4-BE49-F238E27FC236}">
                <a16:creationId xmlns:a16="http://schemas.microsoft.com/office/drawing/2014/main" id="{DD67B4C2-4DDD-2442-1807-236DFBA4FAB2}"/>
              </a:ext>
            </a:extLst>
          </p:cNvPr>
          <p:cNvGrpSpPr/>
          <p:nvPr/>
        </p:nvGrpSpPr>
        <p:grpSpPr>
          <a:xfrm>
            <a:off x="7854967" y="1"/>
            <a:ext cx="4007181" cy="6365778"/>
            <a:chOff x="6674115" y="4758"/>
            <a:chExt cx="5655553" cy="8984370"/>
          </a:xfrm>
        </p:grpSpPr>
        <p:pic>
          <p:nvPicPr>
            <p:cNvPr id="8" name="図 7">
              <a:extLst>
                <a:ext uri="{FF2B5EF4-FFF2-40B4-BE49-F238E27FC236}">
                  <a16:creationId xmlns:a16="http://schemas.microsoft.com/office/drawing/2014/main" id="{0C9124BF-9013-D92F-B232-CB06AA205F8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674115" y="4758"/>
              <a:ext cx="5655553" cy="4579070"/>
            </a:xfrm>
            <a:prstGeom prst="rect">
              <a:avLst/>
            </a:prstGeom>
          </p:spPr>
        </p:pic>
        <p:pic>
          <p:nvPicPr>
            <p:cNvPr id="9" name="図 8">
              <a:extLst>
                <a:ext uri="{FF2B5EF4-FFF2-40B4-BE49-F238E27FC236}">
                  <a16:creationId xmlns:a16="http://schemas.microsoft.com/office/drawing/2014/main" id="{B6457C26-C9EF-7A80-1B27-B4961A1E5CA0}"/>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88150" y="4462758"/>
              <a:ext cx="5495925" cy="4526370"/>
            </a:xfrm>
            <a:prstGeom prst="rect">
              <a:avLst/>
            </a:prstGeom>
          </p:spPr>
        </p:pic>
      </p:grpSp>
      <p:pic>
        <p:nvPicPr>
          <p:cNvPr id="10" name="図 9">
            <a:extLst>
              <a:ext uri="{FF2B5EF4-FFF2-40B4-BE49-F238E27FC236}">
                <a16:creationId xmlns:a16="http://schemas.microsoft.com/office/drawing/2014/main" id="{919ED477-C0EA-58B1-E356-5FE2057DDC48}"/>
              </a:ext>
            </a:extLst>
          </p:cNvPr>
          <p:cNvPicPr>
            <a:picLocks noChangeAspect="1"/>
          </p:cNvPicPr>
          <p:nvPr/>
        </p:nvPicPr>
        <p:blipFill>
          <a:blip r:embed="rId5"/>
          <a:stretch>
            <a:fillRect/>
          </a:stretch>
        </p:blipFill>
        <p:spPr>
          <a:xfrm>
            <a:off x="838200" y="1301389"/>
            <a:ext cx="2914522" cy="525756"/>
          </a:xfrm>
          <a:prstGeom prst="rect">
            <a:avLst/>
          </a:prstGeom>
        </p:spPr>
      </p:pic>
    </p:spTree>
    <p:extLst>
      <p:ext uri="{BB962C8B-B14F-4D97-AF65-F5344CB8AC3E}">
        <p14:creationId xmlns:p14="http://schemas.microsoft.com/office/powerpoint/2010/main" val="10824506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46FDE2-B33F-1637-CC96-08D47E8E56DE}"/>
              </a:ext>
            </a:extLst>
          </p:cNvPr>
          <p:cNvSpPr>
            <a:spLocks noGrp="1"/>
          </p:cNvSpPr>
          <p:nvPr>
            <p:ph type="title"/>
          </p:nvPr>
        </p:nvSpPr>
        <p:spPr/>
        <p:txBody>
          <a:bodyPr/>
          <a:lstStyle/>
          <a:p>
            <a:r>
              <a:rPr kumimoji="1" lang="ja-JP" altLang="en-US" dirty="0"/>
              <a:t>部局の情報担当部署・窓口</a:t>
            </a:r>
          </a:p>
        </p:txBody>
      </p:sp>
      <p:sp>
        <p:nvSpPr>
          <p:cNvPr id="3" name="コンテンツ プレースホルダー 2">
            <a:extLst>
              <a:ext uri="{FF2B5EF4-FFF2-40B4-BE49-F238E27FC236}">
                <a16:creationId xmlns:a16="http://schemas.microsoft.com/office/drawing/2014/main" id="{CA940E43-7C0C-8922-4227-91EBFF3F22D2}"/>
              </a:ext>
            </a:extLst>
          </p:cNvPr>
          <p:cNvSpPr>
            <a:spLocks noGrp="1"/>
          </p:cNvSpPr>
          <p:nvPr>
            <p:ph idx="1"/>
          </p:nvPr>
        </p:nvSpPr>
        <p:spPr>
          <a:xfrm>
            <a:off x="838201" y="1251284"/>
            <a:ext cx="6548252" cy="5174716"/>
          </a:xfrm>
        </p:spPr>
        <p:txBody>
          <a:bodyPr>
            <a:normAutofit/>
          </a:bodyPr>
          <a:lstStyle/>
          <a:p>
            <a:pPr>
              <a:lnSpc>
                <a:spcPct val="150000"/>
              </a:lnSpc>
            </a:pPr>
            <a:r>
              <a:rPr lang="ja-JP" altLang="en-US" sz="2400" dirty="0"/>
              <a:t>部局で独自に提供されている情報システムやサービスについては，部局の情報担当部署，担当窓口に相談してください</a:t>
            </a:r>
            <a:endParaRPr lang="en-US" altLang="ja-JP" sz="2400" dirty="0"/>
          </a:p>
          <a:p>
            <a:pPr>
              <a:lnSpc>
                <a:spcPct val="150000"/>
              </a:lnSpc>
            </a:pPr>
            <a:r>
              <a:rPr lang="ja-JP" altLang="en-US" sz="2400" dirty="0"/>
              <a:t>部局が独自のポータルサイトを提供している場合もあります</a:t>
            </a:r>
            <a:endParaRPr lang="en-US" altLang="ja-JP" sz="2400" dirty="0"/>
          </a:p>
          <a:p>
            <a:endParaRPr kumimoji="1" lang="ja-JP" altLang="en-US" sz="2400" dirty="0"/>
          </a:p>
        </p:txBody>
      </p:sp>
      <p:sp>
        <p:nvSpPr>
          <p:cNvPr id="4" name="日付プレースホルダー 3">
            <a:extLst>
              <a:ext uri="{FF2B5EF4-FFF2-40B4-BE49-F238E27FC236}">
                <a16:creationId xmlns:a16="http://schemas.microsoft.com/office/drawing/2014/main" id="{B4F3CFBE-F0A6-6B5D-1E5E-AE353AF27A1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FF5FBD96-8992-A9ED-E5ED-6779D47CF8F6}"/>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110355B1-72F6-C349-465C-7DBE20A1137B}"/>
              </a:ext>
            </a:extLst>
          </p:cNvPr>
          <p:cNvSpPr>
            <a:spLocks noGrp="1"/>
          </p:cNvSpPr>
          <p:nvPr>
            <p:ph type="sldNum" sz="quarter" idx="12"/>
          </p:nvPr>
        </p:nvSpPr>
        <p:spPr/>
        <p:txBody>
          <a:bodyPr/>
          <a:lstStyle/>
          <a:p>
            <a:fld id="{238D974C-B194-4AA9-B594-062E052A82EF}" type="slidenum">
              <a:rPr kumimoji="1" lang="ja-JP" altLang="en-US" smtClean="0"/>
              <a:t>58</a:t>
            </a:fld>
            <a:endParaRPr kumimoji="1" lang="ja-JP" altLang="en-US"/>
          </a:p>
        </p:txBody>
      </p:sp>
      <p:pic>
        <p:nvPicPr>
          <p:cNvPr id="7" name="図 6" descr="市, 部屋 が含まれている画像&#10;&#10;自動的に生成された説明">
            <a:extLst>
              <a:ext uri="{FF2B5EF4-FFF2-40B4-BE49-F238E27FC236}">
                <a16:creationId xmlns:a16="http://schemas.microsoft.com/office/drawing/2014/main" id="{87CB631A-EF91-8E7C-93C0-362F89A8FC69}"/>
              </a:ext>
            </a:extLst>
          </p:cNvPr>
          <p:cNvPicPr>
            <a:picLocks noChangeAspect="1"/>
          </p:cNvPicPr>
          <p:nvPr/>
        </p:nvPicPr>
        <p:blipFill>
          <a:blip r:embed="rId2" cstate="screen">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a:ext>
            </a:extLst>
          </a:blip>
          <a:stretch>
            <a:fillRect/>
          </a:stretch>
        </p:blipFill>
        <p:spPr>
          <a:xfrm>
            <a:off x="7562516" y="1371600"/>
            <a:ext cx="4114800" cy="4114800"/>
          </a:xfrm>
          <a:prstGeom prst="rect">
            <a:avLst/>
          </a:prstGeom>
          <a:ln>
            <a:noFill/>
          </a:ln>
          <a:effectLst>
            <a:softEdge rad="112500"/>
          </a:effectLst>
        </p:spPr>
      </p:pic>
    </p:spTree>
    <p:extLst>
      <p:ext uri="{BB962C8B-B14F-4D97-AF65-F5344CB8AC3E}">
        <p14:creationId xmlns:p14="http://schemas.microsoft.com/office/powerpoint/2010/main" val="4240794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14099-5880-5F89-EE72-D697340F5D28}"/>
              </a:ext>
            </a:extLst>
          </p:cNvPr>
          <p:cNvSpPr>
            <a:spLocks noGrp="1"/>
          </p:cNvSpPr>
          <p:nvPr>
            <p:ph type="title"/>
          </p:nvPr>
        </p:nvSpPr>
        <p:spPr/>
        <p:txBody>
          <a:bodyPr/>
          <a:lstStyle/>
          <a:p>
            <a:r>
              <a:rPr kumimoji="1" lang="en-US" altLang="ja-JP" dirty="0"/>
              <a:t>IT</a:t>
            </a:r>
            <a:r>
              <a:rPr kumimoji="1" lang="ja-JP" altLang="en-US" dirty="0"/>
              <a:t>ツール利活用コミュニティ</a:t>
            </a:r>
          </a:p>
        </p:txBody>
      </p:sp>
      <p:sp>
        <p:nvSpPr>
          <p:cNvPr id="3" name="コンテンツ プレースホルダー 2">
            <a:extLst>
              <a:ext uri="{FF2B5EF4-FFF2-40B4-BE49-F238E27FC236}">
                <a16:creationId xmlns:a16="http://schemas.microsoft.com/office/drawing/2014/main" id="{52324FF1-1896-E47D-D5AC-9A58C306632A}"/>
              </a:ext>
            </a:extLst>
          </p:cNvPr>
          <p:cNvSpPr>
            <a:spLocks noGrp="1"/>
          </p:cNvSpPr>
          <p:nvPr>
            <p:ph idx="1"/>
          </p:nvPr>
        </p:nvSpPr>
        <p:spPr/>
        <p:txBody>
          <a:bodyPr>
            <a:normAutofit/>
          </a:bodyPr>
          <a:lstStyle/>
          <a:p>
            <a:pPr marL="0" indent="0">
              <a:buNone/>
            </a:pPr>
            <a:r>
              <a:rPr lang="ja-JP" altLang="en-US" sz="2400" dirty="0"/>
              <a:t>教職員は誰でも参加できる </a:t>
            </a:r>
            <a:r>
              <a:rPr lang="en-US" altLang="ja-JP" sz="2400" dirty="0"/>
              <a:t>Microsoft Teams </a:t>
            </a:r>
            <a:r>
              <a:rPr lang="ja-JP" altLang="en-US" sz="2400" dirty="0"/>
              <a:t>のコミュニティ</a:t>
            </a:r>
            <a:endParaRPr lang="en-US" altLang="ja-JP" sz="2400" dirty="0"/>
          </a:p>
          <a:p>
            <a:pPr marL="0" indent="0">
              <a:buNone/>
            </a:pPr>
            <a:endParaRPr lang="en-US" altLang="ja-JP" sz="2400" dirty="0"/>
          </a:p>
          <a:p>
            <a:pPr marL="0" indent="0">
              <a:buNone/>
            </a:pPr>
            <a:endParaRPr kumimoji="1" lang="ja-JP" altLang="en-US" sz="2400" dirty="0"/>
          </a:p>
        </p:txBody>
      </p:sp>
      <p:sp>
        <p:nvSpPr>
          <p:cNvPr id="4" name="日付プレースホルダー 3">
            <a:extLst>
              <a:ext uri="{FF2B5EF4-FFF2-40B4-BE49-F238E27FC236}">
                <a16:creationId xmlns:a16="http://schemas.microsoft.com/office/drawing/2014/main" id="{3876BBB2-0B5C-6CAE-F9DA-6F527CF386A1}"/>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36C396-F95C-86E4-83C7-54236C0CC684}"/>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30B02014-14E7-8B93-785A-34279542B45A}"/>
              </a:ext>
            </a:extLst>
          </p:cNvPr>
          <p:cNvSpPr>
            <a:spLocks noGrp="1"/>
          </p:cNvSpPr>
          <p:nvPr>
            <p:ph type="sldNum" sz="quarter" idx="12"/>
          </p:nvPr>
        </p:nvSpPr>
        <p:spPr/>
        <p:txBody>
          <a:bodyPr/>
          <a:lstStyle/>
          <a:p>
            <a:fld id="{238D974C-B194-4AA9-B594-062E052A82EF}" type="slidenum">
              <a:rPr kumimoji="1" lang="ja-JP" altLang="en-US" smtClean="0"/>
              <a:t>59</a:t>
            </a:fld>
            <a:endParaRPr kumimoji="1" lang="ja-JP" altLang="en-US"/>
          </a:p>
        </p:txBody>
      </p:sp>
      <p:pic>
        <p:nvPicPr>
          <p:cNvPr id="8" name="図 7" descr="グラフィカル ユーザー インターフェイス, アプリケーション&#10;&#10;自動的に生成された説明">
            <a:extLst>
              <a:ext uri="{FF2B5EF4-FFF2-40B4-BE49-F238E27FC236}">
                <a16:creationId xmlns:a16="http://schemas.microsoft.com/office/drawing/2014/main" id="{702CE2D4-810E-D513-3B54-B7CF9F3D972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380717" y="1794650"/>
            <a:ext cx="5835960" cy="3561538"/>
          </a:xfrm>
          <a:prstGeom prst="rect">
            <a:avLst/>
          </a:prstGeom>
          <a:ln>
            <a:noFill/>
          </a:ln>
          <a:effectLst>
            <a:outerShdw blurRad="292100" dist="139700" dir="2700000" algn="tl" rotWithShape="0">
              <a:srgbClr val="333333">
                <a:alpha val="65000"/>
              </a:srgbClr>
            </a:outerShdw>
          </a:effectLst>
        </p:spPr>
      </p:pic>
      <p:sp>
        <p:nvSpPr>
          <p:cNvPr id="11" name="テキスト ボックス 10">
            <a:extLst>
              <a:ext uri="{FF2B5EF4-FFF2-40B4-BE49-F238E27FC236}">
                <a16:creationId xmlns:a16="http://schemas.microsoft.com/office/drawing/2014/main" id="{94D6AF33-1095-D72A-FD79-03B4E630D09C}"/>
              </a:ext>
            </a:extLst>
          </p:cNvPr>
          <p:cNvSpPr txBox="1"/>
          <p:nvPr/>
        </p:nvSpPr>
        <p:spPr>
          <a:xfrm>
            <a:off x="838200" y="5796503"/>
            <a:ext cx="9273821" cy="461665"/>
          </a:xfrm>
          <a:prstGeom prst="rect">
            <a:avLst/>
          </a:prstGeom>
          <a:noFill/>
        </p:spPr>
        <p:txBody>
          <a:bodyPr wrap="none" rtlCol="0">
            <a:spAutoFit/>
          </a:bodyPr>
          <a:lstStyle/>
          <a:p>
            <a:r>
              <a:rPr kumimoji="1" lang="en-US" altLang="ja-JP" sz="2400" b="1" dirty="0" err="1">
                <a:hlinkClick r:id="rId3"/>
              </a:rPr>
              <a:t>UTokyo</a:t>
            </a:r>
            <a:r>
              <a:rPr kumimoji="1" lang="en-US" altLang="ja-JP" sz="2400" b="1" dirty="0">
                <a:hlinkClick r:id="rId3"/>
              </a:rPr>
              <a:t> Portal</a:t>
            </a:r>
            <a:r>
              <a:rPr kumimoji="1" lang="ja-JP" altLang="en-US" sz="2400" b="1" dirty="0">
                <a:hlinkClick r:id="rId3"/>
              </a:rPr>
              <a:t>「</a:t>
            </a:r>
            <a:r>
              <a:rPr kumimoji="1" lang="en-US" altLang="ja-JP" sz="2400" b="1" dirty="0">
                <a:hlinkClick r:id="rId3"/>
              </a:rPr>
              <a:t>IT</a:t>
            </a:r>
            <a:r>
              <a:rPr kumimoji="1" lang="ja-JP" altLang="en-US" sz="2400" b="1" dirty="0">
                <a:hlinkClick r:id="rId3"/>
              </a:rPr>
              <a:t>ツールの利活用」ページ</a:t>
            </a:r>
            <a:r>
              <a:rPr kumimoji="1" lang="ja-JP" altLang="en-US" sz="2400" b="1" dirty="0"/>
              <a:t>からぜひご参加を！</a:t>
            </a:r>
          </a:p>
        </p:txBody>
      </p:sp>
      <p:sp>
        <p:nvSpPr>
          <p:cNvPr id="12" name="雲 11">
            <a:extLst>
              <a:ext uri="{FF2B5EF4-FFF2-40B4-BE49-F238E27FC236}">
                <a16:creationId xmlns:a16="http://schemas.microsoft.com/office/drawing/2014/main" id="{F1DC2953-4DCC-EA52-C904-F43C80912660}"/>
              </a:ext>
            </a:extLst>
          </p:cNvPr>
          <p:cNvSpPr/>
          <p:nvPr/>
        </p:nvSpPr>
        <p:spPr>
          <a:xfrm rot="20912109">
            <a:off x="480560" y="2055090"/>
            <a:ext cx="5257800" cy="2303813"/>
          </a:xfrm>
          <a:prstGeom prst="cloud">
            <a:avLst/>
          </a:prstGeom>
          <a:solidFill>
            <a:schemeClr val="accent6">
              <a:lumMod val="20000"/>
              <a:lumOff val="8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2649F7B-D5F2-75EE-3890-53C099CF728C}"/>
              </a:ext>
            </a:extLst>
          </p:cNvPr>
          <p:cNvSpPr txBox="1"/>
          <p:nvPr/>
        </p:nvSpPr>
        <p:spPr>
          <a:xfrm rot="20912109">
            <a:off x="684523" y="2221530"/>
            <a:ext cx="5294537" cy="1708160"/>
          </a:xfrm>
          <a:prstGeom prst="rect">
            <a:avLst/>
          </a:prstGeom>
          <a:noFill/>
        </p:spPr>
        <p:txBody>
          <a:bodyPr wrap="square">
            <a:spAutoFit/>
          </a:bodyPr>
          <a:lstStyle/>
          <a:p>
            <a:pPr marL="0" indent="0">
              <a:lnSpc>
                <a:spcPct val="150000"/>
              </a:lnSpc>
              <a:buNone/>
            </a:pPr>
            <a:r>
              <a:rPr lang="en-US" altLang="ja-JP" sz="2400" b="1" dirty="0"/>
              <a:t>IT</a:t>
            </a:r>
            <a:r>
              <a:rPr lang="ja-JP" altLang="en-US" sz="2400" b="1" dirty="0"/>
              <a:t>ツールの使い方の相談</a:t>
            </a:r>
            <a:endParaRPr lang="en-US" altLang="ja-JP" sz="2400" b="1" dirty="0"/>
          </a:p>
          <a:p>
            <a:pPr marL="0" indent="0">
              <a:lnSpc>
                <a:spcPct val="150000"/>
              </a:lnSpc>
              <a:buNone/>
            </a:pPr>
            <a:r>
              <a:rPr lang="ja-JP" altLang="en-US" sz="2400" b="1" dirty="0"/>
              <a:t>業務自動化・効率化の情報交換</a:t>
            </a:r>
            <a:endParaRPr lang="en-US" altLang="ja-JP" sz="2400" b="1" dirty="0"/>
          </a:p>
          <a:p>
            <a:pPr marL="0" indent="0">
              <a:lnSpc>
                <a:spcPct val="150000"/>
              </a:lnSpc>
              <a:buNone/>
            </a:pPr>
            <a:r>
              <a:rPr lang="ja-JP" altLang="en-US" sz="2400" b="1" dirty="0"/>
              <a:t>その他</a:t>
            </a:r>
            <a:r>
              <a:rPr lang="en-US" altLang="ja-JP" sz="2400" b="1" dirty="0"/>
              <a:t>IT</a:t>
            </a:r>
            <a:r>
              <a:rPr lang="ja-JP" altLang="en-US" sz="2400" b="1" dirty="0"/>
              <a:t>ツール以外の業務の相談も</a:t>
            </a:r>
            <a:endParaRPr lang="en-US" altLang="ja-JP" sz="2400" b="1" dirty="0"/>
          </a:p>
        </p:txBody>
      </p:sp>
      <p:sp>
        <p:nvSpPr>
          <p:cNvPr id="13" name="吹き出し: 角を丸めた四角形 12">
            <a:extLst>
              <a:ext uri="{FF2B5EF4-FFF2-40B4-BE49-F238E27FC236}">
                <a16:creationId xmlns:a16="http://schemas.microsoft.com/office/drawing/2014/main" id="{1D3014BD-F8E3-5A0B-A9C3-88FC780DE31D}"/>
              </a:ext>
            </a:extLst>
          </p:cNvPr>
          <p:cNvSpPr/>
          <p:nvPr/>
        </p:nvSpPr>
        <p:spPr>
          <a:xfrm>
            <a:off x="304054" y="4780816"/>
            <a:ext cx="4890366" cy="575372"/>
          </a:xfrm>
          <a:prstGeom prst="wedgeRoundRectCallout">
            <a:avLst>
              <a:gd name="adj1" fmla="val -6405"/>
              <a:gd name="adj2" fmla="val 124147"/>
              <a:gd name="adj3" fmla="val 16667"/>
            </a:avLst>
          </a:prstGeom>
          <a:solidFill>
            <a:srgbClr val="155F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825E84E-5F46-664F-F83C-1EC18B77F4C2}"/>
              </a:ext>
            </a:extLst>
          </p:cNvPr>
          <p:cNvSpPr txBox="1"/>
          <p:nvPr/>
        </p:nvSpPr>
        <p:spPr>
          <a:xfrm>
            <a:off x="355646" y="4907861"/>
            <a:ext cx="4810932" cy="369332"/>
          </a:xfrm>
          <a:prstGeom prst="rect">
            <a:avLst/>
          </a:prstGeom>
          <a:noFill/>
        </p:spPr>
        <p:txBody>
          <a:bodyPr wrap="none" rtlCol="0">
            <a:spAutoFit/>
          </a:bodyPr>
          <a:lstStyle/>
          <a:p>
            <a:r>
              <a:rPr kumimoji="1" lang="ja-JP" altLang="en-US" b="1" dirty="0">
                <a:solidFill>
                  <a:schemeClr val="bg1"/>
                </a:solidFill>
              </a:rPr>
              <a:t>既に</a:t>
            </a:r>
            <a:r>
              <a:rPr kumimoji="1" lang="en-US" altLang="ja-JP" b="1" dirty="0">
                <a:solidFill>
                  <a:schemeClr val="bg1"/>
                </a:solidFill>
              </a:rPr>
              <a:t>1,700</a:t>
            </a:r>
            <a:r>
              <a:rPr kumimoji="1" lang="ja-JP" altLang="en-US" b="1" dirty="0">
                <a:solidFill>
                  <a:schemeClr val="bg1"/>
                </a:solidFill>
              </a:rPr>
              <a:t>人以上の教職員が参加しています</a:t>
            </a:r>
          </a:p>
        </p:txBody>
      </p:sp>
    </p:spTree>
    <p:extLst>
      <p:ext uri="{BB962C8B-B14F-4D97-AF65-F5344CB8AC3E}">
        <p14:creationId xmlns:p14="http://schemas.microsoft.com/office/powerpoint/2010/main" val="3721487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2AEEB-0ECC-FF13-BCEC-E40AF2865717}"/>
              </a:ext>
            </a:extLst>
          </p:cNvPr>
          <p:cNvSpPr>
            <a:spLocks noGrp="1"/>
          </p:cNvSpPr>
          <p:nvPr>
            <p:ph type="title"/>
          </p:nvPr>
        </p:nvSpPr>
        <p:spPr/>
        <p:txBody>
          <a:bodyPr/>
          <a:lstStyle/>
          <a:p>
            <a:r>
              <a:rPr kumimoji="1" lang="en-US" altLang="ja-JP" dirty="0"/>
              <a:t>Zoom </a:t>
            </a:r>
            <a:r>
              <a:rPr kumimoji="1" lang="ja-JP" altLang="en-US" dirty="0"/>
              <a:t>へのサインイン</a:t>
            </a:r>
          </a:p>
        </p:txBody>
      </p:sp>
      <p:sp>
        <p:nvSpPr>
          <p:cNvPr id="4" name="日付プレースホルダー 3">
            <a:extLst>
              <a:ext uri="{FF2B5EF4-FFF2-40B4-BE49-F238E27FC236}">
                <a16:creationId xmlns:a16="http://schemas.microsoft.com/office/drawing/2014/main" id="{B43891F3-1A1B-9CFF-E57F-AEA2C661237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5BEC0BC7-57F3-0948-DA20-D11EA9251809}"/>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0F2D88E3-D8D4-E70F-6354-31627D8FEE55}"/>
              </a:ext>
            </a:extLst>
          </p:cNvPr>
          <p:cNvSpPr>
            <a:spLocks noGrp="1"/>
          </p:cNvSpPr>
          <p:nvPr>
            <p:ph type="sldNum" sz="quarter" idx="12"/>
          </p:nvPr>
        </p:nvSpPr>
        <p:spPr/>
        <p:txBody>
          <a:bodyPr/>
          <a:lstStyle/>
          <a:p>
            <a:fld id="{238D974C-B194-4AA9-B594-062E052A82EF}" type="slidenum">
              <a:rPr kumimoji="1" lang="ja-JP" altLang="en-US" smtClean="0"/>
              <a:t>6</a:t>
            </a:fld>
            <a:endParaRPr kumimoji="1" lang="ja-JP" altLang="en-US"/>
          </a:p>
        </p:txBody>
      </p:sp>
      <p:sp>
        <p:nvSpPr>
          <p:cNvPr id="7" name="四角形: 角を丸くする 6">
            <a:extLst>
              <a:ext uri="{FF2B5EF4-FFF2-40B4-BE49-F238E27FC236}">
                <a16:creationId xmlns:a16="http://schemas.microsoft.com/office/drawing/2014/main" id="{CAAD4314-1A76-D70A-6088-435C00B08336}"/>
              </a:ext>
            </a:extLst>
          </p:cNvPr>
          <p:cNvSpPr/>
          <p:nvPr/>
        </p:nvSpPr>
        <p:spPr>
          <a:xfrm>
            <a:off x="522515" y="2138673"/>
            <a:ext cx="7275285" cy="2066654"/>
          </a:xfrm>
          <a:prstGeom prst="roundRect">
            <a:avLst>
              <a:gd name="adj" fmla="val 9644"/>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55F90"/>
              </a:solidFill>
            </a:endParaRPr>
          </a:p>
        </p:txBody>
      </p:sp>
      <p:sp>
        <p:nvSpPr>
          <p:cNvPr id="8" name="コンテンツ プレースホルダー 13">
            <a:extLst>
              <a:ext uri="{FF2B5EF4-FFF2-40B4-BE49-F238E27FC236}">
                <a16:creationId xmlns:a16="http://schemas.microsoft.com/office/drawing/2014/main" id="{F559ACF0-37FF-A151-E0E8-C6FA9D00A6E5}"/>
              </a:ext>
            </a:extLst>
          </p:cNvPr>
          <p:cNvSpPr>
            <a:spLocks noGrp="1"/>
          </p:cNvSpPr>
          <p:nvPr>
            <p:ph idx="1"/>
          </p:nvPr>
        </p:nvSpPr>
        <p:spPr>
          <a:xfrm>
            <a:off x="838200" y="1251284"/>
            <a:ext cx="10515600" cy="5174716"/>
          </a:xfrm>
        </p:spPr>
        <p:txBody>
          <a:bodyPr>
            <a:normAutofit/>
          </a:bodyPr>
          <a:lstStyle/>
          <a:p>
            <a:pPr>
              <a:lnSpc>
                <a:spcPct val="150000"/>
              </a:lnSpc>
              <a:spcBef>
                <a:spcPts val="0"/>
              </a:spcBef>
            </a:pPr>
            <a:r>
              <a:rPr lang="ja-JP" altLang="en-US" sz="3200" dirty="0"/>
              <a:t>サインイン画面の入力欄は使用しない</a:t>
            </a:r>
            <a:endParaRPr lang="en-US" altLang="ja-JP" sz="3200" dirty="0"/>
          </a:p>
          <a:p>
            <a:pPr>
              <a:lnSpc>
                <a:spcPct val="150000"/>
              </a:lnSpc>
              <a:spcBef>
                <a:spcPts val="0"/>
              </a:spcBef>
            </a:pPr>
            <a:r>
              <a:rPr lang="ja-JP" altLang="en-US" sz="3200" b="1" dirty="0">
                <a:solidFill>
                  <a:srgbClr val="155F90"/>
                </a:solidFill>
              </a:rPr>
              <a:t>以下の</a:t>
            </a:r>
            <a:r>
              <a:rPr lang="en-US" altLang="ja-JP" sz="3200" b="1" dirty="0">
                <a:solidFill>
                  <a:srgbClr val="155F90"/>
                </a:solidFill>
              </a:rPr>
              <a:t>URL</a:t>
            </a:r>
            <a:r>
              <a:rPr lang="ja-JP" altLang="en-US" sz="3200" b="1" dirty="0">
                <a:solidFill>
                  <a:srgbClr val="155F90"/>
                </a:solidFill>
              </a:rPr>
              <a:t>に直接アクセス</a:t>
            </a:r>
            <a:br>
              <a:rPr lang="en-US" altLang="ja-JP" sz="3200" dirty="0"/>
            </a:br>
            <a:r>
              <a:rPr lang="en-US" altLang="ja-JP" sz="2600" dirty="0">
                <a:hlinkClick r:id="rId2"/>
              </a:rPr>
              <a:t>https://u-tokyo-ac-jp.zoom.us/profile</a:t>
            </a:r>
            <a:br>
              <a:rPr lang="en-US" altLang="ja-JP" dirty="0"/>
            </a:br>
            <a:r>
              <a:rPr lang="en-US" altLang="ja-JP" b="1" dirty="0">
                <a:solidFill>
                  <a:srgbClr val="155F90"/>
                </a:solidFill>
              </a:rPr>
              <a:t>(</a:t>
            </a:r>
            <a:r>
              <a:rPr lang="ja-JP" altLang="en-US" b="1" dirty="0">
                <a:solidFill>
                  <a:srgbClr val="155F90"/>
                </a:solidFill>
              </a:rPr>
              <a:t>この</a:t>
            </a:r>
            <a:r>
              <a:rPr lang="en-US" altLang="ja-JP" b="1" dirty="0">
                <a:solidFill>
                  <a:srgbClr val="155F90"/>
                </a:solidFill>
              </a:rPr>
              <a:t>URL</a:t>
            </a:r>
            <a:r>
              <a:rPr lang="ja-JP" altLang="en-US" b="1" dirty="0">
                <a:solidFill>
                  <a:srgbClr val="155F90"/>
                </a:solidFill>
              </a:rPr>
              <a:t>のブックマークを推奨します</a:t>
            </a:r>
            <a:r>
              <a:rPr lang="en-US" altLang="ja-JP" b="1" dirty="0">
                <a:solidFill>
                  <a:srgbClr val="155F90"/>
                </a:solidFill>
              </a:rPr>
              <a:t>)</a:t>
            </a:r>
          </a:p>
          <a:p>
            <a:pPr>
              <a:lnSpc>
                <a:spcPct val="150000"/>
              </a:lnSpc>
              <a:spcBef>
                <a:spcPts val="0"/>
              </a:spcBef>
            </a:pPr>
            <a:endParaRPr lang="en-US" altLang="ja-JP" sz="1600" dirty="0"/>
          </a:p>
          <a:p>
            <a:pPr>
              <a:lnSpc>
                <a:spcPct val="150000"/>
              </a:lnSpc>
              <a:spcBef>
                <a:spcPts val="0"/>
              </a:spcBef>
            </a:pPr>
            <a:r>
              <a:rPr lang="ja-JP" altLang="en-US" sz="3200" dirty="0"/>
              <a:t>または</a:t>
            </a:r>
            <a:r>
              <a:rPr lang="en-US" altLang="ja-JP" sz="3200" dirty="0"/>
              <a:t>SSO</a:t>
            </a:r>
            <a:r>
              <a:rPr lang="en-US" altLang="ja-JP" sz="2000" dirty="0"/>
              <a:t> </a:t>
            </a:r>
            <a:r>
              <a:rPr lang="ja-JP" altLang="en-US" sz="3200" dirty="0"/>
              <a:t>ボタンからアクセスできる</a:t>
            </a:r>
            <a:endParaRPr lang="en-US" altLang="ja-JP" sz="3200" dirty="0"/>
          </a:p>
        </p:txBody>
      </p:sp>
      <p:pic>
        <p:nvPicPr>
          <p:cNvPr id="9" name="図 8">
            <a:extLst>
              <a:ext uri="{FF2B5EF4-FFF2-40B4-BE49-F238E27FC236}">
                <a16:creationId xmlns:a16="http://schemas.microsoft.com/office/drawing/2014/main" id="{F66F5654-911E-9F02-C7FF-A13056AFCABD}"/>
              </a:ext>
            </a:extLst>
          </p:cNvPr>
          <p:cNvPicPr>
            <a:picLocks noChangeAspect="1"/>
          </p:cNvPicPr>
          <p:nvPr/>
        </p:nvPicPr>
        <p:blipFill>
          <a:blip r:embed="rId3"/>
          <a:stretch>
            <a:fillRect/>
          </a:stretch>
        </p:blipFill>
        <p:spPr>
          <a:xfrm>
            <a:off x="8610600" y="1061999"/>
            <a:ext cx="3118221" cy="5366939"/>
          </a:xfrm>
          <a:prstGeom prst="rect">
            <a:avLst/>
          </a:prstGeom>
        </p:spPr>
      </p:pic>
      <p:sp>
        <p:nvSpPr>
          <p:cNvPr id="10" name="乗算記号 9">
            <a:extLst>
              <a:ext uri="{FF2B5EF4-FFF2-40B4-BE49-F238E27FC236}">
                <a16:creationId xmlns:a16="http://schemas.microsoft.com/office/drawing/2014/main" id="{F686E99D-4EC4-8513-0E1B-E6344DDD0854}"/>
              </a:ext>
            </a:extLst>
          </p:cNvPr>
          <p:cNvSpPr/>
          <p:nvPr/>
        </p:nvSpPr>
        <p:spPr>
          <a:xfrm>
            <a:off x="7597960" y="1471200"/>
            <a:ext cx="5143500" cy="1574800"/>
          </a:xfrm>
          <a:prstGeom prst="mathMultiply">
            <a:avLst>
              <a:gd name="adj1" fmla="val 3359"/>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0851C8C2-4023-2731-F88D-A066BAD8FB33}"/>
              </a:ext>
            </a:extLst>
          </p:cNvPr>
          <p:cNvCxnSpPr>
            <a:cxnSpLocks/>
          </p:cNvCxnSpPr>
          <p:nvPr/>
        </p:nvCxnSpPr>
        <p:spPr>
          <a:xfrm>
            <a:off x="8182042" y="1794705"/>
            <a:ext cx="647608" cy="186495"/>
          </a:xfrm>
          <a:prstGeom prst="line">
            <a:avLst/>
          </a:prstGeom>
          <a:ln w="38100">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F8A9453D-26CA-25E4-2833-9C1A69E9CBB7}"/>
              </a:ext>
            </a:extLst>
          </p:cNvPr>
          <p:cNvSpPr txBox="1"/>
          <p:nvPr/>
        </p:nvSpPr>
        <p:spPr>
          <a:xfrm>
            <a:off x="7016791" y="2123035"/>
            <a:ext cx="800219" cy="461665"/>
          </a:xfrm>
          <a:prstGeom prst="rect">
            <a:avLst/>
          </a:prstGeom>
          <a:solidFill>
            <a:schemeClr val="accent6"/>
          </a:solidFill>
        </p:spPr>
        <p:txBody>
          <a:bodyPr wrap="none" rtlCol="0">
            <a:spAutoFit/>
          </a:bodyPr>
          <a:lstStyle/>
          <a:p>
            <a:r>
              <a:rPr kumimoji="1" lang="ja-JP" altLang="en-US" sz="2400" b="1" dirty="0">
                <a:solidFill>
                  <a:schemeClr val="bg1"/>
                </a:solidFill>
              </a:rPr>
              <a:t>推奨</a:t>
            </a:r>
          </a:p>
        </p:txBody>
      </p:sp>
      <p:sp>
        <p:nvSpPr>
          <p:cNvPr id="3" name="四角形: 角を丸くする 2">
            <a:extLst>
              <a:ext uri="{FF2B5EF4-FFF2-40B4-BE49-F238E27FC236}">
                <a16:creationId xmlns:a16="http://schemas.microsoft.com/office/drawing/2014/main" id="{21B10C77-2B39-23EE-5B1A-BA3D51FBA12D}"/>
              </a:ext>
            </a:extLst>
          </p:cNvPr>
          <p:cNvSpPr/>
          <p:nvPr/>
        </p:nvSpPr>
        <p:spPr>
          <a:xfrm>
            <a:off x="8788400" y="4749800"/>
            <a:ext cx="834840" cy="1046201"/>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リーフォーム: 図形 13">
            <a:extLst>
              <a:ext uri="{FF2B5EF4-FFF2-40B4-BE49-F238E27FC236}">
                <a16:creationId xmlns:a16="http://schemas.microsoft.com/office/drawing/2014/main" id="{3D933E15-F70B-BEF3-A618-01BE6A8F410E}"/>
              </a:ext>
            </a:extLst>
          </p:cNvPr>
          <p:cNvSpPr/>
          <p:nvPr/>
        </p:nvSpPr>
        <p:spPr>
          <a:xfrm>
            <a:off x="3556001" y="5019456"/>
            <a:ext cx="5143500" cy="300658"/>
          </a:xfrm>
          <a:custGeom>
            <a:avLst/>
            <a:gdLst>
              <a:gd name="connsiteX0" fmla="*/ 0 w 3200400"/>
              <a:gd name="connsiteY0" fmla="*/ 0 h 215900"/>
              <a:gd name="connsiteX1" fmla="*/ 0 w 3200400"/>
              <a:gd name="connsiteY1" fmla="*/ 215900 h 215900"/>
              <a:gd name="connsiteX2" fmla="*/ 3200400 w 3200400"/>
              <a:gd name="connsiteY2" fmla="*/ 215900 h 215900"/>
            </a:gdLst>
            <a:ahLst/>
            <a:cxnLst>
              <a:cxn ang="0">
                <a:pos x="connsiteX0" y="connsiteY0"/>
              </a:cxn>
              <a:cxn ang="0">
                <a:pos x="connsiteX1" y="connsiteY1"/>
              </a:cxn>
              <a:cxn ang="0">
                <a:pos x="connsiteX2" y="connsiteY2"/>
              </a:cxn>
            </a:cxnLst>
            <a:rect l="l" t="t" r="r" b="b"/>
            <a:pathLst>
              <a:path w="3200400" h="215900">
                <a:moveTo>
                  <a:pt x="0" y="0"/>
                </a:moveTo>
                <a:lnTo>
                  <a:pt x="0" y="215900"/>
                </a:lnTo>
                <a:lnTo>
                  <a:pt x="3200400" y="215900"/>
                </a:lnTo>
              </a:path>
            </a:pathLst>
          </a:custGeom>
          <a:noFill/>
          <a:ln w="38100">
            <a:solidFill>
              <a:srgbClr val="FF0000"/>
            </a:solidFill>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50D6C252-6150-F4EC-50E7-5A55AED6A25B}"/>
              </a:ext>
            </a:extLst>
          </p:cNvPr>
          <p:cNvCxnSpPr>
            <a:cxnSpLocks/>
          </p:cNvCxnSpPr>
          <p:nvPr/>
        </p:nvCxnSpPr>
        <p:spPr>
          <a:xfrm>
            <a:off x="2388791" y="5004829"/>
            <a:ext cx="2120864"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7497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6450382E-464C-B028-D054-2713E29E3E8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53BE5F41-9616-8797-D9E4-EA238AD13BD4}"/>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2A3E9455-8356-3BF5-0117-A9EEE5A55F45}"/>
              </a:ext>
            </a:extLst>
          </p:cNvPr>
          <p:cNvSpPr>
            <a:spLocks noGrp="1"/>
          </p:cNvSpPr>
          <p:nvPr>
            <p:ph type="sldNum" sz="quarter" idx="12"/>
          </p:nvPr>
        </p:nvSpPr>
        <p:spPr/>
        <p:txBody>
          <a:bodyPr/>
          <a:lstStyle/>
          <a:p>
            <a:fld id="{238D974C-B194-4AA9-B594-062E052A82EF}" type="slidenum">
              <a:rPr kumimoji="1" lang="ja-JP" altLang="en-US" smtClean="0"/>
              <a:t>60</a:t>
            </a:fld>
            <a:endParaRPr kumimoji="1" lang="ja-JP" altLang="en-US"/>
          </a:p>
        </p:txBody>
      </p:sp>
      <p:sp>
        <p:nvSpPr>
          <p:cNvPr id="7" name="タイトル 6">
            <a:extLst>
              <a:ext uri="{FF2B5EF4-FFF2-40B4-BE49-F238E27FC236}">
                <a16:creationId xmlns:a16="http://schemas.microsoft.com/office/drawing/2014/main" id="{014078D5-67F1-2908-FC5E-EAF1D0A7A612}"/>
              </a:ext>
            </a:extLst>
          </p:cNvPr>
          <p:cNvSpPr>
            <a:spLocks noGrp="1"/>
          </p:cNvSpPr>
          <p:nvPr>
            <p:ph type="title"/>
          </p:nvPr>
        </p:nvSpPr>
        <p:spPr/>
        <p:txBody>
          <a:bodyPr/>
          <a:lstStyle/>
          <a:p>
            <a:r>
              <a:rPr lang="ja-JP" altLang="en-US" dirty="0"/>
              <a:t>今後の最新情報の更新</a:t>
            </a:r>
          </a:p>
        </p:txBody>
      </p:sp>
      <p:sp>
        <p:nvSpPr>
          <p:cNvPr id="8" name="コンテンツ プレースホルダー 7">
            <a:extLst>
              <a:ext uri="{FF2B5EF4-FFF2-40B4-BE49-F238E27FC236}">
                <a16:creationId xmlns:a16="http://schemas.microsoft.com/office/drawing/2014/main" id="{29ADE120-42C8-4ADC-7734-F8E3AB2AB446}"/>
              </a:ext>
            </a:extLst>
          </p:cNvPr>
          <p:cNvSpPr>
            <a:spLocks noGrp="1"/>
          </p:cNvSpPr>
          <p:nvPr>
            <p:ph idx="1"/>
          </p:nvPr>
        </p:nvSpPr>
        <p:spPr/>
        <p:txBody>
          <a:bodyPr/>
          <a:lstStyle/>
          <a:p>
            <a:pPr>
              <a:lnSpc>
                <a:spcPct val="150000"/>
              </a:lnSpc>
            </a:pPr>
            <a:r>
              <a:rPr lang="ja-JP" altLang="en-US" dirty="0"/>
              <a:t>本日の説明内容は</a:t>
            </a:r>
            <a:r>
              <a:rPr lang="ja-JP" altLang="en-US" b="1" dirty="0">
                <a:solidFill>
                  <a:schemeClr val="accent6"/>
                </a:solidFill>
              </a:rPr>
              <a:t>現時点での最新情報</a:t>
            </a:r>
            <a:r>
              <a:rPr lang="ja-JP" altLang="en-US" dirty="0"/>
              <a:t>です</a:t>
            </a:r>
            <a:endParaRPr lang="en-US" altLang="ja-JP" dirty="0"/>
          </a:p>
          <a:p>
            <a:pPr>
              <a:lnSpc>
                <a:spcPct val="150000"/>
              </a:lnSpc>
            </a:pPr>
            <a:r>
              <a:rPr lang="ja-JP" altLang="en-US" dirty="0"/>
              <a:t>サービスの提供内容や設定状況は，状況に応じて</a:t>
            </a:r>
            <a:r>
              <a:rPr lang="ja-JP" altLang="en-US" b="1" dirty="0">
                <a:solidFill>
                  <a:schemeClr val="accent6"/>
                </a:solidFill>
              </a:rPr>
              <a:t>変更となる場合があります</a:t>
            </a:r>
            <a:endParaRPr lang="en-US" altLang="ja-JP" b="1" dirty="0">
              <a:solidFill>
                <a:schemeClr val="accent6"/>
              </a:solidFill>
            </a:endParaRPr>
          </a:p>
          <a:p>
            <a:pPr>
              <a:lnSpc>
                <a:spcPct val="150000"/>
              </a:lnSpc>
            </a:pPr>
            <a:r>
              <a:rPr lang="ja-JP" altLang="en-US" b="1" dirty="0">
                <a:solidFill>
                  <a:schemeClr val="accent6"/>
                </a:solidFill>
              </a:rPr>
              <a:t>最新の更新情報は </a:t>
            </a:r>
            <a:r>
              <a:rPr lang="en-US" altLang="ja-JP" b="1" dirty="0" err="1">
                <a:solidFill>
                  <a:schemeClr val="accent6"/>
                </a:solidFill>
              </a:rPr>
              <a:t>utelecon</a:t>
            </a:r>
            <a:r>
              <a:rPr lang="en-US" altLang="ja-JP" b="1" dirty="0">
                <a:solidFill>
                  <a:schemeClr val="accent6"/>
                </a:solidFill>
              </a:rPr>
              <a:t> </a:t>
            </a:r>
            <a:r>
              <a:rPr lang="ja-JP" altLang="en-US" b="1" dirty="0">
                <a:solidFill>
                  <a:schemeClr val="accent6"/>
                </a:solidFill>
              </a:rPr>
              <a:t>ポータルサイト</a:t>
            </a:r>
            <a:r>
              <a:rPr lang="ja-JP" altLang="en-US" dirty="0"/>
              <a:t>や，その他の関係ウェブサイトでお知らせします</a:t>
            </a:r>
            <a:endParaRPr lang="en-US" altLang="ja-JP" dirty="0"/>
          </a:p>
        </p:txBody>
      </p:sp>
      <p:pic>
        <p:nvPicPr>
          <p:cNvPr id="3" name="図 2">
            <a:extLst>
              <a:ext uri="{FF2B5EF4-FFF2-40B4-BE49-F238E27FC236}">
                <a16:creationId xmlns:a16="http://schemas.microsoft.com/office/drawing/2014/main" id="{76F75754-4054-25A2-47DA-49F8F9039F80}"/>
              </a:ext>
            </a:extLst>
          </p:cNvPr>
          <p:cNvPicPr>
            <a:picLocks noChangeAspect="1"/>
          </p:cNvPicPr>
          <p:nvPr/>
        </p:nvPicPr>
        <p:blipFill>
          <a:blip r:embed="rId2"/>
          <a:stretch>
            <a:fillRect/>
          </a:stretch>
        </p:blipFill>
        <p:spPr>
          <a:xfrm>
            <a:off x="6885963" y="4831053"/>
            <a:ext cx="4563087" cy="110529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364171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6110F0C5-0F07-80DD-D688-23514D672860}"/>
              </a:ext>
            </a:extLst>
          </p:cNvPr>
          <p:cNvSpPr/>
          <p:nvPr/>
        </p:nvSpPr>
        <p:spPr>
          <a:xfrm>
            <a:off x="4309109" y="5326980"/>
            <a:ext cx="2707681" cy="44196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C12AEEB-0ECC-FF13-BCEC-E40AF2865717}"/>
              </a:ext>
            </a:extLst>
          </p:cNvPr>
          <p:cNvSpPr>
            <a:spLocks noGrp="1"/>
          </p:cNvSpPr>
          <p:nvPr>
            <p:ph type="title"/>
          </p:nvPr>
        </p:nvSpPr>
        <p:spPr/>
        <p:txBody>
          <a:bodyPr/>
          <a:lstStyle/>
          <a:p>
            <a:r>
              <a:rPr kumimoji="1" lang="en-US" altLang="ja-JP" dirty="0"/>
              <a:t>Zoom </a:t>
            </a:r>
            <a:r>
              <a:rPr kumimoji="1" lang="ja-JP" altLang="en-US" dirty="0"/>
              <a:t>へのサインイン</a:t>
            </a:r>
          </a:p>
        </p:txBody>
      </p:sp>
      <p:sp>
        <p:nvSpPr>
          <p:cNvPr id="4" name="日付プレースホルダー 3">
            <a:extLst>
              <a:ext uri="{FF2B5EF4-FFF2-40B4-BE49-F238E27FC236}">
                <a16:creationId xmlns:a16="http://schemas.microsoft.com/office/drawing/2014/main" id="{B43891F3-1A1B-9CFF-E57F-AEA2C661237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5BEC0BC7-57F3-0948-DA20-D11EA9251809}"/>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0F2D88E3-D8D4-E70F-6354-31627D8FEE55}"/>
              </a:ext>
            </a:extLst>
          </p:cNvPr>
          <p:cNvSpPr>
            <a:spLocks noGrp="1"/>
          </p:cNvSpPr>
          <p:nvPr>
            <p:ph type="sldNum" sz="quarter" idx="12"/>
          </p:nvPr>
        </p:nvSpPr>
        <p:spPr/>
        <p:txBody>
          <a:bodyPr/>
          <a:lstStyle/>
          <a:p>
            <a:fld id="{238D974C-B194-4AA9-B594-062E052A82EF}" type="slidenum">
              <a:rPr kumimoji="1" lang="ja-JP" altLang="en-US" smtClean="0"/>
              <a:t>7</a:t>
            </a:fld>
            <a:endParaRPr kumimoji="1" lang="ja-JP" altLang="en-US"/>
          </a:p>
        </p:txBody>
      </p:sp>
      <p:sp>
        <p:nvSpPr>
          <p:cNvPr id="7" name="四角形: 角を丸くする 6">
            <a:extLst>
              <a:ext uri="{FF2B5EF4-FFF2-40B4-BE49-F238E27FC236}">
                <a16:creationId xmlns:a16="http://schemas.microsoft.com/office/drawing/2014/main" id="{CAAD4314-1A76-D70A-6088-435C00B08336}"/>
              </a:ext>
            </a:extLst>
          </p:cNvPr>
          <p:cNvSpPr/>
          <p:nvPr/>
        </p:nvSpPr>
        <p:spPr>
          <a:xfrm>
            <a:off x="522515" y="2138673"/>
            <a:ext cx="7275285" cy="2066654"/>
          </a:xfrm>
          <a:prstGeom prst="roundRect">
            <a:avLst>
              <a:gd name="adj" fmla="val 9644"/>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155F90"/>
              </a:solidFill>
            </a:endParaRPr>
          </a:p>
        </p:txBody>
      </p:sp>
      <p:sp>
        <p:nvSpPr>
          <p:cNvPr id="8" name="コンテンツ プレースホルダー 13">
            <a:extLst>
              <a:ext uri="{FF2B5EF4-FFF2-40B4-BE49-F238E27FC236}">
                <a16:creationId xmlns:a16="http://schemas.microsoft.com/office/drawing/2014/main" id="{F559ACF0-37FF-A151-E0E8-C6FA9D00A6E5}"/>
              </a:ext>
            </a:extLst>
          </p:cNvPr>
          <p:cNvSpPr>
            <a:spLocks noGrp="1"/>
          </p:cNvSpPr>
          <p:nvPr>
            <p:ph idx="1"/>
          </p:nvPr>
        </p:nvSpPr>
        <p:spPr>
          <a:xfrm>
            <a:off x="838200" y="1251284"/>
            <a:ext cx="10515600" cy="5174716"/>
          </a:xfrm>
        </p:spPr>
        <p:txBody>
          <a:bodyPr>
            <a:normAutofit/>
          </a:bodyPr>
          <a:lstStyle/>
          <a:p>
            <a:pPr>
              <a:lnSpc>
                <a:spcPct val="150000"/>
              </a:lnSpc>
              <a:spcBef>
                <a:spcPts val="0"/>
              </a:spcBef>
            </a:pPr>
            <a:r>
              <a:rPr lang="ja-JP" altLang="en-US" sz="3200" dirty="0"/>
              <a:t>サインイン画面の入力欄は使用しない</a:t>
            </a:r>
            <a:endParaRPr lang="en-US" altLang="ja-JP" sz="3200" dirty="0"/>
          </a:p>
          <a:p>
            <a:pPr>
              <a:lnSpc>
                <a:spcPct val="150000"/>
              </a:lnSpc>
              <a:spcBef>
                <a:spcPts val="0"/>
              </a:spcBef>
            </a:pPr>
            <a:r>
              <a:rPr lang="ja-JP" altLang="en-US" sz="3200" b="1" dirty="0">
                <a:solidFill>
                  <a:srgbClr val="155F90"/>
                </a:solidFill>
              </a:rPr>
              <a:t>以下の</a:t>
            </a:r>
            <a:r>
              <a:rPr lang="en-US" altLang="ja-JP" sz="3200" b="1" dirty="0">
                <a:solidFill>
                  <a:srgbClr val="155F90"/>
                </a:solidFill>
              </a:rPr>
              <a:t>URL</a:t>
            </a:r>
            <a:r>
              <a:rPr lang="ja-JP" altLang="en-US" sz="3200" b="1" dirty="0">
                <a:solidFill>
                  <a:srgbClr val="155F90"/>
                </a:solidFill>
              </a:rPr>
              <a:t>に直接アクセス</a:t>
            </a:r>
            <a:br>
              <a:rPr lang="en-US" altLang="ja-JP" sz="3200" dirty="0"/>
            </a:br>
            <a:r>
              <a:rPr lang="en-US" altLang="ja-JP" sz="2600" dirty="0">
                <a:hlinkClick r:id="rId3"/>
              </a:rPr>
              <a:t>https://u-tokyo-ac-jp.zoom.us/profile</a:t>
            </a:r>
            <a:br>
              <a:rPr lang="en-US" altLang="ja-JP" dirty="0"/>
            </a:br>
            <a:r>
              <a:rPr lang="en-US" altLang="ja-JP" b="1" dirty="0">
                <a:solidFill>
                  <a:srgbClr val="155F90"/>
                </a:solidFill>
              </a:rPr>
              <a:t>(</a:t>
            </a:r>
            <a:r>
              <a:rPr lang="ja-JP" altLang="en-US" b="1" dirty="0">
                <a:solidFill>
                  <a:srgbClr val="155F90"/>
                </a:solidFill>
              </a:rPr>
              <a:t>この</a:t>
            </a:r>
            <a:r>
              <a:rPr lang="en-US" altLang="ja-JP" b="1" dirty="0">
                <a:solidFill>
                  <a:srgbClr val="155F90"/>
                </a:solidFill>
              </a:rPr>
              <a:t>URL</a:t>
            </a:r>
            <a:r>
              <a:rPr lang="ja-JP" altLang="en-US" b="1" dirty="0">
                <a:solidFill>
                  <a:srgbClr val="155F90"/>
                </a:solidFill>
              </a:rPr>
              <a:t>のブックマークを推奨します</a:t>
            </a:r>
            <a:r>
              <a:rPr lang="en-US" altLang="ja-JP" b="1" dirty="0">
                <a:solidFill>
                  <a:srgbClr val="155F90"/>
                </a:solidFill>
              </a:rPr>
              <a:t>)</a:t>
            </a:r>
          </a:p>
          <a:p>
            <a:pPr>
              <a:lnSpc>
                <a:spcPct val="150000"/>
              </a:lnSpc>
              <a:spcBef>
                <a:spcPts val="0"/>
              </a:spcBef>
            </a:pPr>
            <a:endParaRPr lang="en-US" altLang="ja-JP" sz="1600" dirty="0"/>
          </a:p>
          <a:p>
            <a:pPr>
              <a:lnSpc>
                <a:spcPct val="150000"/>
              </a:lnSpc>
              <a:spcBef>
                <a:spcPts val="0"/>
              </a:spcBef>
            </a:pPr>
            <a:r>
              <a:rPr lang="ja-JP" altLang="en-US" sz="3200" dirty="0"/>
              <a:t>または</a:t>
            </a:r>
            <a:r>
              <a:rPr lang="en-US" altLang="ja-JP" sz="3200" dirty="0"/>
              <a:t>SSO</a:t>
            </a:r>
            <a:r>
              <a:rPr lang="en-US" altLang="ja-JP" sz="2000" dirty="0"/>
              <a:t> </a:t>
            </a:r>
            <a:r>
              <a:rPr lang="ja-JP" altLang="en-US" sz="3200" dirty="0"/>
              <a:t>ボタンからアクセスできる</a:t>
            </a:r>
            <a:endParaRPr lang="en-US" altLang="ja-JP" sz="3200" dirty="0"/>
          </a:p>
          <a:p>
            <a:pPr marL="457200" lvl="1" indent="0">
              <a:lnSpc>
                <a:spcPct val="150000"/>
              </a:lnSpc>
              <a:spcBef>
                <a:spcPts val="0"/>
              </a:spcBef>
              <a:buNone/>
            </a:pPr>
            <a:r>
              <a:rPr lang="ja-JP" altLang="en-US" sz="2800" dirty="0"/>
              <a:t>会社のドメインに </a:t>
            </a:r>
            <a:r>
              <a:rPr lang="en-US" altLang="ja-JP" sz="2800" b="1" dirty="0">
                <a:solidFill>
                  <a:srgbClr val="155F90"/>
                </a:solidFill>
                <a:latin typeface="Consolas" panose="020B0609020204030204" pitchFamily="49" charset="0"/>
              </a:rPr>
              <a:t>u</a:t>
            </a:r>
            <a:r>
              <a:rPr lang="en-US" altLang="ja-JP" sz="3200" b="1" dirty="0">
                <a:solidFill>
                  <a:srgbClr val="155F90"/>
                </a:solidFill>
                <a:latin typeface="Consolas" panose="020B0609020204030204" pitchFamily="49" charset="0"/>
              </a:rPr>
              <a:t>-</a:t>
            </a:r>
            <a:r>
              <a:rPr lang="en-US" altLang="ja-JP" sz="2800" b="1" dirty="0" err="1">
                <a:solidFill>
                  <a:srgbClr val="155F90"/>
                </a:solidFill>
                <a:latin typeface="Consolas" panose="020B0609020204030204" pitchFamily="49" charset="0"/>
              </a:rPr>
              <a:t>tokyo</a:t>
            </a:r>
            <a:r>
              <a:rPr lang="en-US" altLang="ja-JP" sz="2800" b="1" dirty="0">
                <a:solidFill>
                  <a:srgbClr val="FF0000"/>
                </a:solidFill>
                <a:latin typeface="Consolas" panose="020B0609020204030204" pitchFamily="49" charset="0"/>
              </a:rPr>
              <a:t>-</a:t>
            </a:r>
            <a:r>
              <a:rPr lang="en-US" altLang="ja-JP" sz="2800" b="1" dirty="0">
                <a:solidFill>
                  <a:srgbClr val="155F90"/>
                </a:solidFill>
                <a:latin typeface="Consolas" panose="020B0609020204030204" pitchFamily="49" charset="0"/>
              </a:rPr>
              <a:t>ac</a:t>
            </a:r>
            <a:r>
              <a:rPr lang="en-US" altLang="ja-JP" sz="3200" b="1" dirty="0">
                <a:solidFill>
                  <a:srgbClr val="FF0000"/>
                </a:solidFill>
                <a:latin typeface="Consolas" panose="020B0609020204030204" pitchFamily="49" charset="0"/>
              </a:rPr>
              <a:t>-</a:t>
            </a:r>
            <a:r>
              <a:rPr lang="en-US" altLang="ja-JP" sz="2800" b="1" dirty="0" err="1">
                <a:solidFill>
                  <a:srgbClr val="155F90"/>
                </a:solidFill>
                <a:latin typeface="Consolas" panose="020B0609020204030204" pitchFamily="49" charset="0"/>
              </a:rPr>
              <a:t>jp</a:t>
            </a:r>
            <a:r>
              <a:rPr lang="en-US" altLang="ja-JP" sz="2800" dirty="0"/>
              <a:t> </a:t>
            </a:r>
            <a:r>
              <a:rPr lang="ja-JP" altLang="en-US" sz="2800" dirty="0"/>
              <a:t>を入力</a:t>
            </a:r>
            <a:endParaRPr lang="en-US" altLang="ja-JP" sz="2800" dirty="0"/>
          </a:p>
        </p:txBody>
      </p:sp>
      <p:sp>
        <p:nvSpPr>
          <p:cNvPr id="12" name="テキスト ボックス 11">
            <a:extLst>
              <a:ext uri="{FF2B5EF4-FFF2-40B4-BE49-F238E27FC236}">
                <a16:creationId xmlns:a16="http://schemas.microsoft.com/office/drawing/2014/main" id="{F8A9453D-26CA-25E4-2833-9C1A69E9CBB7}"/>
              </a:ext>
            </a:extLst>
          </p:cNvPr>
          <p:cNvSpPr txBox="1"/>
          <p:nvPr/>
        </p:nvSpPr>
        <p:spPr>
          <a:xfrm>
            <a:off x="7016791" y="2123035"/>
            <a:ext cx="800219" cy="461665"/>
          </a:xfrm>
          <a:prstGeom prst="rect">
            <a:avLst/>
          </a:prstGeom>
          <a:solidFill>
            <a:schemeClr val="accent6"/>
          </a:solidFill>
        </p:spPr>
        <p:txBody>
          <a:bodyPr wrap="none" rtlCol="0">
            <a:spAutoFit/>
          </a:bodyPr>
          <a:lstStyle/>
          <a:p>
            <a:r>
              <a:rPr kumimoji="1" lang="ja-JP" altLang="en-US" sz="2400" b="1" dirty="0">
                <a:solidFill>
                  <a:schemeClr val="bg1"/>
                </a:solidFill>
              </a:rPr>
              <a:t>推奨</a:t>
            </a:r>
          </a:p>
        </p:txBody>
      </p:sp>
      <p:pic>
        <p:nvPicPr>
          <p:cNvPr id="16" name="図 15" descr="グラフィカル ユーザー インターフェイス, テキスト, アプリケーション, チャットまたはテキスト メッセージ&#10;&#10;自動的に生成された説明">
            <a:extLst>
              <a:ext uri="{FF2B5EF4-FFF2-40B4-BE49-F238E27FC236}">
                <a16:creationId xmlns:a16="http://schemas.microsoft.com/office/drawing/2014/main" id="{387B9199-194F-3E29-D8A2-4C7BEE524977}"/>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277251" y="2105283"/>
            <a:ext cx="3724249" cy="3273598"/>
          </a:xfrm>
          <a:prstGeom prst="rect">
            <a:avLst/>
          </a:prstGeom>
        </p:spPr>
      </p:pic>
      <p:sp>
        <p:nvSpPr>
          <p:cNvPr id="17" name="四角形: 角を丸くする 16">
            <a:extLst>
              <a:ext uri="{FF2B5EF4-FFF2-40B4-BE49-F238E27FC236}">
                <a16:creationId xmlns:a16="http://schemas.microsoft.com/office/drawing/2014/main" id="{1735D649-4F33-4DF8-6B32-1D50F3D2FCC0}"/>
              </a:ext>
            </a:extLst>
          </p:cNvPr>
          <p:cNvSpPr/>
          <p:nvPr/>
        </p:nvSpPr>
        <p:spPr>
          <a:xfrm>
            <a:off x="8410575" y="3286890"/>
            <a:ext cx="1543050" cy="69060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A1E8E838-84EE-4E4C-545D-A912FCE8C5F9}"/>
              </a:ext>
            </a:extLst>
          </p:cNvPr>
          <p:cNvSpPr txBox="1"/>
          <p:nvPr/>
        </p:nvSpPr>
        <p:spPr>
          <a:xfrm>
            <a:off x="7681685" y="5876878"/>
            <a:ext cx="3987800" cy="369332"/>
          </a:xfrm>
          <a:prstGeom prst="rect">
            <a:avLst/>
          </a:prstGeom>
          <a:noFill/>
        </p:spPr>
        <p:txBody>
          <a:bodyPr wrap="square">
            <a:spAutoFit/>
          </a:bodyPr>
          <a:lstStyle/>
          <a:p>
            <a:r>
              <a:rPr lang="ja-JP" altLang="en-US" b="0" i="0" dirty="0">
                <a:solidFill>
                  <a:srgbClr val="FF0000"/>
                </a:solidFill>
                <a:effectLst/>
                <a:latin typeface="Open Sans Variable"/>
              </a:rPr>
              <a:t>ピリオドでなくハイフンなので注意</a:t>
            </a:r>
            <a:endParaRPr lang="ja-JP" altLang="en-US" dirty="0">
              <a:solidFill>
                <a:srgbClr val="FF0000"/>
              </a:solidFill>
            </a:endParaRPr>
          </a:p>
        </p:txBody>
      </p:sp>
      <p:sp>
        <p:nvSpPr>
          <p:cNvPr id="22" name="フリーフォーム: 図形 21">
            <a:extLst>
              <a:ext uri="{FF2B5EF4-FFF2-40B4-BE49-F238E27FC236}">
                <a16:creationId xmlns:a16="http://schemas.microsoft.com/office/drawing/2014/main" id="{2D6ACC2D-7388-3BA5-BD4F-C7E80427C419}"/>
              </a:ext>
            </a:extLst>
          </p:cNvPr>
          <p:cNvSpPr/>
          <p:nvPr/>
        </p:nvSpPr>
        <p:spPr>
          <a:xfrm>
            <a:off x="6972300" y="4004669"/>
            <a:ext cx="1739900" cy="1354731"/>
          </a:xfrm>
          <a:custGeom>
            <a:avLst/>
            <a:gdLst>
              <a:gd name="connsiteX0" fmla="*/ 0 w 1663700"/>
              <a:gd name="connsiteY0" fmla="*/ 1295400 h 1295400"/>
              <a:gd name="connsiteX1" fmla="*/ 241300 w 1663700"/>
              <a:gd name="connsiteY1" fmla="*/ 1054100 h 1295400"/>
              <a:gd name="connsiteX2" fmla="*/ 1333500 w 1663700"/>
              <a:gd name="connsiteY2" fmla="*/ 1054100 h 1295400"/>
              <a:gd name="connsiteX3" fmla="*/ 1333500 w 1663700"/>
              <a:gd name="connsiteY3" fmla="*/ 330200 h 1295400"/>
              <a:gd name="connsiteX4" fmla="*/ 1663700 w 1663700"/>
              <a:gd name="connsiteY4" fmla="*/ 0 h 129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700" h="1295400">
                <a:moveTo>
                  <a:pt x="0" y="1295400"/>
                </a:moveTo>
                <a:lnTo>
                  <a:pt x="241300" y="1054100"/>
                </a:lnTo>
                <a:lnTo>
                  <a:pt x="1333500" y="1054100"/>
                </a:lnTo>
                <a:lnTo>
                  <a:pt x="1333500" y="330200"/>
                </a:lnTo>
                <a:lnTo>
                  <a:pt x="1663700" y="0"/>
                </a:lnTo>
              </a:path>
            </a:pathLst>
          </a:custGeom>
          <a:noFill/>
          <a:ln w="38100">
            <a:solidFill>
              <a:srgbClr val="FF0000"/>
            </a:solidFill>
            <a:headEnd type="none" w="med" len="med"/>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B2B61A32-862D-8E9D-646A-B154295D07A6}"/>
              </a:ext>
            </a:extLst>
          </p:cNvPr>
          <p:cNvSpPr txBox="1"/>
          <p:nvPr/>
        </p:nvSpPr>
        <p:spPr>
          <a:xfrm>
            <a:off x="1324599" y="5824700"/>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spTree>
    <p:extLst>
      <p:ext uri="{BB962C8B-B14F-4D97-AF65-F5344CB8AC3E}">
        <p14:creationId xmlns:p14="http://schemas.microsoft.com/office/powerpoint/2010/main" val="2076077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2AEEB-0ECC-FF13-BCEC-E40AF2865717}"/>
              </a:ext>
            </a:extLst>
          </p:cNvPr>
          <p:cNvSpPr>
            <a:spLocks noGrp="1"/>
          </p:cNvSpPr>
          <p:nvPr>
            <p:ph type="title"/>
          </p:nvPr>
        </p:nvSpPr>
        <p:spPr/>
        <p:txBody>
          <a:bodyPr/>
          <a:lstStyle/>
          <a:p>
            <a:r>
              <a:rPr kumimoji="1" lang="en-US" altLang="ja-JP" dirty="0"/>
              <a:t>Zoom </a:t>
            </a:r>
            <a:r>
              <a:rPr kumimoji="1" lang="ja-JP" altLang="en-US" dirty="0"/>
              <a:t>利用のポイント</a:t>
            </a:r>
          </a:p>
        </p:txBody>
      </p:sp>
      <p:sp>
        <p:nvSpPr>
          <p:cNvPr id="4" name="日付プレースホルダー 3">
            <a:extLst>
              <a:ext uri="{FF2B5EF4-FFF2-40B4-BE49-F238E27FC236}">
                <a16:creationId xmlns:a16="http://schemas.microsoft.com/office/drawing/2014/main" id="{B43891F3-1A1B-9CFF-E57F-AEA2C661237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5BEC0BC7-57F3-0948-DA20-D11EA9251809}"/>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0F2D88E3-D8D4-E70F-6354-31627D8FEE55}"/>
              </a:ext>
            </a:extLst>
          </p:cNvPr>
          <p:cNvSpPr>
            <a:spLocks noGrp="1"/>
          </p:cNvSpPr>
          <p:nvPr>
            <p:ph type="sldNum" sz="quarter" idx="12"/>
          </p:nvPr>
        </p:nvSpPr>
        <p:spPr/>
        <p:txBody>
          <a:bodyPr/>
          <a:lstStyle/>
          <a:p>
            <a:fld id="{238D974C-B194-4AA9-B594-062E052A82EF}" type="slidenum">
              <a:rPr kumimoji="1" lang="ja-JP" altLang="en-US" smtClean="0"/>
              <a:t>8</a:t>
            </a:fld>
            <a:endParaRPr kumimoji="1" lang="ja-JP" altLang="en-US"/>
          </a:p>
        </p:txBody>
      </p:sp>
      <p:sp>
        <p:nvSpPr>
          <p:cNvPr id="8" name="コンテンツ プレースホルダー 13">
            <a:extLst>
              <a:ext uri="{FF2B5EF4-FFF2-40B4-BE49-F238E27FC236}">
                <a16:creationId xmlns:a16="http://schemas.microsoft.com/office/drawing/2014/main" id="{F559ACF0-37FF-A151-E0E8-C6FA9D00A6E5}"/>
              </a:ext>
            </a:extLst>
          </p:cNvPr>
          <p:cNvSpPr>
            <a:spLocks noGrp="1"/>
          </p:cNvSpPr>
          <p:nvPr>
            <p:ph idx="1"/>
          </p:nvPr>
        </p:nvSpPr>
        <p:spPr>
          <a:xfrm>
            <a:off x="838200" y="1251284"/>
            <a:ext cx="10515600" cy="5174716"/>
          </a:xfrm>
        </p:spPr>
        <p:txBody>
          <a:bodyPr>
            <a:normAutofit fontScale="92500"/>
          </a:bodyPr>
          <a:lstStyle/>
          <a:p>
            <a:pPr>
              <a:lnSpc>
                <a:spcPct val="150000"/>
              </a:lnSpc>
              <a:spcBef>
                <a:spcPts val="0"/>
              </a:spcBef>
            </a:pPr>
            <a:r>
              <a:rPr lang="ja-JP" altLang="en-US" sz="3200" dirty="0"/>
              <a:t>基本的な使い方は通常の</a:t>
            </a:r>
            <a:r>
              <a:rPr lang="en-US" altLang="ja-JP" sz="3200" dirty="0"/>
              <a:t>Zoom</a:t>
            </a:r>
            <a:r>
              <a:rPr lang="ja-JP" altLang="en-US" sz="3200" dirty="0"/>
              <a:t>と同じ</a:t>
            </a:r>
            <a:endParaRPr lang="en-US" altLang="ja-JP" sz="3200" dirty="0"/>
          </a:p>
          <a:p>
            <a:pPr>
              <a:lnSpc>
                <a:spcPct val="150000"/>
              </a:lnSpc>
              <a:spcBef>
                <a:spcPts val="0"/>
              </a:spcBef>
            </a:pPr>
            <a:r>
              <a:rPr lang="ja-JP" altLang="en-US" sz="3200" b="1" dirty="0">
                <a:solidFill>
                  <a:srgbClr val="155F90"/>
                </a:solidFill>
              </a:rPr>
              <a:t>代替ホストを指定</a:t>
            </a:r>
            <a:r>
              <a:rPr lang="ja-JP" altLang="en-US" sz="3200" dirty="0"/>
              <a:t>するときは </a:t>
            </a:r>
            <a:r>
              <a:rPr lang="en-US" altLang="ja-JP" sz="3200" b="1" dirty="0" err="1">
                <a:solidFill>
                  <a:srgbClr val="155F90"/>
                </a:solidFill>
              </a:rPr>
              <a:t>UTokyo</a:t>
            </a:r>
            <a:r>
              <a:rPr lang="en-US" altLang="ja-JP" sz="3200" b="1" dirty="0">
                <a:solidFill>
                  <a:srgbClr val="155F90"/>
                </a:solidFill>
              </a:rPr>
              <a:t> Account</a:t>
            </a:r>
            <a:r>
              <a:rPr lang="en-US" altLang="ja-JP" sz="3200" dirty="0"/>
              <a:t> </a:t>
            </a:r>
            <a:r>
              <a:rPr lang="ja-JP" altLang="en-US" sz="3200" dirty="0"/>
              <a:t>を使う</a:t>
            </a:r>
            <a:endParaRPr lang="en-US" altLang="ja-JP" sz="3200" dirty="0"/>
          </a:p>
          <a:p>
            <a:pPr>
              <a:lnSpc>
                <a:spcPct val="150000"/>
              </a:lnSpc>
              <a:spcBef>
                <a:spcPts val="0"/>
              </a:spcBef>
            </a:pPr>
            <a:endParaRPr lang="en-US" altLang="ja-JP" sz="3200" dirty="0"/>
          </a:p>
          <a:p>
            <a:pPr>
              <a:lnSpc>
                <a:spcPct val="150000"/>
              </a:lnSpc>
              <a:spcBef>
                <a:spcPts val="0"/>
              </a:spcBef>
            </a:pPr>
            <a:endParaRPr lang="en-US" altLang="ja-JP" sz="3200" dirty="0"/>
          </a:p>
          <a:p>
            <a:pPr>
              <a:lnSpc>
                <a:spcPct val="150000"/>
              </a:lnSpc>
              <a:spcBef>
                <a:spcPts val="0"/>
              </a:spcBef>
            </a:pPr>
            <a:r>
              <a:rPr lang="ja-JP" altLang="en-US" sz="3200" dirty="0"/>
              <a:t>組織内に限定した会議の設定は東大では一般的でない</a:t>
            </a:r>
            <a:endParaRPr lang="en-US" altLang="ja-JP" sz="3200" dirty="0"/>
          </a:p>
          <a:p>
            <a:pPr lvl="1">
              <a:lnSpc>
                <a:spcPct val="150000"/>
              </a:lnSpc>
              <a:spcBef>
                <a:spcPts val="0"/>
              </a:spcBef>
            </a:pPr>
            <a:r>
              <a:rPr lang="ja-JP" altLang="en-US" sz="2800" dirty="0"/>
              <a:t>学生はしばしばサインインせずにオンライン授業に参加する</a:t>
            </a:r>
            <a:endParaRPr lang="en-US" altLang="ja-JP" sz="2800" dirty="0"/>
          </a:p>
          <a:p>
            <a:pPr lvl="1">
              <a:lnSpc>
                <a:spcPct val="150000"/>
              </a:lnSpc>
              <a:spcBef>
                <a:spcPts val="0"/>
              </a:spcBef>
            </a:pPr>
            <a:r>
              <a:rPr lang="ja-JP" altLang="en-US" sz="2800" dirty="0"/>
              <a:t>そのため，</a:t>
            </a:r>
            <a:r>
              <a:rPr lang="en-US" altLang="ja-JP" sz="2800" b="1" dirty="0">
                <a:solidFill>
                  <a:srgbClr val="155F90"/>
                </a:solidFill>
                <a:hlinkClick r:id="rId3"/>
              </a:rPr>
              <a:t>Zoom</a:t>
            </a:r>
            <a:r>
              <a:rPr lang="ja-JP" altLang="en-US" sz="2800" b="1" dirty="0">
                <a:solidFill>
                  <a:srgbClr val="155F90"/>
                </a:solidFill>
                <a:hlinkClick r:id="rId3"/>
              </a:rPr>
              <a:t>情報の共有展開時には注意が必要</a:t>
            </a:r>
            <a:endParaRPr lang="en-US" altLang="ja-JP" sz="2800" b="1" dirty="0">
              <a:solidFill>
                <a:srgbClr val="155F90"/>
              </a:solidFill>
            </a:endParaRPr>
          </a:p>
        </p:txBody>
      </p:sp>
      <p:cxnSp>
        <p:nvCxnSpPr>
          <p:cNvPr id="3" name="直線コネクタ 2">
            <a:extLst>
              <a:ext uri="{FF2B5EF4-FFF2-40B4-BE49-F238E27FC236}">
                <a16:creationId xmlns:a16="http://schemas.microsoft.com/office/drawing/2014/main" id="{2062DC05-BE44-652E-6B6E-CF456599F62D}"/>
              </a:ext>
            </a:extLst>
          </p:cNvPr>
          <p:cNvCxnSpPr>
            <a:cxnSpLocks/>
          </p:cNvCxnSpPr>
          <p:nvPr/>
        </p:nvCxnSpPr>
        <p:spPr>
          <a:xfrm>
            <a:off x="6247125" y="2540660"/>
            <a:ext cx="3268350" cy="0"/>
          </a:xfrm>
          <a:prstGeom prst="line">
            <a:avLst/>
          </a:prstGeom>
          <a:ln w="38100">
            <a:solidFill>
              <a:srgbClr val="FAC810"/>
            </a:solidFill>
          </a:ln>
        </p:spPr>
        <p:style>
          <a:lnRef idx="2">
            <a:schemeClr val="accent1"/>
          </a:lnRef>
          <a:fillRef idx="0">
            <a:schemeClr val="accent1"/>
          </a:fillRef>
          <a:effectRef idx="1">
            <a:schemeClr val="accent1"/>
          </a:effectRef>
          <a:fontRef idx="minor">
            <a:schemeClr val="tx1"/>
          </a:fontRef>
        </p:style>
      </p:cxnSp>
      <p:sp>
        <p:nvSpPr>
          <p:cNvPr id="9" name="テキスト ボックス 8">
            <a:extLst>
              <a:ext uri="{FF2B5EF4-FFF2-40B4-BE49-F238E27FC236}">
                <a16:creationId xmlns:a16="http://schemas.microsoft.com/office/drawing/2014/main" id="{BCCEDC06-E5E0-1C21-A37E-A6296B19ABC0}"/>
              </a:ext>
            </a:extLst>
          </p:cNvPr>
          <p:cNvSpPr txBox="1"/>
          <p:nvPr/>
        </p:nvSpPr>
        <p:spPr>
          <a:xfrm>
            <a:off x="6139542" y="2597834"/>
            <a:ext cx="5890918" cy="400110"/>
          </a:xfrm>
          <a:prstGeom prst="rect">
            <a:avLst/>
          </a:prstGeom>
          <a:noFill/>
        </p:spPr>
        <p:txBody>
          <a:bodyPr wrap="square">
            <a:spAutoFit/>
          </a:bodyPr>
          <a:lstStyle/>
          <a:p>
            <a:pPr algn="ctr"/>
            <a:r>
              <a:rPr lang="ja-JP" altLang="en-US" sz="2000" b="1" dirty="0">
                <a:solidFill>
                  <a:srgbClr val="FFC000"/>
                </a:solidFill>
              </a:rPr>
              <a:t>10桁の数字 </a:t>
            </a:r>
            <a:r>
              <a:rPr lang="en-US" altLang="ja-JP" sz="2000" b="1" dirty="0">
                <a:solidFill>
                  <a:srgbClr val="FFC000"/>
                </a:solidFill>
              </a:rPr>
              <a:t>+ “@utac.u-tokyo.ac.jp”</a:t>
            </a:r>
            <a:endParaRPr lang="en-US" altLang="ja-JP" sz="2000" b="1" dirty="0">
              <a:solidFill>
                <a:srgbClr val="FFC000"/>
              </a:solidFill>
              <a:cs typeface="Courier New" panose="02070309020205020404" pitchFamily="49" charset="0"/>
            </a:endParaRPr>
          </a:p>
        </p:txBody>
      </p:sp>
      <p:pic>
        <p:nvPicPr>
          <p:cNvPr id="11" name="図 10">
            <a:extLst>
              <a:ext uri="{FF2B5EF4-FFF2-40B4-BE49-F238E27FC236}">
                <a16:creationId xmlns:a16="http://schemas.microsoft.com/office/drawing/2014/main" id="{172DC8D6-11CD-3957-06BB-7BE938498CC7}"/>
              </a:ext>
            </a:extLst>
          </p:cNvPr>
          <p:cNvPicPr>
            <a:picLocks noChangeAspect="1"/>
          </p:cNvPicPr>
          <p:nvPr/>
        </p:nvPicPr>
        <p:blipFill>
          <a:blip r:embed="rId4"/>
          <a:stretch>
            <a:fillRect/>
          </a:stretch>
        </p:blipFill>
        <p:spPr>
          <a:xfrm>
            <a:off x="1485543" y="2598146"/>
            <a:ext cx="5106113" cy="1295581"/>
          </a:xfrm>
          <a:prstGeom prst="rect">
            <a:avLst/>
          </a:prstGeom>
        </p:spPr>
      </p:pic>
    </p:spTree>
    <p:extLst>
      <p:ext uri="{BB962C8B-B14F-4D97-AF65-F5344CB8AC3E}">
        <p14:creationId xmlns:p14="http://schemas.microsoft.com/office/powerpoint/2010/main" val="4062808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02BDDDC8-EC90-BDE7-A852-EFDD94D0E4FF}"/>
              </a:ext>
            </a:extLst>
          </p:cNvPr>
          <p:cNvSpPr/>
          <p:nvPr/>
        </p:nvSpPr>
        <p:spPr>
          <a:xfrm>
            <a:off x="800100" y="4039959"/>
            <a:ext cx="9519557" cy="1555301"/>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C12AEEB-0ECC-FF13-BCEC-E40AF2865717}"/>
              </a:ext>
            </a:extLst>
          </p:cNvPr>
          <p:cNvSpPr>
            <a:spLocks noGrp="1"/>
          </p:cNvSpPr>
          <p:nvPr>
            <p:ph type="title"/>
          </p:nvPr>
        </p:nvSpPr>
        <p:spPr/>
        <p:txBody>
          <a:bodyPr/>
          <a:lstStyle/>
          <a:p>
            <a:r>
              <a:rPr kumimoji="1" lang="en-US" altLang="ja-JP" dirty="0"/>
              <a:t>Zoom </a:t>
            </a:r>
            <a:r>
              <a:rPr kumimoji="1" lang="ja-JP" altLang="en-US" dirty="0"/>
              <a:t>利用のポイント</a:t>
            </a:r>
          </a:p>
        </p:txBody>
      </p:sp>
      <p:sp>
        <p:nvSpPr>
          <p:cNvPr id="4" name="日付プレースホルダー 3">
            <a:extLst>
              <a:ext uri="{FF2B5EF4-FFF2-40B4-BE49-F238E27FC236}">
                <a16:creationId xmlns:a16="http://schemas.microsoft.com/office/drawing/2014/main" id="{B43891F3-1A1B-9CFF-E57F-AEA2C661237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5BEC0BC7-57F3-0948-DA20-D11EA9251809}"/>
              </a:ext>
            </a:extLst>
          </p:cNvPr>
          <p:cNvSpPr>
            <a:spLocks noGrp="1"/>
          </p:cNvSpPr>
          <p:nvPr>
            <p:ph type="ftr" sz="quarter" idx="11"/>
          </p:nvPr>
        </p:nvSpPr>
        <p:spPr/>
        <p:txBody>
          <a:bodyPr/>
          <a:lstStyle/>
          <a:p>
            <a:r>
              <a:rPr kumimoji="1" lang="fr-FR" altLang="ja-JP"/>
              <a:t>2024 A Semester utelecon Information Session Part II</a:t>
            </a:r>
            <a:endParaRPr kumimoji="1" lang="ja-JP" altLang="en-US" dirty="0"/>
          </a:p>
        </p:txBody>
      </p:sp>
      <p:sp>
        <p:nvSpPr>
          <p:cNvPr id="6" name="スライド番号プレースホルダー 5">
            <a:extLst>
              <a:ext uri="{FF2B5EF4-FFF2-40B4-BE49-F238E27FC236}">
                <a16:creationId xmlns:a16="http://schemas.microsoft.com/office/drawing/2014/main" id="{0F2D88E3-D8D4-E70F-6354-31627D8FEE55}"/>
              </a:ext>
            </a:extLst>
          </p:cNvPr>
          <p:cNvSpPr>
            <a:spLocks noGrp="1"/>
          </p:cNvSpPr>
          <p:nvPr>
            <p:ph type="sldNum" sz="quarter" idx="12"/>
          </p:nvPr>
        </p:nvSpPr>
        <p:spPr/>
        <p:txBody>
          <a:bodyPr/>
          <a:lstStyle/>
          <a:p>
            <a:fld id="{238D974C-B194-4AA9-B594-062E052A82EF}" type="slidenum">
              <a:rPr kumimoji="1" lang="ja-JP" altLang="en-US" smtClean="0"/>
              <a:t>9</a:t>
            </a:fld>
            <a:endParaRPr kumimoji="1" lang="ja-JP" altLang="en-US"/>
          </a:p>
        </p:txBody>
      </p:sp>
      <p:sp>
        <p:nvSpPr>
          <p:cNvPr id="8" name="コンテンツ プレースホルダー 13">
            <a:extLst>
              <a:ext uri="{FF2B5EF4-FFF2-40B4-BE49-F238E27FC236}">
                <a16:creationId xmlns:a16="http://schemas.microsoft.com/office/drawing/2014/main" id="{F559ACF0-37FF-A151-E0E8-C6FA9D00A6E5}"/>
              </a:ext>
            </a:extLst>
          </p:cNvPr>
          <p:cNvSpPr>
            <a:spLocks noGrp="1"/>
          </p:cNvSpPr>
          <p:nvPr>
            <p:ph idx="1"/>
          </p:nvPr>
        </p:nvSpPr>
        <p:spPr>
          <a:xfrm>
            <a:off x="838200" y="1251284"/>
            <a:ext cx="10515600" cy="5174716"/>
          </a:xfrm>
        </p:spPr>
        <p:txBody>
          <a:bodyPr>
            <a:normAutofit/>
          </a:bodyPr>
          <a:lstStyle/>
          <a:p>
            <a:pPr>
              <a:lnSpc>
                <a:spcPct val="150000"/>
              </a:lnSpc>
              <a:spcBef>
                <a:spcPts val="0"/>
              </a:spcBef>
            </a:pPr>
            <a:r>
              <a:rPr lang="ja-JP" altLang="en-US" dirty="0"/>
              <a:t>以下の場合には個別の事前設定が必要</a:t>
            </a:r>
            <a:endParaRPr lang="en-US" altLang="ja-JP" dirty="0"/>
          </a:p>
          <a:p>
            <a:pPr lvl="1">
              <a:lnSpc>
                <a:spcPct val="150000"/>
              </a:lnSpc>
              <a:spcBef>
                <a:spcPts val="0"/>
              </a:spcBef>
            </a:pPr>
            <a:r>
              <a:rPr lang="ja-JP" altLang="en-US" sz="2800" dirty="0"/>
              <a:t>参加者が</a:t>
            </a:r>
            <a:r>
              <a:rPr lang="en-US" altLang="ja-JP" sz="2800" dirty="0"/>
              <a:t>300</a:t>
            </a:r>
            <a:r>
              <a:rPr lang="ja-JP" altLang="en-US" sz="2800" dirty="0"/>
              <a:t>名を超えるオンライン会議を開催するとき</a:t>
            </a:r>
            <a:endParaRPr lang="en-US" altLang="ja-JP" sz="2800" dirty="0"/>
          </a:p>
          <a:p>
            <a:pPr lvl="1">
              <a:lnSpc>
                <a:spcPct val="150000"/>
              </a:lnSpc>
              <a:spcBef>
                <a:spcPts val="0"/>
              </a:spcBef>
            </a:pPr>
            <a:r>
              <a:rPr lang="ja-JP" altLang="en-US" sz="2800" dirty="0"/>
              <a:t>ウェビナーを開催するとき</a:t>
            </a:r>
            <a:endParaRPr lang="en-US" altLang="ja-JP" sz="2800" dirty="0"/>
          </a:p>
          <a:p>
            <a:pPr marL="457200" lvl="1" indent="0">
              <a:lnSpc>
                <a:spcPct val="150000"/>
              </a:lnSpc>
              <a:spcBef>
                <a:spcPts val="0"/>
              </a:spcBef>
              <a:buNone/>
            </a:pPr>
            <a:r>
              <a:rPr lang="ja-JP" altLang="en-US" sz="2800" dirty="0"/>
              <a:t>→ あらかじめ</a:t>
            </a:r>
            <a:r>
              <a:rPr lang="ja-JP" altLang="en-US" sz="2800" dirty="0">
                <a:hlinkClick r:id="rId3"/>
              </a:rPr>
              <a:t>ライセンス追加フォーム</a:t>
            </a:r>
            <a:r>
              <a:rPr lang="ja-JP" altLang="en-US" sz="2800" dirty="0"/>
              <a:t>から申請してください</a:t>
            </a:r>
            <a:endParaRPr lang="en-US" altLang="ja-JP" sz="2800" dirty="0"/>
          </a:p>
          <a:p>
            <a:pPr marL="457200" lvl="1" indent="0">
              <a:lnSpc>
                <a:spcPct val="150000"/>
              </a:lnSpc>
              <a:spcBef>
                <a:spcPts val="0"/>
              </a:spcBef>
              <a:buNone/>
            </a:pPr>
            <a:endParaRPr lang="en-US" altLang="ja-JP" sz="1400" dirty="0"/>
          </a:p>
          <a:p>
            <a:pPr>
              <a:lnSpc>
                <a:spcPct val="150000"/>
              </a:lnSpc>
              <a:spcBef>
                <a:spcPts val="0"/>
              </a:spcBef>
            </a:pPr>
            <a:r>
              <a:rPr lang="ja-JP" altLang="en-US" b="1" dirty="0">
                <a:solidFill>
                  <a:srgbClr val="FF0000"/>
                </a:solidFill>
              </a:rPr>
              <a:t> 不要になったレコーディングは削除してください！</a:t>
            </a:r>
            <a:endParaRPr lang="en-US" altLang="ja-JP" b="1" dirty="0">
              <a:solidFill>
                <a:srgbClr val="FF0000"/>
              </a:solidFill>
            </a:endParaRPr>
          </a:p>
          <a:p>
            <a:pPr lvl="1">
              <a:lnSpc>
                <a:spcPct val="150000"/>
              </a:lnSpc>
              <a:spcBef>
                <a:spcPts val="0"/>
              </a:spcBef>
            </a:pPr>
            <a:r>
              <a:rPr lang="ja-JP" altLang="en-US" sz="2800" dirty="0"/>
              <a:t>大学全体の容量の上限には限りがあります</a:t>
            </a:r>
            <a:endParaRPr lang="en-US" altLang="ja-JP" sz="2800" dirty="0"/>
          </a:p>
        </p:txBody>
      </p:sp>
    </p:spTree>
    <p:extLst>
      <p:ext uri="{BB962C8B-B14F-4D97-AF65-F5344CB8AC3E}">
        <p14:creationId xmlns:p14="http://schemas.microsoft.com/office/powerpoint/2010/main" val="1871126053"/>
      </p:ext>
    </p:extLst>
  </p:cSld>
  <p:clrMapOvr>
    <a:masterClrMapping/>
  </p:clrMapOvr>
</p:sld>
</file>

<file path=ppt/theme/theme1.xml><?xml version="1.0" encoding="utf-8"?>
<a:theme xmlns:a="http://schemas.openxmlformats.org/drawingml/2006/main" name="Office テーマ">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334cf2e0-0245-4f40-82a3-a831e5e7775a" xsi:nil="true"/>
    <lcf76f155ced4ddcb4097134ff3c332f xmlns="d89fd5b0-f297-46a7-8c43-79b7b7b34272">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BC2807EFFEAAE646B3C72679374A27AD" ma:contentTypeVersion="16" ma:contentTypeDescription="新しいドキュメントを作成します。" ma:contentTypeScope="" ma:versionID="fc2dabbf376b68d69de6d8a4d9b1094b">
  <xsd:schema xmlns:xsd="http://www.w3.org/2001/XMLSchema" xmlns:xs="http://www.w3.org/2001/XMLSchema" xmlns:p="http://schemas.microsoft.com/office/2006/metadata/properties" xmlns:ns2="d89fd5b0-f297-46a7-8c43-79b7b7b34272" xmlns:ns3="334cf2e0-0245-4f40-82a3-a831e5e7775a" targetNamespace="http://schemas.microsoft.com/office/2006/metadata/properties" ma:root="true" ma:fieldsID="2af6a43cef02a594c9bf66487b64536d" ns2:_="" ns3:_="">
    <xsd:import namespace="d89fd5b0-f297-46a7-8c43-79b7b7b34272"/>
    <xsd:import namespace="334cf2e0-0245-4f40-82a3-a831e5e7775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9fd5b0-f297-46a7-8c43-79b7b7b342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43c67a92-a372-452b-99e4-c34048beba6f"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34cf2e0-0245-4f40-82a3-a831e5e7775a"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6d6107af-f246-4af1-9080-29782c7234b3}" ma:internalName="TaxCatchAll" ma:showField="CatchAllData" ma:web="334cf2e0-0245-4f40-82a3-a831e5e777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30639F-8A0E-4631-BB2C-1307E9C18413}">
  <ds:schemaRefs>
    <ds:schemaRef ds:uri="http://schemas.microsoft.com/sharepoint/v3/contenttype/forms"/>
  </ds:schemaRefs>
</ds:datastoreItem>
</file>

<file path=customXml/itemProps2.xml><?xml version="1.0" encoding="utf-8"?>
<ds:datastoreItem xmlns:ds="http://schemas.openxmlformats.org/officeDocument/2006/customXml" ds:itemID="{613B5A8C-C2D2-4C49-A03B-B41437F9A3AD}">
  <ds:schemaRefs>
    <ds:schemaRef ds:uri="http://www.w3.org/XML/1998/namespace"/>
    <ds:schemaRef ds:uri="http://purl.org/dc/terms/"/>
    <ds:schemaRef ds:uri="http://schemas.microsoft.com/office/infopath/2007/PartnerControls"/>
    <ds:schemaRef ds:uri="http://purl.org/dc/elements/1.1/"/>
    <ds:schemaRef ds:uri="334cf2e0-0245-4f40-82a3-a831e5e7775a"/>
    <ds:schemaRef ds:uri="http://purl.org/dc/dcmitype/"/>
    <ds:schemaRef ds:uri="http://schemas.openxmlformats.org/package/2006/metadata/core-properties"/>
    <ds:schemaRef ds:uri="http://schemas.microsoft.com/office/2006/documentManagement/types"/>
    <ds:schemaRef ds:uri="http://schemas.microsoft.com/office/2006/metadata/properties"/>
    <ds:schemaRef ds:uri="d89fd5b0-f297-46a7-8c43-79b7b7b34272"/>
  </ds:schemaRefs>
</ds:datastoreItem>
</file>

<file path=customXml/itemProps3.xml><?xml version="1.0" encoding="utf-8"?>
<ds:datastoreItem xmlns:ds="http://schemas.openxmlformats.org/officeDocument/2006/customXml" ds:itemID="{96B5141E-3410-4A0A-B0E7-B53043987AD2}"/>
</file>

<file path=docProps/app.xml><?xml version="1.0" encoding="utf-8"?>
<Properties xmlns="http://schemas.openxmlformats.org/officeDocument/2006/extended-properties" xmlns:vt="http://schemas.openxmlformats.org/officeDocument/2006/docPropsVTypes">
  <TotalTime>963</TotalTime>
  <Words>4960</Words>
  <Application>Microsoft Office PowerPoint</Application>
  <PresentationFormat>ワイド画面</PresentationFormat>
  <Paragraphs>763</Paragraphs>
  <Slides>60</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60</vt:i4>
      </vt:variant>
    </vt:vector>
  </HeadingPairs>
  <TitlesOfParts>
    <vt:vector size="68" baseType="lpstr">
      <vt:lpstr>Open Sans Variable</vt:lpstr>
      <vt:lpstr>メイリオ</vt:lpstr>
      <vt:lpstr>游ゴシック</vt:lpstr>
      <vt:lpstr>Arial</vt:lpstr>
      <vt:lpstr>Calibri</vt:lpstr>
      <vt:lpstr>Consolas</vt:lpstr>
      <vt:lpstr>Courier New</vt:lpstr>
      <vt:lpstr>Office テーマ</vt:lpstr>
      <vt:lpstr>Part II: 東京大学で利用可能な コミュニケーションツールとクラウドサービス</vt:lpstr>
      <vt:lpstr>PowerPoint プレゼンテーション</vt:lpstr>
      <vt:lpstr>PowerPoint プレゼンテーション</vt:lpstr>
      <vt:lpstr>Zoom</vt:lpstr>
      <vt:lpstr>Zoom へのサインイン</vt:lpstr>
      <vt:lpstr>Zoom へのサインイン</vt:lpstr>
      <vt:lpstr>Zoom へのサインイン</vt:lpstr>
      <vt:lpstr>Zoom 利用のポイント</vt:lpstr>
      <vt:lpstr>Zoom 利用のポイント</vt:lpstr>
      <vt:lpstr>PowerPoint プレゼンテーション</vt:lpstr>
      <vt:lpstr>Webex</vt:lpstr>
      <vt:lpstr>webex へのサインイン</vt:lpstr>
      <vt:lpstr>PowerPoint プレゼンテーション</vt:lpstr>
      <vt:lpstr>Slido</vt:lpstr>
      <vt:lpstr>Slido へのサインイン</vt:lpstr>
      <vt:lpstr>PowerPoint プレゼンテーション</vt:lpstr>
      <vt:lpstr>東京大学における Slack の提供</vt:lpstr>
      <vt:lpstr>UTokyo Slack 参加の手順</vt:lpstr>
      <vt:lpstr>UTokyo Slack 参加の手順</vt:lpstr>
      <vt:lpstr>UTokyo Slack 参加の手順</vt:lpstr>
      <vt:lpstr>UTokyo Slack のワークスペースの特徴</vt:lpstr>
      <vt:lpstr>ワークスペースの作成</vt:lpstr>
      <vt:lpstr>UTokyo Slack 中級編</vt:lpstr>
      <vt:lpstr>UTokyo Slack 中級編</vt:lpstr>
      <vt:lpstr>PowerPoint プレゼンテーション</vt:lpstr>
      <vt:lpstr>Microsoft Teams</vt:lpstr>
      <vt:lpstr>Microsoft Teams にサインイン</vt:lpstr>
      <vt:lpstr>PowerPoint プレゼンテーション</vt:lpstr>
      <vt:lpstr>ECCS とは？</vt:lpstr>
      <vt:lpstr>ECCS クラウドメール（@g.ecc.u-tokyo.ac.jp）</vt:lpstr>
      <vt:lpstr>ECCS クラウドメール（@g.ecc.u-tokyo.ac.jp）</vt:lpstr>
      <vt:lpstr>ECCS クラウドメールのアドレスを変更する</vt:lpstr>
      <vt:lpstr>ECCS クラウドメールへのサインイン</vt:lpstr>
      <vt:lpstr>Google の各種サービス</vt:lpstr>
      <vt:lpstr>個人用 Google アカウント（@gmail.com）との違い</vt:lpstr>
      <vt:lpstr>個人用 Google アカウント（@gmail.com）との違い</vt:lpstr>
      <vt:lpstr>他の Google ワークスペースの可能性</vt:lpstr>
      <vt:lpstr>PowerPoint プレゼンテーション</vt:lpstr>
      <vt:lpstr>Microsoft 365 へのサインイン</vt:lpstr>
      <vt:lpstr>Microsoft 365 のサービス</vt:lpstr>
      <vt:lpstr>Teams と Outlook</vt:lpstr>
      <vt:lpstr>Microsoft Word/Excel/PowerPoint</vt:lpstr>
      <vt:lpstr>OneDrive/SharePoint</vt:lpstr>
      <vt:lpstr>OneDrive/SharePoint</vt:lpstr>
      <vt:lpstr>クラウドストレージを活用しましょう</vt:lpstr>
      <vt:lpstr>Power Platform</vt:lpstr>
      <vt:lpstr>PowerPoint プレゼンテーション</vt:lpstr>
      <vt:lpstr>東京大学における生成AI</vt:lpstr>
      <vt:lpstr>東京大学における生成AI</vt:lpstr>
      <vt:lpstr>Google Gemini</vt:lpstr>
      <vt:lpstr>Microsoft Copilot</vt:lpstr>
      <vt:lpstr>PowerPoint プレゼンテーション</vt:lpstr>
      <vt:lpstr>本パートのまとめ</vt:lpstr>
      <vt:lpstr>PowerPoint プレゼンテーション</vt:lpstr>
      <vt:lpstr>サポート体制</vt:lpstr>
      <vt:lpstr>utelecon ポータルサイトとサポート窓口</vt:lpstr>
      <vt:lpstr>UTokyo Portal</vt:lpstr>
      <vt:lpstr>部局の情報担当部署・窓口</vt:lpstr>
      <vt:lpstr>ITツール利活用コミュニティ</vt:lpstr>
      <vt:lpstr>今後の最新情報の更新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東京大学で利用可能なコミュニケーションツールとクラウドサービス</dc:title>
  <dc:creator>佐藤　寛也</dc:creator>
  <cp:lastModifiedBy>佐藤　寛也</cp:lastModifiedBy>
  <cp:revision>6</cp:revision>
  <dcterms:created xsi:type="dcterms:W3CDTF">2024-06-30T03:32:06Z</dcterms:created>
  <dcterms:modified xsi:type="dcterms:W3CDTF">2024-09-10T07:27:41Z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0x010100BC2807EFFEAAE646B3C72679374A27AD</vt:lpwstr>
  </property>
  <property fmtid="{D5CDD505-2E9C-101B-9397-08002B2CF9AE}" pid="3" name="MediaServiceImageTags">
    <vt:lpwstr/>
  </property>
</Properties>
</file>