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67" r:id="rId3"/>
    <p:sldId id="368" r:id="rId4"/>
    <p:sldId id="3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18245-F3CD-444B-AEA1-B7E737ADFBE8}" v="651" dt="2023-09-13T00:35:19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田浦　健次朗" userId="4dc884a8-fd95-403d-a383-b378924a686d" providerId="ADAL" clId="{01418245-F3CD-444B-AEA1-B7E737ADFBE8}"/>
    <pc:docChg chg="custSel addSld delSld modSld">
      <pc:chgData name="田浦　健次朗" userId="4dc884a8-fd95-403d-a383-b378924a686d" providerId="ADAL" clId="{01418245-F3CD-444B-AEA1-B7E737ADFBE8}" dt="2023-09-13T00:35:19.335" v="896" actId="6549"/>
      <pc:docMkLst>
        <pc:docMk/>
      </pc:docMkLst>
      <pc:sldChg chg="modSp add mod">
        <pc:chgData name="田浦　健次朗" userId="4dc884a8-fd95-403d-a383-b378924a686d" providerId="ADAL" clId="{01418245-F3CD-444B-AEA1-B7E737ADFBE8}" dt="2023-09-13T00:33:33.438" v="833" actId="20577"/>
        <pc:sldMkLst>
          <pc:docMk/>
          <pc:sldMk cId="0" sldId="256"/>
        </pc:sldMkLst>
        <pc:spChg chg="mod">
          <ac:chgData name="田浦　健次朗" userId="4dc884a8-fd95-403d-a383-b378924a686d" providerId="ADAL" clId="{01418245-F3CD-444B-AEA1-B7E737ADFBE8}" dt="2023-09-13T00:23:59.242" v="54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田浦　健次朗" userId="4dc884a8-fd95-403d-a383-b378924a686d" providerId="ADAL" clId="{01418245-F3CD-444B-AEA1-B7E737ADFBE8}" dt="2023-09-13T00:33:33.438" v="83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田浦　健次朗" userId="4dc884a8-fd95-403d-a383-b378924a686d" providerId="ADAL" clId="{01418245-F3CD-444B-AEA1-B7E737ADFBE8}" dt="2023-09-12T23:47:20.419" v="4" actId="47"/>
        <pc:sldMkLst>
          <pc:docMk/>
          <pc:sldMk cId="0" sldId="275"/>
        </pc:sldMkLst>
      </pc:sldChg>
      <pc:sldChg chg="addSp delSp modSp add mod">
        <pc:chgData name="田浦　健次朗" userId="4dc884a8-fd95-403d-a383-b378924a686d" providerId="ADAL" clId="{01418245-F3CD-444B-AEA1-B7E737ADFBE8}" dt="2023-09-13T00:28:24.833" v="611" actId="20577"/>
        <pc:sldMkLst>
          <pc:docMk/>
          <pc:sldMk cId="0" sldId="365"/>
        </pc:sldMkLst>
        <pc:spChg chg="mod">
          <ac:chgData name="田浦　健次朗" userId="4dc884a8-fd95-403d-a383-b378924a686d" providerId="ADAL" clId="{01418245-F3CD-444B-AEA1-B7E737ADFBE8}" dt="2023-09-13T00:28:24.833" v="611" actId="20577"/>
          <ac:spMkLst>
            <pc:docMk/>
            <pc:sldMk cId="0" sldId="365"/>
            <ac:spMk id="3" creationId="{00000000-0000-0000-0000-000000000000}"/>
          </ac:spMkLst>
        </pc:spChg>
        <pc:spChg chg="add del mod">
          <ac:chgData name="田浦　健次朗" userId="4dc884a8-fd95-403d-a383-b378924a686d" providerId="ADAL" clId="{01418245-F3CD-444B-AEA1-B7E737ADFBE8}" dt="2023-09-13T00:27:25.113" v="607" actId="478"/>
          <ac:spMkLst>
            <pc:docMk/>
            <pc:sldMk cId="0" sldId="365"/>
            <ac:spMk id="7" creationId="{A7C08987-4C96-643C-3742-F4C074727523}"/>
          </ac:spMkLst>
        </pc:spChg>
      </pc:sldChg>
      <pc:sldChg chg="modSp add mod">
        <pc:chgData name="田浦　健次朗" userId="4dc884a8-fd95-403d-a383-b378924a686d" providerId="ADAL" clId="{01418245-F3CD-444B-AEA1-B7E737ADFBE8}" dt="2023-09-13T00:35:19.335" v="896" actId="6549"/>
        <pc:sldMkLst>
          <pc:docMk/>
          <pc:sldMk cId="2705707088" sldId="366"/>
        </pc:sldMkLst>
        <pc:spChg chg="mod">
          <ac:chgData name="田浦　健次朗" userId="4dc884a8-fd95-403d-a383-b378924a686d" providerId="ADAL" clId="{01418245-F3CD-444B-AEA1-B7E737ADFBE8}" dt="2023-09-13T00:32:15.845" v="636" actId="20577"/>
          <ac:spMkLst>
            <pc:docMk/>
            <pc:sldMk cId="2705707088" sldId="366"/>
            <ac:spMk id="2" creationId="{3EAA5BD3-E938-4F11-B0F4-2316FF60E0A8}"/>
          </ac:spMkLst>
        </pc:spChg>
        <pc:spChg chg="mod">
          <ac:chgData name="田浦　健次朗" userId="4dc884a8-fd95-403d-a383-b378924a686d" providerId="ADAL" clId="{01418245-F3CD-444B-AEA1-B7E737ADFBE8}" dt="2023-09-13T00:35:19.335" v="896" actId="6549"/>
          <ac:spMkLst>
            <pc:docMk/>
            <pc:sldMk cId="2705707088" sldId="366"/>
            <ac:spMk id="3" creationId="{600AC3DC-82E4-4B1F-A951-ACD4E388BB0A}"/>
          </ac:spMkLst>
        </pc:spChg>
      </pc:sldChg>
      <pc:sldChg chg="modSp add mod">
        <pc:chgData name="田浦　健次朗" userId="4dc884a8-fd95-403d-a383-b378924a686d" providerId="ADAL" clId="{01418245-F3CD-444B-AEA1-B7E737ADFBE8}" dt="2023-09-12T23:52:16.872" v="193" actId="14100"/>
        <pc:sldMkLst>
          <pc:docMk/>
          <pc:sldMk cId="3671589039" sldId="367"/>
        </pc:sldMkLst>
        <pc:spChg chg="mod">
          <ac:chgData name="田浦　健次朗" userId="4dc884a8-fd95-403d-a383-b378924a686d" providerId="ADAL" clId="{01418245-F3CD-444B-AEA1-B7E737ADFBE8}" dt="2023-09-12T23:52:16.872" v="193" actId="14100"/>
          <ac:spMkLst>
            <pc:docMk/>
            <pc:sldMk cId="3671589039" sldId="367"/>
            <ac:spMk id="3" creationId="{F1E1F0C6-BA5F-455E-A37F-7246779F046B}"/>
          </ac:spMkLst>
        </pc:spChg>
        <pc:spChg chg="mod">
          <ac:chgData name="田浦　健次朗" userId="4dc884a8-fd95-403d-a383-b378924a686d" providerId="ADAL" clId="{01418245-F3CD-444B-AEA1-B7E737ADFBE8}" dt="2023-09-12T23:51:47.549" v="140" actId="1076"/>
          <ac:spMkLst>
            <pc:docMk/>
            <pc:sldMk cId="3671589039" sldId="367"/>
            <ac:spMk id="7" creationId="{9336D7AE-5974-4AE9-8531-79ADCA2197FB}"/>
          </ac:spMkLst>
        </pc:spChg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067184751" sldId="127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78154317" sldId="127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782348043" sldId="128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5435011" sldId="128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23674802" sldId="128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99526021" sldId="128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989109256" sldId="129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803634848" sldId="129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652114238" sldId="129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27735047" sldId="129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84207121" sldId="1296"/>
        </pc:sldMkLst>
      </pc:sldChg>
      <pc:sldChg chg="del">
        <pc:chgData name="田浦　健次朗" userId="4dc884a8-fd95-403d-a383-b378924a686d" providerId="ADAL" clId="{01418245-F3CD-444B-AEA1-B7E737ADFBE8}" dt="2023-09-12T23:50:50.348" v="135" actId="47"/>
        <pc:sldMkLst>
          <pc:docMk/>
          <pc:sldMk cId="4042547384" sldId="129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63536997" sldId="130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23037882" sldId="130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182907717" sldId="1303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256685281" sldId="130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716494168" sldId="130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200508666" sldId="1310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2434770890" sldId="1311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549809361" sldId="1312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508223973" sldId="1314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073993965" sldId="1315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4173489219" sldId="1316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3791818078" sldId="1317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41395788" sldId="1318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184662615" sldId="1319"/>
        </pc:sldMkLst>
      </pc:sldChg>
      <pc:sldChg chg="del">
        <pc:chgData name="田浦　健次朗" userId="4dc884a8-fd95-403d-a383-b378924a686d" providerId="ADAL" clId="{01418245-F3CD-444B-AEA1-B7E737ADFBE8}" dt="2023-09-12T23:55:13.359" v="339" actId="47"/>
        <pc:sldMkLst>
          <pc:docMk/>
          <pc:sldMk cId="1735719251" sldId="1320"/>
        </pc:sldMkLst>
      </pc:sldChg>
    </pc:docChg>
  </pc:docChgLst>
  <pc:docChgLst>
    <pc:chgData name="田浦　健次朗" userId="4dc884a8-fd95-403d-a383-b378924a686d" providerId="ADAL" clId="{28391635-83D7-4FFD-AB91-EDB5786DA1D1}"/>
    <pc:docChg chg="custSel modSld">
      <pc:chgData name="田浦　健次朗" userId="4dc884a8-fd95-403d-a383-b378924a686d" providerId="ADAL" clId="{28391635-83D7-4FFD-AB91-EDB5786DA1D1}" dt="2023-09-11T16:38:11.843" v="16" actId="14100"/>
      <pc:docMkLst>
        <pc:docMk/>
      </pc:docMkLst>
      <pc:sldChg chg="modSp mod">
        <pc:chgData name="田浦　健次朗" userId="4dc884a8-fd95-403d-a383-b378924a686d" providerId="ADAL" clId="{28391635-83D7-4FFD-AB91-EDB5786DA1D1}" dt="2023-09-11T16:37:35.495" v="11" actId="14100"/>
        <pc:sldMkLst>
          <pc:docMk/>
          <pc:sldMk cId="3652114238" sldId="1292"/>
        </pc:sldMkLst>
        <pc:spChg chg="mod">
          <ac:chgData name="田浦　健次朗" userId="4dc884a8-fd95-403d-a383-b378924a686d" providerId="ADAL" clId="{28391635-83D7-4FFD-AB91-EDB5786DA1D1}" dt="2023-09-11T16:37:35.495" v="11" actId="14100"/>
          <ac:spMkLst>
            <pc:docMk/>
            <pc:sldMk cId="3652114238" sldId="1292"/>
            <ac:spMk id="3" creationId="{33B9FD86-B0C8-4038-A29E-93B77F2C9E4F}"/>
          </ac:spMkLst>
        </pc:spChg>
      </pc:sldChg>
      <pc:sldChg chg="modSp mod">
        <pc:chgData name="田浦　健次朗" userId="4dc884a8-fd95-403d-a383-b378924a686d" providerId="ADAL" clId="{28391635-83D7-4FFD-AB91-EDB5786DA1D1}" dt="2023-09-11T16:36:28.364" v="2" actId="14100"/>
        <pc:sldMkLst>
          <pc:docMk/>
          <pc:sldMk cId="4123037882" sldId="1302"/>
        </pc:sldMkLst>
        <pc:spChg chg="mod">
          <ac:chgData name="田浦　健次朗" userId="4dc884a8-fd95-403d-a383-b378924a686d" providerId="ADAL" clId="{28391635-83D7-4FFD-AB91-EDB5786DA1D1}" dt="2023-09-11T16:36:28.364" v="2" actId="14100"/>
          <ac:spMkLst>
            <pc:docMk/>
            <pc:sldMk cId="4123037882" sldId="1302"/>
            <ac:spMk id="3" creationId="{19BF888F-8BCE-271C-3CF6-AC586C05541F}"/>
          </ac:spMkLst>
        </pc:spChg>
        <pc:picChg chg="mod">
          <ac:chgData name="田浦　健次朗" userId="4dc884a8-fd95-403d-a383-b378924a686d" providerId="ADAL" clId="{28391635-83D7-4FFD-AB91-EDB5786DA1D1}" dt="2023-09-11T16:36:21.427" v="0" actId="1076"/>
          <ac:picMkLst>
            <pc:docMk/>
            <pc:sldMk cId="4123037882" sldId="1302"/>
            <ac:picMk id="9" creationId="{73D306DC-C931-A724-BF63-CA8F91003749}"/>
          </ac:picMkLst>
        </pc:picChg>
      </pc:sldChg>
      <pc:sldChg chg="modSp mod">
        <pc:chgData name="田浦　健次朗" userId="4dc884a8-fd95-403d-a383-b378924a686d" providerId="ADAL" clId="{28391635-83D7-4FFD-AB91-EDB5786DA1D1}" dt="2023-09-11T16:37:20.149" v="10" actId="14100"/>
        <pc:sldMkLst>
          <pc:docMk/>
          <pc:sldMk cId="2256685281" sldId="1304"/>
        </pc:sldMkLst>
        <pc:spChg chg="mod">
          <ac:chgData name="田浦　健次朗" userId="4dc884a8-fd95-403d-a383-b378924a686d" providerId="ADAL" clId="{28391635-83D7-4FFD-AB91-EDB5786DA1D1}" dt="2023-09-11T16:37:20.149" v="10" actId="14100"/>
          <ac:spMkLst>
            <pc:docMk/>
            <pc:sldMk cId="2256685281" sldId="1304"/>
            <ac:spMk id="2" creationId="{C0458DC9-86FF-1876-2DA4-F21263F06449}"/>
          </ac:spMkLst>
        </pc:spChg>
      </pc:sldChg>
      <pc:sldChg chg="modSp mod">
        <pc:chgData name="田浦　健次朗" userId="4dc884a8-fd95-403d-a383-b378924a686d" providerId="ADAL" clId="{28391635-83D7-4FFD-AB91-EDB5786DA1D1}" dt="2023-09-11T16:36:47.994" v="6" actId="14100"/>
        <pc:sldMkLst>
          <pc:docMk/>
          <pc:sldMk cId="1549809361" sldId="1312"/>
        </pc:sldMkLst>
        <pc:spChg chg="mod">
          <ac:chgData name="田浦　健次朗" userId="4dc884a8-fd95-403d-a383-b378924a686d" providerId="ADAL" clId="{28391635-83D7-4FFD-AB91-EDB5786DA1D1}" dt="2023-09-11T16:36:47.994" v="6" actId="14100"/>
          <ac:spMkLst>
            <pc:docMk/>
            <pc:sldMk cId="1549809361" sldId="1312"/>
            <ac:spMk id="2" creationId="{B6A955AF-F3E9-E242-9FE6-81FD6D543FDD}"/>
          </ac:spMkLst>
        </pc:spChg>
        <pc:spChg chg="mod">
          <ac:chgData name="田浦　健次朗" userId="4dc884a8-fd95-403d-a383-b378924a686d" providerId="ADAL" clId="{28391635-83D7-4FFD-AB91-EDB5786DA1D1}" dt="2023-09-11T16:36:36.770" v="4" actId="27636"/>
          <ac:spMkLst>
            <pc:docMk/>
            <pc:sldMk cId="1549809361" sldId="1312"/>
            <ac:spMk id="3" creationId="{CD8D2E1D-867A-B4EC-C4FF-8C4479F7059F}"/>
          </ac:spMkLst>
        </pc:spChg>
      </pc:sldChg>
      <pc:sldChg chg="modSp mod">
        <pc:chgData name="田浦　健次朗" userId="4dc884a8-fd95-403d-a383-b378924a686d" providerId="ADAL" clId="{28391635-83D7-4FFD-AB91-EDB5786DA1D1}" dt="2023-09-11T16:38:11.843" v="16" actId="14100"/>
        <pc:sldMkLst>
          <pc:docMk/>
          <pc:sldMk cId="1141395788" sldId="1318"/>
        </pc:sldMkLst>
        <pc:spChg chg="mod">
          <ac:chgData name="田浦　健次朗" userId="4dc884a8-fd95-403d-a383-b378924a686d" providerId="ADAL" clId="{28391635-83D7-4FFD-AB91-EDB5786DA1D1}" dt="2023-09-11T16:38:11.843" v="16" actId="14100"/>
          <ac:spMkLst>
            <pc:docMk/>
            <pc:sldMk cId="1141395788" sldId="1318"/>
            <ac:spMk id="2" creationId="{36828BA9-B724-920D-8BE8-BC2A05E36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42DED-4B9B-4568-AC85-B50FA0785511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43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 descr="ロゴ&#10;&#10;自動的に生成された説明">
            <a:extLst>
              <a:ext uri="{FF2B5EF4-FFF2-40B4-BE49-F238E27FC236}">
                <a16:creationId xmlns:a16="http://schemas.microsoft.com/office/drawing/2014/main" id="{84BF106C-792E-4946-DEB7-2DC8D2935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2024/3/11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2024</a:t>
            </a:r>
            <a:r>
              <a:rPr lang="ja-JP" altLang="en-US"/>
              <a:t>年</a:t>
            </a:r>
            <a:r>
              <a:rPr lang="en-US" altLang="ja-JP"/>
              <a:t>S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2" name="図 1" descr="ロゴ&#10;&#10;自動的に生成された説明">
            <a:extLst>
              <a:ext uri="{FF2B5EF4-FFF2-40B4-BE49-F238E27FC236}">
                <a16:creationId xmlns:a16="http://schemas.microsoft.com/office/drawing/2014/main" id="{1948D508-F186-D083-07FF-8FB085C89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743211" cy="74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c.u-tokyo.ac.jp/announcement/2024/02/13_3613.html" TargetMode="External"/><Relationship Id="rId2" Type="http://schemas.openxmlformats.org/officeDocument/2006/relationships/hyperlink" Target="https://utelecon.adm.u-tokyo.ac.jp/events/2024-03-1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1JtPW1QC1719z3TJBNkLj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li.d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38200" y="288123"/>
            <a:ext cx="11106752" cy="2331252"/>
          </a:xfrm>
        </p:spPr>
        <p:txBody>
          <a:bodyPr>
            <a:noAutofit/>
          </a:bodyPr>
          <a:lstStyle/>
          <a:p>
            <a:pPr algn="l"/>
            <a:r>
              <a:rPr lang="ja-JP" altLang="en-US" sz="2400" dirty="0"/>
              <a:t>（主に）</a:t>
            </a:r>
            <a:r>
              <a:rPr lang="ja-JP" altLang="en-US" sz="4000" dirty="0"/>
              <a:t>東京大学で</a:t>
            </a:r>
            <a:r>
              <a:rPr lang="ja-JP" altLang="en-US" sz="2400" dirty="0"/>
              <a:t>（ほぼ）</a:t>
            </a:r>
            <a:r>
              <a:rPr lang="ja-JP" altLang="en-US" sz="4000" dirty="0"/>
              <a:t>初めて授業をする</a:t>
            </a:r>
            <a:br>
              <a:rPr lang="en-US" altLang="ja-JP" sz="4000" dirty="0"/>
            </a:br>
            <a:r>
              <a:rPr lang="ja-JP" altLang="en-US" sz="4000" dirty="0"/>
              <a:t>     先生のための</a:t>
            </a:r>
            <a:r>
              <a:rPr lang="en-US" altLang="ja-JP" sz="4000" dirty="0"/>
              <a:t>IT</a:t>
            </a:r>
            <a:r>
              <a:rPr lang="ja-JP" altLang="en-US" sz="4000" dirty="0"/>
              <a:t>ツール説明会 </a:t>
            </a:r>
            <a:br>
              <a:rPr lang="en-US" altLang="ja-JP" sz="4000" dirty="0"/>
            </a:br>
            <a:br>
              <a:rPr lang="en-US" altLang="ja-JP" sz="3200" dirty="0"/>
            </a:br>
            <a:r>
              <a:rPr lang="en-US" altLang="ja-JP" sz="3200" dirty="0"/>
              <a:t>                        2024</a:t>
            </a:r>
            <a:r>
              <a:rPr lang="ja-JP" altLang="en-US" sz="3200" dirty="0"/>
              <a:t>年</a:t>
            </a:r>
            <a:r>
              <a:rPr lang="en-US" altLang="ja-JP" sz="3200" dirty="0"/>
              <a:t>3</a:t>
            </a:r>
            <a:r>
              <a:rPr lang="ja-JP" altLang="en-US" sz="3200" dirty="0"/>
              <a:t>月</a:t>
            </a:r>
            <a:r>
              <a:rPr lang="en-US" altLang="ja-JP" sz="3200" dirty="0"/>
              <a:t>11</a:t>
            </a:r>
            <a:r>
              <a:rPr lang="ja-JP" altLang="en-US" sz="3200" dirty="0"/>
              <a:t>日 </a:t>
            </a:r>
            <a:r>
              <a:rPr lang="en-US" altLang="ja-JP" sz="3200" dirty="0"/>
              <a:t>15:00</a:t>
            </a:r>
            <a:r>
              <a:rPr lang="ja-JP" altLang="en-US" sz="3200" dirty="0"/>
              <a:t>～</a:t>
            </a:r>
            <a:r>
              <a:rPr lang="en-US" altLang="ja-JP" sz="3200" dirty="0"/>
              <a:t>17:00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71709" y="3739768"/>
            <a:ext cx="6258406" cy="1515516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情報基盤センター      </a:t>
            </a:r>
            <a:r>
              <a:rPr kumimoji="1" lang="ja-JP" altLang="en-US" u="sng" dirty="0"/>
              <a:t>田浦健次朗</a:t>
            </a:r>
            <a:r>
              <a:rPr kumimoji="1" lang="ja-JP" altLang="en-US" dirty="0"/>
              <a:t>   </a:t>
            </a:r>
            <a:r>
              <a:rPr lang="ja-JP" altLang="en-US" dirty="0"/>
              <a:t>柴山悦哉</a:t>
            </a:r>
            <a:endParaRPr lang="en-US" altLang="ja-JP" dirty="0"/>
          </a:p>
          <a:p>
            <a:pPr algn="l"/>
            <a:r>
              <a:rPr kumimoji="1" lang="ja-JP" altLang="en-US" dirty="0"/>
              <a:t>情報システム本部</a:t>
            </a:r>
            <a:r>
              <a:rPr lang="en-US" altLang="ja-JP" dirty="0"/>
              <a:t>    </a:t>
            </a:r>
            <a:r>
              <a:rPr lang="ja-JP" altLang="en-US" dirty="0"/>
              <a:t>  玉造潤史</a:t>
            </a:r>
            <a:r>
              <a:rPr lang="en-US" altLang="ja-JP" dirty="0"/>
              <a:t>  </a:t>
            </a:r>
            <a:r>
              <a:rPr kumimoji="1" lang="ja-JP" altLang="en-US" dirty="0"/>
              <a:t>竹内朗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D0E0AF-84BE-43D0-B25C-044C0D35E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開催趣旨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E1F0C6-BA5F-455E-A37F-7246779F0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35" y="1799924"/>
            <a:ext cx="11559941" cy="4226214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東京大学で提供する</a:t>
            </a:r>
            <a:r>
              <a:rPr kumimoji="1" lang="en-US" altLang="ja-JP" dirty="0">
                <a:solidFill>
                  <a:srgbClr val="00B050"/>
                </a:solidFill>
              </a:rPr>
              <a:t>IT</a:t>
            </a:r>
            <a:r>
              <a:rPr kumimoji="1" lang="ja-JP" altLang="en-US" dirty="0">
                <a:solidFill>
                  <a:srgbClr val="00B050"/>
                </a:solidFill>
              </a:rPr>
              <a:t>サービスの基本</a:t>
            </a:r>
            <a:r>
              <a:rPr kumimoji="1" lang="ja-JP" altLang="en-US" dirty="0"/>
              <a:t>を説明</a:t>
            </a:r>
            <a:endParaRPr kumimoji="1" lang="en-US" altLang="ja-JP" dirty="0"/>
          </a:p>
          <a:p>
            <a:pPr lvl="1"/>
            <a:r>
              <a:rPr lang="ja-JP" altLang="en-US" dirty="0"/>
              <a:t>注：オンライン授業・対面授業どちらでも必要</a:t>
            </a:r>
            <a:endParaRPr lang="en-US" altLang="ja-JP" dirty="0"/>
          </a:p>
          <a:p>
            <a:r>
              <a:rPr kumimoji="1" lang="ja-JP" altLang="en-US" dirty="0"/>
              <a:t>東京大学で</a:t>
            </a:r>
            <a:r>
              <a:rPr lang="ja-JP" altLang="en-US" dirty="0"/>
              <a:t>の</a:t>
            </a:r>
            <a:r>
              <a:rPr lang="en-US" altLang="ja-JP" dirty="0"/>
              <a:t>IT</a:t>
            </a:r>
            <a:r>
              <a:rPr lang="ja-JP" altLang="en-US" dirty="0"/>
              <a:t>サービス利用が初めての方を念頭に</a:t>
            </a:r>
            <a:r>
              <a:rPr lang="ja-JP" altLang="en-US" dirty="0">
                <a:solidFill>
                  <a:srgbClr val="00B050"/>
                </a:solidFill>
              </a:rPr>
              <a:t>一から</a:t>
            </a:r>
            <a:r>
              <a:rPr lang="ja-JP" altLang="en-US" dirty="0"/>
              <a:t>説明します</a:t>
            </a:r>
            <a:endParaRPr lang="en-US" altLang="ja-JP" dirty="0"/>
          </a:p>
          <a:p>
            <a:pPr lvl="1"/>
            <a:r>
              <a:rPr lang="en-US" altLang="ja-JP" dirty="0"/>
              <a:t>3/15</a:t>
            </a:r>
            <a:r>
              <a:rPr lang="ja-JP" altLang="en-US" dirty="0"/>
              <a:t>（金）</a:t>
            </a:r>
            <a:r>
              <a:rPr lang="en-US" altLang="ja-JP" dirty="0"/>
              <a:t>...  </a:t>
            </a:r>
            <a:r>
              <a:rPr lang="ja-JP" altLang="en-US" dirty="0">
                <a:hlinkClick r:id="rId2"/>
              </a:rPr>
              <a:t>もっと活用するための説明会</a:t>
            </a:r>
            <a:r>
              <a:rPr lang="ja-JP" altLang="en-US" dirty="0"/>
              <a:t>（本日の続編）</a:t>
            </a:r>
            <a:endParaRPr lang="en-US" altLang="ja-JP" dirty="0"/>
          </a:p>
          <a:p>
            <a:pPr lvl="1"/>
            <a:r>
              <a:rPr lang="en-US" altLang="ja-JP" dirty="0"/>
              <a:t>3/19</a:t>
            </a:r>
            <a:r>
              <a:rPr lang="ja-JP" altLang="en-US" dirty="0"/>
              <a:t>（火）</a:t>
            </a:r>
            <a:r>
              <a:rPr lang="en-US" altLang="ja-JP" dirty="0"/>
              <a:t>...  </a:t>
            </a:r>
            <a:r>
              <a:rPr lang="en-US" altLang="ja-JP" dirty="0">
                <a:hlinkClick r:id="rId3"/>
              </a:rPr>
              <a:t>UTokyo LMS</a:t>
            </a:r>
            <a:r>
              <a:rPr lang="ja-JP" altLang="en-US" dirty="0">
                <a:hlinkClick r:id="rId3"/>
              </a:rPr>
              <a:t>（</a:t>
            </a:r>
            <a:r>
              <a:rPr lang="en-US" altLang="ja-JP" dirty="0">
                <a:hlinkClick r:id="rId3"/>
              </a:rPr>
              <a:t>UTOL</a:t>
            </a:r>
            <a:r>
              <a:rPr lang="ja-JP" altLang="en-US" dirty="0">
                <a:hlinkClick r:id="rId3"/>
              </a:rPr>
              <a:t>）説明会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もぜひご参加ください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5622BB-C73A-40FB-A06B-E8BEBE78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24AD8-D79D-4DD2-84F5-E248B2D2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44B316-B2EC-4CE9-834B-7D107425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5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9A549F-E446-02D8-7EBD-F9AB5A15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utelecon</a:t>
            </a:r>
            <a:r>
              <a:rPr kumimoji="1" lang="ja-JP" altLang="en-US" dirty="0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45991-25E2-3107-C54D-FA76D0153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東京大学の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をわかりやすく説明、サポートすることを目指しています</a:t>
            </a:r>
            <a:endParaRPr kumimoji="1" lang="en-US" altLang="ja-JP" dirty="0"/>
          </a:p>
          <a:p>
            <a:r>
              <a:rPr lang="ja-JP" altLang="en-US" dirty="0"/>
              <a:t>教職員と学生が日々活躍しています</a:t>
            </a:r>
            <a:endParaRPr lang="en-US" altLang="ja-JP" dirty="0"/>
          </a:p>
          <a:p>
            <a:r>
              <a:rPr kumimoji="1" lang="en-US" altLang="ja-JP" dirty="0" err="1"/>
              <a:t>utelecon</a:t>
            </a:r>
            <a:r>
              <a:rPr kumimoji="1" lang="ja-JP" altLang="en-US" dirty="0">
                <a:hlinkClick r:id="rId2"/>
              </a:rPr>
              <a:t>紹介</a:t>
            </a:r>
            <a:r>
              <a:rPr kumimoji="1" lang="ja-JP" altLang="en-US" dirty="0"/>
              <a:t>と</a:t>
            </a:r>
            <a:r>
              <a:rPr kumimoji="1" lang="ja-JP" altLang="en-US" dirty="0">
                <a:hlinkClick r:id="rId3"/>
              </a:rPr>
              <a:t>活動理念・目的</a:t>
            </a:r>
            <a:r>
              <a:rPr kumimoji="1" lang="ja-JP" altLang="en-US" dirty="0"/>
              <a:t>もご覧ください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3EAE6A-8A32-B0A7-CA37-E30440F4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CDB0F-0E90-F3BC-3C66-0E74725E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B56E64-A7C1-AD0F-6FD9-6721DE42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83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本日</a:t>
            </a:r>
            <a:r>
              <a:rPr kumimoji="1" lang="ja-JP" altLang="en-US"/>
              <a:t>説明する内容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10238" y="1968500"/>
            <a:ext cx="11020927" cy="4578350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 東大の</a:t>
            </a:r>
            <a:r>
              <a:rPr lang="en-US" altLang="ja-JP" dirty="0"/>
              <a:t>IT</a:t>
            </a:r>
            <a:r>
              <a:rPr lang="ja-JP" altLang="en-US" dirty="0"/>
              <a:t>システムを使う上での基本</a:t>
            </a:r>
            <a:r>
              <a:rPr lang="ja-JP" altLang="en-US" sz="2200" dirty="0"/>
              <a:t>（田浦）</a:t>
            </a:r>
            <a:endParaRPr lang="en-US" altLang="ja-JP" dirty="0"/>
          </a:p>
          <a:p>
            <a:pPr lvl="1"/>
            <a:r>
              <a:rPr lang="en-US" altLang="ja-JP" dirty="0"/>
              <a:t>UTokyo Account</a:t>
            </a:r>
          </a:p>
          <a:p>
            <a:pPr lvl="1"/>
            <a:r>
              <a:rPr lang="ja-JP" altLang="en-US"/>
              <a:t>セキュリティ、多要素認証</a:t>
            </a:r>
            <a:endParaRPr lang="en-US" altLang="ja-JP" dirty="0"/>
          </a:p>
          <a:p>
            <a:pPr lvl="1"/>
            <a:r>
              <a:rPr lang="ja-JP" altLang="en-US" dirty="0"/>
              <a:t>大学の</a:t>
            </a:r>
            <a:r>
              <a:rPr lang="en-US" altLang="ja-JP" dirty="0"/>
              <a:t>Wi-Fi</a:t>
            </a:r>
            <a:endParaRPr lang="en-US" altLang="ja-JP" sz="1600" dirty="0"/>
          </a:p>
          <a:p>
            <a:r>
              <a:rPr lang="en-US" altLang="ja-JP" dirty="0"/>
              <a:t>2. </a:t>
            </a:r>
            <a:r>
              <a:rPr lang="ja-JP" altLang="en-US" dirty="0"/>
              <a:t>授業で必須の</a:t>
            </a:r>
            <a:r>
              <a:rPr lang="en-US" altLang="ja-JP" dirty="0"/>
              <a:t>IT</a:t>
            </a:r>
            <a:r>
              <a:rPr lang="ja-JP" altLang="en-US" dirty="0"/>
              <a:t>システム</a:t>
            </a:r>
            <a:r>
              <a:rPr lang="ja-JP" altLang="en-US" sz="2000" dirty="0"/>
              <a:t>（柴山）</a:t>
            </a:r>
            <a:endParaRPr lang="en-US" altLang="ja-JP" sz="2000" dirty="0"/>
          </a:p>
          <a:p>
            <a:pPr lvl="1"/>
            <a:r>
              <a:rPr lang="en-US" altLang="ja-JP" dirty="0"/>
              <a:t>UTAS</a:t>
            </a:r>
            <a:r>
              <a:rPr lang="ja-JP" altLang="en-US" dirty="0"/>
              <a:t> </a:t>
            </a:r>
            <a:r>
              <a:rPr lang="en-US" altLang="ja-JP" dirty="0"/>
              <a:t>...</a:t>
            </a:r>
            <a:r>
              <a:rPr lang="ja-JP" altLang="en-US" dirty="0"/>
              <a:t> 学務</a:t>
            </a:r>
            <a:endParaRPr lang="en-US" altLang="ja-JP" dirty="0"/>
          </a:p>
          <a:p>
            <a:pPr lvl="1"/>
            <a:r>
              <a:rPr lang="en-US" altLang="ja-JP" dirty="0"/>
              <a:t>UTOL ... </a:t>
            </a:r>
            <a:r>
              <a:rPr lang="ja-JP" altLang="en-US" dirty="0"/>
              <a:t>学習管理</a:t>
            </a:r>
            <a:endParaRPr lang="en-US" altLang="ja-JP" dirty="0"/>
          </a:p>
          <a:p>
            <a:pPr lvl="1"/>
            <a:r>
              <a:rPr lang="en-US" altLang="ja-JP" dirty="0"/>
              <a:t>Zoom ... </a:t>
            </a:r>
            <a:r>
              <a:rPr lang="ja-JP" altLang="en-US" dirty="0"/>
              <a:t>オンライン会議・授業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ja-JP" altLang="en-US" dirty="0"/>
              <a:t>質問 </a:t>
            </a:r>
            <a:r>
              <a:rPr lang="en-US" altLang="ja-JP" dirty="0"/>
              <a:t>sli.do</a:t>
            </a:r>
          </a:p>
          <a:p>
            <a:pPr lvl="1"/>
            <a:r>
              <a:rPr lang="ja-JP" altLang="en-US" dirty="0">
                <a:hlinkClick r:id="rId3"/>
              </a:rPr>
              <a:t>このリンク</a:t>
            </a:r>
            <a:r>
              <a:rPr lang="ja-JP" altLang="en-US" dirty="0"/>
              <a:t> もしくは、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https://sli.do/</a:t>
            </a:r>
            <a:r>
              <a:rPr lang="en-US" altLang="ja-JP" dirty="0"/>
              <a:t> </a:t>
            </a:r>
            <a:r>
              <a:rPr lang="ja-JP" altLang="en-US" dirty="0"/>
              <a:t>イベントコード： </a:t>
            </a:r>
            <a:r>
              <a:rPr lang="en-US" altLang="ja-JP" sz="3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utelecon20240311</a:t>
            </a:r>
            <a:endParaRPr lang="en-US" altLang="ja-JP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ja-JP" altLang="en-US" dirty="0"/>
              <a:t>説明内容その他への質問</a:t>
            </a:r>
            <a:endParaRPr lang="en-US" altLang="ja-JP" dirty="0"/>
          </a:p>
          <a:p>
            <a:pPr lvl="1"/>
            <a:r>
              <a:rPr lang="ja-JP" altLang="en-US" dirty="0"/>
              <a:t>説明前・説明中、任意のタイミングでご質問下さい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2024/3/11</a:t>
            </a:r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S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77D8D-9987-453A-9A05-EB91CA595C68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14uteleconとサポーター.potx" id="{9D9A8BD0-6594-4F77-9437-93B814D02635}" vid="{42CE79A7-A8FE-45E5-8B1F-BB62B88EDB99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272</Words>
  <Application>Microsoft Office PowerPoint</Application>
  <PresentationFormat>ワイド画面</PresentationFormat>
  <Paragraphs>37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Courier New</vt:lpstr>
      <vt:lpstr>Office テーマ</vt:lpstr>
      <vt:lpstr>（主に）東京大学で（ほぼ）初めて授業をする      先生のためのITツール説明会                           2024年3月11日 15:00～17:00</vt:lpstr>
      <vt:lpstr>開催趣旨</vt:lpstr>
      <vt:lpstr>uteleconについて</vt:lpstr>
      <vt:lpstr>本日説明する内容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田浦　健次朗</cp:lastModifiedBy>
  <cp:revision>21</cp:revision>
  <dcterms:created xsi:type="dcterms:W3CDTF">2023-09-08T13:50:19Z</dcterms:created>
  <dcterms:modified xsi:type="dcterms:W3CDTF">2024-03-05T01:14:58Z</dcterms:modified>
</cp:coreProperties>
</file>