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1421" r:id="rId6"/>
    <p:sldId id="260" r:id="rId7"/>
    <p:sldId id="1404" r:id="rId8"/>
    <p:sldId id="1405" r:id="rId9"/>
    <p:sldId id="1406" r:id="rId10"/>
    <p:sldId id="1422" r:id="rId11"/>
    <p:sldId id="1409" r:id="rId12"/>
    <p:sldId id="1408" r:id="rId13"/>
    <p:sldId id="1410" r:id="rId14"/>
    <p:sldId id="1411" r:id="rId15"/>
    <p:sldId id="1412" r:id="rId16"/>
    <p:sldId id="1423" r:id="rId17"/>
    <p:sldId id="1413" r:id="rId18"/>
    <p:sldId id="1418" r:id="rId19"/>
    <p:sldId id="1419" r:id="rId20"/>
    <p:sldId id="1414" r:id="rId21"/>
    <p:sldId id="1428" r:id="rId22"/>
    <p:sldId id="1415" r:id="rId23"/>
    <p:sldId id="1416" r:id="rId24"/>
    <p:sldId id="1417" r:id="rId25"/>
    <p:sldId id="1424" r:id="rId26"/>
    <p:sldId id="1427" r:id="rId27"/>
    <p:sldId id="1420" r:id="rId28"/>
    <p:sldId id="1426" r:id="rId29"/>
    <p:sldId id="140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FF0000"/>
    <a:srgbClr val="D1E7F6"/>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7DE7-91FB-446F-B62B-9BEE5AFDA5ED}" v="11" dt="2024-09-10T07:47:3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92" d="100"/>
          <a:sy n="92" d="100"/>
        </p:scale>
        <p:origin x="13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98817DE7-91FB-446F-B62B-9BEE5AFDA5ED}"/>
    <pc:docChg chg="undo custSel addSld modSld sldOrd">
      <pc:chgData name="佐藤　寛也" userId="27837c8b-abaf-4096-b544-58e4cbe7054e" providerId="ADAL" clId="{98817DE7-91FB-446F-B62B-9BEE5AFDA5ED}" dt="2024-09-10T07:47:46.401" v="785" actId="20577"/>
      <pc:docMkLst>
        <pc:docMk/>
      </pc:docMkLst>
      <pc:sldChg chg="modSp mod">
        <pc:chgData name="佐藤　寛也" userId="27837c8b-abaf-4096-b544-58e4cbe7054e" providerId="ADAL" clId="{98817DE7-91FB-446F-B62B-9BEE5AFDA5ED}" dt="2024-09-10T07:31:01.750" v="693" actId="20577"/>
        <pc:sldMkLst>
          <pc:docMk/>
          <pc:sldMk cId="2292264982" sldId="256"/>
        </pc:sldMkLst>
        <pc:spChg chg="mod">
          <ac:chgData name="佐藤　寛也" userId="27837c8b-abaf-4096-b544-58e4cbe7054e" providerId="ADAL" clId="{98817DE7-91FB-446F-B62B-9BEE5AFDA5ED}" dt="2024-09-10T07:31:01.750" v="693" actId="20577"/>
          <ac:spMkLst>
            <pc:docMk/>
            <pc:sldMk cId="2292264982" sldId="256"/>
            <ac:spMk id="8" creationId="{D6B2672A-3F5D-6951-CD83-F9735C620BA0}"/>
          </ac:spMkLst>
        </pc:spChg>
      </pc:sldChg>
      <pc:sldChg chg="modSp mod ord">
        <pc:chgData name="佐藤　寛也" userId="27837c8b-abaf-4096-b544-58e4cbe7054e" providerId="ADAL" clId="{98817DE7-91FB-446F-B62B-9BEE5AFDA5ED}" dt="2024-09-09T02:28:24.255" v="371" actId="20577"/>
        <pc:sldMkLst>
          <pc:docMk/>
          <pc:sldMk cId="2120517053" sldId="1414"/>
        </pc:sldMkLst>
        <pc:spChg chg="mod">
          <ac:chgData name="佐藤　寛也" userId="27837c8b-abaf-4096-b544-58e4cbe7054e" providerId="ADAL" clId="{98817DE7-91FB-446F-B62B-9BEE5AFDA5ED}" dt="2024-09-09T02:26:13.332" v="44" actId="20577"/>
          <ac:spMkLst>
            <pc:docMk/>
            <pc:sldMk cId="2120517053" sldId="1414"/>
            <ac:spMk id="2" creationId="{FAE18957-26C3-8EA5-5A84-9D18DFC71376}"/>
          </ac:spMkLst>
        </pc:spChg>
        <pc:spChg chg="mod">
          <ac:chgData name="佐藤　寛也" userId="27837c8b-abaf-4096-b544-58e4cbe7054e" providerId="ADAL" clId="{98817DE7-91FB-446F-B62B-9BEE5AFDA5ED}" dt="2024-09-09T02:28:24.255" v="371" actId="20577"/>
          <ac:spMkLst>
            <pc:docMk/>
            <pc:sldMk cId="2120517053" sldId="1414"/>
            <ac:spMk id="3" creationId="{682FFDA6-C37E-5E8F-9BF7-228E6F6126CC}"/>
          </ac:spMkLst>
        </pc:spChg>
      </pc:sldChg>
      <pc:sldChg chg="addSp modSp mod">
        <pc:chgData name="佐藤　寛也" userId="27837c8b-abaf-4096-b544-58e4cbe7054e" providerId="ADAL" clId="{98817DE7-91FB-446F-B62B-9BEE5AFDA5ED}" dt="2024-09-09T02:29:36.887" v="395" actId="1076"/>
        <pc:sldMkLst>
          <pc:docMk/>
          <pc:sldMk cId="587048637" sldId="1416"/>
        </pc:sldMkLst>
        <pc:spChg chg="add mod">
          <ac:chgData name="佐藤　寛也" userId="27837c8b-abaf-4096-b544-58e4cbe7054e" providerId="ADAL" clId="{98817DE7-91FB-446F-B62B-9BEE5AFDA5ED}" dt="2024-09-09T02:29:36.887" v="395" actId="1076"/>
          <ac:spMkLst>
            <pc:docMk/>
            <pc:sldMk cId="587048637" sldId="1416"/>
            <ac:spMk id="7" creationId="{7439578E-129B-7CB2-E2DF-21355A912606}"/>
          </ac:spMkLst>
        </pc:spChg>
        <pc:spChg chg="mod">
          <ac:chgData name="佐藤　寛也" userId="27837c8b-abaf-4096-b544-58e4cbe7054e" providerId="ADAL" clId="{98817DE7-91FB-446F-B62B-9BEE5AFDA5ED}" dt="2024-09-09T02:29:23.350" v="383" actId="1035"/>
          <ac:spMkLst>
            <pc:docMk/>
            <pc:sldMk cId="587048637" sldId="1416"/>
            <ac:spMk id="18" creationId="{4632BA00-03BF-5331-3496-2E8F9A876B8C}"/>
          </ac:spMkLst>
        </pc:spChg>
        <pc:spChg chg="mod">
          <ac:chgData name="佐藤　寛也" userId="27837c8b-abaf-4096-b544-58e4cbe7054e" providerId="ADAL" clId="{98817DE7-91FB-446F-B62B-9BEE5AFDA5ED}" dt="2024-09-09T02:29:23.350" v="383" actId="1035"/>
          <ac:spMkLst>
            <pc:docMk/>
            <pc:sldMk cId="587048637" sldId="1416"/>
            <ac:spMk id="20" creationId="{E6888122-B7A6-A0AB-FF5F-33BAFF44332F}"/>
          </ac:spMkLst>
        </pc:spChg>
        <pc:spChg chg="mod">
          <ac:chgData name="佐藤　寛也" userId="27837c8b-abaf-4096-b544-58e4cbe7054e" providerId="ADAL" clId="{98817DE7-91FB-446F-B62B-9BEE5AFDA5ED}" dt="2024-09-09T02:29:23.350" v="383" actId="1035"/>
          <ac:spMkLst>
            <pc:docMk/>
            <pc:sldMk cId="587048637" sldId="1416"/>
            <ac:spMk id="21" creationId="{81A131D0-0C14-AA1C-22D6-BC476DDAF3F6}"/>
          </ac:spMkLst>
        </pc:spChg>
        <pc:spChg chg="mod">
          <ac:chgData name="佐藤　寛也" userId="27837c8b-abaf-4096-b544-58e4cbe7054e" providerId="ADAL" clId="{98817DE7-91FB-446F-B62B-9BEE5AFDA5ED}" dt="2024-09-09T02:29:23.350" v="383" actId="1035"/>
          <ac:spMkLst>
            <pc:docMk/>
            <pc:sldMk cId="587048637" sldId="1416"/>
            <ac:spMk id="22" creationId="{9466C53A-96F9-C463-C91B-7609DC50447A}"/>
          </ac:spMkLst>
        </pc:spChg>
        <pc:graphicFrameChg chg="mod">
          <ac:chgData name="佐藤　寛也" userId="27837c8b-abaf-4096-b544-58e4cbe7054e" providerId="ADAL" clId="{98817DE7-91FB-446F-B62B-9BEE5AFDA5ED}" dt="2024-09-09T02:29:23.350" v="383" actId="1035"/>
          <ac:graphicFrameMkLst>
            <pc:docMk/>
            <pc:sldMk cId="587048637" sldId="1416"/>
            <ac:graphicFrameMk id="17" creationId="{D598E27B-2F12-3947-B4FB-30788D772578}"/>
          </ac:graphicFrameMkLst>
        </pc:graphicFrameChg>
        <pc:picChg chg="add mod">
          <ac:chgData name="佐藤　寛也" userId="27837c8b-abaf-4096-b544-58e4cbe7054e" providerId="ADAL" clId="{98817DE7-91FB-446F-B62B-9BEE5AFDA5ED}" dt="2024-09-09T02:29:36.887" v="395" actId="1076"/>
          <ac:picMkLst>
            <pc:docMk/>
            <pc:sldMk cId="587048637" sldId="1416"/>
            <ac:picMk id="3" creationId="{43FC6770-0D9C-E786-BA6E-96D8492C4250}"/>
          </ac:picMkLst>
        </pc:picChg>
        <pc:cxnChg chg="mod">
          <ac:chgData name="佐藤　寛也" userId="27837c8b-abaf-4096-b544-58e4cbe7054e" providerId="ADAL" clId="{98817DE7-91FB-446F-B62B-9BEE5AFDA5ED}" dt="2024-09-09T02:29:23.350" v="383" actId="1035"/>
          <ac:cxnSpMkLst>
            <pc:docMk/>
            <pc:sldMk cId="587048637" sldId="1416"/>
            <ac:cxnSpMk id="19" creationId="{346CFACB-6378-D965-83D9-A4478423A03A}"/>
          </ac:cxnSpMkLst>
        </pc:cxnChg>
      </pc:sldChg>
      <pc:sldChg chg="modSp mod">
        <pc:chgData name="佐藤　寛也" userId="27837c8b-abaf-4096-b544-58e4cbe7054e" providerId="ADAL" clId="{98817DE7-91FB-446F-B62B-9BEE5AFDA5ED}" dt="2024-09-09T02:29:58.648" v="399" actId="20577"/>
        <pc:sldMkLst>
          <pc:docMk/>
          <pc:sldMk cId="560223129" sldId="1417"/>
        </pc:sldMkLst>
        <pc:spChg chg="mod">
          <ac:chgData name="佐藤　寛也" userId="27837c8b-abaf-4096-b544-58e4cbe7054e" providerId="ADAL" clId="{98817DE7-91FB-446F-B62B-9BEE5AFDA5ED}" dt="2024-09-09T02:29:58.648" v="399" actId="20577"/>
          <ac:spMkLst>
            <pc:docMk/>
            <pc:sldMk cId="560223129" sldId="1417"/>
            <ac:spMk id="3" creationId="{B7675BA7-6A09-56DE-240D-20DC08C8027E}"/>
          </ac:spMkLst>
        </pc:spChg>
      </pc:sldChg>
      <pc:sldChg chg="ord">
        <pc:chgData name="佐藤　寛也" userId="27837c8b-abaf-4096-b544-58e4cbe7054e" providerId="ADAL" clId="{98817DE7-91FB-446F-B62B-9BEE5AFDA5ED}" dt="2024-09-09T02:25:11.701" v="1"/>
        <pc:sldMkLst>
          <pc:docMk/>
          <pc:sldMk cId="2199882969" sldId="1418"/>
        </pc:sldMkLst>
      </pc:sldChg>
      <pc:sldChg chg="ord">
        <pc:chgData name="佐藤　寛也" userId="27837c8b-abaf-4096-b544-58e4cbe7054e" providerId="ADAL" clId="{98817DE7-91FB-446F-B62B-9BEE5AFDA5ED}" dt="2024-09-09T02:25:11.701" v="1"/>
        <pc:sldMkLst>
          <pc:docMk/>
          <pc:sldMk cId="3024699854" sldId="1419"/>
        </pc:sldMkLst>
      </pc:sldChg>
      <pc:sldChg chg="addSp modSp mod">
        <pc:chgData name="佐藤　寛也" userId="27837c8b-abaf-4096-b544-58e4cbe7054e" providerId="ADAL" clId="{98817DE7-91FB-446F-B62B-9BEE5AFDA5ED}" dt="2024-09-10T07:47:46.401" v="785" actId="20577"/>
        <pc:sldMkLst>
          <pc:docMk/>
          <pc:sldMk cId="1419192454" sldId="1420"/>
        </pc:sldMkLst>
        <pc:spChg chg="mod">
          <ac:chgData name="佐藤　寛也" userId="27837c8b-abaf-4096-b544-58e4cbe7054e" providerId="ADAL" clId="{98817DE7-91FB-446F-B62B-9BEE5AFDA5ED}" dt="2024-09-10T07:44:35.797" v="715" actId="20577"/>
          <ac:spMkLst>
            <pc:docMk/>
            <pc:sldMk cId="1419192454" sldId="1420"/>
            <ac:spMk id="6" creationId="{9C19EF40-87C7-E25D-3087-074F52FC8E19}"/>
          </ac:spMkLst>
        </pc:spChg>
        <pc:spChg chg="add mod">
          <ac:chgData name="佐藤　寛也" userId="27837c8b-abaf-4096-b544-58e4cbe7054e" providerId="ADAL" clId="{98817DE7-91FB-446F-B62B-9BEE5AFDA5ED}" dt="2024-09-10T07:47:46.401" v="785" actId="20577"/>
          <ac:spMkLst>
            <pc:docMk/>
            <pc:sldMk cId="1419192454" sldId="1420"/>
            <ac:spMk id="7" creationId="{3249B5F4-5FBD-6A72-EB3D-91F752A62CE6}"/>
          </ac:spMkLst>
        </pc:spChg>
      </pc:sldChg>
      <pc:sldChg chg="addSp modSp mod">
        <pc:chgData name="佐藤　寛也" userId="27837c8b-abaf-4096-b544-58e4cbe7054e" providerId="ADAL" clId="{98817DE7-91FB-446F-B62B-9BEE5AFDA5ED}" dt="2024-09-09T02:37:35.458" v="685" actId="20577"/>
        <pc:sldMkLst>
          <pc:docMk/>
          <pc:sldMk cId="717434070" sldId="1424"/>
        </pc:sldMkLst>
        <pc:spChg chg="mod">
          <ac:chgData name="佐藤　寛也" userId="27837c8b-abaf-4096-b544-58e4cbe7054e" providerId="ADAL" clId="{98817DE7-91FB-446F-B62B-9BEE5AFDA5ED}" dt="2024-09-09T02:33:08.132" v="520" actId="207"/>
          <ac:spMkLst>
            <pc:docMk/>
            <pc:sldMk cId="717434070" sldId="1424"/>
            <ac:spMk id="3" creationId="{0E580655-353C-8F10-A1C7-C390A7600CD0}"/>
          </ac:spMkLst>
        </pc:spChg>
        <pc:spChg chg="add mod">
          <ac:chgData name="佐藤　寛也" userId="27837c8b-abaf-4096-b544-58e4cbe7054e" providerId="ADAL" clId="{98817DE7-91FB-446F-B62B-9BEE5AFDA5ED}" dt="2024-09-09T02:37:35.458" v="685" actId="20577"/>
          <ac:spMkLst>
            <pc:docMk/>
            <pc:sldMk cId="717434070" sldId="1424"/>
            <ac:spMk id="7" creationId="{CD187AEF-7283-6986-D2ED-0A1DBE0370E2}"/>
          </ac:spMkLst>
        </pc:spChg>
        <pc:picChg chg="add mod">
          <ac:chgData name="佐藤　寛也" userId="27837c8b-abaf-4096-b544-58e4cbe7054e" providerId="ADAL" clId="{98817DE7-91FB-446F-B62B-9BEE5AFDA5ED}" dt="2024-09-09T02:32:58.196" v="518"/>
          <ac:picMkLst>
            <pc:docMk/>
            <pc:sldMk cId="717434070" sldId="1424"/>
            <ac:picMk id="8" creationId="{3260AA9E-ED46-01B4-98B8-9EE6FE420E2B}"/>
          </ac:picMkLst>
        </pc:picChg>
        <pc:picChg chg="add mod">
          <ac:chgData name="佐藤　寛也" userId="27837c8b-abaf-4096-b544-58e4cbe7054e" providerId="ADAL" clId="{98817DE7-91FB-446F-B62B-9BEE5AFDA5ED}" dt="2024-09-09T02:32:58.196" v="518"/>
          <ac:picMkLst>
            <pc:docMk/>
            <pc:sldMk cId="717434070" sldId="1424"/>
            <ac:picMk id="9" creationId="{5524DF47-5955-5A23-C18D-CCE9CA7423A2}"/>
          </ac:picMkLst>
        </pc:picChg>
      </pc:sldChg>
      <pc:sldChg chg="modSp add mod">
        <pc:chgData name="佐藤　寛也" userId="27837c8b-abaf-4096-b544-58e4cbe7054e" providerId="ADAL" clId="{98817DE7-91FB-446F-B62B-9BEE5AFDA5ED}" dt="2024-09-09T02:32:02.269" v="453" actId="20577"/>
        <pc:sldMkLst>
          <pc:docMk/>
          <pc:sldMk cId="1690505392" sldId="1427"/>
        </pc:sldMkLst>
        <pc:spChg chg="mod">
          <ac:chgData name="佐藤　寛也" userId="27837c8b-abaf-4096-b544-58e4cbe7054e" providerId="ADAL" clId="{98817DE7-91FB-446F-B62B-9BEE5AFDA5ED}" dt="2024-09-09T02:32:02.269" v="453" actId="20577"/>
          <ac:spMkLst>
            <pc:docMk/>
            <pc:sldMk cId="1690505392" sldId="1427"/>
            <ac:spMk id="3" creationId="{0E580655-353C-8F10-A1C7-C390A7600CD0}"/>
          </ac:spMkLst>
        </pc:spChg>
      </pc:sldChg>
    </pc:docChg>
  </pc:docChgLst>
  <pc:docChgLst>
    <pc:chgData name="寛也 佐藤" userId="27837c8b-abaf-4096-b544-58e4cbe7054e" providerId="ADAL" clId="{523AE8A0-BEBA-4954-967C-583F4CBCCC15}"/>
    <pc:docChg chg="undo custSel addSld delSld modSld modMainMaster">
      <pc:chgData name="寛也 佐藤" userId="27837c8b-abaf-4096-b544-58e4cbe7054e" providerId="ADAL" clId="{523AE8A0-BEBA-4954-967C-583F4CBCCC15}" dt="2024-07-03T05:43:05.387" v="2514" actId="47"/>
      <pc:docMkLst>
        <pc:docMk/>
      </pc:docMkLst>
      <pc:sldChg chg="modSp mod">
        <pc:chgData name="寛也 佐藤" userId="27837c8b-abaf-4096-b544-58e4cbe7054e" providerId="ADAL" clId="{523AE8A0-BEBA-4954-967C-583F4CBCCC15}" dt="2024-07-03T05:15:03.531" v="2"/>
        <pc:sldMkLst>
          <pc:docMk/>
          <pc:sldMk cId="2292264982" sldId="256"/>
        </pc:sldMkLst>
        <pc:spChg chg="mod">
          <ac:chgData name="寛也 佐藤" userId="27837c8b-abaf-4096-b544-58e4cbe7054e" providerId="ADAL" clId="{523AE8A0-BEBA-4954-967C-583F4CBCCC15}" dt="2024-07-03T05:14:58.978" v="1"/>
          <ac:spMkLst>
            <pc:docMk/>
            <pc:sldMk cId="2292264982" sldId="256"/>
            <ac:spMk id="2" creationId="{D049B836-353B-0EDB-5101-3437F71F2E4D}"/>
          </ac:spMkLst>
        </pc:spChg>
        <pc:spChg chg="mod">
          <ac:chgData name="寛也 佐藤" userId="27837c8b-abaf-4096-b544-58e4cbe7054e" providerId="ADAL" clId="{523AE8A0-BEBA-4954-967C-583F4CBCCC15}" dt="2024-07-03T05:15:03.531" v="2"/>
          <ac:spMkLst>
            <pc:docMk/>
            <pc:sldMk cId="2292264982" sldId="256"/>
            <ac:spMk id="3" creationId="{92A3CDA6-C2CF-9E57-ABBE-E6FF1371E360}"/>
          </ac:spMkLst>
        </pc:spChg>
      </pc:sldChg>
      <pc:sldChg chg="del">
        <pc:chgData name="寛也 佐藤" userId="27837c8b-abaf-4096-b544-58e4cbe7054e" providerId="ADAL" clId="{523AE8A0-BEBA-4954-967C-583F4CBCCC15}" dt="2024-07-03T05:43:05.387" v="2514" actId="47"/>
        <pc:sldMkLst>
          <pc:docMk/>
          <pc:sldMk cId="2433034520" sldId="257"/>
        </pc:sldMkLst>
      </pc:sldChg>
      <pc:sldChg chg="del">
        <pc:chgData name="寛也 佐藤" userId="27837c8b-abaf-4096-b544-58e4cbe7054e" providerId="ADAL" clId="{523AE8A0-BEBA-4954-967C-583F4CBCCC15}" dt="2024-07-03T05:42:51.563" v="2513" actId="47"/>
        <pc:sldMkLst>
          <pc:docMk/>
          <pc:sldMk cId="4061358764" sldId="259"/>
        </pc:sldMkLst>
      </pc:sldChg>
      <pc:sldChg chg="modSp mod">
        <pc:chgData name="寛也 佐藤" userId="27837c8b-abaf-4096-b544-58e4cbe7054e" providerId="ADAL" clId="{523AE8A0-BEBA-4954-967C-583F4CBCCC15}" dt="2024-07-03T05:21:06.048" v="1049" actId="404"/>
        <pc:sldMkLst>
          <pc:docMk/>
          <pc:sldMk cId="4138699866" sldId="260"/>
        </pc:sldMkLst>
        <pc:spChg chg="mod">
          <ac:chgData name="寛也 佐藤" userId="27837c8b-abaf-4096-b544-58e4cbe7054e" providerId="ADAL" clId="{523AE8A0-BEBA-4954-967C-583F4CBCCC15}" dt="2024-07-03T05:16:18.335" v="12" actId="20577"/>
          <ac:spMkLst>
            <pc:docMk/>
            <pc:sldMk cId="4138699866" sldId="260"/>
            <ac:spMk id="2" creationId="{0DD8CF49-64AC-1FCC-3F64-297A9BEC1995}"/>
          </ac:spMkLst>
        </pc:spChg>
        <pc:spChg chg="mod">
          <ac:chgData name="寛也 佐藤" userId="27837c8b-abaf-4096-b544-58e4cbe7054e" providerId="ADAL" clId="{523AE8A0-BEBA-4954-967C-583F4CBCCC15}" dt="2024-07-03T05:21:06.048" v="1049" actId="404"/>
          <ac:spMkLst>
            <pc:docMk/>
            <pc:sldMk cId="4138699866" sldId="260"/>
            <ac:spMk id="3" creationId="{16FF0A75-AD20-769F-6C62-614A33EDE4D0}"/>
          </ac:spMkLst>
        </pc:spChg>
      </pc:sldChg>
      <pc:sldChg chg="del">
        <pc:chgData name="寛也 佐藤" userId="27837c8b-abaf-4096-b544-58e4cbe7054e" providerId="ADAL" clId="{523AE8A0-BEBA-4954-967C-583F4CBCCC15}" dt="2024-07-03T05:42:51.563" v="2513" actId="47"/>
        <pc:sldMkLst>
          <pc:docMk/>
          <pc:sldMk cId="2773059782" sldId="262"/>
        </pc:sldMkLst>
      </pc:sldChg>
      <pc:sldChg chg="addSp delSp modSp mod">
        <pc:chgData name="寛也 佐藤" userId="27837c8b-abaf-4096-b544-58e4cbe7054e" providerId="ADAL" clId="{523AE8A0-BEBA-4954-967C-583F4CBCCC15}" dt="2024-07-03T05:33:27.291" v="2004" actId="6549"/>
        <pc:sldMkLst>
          <pc:docMk/>
          <pc:sldMk cId="3549867426" sldId="263"/>
        </pc:sldMkLst>
        <pc:spChg chg="mod">
          <ac:chgData name="寛也 佐藤" userId="27837c8b-abaf-4096-b544-58e4cbe7054e" providerId="ADAL" clId="{523AE8A0-BEBA-4954-967C-583F4CBCCC15}" dt="2024-07-03T05:30:52.716" v="1807" actId="20577"/>
          <ac:spMkLst>
            <pc:docMk/>
            <pc:sldMk cId="3549867426" sldId="263"/>
            <ac:spMk id="2" creationId="{0DD8CF49-64AC-1FCC-3F64-297A9BEC1995}"/>
          </ac:spMkLst>
        </pc:spChg>
        <pc:spChg chg="del">
          <ac:chgData name="寛也 佐藤" userId="27837c8b-abaf-4096-b544-58e4cbe7054e" providerId="ADAL" clId="{523AE8A0-BEBA-4954-967C-583F4CBCCC15}" dt="2024-07-03T05:31:03.185" v="1809" actId="478"/>
          <ac:spMkLst>
            <pc:docMk/>
            <pc:sldMk cId="3549867426" sldId="263"/>
            <ac:spMk id="3" creationId="{16FF0A75-AD20-769F-6C62-614A33EDE4D0}"/>
          </ac:spMkLst>
        </pc:spChg>
        <pc:spChg chg="del">
          <ac:chgData name="寛也 佐藤" userId="27837c8b-abaf-4096-b544-58e4cbe7054e" providerId="ADAL" clId="{523AE8A0-BEBA-4954-967C-583F4CBCCC15}" dt="2024-07-03T05:31:00.965" v="1808" actId="478"/>
          <ac:spMkLst>
            <pc:docMk/>
            <pc:sldMk cId="3549867426" sldId="263"/>
            <ac:spMk id="7" creationId="{486DF937-9B62-9A8C-A111-550E95A570B5}"/>
          </ac:spMkLst>
        </pc:spChg>
        <pc:spChg chg="add del mod">
          <ac:chgData name="寛也 佐藤" userId="27837c8b-abaf-4096-b544-58e4cbe7054e" providerId="ADAL" clId="{523AE8A0-BEBA-4954-967C-583F4CBCCC15}" dt="2024-07-03T05:31:05.524" v="1814" actId="478"/>
          <ac:spMkLst>
            <pc:docMk/>
            <pc:sldMk cId="3549867426" sldId="263"/>
            <ac:spMk id="9" creationId="{87AA6C49-90C1-A0D1-2137-44430ED9928D}"/>
          </ac:spMkLst>
        </pc:spChg>
        <pc:spChg chg="add mod">
          <ac:chgData name="寛也 佐藤" userId="27837c8b-abaf-4096-b544-58e4cbe7054e" providerId="ADAL" clId="{523AE8A0-BEBA-4954-967C-583F4CBCCC15}" dt="2024-07-03T05:31:03.529" v="1810"/>
          <ac:spMkLst>
            <pc:docMk/>
            <pc:sldMk cId="3549867426" sldId="263"/>
            <ac:spMk id="10" creationId="{F684C0CF-DBD7-BB4E-E7E9-6BB0E6733A0E}"/>
          </ac:spMkLst>
        </pc:spChg>
        <pc:spChg chg="add mod">
          <ac:chgData name="寛也 佐藤" userId="27837c8b-abaf-4096-b544-58e4cbe7054e" providerId="ADAL" clId="{523AE8A0-BEBA-4954-967C-583F4CBCCC15}" dt="2024-07-03T05:31:03.529" v="1810"/>
          <ac:spMkLst>
            <pc:docMk/>
            <pc:sldMk cId="3549867426" sldId="263"/>
            <ac:spMk id="11" creationId="{77155CC1-13C2-D57B-A5A9-62821568790A}"/>
          </ac:spMkLst>
        </pc:spChg>
        <pc:spChg chg="add mod">
          <ac:chgData name="寛也 佐藤" userId="27837c8b-abaf-4096-b544-58e4cbe7054e" providerId="ADAL" clId="{523AE8A0-BEBA-4954-967C-583F4CBCCC15}" dt="2024-07-03T05:31:04.226" v="1813"/>
          <ac:spMkLst>
            <pc:docMk/>
            <pc:sldMk cId="3549867426" sldId="263"/>
            <ac:spMk id="12" creationId="{E8014FA5-BCBB-F236-D76A-E3BFD54E4DC8}"/>
          </ac:spMkLst>
        </pc:spChg>
        <pc:spChg chg="add mod">
          <ac:chgData name="寛也 佐藤" userId="27837c8b-abaf-4096-b544-58e4cbe7054e" providerId="ADAL" clId="{523AE8A0-BEBA-4954-967C-583F4CBCCC15}" dt="2024-07-03T05:31:03.529" v="1810"/>
          <ac:spMkLst>
            <pc:docMk/>
            <pc:sldMk cId="3549867426" sldId="263"/>
            <ac:spMk id="13" creationId="{120FA74F-F20A-FDBB-55FE-1372779AC3CC}"/>
          </ac:spMkLst>
        </pc:spChg>
        <pc:spChg chg="add mod">
          <ac:chgData name="寛也 佐藤" userId="27837c8b-abaf-4096-b544-58e4cbe7054e" providerId="ADAL" clId="{523AE8A0-BEBA-4954-967C-583F4CBCCC15}" dt="2024-07-03T05:31:03.529" v="1810"/>
          <ac:spMkLst>
            <pc:docMk/>
            <pc:sldMk cId="3549867426" sldId="263"/>
            <ac:spMk id="14" creationId="{C8F9DE80-7876-8B94-220C-82E3EFA86A8B}"/>
          </ac:spMkLst>
        </pc:spChg>
        <pc:spChg chg="add mod">
          <ac:chgData name="寛也 佐藤" userId="27837c8b-abaf-4096-b544-58e4cbe7054e" providerId="ADAL" clId="{523AE8A0-BEBA-4954-967C-583F4CBCCC15}" dt="2024-07-03T05:31:05.951" v="1815"/>
          <ac:spMkLst>
            <pc:docMk/>
            <pc:sldMk cId="3549867426" sldId="263"/>
            <ac:spMk id="17" creationId="{61C9398E-837D-17B0-9104-C9992EC500AA}"/>
          </ac:spMkLst>
        </pc:spChg>
        <pc:spChg chg="add mod">
          <ac:chgData name="寛也 佐藤" userId="27837c8b-abaf-4096-b544-58e4cbe7054e" providerId="ADAL" clId="{523AE8A0-BEBA-4954-967C-583F4CBCCC15}" dt="2024-07-03T05:31:05.951" v="1815"/>
          <ac:spMkLst>
            <pc:docMk/>
            <pc:sldMk cId="3549867426" sldId="263"/>
            <ac:spMk id="18" creationId="{415EF3AB-16A1-3955-8FD4-D7756EB6A7B1}"/>
          </ac:spMkLst>
        </pc:spChg>
        <pc:spChg chg="add mod">
          <ac:chgData name="寛也 佐藤" userId="27837c8b-abaf-4096-b544-58e4cbe7054e" providerId="ADAL" clId="{523AE8A0-BEBA-4954-967C-583F4CBCCC15}" dt="2024-07-03T05:33:27.291" v="2004" actId="6549"/>
          <ac:spMkLst>
            <pc:docMk/>
            <pc:sldMk cId="3549867426" sldId="263"/>
            <ac:spMk id="19" creationId="{9FF71543-B4E2-E31E-68C1-34CB7408ECFB}"/>
          </ac:spMkLst>
        </pc:spChg>
        <pc:spChg chg="add mod">
          <ac:chgData name="寛也 佐藤" userId="27837c8b-abaf-4096-b544-58e4cbe7054e" providerId="ADAL" clId="{523AE8A0-BEBA-4954-967C-583F4CBCCC15}" dt="2024-07-03T05:31:18.356" v="1819" actId="2711"/>
          <ac:spMkLst>
            <pc:docMk/>
            <pc:sldMk cId="3549867426" sldId="263"/>
            <ac:spMk id="20" creationId="{0503201E-933F-26F9-A51E-7483F7419866}"/>
          </ac:spMkLst>
        </pc:spChg>
        <pc:spChg chg="add mod">
          <ac:chgData name="寛也 佐藤" userId="27837c8b-abaf-4096-b544-58e4cbe7054e" providerId="ADAL" clId="{523AE8A0-BEBA-4954-967C-583F4CBCCC15}" dt="2024-07-03T05:31:24.565" v="1820" actId="2711"/>
          <ac:spMkLst>
            <pc:docMk/>
            <pc:sldMk cId="3549867426" sldId="263"/>
            <ac:spMk id="21" creationId="{F8C0CCD4-4AFC-57CE-CB7C-6299A8B86C91}"/>
          </ac:spMkLst>
        </pc:spChg>
        <pc:picChg chg="add mod">
          <ac:chgData name="寛也 佐藤" userId="27837c8b-abaf-4096-b544-58e4cbe7054e" providerId="ADAL" clId="{523AE8A0-BEBA-4954-967C-583F4CBCCC15}" dt="2024-07-03T05:31:03.529" v="1810"/>
          <ac:picMkLst>
            <pc:docMk/>
            <pc:sldMk cId="3549867426" sldId="263"/>
            <ac:picMk id="15" creationId="{89B7F2AC-3D30-ADAE-03D6-E27227896AB3}"/>
          </ac:picMkLst>
        </pc:picChg>
        <pc:picChg chg="add mod">
          <ac:chgData name="寛也 佐藤" userId="27837c8b-abaf-4096-b544-58e4cbe7054e" providerId="ADAL" clId="{523AE8A0-BEBA-4954-967C-583F4CBCCC15}" dt="2024-07-03T05:31:03.529" v="1810"/>
          <ac:picMkLst>
            <pc:docMk/>
            <pc:sldMk cId="3549867426" sldId="263"/>
            <ac:picMk id="16" creationId="{236CFC37-3D1D-B917-C965-3CF74056E6E0}"/>
          </ac:picMkLst>
        </pc:picChg>
        <pc:picChg chg="add mod">
          <ac:chgData name="寛也 佐藤" userId="27837c8b-abaf-4096-b544-58e4cbe7054e" providerId="ADAL" clId="{523AE8A0-BEBA-4954-967C-583F4CBCCC15}" dt="2024-07-03T05:31:05.951" v="1815"/>
          <ac:picMkLst>
            <pc:docMk/>
            <pc:sldMk cId="3549867426" sldId="263"/>
            <ac:picMk id="22" creationId="{54AD1D66-07E9-5C35-9F26-8E599FFE6250}"/>
          </ac:picMkLst>
        </pc:picChg>
        <pc:picChg chg="add mod">
          <ac:chgData name="寛也 佐藤" userId="27837c8b-abaf-4096-b544-58e4cbe7054e" providerId="ADAL" clId="{523AE8A0-BEBA-4954-967C-583F4CBCCC15}" dt="2024-07-03T05:31:05.951" v="1815"/>
          <ac:picMkLst>
            <pc:docMk/>
            <pc:sldMk cId="3549867426" sldId="263"/>
            <ac:picMk id="23" creationId="{3787270B-C166-6E63-E504-1F9AD2C1B34D}"/>
          </ac:picMkLst>
        </pc:picChg>
      </pc:sldChg>
      <pc:sldChg chg="del">
        <pc:chgData name="寛也 佐藤" userId="27837c8b-abaf-4096-b544-58e4cbe7054e" providerId="ADAL" clId="{523AE8A0-BEBA-4954-967C-583F4CBCCC15}" dt="2024-07-03T05:42:51.563" v="2513" actId="47"/>
        <pc:sldMkLst>
          <pc:docMk/>
          <pc:sldMk cId="1648663119" sldId="264"/>
        </pc:sldMkLst>
      </pc:sldChg>
      <pc:sldChg chg="del">
        <pc:chgData name="寛也 佐藤" userId="27837c8b-abaf-4096-b544-58e4cbe7054e" providerId="ADAL" clId="{523AE8A0-BEBA-4954-967C-583F4CBCCC15}" dt="2024-07-03T05:42:51.563" v="2513" actId="47"/>
        <pc:sldMkLst>
          <pc:docMk/>
          <pc:sldMk cId="1465111289" sldId="265"/>
        </pc:sldMkLst>
      </pc:sldChg>
      <pc:sldChg chg="del">
        <pc:chgData name="寛也 佐藤" userId="27837c8b-abaf-4096-b544-58e4cbe7054e" providerId="ADAL" clId="{523AE8A0-BEBA-4954-967C-583F4CBCCC15}" dt="2024-07-03T05:42:51.563" v="2513" actId="47"/>
        <pc:sldMkLst>
          <pc:docMk/>
          <pc:sldMk cId="1307802863" sldId="266"/>
        </pc:sldMkLst>
      </pc:sldChg>
      <pc:sldChg chg="del">
        <pc:chgData name="寛也 佐藤" userId="27837c8b-abaf-4096-b544-58e4cbe7054e" providerId="ADAL" clId="{523AE8A0-BEBA-4954-967C-583F4CBCCC15}" dt="2024-07-03T05:42:51.563" v="2513" actId="47"/>
        <pc:sldMkLst>
          <pc:docMk/>
          <pc:sldMk cId="1802613345" sldId="267"/>
        </pc:sldMkLst>
      </pc:sldChg>
      <pc:sldChg chg="del">
        <pc:chgData name="寛也 佐藤" userId="27837c8b-abaf-4096-b544-58e4cbe7054e" providerId="ADAL" clId="{523AE8A0-BEBA-4954-967C-583F4CBCCC15}" dt="2024-07-03T05:42:51.563" v="2513" actId="47"/>
        <pc:sldMkLst>
          <pc:docMk/>
          <pc:sldMk cId="1261480677" sldId="268"/>
        </pc:sldMkLst>
      </pc:sldChg>
      <pc:sldChg chg="del">
        <pc:chgData name="寛也 佐藤" userId="27837c8b-abaf-4096-b544-58e4cbe7054e" providerId="ADAL" clId="{523AE8A0-BEBA-4954-967C-583F4CBCCC15}" dt="2024-07-03T05:42:51.563" v="2513" actId="47"/>
        <pc:sldMkLst>
          <pc:docMk/>
          <pc:sldMk cId="1747800811" sldId="1356"/>
        </pc:sldMkLst>
      </pc:sldChg>
      <pc:sldChg chg="del">
        <pc:chgData name="寛也 佐藤" userId="27837c8b-abaf-4096-b544-58e4cbe7054e" providerId="ADAL" clId="{523AE8A0-BEBA-4954-967C-583F4CBCCC15}" dt="2024-07-03T05:42:51.563" v="2513" actId="47"/>
        <pc:sldMkLst>
          <pc:docMk/>
          <pc:sldMk cId="3124418648" sldId="1357"/>
        </pc:sldMkLst>
      </pc:sldChg>
      <pc:sldChg chg="del">
        <pc:chgData name="寛也 佐藤" userId="27837c8b-abaf-4096-b544-58e4cbe7054e" providerId="ADAL" clId="{523AE8A0-BEBA-4954-967C-583F4CBCCC15}" dt="2024-07-03T05:42:51.563" v="2513" actId="47"/>
        <pc:sldMkLst>
          <pc:docMk/>
          <pc:sldMk cId="4071448038" sldId="1365"/>
        </pc:sldMkLst>
      </pc:sldChg>
      <pc:sldChg chg="del">
        <pc:chgData name="寛也 佐藤" userId="27837c8b-abaf-4096-b544-58e4cbe7054e" providerId="ADAL" clId="{523AE8A0-BEBA-4954-967C-583F4CBCCC15}" dt="2024-07-03T05:42:51.563" v="2513" actId="47"/>
        <pc:sldMkLst>
          <pc:docMk/>
          <pc:sldMk cId="3038664764" sldId="1366"/>
        </pc:sldMkLst>
      </pc:sldChg>
      <pc:sldChg chg="del">
        <pc:chgData name="寛也 佐藤" userId="27837c8b-abaf-4096-b544-58e4cbe7054e" providerId="ADAL" clId="{523AE8A0-BEBA-4954-967C-583F4CBCCC15}" dt="2024-07-03T05:42:51.563" v="2513" actId="47"/>
        <pc:sldMkLst>
          <pc:docMk/>
          <pc:sldMk cId="4272389011" sldId="1367"/>
        </pc:sldMkLst>
      </pc:sldChg>
      <pc:sldChg chg="del">
        <pc:chgData name="寛也 佐藤" userId="27837c8b-abaf-4096-b544-58e4cbe7054e" providerId="ADAL" clId="{523AE8A0-BEBA-4954-967C-583F4CBCCC15}" dt="2024-07-03T05:42:51.563" v="2513" actId="47"/>
        <pc:sldMkLst>
          <pc:docMk/>
          <pc:sldMk cId="3020864536" sldId="1370"/>
        </pc:sldMkLst>
      </pc:sldChg>
      <pc:sldChg chg="del">
        <pc:chgData name="寛也 佐藤" userId="27837c8b-abaf-4096-b544-58e4cbe7054e" providerId="ADAL" clId="{523AE8A0-BEBA-4954-967C-583F4CBCCC15}" dt="2024-07-03T05:42:51.563" v="2513" actId="47"/>
        <pc:sldMkLst>
          <pc:docMk/>
          <pc:sldMk cId="167248985" sldId="1374"/>
        </pc:sldMkLst>
      </pc:sldChg>
      <pc:sldChg chg="del">
        <pc:chgData name="寛也 佐藤" userId="27837c8b-abaf-4096-b544-58e4cbe7054e" providerId="ADAL" clId="{523AE8A0-BEBA-4954-967C-583F4CBCCC15}" dt="2024-07-03T05:42:51.563" v="2513" actId="47"/>
        <pc:sldMkLst>
          <pc:docMk/>
          <pc:sldMk cId="3883703914" sldId="1386"/>
        </pc:sldMkLst>
      </pc:sldChg>
      <pc:sldChg chg="del">
        <pc:chgData name="寛也 佐藤" userId="27837c8b-abaf-4096-b544-58e4cbe7054e" providerId="ADAL" clId="{523AE8A0-BEBA-4954-967C-583F4CBCCC15}" dt="2024-07-03T05:42:51.563" v="2513" actId="47"/>
        <pc:sldMkLst>
          <pc:docMk/>
          <pc:sldMk cId="2487849694" sldId="1387"/>
        </pc:sldMkLst>
      </pc:sldChg>
      <pc:sldChg chg="del">
        <pc:chgData name="寛也 佐藤" userId="27837c8b-abaf-4096-b544-58e4cbe7054e" providerId="ADAL" clId="{523AE8A0-BEBA-4954-967C-583F4CBCCC15}" dt="2024-07-03T05:42:51.563" v="2513" actId="47"/>
        <pc:sldMkLst>
          <pc:docMk/>
          <pc:sldMk cId="1147572754" sldId="1388"/>
        </pc:sldMkLst>
      </pc:sldChg>
      <pc:sldChg chg="del">
        <pc:chgData name="寛也 佐藤" userId="27837c8b-abaf-4096-b544-58e4cbe7054e" providerId="ADAL" clId="{523AE8A0-BEBA-4954-967C-583F4CBCCC15}" dt="2024-07-03T05:42:51.563" v="2513" actId="47"/>
        <pc:sldMkLst>
          <pc:docMk/>
          <pc:sldMk cId="3504225446" sldId="1389"/>
        </pc:sldMkLst>
      </pc:sldChg>
      <pc:sldChg chg="del">
        <pc:chgData name="寛也 佐藤" userId="27837c8b-abaf-4096-b544-58e4cbe7054e" providerId="ADAL" clId="{523AE8A0-BEBA-4954-967C-583F4CBCCC15}" dt="2024-07-03T05:42:51.563" v="2513" actId="47"/>
        <pc:sldMkLst>
          <pc:docMk/>
          <pc:sldMk cId="1755058722" sldId="1390"/>
        </pc:sldMkLst>
      </pc:sldChg>
      <pc:sldChg chg="del">
        <pc:chgData name="寛也 佐藤" userId="27837c8b-abaf-4096-b544-58e4cbe7054e" providerId="ADAL" clId="{523AE8A0-BEBA-4954-967C-583F4CBCCC15}" dt="2024-07-03T05:42:51.563" v="2513" actId="47"/>
        <pc:sldMkLst>
          <pc:docMk/>
          <pc:sldMk cId="3161134466" sldId="1391"/>
        </pc:sldMkLst>
      </pc:sldChg>
      <pc:sldChg chg="del">
        <pc:chgData name="寛也 佐藤" userId="27837c8b-abaf-4096-b544-58e4cbe7054e" providerId="ADAL" clId="{523AE8A0-BEBA-4954-967C-583F4CBCCC15}" dt="2024-07-03T05:42:51.563" v="2513" actId="47"/>
        <pc:sldMkLst>
          <pc:docMk/>
          <pc:sldMk cId="2909088854" sldId="1392"/>
        </pc:sldMkLst>
      </pc:sldChg>
      <pc:sldChg chg="del">
        <pc:chgData name="寛也 佐藤" userId="27837c8b-abaf-4096-b544-58e4cbe7054e" providerId="ADAL" clId="{523AE8A0-BEBA-4954-967C-583F4CBCCC15}" dt="2024-07-03T05:42:51.563" v="2513" actId="47"/>
        <pc:sldMkLst>
          <pc:docMk/>
          <pc:sldMk cId="788494063" sldId="1393"/>
        </pc:sldMkLst>
      </pc:sldChg>
      <pc:sldChg chg="del">
        <pc:chgData name="寛也 佐藤" userId="27837c8b-abaf-4096-b544-58e4cbe7054e" providerId="ADAL" clId="{523AE8A0-BEBA-4954-967C-583F4CBCCC15}" dt="2024-07-03T05:42:51.563" v="2513" actId="47"/>
        <pc:sldMkLst>
          <pc:docMk/>
          <pc:sldMk cId="1925078553" sldId="1394"/>
        </pc:sldMkLst>
      </pc:sldChg>
      <pc:sldChg chg="del">
        <pc:chgData name="寛也 佐藤" userId="27837c8b-abaf-4096-b544-58e4cbe7054e" providerId="ADAL" clId="{523AE8A0-BEBA-4954-967C-583F4CBCCC15}" dt="2024-07-03T05:42:51.563" v="2513" actId="47"/>
        <pc:sldMkLst>
          <pc:docMk/>
          <pc:sldMk cId="1434474335" sldId="1395"/>
        </pc:sldMkLst>
      </pc:sldChg>
      <pc:sldChg chg="del">
        <pc:chgData name="寛也 佐藤" userId="27837c8b-abaf-4096-b544-58e4cbe7054e" providerId="ADAL" clId="{523AE8A0-BEBA-4954-967C-583F4CBCCC15}" dt="2024-07-03T05:42:51.563" v="2513" actId="47"/>
        <pc:sldMkLst>
          <pc:docMk/>
          <pc:sldMk cId="1528293435" sldId="1396"/>
        </pc:sldMkLst>
      </pc:sldChg>
      <pc:sldChg chg="del">
        <pc:chgData name="寛也 佐藤" userId="27837c8b-abaf-4096-b544-58e4cbe7054e" providerId="ADAL" clId="{523AE8A0-BEBA-4954-967C-583F4CBCCC15}" dt="2024-07-03T05:42:51.563" v="2513" actId="47"/>
        <pc:sldMkLst>
          <pc:docMk/>
          <pc:sldMk cId="1892362688" sldId="1397"/>
        </pc:sldMkLst>
      </pc:sldChg>
      <pc:sldChg chg="del">
        <pc:chgData name="寛也 佐藤" userId="27837c8b-abaf-4096-b544-58e4cbe7054e" providerId="ADAL" clId="{523AE8A0-BEBA-4954-967C-583F4CBCCC15}" dt="2024-07-03T05:42:51.563" v="2513" actId="47"/>
        <pc:sldMkLst>
          <pc:docMk/>
          <pc:sldMk cId="4288675311" sldId="1399"/>
        </pc:sldMkLst>
      </pc:sldChg>
      <pc:sldChg chg="del">
        <pc:chgData name="寛也 佐藤" userId="27837c8b-abaf-4096-b544-58e4cbe7054e" providerId="ADAL" clId="{523AE8A0-BEBA-4954-967C-583F4CBCCC15}" dt="2024-07-03T05:42:51.563" v="2513" actId="47"/>
        <pc:sldMkLst>
          <pc:docMk/>
          <pc:sldMk cId="570038398" sldId="1400"/>
        </pc:sldMkLst>
      </pc:sldChg>
      <pc:sldChg chg="del">
        <pc:chgData name="寛也 佐藤" userId="27837c8b-abaf-4096-b544-58e4cbe7054e" providerId="ADAL" clId="{523AE8A0-BEBA-4954-967C-583F4CBCCC15}" dt="2024-07-03T05:42:51.563" v="2513" actId="47"/>
        <pc:sldMkLst>
          <pc:docMk/>
          <pc:sldMk cId="3999279620" sldId="1401"/>
        </pc:sldMkLst>
      </pc:sldChg>
      <pc:sldChg chg="del">
        <pc:chgData name="寛也 佐藤" userId="27837c8b-abaf-4096-b544-58e4cbe7054e" providerId="ADAL" clId="{523AE8A0-BEBA-4954-967C-583F4CBCCC15}" dt="2024-07-03T05:42:51.563" v="2513" actId="47"/>
        <pc:sldMkLst>
          <pc:docMk/>
          <pc:sldMk cId="349716101" sldId="1402"/>
        </pc:sldMkLst>
      </pc:sldChg>
      <pc:sldChg chg="del">
        <pc:chgData name="寛也 佐藤" userId="27837c8b-abaf-4096-b544-58e4cbe7054e" providerId="ADAL" clId="{523AE8A0-BEBA-4954-967C-583F4CBCCC15}" dt="2024-07-03T05:43:05.387" v="2514" actId="47"/>
        <pc:sldMkLst>
          <pc:docMk/>
          <pc:sldMk cId="154155697" sldId="1403"/>
        </pc:sldMkLst>
      </pc:sldChg>
      <pc:sldChg chg="addSp delSp modSp add mod">
        <pc:chgData name="寛也 佐藤" userId="27837c8b-abaf-4096-b544-58e4cbe7054e" providerId="ADAL" clId="{523AE8A0-BEBA-4954-967C-583F4CBCCC15}" dt="2024-07-03T05:26:49.211" v="1269" actId="1035"/>
        <pc:sldMkLst>
          <pc:docMk/>
          <pc:sldMk cId="200817713" sldId="1404"/>
        </pc:sldMkLst>
        <pc:spChg chg="add del mod">
          <ac:chgData name="寛也 佐藤" userId="27837c8b-abaf-4096-b544-58e4cbe7054e" providerId="ADAL" clId="{523AE8A0-BEBA-4954-967C-583F4CBCCC15}" dt="2024-07-03T05:23:24.190" v="1194" actId="478"/>
          <ac:spMkLst>
            <pc:docMk/>
            <pc:sldMk cId="200817713" sldId="1404"/>
            <ac:spMk id="3" creationId="{16FF0A75-AD20-769F-6C62-614A33EDE4D0}"/>
          </ac:spMkLst>
        </pc:spChg>
        <pc:spChg chg="add del mod">
          <ac:chgData name="寛也 佐藤" userId="27837c8b-abaf-4096-b544-58e4cbe7054e" providerId="ADAL" clId="{523AE8A0-BEBA-4954-967C-583F4CBCCC15}" dt="2024-07-03T05:23:24.190" v="1194" actId="478"/>
          <ac:spMkLst>
            <pc:docMk/>
            <pc:sldMk cId="200817713" sldId="1404"/>
            <ac:spMk id="9" creationId="{676A685C-BE35-B7E6-8CED-61DA826C4B88}"/>
          </ac:spMkLst>
        </pc:spChg>
        <pc:spChg chg="add mod">
          <ac:chgData name="寛也 佐藤" userId="27837c8b-abaf-4096-b544-58e4cbe7054e" providerId="ADAL" clId="{523AE8A0-BEBA-4954-967C-583F4CBCCC15}" dt="2024-07-03T05:24:27.037" v="1243" actId="1035"/>
          <ac:spMkLst>
            <pc:docMk/>
            <pc:sldMk cId="200817713" sldId="1404"/>
            <ac:spMk id="15" creationId="{F60FB33E-0DE8-F08E-424D-FDE571D89E52}"/>
          </ac:spMkLst>
        </pc:spChg>
        <pc:spChg chg="add mod">
          <ac:chgData name="寛也 佐藤" userId="27837c8b-abaf-4096-b544-58e4cbe7054e" providerId="ADAL" clId="{523AE8A0-BEBA-4954-967C-583F4CBCCC15}" dt="2024-07-03T05:24:27.037" v="1243" actId="1035"/>
          <ac:spMkLst>
            <pc:docMk/>
            <pc:sldMk cId="200817713" sldId="1404"/>
            <ac:spMk id="16" creationId="{957C693F-1A8B-7613-6B41-DD2BB5AB6CFA}"/>
          </ac:spMkLst>
        </pc:spChg>
        <pc:spChg chg="add mod">
          <ac:chgData name="寛也 佐藤" userId="27837c8b-abaf-4096-b544-58e4cbe7054e" providerId="ADAL" clId="{523AE8A0-BEBA-4954-967C-583F4CBCCC15}" dt="2024-07-03T05:24:27.037" v="1243" actId="1035"/>
          <ac:spMkLst>
            <pc:docMk/>
            <pc:sldMk cId="200817713" sldId="1404"/>
            <ac:spMk id="17" creationId="{055BE4E0-456B-D1C4-F4CC-CF7A4F38E952}"/>
          </ac:spMkLst>
        </pc:spChg>
        <pc:spChg chg="add mod">
          <ac:chgData name="寛也 佐藤" userId="27837c8b-abaf-4096-b544-58e4cbe7054e" providerId="ADAL" clId="{523AE8A0-BEBA-4954-967C-583F4CBCCC15}" dt="2024-07-03T05:26:49.211" v="1269" actId="1035"/>
          <ac:spMkLst>
            <pc:docMk/>
            <pc:sldMk cId="200817713" sldId="1404"/>
            <ac:spMk id="18" creationId="{D255D19C-9C71-40BF-7CB1-2DF5CA96D0F5}"/>
          </ac:spMkLst>
        </pc:spChg>
        <pc:spChg chg="add mod">
          <ac:chgData name="寛也 佐藤" userId="27837c8b-abaf-4096-b544-58e4cbe7054e" providerId="ADAL" clId="{523AE8A0-BEBA-4954-967C-583F4CBCCC15}" dt="2024-07-03T05:26:42.866" v="1267" actId="1036"/>
          <ac:spMkLst>
            <pc:docMk/>
            <pc:sldMk cId="200817713" sldId="1404"/>
            <ac:spMk id="19" creationId="{62E7A2C1-5195-705C-D068-FE12F47FC9DA}"/>
          </ac:spMkLst>
        </pc:spChg>
        <pc:picChg chg="add mod">
          <ac:chgData name="寛也 佐藤" userId="27837c8b-abaf-4096-b544-58e4cbe7054e" providerId="ADAL" clId="{523AE8A0-BEBA-4954-967C-583F4CBCCC15}" dt="2024-07-03T05:22:13.696" v="1187" actId="1038"/>
          <ac:picMkLst>
            <pc:docMk/>
            <pc:sldMk cId="200817713" sldId="1404"/>
            <ac:picMk id="7" creationId="{FCCA76BC-781C-9082-9589-F25FF81BCE77}"/>
          </ac:picMkLst>
        </pc:picChg>
        <pc:picChg chg="add del">
          <ac:chgData name="寛也 佐藤" userId="27837c8b-abaf-4096-b544-58e4cbe7054e" providerId="ADAL" clId="{523AE8A0-BEBA-4954-967C-583F4CBCCC15}" dt="2024-07-03T05:23:23.413" v="1193" actId="22"/>
          <ac:picMkLst>
            <pc:docMk/>
            <pc:sldMk cId="200817713" sldId="1404"/>
            <ac:picMk id="11" creationId="{062B6180-A79E-1B3F-3D12-84BC1337A184}"/>
          </ac:picMkLst>
        </pc:picChg>
        <pc:picChg chg="add mod">
          <ac:chgData name="寛也 佐藤" userId="27837c8b-abaf-4096-b544-58e4cbe7054e" providerId="ADAL" clId="{523AE8A0-BEBA-4954-967C-583F4CBCCC15}" dt="2024-07-03T05:24:20.328" v="1229" actId="14100"/>
          <ac:picMkLst>
            <pc:docMk/>
            <pc:sldMk cId="200817713" sldId="1404"/>
            <ac:picMk id="13" creationId="{3D1462BC-D6BB-9788-C6E2-8B67CAABA4E8}"/>
          </ac:picMkLst>
        </pc:picChg>
        <pc:picChg chg="add del mod">
          <ac:chgData name="寛也 佐藤" userId="27837c8b-abaf-4096-b544-58e4cbe7054e" providerId="ADAL" clId="{523AE8A0-BEBA-4954-967C-583F4CBCCC15}" dt="2024-07-03T05:24:15.052" v="1228" actId="478"/>
          <ac:picMkLst>
            <pc:docMk/>
            <pc:sldMk cId="200817713" sldId="1404"/>
            <ac:picMk id="14" creationId="{91965E2C-0BF1-D605-233B-604A2D76AAD4}"/>
          </ac:picMkLst>
        </pc:picChg>
      </pc:sldChg>
      <pc:sldChg chg="addSp delSp modSp add mod">
        <pc:chgData name="寛也 佐藤" userId="27837c8b-abaf-4096-b544-58e4cbe7054e" providerId="ADAL" clId="{523AE8A0-BEBA-4954-967C-583F4CBCCC15}" dt="2024-07-03T05:30:37.730" v="1784" actId="20577"/>
        <pc:sldMkLst>
          <pc:docMk/>
          <pc:sldMk cId="758834300" sldId="1405"/>
        </pc:sldMkLst>
        <pc:spChg chg="mod">
          <ac:chgData name="寛也 佐藤" userId="27837c8b-abaf-4096-b544-58e4cbe7054e" providerId="ADAL" clId="{523AE8A0-BEBA-4954-967C-583F4CBCCC15}" dt="2024-07-03T05:27:05.506" v="1288" actId="20577"/>
          <ac:spMkLst>
            <pc:docMk/>
            <pc:sldMk cId="758834300" sldId="1405"/>
            <ac:spMk id="2" creationId="{0DD8CF49-64AC-1FCC-3F64-297A9BEC1995}"/>
          </ac:spMkLst>
        </pc:spChg>
        <pc:spChg chg="mod">
          <ac:chgData name="寛也 佐藤" userId="27837c8b-abaf-4096-b544-58e4cbe7054e" providerId="ADAL" clId="{523AE8A0-BEBA-4954-967C-583F4CBCCC15}" dt="2024-07-03T05:29:04.310" v="1734" actId="20577"/>
          <ac:spMkLst>
            <pc:docMk/>
            <pc:sldMk cId="758834300" sldId="1405"/>
            <ac:spMk id="3" creationId="{16FF0A75-AD20-769F-6C62-614A33EDE4D0}"/>
          </ac:spMkLst>
        </pc:spChg>
        <pc:spChg chg="add mod">
          <ac:chgData name="寛也 佐藤" userId="27837c8b-abaf-4096-b544-58e4cbe7054e" providerId="ADAL" clId="{523AE8A0-BEBA-4954-967C-583F4CBCCC15}" dt="2024-07-03T05:29:18.815" v="1742" actId="1036"/>
          <ac:spMkLst>
            <pc:docMk/>
            <pc:sldMk cId="758834300" sldId="1405"/>
            <ac:spMk id="8" creationId="{7C37D0BF-DBDF-7E51-D514-486A9A83F486}"/>
          </ac:spMkLst>
        </pc:spChg>
        <pc:spChg chg="del">
          <ac:chgData name="寛也 佐藤" userId="27837c8b-abaf-4096-b544-58e4cbe7054e" providerId="ADAL" clId="{523AE8A0-BEBA-4954-967C-583F4CBCCC15}" dt="2024-07-03T05:27:11.468" v="1289" actId="478"/>
          <ac:spMkLst>
            <pc:docMk/>
            <pc:sldMk cId="758834300" sldId="1405"/>
            <ac:spMk id="15" creationId="{F60FB33E-0DE8-F08E-424D-FDE571D89E52}"/>
          </ac:spMkLst>
        </pc:spChg>
        <pc:spChg chg="del">
          <ac:chgData name="寛也 佐藤" userId="27837c8b-abaf-4096-b544-58e4cbe7054e" providerId="ADAL" clId="{523AE8A0-BEBA-4954-967C-583F4CBCCC15}" dt="2024-07-03T05:27:11.468" v="1289" actId="478"/>
          <ac:spMkLst>
            <pc:docMk/>
            <pc:sldMk cId="758834300" sldId="1405"/>
            <ac:spMk id="16" creationId="{957C693F-1A8B-7613-6B41-DD2BB5AB6CFA}"/>
          </ac:spMkLst>
        </pc:spChg>
        <pc:spChg chg="del">
          <ac:chgData name="寛也 佐藤" userId="27837c8b-abaf-4096-b544-58e4cbe7054e" providerId="ADAL" clId="{523AE8A0-BEBA-4954-967C-583F4CBCCC15}" dt="2024-07-03T05:27:11.468" v="1289" actId="478"/>
          <ac:spMkLst>
            <pc:docMk/>
            <pc:sldMk cId="758834300" sldId="1405"/>
            <ac:spMk id="17" creationId="{055BE4E0-456B-D1C4-F4CC-CF7A4F38E952}"/>
          </ac:spMkLst>
        </pc:spChg>
        <pc:spChg chg="del">
          <ac:chgData name="寛也 佐藤" userId="27837c8b-abaf-4096-b544-58e4cbe7054e" providerId="ADAL" clId="{523AE8A0-BEBA-4954-967C-583F4CBCCC15}" dt="2024-07-03T05:27:11.468" v="1289" actId="478"/>
          <ac:spMkLst>
            <pc:docMk/>
            <pc:sldMk cId="758834300" sldId="1405"/>
            <ac:spMk id="18" creationId="{D255D19C-9C71-40BF-7CB1-2DF5CA96D0F5}"/>
          </ac:spMkLst>
        </pc:spChg>
        <pc:spChg chg="del">
          <ac:chgData name="寛也 佐藤" userId="27837c8b-abaf-4096-b544-58e4cbe7054e" providerId="ADAL" clId="{523AE8A0-BEBA-4954-967C-583F4CBCCC15}" dt="2024-07-03T05:27:11.468" v="1289" actId="478"/>
          <ac:spMkLst>
            <pc:docMk/>
            <pc:sldMk cId="758834300" sldId="1405"/>
            <ac:spMk id="19" creationId="{62E7A2C1-5195-705C-D068-FE12F47FC9DA}"/>
          </ac:spMkLst>
        </pc:spChg>
        <pc:spChg chg="add mod">
          <ac:chgData name="寛也 佐藤" userId="27837c8b-abaf-4096-b544-58e4cbe7054e" providerId="ADAL" clId="{523AE8A0-BEBA-4954-967C-583F4CBCCC15}" dt="2024-07-03T05:29:56.864" v="1752" actId="2711"/>
          <ac:spMkLst>
            <pc:docMk/>
            <pc:sldMk cId="758834300" sldId="1405"/>
            <ac:spMk id="26" creationId="{8576E1E4-D66B-2569-1668-1C60068DC392}"/>
          </ac:spMkLst>
        </pc:spChg>
        <pc:spChg chg="mod">
          <ac:chgData name="寛也 佐藤" userId="27837c8b-abaf-4096-b544-58e4cbe7054e" providerId="ADAL" clId="{523AE8A0-BEBA-4954-967C-583F4CBCCC15}" dt="2024-07-03T05:29:13.363" v="1735"/>
          <ac:spMkLst>
            <pc:docMk/>
            <pc:sldMk cId="758834300" sldId="1405"/>
            <ac:spMk id="29" creationId="{B45634F7-9BE4-4381-7473-8B2E34248632}"/>
          </ac:spMkLst>
        </pc:spChg>
        <pc:spChg chg="mod">
          <ac:chgData name="寛也 佐藤" userId="27837c8b-abaf-4096-b544-58e4cbe7054e" providerId="ADAL" clId="{523AE8A0-BEBA-4954-967C-583F4CBCCC15}" dt="2024-07-03T05:29:13.363" v="1735"/>
          <ac:spMkLst>
            <pc:docMk/>
            <pc:sldMk cId="758834300" sldId="1405"/>
            <ac:spMk id="30" creationId="{0658D4FD-67F9-BF08-389B-6442C2122FDC}"/>
          </ac:spMkLst>
        </pc:spChg>
        <pc:spChg chg="mod">
          <ac:chgData name="寛也 佐藤" userId="27837c8b-abaf-4096-b544-58e4cbe7054e" providerId="ADAL" clId="{523AE8A0-BEBA-4954-967C-583F4CBCCC15}" dt="2024-07-03T05:29:13.363" v="1735"/>
          <ac:spMkLst>
            <pc:docMk/>
            <pc:sldMk cId="758834300" sldId="1405"/>
            <ac:spMk id="31" creationId="{BDEB64AD-9109-1285-BDFF-934BA198E6BF}"/>
          </ac:spMkLst>
        </pc:spChg>
        <pc:spChg chg="mod">
          <ac:chgData name="寛也 佐藤" userId="27837c8b-abaf-4096-b544-58e4cbe7054e" providerId="ADAL" clId="{523AE8A0-BEBA-4954-967C-583F4CBCCC15}" dt="2024-07-03T05:29:13.363" v="1735"/>
          <ac:spMkLst>
            <pc:docMk/>
            <pc:sldMk cId="758834300" sldId="1405"/>
            <ac:spMk id="33" creationId="{04992D5B-C3DB-1569-4B12-EB7AD406851B}"/>
          </ac:spMkLst>
        </pc:spChg>
        <pc:spChg chg="mod">
          <ac:chgData name="寛也 佐藤" userId="27837c8b-abaf-4096-b544-58e4cbe7054e" providerId="ADAL" clId="{523AE8A0-BEBA-4954-967C-583F4CBCCC15}" dt="2024-07-03T05:29:13.363" v="1735"/>
          <ac:spMkLst>
            <pc:docMk/>
            <pc:sldMk cId="758834300" sldId="1405"/>
            <ac:spMk id="34" creationId="{430FA6D4-612F-16D2-662B-817384AF64A7}"/>
          </ac:spMkLst>
        </pc:spChg>
        <pc:spChg chg="mod">
          <ac:chgData name="寛也 佐藤" userId="27837c8b-abaf-4096-b544-58e4cbe7054e" providerId="ADAL" clId="{523AE8A0-BEBA-4954-967C-583F4CBCCC15}" dt="2024-07-03T05:29:13.363" v="1735"/>
          <ac:spMkLst>
            <pc:docMk/>
            <pc:sldMk cId="758834300" sldId="1405"/>
            <ac:spMk id="35" creationId="{98FBB3A4-65C6-5532-E66C-462B6A9C43A4}"/>
          </ac:spMkLst>
        </pc:spChg>
        <pc:spChg chg="mod">
          <ac:chgData name="寛也 佐藤" userId="27837c8b-abaf-4096-b544-58e4cbe7054e" providerId="ADAL" clId="{523AE8A0-BEBA-4954-967C-583F4CBCCC15}" dt="2024-07-03T05:29:13.363" v="1735"/>
          <ac:spMkLst>
            <pc:docMk/>
            <pc:sldMk cId="758834300" sldId="1405"/>
            <ac:spMk id="36" creationId="{2EC421D7-0DEF-E420-03CE-976FE638DA46}"/>
          </ac:spMkLst>
        </pc:spChg>
        <pc:spChg chg="mod">
          <ac:chgData name="寛也 佐藤" userId="27837c8b-abaf-4096-b544-58e4cbe7054e" providerId="ADAL" clId="{523AE8A0-BEBA-4954-967C-583F4CBCCC15}" dt="2024-07-03T05:29:13.363" v="1735"/>
          <ac:spMkLst>
            <pc:docMk/>
            <pc:sldMk cId="758834300" sldId="1405"/>
            <ac:spMk id="37" creationId="{83BECC9A-2C68-BFA1-2728-F4A262558EBC}"/>
          </ac:spMkLst>
        </pc:spChg>
        <pc:spChg chg="mod">
          <ac:chgData name="寛也 佐藤" userId="27837c8b-abaf-4096-b544-58e4cbe7054e" providerId="ADAL" clId="{523AE8A0-BEBA-4954-967C-583F4CBCCC15}" dt="2024-07-03T05:29:13.363" v="1735"/>
          <ac:spMkLst>
            <pc:docMk/>
            <pc:sldMk cId="758834300" sldId="1405"/>
            <ac:spMk id="38" creationId="{C5E9F006-4619-BE06-2286-D807421E6733}"/>
          </ac:spMkLst>
        </pc:spChg>
        <pc:spChg chg="mod">
          <ac:chgData name="寛也 佐藤" userId="27837c8b-abaf-4096-b544-58e4cbe7054e" providerId="ADAL" clId="{523AE8A0-BEBA-4954-967C-583F4CBCCC15}" dt="2024-07-03T05:29:13.363" v="1735"/>
          <ac:spMkLst>
            <pc:docMk/>
            <pc:sldMk cId="758834300" sldId="1405"/>
            <ac:spMk id="39" creationId="{A5F21928-DB16-DC56-BBFB-978F3BCD72C1}"/>
          </ac:spMkLst>
        </pc:spChg>
        <pc:spChg chg="add mod">
          <ac:chgData name="寛也 佐藤" userId="27837c8b-abaf-4096-b544-58e4cbe7054e" providerId="ADAL" clId="{523AE8A0-BEBA-4954-967C-583F4CBCCC15}" dt="2024-07-03T05:29:18.815" v="1742" actId="1036"/>
          <ac:spMkLst>
            <pc:docMk/>
            <pc:sldMk cId="758834300" sldId="1405"/>
            <ac:spMk id="40" creationId="{0B7B18D7-5D96-C299-A4CD-5A2B9880D666}"/>
          </ac:spMkLst>
        </pc:spChg>
        <pc:spChg chg="add mod">
          <ac:chgData name="寛也 佐藤" userId="27837c8b-abaf-4096-b544-58e4cbe7054e" providerId="ADAL" clId="{523AE8A0-BEBA-4954-967C-583F4CBCCC15}" dt="2024-07-03T05:29:56.864" v="1752" actId="2711"/>
          <ac:spMkLst>
            <pc:docMk/>
            <pc:sldMk cId="758834300" sldId="1405"/>
            <ac:spMk id="41" creationId="{B466E848-411E-64F3-747C-50555DD1BB6A}"/>
          </ac:spMkLst>
        </pc:spChg>
        <pc:spChg chg="add mod">
          <ac:chgData name="寛也 佐藤" userId="27837c8b-abaf-4096-b544-58e4cbe7054e" providerId="ADAL" clId="{523AE8A0-BEBA-4954-967C-583F4CBCCC15}" dt="2024-07-03T05:29:56.864" v="1752" actId="2711"/>
          <ac:spMkLst>
            <pc:docMk/>
            <pc:sldMk cId="758834300" sldId="1405"/>
            <ac:spMk id="42" creationId="{2301487B-EB03-CD61-F9A0-EC8546DAE7FF}"/>
          </ac:spMkLst>
        </pc:spChg>
        <pc:spChg chg="add mod">
          <ac:chgData name="寛也 佐藤" userId="27837c8b-abaf-4096-b544-58e4cbe7054e" providerId="ADAL" clId="{523AE8A0-BEBA-4954-967C-583F4CBCCC15}" dt="2024-07-03T05:29:18.815" v="1742" actId="1036"/>
          <ac:spMkLst>
            <pc:docMk/>
            <pc:sldMk cId="758834300" sldId="1405"/>
            <ac:spMk id="43" creationId="{CE94CBBA-D246-33FE-6171-64A15B18B460}"/>
          </ac:spMkLst>
        </pc:spChg>
        <pc:spChg chg="add mod">
          <ac:chgData name="寛也 佐藤" userId="27837c8b-abaf-4096-b544-58e4cbe7054e" providerId="ADAL" clId="{523AE8A0-BEBA-4954-967C-583F4CBCCC15}" dt="2024-07-03T05:30:37.730" v="1784" actId="20577"/>
          <ac:spMkLst>
            <pc:docMk/>
            <pc:sldMk cId="758834300" sldId="1405"/>
            <ac:spMk id="44" creationId="{0F33BB0A-956A-C3C9-4D1B-5FD1BEDE11C1}"/>
          </ac:spMkLst>
        </pc:spChg>
        <pc:grpChg chg="add mod">
          <ac:chgData name="寛也 佐藤" userId="27837c8b-abaf-4096-b544-58e4cbe7054e" providerId="ADAL" clId="{523AE8A0-BEBA-4954-967C-583F4CBCCC15}" dt="2024-07-03T05:29:18.815" v="1742" actId="1036"/>
          <ac:grpSpMkLst>
            <pc:docMk/>
            <pc:sldMk cId="758834300" sldId="1405"/>
            <ac:grpSpMk id="28" creationId="{0212B737-9641-7118-7A38-3F84BBBA6D3B}"/>
          </ac:grpSpMkLst>
        </pc:grpChg>
        <pc:grpChg chg="add mod">
          <ac:chgData name="寛也 佐藤" userId="27837c8b-abaf-4096-b544-58e4cbe7054e" providerId="ADAL" clId="{523AE8A0-BEBA-4954-967C-583F4CBCCC15}" dt="2024-07-03T05:29:18.815" v="1742" actId="1036"/>
          <ac:grpSpMkLst>
            <pc:docMk/>
            <pc:sldMk cId="758834300" sldId="1405"/>
            <ac:grpSpMk id="32" creationId="{2D392FD0-E87C-E5B1-813B-39A9378D706D}"/>
          </ac:grpSpMkLst>
        </pc:grpChg>
        <pc:picChg chg="del">
          <ac:chgData name="寛也 佐藤" userId="27837c8b-abaf-4096-b544-58e4cbe7054e" providerId="ADAL" clId="{523AE8A0-BEBA-4954-967C-583F4CBCCC15}" dt="2024-07-03T05:27:12.476" v="1290" actId="478"/>
          <ac:picMkLst>
            <pc:docMk/>
            <pc:sldMk cId="758834300" sldId="1405"/>
            <ac:picMk id="7" creationId="{FCCA76BC-781C-9082-9589-F25FF81BCE77}"/>
          </ac:picMkLst>
        </pc:picChg>
        <pc:picChg chg="del">
          <ac:chgData name="寛也 佐藤" userId="27837c8b-abaf-4096-b544-58e4cbe7054e" providerId="ADAL" clId="{523AE8A0-BEBA-4954-967C-583F4CBCCC15}" dt="2024-07-03T05:27:11.468" v="1289" actId="478"/>
          <ac:picMkLst>
            <pc:docMk/>
            <pc:sldMk cId="758834300" sldId="1405"/>
            <ac:picMk id="13" creationId="{3D1462BC-D6BB-9788-C6E2-8B67CAABA4E8}"/>
          </ac:picMkLst>
        </pc:picChg>
        <pc:cxnChg chg="add mod">
          <ac:chgData name="寛也 佐藤" userId="27837c8b-abaf-4096-b544-58e4cbe7054e" providerId="ADAL" clId="{523AE8A0-BEBA-4954-967C-583F4CBCCC15}" dt="2024-07-03T05:29:23.462" v="1743" actId="14100"/>
          <ac:cxnSpMkLst>
            <pc:docMk/>
            <pc:sldMk cId="758834300" sldId="1405"/>
            <ac:cxnSpMk id="9" creationId="{B66C9A9C-B7E3-D83B-B392-5DF657312F37}"/>
          </ac:cxnSpMkLst>
        </pc:cxnChg>
        <pc:cxnChg chg="add mod">
          <ac:chgData name="寛也 佐藤" userId="27837c8b-abaf-4096-b544-58e4cbe7054e" providerId="ADAL" clId="{523AE8A0-BEBA-4954-967C-583F4CBCCC15}" dt="2024-07-03T05:29:27.279" v="1744" actId="14100"/>
          <ac:cxnSpMkLst>
            <pc:docMk/>
            <pc:sldMk cId="758834300" sldId="1405"/>
            <ac:cxnSpMk id="10" creationId="{D8BFBE8B-FD40-BE67-E242-7A62EDF7CB0B}"/>
          </ac:cxnSpMkLst>
        </pc:cxnChg>
        <pc:cxnChg chg="add mod">
          <ac:chgData name="寛也 佐藤" userId="27837c8b-abaf-4096-b544-58e4cbe7054e" providerId="ADAL" clId="{523AE8A0-BEBA-4954-967C-583F4CBCCC15}" dt="2024-07-03T05:29:29.263" v="1745" actId="14100"/>
          <ac:cxnSpMkLst>
            <pc:docMk/>
            <pc:sldMk cId="758834300" sldId="1405"/>
            <ac:cxnSpMk id="11" creationId="{32090A62-E6E4-D553-D1ED-6ADC485C3881}"/>
          </ac:cxnSpMkLst>
        </pc:cxnChg>
        <pc:cxnChg chg="add mod">
          <ac:chgData name="寛也 佐藤" userId="27837c8b-abaf-4096-b544-58e4cbe7054e" providerId="ADAL" clId="{523AE8A0-BEBA-4954-967C-583F4CBCCC15}" dt="2024-07-03T05:29:31.423" v="1746" actId="14100"/>
          <ac:cxnSpMkLst>
            <pc:docMk/>
            <pc:sldMk cId="758834300" sldId="1405"/>
            <ac:cxnSpMk id="12" creationId="{346C4319-5B3C-A531-B92B-E1FAB4E86CD5}"/>
          </ac:cxnSpMkLst>
        </pc:cxnChg>
        <pc:cxnChg chg="add mod">
          <ac:chgData name="寛也 佐藤" userId="27837c8b-abaf-4096-b544-58e4cbe7054e" providerId="ADAL" clId="{523AE8A0-BEBA-4954-967C-583F4CBCCC15}" dt="2024-07-03T05:29:37.701" v="1747" actId="14100"/>
          <ac:cxnSpMkLst>
            <pc:docMk/>
            <pc:sldMk cId="758834300" sldId="1405"/>
            <ac:cxnSpMk id="14" creationId="{BAA1CE21-CC36-B73C-FFE7-76A45D216971}"/>
          </ac:cxnSpMkLst>
        </pc:cxnChg>
        <pc:cxnChg chg="add mod">
          <ac:chgData name="寛也 佐藤" userId="27837c8b-abaf-4096-b544-58e4cbe7054e" providerId="ADAL" clId="{523AE8A0-BEBA-4954-967C-583F4CBCCC15}" dt="2024-07-03T05:29:41.995" v="1748" actId="14100"/>
          <ac:cxnSpMkLst>
            <pc:docMk/>
            <pc:sldMk cId="758834300" sldId="1405"/>
            <ac:cxnSpMk id="20" creationId="{D45F3862-7681-3344-54AA-82450522FD91}"/>
          </ac:cxnSpMkLst>
        </pc:cxnChg>
        <pc:cxnChg chg="add mod">
          <ac:chgData name="寛也 佐藤" userId="27837c8b-abaf-4096-b544-58e4cbe7054e" providerId="ADAL" clId="{523AE8A0-BEBA-4954-967C-583F4CBCCC15}" dt="2024-07-03T05:29:44.442" v="1749" actId="14100"/>
          <ac:cxnSpMkLst>
            <pc:docMk/>
            <pc:sldMk cId="758834300" sldId="1405"/>
            <ac:cxnSpMk id="21" creationId="{366EB0BA-0907-C7A6-E4DD-3C076DFD879D}"/>
          </ac:cxnSpMkLst>
        </pc:cxnChg>
        <pc:cxnChg chg="add mod">
          <ac:chgData name="寛也 佐藤" userId="27837c8b-abaf-4096-b544-58e4cbe7054e" providerId="ADAL" clId="{523AE8A0-BEBA-4954-967C-583F4CBCCC15}" dt="2024-07-03T05:29:47.378" v="1750" actId="14100"/>
          <ac:cxnSpMkLst>
            <pc:docMk/>
            <pc:sldMk cId="758834300" sldId="1405"/>
            <ac:cxnSpMk id="22" creationId="{CB4842E0-A0E5-F070-EDAA-A2911CB23A1A}"/>
          </ac:cxnSpMkLst>
        </pc:cxnChg>
        <pc:cxnChg chg="add mod">
          <ac:chgData name="寛也 佐藤" userId="27837c8b-abaf-4096-b544-58e4cbe7054e" providerId="ADAL" clId="{523AE8A0-BEBA-4954-967C-583F4CBCCC15}" dt="2024-07-03T05:29:50.374" v="1751" actId="14100"/>
          <ac:cxnSpMkLst>
            <pc:docMk/>
            <pc:sldMk cId="758834300" sldId="1405"/>
            <ac:cxnSpMk id="23" creationId="{77F75A3C-83CC-A0F1-DE07-24AFEFCABB21}"/>
          </ac:cxnSpMkLst>
        </pc:cxnChg>
        <pc:cxnChg chg="add mod">
          <ac:chgData name="寛也 佐藤" userId="27837c8b-abaf-4096-b544-58e4cbe7054e" providerId="ADAL" clId="{523AE8A0-BEBA-4954-967C-583F4CBCCC15}" dt="2024-07-03T05:29:18.815" v="1742" actId="1036"/>
          <ac:cxnSpMkLst>
            <pc:docMk/>
            <pc:sldMk cId="758834300" sldId="1405"/>
            <ac:cxnSpMk id="24" creationId="{3C7C0620-15A9-2FCE-F356-99C24BC74246}"/>
          </ac:cxnSpMkLst>
        </pc:cxnChg>
        <pc:cxnChg chg="add mod">
          <ac:chgData name="寛也 佐藤" userId="27837c8b-abaf-4096-b544-58e4cbe7054e" providerId="ADAL" clId="{523AE8A0-BEBA-4954-967C-583F4CBCCC15}" dt="2024-07-03T05:29:18.815" v="1742" actId="1036"/>
          <ac:cxnSpMkLst>
            <pc:docMk/>
            <pc:sldMk cId="758834300" sldId="1405"/>
            <ac:cxnSpMk id="25" creationId="{87DF1354-3C2F-F093-D272-043E570F7618}"/>
          </ac:cxnSpMkLst>
        </pc:cxnChg>
        <pc:cxnChg chg="add mod">
          <ac:chgData name="寛也 佐藤" userId="27837c8b-abaf-4096-b544-58e4cbe7054e" providerId="ADAL" clId="{523AE8A0-BEBA-4954-967C-583F4CBCCC15}" dt="2024-07-03T05:29:18.815" v="1742" actId="1036"/>
          <ac:cxnSpMkLst>
            <pc:docMk/>
            <pc:sldMk cId="758834300" sldId="1405"/>
            <ac:cxnSpMk id="27" creationId="{F652672C-A9E8-DD4E-5671-2081C6F662AD}"/>
          </ac:cxnSpMkLst>
        </pc:cxnChg>
      </pc:sldChg>
      <pc:sldChg chg="addSp delSp modSp add mod">
        <pc:chgData name="寛也 佐藤" userId="27837c8b-abaf-4096-b544-58e4cbe7054e" providerId="ADAL" clId="{523AE8A0-BEBA-4954-967C-583F4CBCCC15}" dt="2024-07-03T05:35:26.408" v="2243" actId="20577"/>
        <pc:sldMkLst>
          <pc:docMk/>
          <pc:sldMk cId="2073918738" sldId="1406"/>
        </pc:sldMkLst>
        <pc:spChg chg="add del mod">
          <ac:chgData name="寛也 佐藤" userId="27837c8b-abaf-4096-b544-58e4cbe7054e" providerId="ADAL" clId="{523AE8A0-BEBA-4954-967C-583F4CBCCC15}" dt="2024-07-03T05:33:49.641" v="2008" actId="478"/>
          <ac:spMkLst>
            <pc:docMk/>
            <pc:sldMk cId="2073918738" sldId="1406"/>
            <ac:spMk id="7" creationId="{D5A476B4-7991-3ABB-1FC0-FE106D585551}"/>
          </ac:spMkLst>
        </pc:spChg>
        <pc:spChg chg="add mod">
          <ac:chgData name="寛也 佐藤" userId="27837c8b-abaf-4096-b544-58e4cbe7054e" providerId="ADAL" clId="{523AE8A0-BEBA-4954-967C-583F4CBCCC15}" dt="2024-07-03T05:35:26.408" v="2243" actId="20577"/>
          <ac:spMkLst>
            <pc:docMk/>
            <pc:sldMk cId="2073918738" sldId="1406"/>
            <ac:spMk id="9" creationId="{13951995-A522-5347-3B72-017BC0E2B25F}"/>
          </ac:spMkLst>
        </pc:spChg>
        <pc:spChg chg="del">
          <ac:chgData name="寛也 佐藤" userId="27837c8b-abaf-4096-b544-58e4cbe7054e" providerId="ADAL" clId="{523AE8A0-BEBA-4954-967C-583F4CBCCC15}" dt="2024-07-03T05:33:45.291" v="2006" actId="478"/>
          <ac:spMkLst>
            <pc:docMk/>
            <pc:sldMk cId="2073918738" sldId="1406"/>
            <ac:spMk id="19" creationId="{9FF71543-B4E2-E31E-68C1-34CB7408ECFB}"/>
          </ac:spMkLst>
        </pc:spChg>
        <pc:cxnChg chg="add mod">
          <ac:chgData name="寛也 佐藤" userId="27837c8b-abaf-4096-b544-58e4cbe7054e" providerId="ADAL" clId="{523AE8A0-BEBA-4954-967C-583F4CBCCC15}" dt="2024-07-03T05:33:47.227" v="2007"/>
          <ac:cxnSpMkLst>
            <pc:docMk/>
            <pc:sldMk cId="2073918738" sldId="1406"/>
            <ac:cxnSpMk id="8" creationId="{4329F132-D04B-0ADC-FBBF-13A29C2DDCA1}"/>
          </ac:cxnSpMkLst>
        </pc:cxnChg>
      </pc:sldChg>
      <pc:sldChg chg="addSp modSp add mod">
        <pc:chgData name="寛也 佐藤" userId="27837c8b-abaf-4096-b544-58e4cbe7054e" providerId="ADAL" clId="{523AE8A0-BEBA-4954-967C-583F4CBCCC15}" dt="2024-07-03T05:42:43.545" v="2512" actId="20577"/>
        <pc:sldMkLst>
          <pc:docMk/>
          <pc:sldMk cId="1383757248" sldId="1407"/>
        </pc:sldMkLst>
        <pc:spChg chg="mod">
          <ac:chgData name="寛也 佐藤" userId="27837c8b-abaf-4096-b544-58e4cbe7054e" providerId="ADAL" clId="{523AE8A0-BEBA-4954-967C-583F4CBCCC15}" dt="2024-07-03T05:35:53.463" v="2255" actId="20577"/>
          <ac:spMkLst>
            <pc:docMk/>
            <pc:sldMk cId="1383757248" sldId="1407"/>
            <ac:spMk id="2" creationId="{0DD8CF49-64AC-1FCC-3F64-297A9BEC1995}"/>
          </ac:spMkLst>
        </pc:spChg>
        <pc:spChg chg="mod">
          <ac:chgData name="寛也 佐藤" userId="27837c8b-abaf-4096-b544-58e4cbe7054e" providerId="ADAL" clId="{523AE8A0-BEBA-4954-967C-583F4CBCCC15}" dt="2024-07-03T05:42:10.995" v="2419" actId="6549"/>
          <ac:spMkLst>
            <pc:docMk/>
            <pc:sldMk cId="1383757248" sldId="1407"/>
            <ac:spMk id="3" creationId="{16FF0A75-AD20-769F-6C62-614A33EDE4D0}"/>
          </ac:spMkLst>
        </pc:spChg>
        <pc:spChg chg="add mod">
          <ac:chgData name="寛也 佐藤" userId="27837c8b-abaf-4096-b544-58e4cbe7054e" providerId="ADAL" clId="{523AE8A0-BEBA-4954-967C-583F4CBCCC15}" dt="2024-07-03T05:42:43.545" v="2512" actId="20577"/>
          <ac:spMkLst>
            <pc:docMk/>
            <pc:sldMk cId="1383757248" sldId="1407"/>
            <ac:spMk id="7" creationId="{59A3CA38-1CB9-C203-4DE6-C0F2457FB518}"/>
          </ac:spMkLst>
        </pc:spChg>
      </pc:sldChg>
      <pc:sldChg chg="add del">
        <pc:chgData name="寛也 佐藤" userId="27837c8b-abaf-4096-b544-58e4cbe7054e" providerId="ADAL" clId="{523AE8A0-BEBA-4954-967C-583F4CBCCC15}" dt="2024-07-03T05:35:36.482" v="2245"/>
        <pc:sldMkLst>
          <pc:docMk/>
          <pc:sldMk cId="1857144953" sldId="1407"/>
        </pc:sldMkLst>
      </pc:sldChg>
      <pc:sldChg chg="new">
        <pc:chgData name="寛也 佐藤" userId="27837c8b-abaf-4096-b544-58e4cbe7054e" providerId="ADAL" clId="{523AE8A0-BEBA-4954-967C-583F4CBCCC15}" dt="2024-07-03T05:35:47.253" v="2247" actId="680"/>
        <pc:sldMkLst>
          <pc:docMk/>
          <pc:sldMk cId="833335108" sldId="1408"/>
        </pc:sldMkLst>
      </pc:sldChg>
      <pc:sldMasterChg chg="modSp mod">
        <pc:chgData name="寛也 佐藤" userId="27837c8b-abaf-4096-b544-58e4cbe7054e" providerId="ADAL" clId="{523AE8A0-BEBA-4954-967C-583F4CBCCC15}" dt="2024-07-03T05:16:02.211" v="3" actId="14100"/>
        <pc:sldMasterMkLst>
          <pc:docMk/>
          <pc:sldMasterMk cId="2539943305" sldId="2147483648"/>
        </pc:sldMasterMkLst>
        <pc:spChg chg="mod">
          <ac:chgData name="寛也 佐藤" userId="27837c8b-abaf-4096-b544-58e4cbe7054e" providerId="ADAL" clId="{523AE8A0-BEBA-4954-967C-583F4CBCCC15}" dt="2024-07-03T05:16:02.211" v="3" actId="14100"/>
          <ac:spMkLst>
            <pc:docMk/>
            <pc:sldMasterMk cId="2539943305" sldId="2147483648"/>
            <ac:spMk id="5" creationId="{E910322E-B731-CD41-C4B3-E35EB9B58A48}"/>
          </ac:spMkLst>
        </pc:spChg>
      </pc:sldMasterChg>
    </pc:docChg>
  </pc:docChgLst>
  <pc:docChgLst>
    <pc:chgData name="佐藤　寛也" userId="27837c8b-abaf-4096-b544-58e4cbe7054e" providerId="ADAL" clId="{D782517A-6EEC-4BE8-9276-5095CD46E241}"/>
    <pc:docChg chg="undo redo custSel addSld delSld modSld sldOrd modMainMaster">
      <pc:chgData name="佐藤　寛也" userId="27837c8b-abaf-4096-b544-58e4cbe7054e" providerId="ADAL" clId="{D782517A-6EEC-4BE8-9276-5095CD46E241}" dt="2024-09-06T02:53:11.466" v="6802" actId="20577"/>
      <pc:docMkLst>
        <pc:docMk/>
      </pc:docMkLst>
      <pc:sldChg chg="addSp delSp modSp mod">
        <pc:chgData name="佐藤　寛也" userId="27837c8b-abaf-4096-b544-58e4cbe7054e" providerId="ADAL" clId="{D782517A-6EEC-4BE8-9276-5095CD46E241}" dt="2024-09-06T02:53:11.466" v="6802" actId="20577"/>
        <pc:sldMkLst>
          <pc:docMk/>
          <pc:sldMk cId="2292264982" sldId="256"/>
        </pc:sldMkLst>
        <pc:spChg chg="mod">
          <ac:chgData name="佐藤　寛也" userId="27837c8b-abaf-4096-b544-58e4cbe7054e" providerId="ADAL" clId="{D782517A-6EEC-4BE8-9276-5095CD46E241}" dt="2024-09-04T09:04:57.858" v="1"/>
          <ac:spMkLst>
            <pc:docMk/>
            <pc:sldMk cId="2292264982" sldId="256"/>
            <ac:spMk id="2" creationId="{D049B836-353B-0EDB-5101-3437F71F2E4D}"/>
          </ac:spMkLst>
        </pc:spChg>
        <pc:spChg chg="mod">
          <ac:chgData name="佐藤　寛也" userId="27837c8b-abaf-4096-b544-58e4cbe7054e" providerId="ADAL" clId="{D782517A-6EEC-4BE8-9276-5095CD46E241}" dt="2024-09-06T02:53:07.323" v="6800" actId="20577"/>
          <ac:spMkLst>
            <pc:docMk/>
            <pc:sldMk cId="2292264982" sldId="256"/>
            <ac:spMk id="3" creationId="{92A3CDA6-C2CF-9E57-ABBE-E6FF1371E360}"/>
          </ac:spMkLst>
        </pc:spChg>
        <pc:spChg chg="del">
          <ac:chgData name="佐藤　寛也" userId="27837c8b-abaf-4096-b544-58e4cbe7054e" providerId="ADAL" clId="{D782517A-6EEC-4BE8-9276-5095CD46E241}" dt="2024-09-06T02:30:18.698" v="6587" actId="478"/>
          <ac:spMkLst>
            <pc:docMk/>
            <pc:sldMk cId="2292264982" sldId="256"/>
            <ac:spMk id="4" creationId="{F344C087-39E4-19E5-0D5A-A78621922253}"/>
          </ac:spMkLst>
        </pc:spChg>
        <pc:spChg chg="del">
          <ac:chgData name="佐藤　寛也" userId="27837c8b-abaf-4096-b544-58e4cbe7054e" providerId="ADAL" clId="{D782517A-6EEC-4BE8-9276-5095CD46E241}" dt="2024-09-06T02:30:18.698" v="6587" actId="478"/>
          <ac:spMkLst>
            <pc:docMk/>
            <pc:sldMk cId="2292264982" sldId="256"/>
            <ac:spMk id="5" creationId="{0BE9E360-99DE-27F6-A722-921D7800BB8D}"/>
          </ac:spMkLst>
        </pc:spChg>
        <pc:spChg chg="del">
          <ac:chgData name="佐藤　寛也" userId="27837c8b-abaf-4096-b544-58e4cbe7054e" providerId="ADAL" clId="{D782517A-6EEC-4BE8-9276-5095CD46E241}" dt="2024-09-06T02:30:18.698" v="6587" actId="478"/>
          <ac:spMkLst>
            <pc:docMk/>
            <pc:sldMk cId="2292264982" sldId="256"/>
            <ac:spMk id="7" creationId="{6DA5E00E-A1F5-8736-5AE8-B2E6B116E45E}"/>
          </ac:spMkLst>
        </pc:spChg>
        <pc:spChg chg="add mod">
          <ac:chgData name="佐藤　寛也" userId="27837c8b-abaf-4096-b544-58e4cbe7054e" providerId="ADAL" clId="{D782517A-6EEC-4BE8-9276-5095CD46E241}" dt="2024-09-06T02:53:11.466" v="6802" actId="20577"/>
          <ac:spMkLst>
            <pc:docMk/>
            <pc:sldMk cId="2292264982" sldId="256"/>
            <ac:spMk id="8" creationId="{D6B2672A-3F5D-6951-CD83-F9735C620BA0}"/>
          </ac:spMkLst>
        </pc:spChg>
        <pc:spChg chg="add mod">
          <ac:chgData name="佐藤　寛也" userId="27837c8b-abaf-4096-b544-58e4cbe7054e" providerId="ADAL" clId="{D782517A-6EEC-4BE8-9276-5095CD46E241}" dt="2024-09-06T02:30:19.030" v="6588"/>
          <ac:spMkLst>
            <pc:docMk/>
            <pc:sldMk cId="2292264982" sldId="256"/>
            <ac:spMk id="9" creationId="{67E06D92-2021-C6EE-12A4-3BF7920D1DB7}"/>
          </ac:spMkLst>
        </pc:spChg>
        <pc:spChg chg="add mod">
          <ac:chgData name="佐藤　寛也" userId="27837c8b-abaf-4096-b544-58e4cbe7054e" providerId="ADAL" clId="{D782517A-6EEC-4BE8-9276-5095CD46E241}" dt="2024-09-06T02:30:19.030" v="6588"/>
          <ac:spMkLst>
            <pc:docMk/>
            <pc:sldMk cId="2292264982" sldId="256"/>
            <ac:spMk id="10" creationId="{D03BAEFA-C6E3-775F-FA10-444313298718}"/>
          </ac:spMkLst>
        </pc:spChg>
        <pc:spChg chg="add mod">
          <ac:chgData name="佐藤　寛也" userId="27837c8b-abaf-4096-b544-58e4cbe7054e" providerId="ADAL" clId="{D782517A-6EEC-4BE8-9276-5095CD46E241}" dt="2024-09-06T02:30:19.030" v="6588"/>
          <ac:spMkLst>
            <pc:docMk/>
            <pc:sldMk cId="2292264982" sldId="256"/>
            <ac:spMk id="11" creationId="{B31BA6C9-819D-BB1D-A2C7-E614E7EF9230}"/>
          </ac:spMkLst>
        </pc:spChg>
      </pc:sldChg>
      <pc:sldChg chg="addSp modSp mod">
        <pc:chgData name="佐藤　寛也" userId="27837c8b-abaf-4096-b544-58e4cbe7054e" providerId="ADAL" clId="{D782517A-6EEC-4BE8-9276-5095CD46E241}" dt="2024-09-06T02:36:53.474" v="6762"/>
        <pc:sldMkLst>
          <pc:docMk/>
          <pc:sldMk cId="4138699866" sldId="260"/>
        </pc:sldMkLst>
        <pc:spChg chg="mod">
          <ac:chgData name="佐藤　寛也" userId="27837c8b-abaf-4096-b544-58e4cbe7054e" providerId="ADAL" clId="{D782517A-6EEC-4BE8-9276-5095CD46E241}" dt="2024-09-06T02:36:53.474" v="6762"/>
          <ac:spMkLst>
            <pc:docMk/>
            <pc:sldMk cId="4138699866" sldId="260"/>
            <ac:spMk id="3" creationId="{16FF0A75-AD20-769F-6C62-614A33EDE4D0}"/>
          </ac:spMkLst>
        </pc:spChg>
        <pc:spChg chg="mod">
          <ac:chgData name="佐藤　寛也" userId="27837c8b-abaf-4096-b544-58e4cbe7054e" providerId="ADAL" clId="{D782517A-6EEC-4BE8-9276-5095CD46E241}" dt="2024-09-04T09:04:57.858" v="1"/>
          <ac:spMkLst>
            <pc:docMk/>
            <pc:sldMk cId="4138699866" sldId="260"/>
            <ac:spMk id="5" creationId="{2862EFD8-A85B-1021-95B4-194B751655D4}"/>
          </ac:spMkLst>
        </pc:spChg>
        <pc:spChg chg="add mod ord">
          <ac:chgData name="佐藤　寛也" userId="27837c8b-abaf-4096-b544-58e4cbe7054e" providerId="ADAL" clId="{D782517A-6EEC-4BE8-9276-5095CD46E241}" dt="2024-09-04T09:05:20.327" v="3" actId="167"/>
          <ac:spMkLst>
            <pc:docMk/>
            <pc:sldMk cId="4138699866" sldId="260"/>
            <ac:spMk id="7" creationId="{C5A5F226-0A09-6781-2A5D-BC255A9D9FB9}"/>
          </ac:spMkLst>
        </pc:spChg>
        <pc:spChg chg="add mod ord">
          <ac:chgData name="佐藤　寛也" userId="27837c8b-abaf-4096-b544-58e4cbe7054e" providerId="ADAL" clId="{D782517A-6EEC-4BE8-9276-5095CD46E241}" dt="2024-09-04T09:05:20.327" v="3" actId="167"/>
          <ac:spMkLst>
            <pc:docMk/>
            <pc:sldMk cId="4138699866" sldId="260"/>
            <ac:spMk id="8" creationId="{A14F3E98-1F4E-8B31-C1AB-29C36D47089E}"/>
          </ac:spMkLst>
        </pc:spChg>
        <pc:spChg chg="add mod ord">
          <ac:chgData name="佐藤　寛也" userId="27837c8b-abaf-4096-b544-58e4cbe7054e" providerId="ADAL" clId="{D782517A-6EEC-4BE8-9276-5095CD46E241}" dt="2024-09-04T09:05:20.327" v="3" actId="167"/>
          <ac:spMkLst>
            <pc:docMk/>
            <pc:sldMk cId="4138699866" sldId="260"/>
            <ac:spMk id="9" creationId="{781D4D54-6ED9-52F6-26F3-26FA7DE89775}"/>
          </ac:spMkLst>
        </pc:spChg>
        <pc:cxnChg chg="add mod ord">
          <ac:chgData name="佐藤　寛也" userId="27837c8b-abaf-4096-b544-58e4cbe7054e" providerId="ADAL" clId="{D782517A-6EEC-4BE8-9276-5095CD46E241}" dt="2024-09-04T09:05:20.327" v="3" actId="167"/>
          <ac:cxnSpMkLst>
            <pc:docMk/>
            <pc:sldMk cId="4138699866" sldId="260"/>
            <ac:cxnSpMk id="10" creationId="{ABB208D7-767E-B4D9-1205-BF09400DA1F6}"/>
          </ac:cxnSpMkLst>
        </pc:cxnChg>
      </pc:sldChg>
      <pc:sldChg chg="modSp del">
        <pc:chgData name="佐藤　寛也" userId="27837c8b-abaf-4096-b544-58e4cbe7054e" providerId="ADAL" clId="{D782517A-6EEC-4BE8-9276-5095CD46E241}" dt="2024-09-04T09:06:11.334" v="10" actId="47"/>
        <pc:sldMkLst>
          <pc:docMk/>
          <pc:sldMk cId="3549867426" sldId="263"/>
        </pc:sldMkLst>
        <pc:spChg chg="mod">
          <ac:chgData name="佐藤　寛也" userId="27837c8b-abaf-4096-b544-58e4cbe7054e" providerId="ADAL" clId="{D782517A-6EEC-4BE8-9276-5095CD46E241}" dt="2024-09-04T09:04:57.858" v="1"/>
          <ac:spMkLst>
            <pc:docMk/>
            <pc:sldMk cId="3549867426" sldId="263"/>
            <ac:spMk id="5" creationId="{2862EFD8-A85B-1021-95B4-194B751655D4}"/>
          </ac:spMkLst>
        </pc:spChg>
      </pc:sldChg>
      <pc:sldChg chg="modSp">
        <pc:chgData name="佐藤　寛也" userId="27837c8b-abaf-4096-b544-58e4cbe7054e" providerId="ADAL" clId="{D782517A-6EEC-4BE8-9276-5095CD46E241}" dt="2024-09-04T09:04:57.858" v="1"/>
        <pc:sldMkLst>
          <pc:docMk/>
          <pc:sldMk cId="200817713" sldId="1404"/>
        </pc:sldMkLst>
        <pc:spChg chg="mod">
          <ac:chgData name="佐藤　寛也" userId="27837c8b-abaf-4096-b544-58e4cbe7054e" providerId="ADAL" clId="{D782517A-6EEC-4BE8-9276-5095CD46E241}" dt="2024-09-04T09:04:57.858" v="1"/>
          <ac:spMkLst>
            <pc:docMk/>
            <pc:sldMk cId="200817713" sldId="1404"/>
            <ac:spMk id="5" creationId="{2862EFD8-A85B-1021-95B4-194B751655D4}"/>
          </ac:spMkLst>
        </pc:spChg>
      </pc:sldChg>
      <pc:sldChg chg="modSp">
        <pc:chgData name="佐藤　寛也" userId="27837c8b-abaf-4096-b544-58e4cbe7054e" providerId="ADAL" clId="{D782517A-6EEC-4BE8-9276-5095CD46E241}" dt="2024-09-06T02:37:13.325" v="6763"/>
        <pc:sldMkLst>
          <pc:docMk/>
          <pc:sldMk cId="758834300" sldId="1405"/>
        </pc:sldMkLst>
        <pc:spChg chg="mod">
          <ac:chgData name="佐藤　寛也" userId="27837c8b-abaf-4096-b544-58e4cbe7054e" providerId="ADAL" clId="{D782517A-6EEC-4BE8-9276-5095CD46E241}" dt="2024-09-06T02:36:53.474" v="6762"/>
          <ac:spMkLst>
            <pc:docMk/>
            <pc:sldMk cId="758834300" sldId="1405"/>
            <ac:spMk id="3" creationId="{16FF0A75-AD20-769F-6C62-614A33EDE4D0}"/>
          </ac:spMkLst>
        </pc:spChg>
        <pc:spChg chg="mod">
          <ac:chgData name="佐藤　寛也" userId="27837c8b-abaf-4096-b544-58e4cbe7054e" providerId="ADAL" clId="{D782517A-6EEC-4BE8-9276-5095CD46E241}" dt="2024-09-04T09:04:57.858" v="1"/>
          <ac:spMkLst>
            <pc:docMk/>
            <pc:sldMk cId="758834300" sldId="1405"/>
            <ac:spMk id="5" creationId="{2862EFD8-A85B-1021-95B4-194B751655D4}"/>
          </ac:spMkLst>
        </pc:spChg>
        <pc:spChg chg="mod">
          <ac:chgData name="佐藤　寛也" userId="27837c8b-abaf-4096-b544-58e4cbe7054e" providerId="ADAL" clId="{D782517A-6EEC-4BE8-9276-5095CD46E241}" dt="2024-09-06T02:37:13.325" v="6763"/>
          <ac:spMkLst>
            <pc:docMk/>
            <pc:sldMk cId="758834300" sldId="1405"/>
            <ac:spMk id="44" creationId="{0F33BB0A-956A-C3C9-4D1B-5FD1BEDE11C1}"/>
          </ac:spMkLst>
        </pc:spChg>
      </pc:sldChg>
      <pc:sldChg chg="modSp mod ord">
        <pc:chgData name="佐藤　寛也" userId="27837c8b-abaf-4096-b544-58e4cbe7054e" providerId="ADAL" clId="{D782517A-6EEC-4BE8-9276-5095CD46E241}" dt="2024-09-06T02:34:19.056" v="6691" actId="1038"/>
        <pc:sldMkLst>
          <pc:docMk/>
          <pc:sldMk cId="2073918738" sldId="1406"/>
        </pc:sldMkLst>
        <pc:spChg chg="mod">
          <ac:chgData name="佐藤　寛也" userId="27837c8b-abaf-4096-b544-58e4cbe7054e" providerId="ADAL" clId="{D782517A-6EEC-4BE8-9276-5095CD46E241}" dt="2024-09-04T09:04:57.858" v="1"/>
          <ac:spMkLst>
            <pc:docMk/>
            <pc:sldMk cId="2073918738" sldId="1406"/>
            <ac:spMk id="5" creationId="{2862EFD8-A85B-1021-95B4-194B751655D4}"/>
          </ac:spMkLst>
        </pc:spChg>
        <pc:spChg chg="mod">
          <ac:chgData name="佐藤　寛也" userId="27837c8b-abaf-4096-b544-58e4cbe7054e" providerId="ADAL" clId="{D782517A-6EEC-4BE8-9276-5095CD46E241}" dt="2024-09-06T02:34:09.054" v="6687" actId="20577"/>
          <ac:spMkLst>
            <pc:docMk/>
            <pc:sldMk cId="2073918738" sldId="1406"/>
            <ac:spMk id="9" creationId="{13951995-A522-5347-3B72-017BC0E2B25F}"/>
          </ac:spMkLst>
        </pc:spChg>
        <pc:cxnChg chg="mod">
          <ac:chgData name="佐藤　寛也" userId="27837c8b-abaf-4096-b544-58e4cbe7054e" providerId="ADAL" clId="{D782517A-6EEC-4BE8-9276-5095CD46E241}" dt="2024-09-06T02:34:19.056" v="6691" actId="1038"/>
          <ac:cxnSpMkLst>
            <pc:docMk/>
            <pc:sldMk cId="2073918738" sldId="1406"/>
            <ac:cxnSpMk id="8" creationId="{4329F132-D04B-0ADC-FBBF-13A29C2DDCA1}"/>
          </ac:cxnSpMkLst>
        </pc:cxnChg>
      </pc:sldChg>
      <pc:sldChg chg="modSp mod">
        <pc:chgData name="佐藤　寛也" userId="27837c8b-abaf-4096-b544-58e4cbe7054e" providerId="ADAL" clId="{D782517A-6EEC-4BE8-9276-5095CD46E241}" dt="2024-09-06T02:36:53.474" v="6762"/>
        <pc:sldMkLst>
          <pc:docMk/>
          <pc:sldMk cId="1383757248" sldId="1407"/>
        </pc:sldMkLst>
        <pc:spChg chg="mod">
          <ac:chgData name="佐藤　寛也" userId="27837c8b-abaf-4096-b544-58e4cbe7054e" providerId="ADAL" clId="{D782517A-6EEC-4BE8-9276-5095CD46E241}" dt="2024-09-06T02:36:53.474" v="6762"/>
          <ac:spMkLst>
            <pc:docMk/>
            <pc:sldMk cId="1383757248" sldId="1407"/>
            <ac:spMk id="3" creationId="{16FF0A75-AD20-769F-6C62-614A33EDE4D0}"/>
          </ac:spMkLst>
        </pc:spChg>
        <pc:spChg chg="mod">
          <ac:chgData name="佐藤　寛也" userId="27837c8b-abaf-4096-b544-58e4cbe7054e" providerId="ADAL" clId="{D782517A-6EEC-4BE8-9276-5095CD46E241}" dt="2024-09-04T09:04:57.858" v="1"/>
          <ac:spMkLst>
            <pc:docMk/>
            <pc:sldMk cId="1383757248" sldId="1407"/>
            <ac:spMk id="5" creationId="{2862EFD8-A85B-1021-95B4-194B751655D4}"/>
          </ac:spMkLst>
        </pc:spChg>
        <pc:spChg chg="mod">
          <ac:chgData name="佐藤　寛也" userId="27837c8b-abaf-4096-b544-58e4cbe7054e" providerId="ADAL" clId="{D782517A-6EEC-4BE8-9276-5095CD46E241}" dt="2024-09-06T02:36:53.474" v="6762"/>
          <ac:spMkLst>
            <pc:docMk/>
            <pc:sldMk cId="1383757248" sldId="1407"/>
            <ac:spMk id="7" creationId="{59A3CA38-1CB9-C203-4DE6-C0F2457FB518}"/>
          </ac:spMkLst>
        </pc:spChg>
      </pc:sldChg>
      <pc:sldChg chg="modSp mod">
        <pc:chgData name="佐藤　寛也" userId="27837c8b-abaf-4096-b544-58e4cbe7054e" providerId="ADAL" clId="{D782517A-6EEC-4BE8-9276-5095CD46E241}" dt="2024-09-06T02:36:53.474" v="6762"/>
        <pc:sldMkLst>
          <pc:docMk/>
          <pc:sldMk cId="833335108" sldId="1408"/>
        </pc:sldMkLst>
        <pc:spChg chg="mod">
          <ac:chgData name="佐藤　寛也" userId="27837c8b-abaf-4096-b544-58e4cbe7054e" providerId="ADAL" clId="{D782517A-6EEC-4BE8-9276-5095CD46E241}" dt="2024-09-04T09:09:20.650" v="195" actId="27636"/>
          <ac:spMkLst>
            <pc:docMk/>
            <pc:sldMk cId="833335108" sldId="1408"/>
            <ac:spMk id="2" creationId="{A2CAF609-1BCD-6119-E418-D2B189DFFE0E}"/>
          </ac:spMkLst>
        </pc:spChg>
        <pc:spChg chg="mod">
          <ac:chgData name="佐藤　寛也" userId="27837c8b-abaf-4096-b544-58e4cbe7054e" providerId="ADAL" clId="{D782517A-6EEC-4BE8-9276-5095CD46E241}" dt="2024-09-06T02:36:53.474" v="6762"/>
          <ac:spMkLst>
            <pc:docMk/>
            <pc:sldMk cId="833335108" sldId="1408"/>
            <ac:spMk id="3" creationId="{273DC7BA-18F1-8E87-0044-376161389077}"/>
          </ac:spMkLst>
        </pc:spChg>
        <pc:spChg chg="mod">
          <ac:chgData name="佐藤　寛也" userId="27837c8b-abaf-4096-b544-58e4cbe7054e" providerId="ADAL" clId="{D782517A-6EEC-4BE8-9276-5095CD46E241}" dt="2024-09-04T09:04:57.858" v="1"/>
          <ac:spMkLst>
            <pc:docMk/>
            <pc:sldMk cId="833335108" sldId="1408"/>
            <ac:spMk id="5" creationId="{E81A931D-F9A0-2D43-F14A-030B963C94D1}"/>
          </ac:spMkLst>
        </pc:spChg>
      </pc:sldChg>
      <pc:sldChg chg="addSp delSp modSp new mod">
        <pc:chgData name="佐藤　寛也" userId="27837c8b-abaf-4096-b544-58e4cbe7054e" providerId="ADAL" clId="{D782517A-6EEC-4BE8-9276-5095CD46E241}" dt="2024-09-06T02:37:13.325" v="6763"/>
        <pc:sldMkLst>
          <pc:docMk/>
          <pc:sldMk cId="459862134" sldId="1409"/>
        </pc:sldMkLst>
        <pc:spChg chg="mod">
          <ac:chgData name="佐藤　寛也" userId="27837c8b-abaf-4096-b544-58e4cbe7054e" providerId="ADAL" clId="{D782517A-6EEC-4BE8-9276-5095CD46E241}" dt="2024-09-04T09:06:20.126" v="32" actId="20577"/>
          <ac:spMkLst>
            <pc:docMk/>
            <pc:sldMk cId="459862134" sldId="1409"/>
            <ac:spMk id="5" creationId="{6444D9B9-3E7B-69A8-A5CF-F6454CDF4172}"/>
          </ac:spMkLst>
        </pc:spChg>
        <pc:spChg chg="add del mod">
          <ac:chgData name="佐藤　寛也" userId="27837c8b-abaf-4096-b544-58e4cbe7054e" providerId="ADAL" clId="{D782517A-6EEC-4BE8-9276-5095CD46E241}" dt="2024-09-04T09:08:23.385" v="80" actId="20577"/>
          <ac:spMkLst>
            <pc:docMk/>
            <pc:sldMk cId="459862134" sldId="1409"/>
            <ac:spMk id="6" creationId="{2F93D231-C571-A0F8-CFE3-9544938A4E90}"/>
          </ac:spMkLst>
        </pc:spChg>
        <pc:spChg chg="add mod">
          <ac:chgData name="佐藤　寛也" userId="27837c8b-abaf-4096-b544-58e4cbe7054e" providerId="ADAL" clId="{D782517A-6EEC-4BE8-9276-5095CD46E241}" dt="2024-09-04T09:06:47" v="43"/>
          <ac:spMkLst>
            <pc:docMk/>
            <pc:sldMk cId="459862134" sldId="1409"/>
            <ac:spMk id="9" creationId="{D5A1934F-4F78-ED36-E815-D480BBB0323D}"/>
          </ac:spMkLst>
        </pc:spChg>
        <pc:spChg chg="add mod">
          <ac:chgData name="佐藤　寛也" userId="27837c8b-abaf-4096-b544-58e4cbe7054e" providerId="ADAL" clId="{D782517A-6EEC-4BE8-9276-5095CD46E241}" dt="2024-09-04T09:06:47" v="43"/>
          <ac:spMkLst>
            <pc:docMk/>
            <pc:sldMk cId="459862134" sldId="1409"/>
            <ac:spMk id="10" creationId="{D255C66A-A7F1-7431-5746-297A3414C25D}"/>
          </ac:spMkLst>
        </pc:spChg>
        <pc:spChg chg="add mod">
          <ac:chgData name="佐藤　寛也" userId="27837c8b-abaf-4096-b544-58e4cbe7054e" providerId="ADAL" clId="{D782517A-6EEC-4BE8-9276-5095CD46E241}" dt="2024-09-04T09:06:47" v="43"/>
          <ac:spMkLst>
            <pc:docMk/>
            <pc:sldMk cId="459862134" sldId="1409"/>
            <ac:spMk id="11" creationId="{4C2BA0D7-0332-8B5A-9981-90766B433E1B}"/>
          </ac:spMkLst>
        </pc:spChg>
        <pc:spChg chg="add mod">
          <ac:chgData name="佐藤　寛也" userId="27837c8b-abaf-4096-b544-58e4cbe7054e" providerId="ADAL" clId="{D782517A-6EEC-4BE8-9276-5095CD46E241}" dt="2024-09-04T09:07:00.923" v="49"/>
          <ac:spMkLst>
            <pc:docMk/>
            <pc:sldMk cId="459862134" sldId="1409"/>
            <ac:spMk id="16" creationId="{2651B98E-7C98-584B-CB97-0263800C0BFC}"/>
          </ac:spMkLst>
        </pc:spChg>
        <pc:spChg chg="add mod">
          <ac:chgData name="佐藤　寛也" userId="27837c8b-abaf-4096-b544-58e4cbe7054e" providerId="ADAL" clId="{D782517A-6EEC-4BE8-9276-5095CD46E241}" dt="2024-09-06T02:37:13.325" v="6763"/>
          <ac:spMkLst>
            <pc:docMk/>
            <pc:sldMk cId="459862134" sldId="1409"/>
            <ac:spMk id="17" creationId="{2DC346B0-D045-3EE7-4BA6-97B19981B763}"/>
          </ac:spMkLst>
        </pc:spChg>
        <pc:spChg chg="add mod">
          <ac:chgData name="佐藤　寛也" userId="27837c8b-abaf-4096-b544-58e4cbe7054e" providerId="ADAL" clId="{D782517A-6EEC-4BE8-9276-5095CD46E241}" dt="2024-09-04T09:08:50.210" v="127" actId="20577"/>
          <ac:spMkLst>
            <pc:docMk/>
            <pc:sldMk cId="459862134" sldId="1409"/>
            <ac:spMk id="18" creationId="{757C9DD6-DF43-5677-BB43-0097DCC5446D}"/>
          </ac:spMkLst>
        </pc:spChg>
        <pc:spChg chg="add mod">
          <ac:chgData name="佐藤　寛也" userId="27837c8b-abaf-4096-b544-58e4cbe7054e" providerId="ADAL" clId="{D782517A-6EEC-4BE8-9276-5095CD46E241}" dt="2024-09-04T09:08:41.880" v="83" actId="1076"/>
          <ac:spMkLst>
            <pc:docMk/>
            <pc:sldMk cId="459862134" sldId="1409"/>
            <ac:spMk id="19" creationId="{AB7F86F8-9160-4F95-E35E-52127647DB9E}"/>
          </ac:spMkLst>
        </pc:spChg>
        <pc:picChg chg="add mod">
          <ac:chgData name="佐藤　寛也" userId="27837c8b-abaf-4096-b544-58e4cbe7054e" providerId="ADAL" clId="{D782517A-6EEC-4BE8-9276-5095CD46E241}" dt="2024-09-04T09:06:43.663" v="34"/>
          <ac:picMkLst>
            <pc:docMk/>
            <pc:sldMk cId="459862134" sldId="1409"/>
            <ac:picMk id="8" creationId="{2E6F5CFB-C572-7545-8AAA-348B412ABEB1}"/>
          </ac:picMkLst>
        </pc:picChg>
        <pc:picChg chg="add mod">
          <ac:chgData name="佐藤　寛也" userId="27837c8b-abaf-4096-b544-58e4cbe7054e" providerId="ADAL" clId="{D782517A-6EEC-4BE8-9276-5095CD46E241}" dt="2024-09-04T09:07:17.807" v="54" actId="14100"/>
          <ac:picMkLst>
            <pc:docMk/>
            <pc:sldMk cId="459862134" sldId="1409"/>
            <ac:picMk id="14" creationId="{F87B6929-976B-7E6A-8184-DBDEDBF4E6D8}"/>
          </ac:picMkLst>
        </pc:picChg>
        <pc:picChg chg="add del mod ord">
          <ac:chgData name="佐藤　寛也" userId="27837c8b-abaf-4096-b544-58e4cbe7054e" providerId="ADAL" clId="{D782517A-6EEC-4BE8-9276-5095CD46E241}" dt="2024-09-04T09:07:19.701" v="55" actId="478"/>
          <ac:picMkLst>
            <pc:docMk/>
            <pc:sldMk cId="459862134" sldId="1409"/>
            <ac:picMk id="15" creationId="{EC181908-A692-15EE-1A28-CB486A4C58CB}"/>
          </ac:picMkLst>
        </pc:picChg>
        <pc:cxnChg chg="add mod">
          <ac:chgData name="佐藤　寛也" userId="27837c8b-abaf-4096-b544-58e4cbe7054e" providerId="ADAL" clId="{D782517A-6EEC-4BE8-9276-5095CD46E241}" dt="2024-09-04T09:06:47" v="43"/>
          <ac:cxnSpMkLst>
            <pc:docMk/>
            <pc:sldMk cId="459862134" sldId="1409"/>
            <ac:cxnSpMk id="12" creationId="{14183718-F629-3786-5AAA-D812EA2B7C2D}"/>
          </ac:cxnSpMkLst>
        </pc:cxnChg>
      </pc:sldChg>
      <pc:sldChg chg="modSp add mod">
        <pc:chgData name="佐藤　寛也" userId="27837c8b-abaf-4096-b544-58e4cbe7054e" providerId="ADAL" clId="{D782517A-6EEC-4BE8-9276-5095CD46E241}" dt="2024-09-05T08:29:59.179" v="5185" actId="20577"/>
        <pc:sldMkLst>
          <pc:docMk/>
          <pc:sldMk cId="1514023031" sldId="1410"/>
        </pc:sldMkLst>
        <pc:spChg chg="mod">
          <ac:chgData name="佐藤　寛也" userId="27837c8b-abaf-4096-b544-58e4cbe7054e" providerId="ADAL" clId="{D782517A-6EEC-4BE8-9276-5095CD46E241}" dt="2024-09-04T09:14:15.261" v="813" actId="20577"/>
          <ac:spMkLst>
            <pc:docMk/>
            <pc:sldMk cId="1514023031" sldId="1410"/>
            <ac:spMk id="2" creationId="{A2CAF609-1BCD-6119-E418-D2B189DFFE0E}"/>
          </ac:spMkLst>
        </pc:spChg>
        <pc:spChg chg="mod">
          <ac:chgData name="佐藤　寛也" userId="27837c8b-abaf-4096-b544-58e4cbe7054e" providerId="ADAL" clId="{D782517A-6EEC-4BE8-9276-5095CD46E241}" dt="2024-09-05T08:29:59.179" v="5185" actId="20577"/>
          <ac:spMkLst>
            <pc:docMk/>
            <pc:sldMk cId="1514023031" sldId="1410"/>
            <ac:spMk id="3" creationId="{273DC7BA-18F1-8E87-0044-376161389077}"/>
          </ac:spMkLst>
        </pc:spChg>
      </pc:sldChg>
      <pc:sldChg chg="addSp delSp modSp new mod">
        <pc:chgData name="佐藤　寛也" userId="27837c8b-abaf-4096-b544-58e4cbe7054e" providerId="ADAL" clId="{D782517A-6EEC-4BE8-9276-5095CD46E241}" dt="2024-09-05T08:29:16.368" v="5165" actId="404"/>
        <pc:sldMkLst>
          <pc:docMk/>
          <pc:sldMk cId="2472825290" sldId="1411"/>
        </pc:sldMkLst>
        <pc:spChg chg="mod">
          <ac:chgData name="佐藤　寛也" userId="27837c8b-abaf-4096-b544-58e4cbe7054e" providerId="ADAL" clId="{D782517A-6EEC-4BE8-9276-5095CD46E241}" dt="2024-09-05T08:29:16.368" v="5165" actId="404"/>
          <ac:spMkLst>
            <pc:docMk/>
            <pc:sldMk cId="2472825290" sldId="1411"/>
            <ac:spMk id="2" creationId="{2E6C8D97-8F84-3EF7-BDE7-12ED412F16CF}"/>
          </ac:spMkLst>
        </pc:spChg>
        <pc:spChg chg="del">
          <ac:chgData name="佐藤　寛也" userId="27837c8b-abaf-4096-b544-58e4cbe7054e" providerId="ADAL" clId="{D782517A-6EEC-4BE8-9276-5095CD46E241}" dt="2024-09-04T09:15:40.996" v="1024"/>
          <ac:spMkLst>
            <pc:docMk/>
            <pc:sldMk cId="2472825290" sldId="1411"/>
            <ac:spMk id="3" creationId="{DAD71630-5849-4E7F-66EE-1B932573AA7B}"/>
          </ac:spMkLst>
        </pc:spChg>
        <pc:spChg chg="add mod">
          <ac:chgData name="佐藤　寛也" userId="27837c8b-abaf-4096-b544-58e4cbe7054e" providerId="ADAL" clId="{D782517A-6EEC-4BE8-9276-5095CD46E241}" dt="2024-09-04T09:15:48.216" v="1026"/>
          <ac:spMkLst>
            <pc:docMk/>
            <pc:sldMk cId="2472825290" sldId="1411"/>
            <ac:spMk id="9" creationId="{4EB7A6F3-304A-48B7-2757-1B80F8A5E64B}"/>
          </ac:spMkLst>
        </pc:spChg>
        <pc:spChg chg="add mod">
          <ac:chgData name="佐藤　寛也" userId="27837c8b-abaf-4096-b544-58e4cbe7054e" providerId="ADAL" clId="{D782517A-6EEC-4BE8-9276-5095CD46E241}" dt="2024-09-04T09:16:13.483" v="1098" actId="20577"/>
          <ac:spMkLst>
            <pc:docMk/>
            <pc:sldMk cId="2472825290" sldId="1411"/>
            <ac:spMk id="10" creationId="{503EFCF0-7787-6229-3759-0C90D5F7D210}"/>
          </ac:spMkLst>
        </pc:spChg>
        <pc:spChg chg="add mod">
          <ac:chgData name="佐藤　寛也" userId="27837c8b-abaf-4096-b544-58e4cbe7054e" providerId="ADAL" clId="{D782517A-6EEC-4BE8-9276-5095CD46E241}" dt="2024-09-04T09:15:48.216" v="1026"/>
          <ac:spMkLst>
            <pc:docMk/>
            <pc:sldMk cId="2472825290" sldId="1411"/>
            <ac:spMk id="11" creationId="{A6DAB4EA-5015-BECD-561F-321C3121B08A}"/>
          </ac:spMkLst>
        </pc:spChg>
        <pc:picChg chg="add mod">
          <ac:chgData name="佐藤　寛也" userId="27837c8b-abaf-4096-b544-58e4cbe7054e" providerId="ADAL" clId="{D782517A-6EEC-4BE8-9276-5095CD46E241}" dt="2024-09-04T09:15:42.576" v="1025" actId="27614"/>
          <ac:picMkLst>
            <pc:docMk/>
            <pc:sldMk cId="2472825290" sldId="1411"/>
            <ac:picMk id="8" creationId="{509240F3-40C9-FB1B-BC3A-610789B63347}"/>
          </ac:picMkLst>
        </pc:picChg>
      </pc:sldChg>
      <pc:sldChg chg="addSp delSp modSp add mod">
        <pc:chgData name="佐藤　寛也" userId="27837c8b-abaf-4096-b544-58e4cbe7054e" providerId="ADAL" clId="{D782517A-6EEC-4BE8-9276-5095CD46E241}" dt="2024-09-04T09:17:28.330" v="1320" actId="20577"/>
        <pc:sldMkLst>
          <pc:docMk/>
          <pc:sldMk cId="404086265" sldId="1412"/>
        </pc:sldMkLst>
        <pc:spChg chg="add mod">
          <ac:chgData name="佐藤　寛也" userId="27837c8b-abaf-4096-b544-58e4cbe7054e" providerId="ADAL" clId="{D782517A-6EEC-4BE8-9276-5095CD46E241}" dt="2024-09-04T09:16:29.829" v="1101"/>
          <ac:spMkLst>
            <pc:docMk/>
            <pc:sldMk cId="404086265" sldId="1412"/>
            <ac:spMk id="3" creationId="{6EB865FB-4B8F-5168-24D0-AA5AC0263E6A}"/>
          </ac:spMkLst>
        </pc:spChg>
        <pc:spChg chg="add mod">
          <ac:chgData name="佐藤　寛也" userId="27837c8b-abaf-4096-b544-58e4cbe7054e" providerId="ADAL" clId="{D782517A-6EEC-4BE8-9276-5095CD46E241}" dt="2024-09-04T09:16:29.829" v="1101"/>
          <ac:spMkLst>
            <pc:docMk/>
            <pc:sldMk cId="404086265" sldId="1412"/>
            <ac:spMk id="7" creationId="{C609FF7C-42C2-ECD2-7F60-A0BA890C7864}"/>
          </ac:spMkLst>
        </pc:spChg>
        <pc:spChg chg="del">
          <ac:chgData name="佐藤　寛也" userId="27837c8b-abaf-4096-b544-58e4cbe7054e" providerId="ADAL" clId="{D782517A-6EEC-4BE8-9276-5095CD46E241}" dt="2024-09-04T09:16:22.606" v="1100" actId="478"/>
          <ac:spMkLst>
            <pc:docMk/>
            <pc:sldMk cId="404086265" sldId="1412"/>
            <ac:spMk id="9" creationId="{4EB7A6F3-304A-48B7-2757-1B80F8A5E64B}"/>
          </ac:spMkLst>
        </pc:spChg>
        <pc:spChg chg="del">
          <ac:chgData name="佐藤　寛也" userId="27837c8b-abaf-4096-b544-58e4cbe7054e" providerId="ADAL" clId="{D782517A-6EEC-4BE8-9276-5095CD46E241}" dt="2024-09-04T09:16:22.606" v="1100" actId="478"/>
          <ac:spMkLst>
            <pc:docMk/>
            <pc:sldMk cId="404086265" sldId="1412"/>
            <ac:spMk id="10" creationId="{503EFCF0-7787-6229-3759-0C90D5F7D210}"/>
          </ac:spMkLst>
        </pc:spChg>
        <pc:spChg chg="del">
          <ac:chgData name="佐藤　寛也" userId="27837c8b-abaf-4096-b544-58e4cbe7054e" providerId="ADAL" clId="{D782517A-6EEC-4BE8-9276-5095CD46E241}" dt="2024-09-04T09:16:22.606" v="1100" actId="478"/>
          <ac:spMkLst>
            <pc:docMk/>
            <pc:sldMk cId="404086265" sldId="1412"/>
            <ac:spMk id="11" creationId="{A6DAB4EA-5015-BECD-561F-321C3121B08A}"/>
          </ac:spMkLst>
        </pc:spChg>
        <pc:spChg chg="add mod">
          <ac:chgData name="佐藤　寛也" userId="27837c8b-abaf-4096-b544-58e4cbe7054e" providerId="ADAL" clId="{D782517A-6EEC-4BE8-9276-5095CD46E241}" dt="2024-09-04T09:16:29.829" v="1101"/>
          <ac:spMkLst>
            <pc:docMk/>
            <pc:sldMk cId="404086265" sldId="1412"/>
            <ac:spMk id="13" creationId="{389E8658-AA62-68FA-7AAA-B2ABF98EEAC9}"/>
          </ac:spMkLst>
        </pc:spChg>
        <pc:spChg chg="add mod">
          <ac:chgData name="佐藤　寛也" userId="27837c8b-abaf-4096-b544-58e4cbe7054e" providerId="ADAL" clId="{D782517A-6EEC-4BE8-9276-5095CD46E241}" dt="2024-09-04T09:17:08.890" v="1238" actId="1076"/>
          <ac:spMkLst>
            <pc:docMk/>
            <pc:sldMk cId="404086265" sldId="1412"/>
            <ac:spMk id="14" creationId="{3397D4E9-E623-D6DF-2044-2E7D53694C8E}"/>
          </ac:spMkLst>
        </pc:spChg>
        <pc:spChg chg="add mod">
          <ac:chgData name="佐藤　寛也" userId="27837c8b-abaf-4096-b544-58e4cbe7054e" providerId="ADAL" clId="{D782517A-6EEC-4BE8-9276-5095CD46E241}" dt="2024-09-04T09:16:29.829" v="1101"/>
          <ac:spMkLst>
            <pc:docMk/>
            <pc:sldMk cId="404086265" sldId="1412"/>
            <ac:spMk id="15" creationId="{68AE3811-A531-8A5A-F972-6CCD28CCD56E}"/>
          </ac:spMkLst>
        </pc:spChg>
        <pc:spChg chg="add mod">
          <ac:chgData name="佐藤　寛也" userId="27837c8b-abaf-4096-b544-58e4cbe7054e" providerId="ADAL" clId="{D782517A-6EEC-4BE8-9276-5095CD46E241}" dt="2024-09-04T09:17:11.931" v="1239" actId="14100"/>
          <ac:spMkLst>
            <pc:docMk/>
            <pc:sldMk cId="404086265" sldId="1412"/>
            <ac:spMk id="16" creationId="{31C75808-A82B-0F05-E116-E49DC7BE0DBA}"/>
          </ac:spMkLst>
        </pc:spChg>
        <pc:spChg chg="add mod">
          <ac:chgData name="佐藤　寛也" userId="27837c8b-abaf-4096-b544-58e4cbe7054e" providerId="ADAL" clId="{D782517A-6EEC-4BE8-9276-5095CD46E241}" dt="2024-09-04T09:17:04.496" v="1237" actId="20577"/>
          <ac:spMkLst>
            <pc:docMk/>
            <pc:sldMk cId="404086265" sldId="1412"/>
            <ac:spMk id="17" creationId="{4B9D3E18-98A6-5431-0AD7-A3E197D87034}"/>
          </ac:spMkLst>
        </pc:spChg>
        <pc:spChg chg="add mod">
          <ac:chgData name="佐藤　寛也" userId="27837c8b-abaf-4096-b544-58e4cbe7054e" providerId="ADAL" clId="{D782517A-6EEC-4BE8-9276-5095CD46E241}" dt="2024-09-04T09:16:34.140" v="1109" actId="20577"/>
          <ac:spMkLst>
            <pc:docMk/>
            <pc:sldMk cId="404086265" sldId="1412"/>
            <ac:spMk id="18" creationId="{6D29E279-73CC-737A-3A15-E0E9FA9A30FC}"/>
          </ac:spMkLst>
        </pc:spChg>
        <pc:spChg chg="add mod">
          <ac:chgData name="佐藤　寛也" userId="27837c8b-abaf-4096-b544-58e4cbe7054e" providerId="ADAL" clId="{D782517A-6EEC-4BE8-9276-5095CD46E241}" dt="2024-09-04T09:17:28.330" v="1320" actId="20577"/>
          <ac:spMkLst>
            <pc:docMk/>
            <pc:sldMk cId="404086265" sldId="1412"/>
            <ac:spMk id="19" creationId="{7DA6387F-1377-102B-F72A-71D793DBA625}"/>
          </ac:spMkLst>
        </pc:spChg>
        <pc:picChg chg="add mod">
          <ac:chgData name="佐藤　寛也" userId="27837c8b-abaf-4096-b544-58e4cbe7054e" providerId="ADAL" clId="{D782517A-6EEC-4BE8-9276-5095CD46E241}" dt="2024-09-04T09:16:29.829" v="1101"/>
          <ac:picMkLst>
            <pc:docMk/>
            <pc:sldMk cId="404086265" sldId="1412"/>
            <ac:picMk id="12" creationId="{D259A9B1-0D54-055E-B711-1AD1B86D6788}"/>
          </ac:picMkLst>
        </pc:picChg>
      </pc:sldChg>
      <pc:sldChg chg="addSp delSp modSp new mod modClrScheme chgLayout">
        <pc:chgData name="佐藤　寛也" userId="27837c8b-abaf-4096-b544-58e4cbe7054e" providerId="ADAL" clId="{D782517A-6EEC-4BE8-9276-5095CD46E241}" dt="2024-09-06T02:37:13.325" v="6763"/>
        <pc:sldMkLst>
          <pc:docMk/>
          <pc:sldMk cId="3382972754" sldId="1413"/>
        </pc:sldMkLst>
        <pc:spChg chg="del mod ord">
          <ac:chgData name="佐藤　寛也" userId="27837c8b-abaf-4096-b544-58e4cbe7054e" providerId="ADAL" clId="{D782517A-6EEC-4BE8-9276-5095CD46E241}" dt="2024-09-04T09:17:42.373" v="1322" actId="700"/>
          <ac:spMkLst>
            <pc:docMk/>
            <pc:sldMk cId="3382972754" sldId="1413"/>
            <ac:spMk id="2" creationId="{5461DA3A-7D98-F8D7-8E05-E5FC46071E48}"/>
          </ac:spMkLst>
        </pc:spChg>
        <pc:spChg chg="del mod ord">
          <ac:chgData name="佐藤　寛也" userId="27837c8b-abaf-4096-b544-58e4cbe7054e" providerId="ADAL" clId="{D782517A-6EEC-4BE8-9276-5095CD46E241}" dt="2024-09-04T09:17:42.373" v="1322" actId="700"/>
          <ac:spMkLst>
            <pc:docMk/>
            <pc:sldMk cId="3382972754" sldId="1413"/>
            <ac:spMk id="3" creationId="{BA09B18C-2226-05DC-C66D-317310440DCF}"/>
          </ac:spMkLst>
        </pc:spChg>
        <pc:spChg chg="mod ord">
          <ac:chgData name="佐藤　寛也" userId="27837c8b-abaf-4096-b544-58e4cbe7054e" providerId="ADAL" clId="{D782517A-6EEC-4BE8-9276-5095CD46E241}" dt="2024-09-04T09:17:42.373" v="1322" actId="700"/>
          <ac:spMkLst>
            <pc:docMk/>
            <pc:sldMk cId="3382972754" sldId="1413"/>
            <ac:spMk id="4" creationId="{48BF79C9-4850-5CE7-0EB5-018F1EFDB5EF}"/>
          </ac:spMkLst>
        </pc:spChg>
        <pc:spChg chg="mod ord">
          <ac:chgData name="佐藤　寛也" userId="27837c8b-abaf-4096-b544-58e4cbe7054e" providerId="ADAL" clId="{D782517A-6EEC-4BE8-9276-5095CD46E241}" dt="2024-09-04T09:17:42.373" v="1322" actId="700"/>
          <ac:spMkLst>
            <pc:docMk/>
            <pc:sldMk cId="3382972754" sldId="1413"/>
            <ac:spMk id="5" creationId="{001272C9-F260-A99E-0B71-5409D925D4A7}"/>
          </ac:spMkLst>
        </pc:spChg>
        <pc:spChg chg="mod ord">
          <ac:chgData name="佐藤　寛也" userId="27837c8b-abaf-4096-b544-58e4cbe7054e" providerId="ADAL" clId="{D782517A-6EEC-4BE8-9276-5095CD46E241}" dt="2024-09-04T09:17:42.373" v="1322" actId="700"/>
          <ac:spMkLst>
            <pc:docMk/>
            <pc:sldMk cId="3382972754" sldId="1413"/>
            <ac:spMk id="6" creationId="{6039CD7F-BA46-BD11-6767-D20385379EAC}"/>
          </ac:spMkLst>
        </pc:spChg>
        <pc:spChg chg="add mod ord">
          <ac:chgData name="佐藤　寛也" userId="27837c8b-abaf-4096-b544-58e4cbe7054e" providerId="ADAL" clId="{D782517A-6EEC-4BE8-9276-5095CD46E241}" dt="2024-09-04T09:17:46.773" v="1339" actId="20577"/>
          <ac:spMkLst>
            <pc:docMk/>
            <pc:sldMk cId="3382972754" sldId="1413"/>
            <ac:spMk id="7" creationId="{1D1AE4D4-94D5-C832-31AD-6D70222C4241}"/>
          </ac:spMkLst>
        </pc:spChg>
        <pc:spChg chg="add mod ord">
          <ac:chgData name="佐藤　寛也" userId="27837c8b-abaf-4096-b544-58e4cbe7054e" providerId="ADAL" clId="{D782517A-6EEC-4BE8-9276-5095CD46E241}" dt="2024-09-04T09:17:56.546" v="1363" actId="20577"/>
          <ac:spMkLst>
            <pc:docMk/>
            <pc:sldMk cId="3382972754" sldId="1413"/>
            <ac:spMk id="8" creationId="{5CE3B11C-999D-A8D0-E335-9C884CFD74A9}"/>
          </ac:spMkLst>
        </pc:spChg>
        <pc:spChg chg="add mod">
          <ac:chgData name="佐藤　寛也" userId="27837c8b-abaf-4096-b544-58e4cbe7054e" providerId="ADAL" clId="{D782517A-6EEC-4BE8-9276-5095CD46E241}" dt="2024-09-04T09:18:41.919" v="1374"/>
          <ac:spMkLst>
            <pc:docMk/>
            <pc:sldMk cId="3382972754" sldId="1413"/>
            <ac:spMk id="12" creationId="{9AD3B6AA-447D-6CC6-311F-7C6AD4217A3A}"/>
          </ac:spMkLst>
        </pc:spChg>
        <pc:spChg chg="add mod">
          <ac:chgData name="佐藤　寛也" userId="27837c8b-abaf-4096-b544-58e4cbe7054e" providerId="ADAL" clId="{D782517A-6EEC-4BE8-9276-5095CD46E241}" dt="2024-09-04T09:18:58" v="1405" actId="20577"/>
          <ac:spMkLst>
            <pc:docMk/>
            <pc:sldMk cId="3382972754" sldId="1413"/>
            <ac:spMk id="13" creationId="{F618B225-6353-E2F2-ED05-D675360ABF37}"/>
          </ac:spMkLst>
        </pc:spChg>
        <pc:spChg chg="add mod">
          <ac:chgData name="佐藤　寛也" userId="27837c8b-abaf-4096-b544-58e4cbe7054e" providerId="ADAL" clId="{D782517A-6EEC-4BE8-9276-5095CD46E241}" dt="2024-09-04T09:18:41.919" v="1374"/>
          <ac:spMkLst>
            <pc:docMk/>
            <pc:sldMk cId="3382972754" sldId="1413"/>
            <ac:spMk id="15" creationId="{4885B950-4130-8204-9488-FC0470FF9131}"/>
          </ac:spMkLst>
        </pc:spChg>
        <pc:spChg chg="add mod">
          <ac:chgData name="佐藤　寛也" userId="27837c8b-abaf-4096-b544-58e4cbe7054e" providerId="ADAL" clId="{D782517A-6EEC-4BE8-9276-5095CD46E241}" dt="2024-09-04T09:19:09.398" v="1406"/>
          <ac:spMkLst>
            <pc:docMk/>
            <pc:sldMk cId="3382972754" sldId="1413"/>
            <ac:spMk id="16" creationId="{D7945A34-ED9B-D372-66C8-DD7FFFBBB165}"/>
          </ac:spMkLst>
        </pc:spChg>
        <pc:spChg chg="add mod">
          <ac:chgData name="佐藤　寛也" userId="27837c8b-abaf-4096-b544-58e4cbe7054e" providerId="ADAL" clId="{D782517A-6EEC-4BE8-9276-5095CD46E241}" dt="2024-09-06T02:37:13.325" v="6763"/>
          <ac:spMkLst>
            <pc:docMk/>
            <pc:sldMk cId="3382972754" sldId="1413"/>
            <ac:spMk id="17" creationId="{C12BDAF0-36F0-62EC-094A-8BD697879CBC}"/>
          </ac:spMkLst>
        </pc:spChg>
        <pc:picChg chg="add mod">
          <ac:chgData name="佐藤　寛也" userId="27837c8b-abaf-4096-b544-58e4cbe7054e" providerId="ADAL" clId="{D782517A-6EEC-4BE8-9276-5095CD46E241}" dt="2024-09-04T09:18:33.067" v="1373" actId="1440"/>
          <ac:picMkLst>
            <pc:docMk/>
            <pc:sldMk cId="3382972754" sldId="1413"/>
            <ac:picMk id="10" creationId="{F746CA7C-8194-9C46-DB33-869204A3EBE8}"/>
          </ac:picMkLst>
        </pc:picChg>
        <pc:picChg chg="add del mod">
          <ac:chgData name="佐藤　寛也" userId="27837c8b-abaf-4096-b544-58e4cbe7054e" providerId="ADAL" clId="{D782517A-6EEC-4BE8-9276-5095CD46E241}" dt="2024-09-04T09:18:26.009" v="1372" actId="478"/>
          <ac:picMkLst>
            <pc:docMk/>
            <pc:sldMk cId="3382972754" sldId="1413"/>
            <ac:picMk id="11" creationId="{5A34177C-546D-2BDD-0A66-8A90A4897931}"/>
          </ac:picMkLst>
        </pc:picChg>
        <pc:cxnChg chg="add del mod">
          <ac:chgData name="佐藤　寛也" userId="27837c8b-abaf-4096-b544-58e4cbe7054e" providerId="ADAL" clId="{D782517A-6EEC-4BE8-9276-5095CD46E241}" dt="2024-09-04T09:18:52.208" v="1375" actId="478"/>
          <ac:cxnSpMkLst>
            <pc:docMk/>
            <pc:sldMk cId="3382972754" sldId="1413"/>
            <ac:cxnSpMk id="14" creationId="{83AB3EC5-D7B4-4BE2-4D84-24F7025F4CF7}"/>
          </ac:cxnSpMkLst>
        </pc:cxnChg>
      </pc:sldChg>
      <pc:sldChg chg="modSp new mod">
        <pc:chgData name="佐藤　寛也" userId="27837c8b-abaf-4096-b544-58e4cbe7054e" providerId="ADAL" clId="{D782517A-6EEC-4BE8-9276-5095CD46E241}" dt="2024-09-06T02:39:39.316" v="6799" actId="404"/>
        <pc:sldMkLst>
          <pc:docMk/>
          <pc:sldMk cId="2120517053" sldId="1414"/>
        </pc:sldMkLst>
        <pc:spChg chg="mod">
          <ac:chgData name="佐藤　寛也" userId="27837c8b-abaf-4096-b544-58e4cbe7054e" providerId="ADAL" clId="{D782517A-6EEC-4BE8-9276-5095CD46E241}" dt="2024-09-04T09:21:30.852" v="1812" actId="20577"/>
          <ac:spMkLst>
            <pc:docMk/>
            <pc:sldMk cId="2120517053" sldId="1414"/>
            <ac:spMk id="2" creationId="{FAE18957-26C3-8EA5-5A84-9D18DFC71376}"/>
          </ac:spMkLst>
        </pc:spChg>
        <pc:spChg chg="mod">
          <ac:chgData name="佐藤　寛也" userId="27837c8b-abaf-4096-b544-58e4cbe7054e" providerId="ADAL" clId="{D782517A-6EEC-4BE8-9276-5095CD46E241}" dt="2024-09-06T02:39:39.316" v="6799" actId="404"/>
          <ac:spMkLst>
            <pc:docMk/>
            <pc:sldMk cId="2120517053" sldId="1414"/>
            <ac:spMk id="3" creationId="{682FFDA6-C37E-5E8F-9BF7-228E6F6126CC}"/>
          </ac:spMkLst>
        </pc:spChg>
      </pc:sldChg>
      <pc:sldChg chg="addSp delSp modSp new mod">
        <pc:chgData name="佐藤　寛也" userId="27837c8b-abaf-4096-b544-58e4cbe7054e" providerId="ADAL" clId="{D782517A-6EEC-4BE8-9276-5095CD46E241}" dt="2024-09-06T02:36:53.474" v="6762"/>
        <pc:sldMkLst>
          <pc:docMk/>
          <pc:sldMk cId="280065061" sldId="1415"/>
        </pc:sldMkLst>
        <pc:spChg chg="mod">
          <ac:chgData name="佐藤　寛也" userId="27837c8b-abaf-4096-b544-58e4cbe7054e" providerId="ADAL" clId="{D782517A-6EEC-4BE8-9276-5095CD46E241}" dt="2024-09-05T09:30:48.635" v="5926" actId="20577"/>
          <ac:spMkLst>
            <pc:docMk/>
            <pc:sldMk cId="280065061" sldId="1415"/>
            <ac:spMk id="2" creationId="{73D96D70-55AD-6EC5-9262-07560A188B4A}"/>
          </ac:spMkLst>
        </pc:spChg>
        <pc:spChg chg="add mod">
          <ac:chgData name="佐藤　寛也" userId="27837c8b-abaf-4096-b544-58e4cbe7054e" providerId="ADAL" clId="{D782517A-6EEC-4BE8-9276-5095CD46E241}" dt="2024-09-06T02:36:26.536" v="6760" actId="14100"/>
          <ac:spMkLst>
            <pc:docMk/>
            <pc:sldMk cId="280065061" sldId="1415"/>
            <ac:spMk id="3" creationId="{4FA194A5-F836-C301-D12F-D2FD637C0AF7}"/>
          </ac:spMkLst>
        </pc:spChg>
        <pc:spChg chg="del">
          <ac:chgData name="佐藤　寛也" userId="27837c8b-abaf-4096-b544-58e4cbe7054e" providerId="ADAL" clId="{D782517A-6EEC-4BE8-9276-5095CD46E241}" dt="2024-09-04T09:23:41.304" v="2125" actId="478"/>
          <ac:spMkLst>
            <pc:docMk/>
            <pc:sldMk cId="280065061" sldId="1415"/>
            <ac:spMk id="3" creationId="{F1E0E57A-8161-2EF7-5D6D-7706931FC232}"/>
          </ac:spMkLst>
        </pc:spChg>
        <pc:spChg chg="add del mod">
          <ac:chgData name="佐藤　寛也" userId="27837c8b-abaf-4096-b544-58e4cbe7054e" providerId="ADAL" clId="{D782517A-6EEC-4BE8-9276-5095CD46E241}" dt="2024-09-05T09:30:33.086" v="5869" actId="478"/>
          <ac:spMkLst>
            <pc:docMk/>
            <pc:sldMk cId="280065061" sldId="1415"/>
            <ac:spMk id="7" creationId="{D547DFD9-CFF7-4214-A553-AE25B9AC6B05}"/>
          </ac:spMkLst>
        </pc:spChg>
        <pc:spChg chg="add del mod">
          <ac:chgData name="佐藤　寛也" userId="27837c8b-abaf-4096-b544-58e4cbe7054e" providerId="ADAL" clId="{D782517A-6EEC-4BE8-9276-5095CD46E241}" dt="2024-09-05T09:30:33.086" v="5869" actId="478"/>
          <ac:spMkLst>
            <pc:docMk/>
            <pc:sldMk cId="280065061" sldId="1415"/>
            <ac:spMk id="8" creationId="{C6BA27F8-6BA9-402D-CC66-9F1DC33FF27F}"/>
          </ac:spMkLst>
        </pc:spChg>
        <pc:spChg chg="add del mod">
          <ac:chgData name="佐藤　寛也" userId="27837c8b-abaf-4096-b544-58e4cbe7054e" providerId="ADAL" clId="{D782517A-6EEC-4BE8-9276-5095CD46E241}" dt="2024-09-05T09:30:33.086" v="5869" actId="478"/>
          <ac:spMkLst>
            <pc:docMk/>
            <pc:sldMk cId="280065061" sldId="1415"/>
            <ac:spMk id="9" creationId="{C131C919-BD81-193D-6F0F-7700F0787423}"/>
          </ac:spMkLst>
        </pc:spChg>
        <pc:spChg chg="add del mod">
          <ac:chgData name="佐藤　寛也" userId="27837c8b-abaf-4096-b544-58e4cbe7054e" providerId="ADAL" clId="{D782517A-6EEC-4BE8-9276-5095CD46E241}" dt="2024-09-05T09:30:33.086" v="5869" actId="478"/>
          <ac:spMkLst>
            <pc:docMk/>
            <pc:sldMk cId="280065061" sldId="1415"/>
            <ac:spMk id="10" creationId="{BC4F78B7-614E-DE61-64D9-624F191B02A6}"/>
          </ac:spMkLst>
        </pc:spChg>
        <pc:spChg chg="add del mod">
          <ac:chgData name="佐藤　寛也" userId="27837c8b-abaf-4096-b544-58e4cbe7054e" providerId="ADAL" clId="{D782517A-6EEC-4BE8-9276-5095CD46E241}" dt="2024-09-05T09:30:33.086" v="5869" actId="478"/>
          <ac:spMkLst>
            <pc:docMk/>
            <pc:sldMk cId="280065061" sldId="1415"/>
            <ac:spMk id="13" creationId="{28A4974C-390F-AFE2-BCF4-679B1797366D}"/>
          </ac:spMkLst>
        </pc:spChg>
        <pc:spChg chg="add del mod">
          <ac:chgData name="佐藤　寛也" userId="27837c8b-abaf-4096-b544-58e4cbe7054e" providerId="ADAL" clId="{D782517A-6EEC-4BE8-9276-5095CD46E241}" dt="2024-09-05T09:30:33.086" v="5869" actId="478"/>
          <ac:spMkLst>
            <pc:docMk/>
            <pc:sldMk cId="280065061" sldId="1415"/>
            <ac:spMk id="14" creationId="{6FED4C69-E546-D7D9-B788-EE9FB22E8DFD}"/>
          </ac:spMkLst>
        </pc:spChg>
        <pc:spChg chg="add mod">
          <ac:chgData name="佐藤　寛也" userId="27837c8b-abaf-4096-b544-58e4cbe7054e" providerId="ADAL" clId="{D782517A-6EEC-4BE8-9276-5095CD46E241}" dt="2024-09-06T02:36:30.932" v="6761" actId="14100"/>
          <ac:spMkLst>
            <pc:docMk/>
            <pc:sldMk cId="280065061" sldId="1415"/>
            <ac:spMk id="15" creationId="{D7A50032-AE6D-F574-DE64-2566C7AC51F2}"/>
          </ac:spMkLst>
        </pc:spChg>
        <pc:spChg chg="add mod">
          <ac:chgData name="佐藤　寛也" userId="27837c8b-abaf-4096-b544-58e4cbe7054e" providerId="ADAL" clId="{D782517A-6EEC-4BE8-9276-5095CD46E241}" dt="2024-09-05T09:31:01.546" v="5927"/>
          <ac:spMkLst>
            <pc:docMk/>
            <pc:sldMk cId="280065061" sldId="1415"/>
            <ac:spMk id="16" creationId="{0F258525-323D-3E80-7D32-75F91DFD1C34}"/>
          </ac:spMkLst>
        </pc:spChg>
        <pc:spChg chg="add mod">
          <ac:chgData name="佐藤　寛也" userId="27837c8b-abaf-4096-b544-58e4cbe7054e" providerId="ADAL" clId="{D782517A-6EEC-4BE8-9276-5095CD46E241}" dt="2024-09-05T09:31:01.546" v="5927"/>
          <ac:spMkLst>
            <pc:docMk/>
            <pc:sldMk cId="280065061" sldId="1415"/>
            <ac:spMk id="17" creationId="{5C471CC3-6DEA-57E4-0673-F716882A4E9B}"/>
          </ac:spMkLst>
        </pc:spChg>
        <pc:spChg chg="add mod">
          <ac:chgData name="佐藤　寛也" userId="27837c8b-abaf-4096-b544-58e4cbe7054e" providerId="ADAL" clId="{D782517A-6EEC-4BE8-9276-5095CD46E241}" dt="2024-09-05T09:31:01.546" v="5927"/>
          <ac:spMkLst>
            <pc:docMk/>
            <pc:sldMk cId="280065061" sldId="1415"/>
            <ac:spMk id="18" creationId="{8FAAC9A2-0326-9C4F-EE92-26C230C1E3B2}"/>
          </ac:spMkLst>
        </pc:spChg>
        <pc:spChg chg="add mod">
          <ac:chgData name="佐藤　寛也" userId="27837c8b-abaf-4096-b544-58e4cbe7054e" providerId="ADAL" clId="{D782517A-6EEC-4BE8-9276-5095CD46E241}" dt="2024-09-05T09:31:01.546" v="5927"/>
          <ac:spMkLst>
            <pc:docMk/>
            <pc:sldMk cId="280065061" sldId="1415"/>
            <ac:spMk id="19" creationId="{DC3A6006-9CAE-814F-F3F5-44840088FF50}"/>
          </ac:spMkLst>
        </pc:spChg>
        <pc:spChg chg="add mod">
          <ac:chgData name="佐藤　寛也" userId="27837c8b-abaf-4096-b544-58e4cbe7054e" providerId="ADAL" clId="{D782517A-6EEC-4BE8-9276-5095CD46E241}" dt="2024-09-05T09:31:01.546" v="5927"/>
          <ac:spMkLst>
            <pc:docMk/>
            <pc:sldMk cId="280065061" sldId="1415"/>
            <ac:spMk id="20" creationId="{3A183F5E-F561-5540-B0EF-67D22D22B561}"/>
          </ac:spMkLst>
        </pc:spChg>
        <pc:spChg chg="add mod">
          <ac:chgData name="佐藤　寛也" userId="27837c8b-abaf-4096-b544-58e4cbe7054e" providerId="ADAL" clId="{D782517A-6EEC-4BE8-9276-5095CD46E241}" dt="2024-09-05T09:31:01.546" v="5927"/>
          <ac:spMkLst>
            <pc:docMk/>
            <pc:sldMk cId="280065061" sldId="1415"/>
            <ac:spMk id="21" creationId="{CE445761-A2C4-3F04-0C7D-FFA07D8F915F}"/>
          </ac:spMkLst>
        </pc:spChg>
        <pc:spChg chg="add mod">
          <ac:chgData name="佐藤　寛也" userId="27837c8b-abaf-4096-b544-58e4cbe7054e" providerId="ADAL" clId="{D782517A-6EEC-4BE8-9276-5095CD46E241}" dt="2024-09-05T09:31:58.709" v="6118" actId="1076"/>
          <ac:spMkLst>
            <pc:docMk/>
            <pc:sldMk cId="280065061" sldId="1415"/>
            <ac:spMk id="24" creationId="{2400BA5F-4570-6090-5036-ACAF072FE8D8}"/>
          </ac:spMkLst>
        </pc:spChg>
        <pc:spChg chg="add mod">
          <ac:chgData name="佐藤　寛也" userId="27837c8b-abaf-4096-b544-58e4cbe7054e" providerId="ADAL" clId="{D782517A-6EEC-4BE8-9276-5095CD46E241}" dt="2024-09-05T09:31:50.072" v="6115" actId="1076"/>
          <ac:spMkLst>
            <pc:docMk/>
            <pc:sldMk cId="280065061" sldId="1415"/>
            <ac:spMk id="25" creationId="{0B4AF609-188F-BE8E-F17F-E51295358B7C}"/>
          </ac:spMkLst>
        </pc:spChg>
        <pc:spChg chg="add mod">
          <ac:chgData name="佐藤　寛也" userId="27837c8b-abaf-4096-b544-58e4cbe7054e" providerId="ADAL" clId="{D782517A-6EEC-4BE8-9276-5095CD46E241}" dt="2024-09-05T09:31:50.072" v="6115" actId="1076"/>
          <ac:spMkLst>
            <pc:docMk/>
            <pc:sldMk cId="280065061" sldId="1415"/>
            <ac:spMk id="26" creationId="{67E4B03F-E0E5-33C2-010F-CBEE2A38FB84}"/>
          </ac:spMkLst>
        </pc:spChg>
        <pc:spChg chg="add mod">
          <ac:chgData name="佐藤　寛也" userId="27837c8b-abaf-4096-b544-58e4cbe7054e" providerId="ADAL" clId="{D782517A-6EEC-4BE8-9276-5095CD46E241}" dt="2024-09-05T09:32:03.400" v="6132" actId="20577"/>
          <ac:spMkLst>
            <pc:docMk/>
            <pc:sldMk cId="280065061" sldId="1415"/>
            <ac:spMk id="33" creationId="{C5884E32-15BE-9796-7007-8B2CBA0657CC}"/>
          </ac:spMkLst>
        </pc:spChg>
        <pc:spChg chg="add mod">
          <ac:chgData name="佐藤　寛也" userId="27837c8b-abaf-4096-b544-58e4cbe7054e" providerId="ADAL" clId="{D782517A-6EEC-4BE8-9276-5095CD46E241}" dt="2024-09-05T09:32:07.249" v="6146" actId="20577"/>
          <ac:spMkLst>
            <pc:docMk/>
            <pc:sldMk cId="280065061" sldId="1415"/>
            <ac:spMk id="34" creationId="{FBE78A2C-E5BE-E92A-7606-735354C746F9}"/>
          </ac:spMkLst>
        </pc:spChg>
        <pc:spChg chg="add mod">
          <ac:chgData name="佐藤　寛也" userId="27837c8b-abaf-4096-b544-58e4cbe7054e" providerId="ADAL" clId="{D782517A-6EEC-4BE8-9276-5095CD46E241}" dt="2024-09-05T09:32:33.373" v="6271" actId="20577"/>
          <ac:spMkLst>
            <pc:docMk/>
            <pc:sldMk cId="280065061" sldId="1415"/>
            <ac:spMk id="35" creationId="{17548E4C-4974-C923-C6D3-48C437D538A9}"/>
          </ac:spMkLst>
        </pc:spChg>
        <pc:spChg chg="add mod">
          <ac:chgData name="佐藤　寛也" userId="27837c8b-abaf-4096-b544-58e4cbe7054e" providerId="ADAL" clId="{D782517A-6EEC-4BE8-9276-5095CD46E241}" dt="2024-09-05T09:32:20.258" v="6186" actId="1076"/>
          <ac:spMkLst>
            <pc:docMk/>
            <pc:sldMk cId="280065061" sldId="1415"/>
            <ac:spMk id="36" creationId="{7759D759-1020-CE63-05C9-EFFB13A48504}"/>
          </ac:spMkLst>
        </pc:spChg>
        <pc:spChg chg="add mod">
          <ac:chgData name="佐藤　寛也" userId="27837c8b-abaf-4096-b544-58e4cbe7054e" providerId="ADAL" clId="{D782517A-6EEC-4BE8-9276-5095CD46E241}" dt="2024-09-06T02:36:17.480" v="6759" actId="14100"/>
          <ac:spMkLst>
            <pc:docMk/>
            <pc:sldMk cId="280065061" sldId="1415"/>
            <ac:spMk id="37" creationId="{0D9934D8-5C77-1520-9E2B-546BCCBD8A69}"/>
          </ac:spMkLst>
        </pc:spChg>
        <pc:spChg chg="add mod">
          <ac:chgData name="佐藤　寛也" userId="27837c8b-abaf-4096-b544-58e4cbe7054e" providerId="ADAL" clId="{D782517A-6EEC-4BE8-9276-5095CD46E241}" dt="2024-09-06T02:36:06.291" v="6756" actId="20577"/>
          <ac:spMkLst>
            <pc:docMk/>
            <pc:sldMk cId="280065061" sldId="1415"/>
            <ac:spMk id="38" creationId="{42EE68A3-27A8-9180-7240-17990AE803E3}"/>
          </ac:spMkLst>
        </pc:spChg>
        <pc:spChg chg="add mod">
          <ac:chgData name="佐藤　寛也" userId="27837c8b-abaf-4096-b544-58e4cbe7054e" providerId="ADAL" clId="{D782517A-6EEC-4BE8-9276-5095CD46E241}" dt="2024-09-05T09:31:01.546" v="5927"/>
          <ac:spMkLst>
            <pc:docMk/>
            <pc:sldMk cId="280065061" sldId="1415"/>
            <ac:spMk id="39" creationId="{1F5275DD-5665-6E5F-1D0B-5F18A1484C9C}"/>
          </ac:spMkLst>
        </pc:spChg>
        <pc:spChg chg="add mod">
          <ac:chgData name="佐藤　寛也" userId="27837c8b-abaf-4096-b544-58e4cbe7054e" providerId="ADAL" clId="{D782517A-6EEC-4BE8-9276-5095CD46E241}" dt="2024-09-06T02:36:53.474" v="6762"/>
          <ac:spMkLst>
            <pc:docMk/>
            <pc:sldMk cId="280065061" sldId="1415"/>
            <ac:spMk id="40" creationId="{5930DDD1-6ABB-73E1-C478-67277540723D}"/>
          </ac:spMkLst>
        </pc:spChg>
        <pc:picChg chg="add del mod">
          <ac:chgData name="佐藤　寛也" userId="27837c8b-abaf-4096-b544-58e4cbe7054e" providerId="ADAL" clId="{D782517A-6EEC-4BE8-9276-5095CD46E241}" dt="2024-09-05T09:30:33.086" v="5869" actId="478"/>
          <ac:picMkLst>
            <pc:docMk/>
            <pc:sldMk cId="280065061" sldId="1415"/>
            <ac:picMk id="11" creationId="{C7E24980-4E35-E493-AFBC-15D04975337B}"/>
          </ac:picMkLst>
        </pc:picChg>
        <pc:picChg chg="add del mod">
          <ac:chgData name="佐藤　寛也" userId="27837c8b-abaf-4096-b544-58e4cbe7054e" providerId="ADAL" clId="{D782517A-6EEC-4BE8-9276-5095CD46E241}" dt="2024-09-05T09:30:33.086" v="5869" actId="478"/>
          <ac:picMkLst>
            <pc:docMk/>
            <pc:sldMk cId="280065061" sldId="1415"/>
            <ac:picMk id="12" creationId="{086F1795-96BF-DCBE-E0D4-B1800B627D6A}"/>
          </ac:picMkLst>
        </pc:picChg>
        <pc:picChg chg="add mod">
          <ac:chgData name="佐藤　寛也" userId="27837c8b-abaf-4096-b544-58e4cbe7054e" providerId="ADAL" clId="{D782517A-6EEC-4BE8-9276-5095CD46E241}" dt="2024-09-05T09:31:01.546" v="5927"/>
          <ac:picMkLst>
            <pc:docMk/>
            <pc:sldMk cId="280065061" sldId="1415"/>
            <ac:picMk id="22" creationId="{B91D660A-3B0E-3A10-4C23-05FB950E2FBE}"/>
          </ac:picMkLst>
        </pc:picChg>
        <pc:picChg chg="add mod">
          <ac:chgData name="佐藤　寛也" userId="27837c8b-abaf-4096-b544-58e4cbe7054e" providerId="ADAL" clId="{D782517A-6EEC-4BE8-9276-5095CD46E241}" dt="2024-09-05T09:31:01.546" v="5927"/>
          <ac:picMkLst>
            <pc:docMk/>
            <pc:sldMk cId="280065061" sldId="1415"/>
            <ac:picMk id="23" creationId="{6218B996-9C5D-74AD-1A2B-489BA3E1FEB2}"/>
          </ac:picMkLst>
        </pc:picChg>
        <pc:cxnChg chg="add mod">
          <ac:chgData name="佐藤　寛也" userId="27837c8b-abaf-4096-b544-58e4cbe7054e" providerId="ADAL" clId="{D782517A-6EEC-4BE8-9276-5095CD46E241}" dt="2024-09-05T09:31:01.546" v="5927"/>
          <ac:cxnSpMkLst>
            <pc:docMk/>
            <pc:sldMk cId="280065061" sldId="1415"/>
            <ac:cxnSpMk id="27" creationId="{5E8BF768-6E6D-114A-0F48-5ED31402A4CA}"/>
          </ac:cxnSpMkLst>
        </pc:cxnChg>
        <pc:cxnChg chg="add mod">
          <ac:chgData name="佐藤　寛也" userId="27837c8b-abaf-4096-b544-58e4cbe7054e" providerId="ADAL" clId="{D782517A-6EEC-4BE8-9276-5095CD46E241}" dt="2024-09-05T09:31:46.871" v="6114" actId="1076"/>
          <ac:cxnSpMkLst>
            <pc:docMk/>
            <pc:sldMk cId="280065061" sldId="1415"/>
            <ac:cxnSpMk id="28" creationId="{6D7DE1F9-15D3-BE47-FDCD-D1DC456016E8}"/>
          </ac:cxnSpMkLst>
        </pc:cxnChg>
        <pc:cxnChg chg="add mod">
          <ac:chgData name="佐藤　寛也" userId="27837c8b-abaf-4096-b544-58e4cbe7054e" providerId="ADAL" clId="{D782517A-6EEC-4BE8-9276-5095CD46E241}" dt="2024-09-05T09:31:01.546" v="5927"/>
          <ac:cxnSpMkLst>
            <pc:docMk/>
            <pc:sldMk cId="280065061" sldId="1415"/>
            <ac:cxnSpMk id="29" creationId="{928E47C9-EBB7-BF84-86E6-76BE1A98F814}"/>
          </ac:cxnSpMkLst>
        </pc:cxnChg>
        <pc:cxnChg chg="add mod">
          <ac:chgData name="佐藤　寛也" userId="27837c8b-abaf-4096-b544-58e4cbe7054e" providerId="ADAL" clId="{D782517A-6EEC-4BE8-9276-5095CD46E241}" dt="2024-09-05T09:31:01.546" v="5927"/>
          <ac:cxnSpMkLst>
            <pc:docMk/>
            <pc:sldMk cId="280065061" sldId="1415"/>
            <ac:cxnSpMk id="30" creationId="{F7259F81-5004-392C-EE24-94ABAC8A83AD}"/>
          </ac:cxnSpMkLst>
        </pc:cxnChg>
        <pc:cxnChg chg="add mod">
          <ac:chgData name="佐藤　寛也" userId="27837c8b-abaf-4096-b544-58e4cbe7054e" providerId="ADAL" clId="{D782517A-6EEC-4BE8-9276-5095CD46E241}" dt="2024-09-05T09:31:01.546" v="5927"/>
          <ac:cxnSpMkLst>
            <pc:docMk/>
            <pc:sldMk cId="280065061" sldId="1415"/>
            <ac:cxnSpMk id="31" creationId="{19FE0F9D-D507-208F-0117-E80BE160CFE6}"/>
          </ac:cxnSpMkLst>
        </pc:cxnChg>
        <pc:cxnChg chg="add mod">
          <ac:chgData name="佐藤　寛也" userId="27837c8b-abaf-4096-b544-58e4cbe7054e" providerId="ADAL" clId="{D782517A-6EEC-4BE8-9276-5095CD46E241}" dt="2024-09-05T09:31:01.546" v="5927"/>
          <ac:cxnSpMkLst>
            <pc:docMk/>
            <pc:sldMk cId="280065061" sldId="1415"/>
            <ac:cxnSpMk id="32" creationId="{DA266337-E373-28B7-42EE-445418146652}"/>
          </ac:cxnSpMkLst>
        </pc:cxnChg>
      </pc:sldChg>
      <pc:sldChg chg="addSp delSp modSp new mod">
        <pc:chgData name="佐藤　寛也" userId="27837c8b-abaf-4096-b544-58e4cbe7054e" providerId="ADAL" clId="{D782517A-6EEC-4BE8-9276-5095CD46E241}" dt="2024-09-06T02:36:53.474" v="6762"/>
        <pc:sldMkLst>
          <pc:docMk/>
          <pc:sldMk cId="587048637" sldId="1416"/>
        </pc:sldMkLst>
        <pc:spChg chg="mod">
          <ac:chgData name="佐藤　寛也" userId="27837c8b-abaf-4096-b544-58e4cbe7054e" providerId="ADAL" clId="{D782517A-6EEC-4BE8-9276-5095CD46E241}" dt="2024-09-05T09:28:22.465" v="5840" actId="20577"/>
          <ac:spMkLst>
            <pc:docMk/>
            <pc:sldMk cId="587048637" sldId="1416"/>
            <ac:spMk id="2" creationId="{253E151C-C2E5-CE4B-69C6-5A102FF83D32}"/>
          </ac:spMkLst>
        </pc:spChg>
        <pc:spChg chg="add del mod">
          <ac:chgData name="佐藤　寛也" userId="27837c8b-abaf-4096-b544-58e4cbe7054e" providerId="ADAL" clId="{D782517A-6EEC-4BE8-9276-5095CD46E241}" dt="2024-09-05T09:29:32.024" v="5857" actId="478"/>
          <ac:spMkLst>
            <pc:docMk/>
            <pc:sldMk cId="587048637" sldId="1416"/>
            <ac:spMk id="3" creationId="{21255158-FB61-BB12-023C-D48DF96B70BB}"/>
          </ac:spMkLst>
        </pc:spChg>
        <pc:spChg chg="add del mod ord">
          <ac:chgData name="佐藤　寛也" userId="27837c8b-abaf-4096-b544-58e4cbe7054e" providerId="ADAL" clId="{D782517A-6EEC-4BE8-9276-5095CD46E241}" dt="2024-09-05T09:29:35.049" v="5858" actId="478"/>
          <ac:spMkLst>
            <pc:docMk/>
            <pc:sldMk cId="587048637" sldId="1416"/>
            <ac:spMk id="7" creationId="{60D88B08-FB1C-3DA9-2F45-622369F40BF1}"/>
          </ac:spMkLst>
        </pc:spChg>
        <pc:spChg chg="add del mod ord">
          <ac:chgData name="佐藤　寛也" userId="27837c8b-abaf-4096-b544-58e4cbe7054e" providerId="ADAL" clId="{D782517A-6EEC-4BE8-9276-5095CD46E241}" dt="2024-09-05T09:29:32.024" v="5857" actId="478"/>
          <ac:spMkLst>
            <pc:docMk/>
            <pc:sldMk cId="587048637" sldId="1416"/>
            <ac:spMk id="9" creationId="{2D85509F-7BC4-4546-2BCE-D70B3530576C}"/>
          </ac:spMkLst>
        </pc:spChg>
        <pc:spChg chg="add del mod">
          <ac:chgData name="佐藤　寛也" userId="27837c8b-abaf-4096-b544-58e4cbe7054e" providerId="ADAL" clId="{D782517A-6EEC-4BE8-9276-5095CD46E241}" dt="2024-09-05T09:29:35.049" v="5858" actId="478"/>
          <ac:spMkLst>
            <pc:docMk/>
            <pc:sldMk cId="587048637" sldId="1416"/>
            <ac:spMk id="11" creationId="{E674AA33-749B-F715-A913-F93EBD19B628}"/>
          </ac:spMkLst>
        </pc:spChg>
        <pc:spChg chg="add del mod">
          <ac:chgData name="佐藤　寛也" userId="27837c8b-abaf-4096-b544-58e4cbe7054e" providerId="ADAL" clId="{D782517A-6EEC-4BE8-9276-5095CD46E241}" dt="2024-09-05T09:29:35.049" v="5858" actId="478"/>
          <ac:spMkLst>
            <pc:docMk/>
            <pc:sldMk cId="587048637" sldId="1416"/>
            <ac:spMk id="12" creationId="{580CB1E3-BC6F-E5DC-AED9-1E18361870FD}"/>
          </ac:spMkLst>
        </pc:spChg>
        <pc:spChg chg="add del mod">
          <ac:chgData name="佐藤　寛也" userId="27837c8b-abaf-4096-b544-58e4cbe7054e" providerId="ADAL" clId="{D782517A-6EEC-4BE8-9276-5095CD46E241}" dt="2024-09-05T09:29:35.049" v="5858" actId="478"/>
          <ac:spMkLst>
            <pc:docMk/>
            <pc:sldMk cId="587048637" sldId="1416"/>
            <ac:spMk id="13" creationId="{2F6FBD6B-021B-AC99-C402-F5BD5FD25E04}"/>
          </ac:spMkLst>
        </pc:spChg>
        <pc:spChg chg="add del mod">
          <ac:chgData name="佐藤　寛也" userId="27837c8b-abaf-4096-b544-58e4cbe7054e" providerId="ADAL" clId="{D782517A-6EEC-4BE8-9276-5095CD46E241}" dt="2024-09-05T09:28:30.864" v="5842" actId="478"/>
          <ac:spMkLst>
            <pc:docMk/>
            <pc:sldMk cId="587048637" sldId="1416"/>
            <ac:spMk id="15" creationId="{93FDF51F-FC49-479E-ADA8-A4E11F82C8EE}"/>
          </ac:spMkLst>
        </pc:spChg>
        <pc:spChg chg="add del mod">
          <ac:chgData name="佐藤　寛也" userId="27837c8b-abaf-4096-b544-58e4cbe7054e" providerId="ADAL" clId="{D782517A-6EEC-4BE8-9276-5095CD46E241}" dt="2024-09-04T09:38:48.640" v="3881" actId="478"/>
          <ac:spMkLst>
            <pc:docMk/>
            <pc:sldMk cId="587048637" sldId="1416"/>
            <ac:spMk id="15" creationId="{EBDBDA4B-6F87-D613-397C-F264A433A325}"/>
          </ac:spMkLst>
        </pc:spChg>
        <pc:spChg chg="add del mod">
          <ac:chgData name="佐藤　寛也" userId="27837c8b-abaf-4096-b544-58e4cbe7054e" providerId="ADAL" clId="{D782517A-6EEC-4BE8-9276-5095CD46E241}" dt="2024-09-05T09:29:35.049" v="5858" actId="478"/>
          <ac:spMkLst>
            <pc:docMk/>
            <pc:sldMk cId="587048637" sldId="1416"/>
            <ac:spMk id="16" creationId="{9D380A6B-5941-D2CB-5FB5-0D1E1DBFAC8A}"/>
          </ac:spMkLst>
        </pc:spChg>
        <pc:spChg chg="add del mod">
          <ac:chgData name="佐藤　寛也" userId="27837c8b-abaf-4096-b544-58e4cbe7054e" providerId="ADAL" clId="{D782517A-6EEC-4BE8-9276-5095CD46E241}" dt="2024-09-04T09:49:33.944" v="4120" actId="478"/>
          <ac:spMkLst>
            <pc:docMk/>
            <pc:sldMk cId="587048637" sldId="1416"/>
            <ac:spMk id="17" creationId="{6DC57CFA-6C11-5FD4-217E-D92E93F5BA29}"/>
          </ac:spMkLst>
        </pc:spChg>
        <pc:spChg chg="add mod">
          <ac:chgData name="佐藤　寛也" userId="27837c8b-abaf-4096-b544-58e4cbe7054e" providerId="ADAL" clId="{D782517A-6EEC-4BE8-9276-5095CD46E241}" dt="2024-09-05T09:29:54.307" v="5862" actId="20577"/>
          <ac:spMkLst>
            <pc:docMk/>
            <pc:sldMk cId="587048637" sldId="1416"/>
            <ac:spMk id="18" creationId="{4632BA00-03BF-5331-3496-2E8F9A876B8C}"/>
          </ac:spMkLst>
        </pc:spChg>
        <pc:spChg chg="add mod">
          <ac:chgData name="佐藤　寛也" userId="27837c8b-abaf-4096-b544-58e4cbe7054e" providerId="ADAL" clId="{D782517A-6EEC-4BE8-9276-5095CD46E241}" dt="2024-09-05T09:28:37.400" v="5844"/>
          <ac:spMkLst>
            <pc:docMk/>
            <pc:sldMk cId="587048637" sldId="1416"/>
            <ac:spMk id="20" creationId="{E6888122-B7A6-A0AB-FF5F-33BAFF44332F}"/>
          </ac:spMkLst>
        </pc:spChg>
        <pc:spChg chg="add mod">
          <ac:chgData name="佐藤　寛也" userId="27837c8b-abaf-4096-b544-58e4cbe7054e" providerId="ADAL" clId="{D782517A-6EEC-4BE8-9276-5095CD46E241}" dt="2024-09-05T09:28:37.400" v="5844"/>
          <ac:spMkLst>
            <pc:docMk/>
            <pc:sldMk cId="587048637" sldId="1416"/>
            <ac:spMk id="21" creationId="{81A131D0-0C14-AA1C-22D6-BC476DDAF3F6}"/>
          </ac:spMkLst>
        </pc:spChg>
        <pc:spChg chg="add mod">
          <ac:chgData name="佐藤　寛也" userId="27837c8b-abaf-4096-b544-58e4cbe7054e" providerId="ADAL" clId="{D782517A-6EEC-4BE8-9276-5095CD46E241}" dt="2024-09-05T09:28:37.400" v="5844"/>
          <ac:spMkLst>
            <pc:docMk/>
            <pc:sldMk cId="587048637" sldId="1416"/>
            <ac:spMk id="22" creationId="{9466C53A-96F9-C463-C91B-7609DC50447A}"/>
          </ac:spMkLst>
        </pc:spChg>
        <pc:spChg chg="add del mod">
          <ac:chgData name="佐藤　寛也" userId="27837c8b-abaf-4096-b544-58e4cbe7054e" providerId="ADAL" clId="{D782517A-6EEC-4BE8-9276-5095CD46E241}" dt="2024-09-05T09:29:37.856" v="5859" actId="478"/>
          <ac:spMkLst>
            <pc:docMk/>
            <pc:sldMk cId="587048637" sldId="1416"/>
            <ac:spMk id="24" creationId="{C2DD4721-FEA5-781C-E15A-5BC667DDDE3C}"/>
          </ac:spMkLst>
        </pc:spChg>
        <pc:graphicFrameChg chg="add del mod modGraphic">
          <ac:chgData name="佐藤　寛也" userId="27837c8b-abaf-4096-b544-58e4cbe7054e" providerId="ADAL" clId="{D782517A-6EEC-4BE8-9276-5095CD46E241}" dt="2024-09-05T09:29:35.049" v="5858" actId="478"/>
          <ac:graphicFrameMkLst>
            <pc:docMk/>
            <pc:sldMk cId="587048637" sldId="1416"/>
            <ac:graphicFrameMk id="8" creationId="{79812873-DD09-60D6-8244-76C0E102C604}"/>
          </ac:graphicFrameMkLst>
        </pc:graphicFrameChg>
        <pc:graphicFrameChg chg="add mod modGraphic">
          <ac:chgData name="佐藤　寛也" userId="27837c8b-abaf-4096-b544-58e4cbe7054e" providerId="ADAL" clId="{D782517A-6EEC-4BE8-9276-5095CD46E241}" dt="2024-09-06T02:36:53.474" v="6762"/>
          <ac:graphicFrameMkLst>
            <pc:docMk/>
            <pc:sldMk cId="587048637" sldId="1416"/>
            <ac:graphicFrameMk id="17" creationId="{D598E27B-2F12-3947-B4FB-30788D772578}"/>
          </ac:graphicFrameMkLst>
        </pc:graphicFrameChg>
        <pc:cxnChg chg="add del mod">
          <ac:chgData name="佐藤　寛也" userId="27837c8b-abaf-4096-b544-58e4cbe7054e" providerId="ADAL" clId="{D782517A-6EEC-4BE8-9276-5095CD46E241}" dt="2024-09-05T09:29:35.049" v="5858" actId="478"/>
          <ac:cxnSpMkLst>
            <pc:docMk/>
            <pc:sldMk cId="587048637" sldId="1416"/>
            <ac:cxnSpMk id="10" creationId="{DCB07FDD-41EC-B154-4C1A-D2A849AE5BF5}"/>
          </ac:cxnSpMkLst>
        </pc:cxnChg>
        <pc:cxnChg chg="add mod">
          <ac:chgData name="佐藤　寛也" userId="27837c8b-abaf-4096-b544-58e4cbe7054e" providerId="ADAL" clId="{D782517A-6EEC-4BE8-9276-5095CD46E241}" dt="2024-09-05T09:28:37.400" v="5844"/>
          <ac:cxnSpMkLst>
            <pc:docMk/>
            <pc:sldMk cId="587048637" sldId="1416"/>
            <ac:cxnSpMk id="19" creationId="{346CFACB-6378-D965-83D9-A4478423A03A}"/>
          </ac:cxnSpMkLst>
        </pc:cxnChg>
      </pc:sldChg>
      <pc:sldChg chg="addSp delSp modSp new mod">
        <pc:chgData name="佐藤　寛也" userId="27837c8b-abaf-4096-b544-58e4cbe7054e" providerId="ADAL" clId="{D782517A-6EEC-4BE8-9276-5095CD46E241}" dt="2024-09-06T02:36:53.474" v="6762"/>
        <pc:sldMkLst>
          <pc:docMk/>
          <pc:sldMk cId="560223129" sldId="1417"/>
        </pc:sldMkLst>
        <pc:spChg chg="add del mod">
          <ac:chgData name="佐藤　寛也" userId="27837c8b-abaf-4096-b544-58e4cbe7054e" providerId="ADAL" clId="{D782517A-6EEC-4BE8-9276-5095CD46E241}" dt="2024-09-04T09:50:09.346" v="4127" actId="20577"/>
          <ac:spMkLst>
            <pc:docMk/>
            <pc:sldMk cId="560223129" sldId="1417"/>
            <ac:spMk id="2" creationId="{3BC28F1E-9FC6-06E3-2145-1C57475CFE2D}"/>
          </ac:spMkLst>
        </pc:spChg>
        <pc:spChg chg="mod">
          <ac:chgData name="佐藤　寛也" userId="27837c8b-abaf-4096-b544-58e4cbe7054e" providerId="ADAL" clId="{D782517A-6EEC-4BE8-9276-5095CD46E241}" dt="2024-09-06T02:36:53.474" v="6762"/>
          <ac:spMkLst>
            <pc:docMk/>
            <pc:sldMk cId="560223129" sldId="1417"/>
            <ac:spMk id="3" creationId="{B7675BA7-6A09-56DE-240D-20DC08C8027E}"/>
          </ac:spMkLst>
        </pc:spChg>
        <pc:spChg chg="add mod">
          <ac:chgData name="佐藤　寛也" userId="27837c8b-abaf-4096-b544-58e4cbe7054e" providerId="ADAL" clId="{D782517A-6EEC-4BE8-9276-5095CD46E241}" dt="2024-09-04T09:50:00.853" v="4124"/>
          <ac:spMkLst>
            <pc:docMk/>
            <pc:sldMk cId="560223129" sldId="1417"/>
            <ac:spMk id="7" creationId="{577892C1-C858-A925-298B-B67AE9993028}"/>
          </ac:spMkLst>
        </pc:spChg>
      </pc:sldChg>
      <pc:sldChg chg="addSp delSp modSp new mod">
        <pc:chgData name="佐藤　寛也" userId="27837c8b-abaf-4096-b544-58e4cbe7054e" providerId="ADAL" clId="{D782517A-6EEC-4BE8-9276-5095CD46E241}" dt="2024-09-05T08:29:26.985" v="5168" actId="404"/>
        <pc:sldMkLst>
          <pc:docMk/>
          <pc:sldMk cId="2199882969" sldId="1418"/>
        </pc:sldMkLst>
        <pc:spChg chg="mod">
          <ac:chgData name="佐藤　寛也" userId="27837c8b-abaf-4096-b544-58e4cbe7054e" providerId="ADAL" clId="{D782517A-6EEC-4BE8-9276-5095CD46E241}" dt="2024-09-05T08:29:26.985" v="5168" actId="404"/>
          <ac:spMkLst>
            <pc:docMk/>
            <pc:sldMk cId="2199882969" sldId="1418"/>
            <ac:spMk id="2" creationId="{449DD606-1C68-E1FE-0141-29ECDF9C9FD7}"/>
          </ac:spMkLst>
        </pc:spChg>
        <pc:spChg chg="del">
          <ac:chgData name="佐藤　寛也" userId="27837c8b-abaf-4096-b544-58e4cbe7054e" providerId="ADAL" clId="{D782517A-6EEC-4BE8-9276-5095CD46E241}" dt="2024-09-04T10:09:15.492" v="4493"/>
          <ac:spMkLst>
            <pc:docMk/>
            <pc:sldMk cId="2199882969" sldId="1418"/>
            <ac:spMk id="3" creationId="{E7E70ECB-DFC9-4C57-4AA5-98101AE1E81D}"/>
          </ac:spMkLst>
        </pc:spChg>
        <pc:spChg chg="add del mod">
          <ac:chgData name="佐藤　寛也" userId="27837c8b-abaf-4096-b544-58e4cbe7054e" providerId="ADAL" clId="{D782517A-6EEC-4BE8-9276-5095CD46E241}" dt="2024-09-04T10:09:47.386" v="4495" actId="478"/>
          <ac:spMkLst>
            <pc:docMk/>
            <pc:sldMk cId="2199882969" sldId="1418"/>
            <ac:spMk id="10" creationId="{CC99D3A5-86ED-00AF-D474-191E847E4777}"/>
          </ac:spMkLst>
        </pc:spChg>
        <pc:spChg chg="add mod">
          <ac:chgData name="佐藤　寛也" userId="27837c8b-abaf-4096-b544-58e4cbe7054e" providerId="ADAL" clId="{D782517A-6EEC-4BE8-9276-5095CD46E241}" dt="2024-09-04T10:09:47.612" v="4496"/>
          <ac:spMkLst>
            <pc:docMk/>
            <pc:sldMk cId="2199882969" sldId="1418"/>
            <ac:spMk id="12" creationId="{BC6EC199-35BC-1C0F-A7BC-CFFF674D0920}"/>
          </ac:spMkLst>
        </pc:spChg>
        <pc:spChg chg="add mod">
          <ac:chgData name="佐藤　寛也" userId="27837c8b-abaf-4096-b544-58e4cbe7054e" providerId="ADAL" clId="{D782517A-6EEC-4BE8-9276-5095CD46E241}" dt="2024-09-04T10:09:58.369" v="4534" actId="20577"/>
          <ac:spMkLst>
            <pc:docMk/>
            <pc:sldMk cId="2199882969" sldId="1418"/>
            <ac:spMk id="13" creationId="{E9977B25-B3DF-2B89-8008-7D901CDC09DB}"/>
          </ac:spMkLst>
        </pc:spChg>
        <pc:spChg chg="add mod">
          <ac:chgData name="佐藤　寛也" userId="27837c8b-abaf-4096-b544-58e4cbe7054e" providerId="ADAL" clId="{D782517A-6EEC-4BE8-9276-5095CD46E241}" dt="2024-09-04T10:09:47.612" v="4496"/>
          <ac:spMkLst>
            <pc:docMk/>
            <pc:sldMk cId="2199882969" sldId="1418"/>
            <ac:spMk id="14" creationId="{36D001C2-0D99-EFEA-F393-4EA127FF403E}"/>
          </ac:spMkLst>
        </pc:spChg>
        <pc:spChg chg="add mod">
          <ac:chgData name="佐藤　寛也" userId="27837c8b-abaf-4096-b544-58e4cbe7054e" providerId="ADAL" clId="{D782517A-6EEC-4BE8-9276-5095CD46E241}" dt="2024-09-04T10:10:02.622" v="4535" actId="14100"/>
          <ac:spMkLst>
            <pc:docMk/>
            <pc:sldMk cId="2199882969" sldId="1418"/>
            <ac:spMk id="16" creationId="{21BAC2A4-DB84-AC8E-3267-8BD3A429072C}"/>
          </ac:spMkLst>
        </pc:spChg>
        <pc:picChg chg="add del mod">
          <ac:chgData name="佐藤　寛也" userId="27837c8b-abaf-4096-b544-58e4cbe7054e" providerId="ADAL" clId="{D782517A-6EEC-4BE8-9276-5095CD46E241}" dt="2024-09-04T10:09:17.029" v="4494" actId="478"/>
          <ac:picMkLst>
            <pc:docMk/>
            <pc:sldMk cId="2199882969" sldId="1418"/>
            <ac:picMk id="8" creationId="{D08C2B27-2F57-1079-AC91-BD0C8C7A655C}"/>
          </ac:picMkLst>
        </pc:picChg>
        <pc:picChg chg="add mod">
          <ac:chgData name="佐藤　寛也" userId="27837c8b-abaf-4096-b544-58e4cbe7054e" providerId="ADAL" clId="{D782517A-6EEC-4BE8-9276-5095CD46E241}" dt="2024-09-04T10:09:47.612" v="4496"/>
          <ac:picMkLst>
            <pc:docMk/>
            <pc:sldMk cId="2199882969" sldId="1418"/>
            <ac:picMk id="11" creationId="{76DA6D21-ADD0-B510-BA5E-2D0BD2AE4D8A}"/>
          </ac:picMkLst>
        </pc:picChg>
        <pc:picChg chg="add mod">
          <ac:chgData name="佐藤　寛也" userId="27837c8b-abaf-4096-b544-58e4cbe7054e" providerId="ADAL" clId="{D782517A-6EEC-4BE8-9276-5095CD46E241}" dt="2024-09-04T10:09:47.612" v="4496"/>
          <ac:picMkLst>
            <pc:docMk/>
            <pc:sldMk cId="2199882969" sldId="1418"/>
            <ac:picMk id="15" creationId="{F38946CB-6AC5-0A66-FE30-D9619EADE054}"/>
          </ac:picMkLst>
        </pc:picChg>
        <pc:cxnChg chg="add mod">
          <ac:chgData name="佐藤　寛也" userId="27837c8b-abaf-4096-b544-58e4cbe7054e" providerId="ADAL" clId="{D782517A-6EEC-4BE8-9276-5095CD46E241}" dt="2024-09-04T10:09:47.612" v="4496"/>
          <ac:cxnSpMkLst>
            <pc:docMk/>
            <pc:sldMk cId="2199882969" sldId="1418"/>
            <ac:cxnSpMk id="17" creationId="{A2A2C931-D8EE-8216-1F2D-81A7DC8A6BF8}"/>
          </ac:cxnSpMkLst>
        </pc:cxnChg>
      </pc:sldChg>
      <pc:sldChg chg="addSp delSp modSp add mod">
        <pc:chgData name="佐藤　寛也" userId="27837c8b-abaf-4096-b544-58e4cbe7054e" providerId="ADAL" clId="{D782517A-6EEC-4BE8-9276-5095CD46E241}" dt="2024-09-04T10:12:49.259" v="4659" actId="1035"/>
        <pc:sldMkLst>
          <pc:docMk/>
          <pc:sldMk cId="3024699854" sldId="1419"/>
        </pc:sldMkLst>
        <pc:spChg chg="mod">
          <ac:chgData name="佐藤　寛也" userId="27837c8b-abaf-4096-b544-58e4cbe7054e" providerId="ADAL" clId="{D782517A-6EEC-4BE8-9276-5095CD46E241}" dt="2024-09-04T10:10:16.179" v="4553" actId="20577"/>
          <ac:spMkLst>
            <pc:docMk/>
            <pc:sldMk cId="3024699854" sldId="1419"/>
            <ac:spMk id="2" creationId="{449DD606-1C68-E1FE-0141-29ECDF9C9FD7}"/>
          </ac:spMkLst>
        </pc:spChg>
        <pc:spChg chg="add mod">
          <ac:chgData name="佐藤　寛也" userId="27837c8b-abaf-4096-b544-58e4cbe7054e" providerId="ADAL" clId="{D782517A-6EEC-4BE8-9276-5095CD46E241}" dt="2024-09-04T10:10:42.463" v="4568" actId="1038"/>
          <ac:spMkLst>
            <pc:docMk/>
            <pc:sldMk cId="3024699854" sldId="1419"/>
            <ac:spMk id="3" creationId="{F02C6E98-5EAA-E59F-D682-FC8DD83D0C3E}"/>
          </ac:spMkLst>
        </pc:spChg>
        <pc:spChg chg="add mod">
          <ac:chgData name="佐藤　寛也" userId="27837c8b-abaf-4096-b544-58e4cbe7054e" providerId="ADAL" clId="{D782517A-6EEC-4BE8-9276-5095CD46E241}" dt="2024-09-04T10:11:15.707" v="4628" actId="1076"/>
          <ac:spMkLst>
            <pc:docMk/>
            <pc:sldMk cId="3024699854" sldId="1419"/>
            <ac:spMk id="7" creationId="{E46E2AC3-FB78-5F78-2DD1-96DC637AD2A4}"/>
          </ac:spMkLst>
        </pc:spChg>
        <pc:spChg chg="add mod">
          <ac:chgData name="佐藤　寛也" userId="27837c8b-abaf-4096-b544-58e4cbe7054e" providerId="ADAL" clId="{D782517A-6EEC-4BE8-9276-5095CD46E241}" dt="2024-09-04T10:10:42.463" v="4568" actId="1038"/>
          <ac:spMkLst>
            <pc:docMk/>
            <pc:sldMk cId="3024699854" sldId="1419"/>
            <ac:spMk id="8" creationId="{9044AA38-C67B-077B-86A2-F3433C1A7947}"/>
          </ac:spMkLst>
        </pc:spChg>
        <pc:spChg chg="add mod">
          <ac:chgData name="佐藤　寛也" userId="27837c8b-abaf-4096-b544-58e4cbe7054e" providerId="ADAL" clId="{D782517A-6EEC-4BE8-9276-5095CD46E241}" dt="2024-09-04T10:12:12.749" v="4637" actId="14100"/>
          <ac:spMkLst>
            <pc:docMk/>
            <pc:sldMk cId="3024699854" sldId="1419"/>
            <ac:spMk id="10" creationId="{DE238B01-1B4A-53DA-87C9-C38FBDB3C604}"/>
          </ac:spMkLst>
        </pc:spChg>
        <pc:spChg chg="del">
          <ac:chgData name="佐藤　寛也" userId="27837c8b-abaf-4096-b544-58e4cbe7054e" providerId="ADAL" clId="{D782517A-6EEC-4BE8-9276-5095CD46E241}" dt="2024-09-04T10:10:28.217" v="4554" actId="478"/>
          <ac:spMkLst>
            <pc:docMk/>
            <pc:sldMk cId="3024699854" sldId="1419"/>
            <ac:spMk id="12" creationId="{BC6EC199-35BC-1C0F-A7BC-CFFF674D0920}"/>
          </ac:spMkLst>
        </pc:spChg>
        <pc:spChg chg="del">
          <ac:chgData name="佐藤　寛也" userId="27837c8b-abaf-4096-b544-58e4cbe7054e" providerId="ADAL" clId="{D782517A-6EEC-4BE8-9276-5095CD46E241}" dt="2024-09-04T10:10:28.217" v="4554" actId="478"/>
          <ac:spMkLst>
            <pc:docMk/>
            <pc:sldMk cId="3024699854" sldId="1419"/>
            <ac:spMk id="13" creationId="{E9977B25-B3DF-2B89-8008-7D901CDC09DB}"/>
          </ac:spMkLst>
        </pc:spChg>
        <pc:spChg chg="del">
          <ac:chgData name="佐藤　寛也" userId="27837c8b-abaf-4096-b544-58e4cbe7054e" providerId="ADAL" clId="{D782517A-6EEC-4BE8-9276-5095CD46E241}" dt="2024-09-04T10:10:28.217" v="4554" actId="478"/>
          <ac:spMkLst>
            <pc:docMk/>
            <pc:sldMk cId="3024699854" sldId="1419"/>
            <ac:spMk id="14" creationId="{36D001C2-0D99-EFEA-F393-4EA127FF403E}"/>
          </ac:spMkLst>
        </pc:spChg>
        <pc:spChg chg="del">
          <ac:chgData name="佐藤　寛也" userId="27837c8b-abaf-4096-b544-58e4cbe7054e" providerId="ADAL" clId="{D782517A-6EEC-4BE8-9276-5095CD46E241}" dt="2024-09-04T10:10:28.217" v="4554" actId="478"/>
          <ac:spMkLst>
            <pc:docMk/>
            <pc:sldMk cId="3024699854" sldId="1419"/>
            <ac:spMk id="16" creationId="{21BAC2A4-DB84-AC8E-3267-8BD3A429072C}"/>
          </ac:spMkLst>
        </pc:spChg>
        <pc:spChg chg="add mod">
          <ac:chgData name="佐藤　寛也" userId="27837c8b-abaf-4096-b544-58e4cbe7054e" providerId="ADAL" clId="{D782517A-6EEC-4BE8-9276-5095CD46E241}" dt="2024-09-04T10:12:49.259" v="4659" actId="1035"/>
          <ac:spMkLst>
            <pc:docMk/>
            <pc:sldMk cId="3024699854" sldId="1419"/>
            <ac:spMk id="18" creationId="{911ECBB3-C11B-19F3-85F5-8067B11A0DBD}"/>
          </ac:spMkLst>
        </pc:spChg>
        <pc:picChg chg="add del mod">
          <ac:chgData name="佐藤　寛也" userId="27837c8b-abaf-4096-b544-58e4cbe7054e" providerId="ADAL" clId="{D782517A-6EEC-4BE8-9276-5095CD46E241}" dt="2024-09-04T10:12:02.227" v="4635" actId="478"/>
          <ac:picMkLst>
            <pc:docMk/>
            <pc:sldMk cId="3024699854" sldId="1419"/>
            <ac:picMk id="9" creationId="{05298641-FF2B-AC3C-4C1F-5E12AD287F46}"/>
          </ac:picMkLst>
        </pc:picChg>
        <pc:picChg chg="ord">
          <ac:chgData name="佐藤　寛也" userId="27837c8b-abaf-4096-b544-58e4cbe7054e" providerId="ADAL" clId="{D782517A-6EEC-4BE8-9276-5095CD46E241}" dt="2024-09-04T10:12:00.359" v="4634" actId="167"/>
          <ac:picMkLst>
            <pc:docMk/>
            <pc:sldMk cId="3024699854" sldId="1419"/>
            <ac:picMk id="11" creationId="{76DA6D21-ADD0-B510-BA5E-2D0BD2AE4D8A}"/>
          </ac:picMkLst>
        </pc:picChg>
        <pc:picChg chg="del">
          <ac:chgData name="佐藤　寛也" userId="27837c8b-abaf-4096-b544-58e4cbe7054e" providerId="ADAL" clId="{D782517A-6EEC-4BE8-9276-5095CD46E241}" dt="2024-09-04T10:10:28.217" v="4554" actId="478"/>
          <ac:picMkLst>
            <pc:docMk/>
            <pc:sldMk cId="3024699854" sldId="1419"/>
            <ac:picMk id="15" creationId="{F38946CB-6AC5-0A66-FE30-D9619EADE054}"/>
          </ac:picMkLst>
        </pc:picChg>
        <pc:picChg chg="add mod ord">
          <ac:chgData name="佐藤　寛也" userId="27837c8b-abaf-4096-b544-58e4cbe7054e" providerId="ADAL" clId="{D782517A-6EEC-4BE8-9276-5095CD46E241}" dt="2024-09-04T10:12:00.359" v="4634" actId="167"/>
          <ac:picMkLst>
            <pc:docMk/>
            <pc:sldMk cId="3024699854" sldId="1419"/>
            <ac:picMk id="20" creationId="{2DFEAFAA-EDEA-6071-3334-9F5ED64A2510}"/>
          </ac:picMkLst>
        </pc:picChg>
        <pc:cxnChg chg="del">
          <ac:chgData name="佐藤　寛也" userId="27837c8b-abaf-4096-b544-58e4cbe7054e" providerId="ADAL" clId="{D782517A-6EEC-4BE8-9276-5095CD46E241}" dt="2024-09-04T10:10:28.217" v="4554" actId="478"/>
          <ac:cxnSpMkLst>
            <pc:docMk/>
            <pc:sldMk cId="3024699854" sldId="1419"/>
            <ac:cxnSpMk id="17" creationId="{A2A2C931-D8EE-8216-1F2D-81A7DC8A6BF8}"/>
          </ac:cxnSpMkLst>
        </pc:cxnChg>
      </pc:sldChg>
      <pc:sldChg chg="modSp new mod">
        <pc:chgData name="佐藤　寛也" userId="27837c8b-abaf-4096-b544-58e4cbe7054e" providerId="ADAL" clId="{D782517A-6EEC-4BE8-9276-5095CD46E241}" dt="2024-09-06T02:38:05.730" v="6782" actId="207"/>
        <pc:sldMkLst>
          <pc:docMk/>
          <pc:sldMk cId="1419192454" sldId="1420"/>
        </pc:sldMkLst>
        <pc:spChg chg="mod">
          <ac:chgData name="佐藤　寛也" userId="27837c8b-abaf-4096-b544-58e4cbe7054e" providerId="ADAL" clId="{D782517A-6EEC-4BE8-9276-5095CD46E241}" dt="2024-09-04T10:17:21.842" v="4742" actId="20577"/>
          <ac:spMkLst>
            <pc:docMk/>
            <pc:sldMk cId="1419192454" sldId="1420"/>
            <ac:spMk id="5" creationId="{4AB22881-DFCD-6E2C-748F-5F6AD5233E34}"/>
          </ac:spMkLst>
        </pc:spChg>
        <pc:spChg chg="mod">
          <ac:chgData name="佐藤　寛也" userId="27837c8b-abaf-4096-b544-58e4cbe7054e" providerId="ADAL" clId="{D782517A-6EEC-4BE8-9276-5095CD46E241}" dt="2024-09-06T02:38:05.730" v="6782" actId="207"/>
          <ac:spMkLst>
            <pc:docMk/>
            <pc:sldMk cId="1419192454" sldId="1420"/>
            <ac:spMk id="6" creationId="{9C19EF40-87C7-E25D-3087-074F52FC8E19}"/>
          </ac:spMkLst>
        </pc:spChg>
      </pc:sldChg>
      <pc:sldChg chg="addSp delSp modSp new mod">
        <pc:chgData name="佐藤　寛也" userId="27837c8b-abaf-4096-b544-58e4cbe7054e" providerId="ADAL" clId="{D782517A-6EEC-4BE8-9276-5095CD46E241}" dt="2024-09-06T02:33:03.877" v="6641"/>
        <pc:sldMkLst>
          <pc:docMk/>
          <pc:sldMk cId="432880966" sldId="1421"/>
        </pc:sldMkLst>
        <pc:spChg chg="del">
          <ac:chgData name="佐藤　寛也" userId="27837c8b-abaf-4096-b544-58e4cbe7054e" providerId="ADAL" clId="{D782517A-6EEC-4BE8-9276-5095CD46E241}" dt="2024-09-05T08:26:15.088" v="5036" actId="478"/>
          <ac:spMkLst>
            <pc:docMk/>
            <pc:sldMk cId="432880966" sldId="1421"/>
            <ac:spMk id="5" creationId="{0234A3C0-42A0-3DE0-86A3-5E90D199D1EC}"/>
          </ac:spMkLst>
        </pc:spChg>
        <pc:spChg chg="del">
          <ac:chgData name="佐藤　寛也" userId="27837c8b-abaf-4096-b544-58e4cbe7054e" providerId="ADAL" clId="{D782517A-6EEC-4BE8-9276-5095CD46E241}" dt="2024-09-05T08:26:15.088" v="5036" actId="478"/>
          <ac:spMkLst>
            <pc:docMk/>
            <pc:sldMk cId="432880966" sldId="1421"/>
            <ac:spMk id="6" creationId="{218D37E1-0986-D45A-CE0F-85AB17BB103B}"/>
          </ac:spMkLst>
        </pc:spChg>
        <pc:spChg chg="add mod">
          <ac:chgData name="佐藤　寛也" userId="27837c8b-abaf-4096-b544-58e4cbe7054e" providerId="ADAL" clId="{D782517A-6EEC-4BE8-9276-5095CD46E241}" dt="2024-09-05T08:26:58.233" v="5061" actId="20577"/>
          <ac:spMkLst>
            <pc:docMk/>
            <pc:sldMk cId="432880966" sldId="1421"/>
            <ac:spMk id="8" creationId="{81BF60CF-5382-5B05-4AAD-45A518485A8B}"/>
          </ac:spMkLst>
        </pc:spChg>
        <pc:spChg chg="add mod">
          <ac:chgData name="佐藤　寛也" userId="27837c8b-abaf-4096-b544-58e4cbe7054e" providerId="ADAL" clId="{D782517A-6EEC-4BE8-9276-5095CD46E241}" dt="2024-09-06T02:33:03.877" v="6641"/>
          <ac:spMkLst>
            <pc:docMk/>
            <pc:sldMk cId="432880966" sldId="1421"/>
            <ac:spMk id="9" creationId="{24796AF9-9A12-D950-09D3-5B34945DABE1}"/>
          </ac:spMkLst>
        </pc:spChg>
        <pc:spChg chg="add del mod">
          <ac:chgData name="佐藤　寛也" userId="27837c8b-abaf-4096-b544-58e4cbe7054e" providerId="ADAL" clId="{D782517A-6EEC-4BE8-9276-5095CD46E241}" dt="2024-09-05T08:26:24.828" v="5038" actId="478"/>
          <ac:spMkLst>
            <pc:docMk/>
            <pc:sldMk cId="432880966" sldId="1421"/>
            <ac:spMk id="9" creationId="{E29549ED-1FD0-E0AF-6D29-E382E3F7FF54}"/>
          </ac:spMkLst>
        </pc:spChg>
        <pc:spChg chg="add mod">
          <ac:chgData name="佐藤　寛也" userId="27837c8b-abaf-4096-b544-58e4cbe7054e" providerId="ADAL" clId="{D782517A-6EEC-4BE8-9276-5095CD46E241}" dt="2024-09-06T02:32:56.908" v="6640"/>
          <ac:spMkLst>
            <pc:docMk/>
            <pc:sldMk cId="432880966" sldId="1421"/>
            <ac:spMk id="10" creationId="{1CE97182-AF61-DA29-5E23-CF620DF14267}"/>
          </ac:spMkLst>
        </pc:spChg>
        <pc:spChg chg="add mod">
          <ac:chgData name="佐藤　寛也" userId="27837c8b-abaf-4096-b544-58e4cbe7054e" providerId="ADAL" clId="{D782517A-6EEC-4BE8-9276-5095CD46E241}" dt="2024-09-06T02:33:03.877" v="6641"/>
          <ac:spMkLst>
            <pc:docMk/>
            <pc:sldMk cId="432880966" sldId="1421"/>
            <ac:spMk id="11" creationId="{00559C84-0275-2182-0D22-090E4F77BADC}"/>
          </ac:spMkLst>
        </pc:spChg>
        <pc:spChg chg="add mod">
          <ac:chgData name="佐藤　寛也" userId="27837c8b-abaf-4096-b544-58e4cbe7054e" providerId="ADAL" clId="{D782517A-6EEC-4BE8-9276-5095CD46E241}" dt="2024-09-06T02:33:03.877" v="6641"/>
          <ac:spMkLst>
            <pc:docMk/>
            <pc:sldMk cId="432880966" sldId="1421"/>
            <ac:spMk id="12" creationId="{F2B0805D-7C3C-32B4-9C87-B91783DF8A05}"/>
          </ac:spMkLst>
        </pc:spChg>
        <pc:picChg chg="add mod">
          <ac:chgData name="佐藤　寛也" userId="27837c8b-abaf-4096-b544-58e4cbe7054e" providerId="ADAL" clId="{D782517A-6EEC-4BE8-9276-5095CD46E241}" dt="2024-09-06T02:31:14.188" v="6591" actId="167"/>
          <ac:picMkLst>
            <pc:docMk/>
            <pc:sldMk cId="432880966" sldId="1421"/>
            <ac:picMk id="5" creationId="{41B181F0-E8C9-5791-6917-5FC56BA075AE}"/>
          </ac:picMkLst>
        </pc:picChg>
        <pc:picChg chg="add mod">
          <ac:chgData name="佐藤　寛也" userId="27837c8b-abaf-4096-b544-58e4cbe7054e" providerId="ADAL" clId="{D782517A-6EEC-4BE8-9276-5095CD46E241}" dt="2024-09-06T02:31:14.188" v="6591" actId="167"/>
          <ac:picMkLst>
            <pc:docMk/>
            <pc:sldMk cId="432880966" sldId="1421"/>
            <ac:picMk id="6" creationId="{7927A3CB-805A-CE95-0B6D-9A84BBAB7EE7}"/>
          </ac:picMkLst>
        </pc:picChg>
        <pc:picChg chg="add del mod">
          <ac:chgData name="佐藤　寛也" userId="27837c8b-abaf-4096-b544-58e4cbe7054e" providerId="ADAL" clId="{D782517A-6EEC-4BE8-9276-5095CD46E241}" dt="2024-09-06T02:31:10.781" v="6589" actId="478"/>
          <ac:picMkLst>
            <pc:docMk/>
            <pc:sldMk cId="432880966" sldId="1421"/>
            <ac:picMk id="7" creationId="{530D5B63-12EE-0C5A-C296-8E8F0EB503CC}"/>
          </ac:picMkLst>
        </pc:picChg>
      </pc:sldChg>
      <pc:sldChg chg="addSp delSp modSp add mod">
        <pc:chgData name="佐藤　寛也" userId="27837c8b-abaf-4096-b544-58e4cbe7054e" providerId="ADAL" clId="{D782517A-6EEC-4BE8-9276-5095CD46E241}" dt="2024-09-06T02:33:05.936" v="6642"/>
        <pc:sldMkLst>
          <pc:docMk/>
          <pc:sldMk cId="1161739486" sldId="1422"/>
        </pc:sldMkLst>
        <pc:spChg chg="add mod">
          <ac:chgData name="佐藤　寛也" userId="27837c8b-abaf-4096-b544-58e4cbe7054e" providerId="ADAL" clId="{D782517A-6EEC-4BE8-9276-5095CD46E241}" dt="2024-09-05T08:28:17.037" v="5144" actId="1036"/>
          <ac:spMkLst>
            <pc:docMk/>
            <pc:sldMk cId="1161739486" sldId="1422"/>
            <ac:spMk id="5" creationId="{3B1E1921-3B4F-7654-1C56-8166060A8001}"/>
          </ac:spMkLst>
        </pc:spChg>
        <pc:spChg chg="mod">
          <ac:chgData name="佐藤　寛也" userId="27837c8b-abaf-4096-b544-58e4cbe7054e" providerId="ADAL" clId="{D782517A-6EEC-4BE8-9276-5095CD46E241}" dt="2024-09-05T08:27:24.827" v="5087" actId="20577"/>
          <ac:spMkLst>
            <pc:docMk/>
            <pc:sldMk cId="1161739486" sldId="1422"/>
            <ac:spMk id="8" creationId="{81BF60CF-5382-5B05-4AAD-45A518485A8B}"/>
          </ac:spMkLst>
        </pc:spChg>
        <pc:spChg chg="mod">
          <ac:chgData name="佐藤　寛也" userId="27837c8b-abaf-4096-b544-58e4cbe7054e" providerId="ADAL" clId="{D782517A-6EEC-4BE8-9276-5095CD46E241}" dt="2024-09-06T02:32:53.300" v="6639"/>
          <ac:spMkLst>
            <pc:docMk/>
            <pc:sldMk cId="1161739486" sldId="1422"/>
            <ac:spMk id="10" creationId="{1CE97182-AF61-DA29-5E23-CF620DF14267}"/>
          </ac:spMkLst>
        </pc:spChg>
        <pc:spChg chg="add mod">
          <ac:chgData name="佐藤　寛也" userId="27837c8b-abaf-4096-b544-58e4cbe7054e" providerId="ADAL" clId="{D782517A-6EEC-4BE8-9276-5095CD46E241}" dt="2024-09-06T02:33:05.936" v="6642"/>
          <ac:spMkLst>
            <pc:docMk/>
            <pc:sldMk cId="1161739486" sldId="1422"/>
            <ac:spMk id="11" creationId="{DA019320-FA77-51C5-A692-B828556061CC}"/>
          </ac:spMkLst>
        </pc:spChg>
        <pc:spChg chg="add mod">
          <ac:chgData name="佐藤　寛也" userId="27837c8b-abaf-4096-b544-58e4cbe7054e" providerId="ADAL" clId="{D782517A-6EEC-4BE8-9276-5095CD46E241}" dt="2024-09-06T02:33:05.936" v="6642"/>
          <ac:spMkLst>
            <pc:docMk/>
            <pc:sldMk cId="1161739486" sldId="1422"/>
            <ac:spMk id="12" creationId="{00A481A7-B0C4-9322-6534-A04B0A059DC7}"/>
          </ac:spMkLst>
        </pc:spChg>
        <pc:spChg chg="add mod">
          <ac:chgData name="佐藤　寛也" userId="27837c8b-abaf-4096-b544-58e4cbe7054e" providerId="ADAL" clId="{D782517A-6EEC-4BE8-9276-5095CD46E241}" dt="2024-09-06T02:33:05.936" v="6642"/>
          <ac:spMkLst>
            <pc:docMk/>
            <pc:sldMk cId="1161739486" sldId="1422"/>
            <ac:spMk id="13" creationId="{60903E5F-6D77-83CB-0A52-39363C9A2DFB}"/>
          </ac:spMkLst>
        </pc:spChg>
        <pc:picChg chg="add mod">
          <ac:chgData name="佐藤　寛也" userId="27837c8b-abaf-4096-b544-58e4cbe7054e" providerId="ADAL" clId="{D782517A-6EEC-4BE8-9276-5095CD46E241}" dt="2024-09-06T02:31:20.954" v="6594" actId="167"/>
          <ac:picMkLst>
            <pc:docMk/>
            <pc:sldMk cId="1161739486" sldId="1422"/>
            <ac:picMk id="6" creationId="{73FBEF72-9ABD-02C6-95A0-CD1BC9AA5C23}"/>
          </ac:picMkLst>
        </pc:picChg>
        <pc:picChg chg="del">
          <ac:chgData name="佐藤　寛也" userId="27837c8b-abaf-4096-b544-58e4cbe7054e" providerId="ADAL" clId="{D782517A-6EEC-4BE8-9276-5095CD46E241}" dt="2024-09-06T02:31:18.873" v="6592" actId="478"/>
          <ac:picMkLst>
            <pc:docMk/>
            <pc:sldMk cId="1161739486" sldId="1422"/>
            <ac:picMk id="7" creationId="{530D5B63-12EE-0C5A-C296-8E8F0EB503CC}"/>
          </ac:picMkLst>
        </pc:picChg>
        <pc:picChg chg="add mod">
          <ac:chgData name="佐藤　寛也" userId="27837c8b-abaf-4096-b544-58e4cbe7054e" providerId="ADAL" clId="{D782517A-6EEC-4BE8-9276-5095CD46E241}" dt="2024-09-06T02:31:20.954" v="6594" actId="167"/>
          <ac:picMkLst>
            <pc:docMk/>
            <pc:sldMk cId="1161739486" sldId="1422"/>
            <ac:picMk id="9" creationId="{0C926C43-1C43-E43A-D868-9F23D3E023DD}"/>
          </ac:picMkLst>
        </pc:picChg>
      </pc:sldChg>
      <pc:sldChg chg="addSp delSp modSp add mod">
        <pc:chgData name="佐藤　寛也" userId="27837c8b-abaf-4096-b544-58e4cbe7054e" providerId="ADAL" clId="{D782517A-6EEC-4BE8-9276-5095CD46E241}" dt="2024-09-06T02:33:07.501" v="6643"/>
        <pc:sldMkLst>
          <pc:docMk/>
          <pc:sldMk cId="4244552199" sldId="1423"/>
        </pc:sldMkLst>
        <pc:spChg chg="add mod">
          <ac:chgData name="佐藤　寛也" userId="27837c8b-abaf-4096-b544-58e4cbe7054e" providerId="ADAL" clId="{D782517A-6EEC-4BE8-9276-5095CD46E241}" dt="2024-09-05T08:28:11.890" v="5141" actId="1035"/>
          <ac:spMkLst>
            <pc:docMk/>
            <pc:sldMk cId="4244552199" sldId="1423"/>
            <ac:spMk id="5" creationId="{AF13D486-7FBD-85DB-AF48-B8B8DDE71006}"/>
          </ac:spMkLst>
        </pc:spChg>
        <pc:spChg chg="mod">
          <ac:chgData name="佐藤　寛也" userId="27837c8b-abaf-4096-b544-58e4cbe7054e" providerId="ADAL" clId="{D782517A-6EEC-4BE8-9276-5095CD46E241}" dt="2024-09-05T08:27:46.910" v="5130" actId="20577"/>
          <ac:spMkLst>
            <pc:docMk/>
            <pc:sldMk cId="4244552199" sldId="1423"/>
            <ac:spMk id="8" creationId="{81BF60CF-5382-5B05-4AAD-45A518485A8B}"/>
          </ac:spMkLst>
        </pc:spChg>
        <pc:spChg chg="mod">
          <ac:chgData name="佐藤　寛也" userId="27837c8b-abaf-4096-b544-58e4cbe7054e" providerId="ADAL" clId="{D782517A-6EEC-4BE8-9276-5095CD46E241}" dt="2024-09-06T02:32:49.528" v="6638"/>
          <ac:spMkLst>
            <pc:docMk/>
            <pc:sldMk cId="4244552199" sldId="1423"/>
            <ac:spMk id="10" creationId="{1CE97182-AF61-DA29-5E23-CF620DF14267}"/>
          </ac:spMkLst>
        </pc:spChg>
        <pc:spChg chg="add mod">
          <ac:chgData name="佐藤　寛也" userId="27837c8b-abaf-4096-b544-58e4cbe7054e" providerId="ADAL" clId="{D782517A-6EEC-4BE8-9276-5095CD46E241}" dt="2024-09-06T02:33:07.501" v="6643"/>
          <ac:spMkLst>
            <pc:docMk/>
            <pc:sldMk cId="4244552199" sldId="1423"/>
            <ac:spMk id="11" creationId="{D3527AB5-2107-281C-5DB3-EBEDDAD27DB8}"/>
          </ac:spMkLst>
        </pc:spChg>
        <pc:spChg chg="add mod">
          <ac:chgData name="佐藤　寛也" userId="27837c8b-abaf-4096-b544-58e4cbe7054e" providerId="ADAL" clId="{D782517A-6EEC-4BE8-9276-5095CD46E241}" dt="2024-09-06T02:33:07.501" v="6643"/>
          <ac:spMkLst>
            <pc:docMk/>
            <pc:sldMk cId="4244552199" sldId="1423"/>
            <ac:spMk id="12" creationId="{30F78994-B984-E546-C707-B846A29C2386}"/>
          </ac:spMkLst>
        </pc:spChg>
        <pc:spChg chg="add mod">
          <ac:chgData name="佐藤　寛也" userId="27837c8b-abaf-4096-b544-58e4cbe7054e" providerId="ADAL" clId="{D782517A-6EEC-4BE8-9276-5095CD46E241}" dt="2024-09-06T02:33:07.501" v="6643"/>
          <ac:spMkLst>
            <pc:docMk/>
            <pc:sldMk cId="4244552199" sldId="1423"/>
            <ac:spMk id="13" creationId="{D876CDD3-4FC0-B7C7-0C24-C56C68097DEE}"/>
          </ac:spMkLst>
        </pc:spChg>
        <pc:picChg chg="add mod">
          <ac:chgData name="佐藤　寛也" userId="27837c8b-abaf-4096-b544-58e4cbe7054e" providerId="ADAL" clId="{D782517A-6EEC-4BE8-9276-5095CD46E241}" dt="2024-09-06T02:31:26.204" v="6597" actId="167"/>
          <ac:picMkLst>
            <pc:docMk/>
            <pc:sldMk cId="4244552199" sldId="1423"/>
            <ac:picMk id="6" creationId="{86576374-3B87-0183-9CF0-7F730510D133}"/>
          </ac:picMkLst>
        </pc:picChg>
        <pc:picChg chg="del">
          <ac:chgData name="佐藤　寛也" userId="27837c8b-abaf-4096-b544-58e4cbe7054e" providerId="ADAL" clId="{D782517A-6EEC-4BE8-9276-5095CD46E241}" dt="2024-09-06T02:31:23.967" v="6595" actId="478"/>
          <ac:picMkLst>
            <pc:docMk/>
            <pc:sldMk cId="4244552199" sldId="1423"/>
            <ac:picMk id="7" creationId="{530D5B63-12EE-0C5A-C296-8E8F0EB503CC}"/>
          </ac:picMkLst>
        </pc:picChg>
        <pc:picChg chg="add mod">
          <ac:chgData name="佐藤　寛也" userId="27837c8b-abaf-4096-b544-58e4cbe7054e" providerId="ADAL" clId="{D782517A-6EEC-4BE8-9276-5095CD46E241}" dt="2024-09-06T02:31:26.204" v="6597" actId="167"/>
          <ac:picMkLst>
            <pc:docMk/>
            <pc:sldMk cId="4244552199" sldId="1423"/>
            <ac:picMk id="9" creationId="{21D5634B-862A-71F4-FABB-A733EE8A38CC}"/>
          </ac:picMkLst>
        </pc:picChg>
      </pc:sldChg>
      <pc:sldChg chg="modSp new mod">
        <pc:chgData name="佐藤　寛也" userId="27837c8b-abaf-4096-b544-58e4cbe7054e" providerId="ADAL" clId="{D782517A-6EEC-4BE8-9276-5095CD46E241}" dt="2024-09-06T02:37:13.325" v="6763"/>
        <pc:sldMkLst>
          <pc:docMk/>
          <pc:sldMk cId="717434070" sldId="1424"/>
        </pc:sldMkLst>
        <pc:spChg chg="mod">
          <ac:chgData name="佐藤　寛也" userId="27837c8b-abaf-4096-b544-58e4cbe7054e" providerId="ADAL" clId="{D782517A-6EEC-4BE8-9276-5095CD46E241}" dt="2024-09-05T08:30:31.195" v="5249" actId="20577"/>
          <ac:spMkLst>
            <pc:docMk/>
            <pc:sldMk cId="717434070" sldId="1424"/>
            <ac:spMk id="2" creationId="{32E924F5-9FDE-45DF-2D09-98340DCE9966}"/>
          </ac:spMkLst>
        </pc:spChg>
        <pc:spChg chg="mod">
          <ac:chgData name="佐藤　寛也" userId="27837c8b-abaf-4096-b544-58e4cbe7054e" providerId="ADAL" clId="{D782517A-6EEC-4BE8-9276-5095CD46E241}" dt="2024-09-06T02:37:13.325" v="6763"/>
          <ac:spMkLst>
            <pc:docMk/>
            <pc:sldMk cId="717434070" sldId="1424"/>
            <ac:spMk id="3" creationId="{0E580655-353C-8F10-A1C7-C390A7600CD0}"/>
          </ac:spMkLst>
        </pc:spChg>
      </pc:sldChg>
      <pc:sldChg chg="delSp modSp add mod ord">
        <pc:chgData name="佐藤　寛也" userId="27837c8b-abaf-4096-b544-58e4cbe7054e" providerId="ADAL" clId="{D782517A-6EEC-4BE8-9276-5095CD46E241}" dt="2024-09-05T09:24:54.320" v="5482" actId="207"/>
        <pc:sldMkLst>
          <pc:docMk/>
          <pc:sldMk cId="2769466106" sldId="1425"/>
        </pc:sldMkLst>
        <pc:spChg chg="mod">
          <ac:chgData name="佐藤　寛也" userId="27837c8b-abaf-4096-b544-58e4cbe7054e" providerId="ADAL" clId="{D782517A-6EEC-4BE8-9276-5095CD46E241}" dt="2024-09-05T09:24:54.320" v="5482" actId="207"/>
          <ac:spMkLst>
            <pc:docMk/>
            <pc:sldMk cId="2769466106" sldId="1425"/>
            <ac:spMk id="3" creationId="{21255158-FB61-BB12-023C-D48DF96B70BB}"/>
          </ac:spMkLst>
        </pc:spChg>
        <pc:spChg chg="del">
          <ac:chgData name="佐藤　寛也" userId="27837c8b-abaf-4096-b544-58e4cbe7054e" providerId="ADAL" clId="{D782517A-6EEC-4BE8-9276-5095CD46E241}" dt="2024-09-05T09:23:41.983" v="5405" actId="478"/>
          <ac:spMkLst>
            <pc:docMk/>
            <pc:sldMk cId="2769466106" sldId="1425"/>
            <ac:spMk id="7" creationId="{60D88B08-FB1C-3DA9-2F45-622369F40BF1}"/>
          </ac:spMkLst>
        </pc:spChg>
        <pc:spChg chg="del">
          <ac:chgData name="佐藤　寛也" userId="27837c8b-abaf-4096-b544-58e4cbe7054e" providerId="ADAL" clId="{D782517A-6EEC-4BE8-9276-5095CD46E241}" dt="2024-09-05T09:23:41.983" v="5405" actId="478"/>
          <ac:spMkLst>
            <pc:docMk/>
            <pc:sldMk cId="2769466106" sldId="1425"/>
            <ac:spMk id="9" creationId="{2D85509F-7BC4-4546-2BCE-D70B3530576C}"/>
          </ac:spMkLst>
        </pc:spChg>
        <pc:spChg chg="del">
          <ac:chgData name="佐藤　寛也" userId="27837c8b-abaf-4096-b544-58e4cbe7054e" providerId="ADAL" clId="{D782517A-6EEC-4BE8-9276-5095CD46E241}" dt="2024-09-05T09:23:41.983" v="5405" actId="478"/>
          <ac:spMkLst>
            <pc:docMk/>
            <pc:sldMk cId="2769466106" sldId="1425"/>
            <ac:spMk id="11" creationId="{E674AA33-749B-F715-A913-F93EBD19B628}"/>
          </ac:spMkLst>
        </pc:spChg>
        <pc:spChg chg="del">
          <ac:chgData name="佐藤　寛也" userId="27837c8b-abaf-4096-b544-58e4cbe7054e" providerId="ADAL" clId="{D782517A-6EEC-4BE8-9276-5095CD46E241}" dt="2024-09-05T09:23:41.983" v="5405" actId="478"/>
          <ac:spMkLst>
            <pc:docMk/>
            <pc:sldMk cId="2769466106" sldId="1425"/>
            <ac:spMk id="12" creationId="{580CB1E3-BC6F-E5DC-AED9-1E18361870FD}"/>
          </ac:spMkLst>
        </pc:spChg>
        <pc:spChg chg="del">
          <ac:chgData name="佐藤　寛也" userId="27837c8b-abaf-4096-b544-58e4cbe7054e" providerId="ADAL" clId="{D782517A-6EEC-4BE8-9276-5095CD46E241}" dt="2024-09-05T09:23:41.983" v="5405" actId="478"/>
          <ac:spMkLst>
            <pc:docMk/>
            <pc:sldMk cId="2769466106" sldId="1425"/>
            <ac:spMk id="13" creationId="{2F6FBD6B-021B-AC99-C402-F5BD5FD25E04}"/>
          </ac:spMkLst>
        </pc:spChg>
        <pc:spChg chg="del">
          <ac:chgData name="佐藤　寛也" userId="27837c8b-abaf-4096-b544-58e4cbe7054e" providerId="ADAL" clId="{D782517A-6EEC-4BE8-9276-5095CD46E241}" dt="2024-09-05T09:23:41.983" v="5405" actId="478"/>
          <ac:spMkLst>
            <pc:docMk/>
            <pc:sldMk cId="2769466106" sldId="1425"/>
            <ac:spMk id="16" creationId="{9D380A6B-5941-D2CB-5FB5-0D1E1DBFAC8A}"/>
          </ac:spMkLst>
        </pc:spChg>
        <pc:graphicFrameChg chg="del">
          <ac:chgData name="佐藤　寛也" userId="27837c8b-abaf-4096-b544-58e4cbe7054e" providerId="ADAL" clId="{D782517A-6EEC-4BE8-9276-5095CD46E241}" dt="2024-09-05T09:23:41.983" v="5405" actId="478"/>
          <ac:graphicFrameMkLst>
            <pc:docMk/>
            <pc:sldMk cId="2769466106" sldId="1425"/>
            <ac:graphicFrameMk id="8" creationId="{79812873-DD09-60D6-8244-76C0E102C604}"/>
          </ac:graphicFrameMkLst>
        </pc:graphicFrameChg>
        <pc:cxnChg chg="del">
          <ac:chgData name="佐藤　寛也" userId="27837c8b-abaf-4096-b544-58e4cbe7054e" providerId="ADAL" clId="{D782517A-6EEC-4BE8-9276-5095CD46E241}" dt="2024-09-05T09:23:41.983" v="5405" actId="478"/>
          <ac:cxnSpMkLst>
            <pc:docMk/>
            <pc:sldMk cId="2769466106" sldId="1425"/>
            <ac:cxnSpMk id="10" creationId="{DCB07FDD-41EC-B154-4C1A-D2A849AE5BF5}"/>
          </ac:cxnSpMkLst>
        </pc:cxnChg>
      </pc:sldChg>
      <pc:sldChg chg="addSp modSp add mod">
        <pc:chgData name="佐藤　寛也" userId="27837c8b-abaf-4096-b544-58e4cbe7054e" providerId="ADAL" clId="{D782517A-6EEC-4BE8-9276-5095CD46E241}" dt="2024-09-06T02:33:09.794" v="6644"/>
        <pc:sldMkLst>
          <pc:docMk/>
          <pc:sldMk cId="2126676666" sldId="1426"/>
        </pc:sldMkLst>
        <pc:spChg chg="add mod">
          <ac:chgData name="佐藤　寛也" userId="27837c8b-abaf-4096-b544-58e4cbe7054e" providerId="ADAL" clId="{D782517A-6EEC-4BE8-9276-5095CD46E241}" dt="2024-09-06T02:33:09.794" v="6644"/>
          <ac:spMkLst>
            <pc:docMk/>
            <pc:sldMk cId="2126676666" sldId="1426"/>
            <ac:spMk id="7" creationId="{A6AE77FE-9ECF-6D26-990E-006329B609EF}"/>
          </ac:spMkLst>
        </pc:spChg>
        <pc:spChg chg="mod">
          <ac:chgData name="佐藤　寛也" userId="27837c8b-abaf-4096-b544-58e4cbe7054e" providerId="ADAL" clId="{D782517A-6EEC-4BE8-9276-5095CD46E241}" dt="2024-09-06T02:32:30.745" v="6620" actId="20577"/>
          <ac:spMkLst>
            <pc:docMk/>
            <pc:sldMk cId="2126676666" sldId="1426"/>
            <ac:spMk id="8" creationId="{81BF60CF-5382-5B05-4AAD-45A518485A8B}"/>
          </ac:spMkLst>
        </pc:spChg>
        <pc:spChg chg="add mod">
          <ac:chgData name="佐藤　寛也" userId="27837c8b-abaf-4096-b544-58e4cbe7054e" providerId="ADAL" clId="{D782517A-6EEC-4BE8-9276-5095CD46E241}" dt="2024-09-06T02:33:09.794" v="6644"/>
          <ac:spMkLst>
            <pc:docMk/>
            <pc:sldMk cId="2126676666" sldId="1426"/>
            <ac:spMk id="9" creationId="{49458872-E9C0-4570-48BA-D3C7483BA992}"/>
          </ac:spMkLst>
        </pc:spChg>
        <pc:spChg chg="mod">
          <ac:chgData name="佐藤　寛也" userId="27837c8b-abaf-4096-b544-58e4cbe7054e" providerId="ADAL" clId="{D782517A-6EEC-4BE8-9276-5095CD46E241}" dt="2024-09-06T02:32:44.344" v="6637" actId="20577"/>
          <ac:spMkLst>
            <pc:docMk/>
            <pc:sldMk cId="2126676666" sldId="1426"/>
            <ac:spMk id="10" creationId="{1CE97182-AF61-DA29-5E23-CF620DF14267}"/>
          </ac:spMkLst>
        </pc:spChg>
        <pc:spChg chg="add mod">
          <ac:chgData name="佐藤　寛也" userId="27837c8b-abaf-4096-b544-58e4cbe7054e" providerId="ADAL" clId="{D782517A-6EEC-4BE8-9276-5095CD46E241}" dt="2024-09-06T02:33:09.794" v="6644"/>
          <ac:spMkLst>
            <pc:docMk/>
            <pc:sldMk cId="2126676666" sldId="1426"/>
            <ac:spMk id="11" creationId="{FE2D4152-9819-EEE1-5A51-AC6109A6410A}"/>
          </ac:spMkLst>
        </pc:spChg>
      </pc:sldChg>
      <pc:sldMasterChg chg="modSp modSldLayout">
        <pc:chgData name="佐藤　寛也" userId="27837c8b-abaf-4096-b544-58e4cbe7054e" providerId="ADAL" clId="{D782517A-6EEC-4BE8-9276-5095CD46E241}" dt="2024-09-04T09:04:57.858" v="1"/>
        <pc:sldMasterMkLst>
          <pc:docMk/>
          <pc:sldMasterMk cId="2539943305" sldId="2147483648"/>
        </pc:sldMasterMkLst>
        <pc:spChg chg="mod">
          <ac:chgData name="佐藤　寛也" userId="27837c8b-abaf-4096-b544-58e4cbe7054e" providerId="ADAL" clId="{D782517A-6EEC-4BE8-9276-5095CD46E241}" dt="2024-09-04T09:04:57.858" v="1"/>
          <ac:spMkLst>
            <pc:docMk/>
            <pc:sldMasterMk cId="2539943305" sldId="2147483648"/>
            <ac:spMk id="5" creationId="{E910322E-B731-CD41-C4B3-E35EB9B58A48}"/>
          </ac:spMkLst>
        </pc:spChg>
        <pc:sldLayoutChg chg="modSp">
          <pc:chgData name="佐藤　寛也" userId="27837c8b-abaf-4096-b544-58e4cbe7054e" providerId="ADAL" clId="{D782517A-6EEC-4BE8-9276-5095CD46E241}" dt="2024-09-04T09:04:57.858" v="1"/>
          <pc:sldLayoutMkLst>
            <pc:docMk/>
            <pc:sldMasterMk cId="2539943305" sldId="2147483648"/>
            <pc:sldLayoutMk cId="1614817101" sldId="2147483649"/>
          </pc:sldLayoutMkLst>
          <pc:spChg chg="mod">
            <ac:chgData name="佐藤　寛也" userId="27837c8b-abaf-4096-b544-58e4cbe7054e" providerId="ADAL" clId="{D782517A-6EEC-4BE8-9276-5095CD46E241}" dt="2024-09-04T09:04:57.858"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2605457433" sldId="2147483650"/>
          </pc:sldLayoutMkLst>
          <pc:spChg chg="mod">
            <ac:chgData name="佐藤　寛也" userId="27837c8b-abaf-4096-b544-58e4cbe7054e" providerId="ADAL" clId="{D782517A-6EEC-4BE8-9276-5095CD46E241}" dt="2024-09-04T09:04:57.858"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613064517" sldId="2147483651"/>
          </pc:sldLayoutMkLst>
          <pc:spChg chg="mod">
            <ac:chgData name="佐藤　寛也" userId="27837c8b-abaf-4096-b544-58e4cbe7054e" providerId="ADAL" clId="{D782517A-6EEC-4BE8-9276-5095CD46E241}" dt="2024-09-04T09:04:57.858"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713713980" sldId="2147483654"/>
          </pc:sldLayoutMkLst>
          <pc:spChg chg="mod">
            <ac:chgData name="佐藤　寛也" userId="27837c8b-abaf-4096-b544-58e4cbe7054e" providerId="ADAL" clId="{D782517A-6EEC-4BE8-9276-5095CD46E241}" dt="2024-09-04T09:04:57.858"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472218596" sldId="2147483655"/>
          </pc:sldLayoutMkLst>
          <pc:spChg chg="mod">
            <ac:chgData name="佐藤　寛也" userId="27837c8b-abaf-4096-b544-58e4cbe7054e" providerId="ADAL" clId="{D782517A-6EEC-4BE8-9276-5095CD46E241}" dt="2024-09-04T09:04:57.858" v="1"/>
            <ac:spMkLst>
              <pc:docMk/>
              <pc:sldMasterMk cId="2539943305" sldId="2147483648"/>
              <pc:sldLayoutMk cId="1472218596" sldId="2147483655"/>
              <ac:spMk id="3" creationId="{A6C003CF-6969-17DE-4CEE-1DC3C14C3FB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adm.u-tokyo.ac.jp/utol/students/" TargetMode="External"/><Relationship Id="rId2" Type="http://schemas.openxmlformats.org/officeDocument/2006/relationships/hyperlink" Target="https://utelecon.adm.u-tokyo.ac.jp/utol/lecturers/" TargetMode="External"/><Relationship Id="rId1" Type="http://schemas.openxmlformats.org/officeDocument/2006/relationships/slideLayout" Target="../slideLayouts/slideLayout3.xml"/><Relationship Id="rId6" Type="http://schemas.openxmlformats.org/officeDocument/2006/relationships/hyperlink" Target="https://utelecon.adm.u-tokyo.ac.jp/en/events/2024-09-13#outline" TargetMode="External"/><Relationship Id="rId5" Type="http://schemas.openxmlformats.org/officeDocument/2006/relationships/hyperlink" Target="https://utelecon.adm.u-tokyo.ac.jp/events/2024-03-11/" TargetMode="External"/><Relationship Id="rId4" Type="http://schemas.openxmlformats.org/officeDocument/2006/relationships/hyperlink" Target="https://univtokyo.sharepoint.com/sites/utokyoportal/wiki/d/UTOL.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hyperlink" Target="https://utas.adm.u-tokyo.ac.jp/campuswe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campusweb/"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III:</a:t>
            </a:r>
            <a:br>
              <a:rPr kumimoji="1" lang="en-US" altLang="ja-JP" dirty="0"/>
            </a:br>
            <a:r>
              <a:rPr kumimoji="1" lang="ja-JP" altLang="en-US" dirty="0"/>
              <a:t>東京</a:t>
            </a:r>
            <a:r>
              <a:rPr lang="ja-JP" altLang="en-US" dirty="0"/>
              <a:t>大学での</a:t>
            </a:r>
            <a:br>
              <a:rPr lang="en-US" altLang="ja-JP" dirty="0"/>
            </a:br>
            <a:r>
              <a:rPr lang="ja-JP" altLang="en-US" dirty="0"/>
              <a:t>教育活動に利用するシステム </a:t>
            </a:r>
            <a:r>
              <a:rPr lang="en-US" altLang="ja-JP" dirty="0"/>
              <a:t>– UTAL</a:t>
            </a:r>
            <a:r>
              <a:rPr lang="ja-JP" altLang="en-US" dirty="0"/>
              <a:t>と</a:t>
            </a:r>
            <a:r>
              <a:rPr lang="en-US" altLang="ja-JP" dirty="0"/>
              <a:t>UTOL</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雨宮 智浩</a:t>
            </a:r>
            <a:endParaRPr kumimoji="1" lang="en-US" altLang="ja-JP" dirty="0"/>
          </a:p>
          <a:p>
            <a:r>
              <a:rPr kumimoji="1" lang="en-US" altLang="ja-JP" dirty="0"/>
              <a:t>		</a:t>
            </a:r>
            <a:r>
              <a:rPr kumimoji="1" lang="ja-JP" altLang="en-US" dirty="0"/>
              <a:t>情報基盤センター 教授</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D6B2672A-3F5D-6951-CD83-F9735C620BA0}"/>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2.22 Last updated on 2024/09/10</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67E06D92-2021-C6EE-12A4-3BF7920D1D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3BAEFA-C6E3-775F-FA10-44431329871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B31BA6C9-819D-BB1D-A2C7-E614E7EF9230}"/>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lang="ja-JP" altLang="en-US" b="1" dirty="0"/>
              <a:t>授業の開講関係</a:t>
            </a:r>
            <a:endParaRPr lang="en-US" altLang="ja-JP" b="1" dirty="0"/>
          </a:p>
          <a:p>
            <a:pPr>
              <a:lnSpc>
                <a:spcPct val="100000"/>
              </a:lnSpc>
            </a:pPr>
            <a:r>
              <a:rPr kumimoji="1" lang="ja-JP" altLang="en-US" dirty="0"/>
              <a:t>授業の休講情報，教室変更情報，補講情報を登録する</a:t>
            </a:r>
            <a:endParaRPr kumimoji="1" lang="en-US" altLang="ja-JP" dirty="0"/>
          </a:p>
          <a:p>
            <a:pPr marL="0" indent="0">
              <a:lnSpc>
                <a:spcPct val="100000"/>
              </a:lnSpc>
              <a:buNone/>
            </a:pPr>
            <a:endParaRPr kumimoji="1" lang="en-US" altLang="ja-JP" dirty="0"/>
          </a:p>
          <a:p>
            <a:pPr marL="0" indent="0">
              <a:lnSpc>
                <a:spcPct val="100000"/>
              </a:lnSpc>
              <a:buNone/>
            </a:pPr>
            <a:r>
              <a:rPr lang="ja-JP" altLang="en-US" b="1" dirty="0"/>
              <a:t>学生の研究指導関係</a:t>
            </a:r>
            <a:endParaRPr lang="en-US" altLang="ja-JP" b="1" dirty="0"/>
          </a:p>
          <a:p>
            <a:pPr>
              <a:lnSpc>
                <a:spcPct val="100000"/>
              </a:lnSpc>
            </a:pPr>
            <a:r>
              <a:rPr kumimoji="1" lang="ja-JP" altLang="en-US" dirty="0"/>
              <a:t>指導担当学生の情報を閲覧する</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Tree>
    <p:extLst>
      <p:ext uri="{BB962C8B-B14F-4D97-AF65-F5344CB8AC3E}">
        <p14:creationId xmlns:p14="http://schemas.microsoft.com/office/powerpoint/2010/main" val="151402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r>
              <a:rPr kumimoji="1" lang="ja-JP" altLang="en-US" sz="2800" dirty="0"/>
              <a:t>（ログイン後）</a:t>
            </a:r>
            <a:endParaRPr kumimoji="1" lang="ja-JP" altLang="en-US" dirty="0"/>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4EB7A6F3-304A-48B7-2757-1B80F8A5E64B}"/>
              </a:ext>
            </a:extLst>
          </p:cNvPr>
          <p:cNvSpPr/>
          <p:nvPr/>
        </p:nvSpPr>
        <p:spPr>
          <a:xfrm>
            <a:off x="5691657" y="1231525"/>
            <a:ext cx="371696" cy="36933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3EFCF0-7787-6229-3759-0C90D5F7D210}"/>
              </a:ext>
            </a:extLst>
          </p:cNvPr>
          <p:cNvSpPr txBox="1"/>
          <p:nvPr/>
        </p:nvSpPr>
        <p:spPr>
          <a:xfrm>
            <a:off x="5891794" y="974770"/>
            <a:ext cx="3416320" cy="369332"/>
          </a:xfrm>
          <a:prstGeom prst="rect">
            <a:avLst/>
          </a:prstGeom>
          <a:noFill/>
        </p:spPr>
        <p:txBody>
          <a:bodyPr wrap="none" rtlCol="0">
            <a:spAutoFit/>
          </a:bodyPr>
          <a:lstStyle/>
          <a:p>
            <a:r>
              <a:rPr lang="ja-JP" altLang="en-US" dirty="0">
                <a:solidFill>
                  <a:srgbClr val="FF0000"/>
                </a:solidFill>
              </a:rPr>
              <a:t>言語の切り替えはここから可能</a:t>
            </a:r>
            <a:endParaRPr kumimoji="1" lang="ja-JP" altLang="en-US" dirty="0">
              <a:solidFill>
                <a:srgbClr val="FF0000"/>
              </a:solidFill>
            </a:endParaRPr>
          </a:p>
        </p:txBody>
      </p:sp>
      <p:sp>
        <p:nvSpPr>
          <p:cNvPr id="11" name="二等辺三角形 10">
            <a:extLst>
              <a:ext uri="{FF2B5EF4-FFF2-40B4-BE49-F238E27FC236}">
                <a16:creationId xmlns:a16="http://schemas.microsoft.com/office/drawing/2014/main" id="{A6DAB4EA-5015-BECD-561F-321C3121B08A}"/>
              </a:ext>
            </a:extLst>
          </p:cNvPr>
          <p:cNvSpPr/>
          <p:nvPr/>
        </p:nvSpPr>
        <p:spPr>
          <a:xfrm rot="10800000">
            <a:off x="5800577" y="1055416"/>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282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3" name="四角形: 角を丸くする 2">
            <a:extLst>
              <a:ext uri="{FF2B5EF4-FFF2-40B4-BE49-F238E27FC236}">
                <a16:creationId xmlns:a16="http://schemas.microsoft.com/office/drawing/2014/main" id="{6EB865FB-4B8F-5168-24D0-AA5AC0263E6A}"/>
              </a:ext>
            </a:extLst>
          </p:cNvPr>
          <p:cNvSpPr/>
          <p:nvPr/>
        </p:nvSpPr>
        <p:spPr>
          <a:xfrm>
            <a:off x="5567831" y="1774450"/>
            <a:ext cx="490069" cy="4686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609FF7C-42C2-ECD2-7F60-A0BA890C7864}"/>
              </a:ext>
            </a:extLst>
          </p:cNvPr>
          <p:cNvSpPr/>
          <p:nvPr/>
        </p:nvSpPr>
        <p:spPr>
          <a:xfrm>
            <a:off x="3548531" y="4488768"/>
            <a:ext cx="1175869" cy="32707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259A9B1-0D54-055E-B711-1AD1B86D6788}"/>
              </a:ext>
            </a:extLst>
          </p:cNvPr>
          <p:cNvPicPr>
            <a:picLocks noChangeAspect="1"/>
          </p:cNvPicPr>
          <p:nvPr/>
        </p:nvPicPr>
        <p:blipFill>
          <a:blip r:embed="rId3"/>
          <a:stretch>
            <a:fillRect/>
          </a:stretch>
        </p:blipFill>
        <p:spPr>
          <a:xfrm>
            <a:off x="5812865" y="4488768"/>
            <a:ext cx="3852000" cy="1321544"/>
          </a:xfrm>
          <a:prstGeom prst="rect">
            <a:avLst/>
          </a:prstGeom>
          <a:ln w="19050">
            <a:solidFill>
              <a:schemeClr val="tx1"/>
            </a:solidFill>
          </a:ln>
          <a:effectLst>
            <a:outerShdw blurRad="292100" dist="139700" dir="2700000" algn="tl" rotWithShape="0">
              <a:srgbClr val="333333">
                <a:alpha val="65000"/>
              </a:srgbClr>
            </a:outerShdw>
          </a:effectLst>
        </p:spPr>
      </p:pic>
      <p:sp>
        <p:nvSpPr>
          <p:cNvPr id="13" name="四角形: 角を丸くする 12">
            <a:extLst>
              <a:ext uri="{FF2B5EF4-FFF2-40B4-BE49-F238E27FC236}">
                <a16:creationId xmlns:a16="http://schemas.microsoft.com/office/drawing/2014/main" id="{389E8658-AA62-68FA-7AAA-B2ABF98EEAC9}"/>
              </a:ext>
            </a:extLst>
          </p:cNvPr>
          <p:cNvSpPr/>
          <p:nvPr/>
        </p:nvSpPr>
        <p:spPr>
          <a:xfrm>
            <a:off x="3548531" y="5410788"/>
            <a:ext cx="1175869" cy="944292"/>
          </a:xfrm>
          <a:prstGeom prst="roundRect">
            <a:avLst>
              <a:gd name="adj" fmla="val 859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97D4E9-E623-D6DF-2044-2E7D53694C8E}"/>
              </a:ext>
            </a:extLst>
          </p:cNvPr>
          <p:cNvSpPr/>
          <p:nvPr/>
        </p:nvSpPr>
        <p:spPr>
          <a:xfrm>
            <a:off x="5964071" y="5233956"/>
            <a:ext cx="1762609" cy="247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68AE3811-A531-8A5A-F972-6CCD28CCD56E}"/>
              </a:ext>
            </a:extLst>
          </p:cNvPr>
          <p:cNvSpPr/>
          <p:nvPr/>
        </p:nvSpPr>
        <p:spPr>
          <a:xfrm>
            <a:off x="4640580" y="2240280"/>
            <a:ext cx="1196340" cy="2202180"/>
          </a:xfrm>
          <a:custGeom>
            <a:avLst/>
            <a:gdLst>
              <a:gd name="connsiteX0" fmla="*/ 1196340 w 1196340"/>
              <a:gd name="connsiteY0" fmla="*/ 0 h 2202180"/>
              <a:gd name="connsiteX1" fmla="*/ 1196340 w 1196340"/>
              <a:gd name="connsiteY1" fmla="*/ 1082040 h 2202180"/>
              <a:gd name="connsiteX2" fmla="*/ 0 w 1196340"/>
              <a:gd name="connsiteY2" fmla="*/ 1082040 h 2202180"/>
              <a:gd name="connsiteX3" fmla="*/ 0 w 1196340"/>
              <a:gd name="connsiteY3" fmla="*/ 2202180 h 2202180"/>
            </a:gdLst>
            <a:ahLst/>
            <a:cxnLst>
              <a:cxn ang="0">
                <a:pos x="connsiteX0" y="connsiteY0"/>
              </a:cxn>
              <a:cxn ang="0">
                <a:pos x="connsiteX1" y="connsiteY1"/>
              </a:cxn>
              <a:cxn ang="0">
                <a:pos x="connsiteX2" y="connsiteY2"/>
              </a:cxn>
              <a:cxn ang="0">
                <a:pos x="connsiteX3" y="connsiteY3"/>
              </a:cxn>
            </a:cxnLst>
            <a:rect l="l" t="t" r="r" b="b"/>
            <a:pathLst>
              <a:path w="1196340" h="2202180">
                <a:moveTo>
                  <a:pt x="1196340" y="0"/>
                </a:moveTo>
                <a:lnTo>
                  <a:pt x="1196340" y="1082040"/>
                </a:lnTo>
                <a:lnTo>
                  <a:pt x="0" y="1082040"/>
                </a:lnTo>
                <a:lnTo>
                  <a:pt x="0" y="220218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1C75808-A82B-0F05-E116-E49DC7BE0DBA}"/>
              </a:ext>
            </a:extLst>
          </p:cNvPr>
          <p:cNvSpPr/>
          <p:nvPr/>
        </p:nvSpPr>
        <p:spPr>
          <a:xfrm>
            <a:off x="4724400" y="4709160"/>
            <a:ext cx="1470660" cy="524796"/>
          </a:xfrm>
          <a:custGeom>
            <a:avLst/>
            <a:gdLst>
              <a:gd name="connsiteX0" fmla="*/ 0 w 1470660"/>
              <a:gd name="connsiteY0" fmla="*/ 0 h 777240"/>
              <a:gd name="connsiteX1" fmla="*/ 1470660 w 1470660"/>
              <a:gd name="connsiteY1" fmla="*/ 0 h 777240"/>
              <a:gd name="connsiteX2" fmla="*/ 1470660 w 1470660"/>
              <a:gd name="connsiteY2" fmla="*/ 777240 h 777240"/>
            </a:gdLst>
            <a:ahLst/>
            <a:cxnLst>
              <a:cxn ang="0">
                <a:pos x="connsiteX0" y="connsiteY0"/>
              </a:cxn>
              <a:cxn ang="0">
                <a:pos x="connsiteX1" y="connsiteY1"/>
              </a:cxn>
              <a:cxn ang="0">
                <a:pos x="connsiteX2" y="connsiteY2"/>
              </a:cxn>
            </a:cxnLst>
            <a:rect l="l" t="t" r="r" b="b"/>
            <a:pathLst>
              <a:path w="1470660" h="777240">
                <a:moveTo>
                  <a:pt x="0" y="0"/>
                </a:moveTo>
                <a:lnTo>
                  <a:pt x="1470660" y="0"/>
                </a:lnTo>
                <a:lnTo>
                  <a:pt x="1470660" y="77724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B9D3E18-98A6-5431-0AD7-A3E197D87034}"/>
              </a:ext>
            </a:extLst>
          </p:cNvPr>
          <p:cNvSpPr txBox="1"/>
          <p:nvPr/>
        </p:nvSpPr>
        <p:spPr>
          <a:xfrm>
            <a:off x="185809" y="5421269"/>
            <a:ext cx="3287119" cy="923330"/>
          </a:xfrm>
          <a:prstGeom prst="rect">
            <a:avLst/>
          </a:prstGeom>
          <a:solidFill>
            <a:schemeClr val="bg1"/>
          </a:solidFill>
        </p:spPr>
        <p:txBody>
          <a:bodyPr wrap="square" rtlCol="0">
            <a:spAutoFit/>
          </a:bodyPr>
          <a:lstStyle/>
          <a:p>
            <a:r>
              <a:rPr kumimoji="1" lang="ja-JP" altLang="en-US" dirty="0">
                <a:solidFill>
                  <a:srgbClr val="FF0000"/>
                </a:solidFill>
              </a:rPr>
              <a:t>マニュアル</a:t>
            </a:r>
            <a:endParaRPr kumimoji="1" lang="en-US" altLang="ja-JP" dirty="0">
              <a:solidFill>
                <a:srgbClr val="FF0000"/>
              </a:solidFill>
            </a:endParaRPr>
          </a:p>
          <a:p>
            <a:r>
              <a:rPr lang="ja-JP" altLang="en-US" dirty="0">
                <a:solidFill>
                  <a:srgbClr val="FF0000"/>
                </a:solidFill>
              </a:rPr>
              <a:t>（教員向け：日本語版のみ）</a:t>
            </a:r>
            <a:endParaRPr lang="en-US" altLang="ja-JP" dirty="0">
              <a:solidFill>
                <a:srgbClr val="FF0000"/>
              </a:solidFill>
            </a:endParaRPr>
          </a:p>
          <a:p>
            <a:r>
              <a:rPr kumimoji="1" lang="ja-JP" altLang="en-US" dirty="0">
                <a:solidFill>
                  <a:srgbClr val="FF0000"/>
                </a:solidFill>
              </a:rPr>
              <a:t>（学生向け：和英）</a:t>
            </a:r>
          </a:p>
        </p:txBody>
      </p:sp>
      <p:sp>
        <p:nvSpPr>
          <p:cNvPr id="18" name="テキスト ボックス 17">
            <a:extLst>
              <a:ext uri="{FF2B5EF4-FFF2-40B4-BE49-F238E27FC236}">
                <a16:creationId xmlns:a16="http://schemas.microsoft.com/office/drawing/2014/main" id="{6D29E279-73CC-737A-3A15-E0E9FA9A30FC}"/>
              </a:ext>
            </a:extLst>
          </p:cNvPr>
          <p:cNvSpPr txBox="1"/>
          <p:nvPr/>
        </p:nvSpPr>
        <p:spPr>
          <a:xfrm>
            <a:off x="5886208" y="2302479"/>
            <a:ext cx="877163" cy="369332"/>
          </a:xfrm>
          <a:prstGeom prst="rect">
            <a:avLst/>
          </a:prstGeom>
          <a:solidFill>
            <a:schemeClr val="bg1"/>
          </a:solidFill>
        </p:spPr>
        <p:txBody>
          <a:bodyPr wrap="none" rtlCol="0">
            <a:spAutoFit/>
          </a:bodyPr>
          <a:lstStyle/>
          <a:p>
            <a:r>
              <a:rPr kumimoji="1" lang="ja-JP" altLang="en-US" dirty="0">
                <a:solidFill>
                  <a:srgbClr val="FF0000"/>
                </a:solidFill>
              </a:rPr>
              <a:t>その他</a:t>
            </a:r>
          </a:p>
        </p:txBody>
      </p:sp>
      <p:sp>
        <p:nvSpPr>
          <p:cNvPr id="19" name="テキスト ボックス 18">
            <a:extLst>
              <a:ext uri="{FF2B5EF4-FFF2-40B4-BE49-F238E27FC236}">
                <a16:creationId xmlns:a16="http://schemas.microsoft.com/office/drawing/2014/main" id="{7DA6387F-1377-102B-F72A-71D793DBA625}"/>
              </a:ext>
            </a:extLst>
          </p:cNvPr>
          <p:cNvSpPr txBox="1"/>
          <p:nvPr/>
        </p:nvSpPr>
        <p:spPr>
          <a:xfrm>
            <a:off x="5812865" y="5893482"/>
            <a:ext cx="3877985" cy="369332"/>
          </a:xfrm>
          <a:prstGeom prst="rect">
            <a:avLst/>
          </a:prstGeom>
          <a:solidFill>
            <a:schemeClr val="bg1"/>
          </a:solidFill>
        </p:spPr>
        <p:txBody>
          <a:bodyPr wrap="none" rtlCol="0">
            <a:spAutoFit/>
          </a:bodyPr>
          <a:lstStyle/>
          <a:p>
            <a:r>
              <a:rPr lang="ja-JP" altLang="en-US" dirty="0">
                <a:solidFill>
                  <a:srgbClr val="FF0000"/>
                </a:solidFill>
              </a:rPr>
              <a:t>シラバス作成のためのガイドライン</a:t>
            </a:r>
            <a:endParaRPr kumimoji="1" lang="en-US" altLang="ja-JP" dirty="0">
              <a:solidFill>
                <a:srgbClr val="FF0000"/>
              </a:solidFill>
            </a:endParaRPr>
          </a:p>
        </p:txBody>
      </p:sp>
    </p:spTree>
    <p:extLst>
      <p:ext uri="{BB962C8B-B14F-4D97-AF65-F5344CB8AC3E}">
        <p14:creationId xmlns:p14="http://schemas.microsoft.com/office/powerpoint/2010/main" val="4040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6576374-3B87-0183-9CF0-7F730510D13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21D5634B-862A-71F4-FABB-A733EE8A38C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UTOL</a:t>
            </a:r>
            <a:endParaRPr lang="en-US" altLang="ja-JP" sz="6600" dirty="0"/>
          </a:p>
          <a:p>
            <a:pPr algn="ctr"/>
            <a:r>
              <a:rPr lang="en-US" altLang="ja-JP" sz="2800" b="0" dirty="0" err="1"/>
              <a:t>UTokyo</a:t>
            </a:r>
            <a:r>
              <a:rPr lang="en-US" altLang="ja-JP" sz="2800" b="0" dirty="0"/>
              <a:t> LMS</a:t>
            </a:r>
            <a:r>
              <a:rPr lang="ja-JP" altLang="en-US" sz="2800" b="0" dirty="0"/>
              <a:t>（学習管理システム）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AF13D486-7FBD-85DB-AF48-B8B8DDE71006}"/>
              </a:ext>
            </a:extLst>
          </p:cNvPr>
          <p:cNvSpPr/>
          <p:nvPr/>
        </p:nvSpPr>
        <p:spPr>
          <a:xfrm>
            <a:off x="4523874" y="4482078"/>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3527AB5-2107-281C-5DB3-EBEDDAD27DB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0F78994-B984-E546-C707-B846A29C23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D876CDD3-4FC0-B7C7-0C24-C56C68097D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24455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48BF79C9-4850-5CE7-0EB5-018F1EFDB5E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01272C9-F260-A99E-0B71-5409D925D4A7}"/>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039CD7F-BA46-BD11-6767-D20385379EAC}"/>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7" name="タイトル 6">
            <a:extLst>
              <a:ext uri="{FF2B5EF4-FFF2-40B4-BE49-F238E27FC236}">
                <a16:creationId xmlns:a16="http://schemas.microsoft.com/office/drawing/2014/main" id="{1D1AE4D4-94D5-C832-31AD-6D70222C4241}"/>
              </a:ext>
            </a:extLst>
          </p:cNvPr>
          <p:cNvSpPr>
            <a:spLocks noGrp="1"/>
          </p:cNvSpPr>
          <p:nvPr>
            <p:ph type="title"/>
          </p:nvPr>
        </p:nvSpPr>
        <p:spPr/>
        <p:txBody>
          <a:bodyPr/>
          <a:lstStyle/>
          <a:p>
            <a:r>
              <a:rPr lang="en-US" altLang="ja-JP" dirty="0"/>
              <a:t>UTOL</a:t>
            </a:r>
            <a:r>
              <a:rPr lang="ja-JP" altLang="en-US" dirty="0"/>
              <a:t>へのログイン</a:t>
            </a:r>
          </a:p>
        </p:txBody>
      </p:sp>
      <p:sp>
        <p:nvSpPr>
          <p:cNvPr id="8" name="コンテンツ プレースホルダー 7">
            <a:extLst>
              <a:ext uri="{FF2B5EF4-FFF2-40B4-BE49-F238E27FC236}">
                <a16:creationId xmlns:a16="http://schemas.microsoft.com/office/drawing/2014/main" id="{5CE3B11C-999D-A8D0-E335-9C884CFD74A9}"/>
              </a:ext>
            </a:extLst>
          </p:cNvPr>
          <p:cNvSpPr>
            <a:spLocks noGrp="1"/>
          </p:cNvSpPr>
          <p:nvPr>
            <p:ph idx="1"/>
          </p:nvPr>
        </p:nvSpPr>
        <p:spPr/>
        <p:txBody>
          <a:bodyPr/>
          <a:lstStyle/>
          <a:p>
            <a:pPr marL="0" indent="0">
              <a:buNone/>
            </a:pPr>
            <a:r>
              <a:rPr lang="ja-JP" altLang="en-US" dirty="0"/>
              <a:t>「ログイン」を押す</a:t>
            </a:r>
          </a:p>
        </p:txBody>
      </p:sp>
      <p:pic>
        <p:nvPicPr>
          <p:cNvPr id="10" name="図 9"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F746CA7C-8194-9C46-DB33-869204A3EBE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11878" y="2438610"/>
            <a:ext cx="7363853" cy="2934109"/>
          </a:xfrm>
          <a:prstGeom prst="rect">
            <a:avLst/>
          </a:prstGeom>
          <a:ln>
            <a:noFill/>
          </a:ln>
          <a:effectLst>
            <a:outerShdw blurRad="292100" dist="139700" dir="2700000" algn="tl" rotWithShape="0">
              <a:srgbClr val="333333">
                <a:alpha val="65000"/>
              </a:srgbClr>
            </a:outerShdw>
          </a:effectLst>
        </p:spPr>
      </p:pic>
      <p:sp>
        <p:nvSpPr>
          <p:cNvPr id="12" name="四角形: 角を丸くする 11">
            <a:extLst>
              <a:ext uri="{FF2B5EF4-FFF2-40B4-BE49-F238E27FC236}">
                <a16:creationId xmlns:a16="http://schemas.microsoft.com/office/drawing/2014/main" id="{9AD3B6AA-447D-6CC6-311F-7C6AD4217A3A}"/>
              </a:ext>
            </a:extLst>
          </p:cNvPr>
          <p:cNvSpPr/>
          <p:nvPr/>
        </p:nvSpPr>
        <p:spPr>
          <a:xfrm>
            <a:off x="3378092" y="3937702"/>
            <a:ext cx="3036277" cy="593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618B225-6353-E2F2-ED05-D675360ABF37}"/>
              </a:ext>
            </a:extLst>
          </p:cNvPr>
          <p:cNvSpPr txBox="1"/>
          <p:nvPr/>
        </p:nvSpPr>
        <p:spPr>
          <a:xfrm>
            <a:off x="8610600" y="3160109"/>
            <a:ext cx="6877759" cy="400110"/>
          </a:xfrm>
          <a:prstGeom prst="rect">
            <a:avLst/>
          </a:prstGeom>
          <a:noFill/>
        </p:spPr>
        <p:txBody>
          <a:bodyPr wrap="square">
            <a:spAutoFit/>
          </a:bodyPr>
          <a:lstStyle/>
          <a:p>
            <a:r>
              <a:rPr lang="ja-JP" altLang="en-US" sz="2000" b="1" dirty="0">
                <a:solidFill>
                  <a:srgbClr val="FF0000"/>
                </a:solidFill>
              </a:rPr>
              <a:t>ここから言語を切り替え可能</a:t>
            </a:r>
            <a:endParaRPr lang="en-US" altLang="ja-JP" sz="2000" b="1" dirty="0">
              <a:solidFill>
                <a:srgbClr val="FF0000"/>
              </a:solidFill>
            </a:endParaRPr>
          </a:p>
        </p:txBody>
      </p:sp>
      <p:sp>
        <p:nvSpPr>
          <p:cNvPr id="15" name="フリーフォーム: 図形 14">
            <a:extLst>
              <a:ext uri="{FF2B5EF4-FFF2-40B4-BE49-F238E27FC236}">
                <a16:creationId xmlns:a16="http://schemas.microsoft.com/office/drawing/2014/main" id="{4885B950-4130-8204-9488-FC0470FF9131}"/>
              </a:ext>
            </a:extLst>
          </p:cNvPr>
          <p:cNvSpPr/>
          <p:nvPr/>
        </p:nvSpPr>
        <p:spPr>
          <a:xfrm>
            <a:off x="8091377" y="2786821"/>
            <a:ext cx="2424223" cy="404037"/>
          </a:xfrm>
          <a:custGeom>
            <a:avLst/>
            <a:gdLst>
              <a:gd name="connsiteX0" fmla="*/ 2424223 w 2424223"/>
              <a:gd name="connsiteY0" fmla="*/ 361507 h 404037"/>
              <a:gd name="connsiteX1" fmla="*/ 2424223 w 2424223"/>
              <a:gd name="connsiteY1" fmla="*/ 0 h 404037"/>
              <a:gd name="connsiteX2" fmla="*/ 0 w 2424223"/>
              <a:gd name="connsiteY2" fmla="*/ 0 h 404037"/>
              <a:gd name="connsiteX3" fmla="*/ 0 w 2424223"/>
              <a:gd name="connsiteY3" fmla="*/ 404037 h 404037"/>
            </a:gdLst>
            <a:ahLst/>
            <a:cxnLst>
              <a:cxn ang="0">
                <a:pos x="connsiteX0" y="connsiteY0"/>
              </a:cxn>
              <a:cxn ang="0">
                <a:pos x="connsiteX1" y="connsiteY1"/>
              </a:cxn>
              <a:cxn ang="0">
                <a:pos x="connsiteX2" y="connsiteY2"/>
              </a:cxn>
              <a:cxn ang="0">
                <a:pos x="connsiteX3" y="connsiteY3"/>
              </a:cxn>
            </a:cxnLst>
            <a:rect l="l" t="t" r="r" b="b"/>
            <a:pathLst>
              <a:path w="2424223" h="404037">
                <a:moveTo>
                  <a:pt x="2424223" y="361507"/>
                </a:moveTo>
                <a:lnTo>
                  <a:pt x="2424223" y="0"/>
                </a:lnTo>
                <a:lnTo>
                  <a:pt x="0" y="0"/>
                </a:lnTo>
                <a:lnTo>
                  <a:pt x="0" y="404037"/>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7945A34-ED9B-D372-66C8-DD7FFFBBB165}"/>
              </a:ext>
            </a:extLst>
          </p:cNvPr>
          <p:cNvSpPr txBox="1"/>
          <p:nvPr/>
        </p:nvSpPr>
        <p:spPr>
          <a:xfrm>
            <a:off x="1273800" y="5714693"/>
            <a:ext cx="6184900" cy="369332"/>
          </a:xfrm>
          <a:prstGeom prst="rect">
            <a:avLst/>
          </a:prstGeom>
          <a:noFill/>
        </p:spPr>
        <p:txBody>
          <a:bodyPr wrap="square">
            <a:spAutoFit/>
          </a:bodyPr>
          <a:lstStyle/>
          <a:p>
            <a:pPr>
              <a:lnSpc>
                <a:spcPct val="100000"/>
              </a:lnSpc>
            </a:pPr>
            <a:r>
              <a:rPr kumimoji="1" lang="en" altLang="ja-JP" dirty="0">
                <a:hlinkClick r:id="rId3"/>
              </a:rPr>
              <a:t>https://utol.ecc.u-tokyo.ac.jp/</a:t>
            </a:r>
            <a:endParaRPr lang="en-US" altLang="ja-JP" dirty="0"/>
          </a:p>
        </p:txBody>
      </p:sp>
      <p:sp>
        <p:nvSpPr>
          <p:cNvPr id="17" name="テキスト ボックス 16">
            <a:extLst>
              <a:ext uri="{FF2B5EF4-FFF2-40B4-BE49-F238E27FC236}">
                <a16:creationId xmlns:a16="http://schemas.microsoft.com/office/drawing/2014/main" id="{C12BDAF0-36F0-62EC-094A-8BD697879CBC}"/>
              </a:ext>
            </a:extLst>
          </p:cNvPr>
          <p:cNvSpPr txBox="1"/>
          <p:nvPr/>
        </p:nvSpPr>
        <p:spPr>
          <a:xfrm>
            <a:off x="1211878" y="1666279"/>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338297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言語の</a:t>
            </a:r>
            <a:r>
              <a:rPr lang="ja-JP" altLang="en-US" dirty="0"/>
              <a:t>切り替え</a:t>
            </a:r>
            <a:r>
              <a:rPr kumimoji="1" lang="ja-JP" altLang="en-US" sz="2800" dirty="0"/>
              <a:t>（ログイン後）</a:t>
            </a:r>
            <a:endParaRPr kumimoji="1" lang="ja-JP" altLang="en-US" dirty="0"/>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sp>
        <p:nvSpPr>
          <p:cNvPr id="12" name="四角形: 角を丸くする 11">
            <a:extLst>
              <a:ext uri="{FF2B5EF4-FFF2-40B4-BE49-F238E27FC236}">
                <a16:creationId xmlns:a16="http://schemas.microsoft.com/office/drawing/2014/main" id="{BC6EC199-35BC-1C0F-A7BC-CFFF674D0920}"/>
              </a:ext>
            </a:extLst>
          </p:cNvPr>
          <p:cNvSpPr/>
          <p:nvPr/>
        </p:nvSpPr>
        <p:spPr>
          <a:xfrm>
            <a:off x="7787528" y="1524000"/>
            <a:ext cx="609711"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9977B25-B3DF-2B89-8008-7D901CDC09DB}"/>
              </a:ext>
            </a:extLst>
          </p:cNvPr>
          <p:cNvSpPr txBox="1"/>
          <p:nvPr/>
        </p:nvSpPr>
        <p:spPr>
          <a:xfrm>
            <a:off x="7265291" y="1023773"/>
            <a:ext cx="3185487" cy="369332"/>
          </a:xfrm>
          <a:prstGeom prst="rect">
            <a:avLst/>
          </a:prstGeom>
          <a:noFill/>
        </p:spPr>
        <p:txBody>
          <a:bodyPr wrap="none" rtlCol="0">
            <a:spAutoFit/>
          </a:bodyPr>
          <a:lstStyle/>
          <a:p>
            <a:r>
              <a:rPr kumimoji="1" lang="ja-JP" altLang="en-US" dirty="0">
                <a:solidFill>
                  <a:srgbClr val="FF0000"/>
                </a:solidFill>
              </a:rPr>
              <a:t>言語はここから切り替え可能</a:t>
            </a:r>
          </a:p>
        </p:txBody>
      </p:sp>
      <p:sp>
        <p:nvSpPr>
          <p:cNvPr id="14" name="二等辺三角形 13">
            <a:extLst>
              <a:ext uri="{FF2B5EF4-FFF2-40B4-BE49-F238E27FC236}">
                <a16:creationId xmlns:a16="http://schemas.microsoft.com/office/drawing/2014/main" id="{36D001C2-0D99-EFEA-F393-4EA127FF403E}"/>
              </a:ext>
            </a:extLst>
          </p:cNvPr>
          <p:cNvSpPr/>
          <p:nvPr/>
        </p:nvSpPr>
        <p:spPr>
          <a:xfrm rot="10800000">
            <a:off x="8012989" y="1333684"/>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F38946CB-6AC5-0A66-FE30-D9619EADE054}"/>
              </a:ext>
            </a:extLst>
          </p:cNvPr>
          <p:cNvPicPr>
            <a:picLocks noChangeAspect="1"/>
          </p:cNvPicPr>
          <p:nvPr/>
        </p:nvPicPr>
        <p:blipFill>
          <a:blip r:embed="rId3"/>
          <a:stretch>
            <a:fillRect/>
          </a:stretch>
        </p:blipFill>
        <p:spPr>
          <a:xfrm>
            <a:off x="5414516" y="2026625"/>
            <a:ext cx="6392167" cy="2257740"/>
          </a:xfrm>
          <a:prstGeom prst="rect">
            <a:avLst/>
          </a:prstGeom>
          <a:ln w="19050">
            <a:solidFill>
              <a:schemeClr val="tx1"/>
            </a:solidFill>
          </a:ln>
          <a:effectLst>
            <a:outerShdw blurRad="292100" dist="139700" dir="2700000" algn="tl" rotWithShape="0">
              <a:srgbClr val="333333">
                <a:alpha val="65000"/>
              </a:srgbClr>
            </a:outerShdw>
          </a:effectLst>
        </p:spPr>
      </p:pic>
      <p:sp>
        <p:nvSpPr>
          <p:cNvPr id="16" name="四角形: 角を丸くする 15">
            <a:extLst>
              <a:ext uri="{FF2B5EF4-FFF2-40B4-BE49-F238E27FC236}">
                <a16:creationId xmlns:a16="http://schemas.microsoft.com/office/drawing/2014/main" id="{21BAC2A4-DB84-AC8E-3267-8BD3A429072C}"/>
              </a:ext>
            </a:extLst>
          </p:cNvPr>
          <p:cNvSpPr/>
          <p:nvPr/>
        </p:nvSpPr>
        <p:spPr>
          <a:xfrm>
            <a:off x="7069070" y="3653789"/>
            <a:ext cx="1097772" cy="58653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2A2C931-D8EE-8216-1F2D-81A7DC8A6BF8}"/>
              </a:ext>
            </a:extLst>
          </p:cNvPr>
          <p:cNvCxnSpPr/>
          <p:nvPr/>
        </p:nvCxnSpPr>
        <p:spPr>
          <a:xfrm>
            <a:off x="7905750" y="1847850"/>
            <a:ext cx="0" cy="1758950"/>
          </a:xfrm>
          <a:prstGeom prst="line">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88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pic>
        <p:nvPicPr>
          <p:cNvPr id="20" name="図 19">
            <a:extLst>
              <a:ext uri="{FF2B5EF4-FFF2-40B4-BE49-F238E27FC236}">
                <a16:creationId xmlns:a16="http://schemas.microsoft.com/office/drawing/2014/main" id="{2DFEAFAA-EDEA-6071-3334-9F5ED64A2510}"/>
              </a:ext>
            </a:extLst>
          </p:cNvPr>
          <p:cNvPicPr>
            <a:picLocks noChangeAspect="1"/>
          </p:cNvPicPr>
          <p:nvPr/>
        </p:nvPicPr>
        <p:blipFill>
          <a:blip r:embed="rId3"/>
          <a:stretch>
            <a:fillRect/>
          </a:stretch>
        </p:blipFill>
        <p:spPr>
          <a:xfrm>
            <a:off x="5562600" y="2005104"/>
            <a:ext cx="4848902" cy="2581635"/>
          </a:xfrm>
          <a:prstGeom prst="rect">
            <a:avLst/>
          </a:prstGeom>
          <a:ln w="28575">
            <a:solidFill>
              <a:schemeClr val="tx1"/>
            </a:solidFill>
          </a:ln>
        </p:spPr>
      </p:pic>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詳細マニュアル</a:t>
            </a:r>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3" name="四角形: 角を丸くする 2">
            <a:extLst>
              <a:ext uri="{FF2B5EF4-FFF2-40B4-BE49-F238E27FC236}">
                <a16:creationId xmlns:a16="http://schemas.microsoft.com/office/drawing/2014/main" id="{F02C6E98-5EAA-E59F-D682-FC8DD83D0C3E}"/>
              </a:ext>
            </a:extLst>
          </p:cNvPr>
          <p:cNvSpPr/>
          <p:nvPr/>
        </p:nvSpPr>
        <p:spPr>
          <a:xfrm>
            <a:off x="5655757" y="1535545"/>
            <a:ext cx="724710"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6E2AC3-FB78-5F78-2DD1-96DC637AD2A4}"/>
              </a:ext>
            </a:extLst>
          </p:cNvPr>
          <p:cNvSpPr txBox="1"/>
          <p:nvPr/>
        </p:nvSpPr>
        <p:spPr>
          <a:xfrm>
            <a:off x="4082625" y="1028038"/>
            <a:ext cx="3877985" cy="369332"/>
          </a:xfrm>
          <a:prstGeom prst="rect">
            <a:avLst/>
          </a:prstGeom>
          <a:noFill/>
        </p:spPr>
        <p:txBody>
          <a:bodyPr wrap="none" lIns="91440" tIns="45720" rIns="91440" bIns="45720" rtlCol="0" anchor="t">
            <a:spAutoFit/>
          </a:bodyPr>
          <a:lstStyle/>
          <a:p>
            <a:r>
              <a:rPr kumimoji="1" lang="ja-JP" altLang="en-US" dirty="0">
                <a:solidFill>
                  <a:srgbClr val="FF0000"/>
                </a:solidFill>
                <a:ea typeface="メイリオ"/>
              </a:rPr>
              <a:t>マニュアルはここから</a:t>
            </a:r>
            <a:r>
              <a:rPr kumimoji="1" lang="ja-JP" altLang="en-US" dirty="0">
                <a:solidFill>
                  <a:srgbClr val="FF0000"/>
                </a:solidFill>
                <a:ea typeface="メイリオ"/>
                <a:cs typeface="Calibri"/>
              </a:rPr>
              <a:t>参照できます</a:t>
            </a:r>
            <a:endParaRPr kumimoji="1" lang="en-US" altLang="ja-JP" dirty="0">
              <a:solidFill>
                <a:srgbClr val="FF0000"/>
              </a:solidFill>
              <a:ea typeface="メイリオ"/>
            </a:endParaRPr>
          </a:p>
        </p:txBody>
      </p:sp>
      <p:sp>
        <p:nvSpPr>
          <p:cNvPr id="8" name="二等辺三角形 7">
            <a:extLst>
              <a:ext uri="{FF2B5EF4-FFF2-40B4-BE49-F238E27FC236}">
                <a16:creationId xmlns:a16="http://schemas.microsoft.com/office/drawing/2014/main" id="{9044AA38-C67B-077B-86A2-F3433C1A7947}"/>
              </a:ext>
            </a:extLst>
          </p:cNvPr>
          <p:cNvSpPr/>
          <p:nvPr/>
        </p:nvSpPr>
        <p:spPr>
          <a:xfrm rot="10800000">
            <a:off x="5942889" y="1345229"/>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E238B01-1B4A-53DA-87C9-C38FBDB3C604}"/>
              </a:ext>
            </a:extLst>
          </p:cNvPr>
          <p:cNvSpPr/>
          <p:nvPr/>
        </p:nvSpPr>
        <p:spPr>
          <a:xfrm>
            <a:off x="7249410" y="3164513"/>
            <a:ext cx="2088292" cy="124871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11ECBB3-C11B-19F3-85F5-8067B11A0DBD}"/>
              </a:ext>
            </a:extLst>
          </p:cNvPr>
          <p:cNvSpPr/>
          <p:nvPr/>
        </p:nvSpPr>
        <p:spPr>
          <a:xfrm>
            <a:off x="6380467" y="1801339"/>
            <a:ext cx="1580144" cy="1332000"/>
          </a:xfrm>
          <a:custGeom>
            <a:avLst/>
            <a:gdLst>
              <a:gd name="connsiteX0" fmla="*/ 0 w 2088292"/>
              <a:gd name="connsiteY0" fmla="*/ 0 h 1285103"/>
              <a:gd name="connsiteX1" fmla="*/ 2088292 w 2088292"/>
              <a:gd name="connsiteY1" fmla="*/ 0 h 1285103"/>
              <a:gd name="connsiteX2" fmla="*/ 2088292 w 2088292"/>
              <a:gd name="connsiteY2" fmla="*/ 1285103 h 1285103"/>
            </a:gdLst>
            <a:ahLst/>
            <a:cxnLst>
              <a:cxn ang="0">
                <a:pos x="connsiteX0" y="connsiteY0"/>
              </a:cxn>
              <a:cxn ang="0">
                <a:pos x="connsiteX1" y="connsiteY1"/>
              </a:cxn>
              <a:cxn ang="0">
                <a:pos x="connsiteX2" y="connsiteY2"/>
              </a:cxn>
            </a:cxnLst>
            <a:rect l="l" t="t" r="r" b="b"/>
            <a:pathLst>
              <a:path w="2088292" h="1285103">
                <a:moveTo>
                  <a:pt x="0" y="0"/>
                </a:moveTo>
                <a:lnTo>
                  <a:pt x="2088292" y="0"/>
                </a:lnTo>
                <a:lnTo>
                  <a:pt x="2088292" y="1285103"/>
                </a:lnTo>
              </a:path>
            </a:pathLst>
          </a:custGeom>
          <a:noFill/>
          <a:ln w="28575">
            <a:solidFill>
              <a:srgbClr val="FF0000"/>
            </a:solidFill>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46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8957-26C3-8EA5-5A84-9D18DFC71376}"/>
              </a:ext>
            </a:extLst>
          </p:cNvPr>
          <p:cNvSpPr>
            <a:spLocks noGrp="1"/>
          </p:cNvSpPr>
          <p:nvPr>
            <p:ph type="title"/>
          </p:nvPr>
        </p:nvSpPr>
        <p:spPr/>
        <p:txBody>
          <a:bodyPr>
            <a:normAutofit/>
          </a:bodyPr>
          <a:lstStyle/>
          <a:p>
            <a:r>
              <a:rPr lang="en-US" altLang="ja-JP" dirty="0"/>
              <a:t>UTOL</a:t>
            </a:r>
            <a:r>
              <a:rPr lang="ja-JP" altLang="en-US" dirty="0"/>
              <a:t>：便利な学習管理システム</a:t>
            </a:r>
            <a:endParaRPr kumimoji="1" lang="ja-JP" altLang="en-US" dirty="0"/>
          </a:p>
        </p:txBody>
      </p:sp>
      <p:sp>
        <p:nvSpPr>
          <p:cNvPr id="3" name="コンテンツ プレースホルダー 2">
            <a:extLst>
              <a:ext uri="{FF2B5EF4-FFF2-40B4-BE49-F238E27FC236}">
                <a16:creationId xmlns:a16="http://schemas.microsoft.com/office/drawing/2014/main" id="{682FFDA6-C37E-5E8F-9BF7-228E6F6126CC}"/>
              </a:ext>
            </a:extLst>
          </p:cNvPr>
          <p:cNvSpPr>
            <a:spLocks noGrp="1"/>
          </p:cNvSpPr>
          <p:nvPr>
            <p:ph idx="1"/>
          </p:nvPr>
        </p:nvSpPr>
        <p:spPr/>
        <p:txBody>
          <a:bodyPr>
            <a:normAutofit/>
          </a:bodyPr>
          <a:lstStyle/>
          <a:p>
            <a:pPr>
              <a:lnSpc>
                <a:spcPct val="110000"/>
              </a:lnSpc>
            </a:pPr>
            <a:r>
              <a:rPr kumimoji="1" lang="en-US" altLang="ja-JP" dirty="0"/>
              <a:t>UTOL </a:t>
            </a:r>
            <a:r>
              <a:rPr kumimoji="1" lang="ja-JP" altLang="en-US" dirty="0"/>
              <a:t>は全学で利用可能な東京大学の学習管理システムです</a:t>
            </a:r>
            <a:endParaRPr kumimoji="1" lang="en-US" altLang="ja-JP" dirty="0"/>
          </a:p>
          <a:p>
            <a:pPr>
              <a:lnSpc>
                <a:spcPct val="110000"/>
              </a:lnSpc>
            </a:pPr>
            <a:r>
              <a:rPr kumimoji="1" lang="ja-JP" altLang="en-US" dirty="0"/>
              <a:t>ただし，利用するかどうかは各教員に委ねられています</a:t>
            </a:r>
            <a:endParaRPr kumimoji="1" lang="en-US" altLang="ja-JP" dirty="0"/>
          </a:p>
          <a:p>
            <a:pPr lvl="1">
              <a:lnSpc>
                <a:spcPct val="110000"/>
              </a:lnSpc>
            </a:pPr>
            <a:r>
              <a:rPr kumimoji="1" lang="ja-JP" altLang="en-US" sz="2000" dirty="0"/>
              <a:t>対面での開講の場合，</a:t>
            </a:r>
            <a:r>
              <a:rPr kumimoji="1" lang="en-US" altLang="ja-JP" sz="2000" dirty="0"/>
              <a:t>LMS </a:t>
            </a:r>
            <a:r>
              <a:rPr kumimoji="1" lang="ja-JP" altLang="en-US" sz="2000" dirty="0"/>
              <a:t>を利用せずに授業をおこなうこともできます</a:t>
            </a:r>
            <a:endParaRPr kumimoji="1" lang="en-US" altLang="ja-JP" sz="2000" dirty="0"/>
          </a:p>
          <a:p>
            <a:pPr lvl="1">
              <a:lnSpc>
                <a:spcPct val="110000"/>
              </a:lnSpc>
            </a:pPr>
            <a:r>
              <a:rPr kumimoji="1" lang="ja-JP" altLang="en-US" sz="2000" dirty="0"/>
              <a:t>一部の教員は </a:t>
            </a:r>
            <a:r>
              <a:rPr kumimoji="1" lang="en-US" altLang="ja-JP" sz="2000" dirty="0"/>
              <a:t>ECCS </a:t>
            </a:r>
            <a:r>
              <a:rPr kumimoji="1" lang="ja-JP" altLang="en-US" sz="2000" dirty="0"/>
              <a:t>クラウドメールで提供されている </a:t>
            </a:r>
            <a:r>
              <a:rPr kumimoji="1" lang="en-US" altLang="ja-JP" sz="2000" dirty="0"/>
              <a:t>Google Classroom </a:t>
            </a:r>
            <a:r>
              <a:rPr kumimoji="1" lang="ja-JP" altLang="en-US" sz="2000" dirty="0"/>
              <a:t>を使っています</a:t>
            </a:r>
            <a:endParaRPr kumimoji="1" lang="en-US" altLang="ja-JP" sz="2000" dirty="0"/>
          </a:p>
          <a:p>
            <a:pPr>
              <a:lnSpc>
                <a:spcPct val="110000"/>
              </a:lnSpc>
            </a:pPr>
            <a:r>
              <a:rPr kumimoji="1" lang="ja-JP" altLang="en-US" dirty="0"/>
              <a:t>学習管理システムとして，</a:t>
            </a:r>
            <a:r>
              <a:rPr kumimoji="1" lang="en-US" altLang="ja-JP" b="1" dirty="0">
                <a:solidFill>
                  <a:srgbClr val="FF0000"/>
                </a:solidFill>
              </a:rPr>
              <a:t>UTOL </a:t>
            </a:r>
            <a:r>
              <a:rPr kumimoji="1" lang="ja-JP" altLang="en-US" b="1" dirty="0">
                <a:solidFill>
                  <a:srgbClr val="FF0000"/>
                </a:solidFill>
              </a:rPr>
              <a:t>の利用を推奨しています</a:t>
            </a:r>
            <a:endParaRPr kumimoji="1" lang="en-US" altLang="ja-JP" b="1" dirty="0">
              <a:solidFill>
                <a:srgbClr val="FF0000"/>
              </a:solidFill>
            </a:endParaRPr>
          </a:p>
          <a:p>
            <a:pPr lvl="1">
              <a:lnSpc>
                <a:spcPct val="110000"/>
              </a:lnSpc>
            </a:pPr>
            <a:r>
              <a:rPr kumimoji="1" lang="ja-JP" altLang="en-US" sz="2000" dirty="0"/>
              <a:t>学生にとってはシステムが統一されていることが望ましいです</a:t>
            </a:r>
            <a:endParaRPr kumimoji="1" lang="en-US" altLang="ja-JP" sz="2000" dirty="0"/>
          </a:p>
          <a:p>
            <a:pPr lvl="2">
              <a:lnSpc>
                <a:spcPct val="110000"/>
              </a:lnSpc>
            </a:pPr>
            <a:r>
              <a:rPr kumimoji="1" lang="ja-JP" altLang="en-US" dirty="0"/>
              <a:t>受講する授業によって利用するシステムやツールがバラバラだと，</a:t>
            </a:r>
            <a:br>
              <a:rPr kumimoji="1" lang="en-US" altLang="ja-JP" dirty="0"/>
            </a:br>
            <a:r>
              <a:rPr kumimoji="1" lang="ja-JP" altLang="en-US" dirty="0"/>
              <a:t>学生に混乱を生じさせてしまいます！</a:t>
            </a:r>
            <a:endParaRPr kumimoji="1" lang="en-US" altLang="ja-JP" dirty="0"/>
          </a:p>
          <a:p>
            <a:pPr lvl="1">
              <a:lnSpc>
                <a:spcPct val="110000"/>
              </a:lnSpc>
            </a:pPr>
            <a:r>
              <a:rPr lang="ja-JP" altLang="en-US" sz="2000" dirty="0"/>
              <a:t>担当教員と</a:t>
            </a:r>
            <a:r>
              <a:rPr lang="en-US" altLang="ja-JP" sz="2000" dirty="0"/>
              <a:t>TA</a:t>
            </a:r>
            <a:r>
              <a:rPr lang="ja-JP" altLang="en-US" sz="2000" dirty="0"/>
              <a:t>は，登録している学生と，お互いのメールアドレスを知らなくても連絡を取ることができます</a:t>
            </a:r>
            <a:endParaRPr kumimoji="1" lang="ja-JP" altLang="en-US" sz="2000" dirty="0"/>
          </a:p>
        </p:txBody>
      </p:sp>
      <p:sp>
        <p:nvSpPr>
          <p:cNvPr id="4" name="日付プレースホルダー 3">
            <a:extLst>
              <a:ext uri="{FF2B5EF4-FFF2-40B4-BE49-F238E27FC236}">
                <a16:creationId xmlns:a16="http://schemas.microsoft.com/office/drawing/2014/main" id="{CAD193B7-8DD1-4D46-E019-F25338BFC7F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91768F9-732B-EBDE-67F8-94675BBC2A9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C59AB10A-3DDE-0602-9E91-489FCB7EA36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1205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fontScale="90000"/>
          </a:bodyPr>
          <a:lstStyle/>
          <a:p>
            <a:r>
              <a:rPr kumimoji="1" lang="ja-JP" altLang="en-US" dirty="0"/>
              <a:t>授業担当教員が</a:t>
            </a:r>
            <a:r>
              <a:rPr kumimoji="1" lang="en-US" altLang="ja-JP" b="1" dirty="0"/>
              <a:t>UTOL</a:t>
            </a:r>
            <a:r>
              <a:rPr kumimoji="1" lang="ja-JP" altLang="en-US" b="1" dirty="0"/>
              <a:t>でしなければならない</a:t>
            </a:r>
            <a:r>
              <a:rPr kumimoji="1" lang="ja-JP" altLang="en-US" dirty="0"/>
              <a:t>こと</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9" name="角丸四角形 13">
            <a:extLst>
              <a:ext uri="{FF2B5EF4-FFF2-40B4-BE49-F238E27FC236}">
                <a16:creationId xmlns:a16="http://schemas.microsoft.com/office/drawing/2014/main" id="{7C79D597-1168-6513-B9AA-1AF8920D8634}"/>
              </a:ext>
            </a:extLst>
          </p:cNvPr>
          <p:cNvSpPr/>
          <p:nvPr/>
        </p:nvSpPr>
        <p:spPr>
          <a:xfrm>
            <a:off x="650205" y="2570724"/>
            <a:ext cx="5275593" cy="3277986"/>
          </a:xfrm>
          <a:prstGeom prst="roundRect">
            <a:avLst>
              <a:gd name="adj" fmla="val 891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15">
            <a:extLst>
              <a:ext uri="{FF2B5EF4-FFF2-40B4-BE49-F238E27FC236}">
                <a16:creationId xmlns:a16="http://schemas.microsoft.com/office/drawing/2014/main" id="{43D0F904-EA0E-8A3A-2882-4A1C706EC780}"/>
              </a:ext>
            </a:extLst>
          </p:cNvPr>
          <p:cNvSpPr/>
          <p:nvPr/>
        </p:nvSpPr>
        <p:spPr>
          <a:xfrm>
            <a:off x="6331922" y="2570724"/>
            <a:ext cx="5291025" cy="3277986"/>
          </a:xfrm>
          <a:prstGeom prst="roundRect">
            <a:avLst>
              <a:gd name="adj" fmla="val 8918"/>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14A6CB5D-4491-BE43-990E-8F3682C01911}"/>
              </a:ext>
            </a:extLst>
          </p:cNvPr>
          <p:cNvSpPr txBox="1">
            <a:spLocks/>
          </p:cNvSpPr>
          <p:nvPr/>
        </p:nvSpPr>
        <p:spPr>
          <a:xfrm>
            <a:off x="838200" y="1251284"/>
            <a:ext cx="10515600" cy="78979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1" lang="en-US" altLang="ja-JP" sz="3600" b="1" dirty="0">
                <a:solidFill>
                  <a:srgbClr val="155F90"/>
                </a:solidFill>
              </a:rPr>
              <a:t>UTOL </a:t>
            </a:r>
            <a:r>
              <a:rPr kumimoji="1" lang="ja-JP" altLang="en-US" sz="3600" b="1" dirty="0">
                <a:solidFill>
                  <a:srgbClr val="155F90"/>
                </a:solidFill>
              </a:rPr>
              <a:t>を利用するかどうか決める</a:t>
            </a:r>
            <a:endParaRPr lang="en-US" altLang="ja-JP" sz="3600" dirty="0">
              <a:ea typeface="メイリオ"/>
              <a:cs typeface="Calibri"/>
            </a:endParaRPr>
          </a:p>
        </p:txBody>
      </p:sp>
      <p:sp>
        <p:nvSpPr>
          <p:cNvPr id="13" name="テキスト ボックス 12">
            <a:extLst>
              <a:ext uri="{FF2B5EF4-FFF2-40B4-BE49-F238E27FC236}">
                <a16:creationId xmlns:a16="http://schemas.microsoft.com/office/drawing/2014/main" id="{79194DAC-F383-1DD5-0452-DDF1E24715B2}"/>
              </a:ext>
            </a:extLst>
          </p:cNvPr>
          <p:cNvSpPr txBox="1"/>
          <p:nvPr/>
        </p:nvSpPr>
        <p:spPr>
          <a:xfrm>
            <a:off x="792451" y="4278983"/>
            <a:ext cx="49911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kumimoji="1" lang="ja-JP" altLang="en-US" sz="2800" b="1" dirty="0">
                <a:solidFill>
                  <a:srgbClr val="155F90"/>
                </a:solidFill>
              </a:rPr>
              <a:t>登録の制限</a:t>
            </a:r>
            <a:r>
              <a:rPr kumimoji="1" lang="ja-JP" altLang="en-US" sz="2800" dirty="0"/>
              <a:t>を設定する</a:t>
            </a:r>
            <a:br>
              <a:rPr kumimoji="1" lang="en-US" altLang="ja-JP" sz="2800" dirty="0"/>
            </a:br>
            <a:r>
              <a:rPr kumimoji="1" lang="ja-JP" altLang="en-US" sz="2800" dirty="0"/>
              <a:t>（「履修者範囲</a:t>
            </a:r>
            <a:r>
              <a:rPr lang="ja-JP" altLang="en-US" sz="2800" dirty="0"/>
              <a:t>」の</a:t>
            </a:r>
            <a:r>
              <a:rPr kumimoji="1" lang="ja-JP" altLang="en-US" sz="2800" dirty="0"/>
              <a:t>設定）</a:t>
            </a:r>
            <a:endParaRPr lang="en-US" altLang="ja-JP" sz="1600" dirty="0">
              <a:ea typeface="Meiryo UI"/>
              <a:cs typeface="Calibri"/>
            </a:endParaRPr>
          </a:p>
        </p:txBody>
      </p:sp>
      <p:sp>
        <p:nvSpPr>
          <p:cNvPr id="14" name="矢印: 下 13">
            <a:extLst>
              <a:ext uri="{FF2B5EF4-FFF2-40B4-BE49-F238E27FC236}">
                <a16:creationId xmlns:a16="http://schemas.microsoft.com/office/drawing/2014/main" id="{F4B1ECC0-A5E1-DC0E-5F05-7A86150CA504}"/>
              </a:ext>
            </a:extLst>
          </p:cNvPr>
          <p:cNvSpPr/>
          <p:nvPr/>
        </p:nvSpPr>
        <p:spPr>
          <a:xfrm>
            <a:off x="4222551" y="2386852"/>
            <a:ext cx="549088" cy="1165411"/>
          </a:xfrm>
          <a:prstGeom prst="downArrow">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下 14">
            <a:extLst>
              <a:ext uri="{FF2B5EF4-FFF2-40B4-BE49-F238E27FC236}">
                <a16:creationId xmlns:a16="http://schemas.microsoft.com/office/drawing/2014/main" id="{E16B37AE-A893-F927-1DF4-A2DEA472DF2C}"/>
              </a:ext>
            </a:extLst>
          </p:cNvPr>
          <p:cNvSpPr/>
          <p:nvPr/>
        </p:nvSpPr>
        <p:spPr>
          <a:xfrm>
            <a:off x="6525101" y="2386852"/>
            <a:ext cx="549088" cy="1165411"/>
          </a:xfrm>
          <a:prstGeom prst="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7546BEE3-EA9D-482E-5CD6-839581263715}"/>
              </a:ext>
            </a:extLst>
          </p:cNvPr>
          <p:cNvSpPr txBox="1"/>
          <p:nvPr/>
        </p:nvSpPr>
        <p:spPr>
          <a:xfrm>
            <a:off x="1028472" y="2673834"/>
            <a:ext cx="36147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使う場合</a:t>
            </a:r>
            <a:r>
              <a:rPr lang="ja-JP" altLang="en-US" sz="3200" b="1" dirty="0">
                <a:solidFill>
                  <a:srgbClr val="FF0000"/>
                </a:solidFill>
                <a:ea typeface="メイリオ"/>
                <a:cs typeface="Calibri"/>
              </a:rPr>
              <a:t>（推奨）</a:t>
            </a:r>
            <a:endParaRPr lang="en-US" sz="2800" dirty="0">
              <a:ea typeface="Calibri"/>
              <a:cs typeface="Calibri"/>
            </a:endParaRPr>
          </a:p>
        </p:txBody>
      </p:sp>
      <p:sp>
        <p:nvSpPr>
          <p:cNvPr id="17" name="テキスト ボックス 16">
            <a:extLst>
              <a:ext uri="{FF2B5EF4-FFF2-40B4-BE49-F238E27FC236}">
                <a16:creationId xmlns:a16="http://schemas.microsoft.com/office/drawing/2014/main" id="{7AE4E439-1C29-AE23-49C1-5E3483A19FA4}"/>
              </a:ext>
            </a:extLst>
          </p:cNvPr>
          <p:cNvSpPr txBox="1"/>
          <p:nvPr/>
        </p:nvSpPr>
        <p:spPr>
          <a:xfrm>
            <a:off x="7074189" y="2674535"/>
            <a:ext cx="3149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使わない場合</a:t>
            </a:r>
            <a:endParaRPr lang="en-US" dirty="0"/>
          </a:p>
        </p:txBody>
      </p:sp>
      <p:sp>
        <p:nvSpPr>
          <p:cNvPr id="18" name="正方形/長方形 17">
            <a:extLst>
              <a:ext uri="{FF2B5EF4-FFF2-40B4-BE49-F238E27FC236}">
                <a16:creationId xmlns:a16="http://schemas.microsoft.com/office/drawing/2014/main" id="{8C65844D-5A46-C267-17FC-EA0EB71D5CA7}"/>
              </a:ext>
            </a:extLst>
          </p:cNvPr>
          <p:cNvSpPr/>
          <p:nvPr/>
        </p:nvSpPr>
        <p:spPr>
          <a:xfrm>
            <a:off x="1805959" y="1313573"/>
            <a:ext cx="8526333" cy="784479"/>
          </a:xfrm>
          <a:prstGeom prst="rect">
            <a:avLst/>
          </a:prstGeom>
          <a:noFill/>
          <a:ln w="57150">
            <a:solidFill>
              <a:srgbClr val="155F9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9" name="図 18" descr="アイコン&#10;&#10;自動的に生成された説明">
            <a:extLst>
              <a:ext uri="{FF2B5EF4-FFF2-40B4-BE49-F238E27FC236}">
                <a16:creationId xmlns:a16="http://schemas.microsoft.com/office/drawing/2014/main" id="{B8CE0882-9035-274F-5A39-177CFB4127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80614" y="3569498"/>
            <a:ext cx="2032900" cy="497792"/>
          </a:xfrm>
          <a:prstGeom prst="rect">
            <a:avLst/>
          </a:prstGeom>
          <a:ln>
            <a:noFill/>
          </a:ln>
        </p:spPr>
      </p:pic>
      <p:sp>
        <p:nvSpPr>
          <p:cNvPr id="20" name="テキスト ボックス 19">
            <a:extLst>
              <a:ext uri="{FF2B5EF4-FFF2-40B4-BE49-F238E27FC236}">
                <a16:creationId xmlns:a16="http://schemas.microsoft.com/office/drawing/2014/main" id="{D6AB2AF2-03A2-F66F-7ABD-9699963AB7D9}"/>
              </a:ext>
            </a:extLst>
          </p:cNvPr>
          <p:cNvSpPr txBox="1"/>
          <p:nvPr/>
        </p:nvSpPr>
        <p:spPr>
          <a:xfrm>
            <a:off x="6425986" y="4340537"/>
            <a:ext cx="5102895" cy="1384995"/>
          </a:xfrm>
          <a:prstGeom prst="rect">
            <a:avLst/>
          </a:prstGeom>
          <a:noFill/>
        </p:spPr>
        <p:txBody>
          <a:bodyPr wrap="square" rtlCol="0">
            <a:spAutoFit/>
          </a:bodyPr>
          <a:lstStyle/>
          <a:p>
            <a:r>
              <a:rPr kumimoji="1" lang="en-US" altLang="ja-JP" sz="2800" dirty="0"/>
              <a:t>UTAS</a:t>
            </a:r>
            <a:r>
              <a:rPr kumimoji="1" lang="ja-JP" altLang="en-US" sz="2800" dirty="0"/>
              <a:t>のシラバスに反映し，</a:t>
            </a:r>
            <a:br>
              <a:rPr lang="en-US" altLang="ja-JP" sz="2800" dirty="0"/>
            </a:br>
            <a:r>
              <a:rPr lang="ja-JP" altLang="en-US" sz="2800" dirty="0"/>
              <a:t>授業についての</a:t>
            </a:r>
            <a:r>
              <a:rPr kumimoji="1" lang="ja-JP" altLang="en-US" sz="2800" dirty="0"/>
              <a:t>標準的な連絡手段を別途指示する</a:t>
            </a:r>
          </a:p>
        </p:txBody>
      </p:sp>
    </p:spTree>
    <p:extLst>
      <p:ext uri="{BB962C8B-B14F-4D97-AF65-F5344CB8AC3E}">
        <p14:creationId xmlns:p14="http://schemas.microsoft.com/office/powerpoint/2010/main" val="254841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96D70-55AD-6EC5-9262-07560A188B4A}"/>
              </a:ext>
            </a:extLst>
          </p:cNvPr>
          <p:cNvSpPr>
            <a:spLocks noGrp="1"/>
          </p:cNvSpPr>
          <p:nvPr>
            <p:ph type="title"/>
          </p:nvPr>
        </p:nvSpPr>
        <p:spPr/>
        <p:txBody>
          <a:bodyPr>
            <a:normAutofit/>
          </a:bodyPr>
          <a:lstStyle/>
          <a:p>
            <a:r>
              <a:rPr kumimoji="1" lang="en-US" altLang="ja-JP" dirty="0"/>
              <a:t>UTOL</a:t>
            </a:r>
            <a:r>
              <a:rPr kumimoji="1" lang="ja-JP" altLang="en-US" dirty="0"/>
              <a:t>での登録の制限とは</a:t>
            </a:r>
          </a:p>
        </p:txBody>
      </p:sp>
      <p:sp>
        <p:nvSpPr>
          <p:cNvPr id="4" name="日付プレースホルダー 3">
            <a:extLst>
              <a:ext uri="{FF2B5EF4-FFF2-40B4-BE49-F238E27FC236}">
                <a16:creationId xmlns:a16="http://schemas.microsoft.com/office/drawing/2014/main" id="{35389395-6791-2762-DBA7-E69CF7FDCE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E4E1C1-8B75-D2E9-0A3A-8D137E21A614}"/>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841C30B-F065-DFB7-3E49-CC109EBA2BC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3" name="正方形/長方形 2">
            <a:extLst>
              <a:ext uri="{FF2B5EF4-FFF2-40B4-BE49-F238E27FC236}">
                <a16:creationId xmlns:a16="http://schemas.microsoft.com/office/drawing/2014/main" id="{4FA194A5-F836-C301-D12F-D2FD637C0AF7}"/>
              </a:ext>
            </a:extLst>
          </p:cNvPr>
          <p:cNvSpPr/>
          <p:nvPr/>
        </p:nvSpPr>
        <p:spPr>
          <a:xfrm>
            <a:off x="365994" y="4054842"/>
            <a:ext cx="378822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7A50032-AE6D-F574-DE64-2566C7AC51F2}"/>
              </a:ext>
            </a:extLst>
          </p:cNvPr>
          <p:cNvSpPr/>
          <p:nvPr/>
        </p:nvSpPr>
        <p:spPr>
          <a:xfrm>
            <a:off x="4154223" y="4054842"/>
            <a:ext cx="3853759" cy="1648724"/>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258525-323D-3E80-7D32-75F91DFD1C34}"/>
              </a:ext>
            </a:extLst>
          </p:cNvPr>
          <p:cNvSpPr/>
          <p:nvPr/>
        </p:nvSpPr>
        <p:spPr>
          <a:xfrm>
            <a:off x="365994" y="2951756"/>
            <a:ext cx="11460009" cy="1099833"/>
          </a:xfrm>
          <a:prstGeom prst="rect">
            <a:avLst/>
          </a:prstGeom>
          <a:solidFill>
            <a:schemeClr val="accent3">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C471CC3-6DEA-57E4-0673-F716882A4E9B}"/>
              </a:ext>
            </a:extLst>
          </p:cNvPr>
          <p:cNvSpPr/>
          <p:nvPr/>
        </p:nvSpPr>
        <p:spPr>
          <a:xfrm>
            <a:off x="8017042" y="4054842"/>
            <a:ext cx="382707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FAAC9A2-0326-9C4F-EE92-26C230C1E3B2}"/>
              </a:ext>
            </a:extLst>
          </p:cNvPr>
          <p:cNvSpPr/>
          <p:nvPr/>
        </p:nvSpPr>
        <p:spPr>
          <a:xfrm>
            <a:off x="4342495"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3A6006-9CAE-814F-F3F5-44840088FF50}"/>
              </a:ext>
            </a:extLst>
          </p:cNvPr>
          <p:cNvSpPr/>
          <p:nvPr/>
        </p:nvSpPr>
        <p:spPr>
          <a:xfrm>
            <a:off x="8195396"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A183F5E-F561-5540-B0EF-67D22D22B561}"/>
              </a:ext>
            </a:extLst>
          </p:cNvPr>
          <p:cNvSpPr txBox="1"/>
          <p:nvPr/>
        </p:nvSpPr>
        <p:spPr>
          <a:xfrm>
            <a:off x="4969908" y="2214548"/>
            <a:ext cx="2248448" cy="584775"/>
          </a:xfrm>
          <a:prstGeom prst="rect">
            <a:avLst/>
          </a:prstGeom>
          <a:noFill/>
        </p:spPr>
        <p:txBody>
          <a:bodyPr wrap="square">
            <a:spAutoFit/>
          </a:bodyPr>
          <a:lstStyle/>
          <a:p>
            <a:pPr algn="ctr">
              <a:lnSpc>
                <a:spcPct val="100000"/>
              </a:lnSpc>
            </a:pPr>
            <a:r>
              <a:rPr kumimoji="1" lang="en-US" altLang="ja-JP" sz="3200" b="1">
                <a:solidFill>
                  <a:srgbClr val="155F90"/>
                </a:solidFill>
              </a:rPr>
              <a:t>UTAS</a:t>
            </a:r>
            <a:endParaRPr kumimoji="1" lang="en-US" altLang="ja-JP"/>
          </a:p>
        </p:txBody>
      </p:sp>
      <p:sp>
        <p:nvSpPr>
          <p:cNvPr id="21" name="テキスト ボックス 20">
            <a:extLst>
              <a:ext uri="{FF2B5EF4-FFF2-40B4-BE49-F238E27FC236}">
                <a16:creationId xmlns:a16="http://schemas.microsoft.com/office/drawing/2014/main" id="{CE445761-A2C4-3F04-0C7D-FFA07D8F915F}"/>
              </a:ext>
            </a:extLst>
          </p:cNvPr>
          <p:cNvSpPr txBox="1"/>
          <p:nvPr/>
        </p:nvSpPr>
        <p:spPr>
          <a:xfrm>
            <a:off x="8822809" y="2214548"/>
            <a:ext cx="2248448" cy="584775"/>
          </a:xfrm>
          <a:prstGeom prst="rect">
            <a:avLst/>
          </a:prstGeom>
          <a:noFill/>
        </p:spPr>
        <p:txBody>
          <a:bodyPr wrap="square">
            <a:spAutoFit/>
          </a:bodyPr>
          <a:lstStyle/>
          <a:p>
            <a:pPr algn="ctr">
              <a:lnSpc>
                <a:spcPct val="100000"/>
              </a:lnSpc>
            </a:pPr>
            <a:r>
              <a:rPr lang="en-US" altLang="ja-JP" sz="3200" b="1" dirty="0">
                <a:solidFill>
                  <a:srgbClr val="155F90"/>
                </a:solidFill>
              </a:rPr>
              <a:t>UTOL</a:t>
            </a:r>
            <a:endParaRPr lang="en-US" altLang="ja-JP" dirty="0"/>
          </a:p>
        </p:txBody>
      </p:sp>
      <p:pic>
        <p:nvPicPr>
          <p:cNvPr id="22" name="図 21" descr="ロゴ&#10;&#10;自動的に生成された説明">
            <a:extLst>
              <a:ext uri="{FF2B5EF4-FFF2-40B4-BE49-F238E27FC236}">
                <a16:creationId xmlns:a16="http://schemas.microsoft.com/office/drawing/2014/main" id="{B91D660A-3B0E-3A10-4C23-05FB950E2F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23770" y="1327271"/>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6218B996-9C5D-74AD-1A2B-489BA3E1FE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0600" y="1457190"/>
            <a:ext cx="2671635" cy="665879"/>
          </a:xfrm>
          <a:prstGeom prst="rect">
            <a:avLst/>
          </a:prstGeom>
          <a:ln>
            <a:noFill/>
          </a:ln>
        </p:spPr>
      </p:pic>
      <p:sp>
        <p:nvSpPr>
          <p:cNvPr id="24" name="テキスト ボックス 23">
            <a:extLst>
              <a:ext uri="{FF2B5EF4-FFF2-40B4-BE49-F238E27FC236}">
                <a16:creationId xmlns:a16="http://schemas.microsoft.com/office/drawing/2014/main" id="{2400BA5F-4570-6090-5036-ACAF072FE8D8}"/>
              </a:ext>
            </a:extLst>
          </p:cNvPr>
          <p:cNvSpPr txBox="1"/>
          <p:nvPr/>
        </p:nvSpPr>
        <p:spPr>
          <a:xfrm>
            <a:off x="505902" y="3083811"/>
            <a:ext cx="2287806" cy="892552"/>
          </a:xfrm>
          <a:prstGeom prst="rect">
            <a:avLst/>
          </a:prstGeom>
          <a:noFill/>
        </p:spPr>
        <p:txBody>
          <a:bodyPr wrap="none" rtlCol="0">
            <a:spAutoFit/>
          </a:bodyPr>
          <a:lstStyle/>
          <a:p>
            <a:r>
              <a:rPr kumimoji="1" lang="ja-JP" altLang="en-US" sz="2800" b="1" dirty="0">
                <a:solidFill>
                  <a:srgbClr val="FF0000"/>
                </a:solidFill>
              </a:rPr>
              <a:t>単位の修得</a:t>
            </a:r>
            <a:r>
              <a:rPr kumimoji="1" lang="ja-JP" altLang="en-US" sz="2400" dirty="0"/>
              <a:t>を</a:t>
            </a:r>
            <a:endParaRPr kumimoji="1" lang="en-US" altLang="ja-JP" sz="2400" dirty="0"/>
          </a:p>
          <a:p>
            <a:r>
              <a:rPr kumimoji="1" lang="ja-JP" altLang="en-US" sz="2400" dirty="0"/>
              <a:t>希望する学生</a:t>
            </a:r>
            <a:endParaRPr kumimoji="1" lang="ja-JP" altLang="en-US" sz="2400" b="1" dirty="0">
              <a:solidFill>
                <a:srgbClr val="FF0000"/>
              </a:solidFill>
            </a:endParaRPr>
          </a:p>
        </p:txBody>
      </p:sp>
      <p:sp>
        <p:nvSpPr>
          <p:cNvPr id="25" name="テキスト ボックス 24">
            <a:extLst>
              <a:ext uri="{FF2B5EF4-FFF2-40B4-BE49-F238E27FC236}">
                <a16:creationId xmlns:a16="http://schemas.microsoft.com/office/drawing/2014/main" id="{0B4AF609-188F-BE8E-F17F-E51295358B7C}"/>
              </a:ext>
            </a:extLst>
          </p:cNvPr>
          <p:cNvSpPr txBox="1"/>
          <p:nvPr/>
        </p:nvSpPr>
        <p:spPr>
          <a:xfrm>
            <a:off x="505902" y="4092513"/>
            <a:ext cx="2954655" cy="830997"/>
          </a:xfrm>
          <a:prstGeom prst="rect">
            <a:avLst/>
          </a:prstGeom>
          <a:noFill/>
        </p:spPr>
        <p:txBody>
          <a:bodyPr wrap="none" rtlCol="0">
            <a:spAutoFit/>
          </a:bodyPr>
          <a:lstStyle/>
          <a:p>
            <a:r>
              <a:rPr kumimoji="1" lang="ja-JP" altLang="en-US" sz="2400" b="1" dirty="0">
                <a:solidFill>
                  <a:srgbClr val="FF0000"/>
                </a:solidFill>
              </a:rPr>
              <a:t>授業への出席だけ</a:t>
            </a:r>
            <a:r>
              <a:rPr kumimoji="1" lang="ja-JP" altLang="en-US" sz="2400" dirty="0"/>
              <a:t>を</a:t>
            </a:r>
            <a:endParaRPr kumimoji="1" lang="en-US" altLang="ja-JP" sz="2400" dirty="0"/>
          </a:p>
          <a:p>
            <a:r>
              <a:rPr lang="ja-JP" altLang="en-US" sz="2400" dirty="0"/>
              <a:t>希望する学生</a:t>
            </a:r>
            <a:endParaRPr kumimoji="1" lang="ja-JP" altLang="en-US" sz="2400" dirty="0"/>
          </a:p>
        </p:txBody>
      </p:sp>
      <p:sp>
        <p:nvSpPr>
          <p:cNvPr id="26" name="テキスト ボックス 25">
            <a:extLst>
              <a:ext uri="{FF2B5EF4-FFF2-40B4-BE49-F238E27FC236}">
                <a16:creationId xmlns:a16="http://schemas.microsoft.com/office/drawing/2014/main" id="{67E4B03F-E0E5-33C2-010F-CBEE2A38FB84}"/>
              </a:ext>
            </a:extLst>
          </p:cNvPr>
          <p:cNvSpPr txBox="1"/>
          <p:nvPr/>
        </p:nvSpPr>
        <p:spPr>
          <a:xfrm>
            <a:off x="505902" y="4909289"/>
            <a:ext cx="3570208" cy="830997"/>
          </a:xfrm>
          <a:prstGeom prst="rect">
            <a:avLst/>
          </a:prstGeom>
          <a:noFill/>
        </p:spPr>
        <p:txBody>
          <a:bodyPr wrap="none" rtlCol="0">
            <a:spAutoFit/>
          </a:bodyPr>
          <a:lstStyle/>
          <a:p>
            <a:r>
              <a:rPr kumimoji="1" lang="ja-JP" altLang="en-US" sz="2400" dirty="0"/>
              <a:t>（配布資料の閲覧だけを</a:t>
            </a:r>
            <a:endParaRPr kumimoji="1" lang="en-US" altLang="ja-JP" sz="2400" dirty="0"/>
          </a:p>
          <a:p>
            <a:r>
              <a:rPr lang="ja-JP" altLang="en-US" sz="2400" dirty="0"/>
              <a:t>　希望する学生</a:t>
            </a:r>
            <a:r>
              <a:rPr kumimoji="1" lang="ja-JP" altLang="en-US" sz="2400" dirty="0"/>
              <a:t>）</a:t>
            </a:r>
          </a:p>
        </p:txBody>
      </p:sp>
      <p:cxnSp>
        <p:nvCxnSpPr>
          <p:cNvPr id="27" name="直線コネクタ 26">
            <a:extLst>
              <a:ext uri="{FF2B5EF4-FFF2-40B4-BE49-F238E27FC236}">
                <a16:creationId xmlns:a16="http://schemas.microsoft.com/office/drawing/2014/main" id="{5E8BF768-6E6D-114A-0F48-5ED31402A4CA}"/>
              </a:ext>
            </a:extLst>
          </p:cNvPr>
          <p:cNvCxnSpPr/>
          <p:nvPr/>
        </p:nvCxnSpPr>
        <p:spPr>
          <a:xfrm>
            <a:off x="262826" y="2947575"/>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6D7DE1F9-15D3-BE47-FDCD-D1DC456016E8}"/>
              </a:ext>
            </a:extLst>
          </p:cNvPr>
          <p:cNvCxnSpPr/>
          <p:nvPr/>
        </p:nvCxnSpPr>
        <p:spPr>
          <a:xfrm>
            <a:off x="262826" y="4054842"/>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928E47C9-EBB7-BF84-86E6-76BE1A98F814}"/>
              </a:ext>
            </a:extLst>
          </p:cNvPr>
          <p:cNvCxnSpPr/>
          <p:nvPr/>
        </p:nvCxnSpPr>
        <p:spPr>
          <a:xfrm>
            <a:off x="262826" y="5706817"/>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F7259F81-5004-392C-EE24-94ABAC8A83AD}"/>
              </a:ext>
            </a:extLst>
          </p:cNvPr>
          <p:cNvCxnSpPr>
            <a:cxnSpLocks/>
          </p:cNvCxnSpPr>
          <p:nvPr/>
        </p:nvCxnSpPr>
        <p:spPr>
          <a:xfrm>
            <a:off x="4150895"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9FE0F9D-D507-208F-0117-E80BE160CFE6}"/>
              </a:ext>
            </a:extLst>
          </p:cNvPr>
          <p:cNvCxnSpPr>
            <a:cxnSpLocks/>
          </p:cNvCxnSpPr>
          <p:nvPr/>
        </p:nvCxnSpPr>
        <p:spPr>
          <a:xfrm>
            <a:off x="8017042"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A266337-E373-28B7-42EE-445418146652}"/>
              </a:ext>
            </a:extLst>
          </p:cNvPr>
          <p:cNvCxnSpPr>
            <a:cxnSpLocks/>
          </p:cNvCxnSpPr>
          <p:nvPr/>
        </p:nvCxnSpPr>
        <p:spPr>
          <a:xfrm>
            <a:off x="11835063"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C5884E32-15BE-9796-7007-8B2CBA0657CC}"/>
              </a:ext>
            </a:extLst>
          </p:cNvPr>
          <p:cNvSpPr txBox="1"/>
          <p:nvPr/>
        </p:nvSpPr>
        <p:spPr>
          <a:xfrm>
            <a:off x="5399634" y="3131505"/>
            <a:ext cx="1415772" cy="461665"/>
          </a:xfrm>
          <a:prstGeom prst="rect">
            <a:avLst/>
          </a:prstGeom>
          <a:noFill/>
        </p:spPr>
        <p:txBody>
          <a:bodyPr wrap="none" rtlCol="0">
            <a:spAutoFit/>
          </a:bodyPr>
          <a:lstStyle/>
          <a:p>
            <a:pPr algn="ctr"/>
            <a:r>
              <a:rPr kumimoji="1" lang="ja-JP" altLang="en-US" sz="2400" b="1" dirty="0"/>
              <a:t>登録必須</a:t>
            </a:r>
          </a:p>
        </p:txBody>
      </p:sp>
      <p:sp>
        <p:nvSpPr>
          <p:cNvPr id="34" name="テキスト ボックス 33">
            <a:extLst>
              <a:ext uri="{FF2B5EF4-FFF2-40B4-BE49-F238E27FC236}">
                <a16:creationId xmlns:a16="http://schemas.microsoft.com/office/drawing/2014/main" id="{FBE78A2C-E5BE-E92A-7606-735354C746F9}"/>
              </a:ext>
            </a:extLst>
          </p:cNvPr>
          <p:cNvSpPr txBox="1"/>
          <p:nvPr/>
        </p:nvSpPr>
        <p:spPr>
          <a:xfrm>
            <a:off x="5246259" y="4644988"/>
            <a:ext cx="1723549" cy="461665"/>
          </a:xfrm>
          <a:prstGeom prst="rect">
            <a:avLst/>
          </a:prstGeom>
          <a:noFill/>
        </p:spPr>
        <p:txBody>
          <a:bodyPr wrap="none" rtlCol="0">
            <a:spAutoFit/>
          </a:bodyPr>
          <a:lstStyle/>
          <a:p>
            <a:pPr algn="ctr"/>
            <a:r>
              <a:rPr kumimoji="1" lang="ja-JP" altLang="en-US" sz="2400" b="1" dirty="0"/>
              <a:t>登録しない</a:t>
            </a:r>
          </a:p>
        </p:txBody>
      </p:sp>
      <p:sp>
        <p:nvSpPr>
          <p:cNvPr id="35" name="テキスト ボックス 34">
            <a:extLst>
              <a:ext uri="{FF2B5EF4-FFF2-40B4-BE49-F238E27FC236}">
                <a16:creationId xmlns:a16="http://schemas.microsoft.com/office/drawing/2014/main" id="{17548E4C-4974-C923-C6D3-48C437D538A9}"/>
              </a:ext>
            </a:extLst>
          </p:cNvPr>
          <p:cNvSpPr txBox="1"/>
          <p:nvPr/>
        </p:nvSpPr>
        <p:spPr>
          <a:xfrm>
            <a:off x="8315206" y="3273349"/>
            <a:ext cx="3262432" cy="461665"/>
          </a:xfrm>
          <a:prstGeom prst="rect">
            <a:avLst/>
          </a:prstGeom>
          <a:noFill/>
        </p:spPr>
        <p:txBody>
          <a:bodyPr wrap="none" rtlCol="0">
            <a:spAutoFit/>
          </a:bodyPr>
          <a:lstStyle/>
          <a:p>
            <a:pPr algn="ctr"/>
            <a:r>
              <a:rPr kumimoji="1" lang="ja-JP" altLang="en-US" sz="2400" b="1" dirty="0"/>
              <a:t>自動連携で登録される</a:t>
            </a:r>
          </a:p>
        </p:txBody>
      </p:sp>
      <p:sp>
        <p:nvSpPr>
          <p:cNvPr id="36" name="テキスト ボックス 35">
            <a:extLst>
              <a:ext uri="{FF2B5EF4-FFF2-40B4-BE49-F238E27FC236}">
                <a16:creationId xmlns:a16="http://schemas.microsoft.com/office/drawing/2014/main" id="{7759D759-1020-CE63-05C9-EFFB13A48504}"/>
              </a:ext>
            </a:extLst>
          </p:cNvPr>
          <p:cNvSpPr txBox="1"/>
          <p:nvPr/>
        </p:nvSpPr>
        <p:spPr>
          <a:xfrm>
            <a:off x="4221992" y="3492345"/>
            <a:ext cx="3905065" cy="369332"/>
          </a:xfrm>
          <a:prstGeom prst="rect">
            <a:avLst/>
          </a:prstGeom>
          <a:noFill/>
        </p:spPr>
        <p:txBody>
          <a:bodyPr wrap="square">
            <a:spAutoFit/>
          </a:bodyPr>
          <a:lstStyle/>
          <a:p>
            <a:pPr algn="ctr"/>
            <a:r>
              <a:rPr lang="ja-JP" altLang="en-US" dirty="0"/>
              <a:t>（または最初から登録されている）</a:t>
            </a:r>
          </a:p>
        </p:txBody>
      </p:sp>
      <p:sp>
        <p:nvSpPr>
          <p:cNvPr id="37" name="フリーフォーム: 図形 36">
            <a:extLst>
              <a:ext uri="{FF2B5EF4-FFF2-40B4-BE49-F238E27FC236}">
                <a16:creationId xmlns:a16="http://schemas.microsoft.com/office/drawing/2014/main" id="{0D9934D8-5C77-1520-9E2B-546BCCBD8A69}"/>
              </a:ext>
            </a:extLst>
          </p:cNvPr>
          <p:cNvSpPr/>
          <p:nvPr/>
        </p:nvSpPr>
        <p:spPr>
          <a:xfrm>
            <a:off x="6114473" y="3014771"/>
            <a:ext cx="3888509" cy="267855"/>
          </a:xfrm>
          <a:custGeom>
            <a:avLst/>
            <a:gdLst>
              <a:gd name="connsiteX0" fmla="*/ 0 w 3888509"/>
              <a:gd name="connsiteY0" fmla="*/ 175491 h 267855"/>
              <a:gd name="connsiteX1" fmla="*/ 0 w 3888509"/>
              <a:gd name="connsiteY1" fmla="*/ 0 h 267855"/>
              <a:gd name="connsiteX2" fmla="*/ 3888509 w 3888509"/>
              <a:gd name="connsiteY2" fmla="*/ 0 h 267855"/>
              <a:gd name="connsiteX3" fmla="*/ 3888509 w 3888509"/>
              <a:gd name="connsiteY3" fmla="*/ 267855 h 267855"/>
            </a:gdLst>
            <a:ahLst/>
            <a:cxnLst>
              <a:cxn ang="0">
                <a:pos x="connsiteX0" y="connsiteY0"/>
              </a:cxn>
              <a:cxn ang="0">
                <a:pos x="connsiteX1" y="connsiteY1"/>
              </a:cxn>
              <a:cxn ang="0">
                <a:pos x="connsiteX2" y="connsiteY2"/>
              </a:cxn>
              <a:cxn ang="0">
                <a:pos x="connsiteX3" y="connsiteY3"/>
              </a:cxn>
            </a:cxnLst>
            <a:rect l="l" t="t" r="r" b="b"/>
            <a:pathLst>
              <a:path w="3888509" h="267855">
                <a:moveTo>
                  <a:pt x="0" y="175491"/>
                </a:moveTo>
                <a:lnTo>
                  <a:pt x="0" y="0"/>
                </a:lnTo>
                <a:lnTo>
                  <a:pt x="3888509" y="0"/>
                </a:lnTo>
                <a:lnTo>
                  <a:pt x="3888509" y="267855"/>
                </a:lnTo>
              </a:path>
            </a:pathLst>
          </a:custGeom>
          <a:noFill/>
          <a:ln w="57150">
            <a:solidFill>
              <a:srgbClr val="FFC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2EE68A3-27A8-9180-7240-17990AE803E3}"/>
              </a:ext>
            </a:extLst>
          </p:cNvPr>
          <p:cNvSpPr txBox="1"/>
          <p:nvPr/>
        </p:nvSpPr>
        <p:spPr>
          <a:xfrm>
            <a:off x="8195396" y="4178130"/>
            <a:ext cx="3414717" cy="1200329"/>
          </a:xfrm>
          <a:prstGeom prst="rect">
            <a:avLst/>
          </a:prstGeom>
          <a:noFill/>
          <a:ln>
            <a:noFill/>
          </a:ln>
        </p:spPr>
        <p:txBody>
          <a:bodyPr wrap="none" rtlCol="0">
            <a:spAutoFit/>
          </a:bodyPr>
          <a:lstStyle/>
          <a:p>
            <a:r>
              <a:rPr lang="ja-JP" altLang="en-US" dirty="0"/>
              <a:t>担当教員が</a:t>
            </a:r>
            <a:endParaRPr lang="en-US" altLang="ja-JP" dirty="0"/>
          </a:p>
          <a:p>
            <a:r>
              <a:rPr kumimoji="1" lang="en-US" altLang="ja-JP" b="1" dirty="0"/>
              <a:t>(1) </a:t>
            </a:r>
            <a:r>
              <a:rPr kumimoji="1" lang="ja-JP" altLang="en-US" b="1" dirty="0"/>
              <a:t>学生の自己登録を可とする</a:t>
            </a:r>
            <a:endParaRPr kumimoji="1" lang="en-US" altLang="ja-JP" b="1" dirty="0"/>
          </a:p>
          <a:p>
            <a:r>
              <a:rPr lang="ja-JP" altLang="en-US" dirty="0"/>
              <a:t>か</a:t>
            </a:r>
            <a:r>
              <a:rPr kumimoji="1" lang="en-US" altLang="ja-JP" dirty="0"/>
              <a:t> </a:t>
            </a:r>
            <a:r>
              <a:rPr kumimoji="1" lang="en-US" altLang="ja-JP" b="1" dirty="0"/>
              <a:t>(2) </a:t>
            </a:r>
            <a:r>
              <a:rPr kumimoji="1" lang="ja-JP" altLang="en-US" b="1" dirty="0"/>
              <a:t>個別に</a:t>
            </a:r>
            <a:r>
              <a:rPr lang="ja-JP" altLang="en-US" b="1" dirty="0"/>
              <a:t>学生を</a:t>
            </a:r>
            <a:r>
              <a:rPr kumimoji="1" lang="ja-JP" altLang="en-US" b="1" dirty="0"/>
              <a:t>登録する</a:t>
            </a:r>
            <a:endParaRPr kumimoji="1" lang="en-US" altLang="ja-JP" b="1" dirty="0"/>
          </a:p>
          <a:p>
            <a:r>
              <a:rPr lang="ja-JP" altLang="en-US" b="1" dirty="0">
                <a:solidFill>
                  <a:srgbClr val="FF0000"/>
                </a:solidFill>
              </a:rPr>
              <a:t>（</a:t>
            </a:r>
            <a:r>
              <a:rPr kumimoji="1" lang="ja-JP" altLang="en-US" b="1" dirty="0">
                <a:solidFill>
                  <a:srgbClr val="FF0000"/>
                </a:solidFill>
              </a:rPr>
              <a:t>どちらにするか選択</a:t>
            </a:r>
            <a:r>
              <a:rPr lang="ja-JP" altLang="en-US" b="1" dirty="0">
                <a:solidFill>
                  <a:srgbClr val="FF0000"/>
                </a:solidFill>
              </a:rPr>
              <a:t>）</a:t>
            </a:r>
            <a:endParaRPr kumimoji="1" lang="ja-JP" altLang="en-US" b="1" dirty="0">
              <a:solidFill>
                <a:srgbClr val="FF0000"/>
              </a:solidFill>
            </a:endParaRPr>
          </a:p>
        </p:txBody>
      </p:sp>
      <p:sp>
        <p:nvSpPr>
          <p:cNvPr id="39" name="四角形: 角を丸くする 38">
            <a:extLst>
              <a:ext uri="{FF2B5EF4-FFF2-40B4-BE49-F238E27FC236}">
                <a16:creationId xmlns:a16="http://schemas.microsoft.com/office/drawing/2014/main" id="{1F5275DD-5665-6E5F-1D0B-5F18A1484C9C}"/>
              </a:ext>
            </a:extLst>
          </p:cNvPr>
          <p:cNvSpPr/>
          <p:nvPr/>
        </p:nvSpPr>
        <p:spPr>
          <a:xfrm>
            <a:off x="8215899" y="5393590"/>
            <a:ext cx="3801110" cy="92333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930DDD1-6ABB-73E1-C478-67277540723D}"/>
              </a:ext>
            </a:extLst>
          </p:cNvPr>
          <p:cNvSpPr txBox="1"/>
          <p:nvPr/>
        </p:nvSpPr>
        <p:spPr>
          <a:xfrm>
            <a:off x="8292632" y="5470792"/>
            <a:ext cx="3801110" cy="830997"/>
          </a:xfrm>
          <a:prstGeom prst="rect">
            <a:avLst/>
          </a:prstGeom>
          <a:noFill/>
        </p:spPr>
        <p:txBody>
          <a:bodyPr wrap="square" rtlCol="0">
            <a:spAutoFit/>
          </a:bodyPr>
          <a:lstStyle/>
          <a:p>
            <a:r>
              <a:rPr lang="ja-JP" altLang="en-US" sz="1600" b="1" dirty="0">
                <a:solidFill>
                  <a:srgbClr val="155F90"/>
                </a:solidFill>
              </a:rPr>
              <a:t>学生であれば誰でも配布資料を閲覧できる状態が望ましくない授業もあるため，この設定が存在します</a:t>
            </a:r>
            <a:endParaRPr kumimoji="1" lang="ja-JP" altLang="en-US" sz="1600" b="1" dirty="0">
              <a:solidFill>
                <a:srgbClr val="155F90"/>
              </a:solidFill>
            </a:endParaRPr>
          </a:p>
        </p:txBody>
      </p:sp>
    </p:spTree>
    <p:extLst>
      <p:ext uri="{BB962C8B-B14F-4D97-AF65-F5344CB8AC3E}">
        <p14:creationId xmlns:p14="http://schemas.microsoft.com/office/powerpoint/2010/main" val="2800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9" name="四角形: 角を丸くする 8">
            <a:extLst>
              <a:ext uri="{FF2B5EF4-FFF2-40B4-BE49-F238E27FC236}">
                <a16:creationId xmlns:a16="http://schemas.microsoft.com/office/drawing/2014/main" id="{24796AF9-9A12-D950-09D3-5B34945DABE1}"/>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0559C84-0275-2182-0D22-090E4F77BAD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2B0805D-7C3C-32B4-9C87-B91783DF8A0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328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a:bodyPr>
          <a:lstStyle/>
          <a:p>
            <a:r>
              <a:rPr kumimoji="1" lang="ja-JP" altLang="en-US" dirty="0"/>
              <a:t>履修範囲設定の詳細</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graphicFrame>
        <p:nvGraphicFramePr>
          <p:cNvPr id="17" name="表 16">
            <a:extLst>
              <a:ext uri="{FF2B5EF4-FFF2-40B4-BE49-F238E27FC236}">
                <a16:creationId xmlns:a16="http://schemas.microsoft.com/office/drawing/2014/main" id="{D598E27B-2F12-3947-B4FB-30788D772578}"/>
              </a:ext>
            </a:extLst>
          </p:cNvPr>
          <p:cNvGraphicFramePr>
            <a:graphicFrameLocks noGrp="1"/>
          </p:cNvGraphicFramePr>
          <p:nvPr>
            <p:extLst>
              <p:ext uri="{D42A27DB-BD31-4B8C-83A1-F6EECF244321}">
                <p14:modId xmlns:p14="http://schemas.microsoft.com/office/powerpoint/2010/main" val="3266444650"/>
              </p:ext>
            </p:extLst>
          </p:nvPr>
        </p:nvGraphicFramePr>
        <p:xfrm>
          <a:off x="1507106" y="1130585"/>
          <a:ext cx="10529571" cy="4823543"/>
        </p:xfrm>
        <a:graphic>
          <a:graphicData uri="http://schemas.openxmlformats.org/drawingml/2006/table">
            <a:tbl>
              <a:tblPr firstRow="1" bandRow="1">
                <a:tableStyleId>{5C22544A-7EE6-4342-B048-85BDC9FD1C3A}</a:tableStyleId>
              </a:tblPr>
              <a:tblGrid>
                <a:gridCol w="3509857">
                  <a:extLst>
                    <a:ext uri="{9D8B030D-6E8A-4147-A177-3AD203B41FA5}">
                      <a16:colId xmlns:a16="http://schemas.microsoft.com/office/drawing/2014/main" val="1734237520"/>
                    </a:ext>
                  </a:extLst>
                </a:gridCol>
                <a:gridCol w="3509857">
                  <a:extLst>
                    <a:ext uri="{9D8B030D-6E8A-4147-A177-3AD203B41FA5}">
                      <a16:colId xmlns:a16="http://schemas.microsoft.com/office/drawing/2014/main" val="348678555"/>
                    </a:ext>
                  </a:extLst>
                </a:gridCol>
                <a:gridCol w="3509857">
                  <a:extLst>
                    <a:ext uri="{9D8B030D-6E8A-4147-A177-3AD203B41FA5}">
                      <a16:colId xmlns:a16="http://schemas.microsoft.com/office/drawing/2014/main" val="2863976228"/>
                    </a:ext>
                  </a:extLst>
                </a:gridCol>
              </a:tblGrid>
              <a:tr h="853396">
                <a:tc>
                  <a:txBody>
                    <a:bodyPr/>
                    <a:lstStyle/>
                    <a:p>
                      <a:r>
                        <a:rPr kumimoji="1" lang="ja-JP" altLang="en-US" sz="2000" dirty="0"/>
                        <a:t>履修者範囲設定</a:t>
                      </a:r>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終わるまで</a:t>
                      </a:r>
                      <a:endParaRPr kumimoji="1" lang="ja-JP" altLang="en-US" sz="2000" dirty="0"/>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終わって以降</a:t>
                      </a:r>
                      <a:endParaRPr kumimoji="1" lang="ja-JP" altLang="en-US" sz="2000" dirty="0"/>
                    </a:p>
                  </a:txBody>
                  <a:tcPr/>
                </a:tc>
                <a:extLst>
                  <a:ext uri="{0D108BD9-81ED-4DB2-BD59-A6C34878D82A}">
                    <a16:rowId xmlns:a16="http://schemas.microsoft.com/office/drawing/2014/main" val="2899831470"/>
                  </a:ext>
                </a:extLst>
              </a:tr>
              <a:tr h="853396">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 </a:t>
                      </a:r>
                    </a:p>
                  </a:txBody>
                  <a:tcPr/>
                </a:tc>
                <a:tc gridSpan="2">
                  <a:txBody>
                    <a:bodyPr/>
                    <a:lstStyle/>
                    <a:p>
                      <a:r>
                        <a:rPr lang="ja-JP" altLang="en-US" sz="2000" b="1" dirty="0">
                          <a:solidFill>
                            <a:schemeClr val="accent6"/>
                          </a:solidFill>
                          <a:latin typeface="BIZ UDPMincho"/>
                        </a:rPr>
                        <a:t>授業開講期間の前か途中かを問わず，出席を希望する学生は</a:t>
                      </a:r>
                      <a:r>
                        <a:rPr kumimoji="1" lang="ja-JP" altLang="en-US" sz="2000" b="1" dirty="0">
                          <a:solidFill>
                            <a:schemeClr val="accent6"/>
                          </a:solidFill>
                          <a:latin typeface="BIZ UDPMincho"/>
                        </a:rPr>
                        <a:t>誰でも登録が可能</a:t>
                      </a:r>
                      <a:endParaRPr kumimoji="1" lang="ja-JP" altLang="en-US" sz="2000" dirty="0">
                        <a:solidFill>
                          <a:schemeClr val="accent6"/>
                        </a:solidFill>
                      </a:endParaRPr>
                    </a:p>
                  </a:txBody>
                  <a:tcPr anchor="ctr"/>
                </a:tc>
                <a:tc hMerge="1">
                  <a:txBody>
                    <a:bodyPr/>
                    <a:lstStyle/>
                    <a:p>
                      <a:endParaRPr kumimoji="1" lang="ja-JP" altLang="en-US"/>
                    </a:p>
                  </a:txBody>
                  <a:tcPr/>
                </a:tc>
                <a:extLst>
                  <a:ext uri="{0D108BD9-81ED-4DB2-BD59-A6C34878D82A}">
                    <a16:rowId xmlns:a16="http://schemas.microsoft.com/office/drawing/2014/main" val="459019915"/>
                  </a:ext>
                </a:extLst>
              </a:tr>
              <a:tr h="1892313">
                <a:tc>
                  <a:txBody>
                    <a:bodyPr/>
                    <a:lstStyle/>
                    <a:p>
                      <a:r>
                        <a:rPr lang="ja-JP" altLang="en-US" sz="2000" b="1" i="0" u="none" strike="noStrike" baseline="0" dirty="0">
                          <a:solidFill>
                            <a:srgbClr val="000000"/>
                          </a:solidFill>
                          <a:latin typeface="BIZ UDPMincho"/>
                        </a:rPr>
                        <a:t>履修確定日に</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から</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に</a:t>
                      </a:r>
                      <a:r>
                        <a:rPr lang="ja-JP" altLang="en-US" sz="2000" b="1" i="0" u="none" strike="noStrike" baseline="0" dirty="0">
                          <a:solidFill>
                            <a:srgbClr val="000000"/>
                          </a:solidFill>
                          <a:latin typeface="BIZ UDPMincho"/>
                        </a:rPr>
                        <a:t>自動切替 </a:t>
                      </a:r>
                      <a:endParaRPr lang="en-US" altLang="ja-JP" sz="2000" b="1" i="0" u="none" strike="noStrike" baseline="0" dirty="0">
                        <a:latin typeface="BIZ UDPMincho"/>
                      </a:endParaRPr>
                    </a:p>
                  </a:txBody>
                  <a:tcPr/>
                </a:tc>
                <a:tc>
                  <a:txBody>
                    <a:bodyPr/>
                    <a:lstStyle/>
                    <a:p>
                      <a:endParaRPr kumimoji="1" lang="ja-JP" altLang="en-US" sz="2000" dirty="0"/>
                    </a:p>
                  </a:txBody>
                  <a:tcPr anchor="ctr"/>
                </a:tc>
                <a:tc>
                  <a:txBody>
                    <a:bodyPr/>
                    <a:lstStyle/>
                    <a:p>
                      <a:endParaRPr kumimoji="1" lang="en-US" altLang="ja-JP" sz="2000" dirty="0"/>
                    </a:p>
                  </a:txBody>
                  <a:tcPr anchor="ctr"/>
                </a:tc>
                <a:extLst>
                  <a:ext uri="{0D108BD9-81ED-4DB2-BD59-A6C34878D82A}">
                    <a16:rowId xmlns:a16="http://schemas.microsoft.com/office/drawing/2014/main" val="3287239724"/>
                  </a:ext>
                </a:extLst>
              </a:tr>
              <a:tr h="1224438">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 </a:t>
                      </a:r>
                      <a:endParaRPr lang="en-US" altLang="ja-JP" sz="2000" b="0" i="0" u="none" strike="noStrike" baseline="0" dirty="0">
                        <a:latin typeface="BIZ UDPMincho"/>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a:t>
                      </a:r>
                      <a:r>
                        <a:rPr lang="en-US" altLang="ja-JP" sz="2000" b="1" dirty="0">
                          <a:solidFill>
                            <a:srgbClr val="FF0000"/>
                          </a:solidFill>
                        </a:rPr>
                        <a:t>UTAS</a:t>
                      </a:r>
                      <a:r>
                        <a:rPr lang="ja-JP" altLang="en-US" sz="2000" b="1" dirty="0">
                          <a:solidFill>
                            <a:srgbClr val="FF0000"/>
                          </a:solidFill>
                        </a:rPr>
                        <a:t>で履修登録している学生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・担当教員が直接登録した学生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　のみ</a:t>
                      </a:r>
                      <a:endParaRPr kumimoji="1" lang="ja-JP" altLang="en-US" sz="2000" dirty="0">
                        <a:solidFill>
                          <a:srgbClr val="FF0000"/>
                        </a:solidFill>
                      </a:endParaRPr>
                    </a:p>
                  </a:txBody>
                  <a:tcPr anchor="ctr"/>
                </a:tc>
                <a:tc hMerge="1">
                  <a:txBody>
                    <a:bodyPr/>
                    <a:lstStyle/>
                    <a:p>
                      <a:endParaRPr kumimoji="1" lang="en-US" altLang="ja-JP"/>
                    </a:p>
                  </a:txBody>
                  <a:tcPr/>
                </a:tc>
                <a:extLst>
                  <a:ext uri="{0D108BD9-81ED-4DB2-BD59-A6C34878D82A}">
                    <a16:rowId xmlns:a16="http://schemas.microsoft.com/office/drawing/2014/main" val="751332118"/>
                  </a:ext>
                </a:extLst>
              </a:tr>
            </a:tbl>
          </a:graphicData>
        </a:graphic>
      </p:graphicFrame>
      <p:sp>
        <p:nvSpPr>
          <p:cNvPr id="18" name="テキスト ボックス 17">
            <a:extLst>
              <a:ext uri="{FF2B5EF4-FFF2-40B4-BE49-F238E27FC236}">
                <a16:creationId xmlns:a16="http://schemas.microsoft.com/office/drawing/2014/main" id="{4632BA00-03BF-5331-3496-2E8F9A876B8C}"/>
              </a:ext>
            </a:extLst>
          </p:cNvPr>
          <p:cNvSpPr txBox="1"/>
          <p:nvPr/>
        </p:nvSpPr>
        <p:spPr>
          <a:xfrm>
            <a:off x="7010554" y="3188413"/>
            <a:ext cx="5273765" cy="707886"/>
          </a:xfrm>
          <a:prstGeom prst="rect">
            <a:avLst/>
          </a:prstGeom>
          <a:noFill/>
        </p:spPr>
        <p:txBody>
          <a:bodyPr wrap="square" rtlCol="0">
            <a:spAutoFit/>
          </a:bodyPr>
          <a:lstStyle/>
          <a:p>
            <a:r>
              <a:rPr kumimoji="1" lang="ja-JP" altLang="en-US" sz="2000" b="1" dirty="0">
                <a:solidFill>
                  <a:srgbClr val="FF0000"/>
                </a:solidFill>
              </a:rPr>
              <a:t>条件を満たさない学生は</a:t>
            </a:r>
            <a:br>
              <a:rPr kumimoji="1" lang="en-US" altLang="ja-JP" sz="2000" b="1" dirty="0">
                <a:solidFill>
                  <a:srgbClr val="FF0000"/>
                </a:solidFill>
              </a:rPr>
            </a:br>
            <a:r>
              <a:rPr kumimoji="1" lang="ja-JP" altLang="en-US" sz="2000" b="1" dirty="0">
                <a:solidFill>
                  <a:srgbClr val="FF0000"/>
                </a:solidFill>
              </a:rPr>
              <a:t>履修登録期間末に強制的に登録解除</a:t>
            </a:r>
          </a:p>
        </p:txBody>
      </p:sp>
      <p:cxnSp>
        <p:nvCxnSpPr>
          <p:cNvPr id="19" name="直線矢印コネクタ 18">
            <a:extLst>
              <a:ext uri="{FF2B5EF4-FFF2-40B4-BE49-F238E27FC236}">
                <a16:creationId xmlns:a16="http://schemas.microsoft.com/office/drawing/2014/main" id="{346CFACB-6378-D965-83D9-A4478423A03A}"/>
              </a:ext>
            </a:extLst>
          </p:cNvPr>
          <p:cNvCxnSpPr>
            <a:cxnSpLocks/>
          </p:cNvCxnSpPr>
          <p:nvPr/>
        </p:nvCxnSpPr>
        <p:spPr>
          <a:xfrm>
            <a:off x="8524759" y="3810574"/>
            <a:ext cx="0" cy="238166"/>
          </a:xfrm>
          <a:prstGeom prst="straightConnector1">
            <a:avLst/>
          </a:prstGeom>
          <a:ln w="50800">
            <a:solidFill>
              <a:srgbClr val="FF0000"/>
            </a:solidFill>
            <a:tailEnd type="triangle" w="med" len="med"/>
          </a:ln>
        </p:spPr>
        <p:style>
          <a:lnRef idx="2">
            <a:schemeClr val="accent1"/>
          </a:lnRef>
          <a:fillRef idx="0">
            <a:schemeClr val="accent1"/>
          </a:fillRef>
          <a:effectRef idx="1">
            <a:schemeClr val="accent1"/>
          </a:effectRef>
          <a:fontRef idx="minor">
            <a:schemeClr val="tx1"/>
          </a:fontRef>
        </p:style>
      </p:cxnSp>
      <p:sp>
        <p:nvSpPr>
          <p:cNvPr id="20" name="フリーフォーム: 図形 19">
            <a:extLst>
              <a:ext uri="{FF2B5EF4-FFF2-40B4-BE49-F238E27FC236}">
                <a16:creationId xmlns:a16="http://schemas.microsoft.com/office/drawing/2014/main" id="{E6888122-B7A6-A0AB-FF5F-33BAFF44332F}"/>
              </a:ext>
            </a:extLst>
          </p:cNvPr>
          <p:cNvSpPr/>
          <p:nvPr/>
        </p:nvSpPr>
        <p:spPr>
          <a:xfrm>
            <a:off x="5026812" y="1978758"/>
            <a:ext cx="7000339" cy="2700000"/>
          </a:xfrm>
          <a:custGeom>
            <a:avLst/>
            <a:gdLst>
              <a:gd name="connsiteX0" fmla="*/ 3239037 w 6561786"/>
              <a:gd name="connsiteY0" fmla="*/ 1629178 h 1989786"/>
              <a:gd name="connsiteX1" fmla="*/ 3239037 w 6561786"/>
              <a:gd name="connsiteY1" fmla="*/ 1989786 h 1989786"/>
              <a:gd name="connsiteX2" fmla="*/ 0 w 6561786"/>
              <a:gd name="connsiteY2" fmla="*/ 1989786 h 1989786"/>
              <a:gd name="connsiteX3" fmla="*/ 0 w 6561786"/>
              <a:gd name="connsiteY3" fmla="*/ 0 h 1989786"/>
              <a:gd name="connsiteX4" fmla="*/ 6561786 w 6561786"/>
              <a:gd name="connsiteY4" fmla="*/ 0 h 1989786"/>
              <a:gd name="connsiteX5" fmla="*/ 6561786 w 6561786"/>
              <a:gd name="connsiteY5" fmla="*/ 605307 h 1989786"/>
              <a:gd name="connsiteX6" fmla="*/ 3251916 w 6561786"/>
              <a:gd name="connsiteY6" fmla="*/ 605307 h 1989786"/>
              <a:gd name="connsiteX7" fmla="*/ 3251916 w 6561786"/>
              <a:gd name="connsiteY7" fmla="*/ 792051 h 198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86" h="1989786">
                <a:moveTo>
                  <a:pt x="3239037" y="1629178"/>
                </a:moveTo>
                <a:lnTo>
                  <a:pt x="3239037" y="1989786"/>
                </a:lnTo>
                <a:lnTo>
                  <a:pt x="0" y="1989786"/>
                </a:lnTo>
                <a:lnTo>
                  <a:pt x="0" y="0"/>
                </a:lnTo>
                <a:lnTo>
                  <a:pt x="6561786" y="0"/>
                </a:lnTo>
                <a:lnTo>
                  <a:pt x="6561786" y="605307"/>
                </a:lnTo>
                <a:lnTo>
                  <a:pt x="3251916" y="605307"/>
                </a:lnTo>
                <a:lnTo>
                  <a:pt x="3251916" y="792051"/>
                </a:lnTo>
              </a:path>
            </a:pathLst>
          </a:cu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81A131D0-0C14-AA1C-22D6-BC476DDAF3F6}"/>
              </a:ext>
            </a:extLst>
          </p:cNvPr>
          <p:cNvSpPr/>
          <p:nvPr/>
        </p:nvSpPr>
        <p:spPr>
          <a:xfrm>
            <a:off x="5026811" y="3281674"/>
            <a:ext cx="7000339" cy="2672454"/>
          </a:xfrm>
          <a:custGeom>
            <a:avLst/>
            <a:gdLst>
              <a:gd name="connsiteX0" fmla="*/ 3329188 w 6581104"/>
              <a:gd name="connsiteY0" fmla="*/ 585989 h 1925391"/>
              <a:gd name="connsiteX1" fmla="*/ 3329188 w 6581104"/>
              <a:gd name="connsiteY1" fmla="*/ 1075386 h 1925391"/>
              <a:gd name="connsiteX2" fmla="*/ 0 w 6581104"/>
              <a:gd name="connsiteY2" fmla="*/ 1075386 h 1925391"/>
              <a:gd name="connsiteX3" fmla="*/ 0 w 6581104"/>
              <a:gd name="connsiteY3" fmla="*/ 1925391 h 1925391"/>
              <a:gd name="connsiteX4" fmla="*/ 6581104 w 6581104"/>
              <a:gd name="connsiteY4" fmla="*/ 1925391 h 1925391"/>
              <a:gd name="connsiteX5" fmla="*/ 6581104 w 6581104"/>
              <a:gd name="connsiteY5" fmla="*/ 0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1104" h="1925391">
                <a:moveTo>
                  <a:pt x="3329188" y="585989"/>
                </a:moveTo>
                <a:lnTo>
                  <a:pt x="3329188" y="1075386"/>
                </a:lnTo>
                <a:lnTo>
                  <a:pt x="0" y="1075386"/>
                </a:lnTo>
                <a:lnTo>
                  <a:pt x="0" y="1925391"/>
                </a:lnTo>
                <a:lnTo>
                  <a:pt x="6581104" y="1925391"/>
                </a:lnTo>
                <a:lnTo>
                  <a:pt x="6581104" y="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フリーフォーム: 図形 21">
            <a:extLst>
              <a:ext uri="{FF2B5EF4-FFF2-40B4-BE49-F238E27FC236}">
                <a16:creationId xmlns:a16="http://schemas.microsoft.com/office/drawing/2014/main" id="{9466C53A-96F9-C463-C91B-7609DC50447A}"/>
              </a:ext>
            </a:extLst>
          </p:cNvPr>
          <p:cNvSpPr/>
          <p:nvPr/>
        </p:nvSpPr>
        <p:spPr>
          <a:xfrm>
            <a:off x="8559049" y="2878542"/>
            <a:ext cx="3468095" cy="403132"/>
          </a:xfrm>
          <a:custGeom>
            <a:avLst/>
            <a:gdLst>
              <a:gd name="connsiteX0" fmla="*/ 0 w 3219718"/>
              <a:gd name="connsiteY0" fmla="*/ 109470 h 109470"/>
              <a:gd name="connsiteX1" fmla="*/ 0 w 3219718"/>
              <a:gd name="connsiteY1" fmla="*/ 0 h 109470"/>
              <a:gd name="connsiteX2" fmla="*/ 3219718 w 3219718"/>
              <a:gd name="connsiteY2" fmla="*/ 0 h 109470"/>
              <a:gd name="connsiteX3" fmla="*/ 3219718 w 3219718"/>
              <a:gd name="connsiteY3" fmla="*/ 109470 h 109470"/>
            </a:gdLst>
            <a:ahLst/>
            <a:cxnLst>
              <a:cxn ang="0">
                <a:pos x="connsiteX0" y="connsiteY0"/>
              </a:cxn>
              <a:cxn ang="0">
                <a:pos x="connsiteX1" y="connsiteY1"/>
              </a:cxn>
              <a:cxn ang="0">
                <a:pos x="connsiteX2" y="connsiteY2"/>
              </a:cxn>
              <a:cxn ang="0">
                <a:pos x="connsiteX3" y="connsiteY3"/>
              </a:cxn>
            </a:cxnLst>
            <a:rect l="l" t="t" r="r" b="b"/>
            <a:pathLst>
              <a:path w="3219718" h="109470">
                <a:moveTo>
                  <a:pt x="0" y="109470"/>
                </a:moveTo>
                <a:lnTo>
                  <a:pt x="0" y="0"/>
                </a:lnTo>
                <a:lnTo>
                  <a:pt x="3219718" y="0"/>
                </a:lnTo>
                <a:lnTo>
                  <a:pt x="3219718" y="10947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3" name="図 2" descr="テーブル&#10;&#10;説明は自動で生成されたものです">
            <a:extLst>
              <a:ext uri="{FF2B5EF4-FFF2-40B4-BE49-F238E27FC236}">
                <a16:creationId xmlns:a16="http://schemas.microsoft.com/office/drawing/2014/main" id="{43FC6770-0D9C-E786-BA6E-96D8492C42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6355" y="1978758"/>
            <a:ext cx="1246368" cy="2175579"/>
          </a:xfrm>
          <a:prstGeom prst="rect">
            <a:avLst/>
          </a:prstGeom>
          <a:effectLst>
            <a:outerShdw blurRad="50800" dist="38100" dir="2700000">
              <a:srgbClr val="000000">
                <a:alpha val="40000"/>
              </a:srgbClr>
            </a:outerShdw>
          </a:effectLst>
        </p:spPr>
      </p:pic>
      <p:sp>
        <p:nvSpPr>
          <p:cNvPr id="7" name="四角形: 角を丸くする 6">
            <a:extLst>
              <a:ext uri="{FF2B5EF4-FFF2-40B4-BE49-F238E27FC236}">
                <a16:creationId xmlns:a16="http://schemas.microsoft.com/office/drawing/2014/main" id="{7439578E-129B-7CB2-E2DF-21355A912606}"/>
              </a:ext>
            </a:extLst>
          </p:cNvPr>
          <p:cNvSpPr/>
          <p:nvPr/>
        </p:nvSpPr>
        <p:spPr>
          <a:xfrm>
            <a:off x="125426" y="3458612"/>
            <a:ext cx="943919" cy="2705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8F1E-9FC6-06E3-2145-1C57475CFE2D}"/>
              </a:ext>
            </a:extLst>
          </p:cNvPr>
          <p:cNvSpPr>
            <a:spLocks noGrp="1"/>
          </p:cNvSpPr>
          <p:nvPr>
            <p:ph type="title"/>
          </p:nvPr>
        </p:nvSpPr>
        <p:spPr/>
        <p:txBody>
          <a:bodyPr/>
          <a:lstStyle/>
          <a:p>
            <a:r>
              <a:rPr kumimoji="1" lang="ja-JP" altLang="en-US" dirty="0"/>
              <a:t>授業担当教員が</a:t>
            </a:r>
            <a:r>
              <a:rPr kumimoji="1" lang="en-US" altLang="ja-JP" b="1" dirty="0"/>
              <a:t>UTOL</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B7675BA7-6A09-56DE-240D-20DC08C8027E}"/>
              </a:ext>
            </a:extLst>
          </p:cNvPr>
          <p:cNvSpPr>
            <a:spLocks noGrp="1"/>
          </p:cNvSpPr>
          <p:nvPr>
            <p:ph idx="1"/>
          </p:nvPr>
        </p:nvSpPr>
        <p:spPr/>
        <p:txBody>
          <a:bodyPr>
            <a:normAutofit fontScale="92500" lnSpcReduction="20000"/>
          </a:bodyPr>
          <a:lstStyle/>
          <a:p>
            <a:pPr>
              <a:lnSpc>
                <a:spcPct val="110000"/>
              </a:lnSpc>
            </a:pPr>
            <a:r>
              <a:rPr kumimoji="1" lang="ja-JP" altLang="en-US" dirty="0"/>
              <a:t>（授業に学生を</a:t>
            </a:r>
            <a:r>
              <a:rPr lang="ja-JP" altLang="en-US" dirty="0"/>
              <a:t>招待・登録</a:t>
            </a:r>
            <a:r>
              <a:rPr kumimoji="1" lang="ja-JP" altLang="en-US" dirty="0"/>
              <a:t>する）</a:t>
            </a:r>
            <a:endParaRPr lang="en-US" altLang="ja-JP" dirty="0"/>
          </a:p>
          <a:p>
            <a:pPr lvl="1">
              <a:lnSpc>
                <a:spcPct val="110000"/>
              </a:lnSpc>
            </a:pPr>
            <a:r>
              <a:rPr kumimoji="1" lang="en-US" altLang="ja-JP" dirty="0"/>
              <a:t>UTAS</a:t>
            </a:r>
            <a:r>
              <a:rPr kumimoji="1" lang="ja-JP" altLang="en-US" dirty="0"/>
              <a:t>に登録された学生のみ許可し，講師が手動で招待しなければならない学生がいる場合のみ許可する</a:t>
            </a:r>
            <a:endParaRPr lang="en-US" altLang="ja-JP" dirty="0"/>
          </a:p>
          <a:p>
            <a:pPr>
              <a:lnSpc>
                <a:spcPct val="110000"/>
              </a:lnSpc>
            </a:pPr>
            <a:r>
              <a:rPr kumimoji="1" lang="ja-JP" altLang="en-US" dirty="0"/>
              <a:t>学生に資料を配付する</a:t>
            </a:r>
            <a:endParaRPr lang="en-US" altLang="ja-JP" dirty="0"/>
          </a:p>
          <a:p>
            <a:pPr>
              <a:lnSpc>
                <a:spcPct val="110000"/>
              </a:lnSpc>
            </a:pPr>
            <a:r>
              <a:rPr kumimoji="1" lang="ja-JP" altLang="en-US" dirty="0"/>
              <a:t>学生にオンライン授業の情報を知らせる</a:t>
            </a:r>
            <a:endParaRPr kumimoji="1" lang="en-US" altLang="ja-JP" dirty="0"/>
          </a:p>
          <a:p>
            <a:pPr>
              <a:lnSpc>
                <a:spcPct val="110000"/>
              </a:lnSpc>
            </a:pPr>
            <a:r>
              <a:rPr kumimoji="1" lang="ja-JP" altLang="en-US" dirty="0"/>
              <a:t>登録している学生や</a:t>
            </a:r>
            <a:r>
              <a:rPr kumimoji="1" lang="en-US" altLang="ja-JP" dirty="0"/>
              <a:t>TA</a:t>
            </a:r>
            <a:r>
              <a:rPr kumimoji="1" lang="ja-JP" altLang="en-US" dirty="0"/>
              <a:t>とのメッセージ（または全体通知）の送受信</a:t>
            </a:r>
            <a:endParaRPr lang="en-US" altLang="ja-JP" dirty="0"/>
          </a:p>
          <a:p>
            <a:pPr>
              <a:lnSpc>
                <a:spcPct val="110000"/>
              </a:lnSpc>
            </a:pPr>
            <a:r>
              <a:rPr kumimoji="1" lang="ja-JP" altLang="en-US" dirty="0"/>
              <a:t>課題の作成し，共有し，提出させ，評価する</a:t>
            </a:r>
            <a:endParaRPr kumimoji="1" lang="en-US" altLang="ja-JP" dirty="0"/>
          </a:p>
          <a:p>
            <a:pPr>
              <a:lnSpc>
                <a:spcPct val="110000"/>
              </a:lnSpc>
            </a:pPr>
            <a:r>
              <a:rPr kumimoji="1" lang="ja-JP" altLang="en-US" dirty="0"/>
              <a:t>出席を取る</a:t>
            </a:r>
            <a:endParaRPr lang="en-US" altLang="ja-JP" dirty="0"/>
          </a:p>
          <a:p>
            <a:pPr>
              <a:lnSpc>
                <a:spcPct val="110000"/>
              </a:lnSpc>
            </a:pPr>
            <a:r>
              <a:rPr kumimoji="1" lang="ja-JP" altLang="en-US" dirty="0"/>
              <a:t>フォーラムでの意見交換</a:t>
            </a:r>
            <a:endParaRPr lang="en-US" altLang="ja-JP" dirty="0"/>
          </a:p>
          <a:p>
            <a:pPr>
              <a:lnSpc>
                <a:spcPct val="110000"/>
              </a:lnSpc>
            </a:pPr>
            <a:r>
              <a:rPr kumimoji="1" lang="ja-JP" altLang="en-US" dirty="0"/>
              <a:t>更新通知を受信する</a:t>
            </a:r>
            <a:endParaRPr lang="en-US" altLang="ja-JP" dirty="0"/>
          </a:p>
          <a:p>
            <a:pPr lvl="1">
              <a:lnSpc>
                <a:spcPct val="110000"/>
              </a:lnSpc>
            </a:pPr>
            <a:r>
              <a:rPr kumimoji="1" lang="ja-JP" altLang="en-US" dirty="0"/>
              <a:t>メール，</a:t>
            </a:r>
            <a:r>
              <a:rPr kumimoji="1" lang="en-US" altLang="ja-JP" dirty="0"/>
              <a:t>LINE</a:t>
            </a:r>
            <a:r>
              <a:rPr kumimoji="1" lang="ja-JP" altLang="en-US" dirty="0"/>
              <a:t>，</a:t>
            </a:r>
            <a:r>
              <a:rPr kumimoji="1" lang="en-US" altLang="ja-JP" dirty="0" err="1"/>
              <a:t>UTokyo</a:t>
            </a:r>
            <a:r>
              <a:rPr kumimoji="1" lang="en-US" altLang="ja-JP" dirty="0"/>
              <a:t> Slack </a:t>
            </a:r>
            <a:r>
              <a:rPr lang="ja-JP" altLang="en-US" dirty="0"/>
              <a:t>を通じて可能</a:t>
            </a:r>
            <a:endParaRPr kumimoji="1" lang="ja-JP" altLang="en-US" dirty="0"/>
          </a:p>
        </p:txBody>
      </p:sp>
      <p:sp>
        <p:nvSpPr>
          <p:cNvPr id="4" name="日付プレースホルダー 3">
            <a:extLst>
              <a:ext uri="{FF2B5EF4-FFF2-40B4-BE49-F238E27FC236}">
                <a16:creationId xmlns:a16="http://schemas.microsoft.com/office/drawing/2014/main" id="{3274AEB6-84A9-12DD-24DD-53006D9A076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3426E74-5A47-CC84-995B-5AA7492F8C9C}"/>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876DE0-2914-6059-707C-C29B434A27C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5602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00000"/>
              </a:lnSpc>
            </a:pPr>
            <a:r>
              <a:rPr kumimoji="1" lang="en-US" altLang="ja-JP" sz="2400" dirty="0"/>
              <a:t>Q1. </a:t>
            </a:r>
            <a:r>
              <a:rPr kumimoji="1" lang="ja-JP" altLang="en-US" sz="2400" dirty="0"/>
              <a:t>ライティングのクラスを教えています．学生の成果物に素早くコメントするのは簡単ですか？</a:t>
            </a:r>
            <a:endParaRPr lang="en-US" altLang="ja-JP" sz="2400" dirty="0"/>
          </a:p>
          <a:p>
            <a:pPr marL="457200" lvl="1" indent="0">
              <a:lnSpc>
                <a:spcPct val="100000"/>
              </a:lnSpc>
              <a:buNone/>
            </a:pPr>
            <a:r>
              <a:rPr kumimoji="1" lang="en-US" altLang="ja-JP" dirty="0">
                <a:solidFill>
                  <a:srgbClr val="155F90"/>
                </a:solidFill>
              </a:rPr>
              <a:t>A. </a:t>
            </a:r>
            <a:r>
              <a:rPr kumimoji="1" lang="ja-JP" altLang="en-US" dirty="0">
                <a:solidFill>
                  <a:srgbClr val="155F90"/>
                </a:solidFill>
              </a:rPr>
              <a:t>担当教員は</a:t>
            </a:r>
            <a:r>
              <a:rPr kumimoji="1" lang="en-US" altLang="ja-JP" dirty="0">
                <a:solidFill>
                  <a:srgbClr val="155F90"/>
                </a:solidFill>
              </a:rPr>
              <a:t>UTOL</a:t>
            </a:r>
            <a:r>
              <a:rPr kumimoji="1" lang="ja-JP" altLang="en-US" dirty="0">
                <a:solidFill>
                  <a:srgbClr val="155F90"/>
                </a:solidFill>
              </a:rPr>
              <a:t>でフィードバックコメントを登録できます．</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a:t>
            </a:r>
            <a:r>
              <a:rPr lang="en-US" altLang="ja-JP" dirty="0">
                <a:solidFill>
                  <a:srgbClr val="155F90"/>
                </a:solidFill>
              </a:rPr>
              <a:t> 75-78</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テキスト ボックス 6">
            <a:extLst>
              <a:ext uri="{FF2B5EF4-FFF2-40B4-BE49-F238E27FC236}">
                <a16:creationId xmlns:a16="http://schemas.microsoft.com/office/drawing/2014/main" id="{CD187AEF-7283-6986-D2ED-0A1DBE0370E2}"/>
              </a:ext>
            </a:extLst>
          </p:cNvPr>
          <p:cNvSpPr txBox="1"/>
          <p:nvPr/>
        </p:nvSpPr>
        <p:spPr>
          <a:xfrm>
            <a:off x="2083493" y="2894686"/>
            <a:ext cx="8025013" cy="371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solidFill>
                  <a:srgbClr val="FF0000"/>
                </a:solidFill>
                <a:ea typeface="+mn-lt"/>
                <a:cs typeface="+mn-lt"/>
              </a:rPr>
              <a:t>課題</a:t>
            </a:r>
            <a:r>
              <a:rPr lang="en-US" dirty="0">
                <a:solidFill>
                  <a:srgbClr val="FF0000"/>
                </a:solidFill>
                <a:ea typeface="+mn-lt"/>
                <a:cs typeface="+mn-lt"/>
              </a:rPr>
              <a:t> &gt; </a:t>
            </a:r>
            <a:r>
              <a:rPr lang="ja-JP" altLang="en-US" dirty="0">
                <a:solidFill>
                  <a:srgbClr val="FF0000"/>
                </a:solidFill>
                <a:ea typeface="+mn-lt"/>
                <a:cs typeface="+mn-lt"/>
              </a:rPr>
              <a:t>編集</a:t>
            </a:r>
            <a:r>
              <a:rPr lang="en-US" dirty="0">
                <a:solidFill>
                  <a:srgbClr val="FF0000"/>
                </a:solidFill>
                <a:ea typeface="+mn-lt"/>
                <a:cs typeface="+mn-lt"/>
              </a:rPr>
              <a:t> &gt; </a:t>
            </a:r>
            <a:r>
              <a:rPr lang="ja-JP" altLang="en-US" dirty="0">
                <a:solidFill>
                  <a:srgbClr val="FF0000"/>
                </a:solidFill>
                <a:ea typeface="+mn-lt"/>
                <a:cs typeface="+mn-lt"/>
              </a:rPr>
              <a:t>提出状況確認</a:t>
            </a:r>
            <a:endParaRPr lang="ja-JP" altLang="en-US" dirty="0">
              <a:solidFill>
                <a:srgbClr val="FF0000"/>
              </a:solidFill>
              <a:ea typeface="メイリオ"/>
              <a:cs typeface="Calibri"/>
            </a:endParaRPr>
          </a:p>
        </p:txBody>
      </p:sp>
      <p:pic>
        <p:nvPicPr>
          <p:cNvPr id="8" name="図 7" descr="グラフィカル ユーザー インターフェイス, テキスト, アプリケーション&#10;&#10;説明は自動で生成されたものです">
            <a:extLst>
              <a:ext uri="{FF2B5EF4-FFF2-40B4-BE49-F238E27FC236}">
                <a16:creationId xmlns:a16="http://schemas.microsoft.com/office/drawing/2014/main" id="{3260AA9E-ED46-01B4-98B8-9EE6FE420E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071" y="3266348"/>
            <a:ext cx="6889941" cy="2729938"/>
          </a:xfrm>
          <a:prstGeom prst="rect">
            <a:avLst/>
          </a:prstGeom>
          <a:effectLst>
            <a:outerShdw blurRad="50800" dist="38100" dir="2700000">
              <a:srgbClr val="000000">
                <a:alpha val="40000"/>
              </a:srgbClr>
            </a:outerShdw>
          </a:effectLst>
        </p:spPr>
      </p:pic>
      <p:pic>
        <p:nvPicPr>
          <p:cNvPr id="9" name="図 8" descr="グラフィカル ユーザー インターフェイス, テキスト, アプリケーション, メール&#10;&#10;説明は自動で生成されたものです">
            <a:extLst>
              <a:ext uri="{FF2B5EF4-FFF2-40B4-BE49-F238E27FC236}">
                <a16:creationId xmlns:a16="http://schemas.microsoft.com/office/drawing/2014/main" id="{5524DF47-5955-5A23-C18D-CCE9CA7423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9123" y="3794219"/>
            <a:ext cx="5288372" cy="2452593"/>
          </a:xfrm>
          <a:prstGeom prst="rect">
            <a:avLst/>
          </a:prstGeom>
          <a:ln>
            <a:solidFill>
              <a:schemeClr val="tx1"/>
            </a:solidFill>
          </a:ln>
          <a:effectLst>
            <a:outerShdw blurRad="50800" dist="38100" dir="2700000">
              <a:srgbClr val="000000">
                <a:alpha val="40000"/>
              </a:srgbClr>
            </a:outerShdw>
          </a:effectLst>
        </p:spPr>
      </p:pic>
    </p:spTree>
    <p:extLst>
      <p:ext uri="{BB962C8B-B14F-4D97-AF65-F5344CB8AC3E}">
        <p14:creationId xmlns:p14="http://schemas.microsoft.com/office/powerpoint/2010/main" val="71743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50000"/>
              </a:lnSpc>
            </a:pPr>
            <a:r>
              <a:rPr kumimoji="1" lang="en-US" altLang="ja-JP" sz="2400" dirty="0"/>
              <a:t>Q2. 1</a:t>
            </a:r>
            <a:r>
              <a:rPr kumimoji="1" lang="ja-JP" altLang="en-US" sz="2400" dirty="0"/>
              <a:t>つのコース内で学生をグループに分けることはできますか．グループごとに異なる課題を割り当てたいです．</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はい．「ユーザーグループ設定」をクリックしてください．</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 </a:t>
            </a:r>
            <a:r>
              <a:rPr lang="en-US" altLang="ja-JP" dirty="0">
                <a:solidFill>
                  <a:srgbClr val="155F90"/>
                </a:solidFill>
              </a:rPr>
              <a:t>215-219</a:t>
            </a:r>
            <a:r>
              <a:rPr lang="ja-JP" altLang="en-US" dirty="0">
                <a:solidFill>
                  <a:srgbClr val="155F90"/>
                </a:solidFill>
              </a:rPr>
              <a:t>ページもご覧ください．</a:t>
            </a:r>
            <a:endParaRPr kumimoji="1" lang="en-US" altLang="ja-JP" dirty="0">
              <a:solidFill>
                <a:srgbClr val="155F90"/>
              </a:solidFill>
            </a:endParaRPr>
          </a:p>
          <a:p>
            <a:pPr>
              <a:lnSpc>
                <a:spcPct val="150000"/>
              </a:lnSpc>
            </a:pPr>
            <a:r>
              <a:rPr kumimoji="1" lang="en-US" altLang="ja-JP" sz="2400" dirty="0"/>
              <a:t>Q3. </a:t>
            </a:r>
            <a:r>
              <a:rPr kumimoji="1" lang="ja-JP" altLang="en-US" sz="2400" dirty="0"/>
              <a:t>フィードバックシートやドキュメントを特定の学生個人に対してアップロードすることはできますか？</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はい．メッセージをご利用ください．</a:t>
            </a:r>
            <a:br>
              <a:rPr kumimoji="1" lang="en-US" altLang="ja-JP" dirty="0">
                <a:solidFill>
                  <a:srgbClr val="155F90"/>
                </a:solidFill>
              </a:rPr>
            </a:br>
            <a:r>
              <a:rPr lang="ja-JP" altLang="en-US" dirty="0">
                <a:solidFill>
                  <a:srgbClr val="155F90"/>
                </a:solidFill>
              </a:rPr>
              <a:t>　</a:t>
            </a:r>
            <a:r>
              <a:rPr kumimoji="1" lang="ja-JP" altLang="en-US" dirty="0">
                <a:solidFill>
                  <a:srgbClr val="155F90"/>
                </a:solidFill>
              </a:rPr>
              <a:t>あわせて</a:t>
            </a:r>
            <a:r>
              <a:rPr kumimoji="1" lang="en-US" altLang="ja-JP" dirty="0">
                <a:solidFill>
                  <a:srgbClr val="155F90"/>
                </a:solidFill>
              </a:rPr>
              <a:t>UTOL</a:t>
            </a:r>
            <a:r>
              <a:rPr kumimoji="1" lang="ja-JP" altLang="en-US" dirty="0">
                <a:solidFill>
                  <a:srgbClr val="155F90"/>
                </a:solidFill>
              </a:rPr>
              <a:t>マニュアル </a:t>
            </a:r>
            <a:r>
              <a:rPr kumimoji="1" lang="en-US" altLang="ja-JP" dirty="0">
                <a:solidFill>
                  <a:srgbClr val="155F90"/>
                </a:solidFill>
              </a:rPr>
              <a:t>49-57</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169050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BB87F-6567-E035-859E-227B9DE1EE95}"/>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6708C37B-FB4F-2613-7ADC-48A53AD3ABF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B035EE97-2C84-35B7-F5F8-DD32258A3D8B}"/>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5" name="タイトル 4">
            <a:extLst>
              <a:ext uri="{FF2B5EF4-FFF2-40B4-BE49-F238E27FC236}">
                <a16:creationId xmlns:a16="http://schemas.microsoft.com/office/drawing/2014/main" id="{4AB22881-DFCD-6E2C-748F-5F6AD5233E34}"/>
              </a:ext>
            </a:extLst>
          </p:cNvPr>
          <p:cNvSpPr>
            <a:spLocks noGrp="1"/>
          </p:cNvSpPr>
          <p:nvPr>
            <p:ph type="title"/>
          </p:nvPr>
        </p:nvSpPr>
        <p:spPr/>
        <p:txBody>
          <a:bodyPr>
            <a:normAutofit/>
          </a:bodyPr>
          <a:lstStyle/>
          <a:p>
            <a:r>
              <a:rPr kumimoji="1" lang="en-US" altLang="ja-JP" dirty="0"/>
              <a:t>UTOL </a:t>
            </a:r>
            <a:r>
              <a:rPr kumimoji="1" lang="ja-JP" altLang="en-US" dirty="0"/>
              <a:t>についてより詳しくは</a:t>
            </a:r>
          </a:p>
        </p:txBody>
      </p:sp>
      <p:sp>
        <p:nvSpPr>
          <p:cNvPr id="6" name="コンテンツ プレースホルダー 5">
            <a:extLst>
              <a:ext uri="{FF2B5EF4-FFF2-40B4-BE49-F238E27FC236}">
                <a16:creationId xmlns:a16="http://schemas.microsoft.com/office/drawing/2014/main" id="{9C19EF40-87C7-E25D-3087-074F52FC8E19}"/>
              </a:ext>
            </a:extLst>
          </p:cNvPr>
          <p:cNvSpPr>
            <a:spLocks noGrp="1"/>
          </p:cNvSpPr>
          <p:nvPr>
            <p:ph idx="1"/>
          </p:nvPr>
        </p:nvSpPr>
        <p:spPr/>
        <p:txBody>
          <a:bodyPr>
            <a:normAutofit/>
          </a:bodyPr>
          <a:lstStyle/>
          <a:p>
            <a:pPr marL="0" indent="0">
              <a:buNone/>
            </a:pPr>
            <a:r>
              <a:rPr lang="en-US" altLang="ja-JP" b="1" dirty="0" err="1"/>
              <a:t>utelecon</a:t>
            </a:r>
            <a:r>
              <a:rPr lang="en-US" altLang="ja-JP" b="1" dirty="0"/>
              <a:t> </a:t>
            </a:r>
            <a:r>
              <a:rPr lang="ja-JP" altLang="en-US" b="1" dirty="0"/>
              <a:t>の </a:t>
            </a:r>
            <a:r>
              <a:rPr lang="en-US" altLang="ja-JP" b="1" dirty="0"/>
              <a:t>UTOL </a:t>
            </a:r>
            <a:r>
              <a:rPr lang="ja-JP" altLang="en-US" b="1" dirty="0"/>
              <a:t>についての記事</a:t>
            </a:r>
            <a:r>
              <a:rPr lang="ja-JP" altLang="en-US" sz="2000" dirty="0"/>
              <a:t>（和英）</a:t>
            </a:r>
            <a:endParaRPr lang="en-US" altLang="ja-JP" sz="2000" dirty="0"/>
          </a:p>
          <a:p>
            <a:r>
              <a:rPr kumimoji="1" lang="ja-JP" altLang="en-US" dirty="0"/>
              <a:t>教員向け</a:t>
            </a:r>
            <a:br>
              <a:rPr lang="en-US" altLang="ja-JP" dirty="0"/>
            </a:br>
            <a:r>
              <a:rPr kumimoji="1" lang="en-US" altLang="ja-JP" sz="2000" dirty="0">
                <a:hlinkClick r:id="rId2"/>
              </a:rPr>
              <a:t>https://utelecon.adm.u-tokyo.ac.jp/utol/lecturers/</a:t>
            </a:r>
            <a:endParaRPr kumimoji="1" lang="en-US" altLang="ja-JP" sz="2000" dirty="0"/>
          </a:p>
          <a:p>
            <a:r>
              <a:rPr kumimoji="1" lang="ja-JP" altLang="en-US" dirty="0"/>
              <a:t>学生向け</a:t>
            </a:r>
            <a:br>
              <a:rPr kumimoji="1" lang="en-US" altLang="ja-JP" dirty="0"/>
            </a:br>
            <a:r>
              <a:rPr kumimoji="1" lang="en-US" altLang="ja-JP" sz="2000" dirty="0">
                <a:hlinkClick r:id="rId3"/>
              </a:rPr>
              <a:t>https://utelecon.adm.u-tokyo.ac.jp/utol/students/</a:t>
            </a:r>
            <a:endParaRPr kumimoji="1" lang="en-US" altLang="ja-JP" sz="2400" dirty="0"/>
          </a:p>
          <a:p>
            <a:endParaRPr kumimoji="1" lang="en-US" altLang="ja-JP" sz="1400" dirty="0"/>
          </a:p>
          <a:p>
            <a:pPr marL="0" indent="0">
              <a:buNone/>
            </a:pPr>
            <a:r>
              <a:rPr lang="en-US" altLang="ja-JP" b="1" dirty="0" err="1"/>
              <a:t>UTokyo</a:t>
            </a:r>
            <a:r>
              <a:rPr lang="en-US" altLang="ja-JP" b="1" dirty="0"/>
              <a:t> Portal </a:t>
            </a:r>
            <a:r>
              <a:rPr lang="ja-JP" altLang="en-US" b="1" dirty="0"/>
              <a:t>の </a:t>
            </a:r>
            <a:r>
              <a:rPr lang="en-US" altLang="ja-JP" b="1" dirty="0"/>
              <a:t>UTOL </a:t>
            </a:r>
            <a:r>
              <a:rPr lang="ja-JP" altLang="en-US" b="1" dirty="0"/>
              <a:t>についての記事</a:t>
            </a:r>
            <a:r>
              <a:rPr lang="ja-JP" altLang="en-US" sz="2000" dirty="0"/>
              <a:t>（日本語のみ）</a:t>
            </a:r>
            <a:endParaRPr lang="en-US" altLang="ja-JP" sz="2000" dirty="0"/>
          </a:p>
          <a:p>
            <a:r>
              <a:rPr lang="ja-JP" altLang="en-US" dirty="0"/>
              <a:t>職員向け</a:t>
            </a:r>
            <a:br>
              <a:rPr lang="en-US" altLang="ja-JP" dirty="0"/>
            </a:br>
            <a:r>
              <a:rPr lang="en-US" altLang="ja-JP" sz="2000" dirty="0">
                <a:hlinkClick r:id="rId4"/>
              </a:rPr>
              <a:t>https://univtokyo.sharepoint.com/sites/utokyoportal/wiki/d/UTOL.aspx</a:t>
            </a:r>
            <a:endParaRPr lang="en-US" altLang="ja-JP" sz="2400" dirty="0"/>
          </a:p>
          <a:p>
            <a:pPr marL="0" indent="0">
              <a:buNone/>
            </a:pPr>
            <a:endParaRPr lang="en-US" altLang="ja-JP" sz="1400" dirty="0"/>
          </a:p>
          <a:p>
            <a:pPr marL="0" indent="0">
              <a:buNone/>
            </a:pPr>
            <a:r>
              <a:rPr lang="ja-JP" altLang="en-US" b="1" dirty="0"/>
              <a:t>参考資料</a:t>
            </a:r>
            <a:r>
              <a:rPr lang="ja-JP" altLang="en-US" sz="2000" b="1" dirty="0"/>
              <a:t>（</a:t>
            </a:r>
            <a:r>
              <a:rPr lang="en-US" altLang="ja-JP" sz="2000" b="1" dirty="0">
                <a:hlinkClick r:id="rId5"/>
              </a:rPr>
              <a:t>2024</a:t>
            </a:r>
            <a:r>
              <a:rPr lang="ja-JP" altLang="en-US" sz="2000" b="1" dirty="0">
                <a:hlinkClick r:id="rId5"/>
              </a:rPr>
              <a:t>年</a:t>
            </a:r>
            <a:r>
              <a:rPr lang="en-US" altLang="ja-JP" sz="2000" b="1" dirty="0">
                <a:hlinkClick r:id="rId5"/>
              </a:rPr>
              <a:t>3</a:t>
            </a:r>
            <a:r>
              <a:rPr lang="ja-JP" altLang="en-US" sz="2000" b="1" dirty="0">
                <a:hlinkClick r:id="rId5"/>
              </a:rPr>
              <a:t>月実施の説明会</a:t>
            </a:r>
            <a:r>
              <a:rPr lang="ja-JP" altLang="en-US" sz="2000" b="1" dirty="0"/>
              <a:t>資料およびその抜粋英語訳版）</a:t>
            </a:r>
            <a:endParaRPr kumimoji="1" lang="ja-JP" altLang="en-US" b="1" dirty="0">
              <a:solidFill>
                <a:srgbClr val="FF0000"/>
              </a:solidFill>
            </a:endParaRPr>
          </a:p>
        </p:txBody>
      </p:sp>
      <p:sp>
        <p:nvSpPr>
          <p:cNvPr id="7" name="テキスト ボックス 6">
            <a:extLst>
              <a:ext uri="{FF2B5EF4-FFF2-40B4-BE49-F238E27FC236}">
                <a16:creationId xmlns:a16="http://schemas.microsoft.com/office/drawing/2014/main" id="{3249B5F4-5FBD-6A72-EB3D-91F752A62CE6}"/>
              </a:ext>
            </a:extLst>
          </p:cNvPr>
          <p:cNvSpPr txBox="1"/>
          <p:nvPr/>
        </p:nvSpPr>
        <p:spPr>
          <a:xfrm>
            <a:off x="7112319" y="5596325"/>
            <a:ext cx="3175869" cy="261610"/>
          </a:xfrm>
          <a:prstGeom prst="rect">
            <a:avLst/>
          </a:prstGeom>
          <a:noFill/>
        </p:spPr>
        <p:txBody>
          <a:bodyPr wrap="none" rtlCol="0">
            <a:spAutoFit/>
          </a:bodyPr>
          <a:lstStyle/>
          <a:p>
            <a:r>
              <a:rPr kumimoji="1" lang="ja-JP" altLang="en-US" sz="1100" dirty="0"/>
              <a:t>（</a:t>
            </a:r>
            <a:r>
              <a:rPr kumimoji="1" lang="ja-JP" altLang="en-US" sz="1100" dirty="0">
                <a:hlinkClick r:id="rId6"/>
              </a:rPr>
              <a:t>今回の説明会資料</a:t>
            </a:r>
            <a:r>
              <a:rPr kumimoji="1" lang="ja-JP" altLang="en-US" sz="1100" dirty="0"/>
              <a:t>の </a:t>
            </a:r>
            <a:r>
              <a:rPr kumimoji="1" lang="en-US" altLang="ja-JP" sz="1100" dirty="0"/>
              <a:t>Appendix </a:t>
            </a:r>
            <a:r>
              <a:rPr kumimoji="1" lang="ja-JP" altLang="en-US" sz="1100" dirty="0"/>
              <a:t>として掲載）</a:t>
            </a:r>
          </a:p>
        </p:txBody>
      </p:sp>
    </p:spTree>
    <p:extLst>
      <p:ext uri="{BB962C8B-B14F-4D97-AF65-F5344CB8AC3E}">
        <p14:creationId xmlns:p14="http://schemas.microsoft.com/office/powerpoint/2010/main" val="141919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7" name="四角形: 角を丸くする 6">
            <a:extLst>
              <a:ext uri="{FF2B5EF4-FFF2-40B4-BE49-F238E27FC236}">
                <a16:creationId xmlns:a16="http://schemas.microsoft.com/office/drawing/2014/main" id="{A6AE77FE-9ECF-6D26-990E-006329B609E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458872-E9C0-4570-48BA-D3C7483BA99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FE2D4152-9819-EEE1-5A51-AC6109A6410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12667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kumimoji="1" lang="ja-JP" altLang="en-US" dirty="0"/>
              <a:t>東京大学では，</a:t>
            </a:r>
            <a:r>
              <a:rPr kumimoji="1" lang="en-US" altLang="ja-JP" dirty="0"/>
              <a:t>2020</a:t>
            </a:r>
            <a:r>
              <a:rPr kumimoji="1" lang="ja-JP" altLang="en-US" dirty="0"/>
              <a:t>年の完全オンライン化以降，授業での</a:t>
            </a:r>
            <a:br>
              <a:rPr kumimoji="1" lang="en-US" altLang="ja-JP" dirty="0"/>
            </a:br>
            <a:r>
              <a:rPr kumimoji="1" lang="ja-JP" altLang="en-US" dirty="0"/>
              <a:t>情報システムやコミュニケーションツールの利用が急増</a:t>
            </a:r>
            <a:endParaRPr lang="en-US" altLang="ja-JP" dirty="0"/>
          </a:p>
          <a:p>
            <a:pPr lvl="1">
              <a:lnSpc>
                <a:spcPct val="100000"/>
              </a:lnSpc>
            </a:pPr>
            <a:r>
              <a:rPr kumimoji="1" lang="ja-JP" altLang="en-US" dirty="0"/>
              <a:t>その後，対面授業への回帰がかなり進んでいるが，情報システムやコミュニケーションツールの活用は</a:t>
            </a:r>
            <a:r>
              <a:rPr kumimoji="1" lang="en-US" altLang="ja-JP" dirty="0"/>
              <a:t>2019</a:t>
            </a:r>
            <a:r>
              <a:rPr kumimoji="1" lang="ja-JP" altLang="en-US" dirty="0"/>
              <a:t>年以前と比べて大幅に増加</a:t>
            </a:r>
            <a:endParaRPr kumimoji="1" lang="en-US" altLang="ja-JP" dirty="0"/>
          </a:p>
          <a:p>
            <a:pPr marL="457200" lvl="1" indent="0">
              <a:lnSpc>
                <a:spcPct val="100000"/>
              </a:lnSpc>
              <a:buNone/>
            </a:pPr>
            <a:endParaRPr kumimoji="1" lang="en-US" altLang="ja-JP" dirty="0"/>
          </a:p>
          <a:p>
            <a:pPr>
              <a:lnSpc>
                <a:spcPct val="100000"/>
              </a:lnSpc>
            </a:pPr>
            <a:r>
              <a:rPr kumimoji="1" lang="ja-JP" altLang="en-US" dirty="0"/>
              <a:t>教室での</a:t>
            </a:r>
            <a:r>
              <a:rPr lang="ja-JP" altLang="en-US" dirty="0"/>
              <a:t>情報</a:t>
            </a:r>
            <a:r>
              <a:rPr kumimoji="1" lang="ja-JP" altLang="en-US" dirty="0"/>
              <a:t>システム利用のための環境整備も進んだ</a:t>
            </a:r>
            <a:endParaRPr lang="en-US" altLang="ja-JP" dirty="0"/>
          </a:p>
          <a:p>
            <a:pPr lvl="1">
              <a:lnSpc>
                <a:spcPct val="100000"/>
              </a:lnSpc>
            </a:pPr>
            <a:r>
              <a:rPr kumimoji="1" lang="en-US" altLang="ja-JP" dirty="0"/>
              <a:t>Wi-Fi</a:t>
            </a:r>
            <a:r>
              <a:rPr kumimoji="1" lang="ja-JP" altLang="en-US" dirty="0"/>
              <a:t>が教室に整備され，学生は自分のノート</a:t>
            </a:r>
            <a:r>
              <a:rPr kumimoji="1" lang="en-US" altLang="ja-JP" dirty="0"/>
              <a:t>PC</a:t>
            </a:r>
            <a:r>
              <a:rPr kumimoji="1" lang="ja-JP" altLang="en-US" dirty="0"/>
              <a:t>やデバイスを授業に持ち込むようになっている</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59A3CA38-1CB9-C203-4DE6-C0F2457FB518}"/>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対面授業でもオンライン授業でも，情報システムを有効に活用していきましょう！</a:t>
            </a:r>
            <a:endParaRPr lang="en-US" altLang="ja-JP" sz="2000" b="1" dirty="0"/>
          </a:p>
        </p:txBody>
      </p:sp>
    </p:spTree>
    <p:extLst>
      <p:ext uri="{BB962C8B-B14F-4D97-AF65-F5344CB8AC3E}">
        <p14:creationId xmlns:p14="http://schemas.microsoft.com/office/powerpoint/2010/main" val="1383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5A5F226-0A09-6781-2A5D-BC255A9D9FB9}"/>
              </a:ext>
            </a:extLst>
          </p:cNvPr>
          <p:cNvSpPr/>
          <p:nvPr/>
        </p:nvSpPr>
        <p:spPr>
          <a:xfrm>
            <a:off x="1119116" y="2873829"/>
            <a:ext cx="10234684" cy="330860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4F3E98-1F4E-8B31-C1AB-29C36D47089E}"/>
              </a:ext>
            </a:extLst>
          </p:cNvPr>
          <p:cNvSpPr txBox="1"/>
          <p:nvPr/>
        </p:nvSpPr>
        <p:spPr>
          <a:xfrm>
            <a:off x="9499124" y="5240030"/>
            <a:ext cx="1073755" cy="523220"/>
          </a:xfrm>
          <a:prstGeom prst="rect">
            <a:avLst/>
          </a:prstGeom>
          <a:noFill/>
        </p:spPr>
        <p:txBody>
          <a:bodyPr wrap="none" rtlCol="0">
            <a:spAutoFit/>
          </a:bodyPr>
          <a:lstStyle/>
          <a:p>
            <a:r>
              <a:rPr kumimoji="1" lang="en-US" altLang="ja-JP" sz="2800" b="1">
                <a:solidFill>
                  <a:schemeClr val="accent6"/>
                </a:solidFill>
              </a:rPr>
              <a:t>Part II</a:t>
            </a:r>
            <a:endParaRPr kumimoji="1" lang="ja-JP" altLang="en-US" sz="2800" b="1">
              <a:solidFill>
                <a:schemeClr val="accent6"/>
              </a:solidFill>
            </a:endParaRPr>
          </a:p>
        </p:txBody>
      </p:sp>
      <p:sp>
        <p:nvSpPr>
          <p:cNvPr id="9" name="四角形: 角を丸くする 8">
            <a:extLst>
              <a:ext uri="{FF2B5EF4-FFF2-40B4-BE49-F238E27FC236}">
                <a16:creationId xmlns:a16="http://schemas.microsoft.com/office/drawing/2014/main" id="{781D4D54-6ED9-52F6-26F3-26FA7DE89775}"/>
              </a:ext>
            </a:extLst>
          </p:cNvPr>
          <p:cNvSpPr/>
          <p:nvPr/>
        </p:nvSpPr>
        <p:spPr>
          <a:xfrm>
            <a:off x="1273800" y="5177642"/>
            <a:ext cx="7494864" cy="854668"/>
          </a:xfrm>
          <a:prstGeom prst="roundRect">
            <a:avLst/>
          </a:prstGeom>
          <a:no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B208D7-767E-B4D9-1205-BF09400DA1F6}"/>
              </a:ext>
            </a:extLst>
          </p:cNvPr>
          <p:cNvCxnSpPr/>
          <p:nvPr/>
        </p:nvCxnSpPr>
        <p:spPr>
          <a:xfrm>
            <a:off x="8768664" y="5509260"/>
            <a:ext cx="771576" cy="0"/>
          </a:xfrm>
          <a:prstGeom prst="straightConnector1">
            <a:avLst/>
          </a:prstGeom>
          <a:ln w="28575">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本パートでは</a:t>
            </a:r>
            <a:r>
              <a:rPr kumimoji="1" lang="en-US" altLang="ja-JP" sz="3600" b="1" dirty="0">
                <a:solidFill>
                  <a:srgbClr val="155F90"/>
                </a:solidFill>
              </a:rPr>
              <a:t>UTAS</a:t>
            </a:r>
            <a:r>
              <a:rPr kumimoji="1" lang="ja-JP" altLang="en-US" sz="3600" b="1" dirty="0">
                <a:solidFill>
                  <a:srgbClr val="155F90"/>
                </a:solidFill>
              </a:rPr>
              <a:t>と</a:t>
            </a:r>
            <a:r>
              <a:rPr kumimoji="1" lang="en-US" altLang="ja-JP" sz="3600" b="1" dirty="0">
                <a:solidFill>
                  <a:srgbClr val="155F90"/>
                </a:solidFill>
              </a:rPr>
              <a:t>UTOL</a:t>
            </a:r>
            <a:r>
              <a:rPr kumimoji="1" lang="ja-JP" altLang="en-US" sz="3600" b="1" dirty="0">
                <a:solidFill>
                  <a:srgbClr val="155F90"/>
                </a:solidFill>
              </a:rPr>
              <a:t>を紹介します</a:t>
            </a:r>
            <a:endParaRPr kumimoji="1" lang="en-US" altLang="ja-JP" sz="3600" b="1" dirty="0">
              <a:solidFill>
                <a:srgbClr val="155F90"/>
              </a:solidFill>
            </a:endParaRPr>
          </a:p>
          <a:p>
            <a:pPr marL="0" indent="0">
              <a:lnSpc>
                <a:spcPct val="100000"/>
              </a:lnSpc>
              <a:buNone/>
            </a:pPr>
            <a:r>
              <a:rPr kumimoji="1" lang="ja-JP" altLang="en-US" dirty="0"/>
              <a:t>東京大学で授業を始める前に，次の３つのシステムに慣れておくことをおすすめします</a:t>
            </a:r>
          </a:p>
          <a:p>
            <a:pPr lvl="1">
              <a:lnSpc>
                <a:spcPct val="100000"/>
              </a:lnSpc>
            </a:pPr>
            <a:r>
              <a:rPr kumimoji="1" lang="en-US" altLang="ja-JP" b="1" dirty="0"/>
              <a:t>UTAS</a:t>
            </a:r>
            <a:r>
              <a:rPr kumimoji="1" lang="ja-JP" altLang="en-US" dirty="0"/>
              <a:t>（</a:t>
            </a:r>
            <a:r>
              <a:rPr kumimoji="1" lang="en-US" altLang="ja-JP" b="1" dirty="0" err="1">
                <a:solidFill>
                  <a:schemeClr val="accent6"/>
                </a:solidFill>
              </a:rPr>
              <a:t>UT</a:t>
            </a:r>
            <a:r>
              <a:rPr kumimoji="1" lang="en-US" altLang="ja-JP" dirty="0" err="1"/>
              <a:t>okyo</a:t>
            </a:r>
            <a:r>
              <a:rPr kumimoji="1" lang="en-US" altLang="ja-JP" dirty="0"/>
              <a:t> </a:t>
            </a:r>
            <a:r>
              <a:rPr kumimoji="1" lang="en-US" altLang="ja-JP" b="1" dirty="0">
                <a:solidFill>
                  <a:schemeClr val="accent6"/>
                </a:solidFill>
              </a:rPr>
              <a:t>A</a:t>
            </a:r>
            <a:r>
              <a:rPr kumimoji="1" lang="en-US" altLang="ja-JP" dirty="0"/>
              <a:t>cademic Affairs </a:t>
            </a:r>
            <a:r>
              <a:rPr kumimoji="1" lang="en-US" altLang="ja-JP" b="1" dirty="0">
                <a:solidFill>
                  <a:schemeClr val="accent6"/>
                </a:solidFill>
              </a:rPr>
              <a:t>S</a:t>
            </a:r>
            <a:r>
              <a:rPr kumimoji="1" lang="en-US" altLang="ja-JP" dirty="0"/>
              <a:t>ystem</a:t>
            </a:r>
            <a:r>
              <a:rPr kumimoji="1" lang="ja-JP" altLang="en-US" dirty="0"/>
              <a:t>）</a:t>
            </a:r>
            <a:r>
              <a:rPr kumimoji="1" lang="en-US" altLang="ja-JP" sz="2000" dirty="0"/>
              <a:t>… </a:t>
            </a:r>
            <a:r>
              <a:rPr kumimoji="1" lang="ja-JP" altLang="en-US" sz="2000" dirty="0"/>
              <a:t>学務システム</a:t>
            </a:r>
            <a:endParaRPr kumimoji="1" lang="en-US" altLang="ja-JP" sz="2000" dirty="0"/>
          </a:p>
          <a:p>
            <a:pPr lvl="2">
              <a:lnSpc>
                <a:spcPct val="100000"/>
              </a:lnSpc>
            </a:pPr>
            <a:r>
              <a:rPr lang="ja-JP" altLang="en-US" dirty="0"/>
              <a:t>シラバスの登録や成績の報告に利用</a:t>
            </a:r>
            <a:endParaRPr lang="en-US" altLang="ja-JP" dirty="0"/>
          </a:p>
          <a:p>
            <a:pPr lvl="2">
              <a:lnSpc>
                <a:spcPct val="100000"/>
              </a:lnSpc>
            </a:pPr>
            <a:r>
              <a:rPr lang="ja-JP" altLang="en-US" dirty="0"/>
              <a:t>大学として公式に記録すべきこれらの情報を取り扱う</a:t>
            </a:r>
            <a:endParaRPr lang="en-US" altLang="ja-JP" dirty="0"/>
          </a:p>
          <a:p>
            <a:pPr lvl="1">
              <a:lnSpc>
                <a:spcPct val="100000"/>
              </a:lnSpc>
            </a:pPr>
            <a:r>
              <a:rPr kumimoji="1" lang="en-US" altLang="ja-JP" b="1" dirty="0"/>
              <a:t>UTOL</a:t>
            </a:r>
            <a:r>
              <a:rPr lang="ja-JP" altLang="en-US" dirty="0"/>
              <a:t>（</a:t>
            </a:r>
            <a:r>
              <a:rPr kumimoji="1" lang="en-US" altLang="ja-JP" b="1" dirty="0" err="1">
                <a:solidFill>
                  <a:schemeClr val="accent6"/>
                </a:solidFill>
              </a:rPr>
              <a:t>UTo</a:t>
            </a:r>
            <a:r>
              <a:rPr kumimoji="1" lang="en-US" altLang="ja-JP" dirty="0" err="1"/>
              <a:t>kyo</a:t>
            </a:r>
            <a:r>
              <a:rPr kumimoji="1" lang="en-US" altLang="ja-JP" dirty="0"/>
              <a:t> </a:t>
            </a:r>
            <a:r>
              <a:rPr kumimoji="1" lang="en-US" altLang="ja-JP" b="1" dirty="0">
                <a:solidFill>
                  <a:schemeClr val="accent6"/>
                </a:solidFill>
              </a:rPr>
              <a:t>L</a:t>
            </a:r>
            <a:r>
              <a:rPr kumimoji="1" lang="en-US" altLang="ja-JP" dirty="0"/>
              <a:t>MS</a:t>
            </a:r>
            <a:r>
              <a:rPr kumimoji="1" lang="ja-JP" altLang="en-US" dirty="0"/>
              <a:t>）</a:t>
            </a:r>
            <a:r>
              <a:rPr kumimoji="1" lang="en-US" altLang="ja-JP" sz="2000" dirty="0"/>
              <a:t>… </a:t>
            </a:r>
            <a:r>
              <a:rPr kumimoji="1" lang="ja-JP" altLang="en-US" sz="2000" dirty="0"/>
              <a:t>学習管理システム</a:t>
            </a:r>
            <a:endParaRPr kumimoji="1" lang="en-US" altLang="ja-JP" sz="2000" dirty="0"/>
          </a:p>
          <a:p>
            <a:pPr lvl="2">
              <a:lnSpc>
                <a:spcPct val="100000"/>
              </a:lnSpc>
            </a:pPr>
            <a:r>
              <a:rPr lang="ja-JP" altLang="en-US" dirty="0"/>
              <a:t>お知らせの掲出，資料の配付，出欠の記録，課題の受付に利用</a:t>
            </a:r>
            <a:endParaRPr kumimoji="1" lang="en-US" altLang="ja-JP" dirty="0"/>
          </a:p>
          <a:p>
            <a:pPr lvl="2">
              <a:lnSpc>
                <a:spcPct val="100000"/>
              </a:lnSpc>
            </a:pPr>
            <a:r>
              <a:rPr lang="ja-JP" altLang="en-US" dirty="0"/>
              <a:t>授業期間中の教員と学生の情報交換を支援する</a:t>
            </a:r>
            <a:endParaRPr lang="en-US" altLang="ja-JP" dirty="0"/>
          </a:p>
          <a:p>
            <a:pPr lvl="1">
              <a:lnSpc>
                <a:spcPct val="100000"/>
              </a:lnSpc>
            </a:pPr>
            <a:r>
              <a:rPr lang="en-US" altLang="ja-JP" b="1" dirty="0"/>
              <a:t>Zoom  </a:t>
            </a:r>
            <a:r>
              <a:rPr lang="en-US" altLang="ja-JP" sz="2000" b="1" dirty="0"/>
              <a:t>…</a:t>
            </a:r>
            <a:r>
              <a:rPr lang="ja-JP" altLang="en-US" sz="2000" dirty="0"/>
              <a:t>オンライン会議ツール</a:t>
            </a:r>
            <a:endParaRPr lang="en-US" altLang="ja-JP" sz="2000" dirty="0"/>
          </a:p>
          <a:p>
            <a:pPr lvl="2">
              <a:lnSpc>
                <a:spcPct val="100000"/>
              </a:lnSpc>
            </a:pPr>
            <a:r>
              <a:rPr kumimoji="1" lang="ja-JP" altLang="en-US" dirty="0"/>
              <a:t>東京大学で最も広く利用されているオンライン会議ツール</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386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より詳しい内容は　　　　　　で確認できます</a:t>
            </a:r>
            <a:endParaRPr kumimoji="1" lang="en-US" altLang="ja-JP" sz="3600" b="1" dirty="0">
              <a:solidFill>
                <a:srgbClr val="155F9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FCCA76BC-781C-9082-9589-F25FF81BCE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2624" y="1187779"/>
            <a:ext cx="2608580" cy="631866"/>
          </a:xfrm>
          <a:prstGeom prst="rect">
            <a:avLst/>
          </a:prstGeom>
        </p:spPr>
      </p:pic>
      <p:pic>
        <p:nvPicPr>
          <p:cNvPr id="13" name="図 12">
            <a:extLst>
              <a:ext uri="{FF2B5EF4-FFF2-40B4-BE49-F238E27FC236}">
                <a16:creationId xmlns:a16="http://schemas.microsoft.com/office/drawing/2014/main" id="{3D1462BC-D6BB-9788-C6E2-8B67CAABA4E8}"/>
              </a:ext>
            </a:extLst>
          </p:cNvPr>
          <p:cNvPicPr>
            <a:picLocks noChangeAspect="1"/>
          </p:cNvPicPr>
          <p:nvPr/>
        </p:nvPicPr>
        <p:blipFill>
          <a:blip r:embed="rId3"/>
          <a:stretch>
            <a:fillRect/>
          </a:stretch>
        </p:blipFill>
        <p:spPr>
          <a:xfrm>
            <a:off x="1273800" y="2071424"/>
            <a:ext cx="7003926" cy="4117078"/>
          </a:xfrm>
          <a:prstGeom prst="rect">
            <a:avLst/>
          </a:prstGeom>
        </p:spPr>
      </p:pic>
      <p:sp>
        <p:nvSpPr>
          <p:cNvPr id="15" name="正方形/長方形 14">
            <a:extLst>
              <a:ext uri="{FF2B5EF4-FFF2-40B4-BE49-F238E27FC236}">
                <a16:creationId xmlns:a16="http://schemas.microsoft.com/office/drawing/2014/main" id="{F60FB33E-0DE8-F08E-424D-FDE571D89E52}"/>
              </a:ext>
            </a:extLst>
          </p:cNvPr>
          <p:cNvSpPr/>
          <p:nvPr/>
        </p:nvSpPr>
        <p:spPr>
          <a:xfrm>
            <a:off x="2579573" y="312420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C693F-1A8B-7613-6B41-DD2BB5AB6CFA}"/>
              </a:ext>
            </a:extLst>
          </p:cNvPr>
          <p:cNvSpPr/>
          <p:nvPr/>
        </p:nvSpPr>
        <p:spPr>
          <a:xfrm>
            <a:off x="2579573" y="342138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5BE4E0-456B-D1C4-F4CC-CF7A4F38E952}"/>
              </a:ext>
            </a:extLst>
          </p:cNvPr>
          <p:cNvSpPr/>
          <p:nvPr/>
        </p:nvSpPr>
        <p:spPr>
          <a:xfrm>
            <a:off x="2579573" y="3992880"/>
            <a:ext cx="1615440"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255D19C-9C71-40BF-7CB1-2DF5CA96D0F5}"/>
              </a:ext>
            </a:extLst>
          </p:cNvPr>
          <p:cNvSpPr/>
          <p:nvPr/>
        </p:nvSpPr>
        <p:spPr>
          <a:xfrm>
            <a:off x="7228176" y="2559116"/>
            <a:ext cx="763888"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2E7A2C1-5195-705C-D068-FE12F47FC9DA}"/>
              </a:ext>
            </a:extLst>
          </p:cNvPr>
          <p:cNvSpPr/>
          <p:nvPr/>
        </p:nvSpPr>
        <p:spPr>
          <a:xfrm>
            <a:off x="7381486" y="5471645"/>
            <a:ext cx="763888" cy="7234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授業の流れ</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lnSpcReduction="10000"/>
          </a:bodyPr>
          <a:lstStyle/>
          <a:p>
            <a:pPr>
              <a:lnSpc>
                <a:spcPct val="110000"/>
              </a:lnSpc>
            </a:pPr>
            <a:r>
              <a:rPr lang="ja-JP" altLang="en-US" dirty="0"/>
              <a:t>授業開始前</a:t>
            </a:r>
            <a:endParaRPr lang="en-US" altLang="ja-JP" dirty="0"/>
          </a:p>
          <a:p>
            <a:pPr lvl="1">
              <a:lnSpc>
                <a:spcPct val="110000"/>
              </a:lnSpc>
            </a:pPr>
            <a:r>
              <a:rPr lang="ja-JP" altLang="en-US" dirty="0"/>
              <a:t>シラバスの登録</a:t>
            </a:r>
            <a:endParaRPr lang="en-US" altLang="ja-JP" dirty="0">
              <a:solidFill>
                <a:srgbClr val="FF9900"/>
              </a:solidFill>
            </a:endParaRPr>
          </a:p>
          <a:p>
            <a:pPr>
              <a:lnSpc>
                <a:spcPct val="110000"/>
              </a:lnSpc>
            </a:pPr>
            <a:r>
              <a:rPr lang="ja-JP" altLang="en-US" dirty="0"/>
              <a:t>授業期間中</a:t>
            </a:r>
            <a:endParaRPr lang="en-US" altLang="ja-JP" dirty="0"/>
          </a:p>
          <a:p>
            <a:pPr lvl="1">
              <a:lnSpc>
                <a:spcPct val="110000"/>
              </a:lnSpc>
            </a:pPr>
            <a:r>
              <a:rPr lang="ja-JP" altLang="en-US" dirty="0"/>
              <a:t>授業時間外の学生とのコミュニケーション</a:t>
            </a:r>
            <a:endParaRPr lang="en-US" altLang="ja-JP" dirty="0"/>
          </a:p>
          <a:p>
            <a:pPr lvl="1">
              <a:lnSpc>
                <a:spcPct val="110000"/>
              </a:lnSpc>
            </a:pPr>
            <a:r>
              <a:rPr lang="ja-JP" altLang="en-US" dirty="0"/>
              <a:t>オンライン会議の設定と会議情報の学生への周知</a:t>
            </a:r>
            <a:endParaRPr lang="en-US" altLang="ja-JP" dirty="0">
              <a:solidFill>
                <a:srgbClr val="3366FF"/>
              </a:solidFill>
            </a:endParaRPr>
          </a:p>
          <a:p>
            <a:pPr lvl="1">
              <a:lnSpc>
                <a:spcPct val="110000"/>
              </a:lnSpc>
            </a:pPr>
            <a:r>
              <a:rPr lang="ja-JP" altLang="en-US" dirty="0"/>
              <a:t>資料の配付</a:t>
            </a:r>
            <a:endParaRPr lang="en-US" altLang="ja-JP" dirty="0"/>
          </a:p>
          <a:p>
            <a:pPr lvl="1">
              <a:lnSpc>
                <a:spcPct val="110000"/>
              </a:lnSpc>
            </a:pPr>
            <a:r>
              <a:rPr lang="ja-JP" altLang="en-US" dirty="0"/>
              <a:t>出欠の確認</a:t>
            </a:r>
            <a:endParaRPr lang="en-US" altLang="ja-JP" dirty="0">
              <a:solidFill>
                <a:schemeClr val="accent6"/>
              </a:solidFill>
            </a:endParaRPr>
          </a:p>
          <a:p>
            <a:pPr lvl="1">
              <a:lnSpc>
                <a:spcPct val="110000"/>
              </a:lnSpc>
            </a:pPr>
            <a:r>
              <a:rPr lang="ja-JP" altLang="en-US" dirty="0"/>
              <a:t>課題の設定，提出受付と評価</a:t>
            </a:r>
            <a:r>
              <a:rPr lang="en-US" altLang="ja-JP" dirty="0"/>
              <a:t>	</a:t>
            </a:r>
            <a:endParaRPr lang="en-US" altLang="ja-JP" dirty="0">
              <a:solidFill>
                <a:schemeClr val="accent6"/>
              </a:solidFill>
            </a:endParaRPr>
          </a:p>
          <a:p>
            <a:pPr lvl="1">
              <a:lnSpc>
                <a:spcPct val="110000"/>
              </a:lnSpc>
            </a:pPr>
            <a:r>
              <a:rPr lang="ja-JP" altLang="en-US" dirty="0"/>
              <a:t>オンラインテスト</a:t>
            </a:r>
            <a:endParaRPr lang="en-US" altLang="ja-JP" dirty="0">
              <a:solidFill>
                <a:schemeClr val="accent6"/>
              </a:solidFill>
            </a:endParaRPr>
          </a:p>
          <a:p>
            <a:pPr lvl="1">
              <a:lnSpc>
                <a:spcPct val="110000"/>
              </a:lnSpc>
            </a:pPr>
            <a:r>
              <a:rPr lang="ja-JP" altLang="en-US" dirty="0"/>
              <a:t>休講と補講の設定と学生への周知</a:t>
            </a:r>
            <a:endParaRPr lang="en-US" altLang="ja-JP" dirty="0"/>
          </a:p>
          <a:p>
            <a:pPr>
              <a:lnSpc>
                <a:spcPct val="110000"/>
              </a:lnSpc>
            </a:pPr>
            <a:r>
              <a:rPr lang="ja-JP" altLang="en-US" dirty="0"/>
              <a:t>授業期間後</a:t>
            </a:r>
            <a:endParaRPr lang="en-US" altLang="ja-JP" dirty="0"/>
          </a:p>
          <a:p>
            <a:pPr lvl="1">
              <a:lnSpc>
                <a:spcPct val="110000"/>
              </a:lnSpc>
            </a:pPr>
            <a:r>
              <a:rPr lang="ja-JP" altLang="en-US" dirty="0"/>
              <a:t>成績の報告</a:t>
            </a:r>
            <a:endParaRPr kumimoji="1" lang="ja-JP" altLang="en-US" dirty="0">
              <a:solidFill>
                <a:srgbClr val="FF99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8" name="フリーフォーム: 図形 7">
            <a:extLst>
              <a:ext uri="{FF2B5EF4-FFF2-40B4-BE49-F238E27FC236}">
                <a16:creationId xmlns:a16="http://schemas.microsoft.com/office/drawing/2014/main" id="{7C37D0BF-DBDF-7E51-D514-486A9A83F486}"/>
              </a:ext>
            </a:extLst>
          </p:cNvPr>
          <p:cNvSpPr/>
          <p:nvPr/>
        </p:nvSpPr>
        <p:spPr>
          <a:xfrm>
            <a:off x="9918700" y="1679740"/>
            <a:ext cx="1104900" cy="4635500"/>
          </a:xfrm>
          <a:custGeom>
            <a:avLst/>
            <a:gdLst>
              <a:gd name="connsiteX0" fmla="*/ 0 w 1104900"/>
              <a:gd name="connsiteY0" fmla="*/ 0 h 4635500"/>
              <a:gd name="connsiteX1" fmla="*/ 0 w 1104900"/>
              <a:gd name="connsiteY1" fmla="*/ 4635500 h 4635500"/>
              <a:gd name="connsiteX2" fmla="*/ 1104900 w 1104900"/>
              <a:gd name="connsiteY2" fmla="*/ 4635500 h 4635500"/>
              <a:gd name="connsiteX3" fmla="*/ 1104900 w 1104900"/>
              <a:gd name="connsiteY3" fmla="*/ 1714500 h 4635500"/>
              <a:gd name="connsiteX4" fmla="*/ 546100 w 1104900"/>
              <a:gd name="connsiteY4" fmla="*/ 1714500 h 4635500"/>
              <a:gd name="connsiteX5" fmla="*/ 546100 w 1104900"/>
              <a:gd name="connsiteY5" fmla="*/ 1320800 h 4635500"/>
              <a:gd name="connsiteX6" fmla="*/ 1104900 w 1104900"/>
              <a:gd name="connsiteY6" fmla="*/ 1320800 h 4635500"/>
              <a:gd name="connsiteX7" fmla="*/ 1104900 w 1104900"/>
              <a:gd name="connsiteY7" fmla="*/ 0 h 4635500"/>
              <a:gd name="connsiteX8" fmla="*/ 0 w 1104900"/>
              <a:gd name="connsiteY8"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4635500">
                <a:moveTo>
                  <a:pt x="0" y="0"/>
                </a:moveTo>
                <a:lnTo>
                  <a:pt x="0" y="4635500"/>
                </a:lnTo>
                <a:lnTo>
                  <a:pt x="1104900" y="4635500"/>
                </a:lnTo>
                <a:lnTo>
                  <a:pt x="1104900" y="1714500"/>
                </a:lnTo>
                <a:lnTo>
                  <a:pt x="546100" y="1714500"/>
                </a:lnTo>
                <a:lnTo>
                  <a:pt x="546100" y="1320800"/>
                </a:lnTo>
                <a:lnTo>
                  <a:pt x="1104900" y="1320800"/>
                </a:lnTo>
                <a:lnTo>
                  <a:pt x="1104900" y="0"/>
                </a:lnTo>
                <a:lnTo>
                  <a:pt x="0" y="0"/>
                </a:lnTo>
                <a:close/>
              </a:path>
            </a:pathLst>
          </a:cu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66C9A9C-B7E3-D83B-B392-5DF657312F37}"/>
              </a:ext>
            </a:extLst>
          </p:cNvPr>
          <p:cNvCxnSpPr>
            <a:cxnSpLocks/>
          </p:cNvCxnSpPr>
          <p:nvPr/>
        </p:nvCxnSpPr>
        <p:spPr>
          <a:xfrm>
            <a:off x="3703983" y="1883847"/>
            <a:ext cx="6509304"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D8BFBE8B-FD40-BE67-E242-7A62EDF7CB0B}"/>
              </a:ext>
            </a:extLst>
          </p:cNvPr>
          <p:cNvCxnSpPr>
            <a:cxnSpLocks/>
          </p:cNvCxnSpPr>
          <p:nvPr/>
        </p:nvCxnSpPr>
        <p:spPr>
          <a:xfrm>
            <a:off x="7026442" y="2812761"/>
            <a:ext cx="37440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2090A62-E6E4-D553-D1ED-6ADC485C3881}"/>
              </a:ext>
            </a:extLst>
          </p:cNvPr>
          <p:cNvCxnSpPr>
            <a:cxnSpLocks/>
          </p:cNvCxnSpPr>
          <p:nvPr/>
        </p:nvCxnSpPr>
        <p:spPr>
          <a:xfrm>
            <a:off x="7928811" y="3211904"/>
            <a:ext cx="3400489"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46C4319-5B3C-A531-B92B-E1FAB4E86CD5}"/>
              </a:ext>
            </a:extLst>
          </p:cNvPr>
          <p:cNvCxnSpPr>
            <a:cxnSpLocks/>
          </p:cNvCxnSpPr>
          <p:nvPr/>
        </p:nvCxnSpPr>
        <p:spPr>
          <a:xfrm>
            <a:off x="3296653" y="3611047"/>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AA1CE21-CC36-B73C-FFE7-76A45D216971}"/>
              </a:ext>
            </a:extLst>
          </p:cNvPr>
          <p:cNvCxnSpPr>
            <a:cxnSpLocks/>
          </p:cNvCxnSpPr>
          <p:nvPr/>
        </p:nvCxnSpPr>
        <p:spPr>
          <a:xfrm>
            <a:off x="3296653" y="4010190"/>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45F3862-7681-3344-54AA-82450522FD91}"/>
              </a:ext>
            </a:extLst>
          </p:cNvPr>
          <p:cNvCxnSpPr>
            <a:cxnSpLocks/>
          </p:cNvCxnSpPr>
          <p:nvPr/>
        </p:nvCxnSpPr>
        <p:spPr>
          <a:xfrm>
            <a:off x="5438274" y="4409333"/>
            <a:ext cx="5332226"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66EB0BA-0907-C7A6-E4DD-3C076DFD879D}"/>
              </a:ext>
            </a:extLst>
          </p:cNvPr>
          <p:cNvCxnSpPr>
            <a:cxnSpLocks/>
          </p:cNvCxnSpPr>
          <p:nvPr/>
        </p:nvCxnSpPr>
        <p:spPr>
          <a:xfrm>
            <a:off x="4054642" y="4808476"/>
            <a:ext cx="67158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B4842E0-A0E5-F070-EDAA-A2911CB23A1A}"/>
              </a:ext>
            </a:extLst>
          </p:cNvPr>
          <p:cNvCxnSpPr>
            <a:cxnSpLocks/>
          </p:cNvCxnSpPr>
          <p:nvPr/>
        </p:nvCxnSpPr>
        <p:spPr>
          <a:xfrm>
            <a:off x="5943600" y="5207617"/>
            <a:ext cx="4826900"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7F75A3C-83CC-A0F1-DE07-24AFEFCABB21}"/>
              </a:ext>
            </a:extLst>
          </p:cNvPr>
          <p:cNvCxnSpPr>
            <a:cxnSpLocks/>
          </p:cNvCxnSpPr>
          <p:nvPr/>
        </p:nvCxnSpPr>
        <p:spPr>
          <a:xfrm>
            <a:off x="3212432" y="6123102"/>
            <a:ext cx="7042361"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7C0620-15A9-2FCE-F356-99C24BC74246}"/>
              </a:ext>
            </a:extLst>
          </p:cNvPr>
          <p:cNvCxnSpPr>
            <a:cxnSpLocks/>
          </p:cNvCxnSpPr>
          <p:nvPr/>
        </p:nvCxnSpPr>
        <p:spPr>
          <a:xfrm>
            <a:off x="10212891" y="1646938"/>
            <a:ext cx="0" cy="4505192"/>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7DF1354-3C2F-F093-D272-043E570F7618}"/>
              </a:ext>
            </a:extLst>
          </p:cNvPr>
          <p:cNvCxnSpPr>
            <a:cxnSpLocks/>
          </p:cNvCxnSpPr>
          <p:nvPr/>
        </p:nvCxnSpPr>
        <p:spPr>
          <a:xfrm>
            <a:off x="10771294" y="1646938"/>
            <a:ext cx="0" cy="360444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8576E1E4-D66B-2569-1668-1C60068DC392}"/>
              </a:ext>
            </a:extLst>
          </p:cNvPr>
          <p:cNvSpPr txBox="1"/>
          <p:nvPr/>
        </p:nvSpPr>
        <p:spPr>
          <a:xfrm>
            <a:off x="11157652" y="2131142"/>
            <a:ext cx="939561" cy="461665"/>
          </a:xfrm>
          <a:prstGeom prst="rect">
            <a:avLst/>
          </a:prstGeom>
          <a:solidFill>
            <a:srgbClr val="3366FF"/>
          </a:solidFill>
        </p:spPr>
        <p:txBody>
          <a:bodyPr wrap="square">
            <a:spAutoFit/>
          </a:bodyPr>
          <a:lstStyle/>
          <a:p>
            <a:pPr algn="ctr">
              <a:lnSpc>
                <a:spcPct val="100000"/>
              </a:lnSpc>
            </a:pPr>
            <a:r>
              <a:rPr lang="en-US" altLang="ja-JP" sz="2400" b="1" dirty="0">
                <a:solidFill>
                  <a:schemeClr val="bg1"/>
                </a:solidFill>
                <a:latin typeface="Calibri" panose="020F0502020204030204" pitchFamily="34" charset="0"/>
                <a:ea typeface="Calibri" panose="020F0502020204030204" pitchFamily="34" charset="0"/>
                <a:cs typeface="Calibri" panose="020F0502020204030204" pitchFamily="34" charset="0"/>
              </a:rPr>
              <a:t>Zoom</a:t>
            </a:r>
            <a:endParaRPr lang="en-US" altLang="ja-JP"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7" name="直線コネクタ 26">
            <a:extLst>
              <a:ext uri="{FF2B5EF4-FFF2-40B4-BE49-F238E27FC236}">
                <a16:creationId xmlns:a16="http://schemas.microsoft.com/office/drawing/2014/main" id="{F652672C-A9E8-DD4E-5671-2081C6F662AD}"/>
              </a:ext>
            </a:extLst>
          </p:cNvPr>
          <p:cNvCxnSpPr>
            <a:cxnSpLocks/>
          </p:cNvCxnSpPr>
          <p:nvPr/>
        </p:nvCxnSpPr>
        <p:spPr>
          <a:xfrm>
            <a:off x="11329300" y="2577567"/>
            <a:ext cx="0" cy="683323"/>
          </a:xfrm>
          <a:prstGeom prst="line">
            <a:avLst/>
          </a:prstGeom>
          <a:ln w="38100">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28" name="グループ化 27">
            <a:extLst>
              <a:ext uri="{FF2B5EF4-FFF2-40B4-BE49-F238E27FC236}">
                <a16:creationId xmlns:a16="http://schemas.microsoft.com/office/drawing/2014/main" id="{0212B737-9641-7118-7A38-3F84BBBA6D3B}"/>
              </a:ext>
            </a:extLst>
          </p:cNvPr>
          <p:cNvGrpSpPr/>
          <p:nvPr/>
        </p:nvGrpSpPr>
        <p:grpSpPr>
          <a:xfrm>
            <a:off x="10095918" y="1772165"/>
            <a:ext cx="233946" cy="4462563"/>
            <a:chOff x="10095918" y="1775175"/>
            <a:chExt cx="233946" cy="4462563"/>
          </a:xfrm>
        </p:grpSpPr>
        <p:sp>
          <p:nvSpPr>
            <p:cNvPr id="29" name="楕円 28">
              <a:extLst>
                <a:ext uri="{FF2B5EF4-FFF2-40B4-BE49-F238E27FC236}">
                  <a16:creationId xmlns:a16="http://schemas.microsoft.com/office/drawing/2014/main" id="{B45634F7-9BE4-4381-7473-8B2E34248632}"/>
                </a:ext>
              </a:extLst>
            </p:cNvPr>
            <p:cNvSpPr/>
            <p:nvPr/>
          </p:nvSpPr>
          <p:spPr>
            <a:xfrm>
              <a:off x="10095918" y="1775175"/>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658D4FD-67F9-BF08-389B-6442C2122FDC}"/>
                </a:ext>
              </a:extLst>
            </p:cNvPr>
            <p:cNvSpPr/>
            <p:nvPr/>
          </p:nvSpPr>
          <p:spPr>
            <a:xfrm>
              <a:off x="10095918" y="5094387"/>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DEB64AD-9109-1285-BDFF-934BA198E6BF}"/>
                </a:ext>
              </a:extLst>
            </p:cNvPr>
            <p:cNvSpPr/>
            <p:nvPr/>
          </p:nvSpPr>
          <p:spPr>
            <a:xfrm>
              <a:off x="10095918" y="6003794"/>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2D392FD0-E87C-E5B1-813B-39A9378D706D}"/>
              </a:ext>
            </a:extLst>
          </p:cNvPr>
          <p:cNvGrpSpPr/>
          <p:nvPr/>
        </p:nvGrpSpPr>
        <p:grpSpPr>
          <a:xfrm>
            <a:off x="10654123" y="2695563"/>
            <a:ext cx="233946" cy="2632079"/>
            <a:chOff x="10654188" y="2698573"/>
            <a:chExt cx="233946" cy="2632079"/>
          </a:xfrm>
        </p:grpSpPr>
        <p:sp>
          <p:nvSpPr>
            <p:cNvPr id="33" name="楕円 32">
              <a:extLst>
                <a:ext uri="{FF2B5EF4-FFF2-40B4-BE49-F238E27FC236}">
                  <a16:creationId xmlns:a16="http://schemas.microsoft.com/office/drawing/2014/main" id="{04992D5B-C3DB-1569-4B12-EB7AD406851B}"/>
                </a:ext>
              </a:extLst>
            </p:cNvPr>
            <p:cNvSpPr/>
            <p:nvPr/>
          </p:nvSpPr>
          <p:spPr>
            <a:xfrm>
              <a:off x="10654188" y="509670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30FA6D4-612F-16D2-662B-817384AF64A7}"/>
                </a:ext>
              </a:extLst>
            </p:cNvPr>
            <p:cNvSpPr/>
            <p:nvPr/>
          </p:nvSpPr>
          <p:spPr>
            <a:xfrm>
              <a:off x="10654188" y="469701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8FBB3A4-65C6-5532-E66C-462B6A9C43A4}"/>
                </a:ext>
              </a:extLst>
            </p:cNvPr>
            <p:cNvSpPr/>
            <p:nvPr/>
          </p:nvSpPr>
          <p:spPr>
            <a:xfrm>
              <a:off x="10654188" y="2698573"/>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EC421D7-0DEF-E420-03CE-976FE638DA46}"/>
                </a:ext>
              </a:extLst>
            </p:cNvPr>
            <p:cNvSpPr/>
            <p:nvPr/>
          </p:nvSpPr>
          <p:spPr>
            <a:xfrm>
              <a:off x="10654188" y="3095156"/>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3BECC9A-2C68-BFA1-2728-F4A262558EBC}"/>
                </a:ext>
              </a:extLst>
            </p:cNvPr>
            <p:cNvSpPr/>
            <p:nvPr/>
          </p:nvSpPr>
          <p:spPr>
            <a:xfrm>
              <a:off x="10654188" y="3497951"/>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5E9F006-4619-BE06-2286-D807421E6733}"/>
                </a:ext>
              </a:extLst>
            </p:cNvPr>
            <p:cNvSpPr/>
            <p:nvPr/>
          </p:nvSpPr>
          <p:spPr>
            <a:xfrm>
              <a:off x="10654188" y="3897640"/>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5F21928-DB16-DC56-BBFB-978F3BCD72C1}"/>
                </a:ext>
              </a:extLst>
            </p:cNvPr>
            <p:cNvSpPr/>
            <p:nvPr/>
          </p:nvSpPr>
          <p:spPr>
            <a:xfrm>
              <a:off x="10654188" y="4297329"/>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楕円 39">
            <a:extLst>
              <a:ext uri="{FF2B5EF4-FFF2-40B4-BE49-F238E27FC236}">
                <a16:creationId xmlns:a16="http://schemas.microsoft.com/office/drawing/2014/main" id="{0B7B18D7-5D96-C299-A4CD-5A2B9880D666}"/>
              </a:ext>
            </a:extLst>
          </p:cNvPr>
          <p:cNvSpPr/>
          <p:nvPr/>
        </p:nvSpPr>
        <p:spPr>
          <a:xfrm>
            <a:off x="11212328" y="3092146"/>
            <a:ext cx="233946" cy="233944"/>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466E848-411E-64F3-747C-50555DD1BB6A}"/>
              </a:ext>
            </a:extLst>
          </p:cNvPr>
          <p:cNvSpPr txBox="1"/>
          <p:nvPr/>
        </p:nvSpPr>
        <p:spPr>
          <a:xfrm>
            <a:off x="9536874"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kumimoji="1"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UTAS</a:t>
            </a:r>
            <a:endParaRPr kumimoji="1"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テキスト ボックス 41">
            <a:extLst>
              <a:ext uri="{FF2B5EF4-FFF2-40B4-BE49-F238E27FC236}">
                <a16:creationId xmlns:a16="http://schemas.microsoft.com/office/drawing/2014/main" id="{2301487B-EB03-CD61-F9A0-EC8546DAE7FF}"/>
              </a:ext>
            </a:extLst>
          </p:cNvPr>
          <p:cNvSpPr txBox="1"/>
          <p:nvPr/>
        </p:nvSpPr>
        <p:spPr>
          <a:xfrm>
            <a:off x="10580926"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UTOL</a:t>
            </a:r>
            <a:endParaRPr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二等辺三角形 42">
            <a:extLst>
              <a:ext uri="{FF2B5EF4-FFF2-40B4-BE49-F238E27FC236}">
                <a16:creationId xmlns:a16="http://schemas.microsoft.com/office/drawing/2014/main" id="{CE94CBBA-D246-33FE-6171-64A15B18B460}"/>
              </a:ext>
            </a:extLst>
          </p:cNvPr>
          <p:cNvSpPr/>
          <p:nvPr/>
        </p:nvSpPr>
        <p:spPr>
          <a:xfrm rot="8100000">
            <a:off x="9216217" y="796114"/>
            <a:ext cx="390457" cy="1994888"/>
          </a:xfrm>
          <a:prstGeom prst="triangl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F33BB0A-956A-C3C9-4D1B-5FD1BEDE11C1}"/>
              </a:ext>
            </a:extLst>
          </p:cNvPr>
          <p:cNvSpPr txBox="1"/>
          <p:nvPr/>
        </p:nvSpPr>
        <p:spPr>
          <a:xfrm>
            <a:off x="5842309" y="639699"/>
            <a:ext cx="3185487" cy="923330"/>
          </a:xfrm>
          <a:prstGeom prst="rect">
            <a:avLst/>
          </a:prstGeom>
          <a:solidFill>
            <a:srgbClr val="FFFF99"/>
          </a:solidFill>
        </p:spPr>
        <p:txBody>
          <a:bodyPr wrap="none" rtlCol="0">
            <a:spAutoFit/>
          </a:bodyPr>
          <a:lstStyle/>
          <a:p>
            <a:r>
              <a:rPr kumimoji="1" lang="ja-JP" altLang="en-US" b="1" dirty="0">
                <a:solidFill>
                  <a:srgbClr val="155F90"/>
                </a:solidFill>
                <a:latin typeface="+mj-ea"/>
                <a:ea typeface="+mj-ea"/>
                <a:cs typeface="Calibri" panose="020F0502020204030204" pitchFamily="34" charset="0"/>
              </a:rPr>
              <a:t>オンライン授業でなくても，</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多く</a:t>
            </a:r>
            <a:r>
              <a:rPr lang="ja-JP" altLang="en-US" b="1" dirty="0">
                <a:solidFill>
                  <a:srgbClr val="155F90"/>
                </a:solidFill>
                <a:latin typeface="+mj-ea"/>
                <a:ea typeface="+mj-ea"/>
                <a:cs typeface="Calibri" panose="020F0502020204030204" pitchFamily="34" charset="0"/>
              </a:rPr>
              <a:t>に</a:t>
            </a:r>
            <a:r>
              <a:rPr kumimoji="1" lang="ja-JP" altLang="en-US" b="1" dirty="0">
                <a:solidFill>
                  <a:srgbClr val="155F90"/>
                </a:solidFill>
                <a:latin typeface="+mj-ea"/>
                <a:ea typeface="+mj-ea"/>
                <a:cs typeface="Calibri" panose="020F0502020204030204" pitchFamily="34" charset="0"/>
              </a:rPr>
              <a:t>共通して各システムを</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使うことになります．</a:t>
            </a:r>
          </a:p>
        </p:txBody>
      </p:sp>
    </p:spTree>
    <p:extLst>
      <p:ext uri="{BB962C8B-B14F-4D97-AF65-F5344CB8AC3E}">
        <p14:creationId xmlns:p14="http://schemas.microsoft.com/office/powerpoint/2010/main" val="75883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各システムへのリンク</a:t>
            </a:r>
            <a:endParaRPr kumimoji="1" lang="ja-JP" altLang="en-US"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17" name="正方形/長方形 16">
            <a:extLst>
              <a:ext uri="{FF2B5EF4-FFF2-40B4-BE49-F238E27FC236}">
                <a16:creationId xmlns:a16="http://schemas.microsoft.com/office/drawing/2014/main" id="{61C9398E-837D-17B0-9104-C9992EC500AA}"/>
              </a:ext>
            </a:extLst>
          </p:cNvPr>
          <p:cNvSpPr/>
          <p:nvPr/>
        </p:nvSpPr>
        <p:spPr>
          <a:xfrm>
            <a:off x="1239108"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15EF3AB-16A1-3955-8FD4-D7756EB6A7B1}"/>
              </a:ext>
            </a:extLst>
          </p:cNvPr>
          <p:cNvSpPr/>
          <p:nvPr/>
        </p:nvSpPr>
        <p:spPr>
          <a:xfrm>
            <a:off x="6494634"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03201E-933F-26F9-A51E-7483F7419866}"/>
              </a:ext>
            </a:extLst>
          </p:cNvPr>
          <p:cNvSpPr txBox="1"/>
          <p:nvPr/>
        </p:nvSpPr>
        <p:spPr>
          <a:xfrm>
            <a:off x="958756" y="2567226"/>
            <a:ext cx="5018964" cy="861774"/>
          </a:xfrm>
          <a:prstGeom prst="rect">
            <a:avLst/>
          </a:prstGeom>
          <a:noFill/>
        </p:spPr>
        <p:txBody>
          <a:bodyPr wrap="square">
            <a:spAutoFit/>
          </a:bodyPr>
          <a:lstStyle/>
          <a:p>
            <a:pPr algn="ctr">
              <a:lnSpc>
                <a:spcPct val="100000"/>
              </a:lnSpc>
            </a:pPr>
            <a:r>
              <a:rPr kumimoji="1" lang="en-US" altLang="ja-JP" sz="3200" b="1" dirty="0">
                <a:solidFill>
                  <a:srgbClr val="155F90"/>
                </a:solidFill>
              </a:rPr>
              <a:t>UTAS</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2"/>
              </a:rPr>
              <a:t>https://utas.adm.u-tokyo.ac.jp/campusweb/</a:t>
            </a:r>
            <a:endParaRPr kumimoji="1"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F8C0CCD4-4AFC-57CE-CB7C-6299A8B86C91}"/>
              </a:ext>
            </a:extLst>
          </p:cNvPr>
          <p:cNvSpPr txBox="1"/>
          <p:nvPr/>
        </p:nvSpPr>
        <p:spPr>
          <a:xfrm>
            <a:off x="6214282" y="2567226"/>
            <a:ext cx="5018964" cy="861774"/>
          </a:xfrm>
          <a:prstGeom prst="rect">
            <a:avLst/>
          </a:prstGeom>
          <a:noFill/>
        </p:spPr>
        <p:txBody>
          <a:bodyPr wrap="square">
            <a:spAutoFit/>
          </a:bodyPr>
          <a:lstStyle/>
          <a:p>
            <a:pPr algn="ctr">
              <a:lnSpc>
                <a:spcPct val="100000"/>
              </a:lnSpc>
            </a:pPr>
            <a:r>
              <a:rPr lang="en-US" altLang="ja-JP" sz="3200" b="1" dirty="0">
                <a:solidFill>
                  <a:srgbClr val="155F90"/>
                </a:solidFill>
              </a:rPr>
              <a:t>UTOL</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3"/>
              </a:rPr>
              <a:t>https://utol.ecc.u-tokyo.ac.jp/</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pic>
        <p:nvPicPr>
          <p:cNvPr id="22" name="図 21" descr="ロゴ&#10;&#10;自動的に生成された説明">
            <a:extLst>
              <a:ext uri="{FF2B5EF4-FFF2-40B4-BE49-F238E27FC236}">
                <a16:creationId xmlns:a16="http://schemas.microsoft.com/office/drawing/2014/main" id="{54AD1D66-07E9-5C35-9F26-8E599FFE62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97876" y="1679949"/>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3787270B-C166-6E63-E504-1F9AD2C1B34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6524" y="1809868"/>
            <a:ext cx="2671635" cy="665879"/>
          </a:xfrm>
          <a:prstGeom prst="rect">
            <a:avLst/>
          </a:prstGeom>
          <a:ln>
            <a:noFill/>
          </a:ln>
        </p:spPr>
      </p:pic>
      <p:cxnSp>
        <p:nvCxnSpPr>
          <p:cNvPr id="8" name="直線コネクタ 7">
            <a:extLst>
              <a:ext uri="{FF2B5EF4-FFF2-40B4-BE49-F238E27FC236}">
                <a16:creationId xmlns:a16="http://schemas.microsoft.com/office/drawing/2014/main" id="{4329F132-D04B-0ADC-FBBF-13A29C2DDCA1}"/>
              </a:ext>
            </a:extLst>
          </p:cNvPr>
          <p:cNvCxnSpPr>
            <a:cxnSpLocks/>
          </p:cNvCxnSpPr>
          <p:nvPr/>
        </p:nvCxnSpPr>
        <p:spPr>
          <a:xfrm>
            <a:off x="1297550" y="4667534"/>
            <a:ext cx="9497119" cy="0"/>
          </a:xfrm>
          <a:prstGeom prst="line">
            <a:avLst/>
          </a:prstGeom>
          <a:ln w="127000">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3951995-A522-5347-3B72-017BC0E2B25F}"/>
              </a:ext>
            </a:extLst>
          </p:cNvPr>
          <p:cNvSpPr txBox="1"/>
          <p:nvPr/>
        </p:nvSpPr>
        <p:spPr>
          <a:xfrm>
            <a:off x="619554" y="4059000"/>
            <a:ext cx="10952892" cy="769441"/>
          </a:xfrm>
          <a:prstGeom prst="rect">
            <a:avLst/>
          </a:prstGeom>
          <a:noFill/>
        </p:spPr>
        <p:txBody>
          <a:bodyPr wrap="square" rtlCol="0">
            <a:spAutoFit/>
          </a:bodyPr>
          <a:lstStyle/>
          <a:p>
            <a:pPr algn="ctr">
              <a:lnSpc>
                <a:spcPct val="150000"/>
              </a:lnSpc>
            </a:pPr>
            <a:r>
              <a:rPr kumimoji="1" lang="en-US" altLang="ja-JP" sz="3200" b="1" dirty="0">
                <a:solidFill>
                  <a:srgbClr val="155F90"/>
                </a:solidFill>
              </a:rPr>
              <a:t>URL</a:t>
            </a:r>
            <a:r>
              <a:rPr kumimoji="1" lang="ja-JP" altLang="en-US" sz="3200" b="1" dirty="0">
                <a:solidFill>
                  <a:srgbClr val="155F90"/>
                </a:solidFill>
              </a:rPr>
              <a:t>をブラウザのブックマークに登録しましょう</a:t>
            </a:r>
            <a:endParaRPr kumimoji="1" lang="ja-JP" altLang="en-US" sz="2800" strike="sngStrike" dirty="0">
              <a:solidFill>
                <a:schemeClr val="bg1">
                  <a:lumMod val="85000"/>
                </a:schemeClr>
              </a:solidFill>
            </a:endParaRPr>
          </a:p>
        </p:txBody>
      </p:sp>
    </p:spTree>
    <p:extLst>
      <p:ext uri="{BB962C8B-B14F-4D97-AF65-F5344CB8AC3E}">
        <p14:creationId xmlns:p14="http://schemas.microsoft.com/office/powerpoint/2010/main" val="20739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3FBEF72-9ABD-02C6-95A0-CD1BC9AA5C2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0C926C43-1C43-E43A-D868-9F23D3E023D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UTAS</a:t>
            </a:r>
            <a:endParaRPr lang="en-US" altLang="ja-JP" sz="6600" dirty="0"/>
          </a:p>
          <a:p>
            <a:pPr algn="ctr"/>
            <a:r>
              <a:rPr lang="ja-JP" altLang="en-US" sz="2800" b="0" dirty="0"/>
              <a:t>学務システム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3B1E1921-3B4F-7654-1C56-8166060A8001}"/>
              </a:ext>
            </a:extLst>
          </p:cNvPr>
          <p:cNvSpPr/>
          <p:nvPr/>
        </p:nvSpPr>
        <p:spPr>
          <a:xfrm>
            <a:off x="4523874" y="3904562"/>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A019320-FA77-51C5-A692-B828556061C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0A481A7-B0C4-9322-6534-A04B0A059DC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903E5F-6D77-83CB-0A52-39363C9A2DF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1617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B2CD1A-B328-A877-CEB8-50996FAEDC5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9E796C2-40AC-CB8B-94C3-9E6384994DF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7B131583-A102-4379-44F1-08263BB5A684}"/>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5" name="タイトル 4">
            <a:extLst>
              <a:ext uri="{FF2B5EF4-FFF2-40B4-BE49-F238E27FC236}">
                <a16:creationId xmlns:a16="http://schemas.microsoft.com/office/drawing/2014/main" id="{6444D9B9-3E7B-69A8-A5CF-F6454CDF4172}"/>
              </a:ext>
            </a:extLst>
          </p:cNvPr>
          <p:cNvSpPr>
            <a:spLocks noGrp="1"/>
          </p:cNvSpPr>
          <p:nvPr>
            <p:ph type="title"/>
          </p:nvPr>
        </p:nvSpPr>
        <p:spPr/>
        <p:txBody>
          <a:bodyPr/>
          <a:lstStyle/>
          <a:p>
            <a:r>
              <a:rPr kumimoji="1" lang="en-US" altLang="ja-JP" dirty="0"/>
              <a:t>UTAS</a:t>
            </a:r>
            <a:r>
              <a:rPr kumimoji="1" lang="ja-JP" altLang="en-US" dirty="0"/>
              <a:t>にログインする</a:t>
            </a:r>
          </a:p>
        </p:txBody>
      </p:sp>
      <p:sp>
        <p:nvSpPr>
          <p:cNvPr id="6" name="コンテンツ プレースホルダー 5">
            <a:extLst>
              <a:ext uri="{FF2B5EF4-FFF2-40B4-BE49-F238E27FC236}">
                <a16:creationId xmlns:a16="http://schemas.microsoft.com/office/drawing/2014/main" id="{2F93D231-C571-A0F8-CFE3-9544938A4E90}"/>
              </a:ext>
            </a:extLst>
          </p:cNvPr>
          <p:cNvSpPr>
            <a:spLocks noGrp="1"/>
          </p:cNvSpPr>
          <p:nvPr>
            <p:ph idx="1"/>
          </p:nvPr>
        </p:nvSpPr>
        <p:spPr/>
        <p:txBody>
          <a:bodyPr/>
          <a:lstStyle/>
          <a:p>
            <a:pPr marL="0" indent="0">
              <a:buNone/>
            </a:pPr>
            <a:r>
              <a:rPr kumimoji="1" lang="ja-JP" altLang="en-US" dirty="0"/>
              <a:t>「ログイン」を押す</a:t>
            </a:r>
          </a:p>
        </p:txBody>
      </p:sp>
      <p:pic>
        <p:nvPicPr>
          <p:cNvPr id="14" name="図 13" descr="テキスト&#10;&#10;自動的に生成された説明">
            <a:extLst>
              <a:ext uri="{FF2B5EF4-FFF2-40B4-BE49-F238E27FC236}">
                <a16:creationId xmlns:a16="http://schemas.microsoft.com/office/drawing/2014/main" id="{F87B6929-976B-7E6A-8184-DBDEDBF4E6D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2661" y="1933332"/>
            <a:ext cx="7570389" cy="4167135"/>
          </a:xfrm>
          <a:prstGeom prst="rect">
            <a:avLst/>
          </a:prstGeom>
        </p:spPr>
      </p:pic>
      <p:sp>
        <p:nvSpPr>
          <p:cNvPr id="16" name="テキスト ボックス 15">
            <a:extLst>
              <a:ext uri="{FF2B5EF4-FFF2-40B4-BE49-F238E27FC236}">
                <a16:creationId xmlns:a16="http://schemas.microsoft.com/office/drawing/2014/main" id="{2651B98E-7C98-584B-CB97-0263800C0BFC}"/>
              </a:ext>
            </a:extLst>
          </p:cNvPr>
          <p:cNvSpPr txBox="1"/>
          <p:nvPr/>
        </p:nvSpPr>
        <p:spPr>
          <a:xfrm>
            <a:off x="1072662" y="6100467"/>
            <a:ext cx="6184900" cy="369332"/>
          </a:xfrm>
          <a:prstGeom prst="rect">
            <a:avLst/>
          </a:prstGeom>
          <a:noFill/>
        </p:spPr>
        <p:txBody>
          <a:bodyPr wrap="square">
            <a:spAutoFit/>
          </a:bodyPr>
          <a:lstStyle/>
          <a:p>
            <a:pPr>
              <a:lnSpc>
                <a:spcPct val="100000"/>
              </a:lnSpc>
            </a:pPr>
            <a:r>
              <a:rPr kumimoji="1" lang="en" altLang="ja-JP" dirty="0">
                <a:hlinkClick r:id="rId3"/>
              </a:rPr>
              <a:t>https://utas.adm.u-tokyo.ac.jp/campusweb/</a:t>
            </a:r>
            <a:endParaRPr kumimoji="1" lang="en-US" altLang="ja-JP" dirty="0"/>
          </a:p>
        </p:txBody>
      </p:sp>
      <p:sp>
        <p:nvSpPr>
          <p:cNvPr id="17" name="テキスト ボックス 16">
            <a:extLst>
              <a:ext uri="{FF2B5EF4-FFF2-40B4-BE49-F238E27FC236}">
                <a16:creationId xmlns:a16="http://schemas.microsoft.com/office/drawing/2014/main" id="{2DC346B0-D045-3EE7-4BA6-97B19981B763}"/>
              </a:ext>
            </a:extLst>
          </p:cNvPr>
          <p:cNvSpPr txBox="1"/>
          <p:nvPr/>
        </p:nvSpPr>
        <p:spPr>
          <a:xfrm>
            <a:off x="4209562" y="12048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8" name="テキスト ボックス 17">
            <a:extLst>
              <a:ext uri="{FF2B5EF4-FFF2-40B4-BE49-F238E27FC236}">
                <a16:creationId xmlns:a16="http://schemas.microsoft.com/office/drawing/2014/main" id="{757C9DD6-DF43-5677-BB43-0097DCC5446D}"/>
              </a:ext>
            </a:extLst>
          </p:cNvPr>
          <p:cNvSpPr txBox="1"/>
          <p:nvPr/>
        </p:nvSpPr>
        <p:spPr>
          <a:xfrm>
            <a:off x="5399967" y="5303717"/>
            <a:ext cx="6877759" cy="400110"/>
          </a:xfrm>
          <a:prstGeom prst="rect">
            <a:avLst/>
          </a:prstGeom>
          <a:noFill/>
        </p:spPr>
        <p:txBody>
          <a:bodyPr wrap="square">
            <a:spAutoFit/>
          </a:bodyPr>
          <a:lstStyle/>
          <a:p>
            <a:r>
              <a:rPr lang="ja-JP" altLang="en-US" sz="2000" b="1" dirty="0">
                <a:solidFill>
                  <a:srgbClr val="FF0000"/>
                </a:solidFill>
              </a:rPr>
              <a:t>ここから英語版への切り替えが可能</a:t>
            </a:r>
            <a:endParaRPr lang="en-US" altLang="ja-JP" sz="2000" b="1" dirty="0">
              <a:solidFill>
                <a:srgbClr val="FF0000"/>
              </a:solidFill>
            </a:endParaRPr>
          </a:p>
        </p:txBody>
      </p:sp>
      <p:sp>
        <p:nvSpPr>
          <p:cNvPr id="19" name="フリーフォーム: 図形 18">
            <a:extLst>
              <a:ext uri="{FF2B5EF4-FFF2-40B4-BE49-F238E27FC236}">
                <a16:creationId xmlns:a16="http://schemas.microsoft.com/office/drawing/2014/main" id="{AB7F86F8-9160-4F95-E35E-52127647DB9E}"/>
              </a:ext>
            </a:extLst>
          </p:cNvPr>
          <p:cNvSpPr/>
          <p:nvPr/>
        </p:nvSpPr>
        <p:spPr>
          <a:xfrm>
            <a:off x="3943350" y="5205614"/>
            <a:ext cx="3243263" cy="114602"/>
          </a:xfrm>
          <a:custGeom>
            <a:avLst/>
            <a:gdLst>
              <a:gd name="connsiteX0" fmla="*/ 3470564 w 3470564"/>
              <a:gd name="connsiteY0" fmla="*/ 145473 h 166255"/>
              <a:gd name="connsiteX1" fmla="*/ 3470564 w 3470564"/>
              <a:gd name="connsiteY1" fmla="*/ 0 h 166255"/>
              <a:gd name="connsiteX2" fmla="*/ 0 w 3470564"/>
              <a:gd name="connsiteY2" fmla="*/ 0 h 166255"/>
              <a:gd name="connsiteX3" fmla="*/ 0 w 3470564"/>
              <a:gd name="connsiteY3" fmla="*/ 166255 h 166255"/>
            </a:gdLst>
            <a:ahLst/>
            <a:cxnLst>
              <a:cxn ang="0">
                <a:pos x="connsiteX0" y="connsiteY0"/>
              </a:cxn>
              <a:cxn ang="0">
                <a:pos x="connsiteX1" y="connsiteY1"/>
              </a:cxn>
              <a:cxn ang="0">
                <a:pos x="connsiteX2" y="connsiteY2"/>
              </a:cxn>
              <a:cxn ang="0">
                <a:pos x="connsiteX3" y="connsiteY3"/>
              </a:cxn>
            </a:cxnLst>
            <a:rect l="l" t="t" r="r" b="b"/>
            <a:pathLst>
              <a:path w="3470564" h="166255">
                <a:moveTo>
                  <a:pt x="3470564" y="145473"/>
                </a:moveTo>
                <a:lnTo>
                  <a:pt x="3470564" y="0"/>
                </a:lnTo>
                <a:lnTo>
                  <a:pt x="0" y="0"/>
                </a:lnTo>
                <a:lnTo>
                  <a:pt x="0" y="166255"/>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98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kumimoji="1" lang="ja-JP" altLang="en-US" b="1" dirty="0">
                <a:solidFill>
                  <a:srgbClr val="FF0000"/>
                </a:solidFill>
              </a:rPr>
              <a:t>詳細は授業を開講する学部・研究科の指示に従ってください</a:t>
            </a:r>
            <a:endParaRPr kumimoji="1" lang="en-US" altLang="ja-JP" b="1" dirty="0">
              <a:solidFill>
                <a:srgbClr val="FF0000"/>
              </a:solidFill>
            </a:endParaRPr>
          </a:p>
          <a:p>
            <a:pPr marL="0" indent="0">
              <a:lnSpc>
                <a:spcPct val="100000"/>
              </a:lnSpc>
              <a:buNone/>
            </a:pPr>
            <a:r>
              <a:rPr lang="ja-JP" altLang="en-US" b="1" dirty="0">
                <a:solidFill>
                  <a:srgbClr val="FF0000"/>
                </a:solidFill>
              </a:rPr>
              <a:t>（入力の時期，内容，方法など）</a:t>
            </a:r>
            <a:endParaRPr lang="en-US" altLang="ja-JP" sz="2400" b="1" dirty="0">
              <a:solidFill>
                <a:srgbClr val="FF0000"/>
              </a:solidFill>
            </a:endParaRPr>
          </a:p>
          <a:p>
            <a:pPr marL="0" indent="0">
              <a:lnSpc>
                <a:spcPct val="100000"/>
              </a:lnSpc>
              <a:buNone/>
            </a:pPr>
            <a:endParaRPr kumimoji="1" lang="en-US" altLang="ja-JP" sz="1400" dirty="0"/>
          </a:p>
          <a:p>
            <a:pPr marL="514350" indent="-514350">
              <a:lnSpc>
                <a:spcPct val="100000"/>
              </a:lnSpc>
              <a:buFont typeface="+mj-lt"/>
              <a:buAutoNum type="arabicPeriod"/>
            </a:pPr>
            <a:r>
              <a:rPr kumimoji="1" lang="ja-JP" altLang="en-US" b="1" dirty="0">
                <a:solidFill>
                  <a:srgbClr val="155F90"/>
                </a:solidFill>
              </a:rPr>
              <a:t>授業のシラバスを登録する</a:t>
            </a:r>
            <a:endParaRPr kumimoji="1" lang="en-US" altLang="ja-JP" b="1" dirty="0">
              <a:solidFill>
                <a:srgbClr val="155F90"/>
              </a:solidFill>
            </a:endParaRPr>
          </a:p>
          <a:p>
            <a:pPr lvl="1">
              <a:lnSpc>
                <a:spcPct val="100000"/>
              </a:lnSpc>
            </a:pPr>
            <a:r>
              <a:rPr lang="ja-JP" altLang="en-US" dirty="0"/>
              <a:t>参照：</a:t>
            </a:r>
            <a:r>
              <a:rPr lang="ja-JP" altLang="en-US" b="1" dirty="0">
                <a:solidFill>
                  <a:srgbClr val="155F90"/>
                </a:solidFill>
              </a:rPr>
              <a:t>シラバス作成のためのガイドライン</a:t>
            </a:r>
            <a:r>
              <a:rPr lang="ja-JP" altLang="en-US" sz="1600" dirty="0"/>
              <a:t>（和／英）</a:t>
            </a:r>
            <a:endParaRPr kumimoji="1" lang="en-US" altLang="ja-JP" sz="1600" dirty="0"/>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32</a:t>
            </a:r>
            <a:r>
              <a:rPr lang="ja-JP" altLang="en-US" dirty="0"/>
              <a:t>～</a:t>
            </a:r>
            <a:r>
              <a:rPr lang="en-US" altLang="ja-JP" dirty="0"/>
              <a:t>47</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授業の履修登録者一覧を確認する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7</a:t>
            </a:r>
            <a:r>
              <a:rPr lang="ja-JP" altLang="en-US" dirty="0"/>
              <a:t>～</a:t>
            </a:r>
            <a:r>
              <a:rPr lang="en-US" altLang="ja-JP" dirty="0"/>
              <a:t>12</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学生に授業の成績を付与する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13</a:t>
            </a:r>
            <a:r>
              <a:rPr lang="ja-JP" altLang="en-US" dirty="0"/>
              <a:t>～</a:t>
            </a:r>
            <a:r>
              <a:rPr lang="en-US" altLang="ja-JP" dirty="0"/>
              <a:t>31</a:t>
            </a:r>
            <a:r>
              <a:rPr lang="ja-JP" altLang="en-US" dirty="0"/>
              <a:t>ページ</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83333510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B5A8C-C2D2-4C49-A03B-B41437F9A3AD}">
  <ds:schemaRefs>
    <ds:schemaRef ds:uri="d89fd5b0-f297-46a7-8c43-79b7b7b34272"/>
    <ds:schemaRef ds:uri="http://purl.org/dc/dcmitype/"/>
    <ds:schemaRef ds:uri="334cf2e0-0245-4f40-82a3-a831e5e7775a"/>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C42E65D1-C53F-419F-89D7-61B887C1D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525</TotalTime>
  <Words>2032</Words>
  <Application>Microsoft Office PowerPoint</Application>
  <PresentationFormat>ワイド画面</PresentationFormat>
  <Paragraphs>286</Paragraphs>
  <Slides>26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BIZ UDPMincho</vt:lpstr>
      <vt:lpstr>Meiryo UI</vt:lpstr>
      <vt:lpstr>Open Sans Variable</vt:lpstr>
      <vt:lpstr>メイリオ</vt:lpstr>
      <vt:lpstr>游ゴシック</vt:lpstr>
      <vt:lpstr>Arial</vt:lpstr>
      <vt:lpstr>Calibri</vt:lpstr>
      <vt:lpstr>Consolas</vt:lpstr>
      <vt:lpstr>Courier New</vt:lpstr>
      <vt:lpstr>Office テーマ</vt:lpstr>
      <vt:lpstr>Part III: 東京大学での 教育活動に利用するシステム – UTALとUTOL</vt:lpstr>
      <vt:lpstr>PowerPoint プレゼンテーション</vt:lpstr>
      <vt:lpstr>はじめに</vt:lpstr>
      <vt:lpstr>はじめに</vt:lpstr>
      <vt:lpstr>授業の流れ</vt:lpstr>
      <vt:lpstr>各システムへのリンク</vt:lpstr>
      <vt:lpstr>PowerPoint プレゼンテーション</vt:lpstr>
      <vt:lpstr>UTASにログインする</vt:lpstr>
      <vt:lpstr>授業担当教員がUTASでしなければならないこと</vt:lpstr>
      <vt:lpstr>授業担当教員がUTASでできること</vt:lpstr>
      <vt:lpstr>UTAS：言語の切り替え（ログイン後）</vt:lpstr>
      <vt:lpstr>UTAS：言語の切り替え</vt:lpstr>
      <vt:lpstr>PowerPoint プレゼンテーション</vt:lpstr>
      <vt:lpstr>UTOLへのログイン</vt:lpstr>
      <vt:lpstr>UTOL: 言語の切り替え（ログイン後）</vt:lpstr>
      <vt:lpstr>UTOL: 詳細マニュアル</vt:lpstr>
      <vt:lpstr>UTOL：便利な学習管理システム</vt:lpstr>
      <vt:lpstr>授業担当教員がUTOLでしなければならないこと</vt:lpstr>
      <vt:lpstr>UTOLでの登録の制限とは</vt:lpstr>
      <vt:lpstr>履修範囲設定の詳細</vt:lpstr>
      <vt:lpstr>授業担当教員がUTOLでできること</vt:lpstr>
      <vt:lpstr>UTOLに関していただいた質問</vt:lpstr>
      <vt:lpstr>UTOLに関していただいた質問</vt:lpstr>
      <vt:lpstr>UTOL についてより詳しくは</vt:lpstr>
      <vt:lpstr>PowerPoint プレゼンテーション</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東京大学での教育活動に利用するシステム – UTALとUTOL</dc:title>
  <dc:creator>佐藤　寛也</dc:creator>
  <cp:lastModifiedBy>佐藤　寛也</cp:lastModifiedBy>
  <cp:revision>5</cp:revision>
  <dcterms:created xsi:type="dcterms:W3CDTF">2024-06-30T03:32:06Z</dcterms:created>
  <dcterms:modified xsi:type="dcterms:W3CDTF">2024-09-10T07:47:47Z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