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76" d="100"/>
          <a:sy n="76" d="100"/>
        </p:scale>
        <p:origin x="1662" y="90"/>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2023/3/15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2023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2023/3/15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2023/3/15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2023/3/15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2023/3/15</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2023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1zk7tdadzgzShkmJf2vts6/live/ques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en-US" altLang="ja-JP" sz="4000" dirty="0"/>
              <a:t>2023/03/15 </a:t>
            </a:r>
            <a:r>
              <a:rPr lang="ja-JP" altLang="en-US" sz="4000" dirty="0"/>
              <a:t>オンラインでも対面でも活用！</a:t>
            </a:r>
            <a:r>
              <a:rPr lang="en-US" altLang="ja-JP" sz="4000" dirty="0"/>
              <a:t>Web</a:t>
            </a:r>
            <a:r>
              <a:rPr lang="ja-JP" altLang="en-US" sz="4000" dirty="0"/>
              <a:t>会議・クラウドツールの説明会 </a:t>
            </a:r>
            <a:br>
              <a:rPr lang="en-US" altLang="ja-JP" sz="4000" dirty="0"/>
            </a:br>
            <a:r>
              <a:rPr lang="en-US" altLang="ja-JP" sz="2400" dirty="0"/>
              <a:t>〜 </a:t>
            </a:r>
            <a:r>
              <a:rPr lang="ja-JP" altLang="en-US" sz="2400" dirty="0"/>
              <a:t>そして「あの</a:t>
            </a:r>
            <a:r>
              <a:rPr lang="en-US" altLang="ja-JP" sz="2400" dirty="0"/>
              <a:t>AI</a:t>
            </a:r>
            <a:r>
              <a:rPr lang="ja-JP" altLang="en-US" sz="2400" dirty="0"/>
              <a:t>ツール」について</a:t>
            </a:r>
            <a:r>
              <a:rPr lang="en-US" altLang="ja-JP" sz="2400" dirty="0"/>
              <a:t>“Chat”</a:t>
            </a:r>
            <a:r>
              <a:rPr lang="ja-JP" altLang="en-US" sz="2400" dirty="0"/>
              <a:t>しましょう </a:t>
            </a:r>
            <a:r>
              <a:rPr lang="en-US" altLang="ja-JP" sz="2400" dirty="0"/>
              <a:t>〜</a:t>
            </a:r>
            <a:br>
              <a:rPr lang="en-US" altLang="ja-JP" dirty="0"/>
            </a:br>
            <a:r>
              <a:rPr lang="en-US" altLang="ja-JP" sz="3200" dirty="0"/>
              <a:t>15:00</a:t>
            </a:r>
            <a:r>
              <a:rPr lang="ja-JP" altLang="en-US" sz="3200" dirty="0"/>
              <a:t>～</a:t>
            </a:r>
            <a:r>
              <a:rPr lang="en-US" altLang="ja-JP" sz="3200" dirty="0"/>
              <a:t>16:45 (</a:t>
            </a:r>
            <a:r>
              <a:rPr lang="ja-JP" altLang="en-US" sz="3200" dirty="0"/>
              <a:t>説明会</a:t>
            </a:r>
            <a:r>
              <a:rPr lang="en-US" altLang="ja-JP" sz="3200" dirty="0"/>
              <a:t>)</a:t>
            </a:r>
            <a:br>
              <a:rPr lang="en-US" altLang="ja-JP" sz="3200" dirty="0"/>
            </a:br>
            <a:r>
              <a:rPr lang="en-US" altLang="ja-JP" sz="3200" dirty="0"/>
              <a:t>16:45</a:t>
            </a:r>
            <a:r>
              <a:rPr lang="ja-JP" altLang="en-US" sz="3200" dirty="0"/>
              <a:t>～</a:t>
            </a:r>
            <a:r>
              <a:rPr lang="en-US" altLang="ja-JP" sz="3200" dirty="0"/>
              <a:t>17:15 (</a:t>
            </a:r>
            <a:r>
              <a:rPr lang="ja-JP" altLang="en-US" sz="3200" dirty="0"/>
              <a:t>スペシャルセッション</a:t>
            </a:r>
            <a:r>
              <a:rPr lang="en-US" altLang="ja-JP" sz="3200" dirty="0"/>
              <a:t>)</a:t>
            </a:r>
            <a:endParaRPr kumimoji="1" lang="ja-JP" altLang="en-US" dirty="0"/>
          </a:p>
        </p:txBody>
      </p:sp>
      <p:sp>
        <p:nvSpPr>
          <p:cNvPr id="3" name="サブタイトル 2"/>
          <p:cNvSpPr>
            <a:spLocks noGrp="1"/>
          </p:cNvSpPr>
          <p:nvPr>
            <p:ph type="subTitle" idx="1"/>
          </p:nvPr>
        </p:nvSpPr>
        <p:spPr>
          <a:xfrm>
            <a:off x="300030" y="4314828"/>
            <a:ext cx="6400800" cy="1850476"/>
          </a:xfrm>
        </p:spPr>
        <p:txBody>
          <a:bodyPr>
            <a:normAutofit fontScale="70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r>
              <a:rPr kumimoji="1" lang="ja-JP" altLang="en-US" dirty="0"/>
              <a:t>工学系研究科 　                           吉田塁</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fontScale="85000" lnSpcReduction="10000"/>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代表的クラウドサービス </a:t>
            </a:r>
            <a:r>
              <a:rPr lang="en-US" altLang="ja-JP" sz="2000" dirty="0"/>
              <a:t>(</a:t>
            </a:r>
            <a:r>
              <a:rPr lang="ja-JP" altLang="en-US" sz="2000" dirty="0"/>
              <a:t>田浦</a:t>
            </a:r>
            <a:r>
              <a:rPr lang="en-US" altLang="ja-JP" sz="2000" dirty="0"/>
              <a:t>20</a:t>
            </a:r>
            <a:r>
              <a:rPr lang="ja-JP" altLang="en-US" sz="2000" dirty="0"/>
              <a:t>分</a:t>
            </a:r>
            <a:r>
              <a:rPr lang="en-US" altLang="ja-JP" sz="2000" dirty="0"/>
              <a:t>)</a:t>
            </a:r>
          </a:p>
          <a:p>
            <a:r>
              <a:rPr lang="en-US" altLang="ja-JP" dirty="0"/>
              <a:t>3. </a:t>
            </a:r>
            <a:r>
              <a:rPr lang="ja-JP" altLang="en-US" dirty="0"/>
              <a:t>セキュリティと多要素認証 </a:t>
            </a:r>
            <a:r>
              <a:rPr lang="en-US" altLang="ja-JP" sz="2000" dirty="0"/>
              <a:t>(</a:t>
            </a:r>
            <a:r>
              <a:rPr lang="ja-JP" altLang="en-US" sz="2000" dirty="0"/>
              <a:t>田浦</a:t>
            </a:r>
            <a:r>
              <a:rPr lang="en-US" altLang="ja-JP" sz="2000" dirty="0"/>
              <a:t>20</a:t>
            </a:r>
            <a:r>
              <a:rPr lang="ja-JP" altLang="en-US" sz="2000" dirty="0"/>
              <a:t>分</a:t>
            </a:r>
            <a:r>
              <a:rPr lang="en-US" altLang="ja-JP" sz="2000" dirty="0"/>
              <a:t>)</a:t>
            </a:r>
          </a:p>
          <a:p>
            <a:r>
              <a:rPr lang="en-US" altLang="ja-JP" dirty="0"/>
              <a:t>4. UTokyo </a:t>
            </a:r>
            <a:r>
              <a:rPr lang="en-US" altLang="ja-JP" dirty="0" err="1"/>
              <a:t>WiFi</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p>
          <a:p>
            <a:r>
              <a:rPr lang="ja-JP" altLang="en-US" dirty="0"/>
              <a:t>質問 </a:t>
            </a:r>
            <a:r>
              <a:rPr lang="en-US" altLang="ja-JP" dirty="0"/>
              <a:t>sli.do</a:t>
            </a:r>
          </a:p>
          <a:p>
            <a:pPr lvl="1"/>
            <a:r>
              <a:rPr lang="ja-JP" altLang="en-US" dirty="0">
                <a:hlinkClick r:id="rId3"/>
              </a:rPr>
              <a:t>このリンク</a:t>
            </a:r>
            <a:r>
              <a:rPr lang="ja-JP" altLang="en-US" dirty="0"/>
              <a:t> もしくは、</a:t>
            </a:r>
            <a:br>
              <a:rPr lang="en-US" altLang="ja-JP" dirty="0"/>
            </a:br>
            <a:r>
              <a:rPr lang="en-US" altLang="ja-JP" dirty="0">
                <a:hlinkClick r:id="rId4"/>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3538025</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説明前・説明中、任意のタイミングでご質問下さい</a:t>
            </a:r>
            <a:endParaRPr lang="en-US" altLang="ja-JP" dirty="0"/>
          </a:p>
          <a:p>
            <a:endParaRPr lang="en-US" altLang="ja-JP" dirty="0"/>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en-US" altLang="ja-JP" dirty="0" err="1"/>
              <a:t>ChatGPT</a:t>
            </a:r>
            <a:r>
              <a:rPr kumimoji="1" lang="ja-JP" altLang="en-US" dirty="0"/>
              <a:t>スペシャルセッション</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251520" y="1417638"/>
            <a:ext cx="8712968" cy="4089065"/>
          </a:xfrm>
        </p:spPr>
        <p:txBody>
          <a:bodyPr>
            <a:normAutofit/>
          </a:bodyPr>
          <a:lstStyle/>
          <a:p>
            <a:r>
              <a:rPr kumimoji="1" lang="ja-JP" altLang="en-US" dirty="0"/>
              <a:t>話題の</a:t>
            </a:r>
            <a:r>
              <a:rPr kumimoji="1" lang="en-US" altLang="ja-JP" dirty="0" err="1"/>
              <a:t>ChatGPT</a:t>
            </a:r>
            <a:r>
              <a:rPr kumimoji="1" lang="ja-JP" altLang="en-US" dirty="0"/>
              <a:t>の紹介</a:t>
            </a:r>
            <a:endParaRPr kumimoji="1" lang="en-US" altLang="ja-JP" dirty="0"/>
          </a:p>
          <a:p>
            <a:r>
              <a:rPr lang="ja-JP" altLang="en-US" dirty="0"/>
              <a:t>（特に教育面での）意見交換</a:t>
            </a:r>
            <a:endParaRPr lang="en-US" altLang="ja-JP" dirty="0"/>
          </a:p>
          <a:p>
            <a:pPr lvl="1"/>
            <a:r>
              <a:rPr kumimoji="1" lang="en-US" altLang="ja-JP" dirty="0" err="1"/>
              <a:t>Lea</a:t>
            </a:r>
            <a:r>
              <a:rPr lang="en-US" altLang="ja-JP" dirty="0" err="1"/>
              <a:t>rnWiz</a:t>
            </a:r>
            <a:r>
              <a:rPr lang="ja-JP" altLang="en-US" dirty="0"/>
              <a:t> </a:t>
            </a:r>
            <a:r>
              <a:rPr lang="en-US" altLang="ja-JP" dirty="0"/>
              <a:t>One</a:t>
            </a:r>
            <a:r>
              <a:rPr lang="ja-JP" altLang="en-US" dirty="0"/>
              <a:t>を用いて行います</a:t>
            </a:r>
            <a:endParaRPr lang="en-US" altLang="ja-JP" dirty="0"/>
          </a:p>
          <a:p>
            <a:pPr lvl="1"/>
            <a:r>
              <a:rPr lang="ja-JP" altLang="en-US" dirty="0"/>
              <a:t>ぜひお考え・経験などを共有して下さい</a:t>
            </a:r>
            <a:endParaRPr lang="en-US" altLang="ja-JP" dirty="0"/>
          </a:p>
          <a:p>
            <a:r>
              <a:rPr kumimoji="1" lang="en-US" altLang="ja-JP" dirty="0"/>
              <a:t>16:45</a:t>
            </a:r>
            <a:r>
              <a:rPr kumimoji="1" lang="ja-JP" altLang="en-US" dirty="0"/>
              <a:t>頃～</a:t>
            </a:r>
            <a:r>
              <a:rPr kumimoji="1" lang="en-US" altLang="ja-JP"/>
              <a:t>17:15</a:t>
            </a:r>
            <a:r>
              <a:rPr kumimoji="1" lang="ja-JP" altLang="en-US"/>
              <a:t> を</a:t>
            </a:r>
            <a:r>
              <a:rPr kumimoji="1" lang="ja-JP" altLang="en-US" dirty="0"/>
              <a:t>予定</a:t>
            </a:r>
            <a:endParaRPr kumimoji="1"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2023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0</TotalTime>
  <Words>353</Words>
  <Application>Microsoft Office PowerPoint</Application>
  <PresentationFormat>画面に合わせる (4:3)</PresentationFormat>
  <Paragraphs>42</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Cambria</vt:lpstr>
      <vt:lpstr>Courier New</vt:lpstr>
      <vt:lpstr>Wingdings</vt:lpstr>
      <vt:lpstr>雪藤</vt:lpstr>
      <vt:lpstr>2023/03/15 オンラインでも対面でも活用！Web会議・クラウドツールの説明会  〜 そして「あのAIツール」について“Chat”しましょう 〜 15:00～16:45 (説明会) 16:45～17:15 (スペシャルセッション)</vt:lpstr>
      <vt:lpstr>開催趣旨</vt:lpstr>
      <vt:lpstr>本日説明する内容</vt:lpstr>
      <vt:lpstr>ChatGPTスペシャルセッション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2022-09-14T03:24:48Z</dcterms:created>
  <dcterms:modified xsi:type="dcterms:W3CDTF">2023-03-14T17:41:22Z</dcterms:modified>
</cp:coreProperties>
</file>