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
  </p:notesMasterIdLst>
  <p:sldIdLst>
    <p:sldId id="256" r:id="rId2"/>
    <p:sldId id="367" r:id="rId3"/>
    <p:sldId id="365" r:id="rId4"/>
    <p:sldId id="366"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418245-F3CD-444B-AEA1-B7E737ADFBE8}" v="651" dt="2023-09-13T00:35:19.3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3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田浦　健次朗" userId="4dc884a8-fd95-403d-a383-b378924a686d" providerId="ADAL" clId="{01418245-F3CD-444B-AEA1-B7E737ADFBE8}"/>
    <pc:docChg chg="custSel addSld delSld modSld">
      <pc:chgData name="田浦　健次朗" userId="4dc884a8-fd95-403d-a383-b378924a686d" providerId="ADAL" clId="{01418245-F3CD-444B-AEA1-B7E737ADFBE8}" dt="2023-09-13T00:35:19.335" v="896" actId="6549"/>
      <pc:docMkLst>
        <pc:docMk/>
      </pc:docMkLst>
      <pc:sldChg chg="modSp add mod">
        <pc:chgData name="田浦　健次朗" userId="4dc884a8-fd95-403d-a383-b378924a686d" providerId="ADAL" clId="{01418245-F3CD-444B-AEA1-B7E737ADFBE8}" dt="2023-09-13T00:33:33.438" v="833" actId="20577"/>
        <pc:sldMkLst>
          <pc:docMk/>
          <pc:sldMk cId="0" sldId="256"/>
        </pc:sldMkLst>
        <pc:spChg chg="mod">
          <ac:chgData name="田浦　健次朗" userId="4dc884a8-fd95-403d-a383-b378924a686d" providerId="ADAL" clId="{01418245-F3CD-444B-AEA1-B7E737ADFBE8}" dt="2023-09-13T00:23:59.242" v="545" actId="20577"/>
          <ac:spMkLst>
            <pc:docMk/>
            <pc:sldMk cId="0" sldId="256"/>
            <ac:spMk id="2" creationId="{00000000-0000-0000-0000-000000000000}"/>
          </ac:spMkLst>
        </pc:spChg>
        <pc:spChg chg="mod">
          <ac:chgData name="田浦　健次朗" userId="4dc884a8-fd95-403d-a383-b378924a686d" providerId="ADAL" clId="{01418245-F3CD-444B-AEA1-B7E737ADFBE8}" dt="2023-09-13T00:33:33.438" v="833" actId="20577"/>
          <ac:spMkLst>
            <pc:docMk/>
            <pc:sldMk cId="0" sldId="256"/>
            <ac:spMk id="3" creationId="{00000000-0000-0000-0000-000000000000}"/>
          </ac:spMkLst>
        </pc:spChg>
      </pc:sldChg>
      <pc:sldChg chg="del">
        <pc:chgData name="田浦　健次朗" userId="4dc884a8-fd95-403d-a383-b378924a686d" providerId="ADAL" clId="{01418245-F3CD-444B-AEA1-B7E737ADFBE8}" dt="2023-09-12T23:47:20.419" v="4" actId="47"/>
        <pc:sldMkLst>
          <pc:docMk/>
          <pc:sldMk cId="0" sldId="275"/>
        </pc:sldMkLst>
      </pc:sldChg>
      <pc:sldChg chg="addSp delSp modSp add mod">
        <pc:chgData name="田浦　健次朗" userId="4dc884a8-fd95-403d-a383-b378924a686d" providerId="ADAL" clId="{01418245-F3CD-444B-AEA1-B7E737ADFBE8}" dt="2023-09-13T00:28:24.833" v="611" actId="20577"/>
        <pc:sldMkLst>
          <pc:docMk/>
          <pc:sldMk cId="0" sldId="365"/>
        </pc:sldMkLst>
        <pc:spChg chg="mod">
          <ac:chgData name="田浦　健次朗" userId="4dc884a8-fd95-403d-a383-b378924a686d" providerId="ADAL" clId="{01418245-F3CD-444B-AEA1-B7E737ADFBE8}" dt="2023-09-13T00:28:24.833" v="611" actId="20577"/>
          <ac:spMkLst>
            <pc:docMk/>
            <pc:sldMk cId="0" sldId="365"/>
            <ac:spMk id="3" creationId="{00000000-0000-0000-0000-000000000000}"/>
          </ac:spMkLst>
        </pc:spChg>
        <pc:spChg chg="add del mod">
          <ac:chgData name="田浦　健次朗" userId="4dc884a8-fd95-403d-a383-b378924a686d" providerId="ADAL" clId="{01418245-F3CD-444B-AEA1-B7E737ADFBE8}" dt="2023-09-13T00:27:25.113" v="607" actId="478"/>
          <ac:spMkLst>
            <pc:docMk/>
            <pc:sldMk cId="0" sldId="365"/>
            <ac:spMk id="7" creationId="{A7C08987-4C96-643C-3742-F4C074727523}"/>
          </ac:spMkLst>
        </pc:spChg>
      </pc:sldChg>
      <pc:sldChg chg="modSp add mod">
        <pc:chgData name="田浦　健次朗" userId="4dc884a8-fd95-403d-a383-b378924a686d" providerId="ADAL" clId="{01418245-F3CD-444B-AEA1-B7E737ADFBE8}" dt="2023-09-13T00:35:19.335" v="896" actId="6549"/>
        <pc:sldMkLst>
          <pc:docMk/>
          <pc:sldMk cId="2705707088" sldId="366"/>
        </pc:sldMkLst>
        <pc:spChg chg="mod">
          <ac:chgData name="田浦　健次朗" userId="4dc884a8-fd95-403d-a383-b378924a686d" providerId="ADAL" clId="{01418245-F3CD-444B-AEA1-B7E737ADFBE8}" dt="2023-09-13T00:32:15.845" v="636" actId="20577"/>
          <ac:spMkLst>
            <pc:docMk/>
            <pc:sldMk cId="2705707088" sldId="366"/>
            <ac:spMk id="2" creationId="{3EAA5BD3-E938-4F11-B0F4-2316FF60E0A8}"/>
          </ac:spMkLst>
        </pc:spChg>
        <pc:spChg chg="mod">
          <ac:chgData name="田浦　健次朗" userId="4dc884a8-fd95-403d-a383-b378924a686d" providerId="ADAL" clId="{01418245-F3CD-444B-AEA1-B7E737ADFBE8}" dt="2023-09-13T00:35:19.335" v="896" actId="6549"/>
          <ac:spMkLst>
            <pc:docMk/>
            <pc:sldMk cId="2705707088" sldId="366"/>
            <ac:spMk id="3" creationId="{600AC3DC-82E4-4B1F-A951-ACD4E388BB0A}"/>
          </ac:spMkLst>
        </pc:spChg>
      </pc:sldChg>
      <pc:sldChg chg="modSp add mod">
        <pc:chgData name="田浦　健次朗" userId="4dc884a8-fd95-403d-a383-b378924a686d" providerId="ADAL" clId="{01418245-F3CD-444B-AEA1-B7E737ADFBE8}" dt="2023-09-12T23:52:16.872" v="193" actId="14100"/>
        <pc:sldMkLst>
          <pc:docMk/>
          <pc:sldMk cId="3671589039" sldId="367"/>
        </pc:sldMkLst>
        <pc:spChg chg="mod">
          <ac:chgData name="田浦　健次朗" userId="4dc884a8-fd95-403d-a383-b378924a686d" providerId="ADAL" clId="{01418245-F3CD-444B-AEA1-B7E737ADFBE8}" dt="2023-09-12T23:52:16.872" v="193" actId="14100"/>
          <ac:spMkLst>
            <pc:docMk/>
            <pc:sldMk cId="3671589039" sldId="367"/>
            <ac:spMk id="3" creationId="{F1E1F0C6-BA5F-455E-A37F-7246779F046B}"/>
          </ac:spMkLst>
        </pc:spChg>
        <pc:spChg chg="mod">
          <ac:chgData name="田浦　健次朗" userId="4dc884a8-fd95-403d-a383-b378924a686d" providerId="ADAL" clId="{01418245-F3CD-444B-AEA1-B7E737ADFBE8}" dt="2023-09-12T23:51:47.549" v="140" actId="1076"/>
          <ac:spMkLst>
            <pc:docMk/>
            <pc:sldMk cId="3671589039" sldId="367"/>
            <ac:spMk id="7" creationId="{9336D7AE-5974-4AE9-8531-79ADCA2197FB}"/>
          </ac:spMkLst>
        </pc:spChg>
      </pc:sldChg>
      <pc:sldChg chg="del">
        <pc:chgData name="田浦　健次朗" userId="4dc884a8-fd95-403d-a383-b378924a686d" providerId="ADAL" clId="{01418245-F3CD-444B-AEA1-B7E737ADFBE8}" dt="2023-09-12T23:55:13.359" v="339" actId="47"/>
        <pc:sldMkLst>
          <pc:docMk/>
          <pc:sldMk cId="1067184751" sldId="1278"/>
        </pc:sldMkLst>
      </pc:sldChg>
      <pc:sldChg chg="del">
        <pc:chgData name="田浦　健次朗" userId="4dc884a8-fd95-403d-a383-b378924a686d" providerId="ADAL" clId="{01418245-F3CD-444B-AEA1-B7E737ADFBE8}" dt="2023-09-12T23:55:13.359" v="339" actId="47"/>
        <pc:sldMkLst>
          <pc:docMk/>
          <pc:sldMk cId="3778154317" sldId="1279"/>
        </pc:sldMkLst>
      </pc:sldChg>
      <pc:sldChg chg="del">
        <pc:chgData name="田浦　健次朗" userId="4dc884a8-fd95-403d-a383-b378924a686d" providerId="ADAL" clId="{01418245-F3CD-444B-AEA1-B7E737ADFBE8}" dt="2023-09-12T23:55:13.359" v="339" actId="47"/>
        <pc:sldMkLst>
          <pc:docMk/>
          <pc:sldMk cId="782348043" sldId="1281"/>
        </pc:sldMkLst>
      </pc:sldChg>
      <pc:sldChg chg="del">
        <pc:chgData name="田浦　健次朗" userId="4dc884a8-fd95-403d-a383-b378924a686d" providerId="ADAL" clId="{01418245-F3CD-444B-AEA1-B7E737ADFBE8}" dt="2023-09-12T23:55:13.359" v="339" actId="47"/>
        <pc:sldMkLst>
          <pc:docMk/>
          <pc:sldMk cId="2715435011" sldId="1282"/>
        </pc:sldMkLst>
      </pc:sldChg>
      <pc:sldChg chg="del">
        <pc:chgData name="田浦　健次朗" userId="4dc884a8-fd95-403d-a383-b378924a686d" providerId="ADAL" clId="{01418245-F3CD-444B-AEA1-B7E737ADFBE8}" dt="2023-09-12T23:55:13.359" v="339" actId="47"/>
        <pc:sldMkLst>
          <pc:docMk/>
          <pc:sldMk cId="2723674802" sldId="1283"/>
        </pc:sldMkLst>
      </pc:sldChg>
      <pc:sldChg chg="del">
        <pc:chgData name="田浦　健次朗" userId="4dc884a8-fd95-403d-a383-b378924a686d" providerId="ADAL" clId="{01418245-F3CD-444B-AEA1-B7E737ADFBE8}" dt="2023-09-12T23:55:13.359" v="339" actId="47"/>
        <pc:sldMkLst>
          <pc:docMk/>
          <pc:sldMk cId="2899526021" sldId="1288"/>
        </pc:sldMkLst>
      </pc:sldChg>
      <pc:sldChg chg="del">
        <pc:chgData name="田浦　健次朗" userId="4dc884a8-fd95-403d-a383-b378924a686d" providerId="ADAL" clId="{01418245-F3CD-444B-AEA1-B7E737ADFBE8}" dt="2023-09-12T23:55:13.359" v="339" actId="47"/>
        <pc:sldMkLst>
          <pc:docMk/>
          <pc:sldMk cId="2989109256" sldId="1290"/>
        </pc:sldMkLst>
      </pc:sldChg>
      <pc:sldChg chg="del">
        <pc:chgData name="田浦　健次朗" userId="4dc884a8-fd95-403d-a383-b378924a686d" providerId="ADAL" clId="{01418245-F3CD-444B-AEA1-B7E737ADFBE8}" dt="2023-09-12T23:55:13.359" v="339" actId="47"/>
        <pc:sldMkLst>
          <pc:docMk/>
          <pc:sldMk cId="2803634848" sldId="1291"/>
        </pc:sldMkLst>
      </pc:sldChg>
      <pc:sldChg chg="del">
        <pc:chgData name="田浦　健次朗" userId="4dc884a8-fd95-403d-a383-b378924a686d" providerId="ADAL" clId="{01418245-F3CD-444B-AEA1-B7E737ADFBE8}" dt="2023-09-12T23:55:13.359" v="339" actId="47"/>
        <pc:sldMkLst>
          <pc:docMk/>
          <pc:sldMk cId="3652114238" sldId="1292"/>
        </pc:sldMkLst>
      </pc:sldChg>
      <pc:sldChg chg="del">
        <pc:chgData name="田浦　健次朗" userId="4dc884a8-fd95-403d-a383-b378924a686d" providerId="ADAL" clId="{01418245-F3CD-444B-AEA1-B7E737ADFBE8}" dt="2023-09-12T23:55:13.359" v="339" actId="47"/>
        <pc:sldMkLst>
          <pc:docMk/>
          <pc:sldMk cId="3727735047" sldId="1293"/>
        </pc:sldMkLst>
      </pc:sldChg>
      <pc:sldChg chg="del">
        <pc:chgData name="田浦　健次朗" userId="4dc884a8-fd95-403d-a383-b378924a686d" providerId="ADAL" clId="{01418245-F3CD-444B-AEA1-B7E737ADFBE8}" dt="2023-09-12T23:55:13.359" v="339" actId="47"/>
        <pc:sldMkLst>
          <pc:docMk/>
          <pc:sldMk cId="384207121" sldId="1296"/>
        </pc:sldMkLst>
      </pc:sldChg>
      <pc:sldChg chg="del">
        <pc:chgData name="田浦　健次朗" userId="4dc884a8-fd95-403d-a383-b378924a686d" providerId="ADAL" clId="{01418245-F3CD-444B-AEA1-B7E737ADFBE8}" dt="2023-09-12T23:50:50.348" v="135" actId="47"/>
        <pc:sldMkLst>
          <pc:docMk/>
          <pc:sldMk cId="4042547384" sldId="1299"/>
        </pc:sldMkLst>
      </pc:sldChg>
      <pc:sldChg chg="del">
        <pc:chgData name="田浦　健次朗" userId="4dc884a8-fd95-403d-a383-b378924a686d" providerId="ADAL" clId="{01418245-F3CD-444B-AEA1-B7E737ADFBE8}" dt="2023-09-12T23:55:13.359" v="339" actId="47"/>
        <pc:sldMkLst>
          <pc:docMk/>
          <pc:sldMk cId="2763536997" sldId="1300"/>
        </pc:sldMkLst>
      </pc:sldChg>
      <pc:sldChg chg="del">
        <pc:chgData name="田浦　健次朗" userId="4dc884a8-fd95-403d-a383-b378924a686d" providerId="ADAL" clId="{01418245-F3CD-444B-AEA1-B7E737ADFBE8}" dt="2023-09-12T23:55:13.359" v="339" actId="47"/>
        <pc:sldMkLst>
          <pc:docMk/>
          <pc:sldMk cId="4123037882" sldId="1302"/>
        </pc:sldMkLst>
      </pc:sldChg>
      <pc:sldChg chg="del">
        <pc:chgData name="田浦　健次朗" userId="4dc884a8-fd95-403d-a383-b378924a686d" providerId="ADAL" clId="{01418245-F3CD-444B-AEA1-B7E737ADFBE8}" dt="2023-09-12T23:55:13.359" v="339" actId="47"/>
        <pc:sldMkLst>
          <pc:docMk/>
          <pc:sldMk cId="2182907717" sldId="1303"/>
        </pc:sldMkLst>
      </pc:sldChg>
      <pc:sldChg chg="del">
        <pc:chgData name="田浦　健次朗" userId="4dc884a8-fd95-403d-a383-b378924a686d" providerId="ADAL" clId="{01418245-F3CD-444B-AEA1-B7E737ADFBE8}" dt="2023-09-12T23:55:13.359" v="339" actId="47"/>
        <pc:sldMkLst>
          <pc:docMk/>
          <pc:sldMk cId="2256685281" sldId="1304"/>
        </pc:sldMkLst>
      </pc:sldChg>
      <pc:sldChg chg="del">
        <pc:chgData name="田浦　健次朗" userId="4dc884a8-fd95-403d-a383-b378924a686d" providerId="ADAL" clId="{01418245-F3CD-444B-AEA1-B7E737ADFBE8}" dt="2023-09-12T23:55:13.359" v="339" actId="47"/>
        <pc:sldMkLst>
          <pc:docMk/>
          <pc:sldMk cId="2716494168" sldId="1309"/>
        </pc:sldMkLst>
      </pc:sldChg>
      <pc:sldChg chg="del">
        <pc:chgData name="田浦　健次朗" userId="4dc884a8-fd95-403d-a383-b378924a686d" providerId="ADAL" clId="{01418245-F3CD-444B-AEA1-B7E737ADFBE8}" dt="2023-09-12T23:55:13.359" v="339" actId="47"/>
        <pc:sldMkLst>
          <pc:docMk/>
          <pc:sldMk cId="1200508666" sldId="1310"/>
        </pc:sldMkLst>
      </pc:sldChg>
      <pc:sldChg chg="del">
        <pc:chgData name="田浦　健次朗" userId="4dc884a8-fd95-403d-a383-b378924a686d" providerId="ADAL" clId="{01418245-F3CD-444B-AEA1-B7E737ADFBE8}" dt="2023-09-12T23:55:13.359" v="339" actId="47"/>
        <pc:sldMkLst>
          <pc:docMk/>
          <pc:sldMk cId="2434770890" sldId="1311"/>
        </pc:sldMkLst>
      </pc:sldChg>
      <pc:sldChg chg="del">
        <pc:chgData name="田浦　健次朗" userId="4dc884a8-fd95-403d-a383-b378924a686d" providerId="ADAL" clId="{01418245-F3CD-444B-AEA1-B7E737ADFBE8}" dt="2023-09-12T23:55:13.359" v="339" actId="47"/>
        <pc:sldMkLst>
          <pc:docMk/>
          <pc:sldMk cId="1549809361" sldId="1312"/>
        </pc:sldMkLst>
      </pc:sldChg>
      <pc:sldChg chg="del">
        <pc:chgData name="田浦　健次朗" userId="4dc884a8-fd95-403d-a383-b378924a686d" providerId="ADAL" clId="{01418245-F3CD-444B-AEA1-B7E737ADFBE8}" dt="2023-09-12T23:55:13.359" v="339" actId="47"/>
        <pc:sldMkLst>
          <pc:docMk/>
          <pc:sldMk cId="3508223973" sldId="1314"/>
        </pc:sldMkLst>
      </pc:sldChg>
      <pc:sldChg chg="del">
        <pc:chgData name="田浦　健次朗" userId="4dc884a8-fd95-403d-a383-b378924a686d" providerId="ADAL" clId="{01418245-F3CD-444B-AEA1-B7E737ADFBE8}" dt="2023-09-12T23:55:13.359" v="339" actId="47"/>
        <pc:sldMkLst>
          <pc:docMk/>
          <pc:sldMk cId="3073993965" sldId="1315"/>
        </pc:sldMkLst>
      </pc:sldChg>
      <pc:sldChg chg="del">
        <pc:chgData name="田浦　健次朗" userId="4dc884a8-fd95-403d-a383-b378924a686d" providerId="ADAL" clId="{01418245-F3CD-444B-AEA1-B7E737ADFBE8}" dt="2023-09-12T23:55:13.359" v="339" actId="47"/>
        <pc:sldMkLst>
          <pc:docMk/>
          <pc:sldMk cId="4173489219" sldId="1316"/>
        </pc:sldMkLst>
      </pc:sldChg>
      <pc:sldChg chg="del">
        <pc:chgData name="田浦　健次朗" userId="4dc884a8-fd95-403d-a383-b378924a686d" providerId="ADAL" clId="{01418245-F3CD-444B-AEA1-B7E737ADFBE8}" dt="2023-09-12T23:55:13.359" v="339" actId="47"/>
        <pc:sldMkLst>
          <pc:docMk/>
          <pc:sldMk cId="3791818078" sldId="1317"/>
        </pc:sldMkLst>
      </pc:sldChg>
      <pc:sldChg chg="del">
        <pc:chgData name="田浦　健次朗" userId="4dc884a8-fd95-403d-a383-b378924a686d" providerId="ADAL" clId="{01418245-F3CD-444B-AEA1-B7E737ADFBE8}" dt="2023-09-12T23:55:13.359" v="339" actId="47"/>
        <pc:sldMkLst>
          <pc:docMk/>
          <pc:sldMk cId="1141395788" sldId="1318"/>
        </pc:sldMkLst>
      </pc:sldChg>
      <pc:sldChg chg="del">
        <pc:chgData name="田浦　健次朗" userId="4dc884a8-fd95-403d-a383-b378924a686d" providerId="ADAL" clId="{01418245-F3CD-444B-AEA1-B7E737ADFBE8}" dt="2023-09-12T23:55:13.359" v="339" actId="47"/>
        <pc:sldMkLst>
          <pc:docMk/>
          <pc:sldMk cId="1184662615" sldId="1319"/>
        </pc:sldMkLst>
      </pc:sldChg>
      <pc:sldChg chg="del">
        <pc:chgData name="田浦　健次朗" userId="4dc884a8-fd95-403d-a383-b378924a686d" providerId="ADAL" clId="{01418245-F3CD-444B-AEA1-B7E737ADFBE8}" dt="2023-09-12T23:55:13.359" v="339" actId="47"/>
        <pc:sldMkLst>
          <pc:docMk/>
          <pc:sldMk cId="1735719251" sldId="1320"/>
        </pc:sldMkLst>
      </pc:sldChg>
    </pc:docChg>
  </pc:docChgLst>
  <pc:docChgLst>
    <pc:chgData name="田浦　健次朗" userId="4dc884a8-fd95-403d-a383-b378924a686d" providerId="ADAL" clId="{28391635-83D7-4FFD-AB91-EDB5786DA1D1}"/>
    <pc:docChg chg="custSel modSld">
      <pc:chgData name="田浦　健次朗" userId="4dc884a8-fd95-403d-a383-b378924a686d" providerId="ADAL" clId="{28391635-83D7-4FFD-AB91-EDB5786DA1D1}" dt="2023-09-11T16:38:11.843" v="16" actId="14100"/>
      <pc:docMkLst>
        <pc:docMk/>
      </pc:docMkLst>
      <pc:sldChg chg="modSp mod">
        <pc:chgData name="田浦　健次朗" userId="4dc884a8-fd95-403d-a383-b378924a686d" providerId="ADAL" clId="{28391635-83D7-4FFD-AB91-EDB5786DA1D1}" dt="2023-09-11T16:37:35.495" v="11" actId="14100"/>
        <pc:sldMkLst>
          <pc:docMk/>
          <pc:sldMk cId="3652114238" sldId="1292"/>
        </pc:sldMkLst>
        <pc:spChg chg="mod">
          <ac:chgData name="田浦　健次朗" userId="4dc884a8-fd95-403d-a383-b378924a686d" providerId="ADAL" clId="{28391635-83D7-4FFD-AB91-EDB5786DA1D1}" dt="2023-09-11T16:37:35.495" v="11" actId="14100"/>
          <ac:spMkLst>
            <pc:docMk/>
            <pc:sldMk cId="3652114238" sldId="1292"/>
            <ac:spMk id="3" creationId="{33B9FD86-B0C8-4038-A29E-93B77F2C9E4F}"/>
          </ac:spMkLst>
        </pc:spChg>
      </pc:sldChg>
      <pc:sldChg chg="modSp mod">
        <pc:chgData name="田浦　健次朗" userId="4dc884a8-fd95-403d-a383-b378924a686d" providerId="ADAL" clId="{28391635-83D7-4FFD-AB91-EDB5786DA1D1}" dt="2023-09-11T16:36:28.364" v="2" actId="14100"/>
        <pc:sldMkLst>
          <pc:docMk/>
          <pc:sldMk cId="4123037882" sldId="1302"/>
        </pc:sldMkLst>
        <pc:spChg chg="mod">
          <ac:chgData name="田浦　健次朗" userId="4dc884a8-fd95-403d-a383-b378924a686d" providerId="ADAL" clId="{28391635-83D7-4FFD-AB91-EDB5786DA1D1}" dt="2023-09-11T16:36:28.364" v="2" actId="14100"/>
          <ac:spMkLst>
            <pc:docMk/>
            <pc:sldMk cId="4123037882" sldId="1302"/>
            <ac:spMk id="3" creationId="{19BF888F-8BCE-271C-3CF6-AC586C05541F}"/>
          </ac:spMkLst>
        </pc:spChg>
        <pc:picChg chg="mod">
          <ac:chgData name="田浦　健次朗" userId="4dc884a8-fd95-403d-a383-b378924a686d" providerId="ADAL" clId="{28391635-83D7-4FFD-AB91-EDB5786DA1D1}" dt="2023-09-11T16:36:21.427" v="0" actId="1076"/>
          <ac:picMkLst>
            <pc:docMk/>
            <pc:sldMk cId="4123037882" sldId="1302"/>
            <ac:picMk id="9" creationId="{73D306DC-C931-A724-BF63-CA8F91003749}"/>
          </ac:picMkLst>
        </pc:picChg>
      </pc:sldChg>
      <pc:sldChg chg="modSp mod">
        <pc:chgData name="田浦　健次朗" userId="4dc884a8-fd95-403d-a383-b378924a686d" providerId="ADAL" clId="{28391635-83D7-4FFD-AB91-EDB5786DA1D1}" dt="2023-09-11T16:37:20.149" v="10" actId="14100"/>
        <pc:sldMkLst>
          <pc:docMk/>
          <pc:sldMk cId="2256685281" sldId="1304"/>
        </pc:sldMkLst>
        <pc:spChg chg="mod">
          <ac:chgData name="田浦　健次朗" userId="4dc884a8-fd95-403d-a383-b378924a686d" providerId="ADAL" clId="{28391635-83D7-4FFD-AB91-EDB5786DA1D1}" dt="2023-09-11T16:37:20.149" v="10" actId="14100"/>
          <ac:spMkLst>
            <pc:docMk/>
            <pc:sldMk cId="2256685281" sldId="1304"/>
            <ac:spMk id="2" creationId="{C0458DC9-86FF-1876-2DA4-F21263F06449}"/>
          </ac:spMkLst>
        </pc:spChg>
      </pc:sldChg>
      <pc:sldChg chg="modSp mod">
        <pc:chgData name="田浦　健次朗" userId="4dc884a8-fd95-403d-a383-b378924a686d" providerId="ADAL" clId="{28391635-83D7-4FFD-AB91-EDB5786DA1D1}" dt="2023-09-11T16:36:47.994" v="6" actId="14100"/>
        <pc:sldMkLst>
          <pc:docMk/>
          <pc:sldMk cId="1549809361" sldId="1312"/>
        </pc:sldMkLst>
        <pc:spChg chg="mod">
          <ac:chgData name="田浦　健次朗" userId="4dc884a8-fd95-403d-a383-b378924a686d" providerId="ADAL" clId="{28391635-83D7-4FFD-AB91-EDB5786DA1D1}" dt="2023-09-11T16:36:47.994" v="6" actId="14100"/>
          <ac:spMkLst>
            <pc:docMk/>
            <pc:sldMk cId="1549809361" sldId="1312"/>
            <ac:spMk id="2" creationId="{B6A955AF-F3E9-E242-9FE6-81FD6D543FDD}"/>
          </ac:spMkLst>
        </pc:spChg>
        <pc:spChg chg="mod">
          <ac:chgData name="田浦　健次朗" userId="4dc884a8-fd95-403d-a383-b378924a686d" providerId="ADAL" clId="{28391635-83D7-4FFD-AB91-EDB5786DA1D1}" dt="2023-09-11T16:36:36.770" v="4" actId="27636"/>
          <ac:spMkLst>
            <pc:docMk/>
            <pc:sldMk cId="1549809361" sldId="1312"/>
            <ac:spMk id="3" creationId="{CD8D2E1D-867A-B4EC-C4FF-8C4479F7059F}"/>
          </ac:spMkLst>
        </pc:spChg>
      </pc:sldChg>
      <pc:sldChg chg="modSp mod">
        <pc:chgData name="田浦　健次朗" userId="4dc884a8-fd95-403d-a383-b378924a686d" providerId="ADAL" clId="{28391635-83D7-4FFD-AB91-EDB5786DA1D1}" dt="2023-09-11T16:38:11.843" v="16" actId="14100"/>
        <pc:sldMkLst>
          <pc:docMk/>
          <pc:sldMk cId="1141395788" sldId="1318"/>
        </pc:sldMkLst>
        <pc:spChg chg="mod">
          <ac:chgData name="田浦　健次朗" userId="4dc884a8-fd95-403d-a383-b378924a686d" providerId="ADAL" clId="{28391635-83D7-4FFD-AB91-EDB5786DA1D1}" dt="2023-09-11T16:38:11.843" v="16" actId="14100"/>
          <ac:spMkLst>
            <pc:docMk/>
            <pc:sldMk cId="1141395788" sldId="1318"/>
            <ac:spMk id="2" creationId="{36828BA9-B724-920D-8BE8-BC2A05E3640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2A0333-042B-6B44-A752-FAF2BCB7C72B}" type="datetimeFigureOut">
              <a:rPr kumimoji="1" lang="ja-JP" altLang="en-US" smtClean="0"/>
              <a:t>2023/9/14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4CAE6A-FC13-F942-995F-29564289C25B}" type="slidenum">
              <a:rPr kumimoji="1" lang="ja-JP" altLang="en-US" smtClean="0"/>
              <a:t>‹#›</a:t>
            </a:fld>
            <a:endParaRPr kumimoji="1" lang="ja-JP" altLang="en-US"/>
          </a:p>
        </p:txBody>
      </p:sp>
    </p:spTree>
    <p:extLst>
      <p:ext uri="{BB962C8B-B14F-4D97-AF65-F5344CB8AC3E}">
        <p14:creationId xmlns:p14="http://schemas.microsoft.com/office/powerpoint/2010/main" val="36825723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D842DED-4B9B-4568-AC85-B50FA0785511}" type="slidenum">
              <a:rPr kumimoji="1" lang="ja-JP" altLang="en-US" smtClean="0"/>
              <a:pPr/>
              <a:t>3</a:t>
            </a:fld>
            <a:endParaRPr kumimoji="1" lang="ja-JP" altLang="en-US"/>
          </a:p>
        </p:txBody>
      </p:sp>
    </p:spTree>
    <p:extLst>
      <p:ext uri="{BB962C8B-B14F-4D97-AF65-F5344CB8AC3E}">
        <p14:creationId xmlns:p14="http://schemas.microsoft.com/office/powerpoint/2010/main" val="3141943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77913C63-332A-DB18-14A2-41E9D09D3805}"/>
              </a:ext>
            </a:extLst>
          </p:cNvPr>
          <p:cNvSpPr/>
          <p:nvPr userDrawn="1"/>
        </p:nvSpPr>
        <p:spPr>
          <a:xfrm>
            <a:off x="0" y="5167312"/>
            <a:ext cx="12192000" cy="1690688"/>
          </a:xfrm>
          <a:prstGeom prst="rect">
            <a:avLst/>
          </a:prstGeom>
          <a:gradFill flip="none" rotWithShape="1">
            <a:gsLst>
              <a:gs pos="0">
                <a:schemeClr val="accent6"/>
              </a:gs>
              <a:gs pos="100000">
                <a:srgbClr val="00B050"/>
              </a:gs>
              <a:gs pos="89000">
                <a:srgbClr val="00B050"/>
              </a:gs>
              <a:gs pos="54000">
                <a:srgbClr val="57B0A8"/>
              </a:gs>
              <a:gs pos="74000">
                <a:srgbClr val="00B050"/>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22F78C5-F9DB-03AD-E778-FAA66C980B4C}"/>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2F7DFD6-D2CA-5B05-F474-DF3EA8E1B7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5A2498E-9FD0-2356-C909-38B570CB64A7}"/>
              </a:ext>
            </a:extLst>
          </p:cNvPr>
          <p:cNvSpPr>
            <a:spLocks noGrp="1"/>
          </p:cNvSpPr>
          <p:nvPr>
            <p:ph type="dt" sz="half" idx="10"/>
          </p:nvPr>
        </p:nvSpPr>
        <p:spPr/>
        <p:txBody>
          <a:bodyPr/>
          <a:lstStyle>
            <a:lvl1pPr>
              <a:defRPr>
                <a:solidFill>
                  <a:schemeClr val="bg1"/>
                </a:solidFill>
              </a:defRPr>
            </a:lvl1pPr>
          </a:lstStyle>
          <a:p>
            <a:r>
              <a:rPr lang="en-US" altLang="ja-JP"/>
              <a:t>2023/9/14</a:t>
            </a:r>
            <a:endParaRPr lang="ja-JP" altLang="en-US"/>
          </a:p>
        </p:txBody>
      </p:sp>
      <p:sp>
        <p:nvSpPr>
          <p:cNvPr id="5" name="フッター プレースホルダー 4">
            <a:extLst>
              <a:ext uri="{FF2B5EF4-FFF2-40B4-BE49-F238E27FC236}">
                <a16:creationId xmlns:a16="http://schemas.microsoft.com/office/drawing/2014/main" id="{0E7A2B9D-1CB9-3C67-FAAA-4002532E45A0}"/>
              </a:ext>
            </a:extLst>
          </p:cNvPr>
          <p:cNvSpPr>
            <a:spLocks noGrp="1"/>
          </p:cNvSpPr>
          <p:nvPr>
            <p:ph type="ftr" sz="quarter" idx="11"/>
          </p:nvPr>
        </p:nvSpPr>
        <p:spPr/>
        <p:txBody>
          <a:bodyPr/>
          <a:lstStyle>
            <a:lvl1pPr>
              <a:defRPr>
                <a:solidFill>
                  <a:schemeClr val="bg1"/>
                </a:solidFill>
              </a:defRPr>
            </a:lvl1pPr>
          </a:lstStyle>
          <a:p>
            <a:r>
              <a:rPr lang="en-US" altLang="ja-JP"/>
              <a:t>2023</a:t>
            </a:r>
            <a:r>
              <a:rPr lang="ja-JP" altLang="en-US"/>
              <a:t>年</a:t>
            </a:r>
            <a:r>
              <a:rPr lang="en-US" altLang="ja-JP"/>
              <a:t>A</a:t>
            </a:r>
            <a:r>
              <a:rPr lang="ja-JP" altLang="en-US"/>
              <a:t>セメスター </a:t>
            </a:r>
            <a:r>
              <a:rPr lang="en-US" altLang="ja-JP"/>
              <a:t>utelecon</a:t>
            </a:r>
            <a:r>
              <a:rPr lang="ja-JP" altLang="en-US"/>
              <a:t>説明会</a:t>
            </a:r>
          </a:p>
        </p:txBody>
      </p:sp>
      <p:sp>
        <p:nvSpPr>
          <p:cNvPr id="6" name="スライド番号プレースホルダー 5">
            <a:extLst>
              <a:ext uri="{FF2B5EF4-FFF2-40B4-BE49-F238E27FC236}">
                <a16:creationId xmlns:a16="http://schemas.microsoft.com/office/drawing/2014/main" id="{0C72604F-D0E0-7D62-C162-7DF609FE7D36}"/>
              </a:ext>
            </a:extLst>
          </p:cNvPr>
          <p:cNvSpPr>
            <a:spLocks noGrp="1"/>
          </p:cNvSpPr>
          <p:nvPr>
            <p:ph type="sldNum" sz="quarter" idx="12"/>
          </p:nvPr>
        </p:nvSpPr>
        <p:spPr/>
        <p:txBody>
          <a:bodyPr/>
          <a:lstStyle>
            <a:lvl1pPr>
              <a:defRPr>
                <a:solidFill>
                  <a:schemeClr val="bg1"/>
                </a:solidFill>
              </a:defRPr>
            </a:lvl1pPr>
          </a:lstStyle>
          <a:p>
            <a:fld id="{55E32C41-2E12-F042-B05A-CBC2BA75F68F}" type="slidenum">
              <a:rPr lang="ja-JP" altLang="en-US" smtClean="0"/>
              <a:pPr/>
              <a:t>‹#›</a:t>
            </a:fld>
            <a:endParaRPr lang="ja-JP" altLang="en-US"/>
          </a:p>
        </p:txBody>
      </p:sp>
    </p:spTree>
    <p:extLst>
      <p:ext uri="{BB962C8B-B14F-4D97-AF65-F5344CB8AC3E}">
        <p14:creationId xmlns:p14="http://schemas.microsoft.com/office/powerpoint/2010/main" val="2484317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F4AB70-93EE-24CA-6AD5-389B59693878}"/>
              </a:ext>
            </a:extLst>
          </p:cNvPr>
          <p:cNvSpPr>
            <a:spLocks noGrp="1"/>
          </p:cNvSpPr>
          <p:nvPr>
            <p:ph type="title"/>
          </p:nvPr>
        </p:nvSpPr>
        <p:spPr>
          <a:xfrm>
            <a:off x="838200" y="365125"/>
            <a:ext cx="10515600" cy="1325563"/>
          </a:xfrm>
          <a:prstGeom prst="rect">
            <a:avLst/>
          </a:prstGeom>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EB0745B-249D-A133-FE63-96D856204DB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869C767-CD07-42B7-5D7A-A154F34F0EC6}"/>
              </a:ext>
            </a:extLst>
          </p:cNvPr>
          <p:cNvSpPr>
            <a:spLocks noGrp="1"/>
          </p:cNvSpPr>
          <p:nvPr>
            <p:ph type="dt" sz="half" idx="10"/>
          </p:nvPr>
        </p:nvSpPr>
        <p:spPr/>
        <p:txBody>
          <a:bodyPr/>
          <a:lstStyle/>
          <a:p>
            <a:r>
              <a:rPr kumimoji="1" lang="en-US" altLang="ja-JP"/>
              <a:t>2023/9/14</a:t>
            </a:r>
            <a:endParaRPr kumimoji="1" lang="ja-JP" altLang="en-US"/>
          </a:p>
        </p:txBody>
      </p:sp>
      <p:sp>
        <p:nvSpPr>
          <p:cNvPr id="5" name="フッター プレースホルダー 4">
            <a:extLst>
              <a:ext uri="{FF2B5EF4-FFF2-40B4-BE49-F238E27FC236}">
                <a16:creationId xmlns:a16="http://schemas.microsoft.com/office/drawing/2014/main" id="{BCB70B62-A8DB-91B1-8A8B-2030E2B604D2}"/>
              </a:ext>
            </a:extLst>
          </p:cNvPr>
          <p:cNvSpPr>
            <a:spLocks noGrp="1"/>
          </p:cNvSpPr>
          <p:nvPr>
            <p:ph type="ftr" sz="quarter" idx="11"/>
          </p:nvPr>
        </p:nvSpPr>
        <p:spPr/>
        <p:txBody>
          <a:bodyPr/>
          <a:lstStyle/>
          <a:p>
            <a:r>
              <a:rPr kumimoji="1" lang="en-US" altLang="ja-JP"/>
              <a:t>2023</a:t>
            </a:r>
            <a:r>
              <a:rPr kumimoji="1" lang="ja-JP" altLang="en-US"/>
              <a:t>年</a:t>
            </a:r>
            <a:r>
              <a:rPr kumimoji="1" lang="en-US" altLang="ja-JP"/>
              <a:t>A</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F8F9846E-53A0-B0B4-49BF-8B3BD64889B5}"/>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2772988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E35F0C6-4704-9AD0-DD51-6357F7CCCBF0}"/>
              </a:ext>
            </a:extLst>
          </p:cNvPr>
          <p:cNvSpPr>
            <a:spLocks noGrp="1"/>
          </p:cNvSpPr>
          <p:nvPr>
            <p:ph type="title" orient="vert"/>
          </p:nvPr>
        </p:nvSpPr>
        <p:spPr>
          <a:xfrm>
            <a:off x="8724900" y="365125"/>
            <a:ext cx="2628900" cy="5811838"/>
          </a:xfrm>
          <a:prstGeom prst="rect">
            <a:avLst/>
          </a:prstGeo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B963574-0322-F356-B6EB-187E0907F9F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617C109-D55B-4533-4B51-E328B878EB2D}"/>
              </a:ext>
            </a:extLst>
          </p:cNvPr>
          <p:cNvSpPr>
            <a:spLocks noGrp="1"/>
          </p:cNvSpPr>
          <p:nvPr>
            <p:ph type="dt" sz="half" idx="10"/>
          </p:nvPr>
        </p:nvSpPr>
        <p:spPr/>
        <p:txBody>
          <a:bodyPr/>
          <a:lstStyle/>
          <a:p>
            <a:r>
              <a:rPr kumimoji="1" lang="en-US" altLang="ja-JP"/>
              <a:t>2023/9/14</a:t>
            </a:r>
            <a:endParaRPr kumimoji="1" lang="ja-JP" altLang="en-US"/>
          </a:p>
        </p:txBody>
      </p:sp>
      <p:sp>
        <p:nvSpPr>
          <p:cNvPr id="5" name="フッター プレースホルダー 4">
            <a:extLst>
              <a:ext uri="{FF2B5EF4-FFF2-40B4-BE49-F238E27FC236}">
                <a16:creationId xmlns:a16="http://schemas.microsoft.com/office/drawing/2014/main" id="{3FBD8D4B-DD9B-38B4-68DE-087293D205A9}"/>
              </a:ext>
            </a:extLst>
          </p:cNvPr>
          <p:cNvSpPr>
            <a:spLocks noGrp="1"/>
          </p:cNvSpPr>
          <p:nvPr>
            <p:ph type="ftr" sz="quarter" idx="11"/>
          </p:nvPr>
        </p:nvSpPr>
        <p:spPr/>
        <p:txBody>
          <a:bodyPr/>
          <a:lstStyle/>
          <a:p>
            <a:r>
              <a:rPr kumimoji="1" lang="en-US" altLang="ja-JP"/>
              <a:t>2023</a:t>
            </a:r>
            <a:r>
              <a:rPr kumimoji="1" lang="ja-JP" altLang="en-US"/>
              <a:t>年</a:t>
            </a:r>
            <a:r>
              <a:rPr kumimoji="1" lang="en-US" altLang="ja-JP"/>
              <a:t>A</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8F07EA90-2477-265A-2F10-6F0F45F75CBA}"/>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3593819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95F23C61-48C7-CB75-DDCD-70C1087F145F}"/>
              </a:ext>
            </a:extLst>
          </p:cNvPr>
          <p:cNvSpPr/>
          <p:nvPr userDrawn="1"/>
        </p:nvSpPr>
        <p:spPr>
          <a:xfrm>
            <a:off x="0" y="0"/>
            <a:ext cx="12192000" cy="1690688"/>
          </a:xfrm>
          <a:prstGeom prst="rect">
            <a:avLst/>
          </a:prstGeom>
          <a:gradFill flip="none" rotWithShape="1">
            <a:gsLst>
              <a:gs pos="0">
                <a:schemeClr val="accent6"/>
              </a:gs>
              <a:gs pos="100000">
                <a:srgbClr val="00B050"/>
              </a:gs>
              <a:gs pos="89000">
                <a:srgbClr val="00B050"/>
              </a:gs>
              <a:gs pos="54000">
                <a:srgbClr val="57B0A8"/>
              </a:gs>
              <a:gs pos="74000">
                <a:srgbClr val="00B050"/>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07AEFD8-689F-F68B-0B49-7000D27C722B}"/>
              </a:ext>
            </a:extLst>
          </p:cNvPr>
          <p:cNvSpPr>
            <a:spLocks noGrp="1"/>
          </p:cNvSpPr>
          <p:nvPr>
            <p:ph type="title"/>
          </p:nvPr>
        </p:nvSpPr>
        <p:spPr>
          <a:xfrm>
            <a:off x="838200" y="365125"/>
            <a:ext cx="10515600" cy="1325563"/>
          </a:xfrm>
          <a:prstGeom prst="rect">
            <a:avLst/>
          </a:prstGeom>
        </p:spPr>
        <p:txBody>
          <a:bodyPr/>
          <a:lstStyle>
            <a:lvl1pPr>
              <a:defRPr>
                <a:solidFill>
                  <a:schemeClr val="bg1"/>
                </a:solidFill>
              </a:defRPr>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89C1220-B733-3C5F-76A4-6786BDB85261}"/>
              </a:ext>
            </a:extLst>
          </p:cNvPr>
          <p:cNvSpPr>
            <a:spLocks noGrp="1"/>
          </p:cNvSpPr>
          <p:nvPr>
            <p:ph idx="1"/>
          </p:nvPr>
        </p:nvSpPr>
        <p:spPr/>
        <p:txBody>
          <a:bodyPr/>
          <a:lstStyle>
            <a:lvl1pPr>
              <a:defRPr sz="3600"/>
            </a:lvl1pPr>
            <a:lvl2pPr>
              <a:defRPr sz="3200">
                <a:solidFill>
                  <a:schemeClr val="tx2"/>
                </a:solidFill>
              </a:defRPr>
            </a:lvl2pPr>
            <a:lvl3pPr>
              <a:defRPr sz="2800">
                <a:solidFill>
                  <a:schemeClr val="accent1"/>
                </a:solidFill>
              </a:defRPr>
            </a:lvl3pPr>
            <a:lvl4pPr>
              <a:defRPr sz="2400">
                <a:solidFill>
                  <a:schemeClr val="accent2"/>
                </a:solidFill>
              </a:defRPr>
            </a:lvl4pPr>
            <a:lvl5pPr>
              <a:defRPr sz="2400">
                <a:solidFill>
                  <a:schemeClr val="accent3"/>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7D5AC22-BA16-38E5-464D-6A22ADF87309}"/>
              </a:ext>
            </a:extLst>
          </p:cNvPr>
          <p:cNvSpPr>
            <a:spLocks noGrp="1"/>
          </p:cNvSpPr>
          <p:nvPr>
            <p:ph type="dt" sz="half" idx="10"/>
          </p:nvPr>
        </p:nvSpPr>
        <p:spPr/>
        <p:txBody>
          <a:bodyPr/>
          <a:lstStyle/>
          <a:p>
            <a:r>
              <a:rPr kumimoji="1" lang="en-US" altLang="ja-JP"/>
              <a:t>2023/9/14</a:t>
            </a:r>
            <a:endParaRPr kumimoji="1" lang="ja-JP" altLang="en-US"/>
          </a:p>
        </p:txBody>
      </p:sp>
      <p:sp>
        <p:nvSpPr>
          <p:cNvPr id="5" name="フッター プレースホルダー 4">
            <a:extLst>
              <a:ext uri="{FF2B5EF4-FFF2-40B4-BE49-F238E27FC236}">
                <a16:creationId xmlns:a16="http://schemas.microsoft.com/office/drawing/2014/main" id="{3BE7FCE5-5557-1383-8109-B96AFBA1DE8B}"/>
              </a:ext>
            </a:extLst>
          </p:cNvPr>
          <p:cNvSpPr>
            <a:spLocks noGrp="1"/>
          </p:cNvSpPr>
          <p:nvPr>
            <p:ph type="ftr" sz="quarter" idx="11"/>
          </p:nvPr>
        </p:nvSpPr>
        <p:spPr/>
        <p:txBody>
          <a:bodyPr/>
          <a:lstStyle/>
          <a:p>
            <a:r>
              <a:rPr kumimoji="1" lang="en-US" altLang="ja-JP"/>
              <a:t>2023</a:t>
            </a:r>
            <a:r>
              <a:rPr kumimoji="1" lang="ja-JP" altLang="en-US"/>
              <a:t>年</a:t>
            </a:r>
            <a:r>
              <a:rPr kumimoji="1" lang="en-US" altLang="ja-JP"/>
              <a:t>A</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23784D17-EE58-CEBD-3A8C-0714CDEA84A3}"/>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269570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E5A0603A-ED4F-B37B-974E-D0047297F6EC}"/>
              </a:ext>
            </a:extLst>
          </p:cNvPr>
          <p:cNvSpPr/>
          <p:nvPr userDrawn="1"/>
        </p:nvSpPr>
        <p:spPr>
          <a:xfrm>
            <a:off x="0" y="5178058"/>
            <a:ext cx="12192000" cy="1690688"/>
          </a:xfrm>
          <a:prstGeom prst="rect">
            <a:avLst/>
          </a:prstGeom>
          <a:gradFill flip="none" rotWithShape="1">
            <a:gsLst>
              <a:gs pos="0">
                <a:schemeClr val="accent6"/>
              </a:gs>
              <a:gs pos="100000">
                <a:srgbClr val="00B050"/>
              </a:gs>
              <a:gs pos="89000">
                <a:srgbClr val="00B050"/>
              </a:gs>
              <a:gs pos="54000">
                <a:srgbClr val="57B0A8"/>
              </a:gs>
              <a:gs pos="74000">
                <a:srgbClr val="00B050"/>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831F467-96A2-41ED-4D5A-F055383A662E}"/>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1AD10ED-E7C7-8F9F-F636-B8A3D8CC8C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3408E6B-3A64-D693-4ECE-4521CDD692DA}"/>
              </a:ext>
            </a:extLst>
          </p:cNvPr>
          <p:cNvSpPr>
            <a:spLocks noGrp="1"/>
          </p:cNvSpPr>
          <p:nvPr>
            <p:ph type="dt" sz="half" idx="10"/>
          </p:nvPr>
        </p:nvSpPr>
        <p:spPr/>
        <p:txBody>
          <a:bodyPr/>
          <a:lstStyle>
            <a:lvl1pPr>
              <a:defRPr>
                <a:solidFill>
                  <a:schemeClr val="bg1"/>
                </a:solidFill>
              </a:defRPr>
            </a:lvl1pPr>
          </a:lstStyle>
          <a:p>
            <a:r>
              <a:rPr lang="en-US" altLang="ja-JP"/>
              <a:t>2023/9/14</a:t>
            </a:r>
            <a:endParaRPr lang="ja-JP" altLang="en-US"/>
          </a:p>
        </p:txBody>
      </p:sp>
      <p:sp>
        <p:nvSpPr>
          <p:cNvPr id="5" name="フッター プレースホルダー 4">
            <a:extLst>
              <a:ext uri="{FF2B5EF4-FFF2-40B4-BE49-F238E27FC236}">
                <a16:creationId xmlns:a16="http://schemas.microsoft.com/office/drawing/2014/main" id="{47ADCFDB-48C7-765F-C3A6-9CB22EA30919}"/>
              </a:ext>
            </a:extLst>
          </p:cNvPr>
          <p:cNvSpPr>
            <a:spLocks noGrp="1"/>
          </p:cNvSpPr>
          <p:nvPr>
            <p:ph type="ftr" sz="quarter" idx="11"/>
          </p:nvPr>
        </p:nvSpPr>
        <p:spPr/>
        <p:txBody>
          <a:bodyPr/>
          <a:lstStyle>
            <a:lvl1pPr>
              <a:defRPr>
                <a:solidFill>
                  <a:schemeClr val="bg1"/>
                </a:solidFill>
              </a:defRPr>
            </a:lvl1pPr>
          </a:lstStyle>
          <a:p>
            <a:r>
              <a:rPr lang="en-US" altLang="ja-JP"/>
              <a:t>2023</a:t>
            </a:r>
            <a:r>
              <a:rPr lang="ja-JP" altLang="en-US"/>
              <a:t>年</a:t>
            </a:r>
            <a:r>
              <a:rPr lang="en-US" altLang="ja-JP"/>
              <a:t>A</a:t>
            </a:r>
            <a:r>
              <a:rPr lang="ja-JP" altLang="en-US"/>
              <a:t>セメスター </a:t>
            </a:r>
            <a:r>
              <a:rPr lang="en-US" altLang="ja-JP"/>
              <a:t>utelecon</a:t>
            </a:r>
            <a:r>
              <a:rPr lang="ja-JP" altLang="en-US"/>
              <a:t>説明会</a:t>
            </a:r>
          </a:p>
        </p:txBody>
      </p:sp>
      <p:sp>
        <p:nvSpPr>
          <p:cNvPr id="6" name="スライド番号プレースホルダー 5">
            <a:extLst>
              <a:ext uri="{FF2B5EF4-FFF2-40B4-BE49-F238E27FC236}">
                <a16:creationId xmlns:a16="http://schemas.microsoft.com/office/drawing/2014/main" id="{063D95DE-BD1E-BFB7-8396-59C0BFE6E578}"/>
              </a:ext>
            </a:extLst>
          </p:cNvPr>
          <p:cNvSpPr>
            <a:spLocks noGrp="1"/>
          </p:cNvSpPr>
          <p:nvPr>
            <p:ph type="sldNum" sz="quarter" idx="12"/>
          </p:nvPr>
        </p:nvSpPr>
        <p:spPr/>
        <p:txBody>
          <a:bodyPr/>
          <a:lstStyle>
            <a:lvl1pPr>
              <a:defRPr>
                <a:solidFill>
                  <a:schemeClr val="bg1"/>
                </a:solidFill>
              </a:defRPr>
            </a:lvl1pPr>
          </a:lstStyle>
          <a:p>
            <a:fld id="{55E32C41-2E12-F042-B05A-CBC2BA75F68F}" type="slidenum">
              <a:rPr lang="ja-JP" altLang="en-US" smtClean="0"/>
              <a:pPr/>
              <a:t>‹#›</a:t>
            </a:fld>
            <a:endParaRPr lang="ja-JP" altLang="en-US"/>
          </a:p>
        </p:txBody>
      </p:sp>
    </p:spTree>
    <p:extLst>
      <p:ext uri="{BB962C8B-B14F-4D97-AF65-F5344CB8AC3E}">
        <p14:creationId xmlns:p14="http://schemas.microsoft.com/office/powerpoint/2010/main" val="4084654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DCFC80-788F-B540-1AC6-D5E0225FFD39}"/>
              </a:ext>
            </a:extLst>
          </p:cNvPr>
          <p:cNvSpPr>
            <a:spLocks noGrp="1"/>
          </p:cNvSpPr>
          <p:nvPr>
            <p:ph type="title"/>
          </p:nvPr>
        </p:nvSpPr>
        <p:spPr>
          <a:xfrm>
            <a:off x="838200" y="365125"/>
            <a:ext cx="10515600" cy="1325563"/>
          </a:xfrm>
          <a:prstGeom prst="rect">
            <a:avLst/>
          </a:prstGeo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F36DD8D-BE52-6605-DABD-AE823EC3ACB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6D8AD30-A472-03E3-B756-5B55C4AD918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31D66F6-4F7A-79F8-500B-068CF7668D43}"/>
              </a:ext>
            </a:extLst>
          </p:cNvPr>
          <p:cNvSpPr>
            <a:spLocks noGrp="1"/>
          </p:cNvSpPr>
          <p:nvPr>
            <p:ph type="dt" sz="half" idx="10"/>
          </p:nvPr>
        </p:nvSpPr>
        <p:spPr/>
        <p:txBody>
          <a:bodyPr/>
          <a:lstStyle/>
          <a:p>
            <a:r>
              <a:rPr kumimoji="1" lang="en-US" altLang="ja-JP"/>
              <a:t>2023/9/14</a:t>
            </a:r>
            <a:endParaRPr kumimoji="1" lang="ja-JP" altLang="en-US"/>
          </a:p>
        </p:txBody>
      </p:sp>
      <p:sp>
        <p:nvSpPr>
          <p:cNvPr id="6" name="フッター プレースホルダー 5">
            <a:extLst>
              <a:ext uri="{FF2B5EF4-FFF2-40B4-BE49-F238E27FC236}">
                <a16:creationId xmlns:a16="http://schemas.microsoft.com/office/drawing/2014/main" id="{886CF87F-1A4D-ED2E-3337-0F7CE380777B}"/>
              </a:ext>
            </a:extLst>
          </p:cNvPr>
          <p:cNvSpPr>
            <a:spLocks noGrp="1"/>
          </p:cNvSpPr>
          <p:nvPr>
            <p:ph type="ftr" sz="quarter" idx="11"/>
          </p:nvPr>
        </p:nvSpPr>
        <p:spPr/>
        <p:txBody>
          <a:bodyPr/>
          <a:lstStyle/>
          <a:p>
            <a:r>
              <a:rPr kumimoji="1" lang="en-US" altLang="ja-JP"/>
              <a:t>2023</a:t>
            </a:r>
            <a:r>
              <a:rPr kumimoji="1" lang="ja-JP" altLang="en-US"/>
              <a:t>年</a:t>
            </a:r>
            <a:r>
              <a:rPr kumimoji="1" lang="en-US" altLang="ja-JP"/>
              <a:t>A</a:t>
            </a:r>
            <a:r>
              <a:rPr kumimoji="1" lang="ja-JP" altLang="en-US"/>
              <a:t>セメスター </a:t>
            </a:r>
            <a:r>
              <a:rPr kumimoji="1" lang="en-US" altLang="ja-JP"/>
              <a:t>utelecon</a:t>
            </a:r>
            <a:r>
              <a:rPr kumimoji="1" lang="ja-JP" altLang="en-US"/>
              <a:t>説明会</a:t>
            </a:r>
          </a:p>
        </p:txBody>
      </p:sp>
      <p:sp>
        <p:nvSpPr>
          <p:cNvPr id="7" name="スライド番号プレースホルダー 6">
            <a:extLst>
              <a:ext uri="{FF2B5EF4-FFF2-40B4-BE49-F238E27FC236}">
                <a16:creationId xmlns:a16="http://schemas.microsoft.com/office/drawing/2014/main" id="{5BFB553E-6802-29B3-2C1A-697EBC83AE2B}"/>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3887513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458202-202A-0DFA-E900-97A1D5A3CB94}"/>
              </a:ext>
            </a:extLst>
          </p:cNvPr>
          <p:cNvSpPr>
            <a:spLocks noGrp="1"/>
          </p:cNvSpPr>
          <p:nvPr>
            <p:ph type="title"/>
          </p:nvPr>
        </p:nvSpPr>
        <p:spPr>
          <a:xfrm>
            <a:off x="839788" y="365125"/>
            <a:ext cx="10515600" cy="1325563"/>
          </a:xfrm>
          <a:prstGeom prst="rect">
            <a:avLst/>
          </a:prstGeo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241EB3D-0CA8-D00C-C326-E030BFEF6B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5754EE2-B48E-5212-37A4-1182A531628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BCB7642-5AF9-E1B9-EB73-2D1CBDE9EF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6FEB966-434D-69B1-7587-21DFF1A7A42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6742C65-2E0D-6387-C6D9-63C3A7B79A1A}"/>
              </a:ext>
            </a:extLst>
          </p:cNvPr>
          <p:cNvSpPr>
            <a:spLocks noGrp="1"/>
          </p:cNvSpPr>
          <p:nvPr>
            <p:ph type="dt" sz="half" idx="10"/>
          </p:nvPr>
        </p:nvSpPr>
        <p:spPr/>
        <p:txBody>
          <a:bodyPr/>
          <a:lstStyle/>
          <a:p>
            <a:r>
              <a:rPr kumimoji="1" lang="en-US" altLang="ja-JP"/>
              <a:t>2023/9/14</a:t>
            </a:r>
            <a:endParaRPr kumimoji="1" lang="ja-JP" altLang="en-US"/>
          </a:p>
        </p:txBody>
      </p:sp>
      <p:sp>
        <p:nvSpPr>
          <p:cNvPr id="8" name="フッター プレースホルダー 7">
            <a:extLst>
              <a:ext uri="{FF2B5EF4-FFF2-40B4-BE49-F238E27FC236}">
                <a16:creationId xmlns:a16="http://schemas.microsoft.com/office/drawing/2014/main" id="{3AB3E9FC-0EC7-BB93-18FA-2F4DD20630D3}"/>
              </a:ext>
            </a:extLst>
          </p:cNvPr>
          <p:cNvSpPr>
            <a:spLocks noGrp="1"/>
          </p:cNvSpPr>
          <p:nvPr>
            <p:ph type="ftr" sz="quarter" idx="11"/>
          </p:nvPr>
        </p:nvSpPr>
        <p:spPr/>
        <p:txBody>
          <a:bodyPr/>
          <a:lstStyle/>
          <a:p>
            <a:r>
              <a:rPr kumimoji="1" lang="en-US" altLang="ja-JP"/>
              <a:t>2023</a:t>
            </a:r>
            <a:r>
              <a:rPr kumimoji="1" lang="ja-JP" altLang="en-US"/>
              <a:t>年</a:t>
            </a:r>
            <a:r>
              <a:rPr kumimoji="1" lang="en-US" altLang="ja-JP"/>
              <a:t>A</a:t>
            </a:r>
            <a:r>
              <a:rPr kumimoji="1" lang="ja-JP" altLang="en-US"/>
              <a:t>セメスター </a:t>
            </a:r>
            <a:r>
              <a:rPr kumimoji="1" lang="en-US" altLang="ja-JP"/>
              <a:t>utelecon</a:t>
            </a:r>
            <a:r>
              <a:rPr kumimoji="1" lang="ja-JP" altLang="en-US"/>
              <a:t>説明会</a:t>
            </a:r>
          </a:p>
        </p:txBody>
      </p:sp>
      <p:sp>
        <p:nvSpPr>
          <p:cNvPr id="9" name="スライド番号プレースホルダー 8">
            <a:extLst>
              <a:ext uri="{FF2B5EF4-FFF2-40B4-BE49-F238E27FC236}">
                <a16:creationId xmlns:a16="http://schemas.microsoft.com/office/drawing/2014/main" id="{A0BE44DE-2F4D-46E7-8C6F-B87F0900CDE2}"/>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130049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32CB35-5E2C-DB98-EFCA-27AFF977959E}"/>
              </a:ext>
            </a:extLst>
          </p:cNvPr>
          <p:cNvSpPr>
            <a:spLocks noGrp="1"/>
          </p:cNvSpPr>
          <p:nvPr>
            <p:ph type="title"/>
          </p:nvPr>
        </p:nvSpPr>
        <p:spPr>
          <a:xfrm>
            <a:off x="838200" y="365125"/>
            <a:ext cx="10515600" cy="1325563"/>
          </a:xfrm>
          <a:prstGeom prst="rect">
            <a:avLst/>
          </a:prstGeom>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032BE73-1EB7-B7E4-70E7-664A0E218487}"/>
              </a:ext>
            </a:extLst>
          </p:cNvPr>
          <p:cNvSpPr>
            <a:spLocks noGrp="1"/>
          </p:cNvSpPr>
          <p:nvPr>
            <p:ph type="dt" sz="half" idx="10"/>
          </p:nvPr>
        </p:nvSpPr>
        <p:spPr/>
        <p:txBody>
          <a:bodyPr/>
          <a:lstStyle/>
          <a:p>
            <a:r>
              <a:rPr kumimoji="1" lang="en-US" altLang="ja-JP"/>
              <a:t>2023/9/14</a:t>
            </a:r>
            <a:endParaRPr kumimoji="1" lang="ja-JP" altLang="en-US"/>
          </a:p>
        </p:txBody>
      </p:sp>
      <p:sp>
        <p:nvSpPr>
          <p:cNvPr id="4" name="フッター プレースホルダー 3">
            <a:extLst>
              <a:ext uri="{FF2B5EF4-FFF2-40B4-BE49-F238E27FC236}">
                <a16:creationId xmlns:a16="http://schemas.microsoft.com/office/drawing/2014/main" id="{8596F660-799B-C6C8-48AE-3578B706A000}"/>
              </a:ext>
            </a:extLst>
          </p:cNvPr>
          <p:cNvSpPr>
            <a:spLocks noGrp="1"/>
          </p:cNvSpPr>
          <p:nvPr>
            <p:ph type="ftr" sz="quarter" idx="11"/>
          </p:nvPr>
        </p:nvSpPr>
        <p:spPr/>
        <p:txBody>
          <a:bodyPr/>
          <a:lstStyle/>
          <a:p>
            <a:r>
              <a:rPr kumimoji="1" lang="en-US" altLang="ja-JP"/>
              <a:t>2023</a:t>
            </a:r>
            <a:r>
              <a:rPr kumimoji="1" lang="ja-JP" altLang="en-US"/>
              <a:t>年</a:t>
            </a:r>
            <a:r>
              <a:rPr kumimoji="1" lang="en-US" altLang="ja-JP"/>
              <a:t>A</a:t>
            </a:r>
            <a:r>
              <a:rPr kumimoji="1" lang="ja-JP" altLang="en-US"/>
              <a:t>セメスター </a:t>
            </a:r>
            <a:r>
              <a:rPr kumimoji="1" lang="en-US" altLang="ja-JP"/>
              <a:t>utelecon</a:t>
            </a:r>
            <a:r>
              <a:rPr kumimoji="1" lang="ja-JP" altLang="en-US"/>
              <a:t>説明会</a:t>
            </a:r>
          </a:p>
        </p:txBody>
      </p:sp>
      <p:sp>
        <p:nvSpPr>
          <p:cNvPr id="5" name="スライド番号プレースホルダー 4">
            <a:extLst>
              <a:ext uri="{FF2B5EF4-FFF2-40B4-BE49-F238E27FC236}">
                <a16:creationId xmlns:a16="http://schemas.microsoft.com/office/drawing/2014/main" id="{BACCDD3F-39CD-0813-8772-5888E6D74E8B}"/>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3372858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199CB97-1EA8-83AF-B2E6-3E300D4D6994}"/>
              </a:ext>
            </a:extLst>
          </p:cNvPr>
          <p:cNvSpPr>
            <a:spLocks noGrp="1"/>
          </p:cNvSpPr>
          <p:nvPr>
            <p:ph type="dt" sz="half" idx="10"/>
          </p:nvPr>
        </p:nvSpPr>
        <p:spPr/>
        <p:txBody>
          <a:bodyPr/>
          <a:lstStyle/>
          <a:p>
            <a:r>
              <a:rPr kumimoji="1" lang="en-US" altLang="ja-JP"/>
              <a:t>2023/9/14</a:t>
            </a:r>
            <a:endParaRPr kumimoji="1" lang="ja-JP" altLang="en-US"/>
          </a:p>
        </p:txBody>
      </p:sp>
      <p:sp>
        <p:nvSpPr>
          <p:cNvPr id="3" name="フッター プレースホルダー 2">
            <a:extLst>
              <a:ext uri="{FF2B5EF4-FFF2-40B4-BE49-F238E27FC236}">
                <a16:creationId xmlns:a16="http://schemas.microsoft.com/office/drawing/2014/main" id="{DFB0BECE-477D-F57F-FFAB-086EDE39D872}"/>
              </a:ext>
            </a:extLst>
          </p:cNvPr>
          <p:cNvSpPr>
            <a:spLocks noGrp="1"/>
          </p:cNvSpPr>
          <p:nvPr>
            <p:ph type="ftr" sz="quarter" idx="11"/>
          </p:nvPr>
        </p:nvSpPr>
        <p:spPr/>
        <p:txBody>
          <a:bodyPr/>
          <a:lstStyle/>
          <a:p>
            <a:r>
              <a:rPr kumimoji="1" lang="en-US" altLang="ja-JP"/>
              <a:t>2023</a:t>
            </a:r>
            <a:r>
              <a:rPr kumimoji="1" lang="ja-JP" altLang="en-US"/>
              <a:t>年</a:t>
            </a:r>
            <a:r>
              <a:rPr kumimoji="1" lang="en-US" altLang="ja-JP"/>
              <a:t>A</a:t>
            </a:r>
            <a:r>
              <a:rPr kumimoji="1" lang="ja-JP" altLang="en-US"/>
              <a:t>セメスター </a:t>
            </a:r>
            <a:r>
              <a:rPr kumimoji="1" lang="en-US" altLang="ja-JP"/>
              <a:t>utelecon</a:t>
            </a:r>
            <a:r>
              <a:rPr kumimoji="1" lang="ja-JP" altLang="en-US"/>
              <a:t>説明会</a:t>
            </a:r>
          </a:p>
        </p:txBody>
      </p:sp>
      <p:sp>
        <p:nvSpPr>
          <p:cNvPr id="4" name="スライド番号プレースホルダー 3">
            <a:extLst>
              <a:ext uri="{FF2B5EF4-FFF2-40B4-BE49-F238E27FC236}">
                <a16:creationId xmlns:a16="http://schemas.microsoft.com/office/drawing/2014/main" id="{B06B8839-E46C-52AA-0065-413B53D09F91}"/>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3822721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4D747F-835E-0D90-891E-51E907B5A85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32C5E0A-4BE3-E9B7-11AF-2154D1DB0E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1C62822-DB51-78DA-5D99-2C7354D2FF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4ADFFC-6F38-F5E4-31CF-684762FB1106}"/>
              </a:ext>
            </a:extLst>
          </p:cNvPr>
          <p:cNvSpPr>
            <a:spLocks noGrp="1"/>
          </p:cNvSpPr>
          <p:nvPr>
            <p:ph type="dt" sz="half" idx="10"/>
          </p:nvPr>
        </p:nvSpPr>
        <p:spPr/>
        <p:txBody>
          <a:bodyPr/>
          <a:lstStyle/>
          <a:p>
            <a:r>
              <a:rPr kumimoji="1" lang="en-US" altLang="ja-JP"/>
              <a:t>2023/9/14</a:t>
            </a:r>
            <a:endParaRPr kumimoji="1" lang="ja-JP" altLang="en-US"/>
          </a:p>
        </p:txBody>
      </p:sp>
      <p:sp>
        <p:nvSpPr>
          <p:cNvPr id="6" name="フッター プレースホルダー 5">
            <a:extLst>
              <a:ext uri="{FF2B5EF4-FFF2-40B4-BE49-F238E27FC236}">
                <a16:creationId xmlns:a16="http://schemas.microsoft.com/office/drawing/2014/main" id="{5DDC0947-3907-535D-FEDF-F8717E2ACC53}"/>
              </a:ext>
            </a:extLst>
          </p:cNvPr>
          <p:cNvSpPr>
            <a:spLocks noGrp="1"/>
          </p:cNvSpPr>
          <p:nvPr>
            <p:ph type="ftr" sz="quarter" idx="11"/>
          </p:nvPr>
        </p:nvSpPr>
        <p:spPr/>
        <p:txBody>
          <a:bodyPr/>
          <a:lstStyle/>
          <a:p>
            <a:r>
              <a:rPr kumimoji="1" lang="en-US" altLang="ja-JP"/>
              <a:t>2023</a:t>
            </a:r>
            <a:r>
              <a:rPr kumimoji="1" lang="ja-JP" altLang="en-US"/>
              <a:t>年</a:t>
            </a:r>
            <a:r>
              <a:rPr kumimoji="1" lang="en-US" altLang="ja-JP"/>
              <a:t>A</a:t>
            </a:r>
            <a:r>
              <a:rPr kumimoji="1" lang="ja-JP" altLang="en-US"/>
              <a:t>セメスター </a:t>
            </a:r>
            <a:r>
              <a:rPr kumimoji="1" lang="en-US" altLang="ja-JP"/>
              <a:t>utelecon</a:t>
            </a:r>
            <a:r>
              <a:rPr kumimoji="1" lang="ja-JP" altLang="en-US"/>
              <a:t>説明会</a:t>
            </a:r>
          </a:p>
        </p:txBody>
      </p:sp>
      <p:sp>
        <p:nvSpPr>
          <p:cNvPr id="7" name="スライド番号プレースホルダー 6">
            <a:extLst>
              <a:ext uri="{FF2B5EF4-FFF2-40B4-BE49-F238E27FC236}">
                <a16:creationId xmlns:a16="http://schemas.microsoft.com/office/drawing/2014/main" id="{9EC99CB5-DA95-A0D1-5B34-C2A862B48FA2}"/>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240249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AE0BDD-A905-BA25-A416-899F48335F6C}"/>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803184C-E5A7-DAB5-6E5F-87108D01D6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436CDFB-5110-BF3D-BB15-3DF8A92E5A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60C9349-0100-EFF5-FC4B-2407ECD8B808}"/>
              </a:ext>
            </a:extLst>
          </p:cNvPr>
          <p:cNvSpPr>
            <a:spLocks noGrp="1"/>
          </p:cNvSpPr>
          <p:nvPr>
            <p:ph type="dt" sz="half" idx="10"/>
          </p:nvPr>
        </p:nvSpPr>
        <p:spPr/>
        <p:txBody>
          <a:bodyPr/>
          <a:lstStyle/>
          <a:p>
            <a:r>
              <a:rPr kumimoji="1" lang="en-US" altLang="ja-JP"/>
              <a:t>2023/9/14</a:t>
            </a:r>
            <a:endParaRPr kumimoji="1" lang="ja-JP" altLang="en-US"/>
          </a:p>
        </p:txBody>
      </p:sp>
      <p:sp>
        <p:nvSpPr>
          <p:cNvPr id="6" name="フッター プレースホルダー 5">
            <a:extLst>
              <a:ext uri="{FF2B5EF4-FFF2-40B4-BE49-F238E27FC236}">
                <a16:creationId xmlns:a16="http://schemas.microsoft.com/office/drawing/2014/main" id="{234D3E4A-91B0-8FF0-1D71-972EA8163F5B}"/>
              </a:ext>
            </a:extLst>
          </p:cNvPr>
          <p:cNvSpPr>
            <a:spLocks noGrp="1"/>
          </p:cNvSpPr>
          <p:nvPr>
            <p:ph type="ftr" sz="quarter" idx="11"/>
          </p:nvPr>
        </p:nvSpPr>
        <p:spPr/>
        <p:txBody>
          <a:bodyPr/>
          <a:lstStyle/>
          <a:p>
            <a:r>
              <a:rPr kumimoji="1" lang="en-US" altLang="ja-JP"/>
              <a:t>2023</a:t>
            </a:r>
            <a:r>
              <a:rPr kumimoji="1" lang="ja-JP" altLang="en-US"/>
              <a:t>年</a:t>
            </a:r>
            <a:r>
              <a:rPr kumimoji="1" lang="en-US" altLang="ja-JP"/>
              <a:t>A</a:t>
            </a:r>
            <a:r>
              <a:rPr kumimoji="1" lang="ja-JP" altLang="en-US"/>
              <a:t>セメスター </a:t>
            </a:r>
            <a:r>
              <a:rPr kumimoji="1" lang="en-US" altLang="ja-JP"/>
              <a:t>utelecon</a:t>
            </a:r>
            <a:r>
              <a:rPr kumimoji="1" lang="ja-JP" altLang="en-US"/>
              <a:t>説明会</a:t>
            </a:r>
          </a:p>
        </p:txBody>
      </p:sp>
      <p:sp>
        <p:nvSpPr>
          <p:cNvPr id="7" name="スライド番号プレースホルダー 6">
            <a:extLst>
              <a:ext uri="{FF2B5EF4-FFF2-40B4-BE49-F238E27FC236}">
                <a16:creationId xmlns:a16="http://schemas.microsoft.com/office/drawing/2014/main" id="{B795D966-9C26-93C7-B23F-4292C32BBA00}"/>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3154141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E35B5703-379E-FC58-48D6-77DD807D6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80A8E4-3765-EB6D-C7C2-46B649A768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2023/9/14</a:t>
            </a:r>
            <a:endParaRPr kumimoji="1" lang="ja-JP" altLang="en-US"/>
          </a:p>
        </p:txBody>
      </p:sp>
      <p:sp>
        <p:nvSpPr>
          <p:cNvPr id="5" name="フッター プレースホルダー 4">
            <a:extLst>
              <a:ext uri="{FF2B5EF4-FFF2-40B4-BE49-F238E27FC236}">
                <a16:creationId xmlns:a16="http://schemas.microsoft.com/office/drawing/2014/main" id="{A4958478-3083-61A6-FC47-C2B3C79F66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2023</a:t>
            </a:r>
            <a:r>
              <a:rPr kumimoji="1" lang="ja-JP" altLang="en-US"/>
              <a:t>年</a:t>
            </a:r>
            <a:r>
              <a:rPr kumimoji="1" lang="en-US" altLang="ja-JP"/>
              <a:t>A</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69335002-B7A7-52FC-2DA4-9F3384FEC0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E32C41-2E12-F042-B05A-CBC2BA75F68F}" type="slidenum">
              <a:rPr kumimoji="1" lang="ja-JP" altLang="en-US" smtClean="0"/>
              <a:t>‹#›</a:t>
            </a:fld>
            <a:endParaRPr kumimoji="1" lang="ja-JP" altLang="en-US"/>
          </a:p>
        </p:txBody>
      </p:sp>
      <p:sp>
        <p:nvSpPr>
          <p:cNvPr id="7" name="タイトル プレースホルダー 6">
            <a:extLst>
              <a:ext uri="{FF2B5EF4-FFF2-40B4-BE49-F238E27FC236}">
                <a16:creationId xmlns:a16="http://schemas.microsoft.com/office/drawing/2014/main" id="{0A42973F-4E25-71F2-F612-51E2BA1F77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Tree>
    <p:extLst>
      <p:ext uri="{BB962C8B-B14F-4D97-AF65-F5344CB8AC3E}">
        <p14:creationId xmlns:p14="http://schemas.microsoft.com/office/powerpoint/2010/main" val="304746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utelecon.adm.u-tokyo.ac.jp/about/objectives" TargetMode="External"/><Relationship Id="rId2" Type="http://schemas.openxmlformats.org/officeDocument/2006/relationships/hyperlink" Target="https://utelecon.adm.u-tokyo.ac.jp/abou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pp.sli.do/event/kiQDQd39oVjcehG34uUoj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sli.d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38200" y="288123"/>
            <a:ext cx="11106752" cy="3300924"/>
          </a:xfrm>
        </p:spPr>
        <p:txBody>
          <a:bodyPr>
            <a:noAutofit/>
          </a:bodyPr>
          <a:lstStyle/>
          <a:p>
            <a:pPr algn="l"/>
            <a:r>
              <a:rPr lang="ja-JP" altLang="en-US" sz="4000"/>
              <a:t>対面授業でも活用！</a:t>
            </a:r>
            <a:br>
              <a:rPr lang="en-US" altLang="ja-JP" sz="4000"/>
            </a:br>
            <a:r>
              <a:rPr lang="en-US" altLang="ja-JP" sz="4000"/>
              <a:t>     Web</a:t>
            </a:r>
            <a:r>
              <a:rPr lang="ja-JP" altLang="en-US" sz="4000"/>
              <a:t>会議・クラウドツールの説明会</a:t>
            </a:r>
            <a:br>
              <a:rPr lang="en-US" altLang="ja-JP" sz="4000"/>
            </a:br>
            <a:r>
              <a:rPr lang="en-US" altLang="ja-JP" sz="3200"/>
              <a:t>〜</a:t>
            </a:r>
            <a:r>
              <a:rPr lang="ja-JP" altLang="en-US" sz="3200"/>
              <a:t>授業における生成</a:t>
            </a:r>
            <a:r>
              <a:rPr lang="en-US" altLang="ja-JP" sz="3200"/>
              <a:t>AI</a:t>
            </a:r>
            <a:r>
              <a:rPr lang="ja-JP" altLang="en-US" sz="3200"/>
              <a:t>の活用方法も考える</a:t>
            </a:r>
            <a:r>
              <a:rPr lang="en-US" altLang="ja-JP" sz="3200"/>
              <a:t>〜</a:t>
            </a:r>
            <a:br>
              <a:rPr lang="en-US" altLang="ja-JP" sz="3200"/>
            </a:br>
            <a:br>
              <a:rPr lang="en-US" altLang="ja-JP" sz="3200"/>
            </a:br>
            <a:r>
              <a:rPr lang="en-US" altLang="ja-JP" sz="3200"/>
              <a:t>13:00</a:t>
            </a:r>
            <a:r>
              <a:rPr lang="ja-JP" altLang="en-US" sz="3200"/>
              <a:t>～</a:t>
            </a:r>
            <a:r>
              <a:rPr lang="en-US" altLang="ja-JP" sz="3200"/>
              <a:t>14:45 (</a:t>
            </a:r>
            <a:r>
              <a:rPr lang="ja-JP" altLang="en-US" sz="3200"/>
              <a:t>説明会</a:t>
            </a:r>
            <a:r>
              <a:rPr lang="en-US" altLang="ja-JP" sz="3200"/>
              <a:t>)</a:t>
            </a:r>
            <a:br>
              <a:rPr lang="en-US" altLang="ja-JP" sz="3200"/>
            </a:br>
            <a:r>
              <a:rPr lang="en-US" altLang="ja-JP" sz="3200"/>
              <a:t>14:45</a:t>
            </a:r>
            <a:r>
              <a:rPr lang="ja-JP" altLang="en-US" sz="3200"/>
              <a:t>～          </a:t>
            </a:r>
            <a:r>
              <a:rPr lang="en-US" altLang="ja-JP" sz="3200"/>
              <a:t> (</a:t>
            </a:r>
            <a:r>
              <a:rPr lang="ja-JP" altLang="en-US" sz="3200"/>
              <a:t>質問、スペシャルセッション</a:t>
            </a:r>
            <a:r>
              <a:rPr lang="en-US" altLang="ja-JP" sz="3200"/>
              <a:t>)</a:t>
            </a:r>
            <a:endParaRPr kumimoji="1" lang="ja-JP" altLang="en-US"/>
          </a:p>
        </p:txBody>
      </p:sp>
      <p:sp>
        <p:nvSpPr>
          <p:cNvPr id="3" name="サブタイトル 2"/>
          <p:cNvSpPr>
            <a:spLocks noGrp="1"/>
          </p:cNvSpPr>
          <p:nvPr>
            <p:ph type="subTitle" idx="1"/>
          </p:nvPr>
        </p:nvSpPr>
        <p:spPr>
          <a:xfrm>
            <a:off x="2471709" y="3739768"/>
            <a:ext cx="6258406" cy="1515516"/>
          </a:xfrm>
        </p:spPr>
        <p:txBody>
          <a:bodyPr>
            <a:normAutofit/>
          </a:bodyPr>
          <a:lstStyle/>
          <a:p>
            <a:pPr algn="l"/>
            <a:r>
              <a:rPr kumimoji="1" lang="ja-JP" altLang="en-US" dirty="0"/>
              <a:t>情報基盤センター      </a:t>
            </a:r>
            <a:r>
              <a:rPr kumimoji="1" lang="ja-JP" altLang="en-US" u="sng" dirty="0"/>
              <a:t>田浦健次朗</a:t>
            </a:r>
            <a:r>
              <a:rPr kumimoji="1" lang="ja-JP" altLang="en-US" dirty="0"/>
              <a:t>   </a:t>
            </a:r>
            <a:r>
              <a:rPr lang="ja-JP" altLang="en-US" dirty="0"/>
              <a:t>柴山悦哉</a:t>
            </a:r>
            <a:endParaRPr lang="en-US" altLang="ja-JP" dirty="0"/>
          </a:p>
          <a:p>
            <a:pPr algn="l"/>
            <a:r>
              <a:rPr kumimoji="1" lang="ja-JP" altLang="en-US" dirty="0"/>
              <a:t>情報システム本部</a:t>
            </a:r>
            <a:r>
              <a:rPr lang="en-US" altLang="ja-JP" dirty="0"/>
              <a:t>    </a:t>
            </a:r>
            <a:r>
              <a:rPr lang="ja-JP" altLang="en-US" dirty="0"/>
              <a:t>  玉造潤史</a:t>
            </a:r>
            <a:r>
              <a:rPr lang="en-US" altLang="ja-JP" dirty="0"/>
              <a:t>  </a:t>
            </a:r>
            <a:r>
              <a:rPr kumimoji="1" lang="ja-JP" altLang="en-US" dirty="0"/>
              <a:t>竹内朗</a:t>
            </a:r>
            <a:endParaRPr kumimoji="1" lang="en-US" altLang="ja-JP" dirty="0"/>
          </a:p>
          <a:p>
            <a:pPr algn="l"/>
            <a:r>
              <a:rPr kumimoji="1" lang="ja-JP" altLang="en-US" dirty="0"/>
              <a:t>学際情報学府（</a:t>
            </a:r>
            <a:r>
              <a:rPr kumimoji="1" lang="en-US" altLang="ja-JP" dirty="0"/>
              <a:t>M1</a:t>
            </a:r>
            <a:r>
              <a:rPr kumimoji="1" lang="ja-JP" altLang="en-US" dirty="0"/>
              <a:t>）中條麟太郎</a:t>
            </a:r>
            <a:endParaRPr kumimoji="1" lang="en-US" altLang="ja-JP"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D0E0AF-84BE-43D0-B25C-044C0D35E3B7}"/>
              </a:ext>
            </a:extLst>
          </p:cNvPr>
          <p:cNvSpPr>
            <a:spLocks noGrp="1"/>
          </p:cNvSpPr>
          <p:nvPr>
            <p:ph type="title"/>
          </p:nvPr>
        </p:nvSpPr>
        <p:spPr/>
        <p:txBody>
          <a:bodyPr/>
          <a:lstStyle/>
          <a:p>
            <a:r>
              <a:rPr kumimoji="1" lang="ja-JP" altLang="en-US"/>
              <a:t>開催趣旨</a:t>
            </a:r>
          </a:p>
        </p:txBody>
      </p:sp>
      <p:sp>
        <p:nvSpPr>
          <p:cNvPr id="3" name="コンテンツ プレースホルダー 2">
            <a:extLst>
              <a:ext uri="{FF2B5EF4-FFF2-40B4-BE49-F238E27FC236}">
                <a16:creationId xmlns:a16="http://schemas.microsoft.com/office/drawing/2014/main" id="{F1E1F0C6-BA5F-455E-A37F-7246779F046B}"/>
              </a:ext>
            </a:extLst>
          </p:cNvPr>
          <p:cNvSpPr>
            <a:spLocks noGrp="1"/>
          </p:cNvSpPr>
          <p:nvPr>
            <p:ph idx="1"/>
          </p:nvPr>
        </p:nvSpPr>
        <p:spPr>
          <a:xfrm>
            <a:off x="356135" y="1799924"/>
            <a:ext cx="11559941" cy="4226214"/>
          </a:xfrm>
        </p:spPr>
        <p:txBody>
          <a:bodyPr>
            <a:normAutofit/>
          </a:bodyPr>
          <a:lstStyle/>
          <a:p>
            <a:r>
              <a:rPr kumimoji="1" lang="ja-JP" altLang="en-US"/>
              <a:t>本学の授業が初めてでもわかるよう、大学で提供する研究・教育に特に多用される</a:t>
            </a:r>
            <a:r>
              <a:rPr kumimoji="1" lang="en-US" altLang="ja-JP"/>
              <a:t>ICT</a:t>
            </a:r>
            <a:r>
              <a:rPr kumimoji="1" lang="ja-JP" altLang="en-US"/>
              <a:t>サービスをさっと説明</a:t>
            </a:r>
            <a:endParaRPr kumimoji="1" lang="en-US" altLang="ja-JP"/>
          </a:p>
          <a:p>
            <a:r>
              <a:rPr lang="en-US" altLang="ja-JP"/>
              <a:t>ICT</a:t>
            </a:r>
            <a:r>
              <a:rPr lang="ja-JP" altLang="en-US"/>
              <a:t>活用が有用・必要な場面はオンライン授業だけではない</a:t>
            </a:r>
            <a:endParaRPr lang="en-US" altLang="ja-JP"/>
          </a:p>
          <a:p>
            <a:pPr lvl="1"/>
            <a:r>
              <a:rPr lang="ja-JP" altLang="en-US">
                <a:solidFill>
                  <a:srgbClr val="C00000"/>
                </a:solidFill>
              </a:rPr>
              <a:t>コロナの始まりで必須になったがコロナの終わりで不要になるのではない</a:t>
            </a:r>
            <a:endParaRPr lang="en-US" altLang="ja-JP">
              <a:solidFill>
                <a:srgbClr val="C00000"/>
              </a:solidFill>
            </a:endParaRPr>
          </a:p>
        </p:txBody>
      </p:sp>
      <p:sp>
        <p:nvSpPr>
          <p:cNvPr id="4" name="日付プレースホルダー 3">
            <a:extLst>
              <a:ext uri="{FF2B5EF4-FFF2-40B4-BE49-F238E27FC236}">
                <a16:creationId xmlns:a16="http://schemas.microsoft.com/office/drawing/2014/main" id="{0B5622BB-C73A-40FB-A06B-E8BEBE78C965}"/>
              </a:ext>
            </a:extLst>
          </p:cNvPr>
          <p:cNvSpPr>
            <a:spLocks noGrp="1"/>
          </p:cNvSpPr>
          <p:nvPr>
            <p:ph type="dt" sz="half" idx="10"/>
          </p:nvPr>
        </p:nvSpPr>
        <p:spPr/>
        <p:txBody>
          <a:bodyPr/>
          <a:lstStyle/>
          <a:p>
            <a:r>
              <a:rPr kumimoji="1" lang="en-US" altLang="ja-JP"/>
              <a:t>2023/9/14</a:t>
            </a:r>
            <a:endParaRPr kumimoji="1" lang="ja-JP" altLang="en-US"/>
          </a:p>
        </p:txBody>
      </p:sp>
      <p:sp>
        <p:nvSpPr>
          <p:cNvPr id="5" name="フッター プレースホルダー 4">
            <a:extLst>
              <a:ext uri="{FF2B5EF4-FFF2-40B4-BE49-F238E27FC236}">
                <a16:creationId xmlns:a16="http://schemas.microsoft.com/office/drawing/2014/main" id="{D3C24AD8-D79D-4DD2-84F5-E248B2D20DCD}"/>
              </a:ext>
            </a:extLst>
          </p:cNvPr>
          <p:cNvSpPr>
            <a:spLocks noGrp="1"/>
          </p:cNvSpPr>
          <p:nvPr>
            <p:ph type="ftr" sz="quarter" idx="11"/>
          </p:nvPr>
        </p:nvSpPr>
        <p:spPr/>
        <p:txBody>
          <a:bodyPr/>
          <a:lstStyle/>
          <a:p>
            <a:r>
              <a:rPr kumimoji="1" lang="en-US" altLang="ja-JP"/>
              <a:t>2023</a:t>
            </a:r>
            <a:r>
              <a:rPr kumimoji="1" lang="ja-JP" altLang="en-US"/>
              <a:t>年</a:t>
            </a:r>
            <a:r>
              <a:rPr kumimoji="1" lang="en-US" altLang="ja-JP"/>
              <a:t>A</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D144B316-B2EC-4CE9-834B-7D10742502BA}"/>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
        <p:nvSpPr>
          <p:cNvPr id="7" name="正方形/長方形 6">
            <a:extLst>
              <a:ext uri="{FF2B5EF4-FFF2-40B4-BE49-F238E27FC236}">
                <a16:creationId xmlns:a16="http://schemas.microsoft.com/office/drawing/2014/main" id="{9336D7AE-5974-4AE9-8531-79ADCA2197FB}"/>
              </a:ext>
            </a:extLst>
          </p:cNvPr>
          <p:cNvSpPr/>
          <p:nvPr/>
        </p:nvSpPr>
        <p:spPr>
          <a:xfrm>
            <a:off x="2209800" y="4965932"/>
            <a:ext cx="7200800" cy="106020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ja-JP" altLang="en-US">
                <a:solidFill>
                  <a:schemeClr val="tx1"/>
                </a:solidFill>
              </a:rPr>
              <a:t>今後もわかりやすい情報発信・質の高いサポートを目指します</a:t>
            </a:r>
            <a:endParaRPr lang="en-US" altLang="ja-JP">
              <a:solidFill>
                <a:schemeClr val="tx1"/>
              </a:solidFill>
            </a:endParaRPr>
          </a:p>
          <a:p>
            <a:pPr marL="742950" lvl="1" indent="-285750">
              <a:buFont typeface="Arial" panose="020B0604020202020204" pitchFamily="34" charset="0"/>
              <a:buChar char="•"/>
            </a:pPr>
            <a:r>
              <a:rPr lang="ja-JP" altLang="en-US">
                <a:solidFill>
                  <a:srgbClr val="00B050"/>
                </a:solidFill>
              </a:rPr>
              <a:t>学生が日々活躍</a:t>
            </a:r>
            <a:r>
              <a:rPr lang="ja-JP" altLang="en-US">
                <a:solidFill>
                  <a:schemeClr val="tx1"/>
                </a:solidFill>
              </a:rPr>
              <a:t>しています</a:t>
            </a:r>
            <a:endParaRPr lang="en-US" altLang="ja-JP">
              <a:solidFill>
                <a:schemeClr val="tx1"/>
              </a:solidFill>
            </a:endParaRPr>
          </a:p>
          <a:p>
            <a:pPr marL="742950" lvl="1" indent="-285750">
              <a:buFont typeface="Arial" panose="020B0604020202020204" pitchFamily="34" charset="0"/>
              <a:buChar char="•"/>
            </a:pPr>
            <a:r>
              <a:rPr lang="en-US" altLang="ja-JP" err="1">
                <a:solidFill>
                  <a:schemeClr val="tx1"/>
                </a:solidFill>
              </a:rPr>
              <a:t>utelecon</a:t>
            </a:r>
            <a:r>
              <a:rPr lang="ja-JP" altLang="en-US">
                <a:solidFill>
                  <a:schemeClr val="tx1"/>
                </a:solidFill>
                <a:hlinkClick r:id="rId2"/>
              </a:rPr>
              <a:t>紹介</a:t>
            </a:r>
            <a:r>
              <a:rPr lang="ja-JP" altLang="en-US">
                <a:solidFill>
                  <a:schemeClr val="tx1"/>
                </a:solidFill>
              </a:rPr>
              <a:t>と</a:t>
            </a:r>
            <a:r>
              <a:rPr lang="ja-JP" altLang="en-US">
                <a:solidFill>
                  <a:schemeClr val="tx1"/>
                </a:solidFill>
                <a:hlinkClick r:id="rId3"/>
              </a:rPr>
              <a:t>活動理念・目的</a:t>
            </a:r>
            <a:r>
              <a:rPr lang="ja-JP" altLang="en-US">
                <a:solidFill>
                  <a:schemeClr val="tx1"/>
                </a:solidFill>
              </a:rPr>
              <a:t>もご覧ください</a:t>
            </a:r>
          </a:p>
        </p:txBody>
      </p:sp>
    </p:spTree>
    <p:extLst>
      <p:ext uri="{BB962C8B-B14F-4D97-AF65-F5344CB8AC3E}">
        <p14:creationId xmlns:p14="http://schemas.microsoft.com/office/powerpoint/2010/main" val="3671589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a:t>本日</a:t>
            </a:r>
            <a:r>
              <a:rPr kumimoji="1" lang="ja-JP" altLang="en-US"/>
              <a:t>説明する内容</a:t>
            </a:r>
          </a:p>
        </p:txBody>
      </p:sp>
      <p:sp>
        <p:nvSpPr>
          <p:cNvPr id="3" name="コンテンツ プレースホルダ 2"/>
          <p:cNvSpPr>
            <a:spLocks noGrp="1"/>
          </p:cNvSpPr>
          <p:nvPr>
            <p:ph idx="1"/>
          </p:nvPr>
        </p:nvSpPr>
        <p:spPr>
          <a:xfrm>
            <a:off x="519763" y="1842191"/>
            <a:ext cx="11020927" cy="4525963"/>
          </a:xfrm>
        </p:spPr>
        <p:txBody>
          <a:bodyPr>
            <a:normAutofit fontScale="92500" lnSpcReduction="20000"/>
          </a:bodyPr>
          <a:lstStyle/>
          <a:p>
            <a:r>
              <a:rPr lang="en-US" altLang="ja-JP" dirty="0"/>
              <a:t>1.</a:t>
            </a:r>
            <a:r>
              <a:rPr lang="ja-JP" altLang="en-US" dirty="0"/>
              <a:t> 授業のための基礎 </a:t>
            </a:r>
            <a:r>
              <a:rPr lang="en-US" altLang="ja-JP" sz="2000" dirty="0"/>
              <a:t>(</a:t>
            </a:r>
            <a:r>
              <a:rPr lang="ja-JP" altLang="en-US" sz="2000" dirty="0"/>
              <a:t>柴山</a:t>
            </a:r>
            <a:r>
              <a:rPr lang="en-US" altLang="ja-JP" sz="2000" dirty="0"/>
              <a:t>30</a:t>
            </a:r>
            <a:r>
              <a:rPr lang="ja-JP" altLang="en-US" sz="2000" dirty="0"/>
              <a:t>分</a:t>
            </a:r>
            <a:r>
              <a:rPr lang="en-US" altLang="ja-JP" sz="2000" dirty="0"/>
              <a:t>)</a:t>
            </a:r>
          </a:p>
          <a:p>
            <a:r>
              <a:rPr lang="en-US" altLang="ja-JP" dirty="0"/>
              <a:t>2. </a:t>
            </a:r>
            <a:r>
              <a:rPr lang="ja-JP" altLang="en-US" dirty="0"/>
              <a:t>代表的なクラウドサービス </a:t>
            </a:r>
            <a:r>
              <a:rPr lang="en-US" altLang="ja-JP" sz="2000" dirty="0"/>
              <a:t>(</a:t>
            </a:r>
            <a:r>
              <a:rPr lang="ja-JP" altLang="en-US" sz="2000" dirty="0"/>
              <a:t>竹内</a:t>
            </a:r>
            <a:r>
              <a:rPr lang="en-US" altLang="ja-JP" sz="2000" dirty="0"/>
              <a:t>25</a:t>
            </a:r>
            <a:r>
              <a:rPr lang="ja-JP" altLang="en-US" sz="2000" dirty="0"/>
              <a:t>分</a:t>
            </a:r>
            <a:r>
              <a:rPr lang="en-US" altLang="ja-JP" sz="2000" dirty="0"/>
              <a:t>)</a:t>
            </a:r>
          </a:p>
          <a:p>
            <a:r>
              <a:rPr lang="en-US" altLang="ja-JP" dirty="0"/>
              <a:t>3. </a:t>
            </a:r>
            <a:r>
              <a:rPr lang="ja-JP" altLang="en-US" dirty="0"/>
              <a:t>セキュリティと多要素認証 </a:t>
            </a:r>
            <a:r>
              <a:rPr lang="en-US" altLang="ja-JP" sz="2000" dirty="0"/>
              <a:t>(</a:t>
            </a:r>
            <a:r>
              <a:rPr lang="ja-JP" altLang="en-US" sz="2000" dirty="0"/>
              <a:t>田浦</a:t>
            </a:r>
            <a:r>
              <a:rPr lang="en-US" altLang="ja-JP" sz="2000" dirty="0"/>
              <a:t>20</a:t>
            </a:r>
            <a:r>
              <a:rPr lang="ja-JP" altLang="en-US" sz="2000" dirty="0"/>
              <a:t>分</a:t>
            </a:r>
            <a:r>
              <a:rPr lang="en-US" altLang="ja-JP" sz="2000" dirty="0"/>
              <a:t>)</a:t>
            </a:r>
          </a:p>
          <a:p>
            <a:r>
              <a:rPr lang="en-US" altLang="ja-JP" dirty="0"/>
              <a:t>4. </a:t>
            </a:r>
            <a:r>
              <a:rPr lang="en-US" altLang="ja-JP" dirty="0" err="1"/>
              <a:t>utelecon</a:t>
            </a:r>
            <a:r>
              <a:rPr lang="ja-JP" altLang="en-US" dirty="0"/>
              <a:t>と学生によるサポータ体制 </a:t>
            </a:r>
            <a:r>
              <a:rPr lang="en-US" altLang="ja-JP" sz="2000" dirty="0"/>
              <a:t>(</a:t>
            </a:r>
            <a:r>
              <a:rPr lang="ja-JP" altLang="en-US" sz="2000" dirty="0"/>
              <a:t>玉造 </a:t>
            </a:r>
            <a:r>
              <a:rPr lang="en-US" altLang="ja-JP" sz="2000" dirty="0"/>
              <a:t>10</a:t>
            </a:r>
            <a:r>
              <a:rPr lang="ja-JP" altLang="en-US" sz="2000" dirty="0"/>
              <a:t>分</a:t>
            </a:r>
            <a:r>
              <a:rPr lang="en-US" altLang="ja-JP" sz="2000" dirty="0"/>
              <a:t>)</a:t>
            </a:r>
          </a:p>
          <a:p>
            <a:r>
              <a:rPr lang="en-US" altLang="ja-JP" dirty="0"/>
              <a:t>5. </a:t>
            </a:r>
            <a:r>
              <a:rPr lang="ja-JP" altLang="en-US" dirty="0"/>
              <a:t>意見交換セッション </a:t>
            </a:r>
            <a:r>
              <a:rPr lang="en-US" altLang="ja-JP" sz="2000" dirty="0"/>
              <a:t>(</a:t>
            </a:r>
            <a:r>
              <a:rPr lang="ja-JP" altLang="en-US" sz="2000" dirty="0"/>
              <a:t>玉造・中條 </a:t>
            </a:r>
            <a:r>
              <a:rPr lang="en-US" altLang="ja-JP" sz="2000" dirty="0"/>
              <a:t>10</a:t>
            </a:r>
            <a:r>
              <a:rPr lang="ja-JP" altLang="en-US" sz="2000" dirty="0"/>
              <a:t>分</a:t>
            </a:r>
            <a:r>
              <a:rPr lang="en-US" altLang="ja-JP" sz="2000" dirty="0"/>
              <a:t>)</a:t>
            </a:r>
          </a:p>
          <a:p>
            <a:r>
              <a:rPr lang="ja-JP" altLang="en-US" dirty="0"/>
              <a:t>質問 </a:t>
            </a:r>
            <a:r>
              <a:rPr lang="en-US" altLang="ja-JP" dirty="0"/>
              <a:t>sli.do</a:t>
            </a:r>
          </a:p>
          <a:p>
            <a:pPr lvl="1"/>
            <a:r>
              <a:rPr lang="ja-JP" altLang="en-US" dirty="0">
                <a:hlinkClick r:id="rId3"/>
              </a:rPr>
              <a:t>このリンク</a:t>
            </a:r>
            <a:r>
              <a:rPr lang="ja-JP" altLang="en-US" dirty="0"/>
              <a:t> もしくは、</a:t>
            </a:r>
            <a:br>
              <a:rPr lang="en-US" altLang="ja-JP" dirty="0"/>
            </a:br>
            <a:r>
              <a:rPr lang="en-US" altLang="ja-JP" dirty="0">
                <a:hlinkClick r:id="rId4"/>
              </a:rPr>
              <a:t>https://sli.do/</a:t>
            </a:r>
            <a:r>
              <a:rPr lang="en-US" altLang="ja-JP" dirty="0"/>
              <a:t> </a:t>
            </a:r>
            <a:r>
              <a:rPr lang="ja-JP" altLang="en-US" dirty="0"/>
              <a:t>イベントコード： </a:t>
            </a:r>
            <a:r>
              <a:rPr lang="en-US" altLang="ja-JP" sz="3000" b="1" dirty="0">
                <a:latin typeface="Courier New" panose="02070309020205020404" pitchFamily="49" charset="0"/>
                <a:cs typeface="Courier New" panose="02070309020205020404" pitchFamily="49" charset="0"/>
              </a:rPr>
              <a:t>utelecon20230914</a:t>
            </a:r>
            <a:endParaRPr lang="en-US" altLang="ja-JP" b="1" dirty="0">
              <a:latin typeface="Courier New" panose="02070309020205020404" pitchFamily="49" charset="0"/>
              <a:cs typeface="Courier New" panose="02070309020205020404" pitchFamily="49" charset="0"/>
            </a:endParaRPr>
          </a:p>
          <a:p>
            <a:pPr lvl="1"/>
            <a:r>
              <a:rPr lang="ja-JP" altLang="en-US" dirty="0"/>
              <a:t>説明内容その他への質問</a:t>
            </a:r>
            <a:endParaRPr lang="en-US" altLang="ja-JP" dirty="0"/>
          </a:p>
          <a:p>
            <a:pPr lvl="1"/>
            <a:r>
              <a:rPr lang="ja-JP" altLang="en-US" dirty="0"/>
              <a:t>説明前・説明中、任意のタイミングでご質問下さい</a:t>
            </a:r>
            <a:endParaRPr lang="en-US" altLang="ja-JP" dirty="0"/>
          </a:p>
          <a:p>
            <a:endParaRPr lang="en-US" altLang="ja-JP" dirty="0"/>
          </a:p>
        </p:txBody>
      </p:sp>
      <p:sp>
        <p:nvSpPr>
          <p:cNvPr id="4" name="日付プレースホルダ 3"/>
          <p:cNvSpPr>
            <a:spLocks noGrp="1"/>
          </p:cNvSpPr>
          <p:nvPr>
            <p:ph type="dt" sz="half" idx="10"/>
          </p:nvPr>
        </p:nvSpPr>
        <p:spPr/>
        <p:txBody>
          <a:bodyPr/>
          <a:lstStyle/>
          <a:p>
            <a:r>
              <a:rPr kumimoji="1" lang="en-US" altLang="ja-JP"/>
              <a:t>2023/9/14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2023</a:t>
            </a:r>
            <a:r>
              <a:rPr kumimoji="1" lang="ja-JP" altLang="en-US"/>
              <a:t>年</a:t>
            </a:r>
            <a:r>
              <a:rPr kumimoji="1" lang="en-US" altLang="ja-JP"/>
              <a:t>A</a:t>
            </a:r>
            <a:r>
              <a:rPr kumimoji="1" lang="ja-JP" altLang="en-US"/>
              <a:t>セメスター </a:t>
            </a:r>
            <a:r>
              <a:rPr kumimoji="1" lang="en-US" altLang="ja-JP"/>
              <a:t>utelecon</a:t>
            </a:r>
            <a:r>
              <a:rPr kumimoji="1" lang="ja-JP" altLang="en-US"/>
              <a:t>説明会</a:t>
            </a:r>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AA5BD3-E938-4F11-B0F4-2316FF60E0A8}"/>
              </a:ext>
            </a:extLst>
          </p:cNvPr>
          <p:cNvSpPr>
            <a:spLocks noGrp="1"/>
          </p:cNvSpPr>
          <p:nvPr>
            <p:ph type="title"/>
          </p:nvPr>
        </p:nvSpPr>
        <p:spPr/>
        <p:txBody>
          <a:bodyPr/>
          <a:lstStyle/>
          <a:p>
            <a:r>
              <a:rPr lang="ja-JP" altLang="en-US"/>
              <a:t>意見交換</a:t>
            </a:r>
            <a:r>
              <a:rPr kumimoji="1" lang="ja-JP" altLang="en-US"/>
              <a:t>セッション</a:t>
            </a:r>
          </a:p>
        </p:txBody>
      </p:sp>
      <p:sp>
        <p:nvSpPr>
          <p:cNvPr id="3" name="コンテンツ プレースホルダー 2">
            <a:extLst>
              <a:ext uri="{FF2B5EF4-FFF2-40B4-BE49-F238E27FC236}">
                <a16:creationId xmlns:a16="http://schemas.microsoft.com/office/drawing/2014/main" id="{600AC3DC-82E4-4B1F-A951-ACD4E388BB0A}"/>
              </a:ext>
            </a:extLst>
          </p:cNvPr>
          <p:cNvSpPr>
            <a:spLocks noGrp="1"/>
          </p:cNvSpPr>
          <p:nvPr>
            <p:ph idx="1"/>
          </p:nvPr>
        </p:nvSpPr>
        <p:spPr>
          <a:xfrm>
            <a:off x="1182415" y="2235788"/>
            <a:ext cx="9770288" cy="4089065"/>
          </a:xfrm>
        </p:spPr>
        <p:txBody>
          <a:bodyPr>
            <a:normAutofit/>
          </a:bodyPr>
          <a:lstStyle/>
          <a:p>
            <a:r>
              <a:rPr lang="ja-JP" altLang="en-US" dirty="0"/>
              <a:t>生成系</a:t>
            </a:r>
            <a:r>
              <a:rPr lang="en-US" altLang="ja-JP" dirty="0"/>
              <a:t>AI</a:t>
            </a:r>
            <a:r>
              <a:rPr lang="ja-JP" altLang="en-US" dirty="0"/>
              <a:t>の（特に教育面での）意見交換</a:t>
            </a:r>
            <a:endParaRPr lang="en-US" altLang="ja-JP" dirty="0"/>
          </a:p>
          <a:p>
            <a:pPr lvl="1"/>
            <a:r>
              <a:rPr kumimoji="1" lang="ja-JP" altLang="en-US" dirty="0"/>
              <a:t>紹介、本学のスタンス（</a:t>
            </a:r>
            <a:r>
              <a:rPr kumimoji="1" lang="en-US" altLang="ja-JP" dirty="0"/>
              <a:t>15</a:t>
            </a:r>
            <a:r>
              <a:rPr kumimoji="1" lang="ja-JP" altLang="en-US" dirty="0"/>
              <a:t>分）</a:t>
            </a:r>
            <a:endParaRPr kumimoji="1" lang="en-US" altLang="ja-JP" dirty="0"/>
          </a:p>
          <a:p>
            <a:pPr lvl="2"/>
            <a:r>
              <a:rPr kumimoji="1" lang="ja-JP" altLang="en-US" dirty="0"/>
              <a:t>太田理事（動画）</a:t>
            </a:r>
            <a:endParaRPr kumimoji="1" lang="en-US" altLang="ja-JP" dirty="0"/>
          </a:p>
          <a:p>
            <a:pPr lvl="1"/>
            <a:r>
              <a:rPr kumimoji="1" lang="en-US" altLang="ja-JP" dirty="0" err="1"/>
              <a:t>Lea</a:t>
            </a:r>
            <a:r>
              <a:rPr lang="en-US" altLang="ja-JP" dirty="0" err="1"/>
              <a:t>rnWiz</a:t>
            </a:r>
            <a:r>
              <a:rPr lang="ja-JP" altLang="en-US" dirty="0"/>
              <a:t> </a:t>
            </a:r>
            <a:r>
              <a:rPr lang="en-US" altLang="ja-JP" dirty="0"/>
              <a:t>One</a:t>
            </a:r>
            <a:r>
              <a:rPr lang="ja-JP" altLang="en-US" dirty="0"/>
              <a:t>を用いた意見交換（</a:t>
            </a:r>
            <a:r>
              <a:rPr lang="en-US" altLang="ja-JP" dirty="0"/>
              <a:t>30</a:t>
            </a:r>
            <a:r>
              <a:rPr lang="ja-JP" altLang="en-US" dirty="0"/>
              <a:t>分程度）</a:t>
            </a:r>
            <a:endParaRPr lang="en-US" altLang="ja-JP" dirty="0"/>
          </a:p>
          <a:p>
            <a:pPr lvl="2"/>
            <a:r>
              <a:rPr kumimoji="1" lang="ja-JP" altLang="en-US" dirty="0"/>
              <a:t>モデレータ：中條麟太郎（</a:t>
            </a:r>
            <a:r>
              <a:rPr kumimoji="1" lang="en-US" altLang="ja-JP" dirty="0" err="1"/>
              <a:t>LearnWiz</a:t>
            </a:r>
            <a:r>
              <a:rPr kumimoji="1" lang="en-US" altLang="ja-JP" dirty="0"/>
              <a:t> One</a:t>
            </a:r>
            <a:r>
              <a:rPr kumimoji="1" lang="ja-JP" altLang="en-US" dirty="0"/>
              <a:t>開発者）</a:t>
            </a:r>
            <a:endParaRPr lang="en-US" altLang="ja-JP" dirty="0"/>
          </a:p>
          <a:p>
            <a:pPr lvl="1"/>
            <a:r>
              <a:rPr lang="ja-JP" altLang="en-US" dirty="0"/>
              <a:t>ぜひお考え・経験などを共有して下さい</a:t>
            </a:r>
            <a:endParaRPr lang="en-US" altLang="ja-JP" dirty="0"/>
          </a:p>
          <a:p>
            <a:r>
              <a:rPr kumimoji="1" lang="en-US" altLang="ja-JP" dirty="0"/>
              <a:t>14:45</a:t>
            </a:r>
            <a:r>
              <a:rPr kumimoji="1" lang="ja-JP" altLang="en-US" dirty="0"/>
              <a:t>頃～</a:t>
            </a:r>
            <a:r>
              <a:rPr kumimoji="1" lang="en-US" altLang="ja-JP" dirty="0"/>
              <a:t> </a:t>
            </a:r>
            <a:r>
              <a:rPr kumimoji="1" lang="ja-JP" altLang="en-US" dirty="0"/>
              <a:t>を予定</a:t>
            </a:r>
            <a:endParaRPr kumimoji="1" lang="en-US" altLang="ja-JP" dirty="0"/>
          </a:p>
        </p:txBody>
      </p:sp>
      <p:sp>
        <p:nvSpPr>
          <p:cNvPr id="4" name="日付プレースホルダー 3">
            <a:extLst>
              <a:ext uri="{FF2B5EF4-FFF2-40B4-BE49-F238E27FC236}">
                <a16:creationId xmlns:a16="http://schemas.microsoft.com/office/drawing/2014/main" id="{343FDB1E-4D7E-4B40-AC75-F59166A7D3C1}"/>
              </a:ext>
            </a:extLst>
          </p:cNvPr>
          <p:cNvSpPr>
            <a:spLocks noGrp="1"/>
          </p:cNvSpPr>
          <p:nvPr>
            <p:ph type="dt" sz="half" idx="10"/>
          </p:nvPr>
        </p:nvSpPr>
        <p:spPr/>
        <p:txBody>
          <a:bodyPr/>
          <a:lstStyle/>
          <a:p>
            <a:r>
              <a:rPr kumimoji="1" lang="en-US" altLang="ja-JP"/>
              <a:t>2023/9/14</a:t>
            </a:r>
            <a:endParaRPr kumimoji="1" lang="ja-JP" altLang="en-US"/>
          </a:p>
        </p:txBody>
      </p:sp>
      <p:sp>
        <p:nvSpPr>
          <p:cNvPr id="5" name="フッター プレースホルダー 4">
            <a:extLst>
              <a:ext uri="{FF2B5EF4-FFF2-40B4-BE49-F238E27FC236}">
                <a16:creationId xmlns:a16="http://schemas.microsoft.com/office/drawing/2014/main" id="{9819EF8A-E291-446E-845C-C263BAAF4D0A}"/>
              </a:ext>
            </a:extLst>
          </p:cNvPr>
          <p:cNvSpPr>
            <a:spLocks noGrp="1"/>
          </p:cNvSpPr>
          <p:nvPr>
            <p:ph type="ftr" sz="quarter" idx="11"/>
          </p:nvPr>
        </p:nvSpPr>
        <p:spPr/>
        <p:txBody>
          <a:bodyPr/>
          <a:lstStyle/>
          <a:p>
            <a:r>
              <a:rPr kumimoji="1" lang="en-US" altLang="ja-JP"/>
              <a:t>2023</a:t>
            </a:r>
            <a:r>
              <a:rPr kumimoji="1" lang="ja-JP" altLang="en-US"/>
              <a:t>年</a:t>
            </a:r>
            <a:r>
              <a:rPr kumimoji="1" lang="en-US" altLang="ja-JP"/>
              <a:t>A</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7B801C65-2503-4081-BFED-B3B4AC0D980D}"/>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Tree>
    <p:extLst>
      <p:ext uri="{BB962C8B-B14F-4D97-AF65-F5344CB8AC3E}">
        <p14:creationId xmlns:p14="http://schemas.microsoft.com/office/powerpoint/2010/main" val="2705707088"/>
      </p:ext>
    </p:extLst>
  </p:cSld>
  <p:clrMapOvr>
    <a:masterClrMapping/>
  </p:clrMapOvr>
</p:sld>
</file>

<file path=ppt/theme/theme1.xml><?xml version="1.0" encoding="utf-8"?>
<a:theme xmlns:a="http://schemas.openxmlformats.org/drawingml/2006/main" name="Office テーマ">
  <a:themeElements>
    <a:clrScheme name="緑">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30914uteleconとサポーター.potx" id="{9D9A8BD0-6594-4F77-9437-93B814D02635}" vid="{42CE79A7-A8FE-45E5-8B1F-BB62B88EDB9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343</Words>
  <Application>Microsoft Office PowerPoint</Application>
  <PresentationFormat>ワイド画面</PresentationFormat>
  <Paragraphs>39</Paragraphs>
  <Slides>4</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游ゴシック</vt:lpstr>
      <vt:lpstr>Arial</vt:lpstr>
      <vt:lpstr>Calibri</vt:lpstr>
      <vt:lpstr>Courier New</vt:lpstr>
      <vt:lpstr>Office テーマ</vt:lpstr>
      <vt:lpstr>対面授業でも活用！      Web会議・クラウドツールの説明会 〜授業における生成AIの活用方法も考える〜  13:00～14:45 (説明会) 14:45～           (質問、スペシャルセッション)</vt:lpstr>
      <vt:lpstr>開催趣旨</vt:lpstr>
      <vt:lpstr>本日説明する内容</vt:lpstr>
      <vt:lpstr>意見交換セッション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玉造　潤史</dc:creator>
  <cp:lastModifiedBy>田浦　健次朗</cp:lastModifiedBy>
  <cp:revision>6</cp:revision>
  <dcterms:created xsi:type="dcterms:W3CDTF">2023-09-08T13:50:19Z</dcterms:created>
  <dcterms:modified xsi:type="dcterms:W3CDTF">2023-09-14T03:37:02Z</dcterms:modified>
</cp:coreProperties>
</file>