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56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139"/>
    <a:srgbClr val="A2CCAF"/>
    <a:srgbClr val="107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ECA0E-D879-4C4C-A282-65D3529D2725}" v="7" dt="2024-09-10T07:35:04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6F91C584-C9C2-44BF-80F5-AF499F40E0D4}"/>
    <pc:docChg chg="undo custSel addSld delSld modSld">
      <pc:chgData name="佐藤　寛也" userId="27837c8b-abaf-4096-b544-58e4cbe7054e" providerId="ADAL" clId="{6F91C584-C9C2-44BF-80F5-AF499F40E0D4}" dt="2024-09-06T04:03:37.703" v="866" actId="1440"/>
      <pc:docMkLst>
        <pc:docMk/>
      </pc:docMkLst>
      <pc:sldChg chg="addSp delSp modSp mod">
        <pc:chgData name="佐藤　寛也" userId="27837c8b-abaf-4096-b544-58e4cbe7054e" providerId="ADAL" clId="{6F91C584-C9C2-44BF-80F5-AF499F40E0D4}" dt="2024-09-06T01:12:24.210" v="404" actId="20577"/>
        <pc:sldMkLst>
          <pc:docMk/>
          <pc:sldMk cId="2292264982" sldId="256"/>
        </pc:sldMkLst>
        <pc:spChg chg="add del mod">
          <ac:chgData name="佐藤　寛也" userId="27837c8b-abaf-4096-b544-58e4cbe7054e" providerId="ADAL" clId="{6F91C584-C9C2-44BF-80F5-AF499F40E0D4}" dt="2024-09-05T05:19:38.129" v="129" actId="478"/>
          <ac:spMkLst>
            <pc:docMk/>
            <pc:sldMk cId="2292264982" sldId="256"/>
            <ac:spMk id="4" creationId="{860A2A6B-BD6B-CF33-E40A-052173309BB3}"/>
          </ac:spMkLst>
        </pc:spChg>
        <pc:spChg chg="mod">
          <ac:chgData name="佐藤　寛也" userId="27837c8b-abaf-4096-b544-58e4cbe7054e" providerId="ADAL" clId="{6F91C584-C9C2-44BF-80F5-AF499F40E0D4}" dt="2024-09-04T10:31:45.969" v="1" actId="20577"/>
          <ac:spMkLst>
            <pc:docMk/>
            <pc:sldMk cId="2292264982" sldId="256"/>
            <ac:spMk id="5" creationId="{45C54058-130A-118C-9ED6-02A8129A3138}"/>
          </ac:spMkLst>
        </pc:spChg>
        <pc:spChg chg="add mod">
          <ac:chgData name="佐藤　寛也" userId="27837c8b-abaf-4096-b544-58e4cbe7054e" providerId="ADAL" clId="{6F91C584-C9C2-44BF-80F5-AF499F40E0D4}" dt="2024-09-06T01:12:24.210" v="404" actId="20577"/>
          <ac:spMkLst>
            <pc:docMk/>
            <pc:sldMk cId="2292264982" sldId="256"/>
            <ac:spMk id="6" creationId="{66C08895-6611-96CC-6250-8666C82DCE60}"/>
          </ac:spMkLst>
        </pc:spChg>
      </pc:sldChg>
      <pc:sldChg chg="addSp modSp mod">
        <pc:chgData name="佐藤　寛也" userId="27837c8b-abaf-4096-b544-58e4cbe7054e" providerId="ADAL" clId="{6F91C584-C9C2-44BF-80F5-AF499F40E0D4}" dt="2024-09-06T01:11:48.894" v="402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6F91C584-C9C2-44BF-80F5-AF499F40E0D4}" dt="2024-09-06T01:11:36.582" v="396" actId="20577"/>
          <ac:spMkLst>
            <pc:docMk/>
            <pc:sldMk cId="4061358764" sldId="259"/>
            <ac:spMk id="2" creationId="{0DD8CF49-64AC-1FCC-3F64-297A9BEC1995}"/>
          </ac:spMkLst>
        </pc:spChg>
        <pc:spChg chg="mod">
          <ac:chgData name="佐藤　寛也" userId="27837c8b-abaf-4096-b544-58e4cbe7054e" providerId="ADAL" clId="{6F91C584-C9C2-44BF-80F5-AF499F40E0D4}" dt="2024-09-06T01:11:48.894" v="402" actId="20577"/>
          <ac:spMkLst>
            <pc:docMk/>
            <pc:sldMk cId="4061358764" sldId="259"/>
            <ac:spMk id="3" creationId="{16FF0A75-AD20-769F-6C62-614A33EDE4D0}"/>
          </ac:spMkLst>
        </pc:spChg>
        <pc:spChg chg="add mod">
          <ac:chgData name="佐藤　寛也" userId="27837c8b-abaf-4096-b544-58e4cbe7054e" providerId="ADAL" clId="{6F91C584-C9C2-44BF-80F5-AF499F40E0D4}" dt="2024-09-06T01:11:19.027" v="387" actId="207"/>
          <ac:spMkLst>
            <pc:docMk/>
            <pc:sldMk cId="4061358764" sldId="259"/>
            <ac:spMk id="7" creationId="{F8987321-460E-B7E0-24DD-0AE33557ED46}"/>
          </ac:spMkLst>
        </pc:spChg>
        <pc:cxnChg chg="mod">
          <ac:chgData name="佐藤　寛也" userId="27837c8b-abaf-4096-b544-58e4cbe7054e" providerId="ADAL" clId="{6F91C584-C9C2-44BF-80F5-AF499F40E0D4}" dt="2024-09-04T10:34:01.839" v="26" actId="1035"/>
          <ac:cxnSpMkLst>
            <pc:docMk/>
            <pc:sldMk cId="4061358764" sldId="259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6F91C584-C9C2-44BF-80F5-AF499F40E0D4}" dt="2024-09-04T10:34:01.839" v="26" actId="1035"/>
          <ac:cxnSpMkLst>
            <pc:docMk/>
            <pc:sldMk cId="4061358764" sldId="259"/>
            <ac:cxnSpMk id="20" creationId="{DB0B2E53-9F0A-AD6D-2845-AB454AAF0571}"/>
          </ac:cxnSpMkLst>
        </pc:cxnChg>
      </pc:sldChg>
      <pc:sldChg chg="modSp mod">
        <pc:chgData name="佐藤　寛也" userId="27837c8b-abaf-4096-b544-58e4cbe7054e" providerId="ADAL" clId="{6F91C584-C9C2-44BF-80F5-AF499F40E0D4}" dt="2024-09-06T01:10:50.499" v="385" actId="5793"/>
        <pc:sldMkLst>
          <pc:docMk/>
          <pc:sldMk cId="4138699866" sldId="260"/>
        </pc:sldMkLst>
        <pc:spChg chg="mod">
          <ac:chgData name="佐藤　寛也" userId="27837c8b-abaf-4096-b544-58e4cbe7054e" providerId="ADAL" clId="{6F91C584-C9C2-44BF-80F5-AF499F40E0D4}" dt="2024-09-06T01:10:50.499" v="385" actId="5793"/>
          <ac:spMkLst>
            <pc:docMk/>
            <pc:sldMk cId="4138699866" sldId="260"/>
            <ac:spMk id="3" creationId="{16FF0A75-AD20-769F-6C62-614A33EDE4D0}"/>
          </ac:spMkLst>
        </pc:spChg>
        <pc:cxnChg chg="mod">
          <ac:chgData name="佐藤　寛也" userId="27837c8b-abaf-4096-b544-58e4cbe7054e" providerId="ADAL" clId="{6F91C584-C9C2-44BF-80F5-AF499F40E0D4}" dt="2024-09-06T01:02:40.281" v="239" actId="1076"/>
          <ac:cxnSpMkLst>
            <pc:docMk/>
            <pc:sldMk cId="4138699866" sldId="260"/>
            <ac:cxnSpMk id="7" creationId="{7B5CE019-8D0C-39A1-9089-D074E514E8BC}"/>
          </ac:cxnSpMkLst>
        </pc:cxnChg>
      </pc:sldChg>
      <pc:sldChg chg="addSp delSp modSp new mod">
        <pc:chgData name="佐藤　寛也" userId="27837c8b-abaf-4096-b544-58e4cbe7054e" providerId="ADAL" clId="{6F91C584-C9C2-44BF-80F5-AF499F40E0D4}" dt="2024-09-06T01:22:03.043" v="484" actId="1038"/>
        <pc:sldMkLst>
          <pc:docMk/>
          <pc:sldMk cId="3323143794" sldId="261"/>
        </pc:sldMkLst>
        <pc:spChg chg="mod">
          <ac:chgData name="佐藤　寛也" userId="27837c8b-abaf-4096-b544-58e4cbe7054e" providerId="ADAL" clId="{6F91C584-C9C2-44BF-80F5-AF499F40E0D4}" dt="2024-09-06T01:03:23.678" v="268"/>
          <ac:spMkLst>
            <pc:docMk/>
            <pc:sldMk cId="3323143794" sldId="261"/>
            <ac:spMk id="2" creationId="{04348EF2-CB5D-5DFA-A5E4-481C0847F59E}"/>
          </ac:spMkLst>
        </pc:spChg>
        <pc:spChg chg="del">
          <ac:chgData name="佐藤　寛也" userId="27837c8b-abaf-4096-b544-58e4cbe7054e" providerId="ADAL" clId="{6F91C584-C9C2-44BF-80F5-AF499F40E0D4}" dt="2024-09-06T01:06:41.168" v="270"/>
          <ac:spMkLst>
            <pc:docMk/>
            <pc:sldMk cId="3323143794" sldId="261"/>
            <ac:spMk id="3" creationId="{81D6E2F3-AED2-BCBA-0674-B406904E873B}"/>
          </ac:spMkLst>
        </pc:spChg>
        <pc:spChg chg="add mod ord">
          <ac:chgData name="佐藤　寛也" userId="27837c8b-abaf-4096-b544-58e4cbe7054e" providerId="ADAL" clId="{6F91C584-C9C2-44BF-80F5-AF499F40E0D4}" dt="2024-09-06T01:14:33.182" v="411" actId="404"/>
          <ac:spMkLst>
            <pc:docMk/>
            <pc:sldMk cId="3323143794" sldId="261"/>
            <ac:spMk id="12" creationId="{F7F2A27B-5B54-BA8F-C899-5FAA99EA0049}"/>
          </ac:spMkLst>
        </pc:spChg>
        <pc:spChg chg="add mod">
          <ac:chgData name="佐藤　寛也" userId="27837c8b-abaf-4096-b544-58e4cbe7054e" providerId="ADAL" clId="{6F91C584-C9C2-44BF-80F5-AF499F40E0D4}" dt="2024-09-06T01:21:36.351" v="475" actId="1076"/>
          <ac:spMkLst>
            <pc:docMk/>
            <pc:sldMk cId="3323143794" sldId="261"/>
            <ac:spMk id="14" creationId="{DEEE0147-1B1B-7BA4-B312-FDF1C4B57A30}"/>
          </ac:spMkLst>
        </pc:spChg>
        <pc:spChg chg="add mod ord">
          <ac:chgData name="佐藤　寛也" userId="27837c8b-abaf-4096-b544-58e4cbe7054e" providerId="ADAL" clId="{6F91C584-C9C2-44BF-80F5-AF499F40E0D4}" dt="2024-09-06T01:22:03.043" v="484" actId="1038"/>
          <ac:spMkLst>
            <pc:docMk/>
            <pc:sldMk cId="3323143794" sldId="261"/>
            <ac:spMk id="15" creationId="{C046075C-4041-66BA-A74A-FA63B4E4036E}"/>
          </ac:spMkLst>
        </pc:spChg>
        <pc:graphicFrameChg chg="add del mod">
          <ac:chgData name="佐藤　寛也" userId="27837c8b-abaf-4096-b544-58e4cbe7054e" providerId="ADAL" clId="{6F91C584-C9C2-44BF-80F5-AF499F40E0D4}" dt="2024-09-06T01:07:07.236" v="281" actId="478"/>
          <ac:graphicFrameMkLst>
            <pc:docMk/>
            <pc:sldMk cId="3323143794" sldId="261"/>
            <ac:graphicFrameMk id="7" creationId="{C45A7CAA-6BB8-57F1-79D6-46712EC48667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06:49.884" v="273"/>
          <ac:graphicFrameMkLst>
            <pc:docMk/>
            <pc:sldMk cId="3323143794" sldId="261"/>
            <ac:graphicFrameMk id="8" creationId="{ED42A05F-ED5E-53E7-E092-199A15586D69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16:28.583" v="426" actId="20577"/>
          <ac:graphicFrameMkLst>
            <pc:docMk/>
            <pc:sldMk cId="3323143794" sldId="261"/>
            <ac:graphicFrameMk id="9" creationId="{ED42A05F-ED5E-53E7-E092-199A15586D69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09:14.112" v="344" actId="1076"/>
          <ac:graphicFrameMkLst>
            <pc:docMk/>
            <pc:sldMk cId="3323143794" sldId="261"/>
            <ac:graphicFrameMk id="10" creationId="{C45A7CAA-6BB8-57F1-79D6-46712EC48667}"/>
          </ac:graphicFrameMkLst>
        </pc:graphicFrameChg>
      </pc:sldChg>
      <pc:sldChg chg="del">
        <pc:chgData name="佐藤　寛也" userId="27837c8b-abaf-4096-b544-58e4cbe7054e" providerId="ADAL" clId="{6F91C584-C9C2-44BF-80F5-AF499F40E0D4}" dt="2024-09-04T10:34:35.450" v="37" actId="47"/>
        <pc:sldMkLst>
          <pc:docMk/>
          <pc:sldMk cId="4104416570" sldId="261"/>
        </pc:sldMkLst>
      </pc:sldChg>
      <pc:sldChg chg="addSp delSp modSp add mod">
        <pc:chgData name="佐藤　寛也" userId="27837c8b-abaf-4096-b544-58e4cbe7054e" providerId="ADAL" clId="{6F91C584-C9C2-44BF-80F5-AF499F40E0D4}" dt="2024-09-06T04:03:37.703" v="866" actId="1440"/>
        <pc:sldMkLst>
          <pc:docMk/>
          <pc:sldMk cId="1976366872" sldId="262"/>
        </pc:sldMkLst>
        <pc:spChg chg="mod">
          <ac:chgData name="佐藤　寛也" userId="27837c8b-abaf-4096-b544-58e4cbe7054e" providerId="ADAL" clId="{6F91C584-C9C2-44BF-80F5-AF499F40E0D4}" dt="2024-09-06T03:57:21.555" v="764" actId="27636"/>
          <ac:spMkLst>
            <pc:docMk/>
            <pc:sldMk cId="1976366872" sldId="262"/>
            <ac:spMk id="2" creationId="{0DD8CF49-64AC-1FCC-3F64-297A9BEC1995}"/>
          </ac:spMkLst>
        </pc:spChg>
        <pc:spChg chg="mod">
          <ac:chgData name="佐藤　寛也" userId="27837c8b-abaf-4096-b544-58e4cbe7054e" providerId="ADAL" clId="{6F91C584-C9C2-44BF-80F5-AF499F40E0D4}" dt="2024-09-06T03:59:50.543" v="858" actId="5793"/>
          <ac:spMkLst>
            <pc:docMk/>
            <pc:sldMk cId="1976366872" sldId="262"/>
            <ac:spMk id="3" creationId="{16FF0A75-AD20-769F-6C62-614A33EDE4D0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7" creationId="{F8987321-460E-B7E0-24DD-0AE33557ED46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8" creationId="{05A22693-6654-D990-2A73-A43969C9389B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12" creationId="{E942C804-B0FB-89B1-E69E-698ED9002599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13" creationId="{FE61FE6A-3C92-4554-9C2A-D267B7D0B98C}"/>
          </ac:spMkLst>
        </pc:spChg>
        <pc:picChg chg="add mod">
          <ac:chgData name="佐藤　寛也" userId="27837c8b-abaf-4096-b544-58e4cbe7054e" providerId="ADAL" clId="{6F91C584-C9C2-44BF-80F5-AF499F40E0D4}" dt="2024-09-06T04:03:37.703" v="866" actId="1440"/>
          <ac:picMkLst>
            <pc:docMk/>
            <pc:sldMk cId="1976366872" sldId="262"/>
            <ac:picMk id="11" creationId="{026A6B2B-3F82-98DE-5960-A303B3D6A55F}"/>
          </ac:picMkLst>
        </pc:picChg>
        <pc:picChg chg="add mod">
          <ac:chgData name="佐藤　寛也" userId="27837c8b-abaf-4096-b544-58e4cbe7054e" providerId="ADAL" clId="{6F91C584-C9C2-44BF-80F5-AF499F40E0D4}" dt="2024-09-06T04:03:37.703" v="866" actId="1440"/>
          <ac:picMkLst>
            <pc:docMk/>
            <pc:sldMk cId="1976366872" sldId="262"/>
            <ac:picMk id="15" creationId="{E3DD5F2C-D571-5611-199F-ADC0858B1802}"/>
          </ac:picMkLst>
        </pc:picChg>
        <pc:cxnChg chg="del">
          <ac:chgData name="佐藤　寛也" userId="27837c8b-abaf-4096-b544-58e4cbe7054e" providerId="ADAL" clId="{6F91C584-C9C2-44BF-80F5-AF499F40E0D4}" dt="2024-09-06T03:56:08.906" v="675" actId="478"/>
          <ac:cxnSpMkLst>
            <pc:docMk/>
            <pc:sldMk cId="1976366872" sldId="262"/>
            <ac:cxnSpMk id="10" creationId="{AF79F8FE-73B5-2644-FAF7-C0F467147391}"/>
          </ac:cxnSpMkLst>
        </pc:cxnChg>
        <pc:cxnChg chg="del">
          <ac:chgData name="佐藤　寛也" userId="27837c8b-abaf-4096-b544-58e4cbe7054e" providerId="ADAL" clId="{6F91C584-C9C2-44BF-80F5-AF499F40E0D4}" dt="2024-09-06T03:56:08.906" v="675" actId="478"/>
          <ac:cxnSpMkLst>
            <pc:docMk/>
            <pc:sldMk cId="1976366872" sldId="262"/>
            <ac:cxnSpMk id="20" creationId="{DB0B2E53-9F0A-AD6D-2845-AB454AAF0571}"/>
          </ac:cxnSpMkLst>
        </pc:cxnChg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4107302047" sldId="262"/>
        </pc:sldMkLst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3418315351" sldId="263"/>
        </pc:sldMkLst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2519760537" sldId="264"/>
        </pc:sldMkLst>
      </pc:sldChg>
      <pc:sldChg chg="del">
        <pc:chgData name="佐藤　寛也" userId="27837c8b-abaf-4096-b544-58e4cbe7054e" providerId="ADAL" clId="{6F91C584-C9C2-44BF-80F5-AF499F40E0D4}" dt="2024-09-05T05:02:14.652" v="38" actId="47"/>
        <pc:sldMkLst>
          <pc:docMk/>
          <pc:sldMk cId="3768340245" sldId="265"/>
        </pc:sldMkLst>
      </pc:sldChg>
      <pc:sldChg chg="del">
        <pc:chgData name="佐藤　寛也" userId="27837c8b-abaf-4096-b544-58e4cbe7054e" providerId="ADAL" clId="{6F91C584-C9C2-44BF-80F5-AF499F40E0D4}" dt="2024-09-05T05:02:14.652" v="38" actId="47"/>
        <pc:sldMkLst>
          <pc:docMk/>
          <pc:sldMk cId="3505539146" sldId="266"/>
        </pc:sldMkLst>
      </pc:sldChg>
    </pc:docChg>
  </pc:docChgLst>
  <pc:docChgLst>
    <pc:chgData name="佐藤　寛也" userId="27837c8b-abaf-4096-b544-58e4cbe7054e" providerId="ADAL" clId="{FC2ECA0E-D879-4C4C-A282-65D3529D2725}"/>
    <pc:docChg chg="undo custSel modSld">
      <pc:chgData name="佐藤　寛也" userId="27837c8b-abaf-4096-b544-58e4cbe7054e" providerId="ADAL" clId="{FC2ECA0E-D879-4C4C-A282-65D3529D2725}" dt="2024-09-10T07:35:14.507" v="51" actId="20577"/>
      <pc:docMkLst>
        <pc:docMk/>
      </pc:docMkLst>
      <pc:sldChg chg="modSp mod">
        <pc:chgData name="佐藤　寛也" userId="27837c8b-abaf-4096-b544-58e4cbe7054e" providerId="ADAL" clId="{FC2ECA0E-D879-4C4C-A282-65D3529D2725}" dt="2024-09-10T07:35:14.507" v="5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FC2ECA0E-D879-4C4C-A282-65D3529D2725}" dt="2024-09-10T07:35:14.507" v="51" actId="20577"/>
          <ac:spMkLst>
            <pc:docMk/>
            <pc:sldMk cId="2292264982" sldId="256"/>
            <ac:spMk id="6" creationId="{66C08895-6611-96CC-6250-8666C82DCE60}"/>
          </ac:spMkLst>
        </pc:spChg>
      </pc:sldChg>
      <pc:sldChg chg="modSp mod">
        <pc:chgData name="佐藤　寛也" userId="27837c8b-abaf-4096-b544-58e4cbe7054e" providerId="ADAL" clId="{FC2ECA0E-D879-4C4C-A282-65D3529D2725}" dt="2024-09-06T04:36:27.185" v="36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FC2ECA0E-D879-4C4C-A282-65D3529D2725}" dt="2024-09-06T04:36:27.185" v="36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FC2ECA0E-D879-4C4C-A282-65D3529D2725}" dt="2024-09-09T03:10:37.069" v="47" actId="313"/>
        <pc:sldMkLst>
          <pc:docMk/>
          <pc:sldMk cId="3323143794" sldId="261"/>
        </pc:sldMkLst>
        <pc:spChg chg="mod">
          <ac:chgData name="佐藤　寛也" userId="27837c8b-abaf-4096-b544-58e4cbe7054e" providerId="ADAL" clId="{FC2ECA0E-D879-4C4C-A282-65D3529D2725}" dt="2024-09-09T03:10:37.069" v="47" actId="313"/>
          <ac:spMkLst>
            <pc:docMk/>
            <pc:sldMk cId="3323143794" sldId="261"/>
            <ac:spMk id="2" creationId="{04348EF2-CB5D-5DFA-A5E4-481C0847F59E}"/>
          </ac:spMkLst>
        </pc:spChg>
      </pc:sldChg>
    </pc:docChg>
  </pc:docChgLst>
  <pc:docChgLst>
    <pc:chgData name="佐藤　寛也" userId="27837c8b-abaf-4096-b544-58e4cbe7054e" providerId="ADAL" clId="{89982B10-5C75-4546-88A4-616EB1AD3F5C}"/>
    <pc:docChg chg="undo custSel modSld">
      <pc:chgData name="佐藤　寛也" userId="27837c8b-abaf-4096-b544-58e4cbe7054e" providerId="ADAL" clId="{89982B10-5C75-4546-88A4-616EB1AD3F5C}" dt="2024-07-05T06:36:34.592" v="519"/>
      <pc:docMkLst>
        <pc:docMk/>
      </pc:docMkLst>
      <pc:sldChg chg="addSp delSp modSp mod">
        <pc:chgData name="佐藤　寛也" userId="27837c8b-abaf-4096-b544-58e4cbe7054e" providerId="ADAL" clId="{89982B10-5C75-4546-88A4-616EB1AD3F5C}" dt="2024-07-05T06:36:12.165" v="509"/>
        <pc:sldMkLst>
          <pc:docMk/>
          <pc:sldMk cId="4061358764" sldId="259"/>
        </pc:sldMkLst>
        <pc:spChg chg="mod">
          <ac:chgData name="佐藤　寛也" userId="27837c8b-abaf-4096-b544-58e4cbe7054e" providerId="ADAL" clId="{89982B10-5C75-4546-88A4-616EB1AD3F5C}" dt="2024-07-02T00:09:46.919" v="504" actId="5793"/>
          <ac:spMkLst>
            <pc:docMk/>
            <pc:sldMk cId="4061358764" sldId="259"/>
            <ac:spMk id="3" creationId="{16FF0A75-AD20-769F-6C62-614A33EDE4D0}"/>
          </ac:spMkLst>
        </pc:spChg>
        <pc:spChg chg="add del">
          <ac:chgData name="佐藤　寛也" userId="27837c8b-abaf-4096-b544-58e4cbe7054e" providerId="ADAL" clId="{89982B10-5C75-4546-88A4-616EB1AD3F5C}" dt="2024-07-01T10:34:21.312" v="41" actId="478"/>
          <ac:spMkLst>
            <pc:docMk/>
            <pc:sldMk cId="4061358764" sldId="259"/>
            <ac:spMk id="6" creationId="{66C4B9FB-773E-A133-FC71-9D1729E200DF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7" creationId="{A2E23D9A-4234-C041-5820-46999F56F9D9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8" creationId="{05A22693-6654-D990-2A73-A43969C9389B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9" creationId="{261265DF-47C0-9608-416B-F6D1FAE89422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11" creationId="{0BA05B15-8403-EE79-B1A5-843779E46A9E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12" creationId="{E942C804-B0FB-89B1-E69E-698ED9002599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13" creationId="{FE61FE6A-3C92-4554-9C2A-D267B7D0B98C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4" creationId="{46403AF0-618F-ABD1-4D23-32D7C866CE83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6" creationId="{6AF0C32B-8F68-C630-7E92-946B07EE072D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7" creationId="{7CF5C22A-7B16-ABA8-9E9C-D77830AD8176}"/>
          </ac:spMkLst>
        </pc:spChg>
        <pc:picChg chg="add del">
          <ac:chgData name="佐藤　寛也" userId="27837c8b-abaf-4096-b544-58e4cbe7054e" providerId="ADAL" clId="{89982B10-5C75-4546-88A4-616EB1AD3F5C}" dt="2024-07-01T10:34:38.185" v="46" actId="478"/>
          <ac:picMkLst>
            <pc:docMk/>
            <pc:sldMk cId="4061358764" sldId="259"/>
            <ac:picMk id="8" creationId="{5BC9AD9F-F990-9CE0-E27B-C4C00E97C0E5}"/>
          </ac:picMkLst>
        </pc:picChg>
        <pc:cxnChg chg="mod">
          <ac:chgData name="佐藤　寛也" userId="27837c8b-abaf-4096-b544-58e4cbe7054e" providerId="ADAL" clId="{89982B10-5C75-4546-88A4-616EB1AD3F5C}" dt="2024-07-02T00:09:51.627" v="505" actId="1076"/>
          <ac:cxnSpMkLst>
            <pc:docMk/>
            <pc:sldMk cId="4061358764" sldId="259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89982B10-5C75-4546-88A4-616EB1AD3F5C}" dt="2024-07-02T00:09:53.636" v="507" actId="1036"/>
          <ac:cxnSpMkLst>
            <pc:docMk/>
            <pc:sldMk cId="4061358764" sldId="259"/>
            <ac:cxnSpMk id="20" creationId="{DB0B2E53-9F0A-AD6D-2845-AB454AAF0571}"/>
          </ac:cxnSpMkLst>
        </pc:cxnChg>
      </pc:sldChg>
      <pc:sldChg chg="addSp delSp modSp mod">
        <pc:chgData name="佐藤　寛也" userId="27837c8b-abaf-4096-b544-58e4cbe7054e" providerId="ADAL" clId="{89982B10-5C75-4546-88A4-616EB1AD3F5C}" dt="2024-07-05T06:36:29.118" v="517"/>
        <pc:sldMkLst>
          <pc:docMk/>
          <pc:sldMk cId="4104416570" sldId="261"/>
        </pc:sldMkLst>
        <pc:spChg chg="mod">
          <ac:chgData name="佐藤　寛也" userId="27837c8b-abaf-4096-b544-58e4cbe7054e" providerId="ADAL" clId="{89982B10-5C75-4546-88A4-616EB1AD3F5C}" dt="2024-07-01T10:38:03.552" v="91" actId="20577"/>
          <ac:spMkLst>
            <pc:docMk/>
            <pc:sldMk cId="4104416570" sldId="261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4" creationId="{779B6660-3C49-4D54-C52C-00954F0459A1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5" creationId="{A19EA218-0417-1045-C636-3F6AFBD5183D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7" creationId="{E64B34AC-1A9A-4EA3-AD51-AE241182FF38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8" creationId="{58A6314D-1BC2-B1B9-E1C0-A68B0496789B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9" creationId="{D89587F5-3724-3D17-A0BD-EA8FE8370606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10" creationId="{B3B403E7-7D99-E975-5215-D3DA4677227A}"/>
          </ac:spMkLst>
        </pc:spChg>
        <pc:spChg chg="del">
          <ac:chgData name="佐藤　寛也" userId="27837c8b-abaf-4096-b544-58e4cbe7054e" providerId="ADAL" clId="{89982B10-5C75-4546-88A4-616EB1AD3F5C}" dt="2024-07-01T10:33:54.523" v="34" actId="478"/>
          <ac:spMkLst>
            <pc:docMk/>
            <pc:sldMk cId="4104416570" sldId="261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3:59.622" v="35" actId="478"/>
          <ac:spMkLst>
            <pc:docMk/>
            <pc:sldMk cId="4104416570" sldId="261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3:59.622" v="35" actId="478"/>
          <ac:spMkLst>
            <pc:docMk/>
            <pc:sldMk cId="4104416570" sldId="261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54.523" v="34" actId="478"/>
          <ac:picMkLst>
            <pc:docMk/>
            <pc:sldMk cId="4104416570" sldId="261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21.720" v="513"/>
        <pc:sldMkLst>
          <pc:docMk/>
          <pc:sldMk cId="4107302047" sldId="262"/>
        </pc:sldMkLst>
        <pc:spChg chg="mod">
          <ac:chgData name="佐藤　寛也" userId="27837c8b-abaf-4096-b544-58e4cbe7054e" providerId="ADAL" clId="{89982B10-5C75-4546-88A4-616EB1AD3F5C}" dt="2024-07-02T00:08:42.012" v="453" actId="20577"/>
          <ac:spMkLst>
            <pc:docMk/>
            <pc:sldMk cId="4107302047" sldId="262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4" creationId="{D94DA3A8-22CC-7944-7EBB-F203E3230B00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5" creationId="{7AF652FC-4BA1-13A0-6D5D-FA6831F0E92E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7" creationId="{2FE8AA4A-C129-F03A-FC6F-362912246AA4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8" creationId="{B89B3655-6F55-B663-FCA2-9329ECAAE567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9" creationId="{CCD17E4B-B812-F2C4-1052-3A5A300AF992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10" creationId="{44D054BE-C8CF-F37C-A0AF-D4615140119C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4:08.061" v="37" actId="478"/>
          <ac:picMkLst>
            <pc:docMk/>
            <pc:sldMk cId="4107302047" sldId="262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25.658" v="515"/>
        <pc:sldMkLst>
          <pc:docMk/>
          <pc:sldMk cId="3418315351" sldId="263"/>
        </pc:sldMkLst>
        <pc:spChg chg="mod">
          <ac:chgData name="佐藤　寛也" userId="27837c8b-abaf-4096-b544-58e4cbe7054e" providerId="ADAL" clId="{89982B10-5C75-4546-88A4-616EB1AD3F5C}" dt="2024-07-02T00:08:33.247" v="441" actId="20577"/>
          <ac:spMkLst>
            <pc:docMk/>
            <pc:sldMk cId="3418315351" sldId="263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4" creationId="{A2169CAD-7A1A-1F5D-B596-F0A4FDD338A7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5" creationId="{1845E1D2-4F8F-4C07-C542-AE9F91E10E55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7" creationId="{DF35CE12-EE76-94EE-2F00-F4A801EF0AC8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8" creationId="{BEE2B6B1-7F07-70D8-E103-05EFEF7CE1BE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9" creationId="{B8782282-303E-045A-2190-4ECF54855BA0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10" creationId="{878D2D87-2610-84A9-EE45-AF2D9F001963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4:04.626" v="36" actId="478"/>
          <ac:picMkLst>
            <pc:docMk/>
            <pc:sldMk cId="3418315351" sldId="263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18.130" v="511"/>
        <pc:sldMkLst>
          <pc:docMk/>
          <pc:sldMk cId="2519760537" sldId="264"/>
        </pc:sldMkLst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4" creationId="{E257D934-E68E-5E71-7F9A-6F0D3F5887DA}"/>
          </ac:spMkLst>
        </pc:spChg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5" creationId="{D13F2725-9AD5-C0F0-047D-E7FE40739AAA}"/>
          </ac:spMkLst>
        </pc:spChg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7" creationId="{90EFA253-3D46-4159-A5A8-92E16668B162}"/>
          </ac:spMkLst>
        </pc:spChg>
        <pc:spChg chg="add del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1" creationId="{280B162B-F3E3-38D5-D7D2-85F3BB83C66A}"/>
          </ac:spMkLst>
        </pc:spChg>
        <pc:spChg chg="add del mod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2" creationId="{5F1580B5-9344-B223-A358-8F1A7F38DDEF}"/>
          </ac:spMkLst>
        </pc:spChg>
        <pc:spChg chg="add del mod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16.598" v="18" actId="478"/>
          <ac:picMkLst>
            <pc:docMk/>
            <pc:sldMk cId="2519760537" sldId="264"/>
            <ac:picMk id="10" creationId="{4B34BF66-4F07-2DA9-2FBA-98C408BA5F2A}"/>
          </ac:picMkLst>
        </pc:picChg>
      </pc:sldChg>
      <pc:sldChg chg="modSp mod">
        <pc:chgData name="佐藤　寛也" userId="27837c8b-abaf-4096-b544-58e4cbe7054e" providerId="ADAL" clId="{89982B10-5C75-4546-88A4-616EB1AD3F5C}" dt="2024-07-01T10:31:25.502" v="17" actId="20577"/>
        <pc:sldMkLst>
          <pc:docMk/>
          <pc:sldMk cId="3768340245" sldId="265"/>
        </pc:sldMkLst>
        <pc:spChg chg="mod">
          <ac:chgData name="佐藤　寛也" userId="27837c8b-abaf-4096-b544-58e4cbe7054e" providerId="ADAL" clId="{89982B10-5C75-4546-88A4-616EB1AD3F5C}" dt="2024-07-01T10:31:25.502" v="17" actId="20577"/>
          <ac:spMkLst>
            <pc:docMk/>
            <pc:sldMk cId="3768340245" sldId="265"/>
            <ac:spMk id="3" creationId="{92A3CDA6-C2CF-9E57-ABBE-E6FF1371E360}"/>
          </ac:spMkLst>
        </pc:spChg>
      </pc:sldChg>
      <pc:sldChg chg="addSp delSp modSp mod">
        <pc:chgData name="佐藤　寛也" userId="27837c8b-abaf-4096-b544-58e4cbe7054e" providerId="ADAL" clId="{89982B10-5C75-4546-88A4-616EB1AD3F5C}" dt="2024-07-05T06:36:34.592" v="519"/>
        <pc:sldMkLst>
          <pc:docMk/>
          <pc:sldMk cId="3505539146" sldId="266"/>
        </pc:sldMkLst>
        <pc:spChg chg="mod">
          <ac:chgData name="佐藤　寛也" userId="27837c8b-abaf-4096-b544-58e4cbe7054e" providerId="ADAL" clId="{89982B10-5C75-4546-88A4-616EB1AD3F5C}" dt="2024-07-01T10:29:50.276" v="14" actId="20577"/>
          <ac:spMkLst>
            <pc:docMk/>
            <pc:sldMk cId="3505539146" sldId="26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4" creationId="{5C8A8355-8A00-D613-E72C-9584B6547852}"/>
          </ac:spMkLst>
        </pc:spChg>
        <pc:spChg chg="add mod">
          <ac:chgData name="佐藤　寛也" userId="27837c8b-abaf-4096-b544-58e4cbe7054e" providerId="ADAL" clId="{89982B10-5C75-4546-88A4-616EB1AD3F5C}" dt="2024-07-01T10:33:50.773" v="33"/>
          <ac:spMkLst>
            <pc:docMk/>
            <pc:sldMk cId="3505539146" sldId="266"/>
            <ac:spMk id="4" creationId="{89D38E82-1193-5031-1AB8-6FB973DBED97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5" creationId="{61897399-725C-DB6A-3E71-F0F442094B8E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7" creationId="{D1E5FE18-5B68-C621-C615-8CBCF41807E2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8" creationId="{8EC98B0E-BFE1-0A85-A494-1A795D0C09A9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9" creationId="{4CF91911-3A50-3B05-DC78-1ACD35F516B7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10" creationId="{B194040B-16EC-E177-E210-89B308656D40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50.482" v="32" actId="478"/>
          <ac:picMkLst>
            <pc:docMk/>
            <pc:sldMk cId="3505539146" sldId="266"/>
            <ac:picMk id="10" creationId="{4B34BF66-4F07-2DA9-2FBA-98C408BA5F2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Position</a:t>
            </a:r>
            <a:endParaRPr 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73-4884-BB61-0260953FED58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3-4884-BB61-0260953FED5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3-4884-BB61-0260953FED5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73-4884-BB61-0260953FED58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73-4884-BB61-0260953FED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Faculty</c:v>
                </c:pt>
                <c:pt idx="1">
                  <c:v>Postdoctoral Fellows etc.</c:v>
                </c:pt>
                <c:pt idx="2">
                  <c:v>Staff</c:v>
                </c:pt>
                <c:pt idx="3">
                  <c:v>Student</c:v>
                </c:pt>
                <c:pt idx="4">
                  <c:v>No answer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17</c:v>
                </c:pt>
                <c:pt idx="1">
                  <c:v>2</c:v>
                </c:pt>
                <c:pt idx="2">
                  <c:v>26</c:v>
                </c:pt>
                <c:pt idx="3">
                  <c:v>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73-4884-BB61-0260953FED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Language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55-461B-8BAC-BCFDD250D625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55-461B-8BAC-BCFDD250D625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55-461B-8BAC-BCFDD250D625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55-461B-8BAC-BCFDD250D6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Mainly English</c:v>
                </c:pt>
                <c:pt idx="1">
                  <c:v>Both English and Japanese</c:v>
                </c:pt>
                <c:pt idx="2">
                  <c:v>Mainly Japanese</c:v>
                </c:pt>
                <c:pt idx="3">
                  <c:v>No answer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17</c:v>
                </c:pt>
                <c:pt idx="1">
                  <c:v>13</c:v>
                </c:pt>
                <c:pt idx="2">
                  <c:v>23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55-461B-8BAC-BCFDD250D6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7DEA-ACAF-40EA-B5F3-BF51E1BB8B9A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8FDF-08BB-4A7F-A534-D7C7CA076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vents/2024-09-13/#%E6%A6%82%E8%A6%81" TargetMode="External"/><Relationship Id="rId2" Type="http://schemas.openxmlformats.org/officeDocument/2006/relationships/hyperlink" Target="https://utelecon.adm.u-tokyo.ac.jp/en/events/2024-09-1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200" dirty="0"/>
              <a:t>Information Session on</a:t>
            </a:r>
            <a:br>
              <a:rPr kumimoji="1" lang="en-US" altLang="ja-JP" sz="4200" dirty="0"/>
            </a:br>
            <a:r>
              <a:rPr kumimoji="1" lang="en-US" altLang="ja-JP" sz="4200" dirty="0"/>
              <a:t>ICT Systems and Tools for </a:t>
            </a:r>
            <a:r>
              <a:rPr kumimoji="1" lang="en-US" altLang="ja-JP" sz="4200" dirty="0" err="1"/>
              <a:t>UTokyo</a:t>
            </a:r>
            <a:r>
              <a:rPr kumimoji="1" lang="en-US" altLang="ja-JP" sz="4200" dirty="0"/>
              <a:t> Members</a:t>
            </a:r>
            <a:br>
              <a:rPr kumimoji="1" lang="en-US" altLang="ja-JP" sz="4200" dirty="0"/>
            </a:br>
            <a:r>
              <a:rPr kumimoji="1" lang="en-US" altLang="ja-JP" sz="4200" dirty="0"/>
              <a:t>(</a:t>
            </a:r>
            <a:r>
              <a:rPr kumimoji="1" lang="en-US" altLang="ja-JP" sz="4200" i="1" dirty="0"/>
              <a:t>Conducted in English</a:t>
            </a:r>
            <a:r>
              <a:rPr kumimoji="1" lang="en-US" altLang="ja-JP" sz="4200" dirty="0"/>
              <a:t>)</a:t>
            </a:r>
            <a:endParaRPr kumimoji="1" lang="ja-JP" altLang="en-US" sz="4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00329"/>
          </a:xfrm>
        </p:spPr>
        <p:txBody>
          <a:bodyPr/>
          <a:lstStyle/>
          <a:p>
            <a:r>
              <a:rPr kumimoji="1" lang="en-US" altLang="ja-JP" dirty="0"/>
              <a:t>2024 Autumn Semester </a:t>
            </a:r>
            <a:r>
              <a:rPr kumimoji="1" lang="en-US" altLang="ja-JP" dirty="0" err="1"/>
              <a:t>utelecon</a:t>
            </a:r>
            <a:r>
              <a:rPr kumimoji="1" lang="en-US" altLang="ja-JP" dirty="0"/>
              <a:t> Information Session</a:t>
            </a:r>
          </a:p>
          <a:p>
            <a:r>
              <a:rPr kumimoji="1" lang="en-US" altLang="ja-JP" dirty="0"/>
              <a:t>Friday, September 13th, 2024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C54058-130A-118C-9ED6-02A8129A3138}"/>
              </a:ext>
            </a:extLst>
          </p:cNvPr>
          <p:cNvSpPr txBox="1"/>
          <p:nvPr/>
        </p:nvSpPr>
        <p:spPr>
          <a:xfrm>
            <a:off x="1524000" y="4802367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400" dirty="0" err="1">
                <a:solidFill>
                  <a:schemeClr val="bg1"/>
                </a:solidFill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</a:rPr>
              <a:t> Project</a:t>
            </a:r>
          </a:p>
          <a:p>
            <a:pPr algn="l"/>
            <a:r>
              <a:rPr lang="en-US" altLang="ja-JP" sz="2400" dirty="0">
                <a:solidFill>
                  <a:schemeClr val="bg1"/>
                </a:solidFill>
              </a:rPr>
              <a:t>   TAURA </a:t>
            </a:r>
            <a:r>
              <a:rPr lang="en-US" altLang="ja-JP" sz="2400" dirty="0" err="1">
                <a:solidFill>
                  <a:schemeClr val="bg1"/>
                </a:solidFill>
              </a:rPr>
              <a:t>Kenjiro</a:t>
            </a:r>
            <a:r>
              <a:rPr lang="en-US" altLang="ja-JP" sz="2400" dirty="0">
                <a:solidFill>
                  <a:schemeClr val="bg1"/>
                </a:solidFill>
              </a:rPr>
              <a:t>, AMEMIYA </a:t>
            </a:r>
            <a:r>
              <a:rPr lang="en-US" altLang="ja-JP" sz="2400" dirty="0" err="1">
                <a:solidFill>
                  <a:schemeClr val="bg1"/>
                </a:solidFill>
              </a:rPr>
              <a:t>Tomohito</a:t>
            </a:r>
            <a:r>
              <a:rPr lang="en-US" altLang="ja-JP" sz="2400" dirty="0">
                <a:solidFill>
                  <a:schemeClr val="bg1"/>
                </a:solidFill>
              </a:rPr>
              <a:t>, SATO Hiroya</a:t>
            </a:r>
          </a:p>
          <a:p>
            <a:pPr algn="l"/>
            <a:r>
              <a:rPr lang="en-US" altLang="ja-JP" sz="2400" dirty="0">
                <a:solidFill>
                  <a:schemeClr val="bg1"/>
                </a:solidFill>
              </a:rPr>
              <a:t>   and </a:t>
            </a:r>
            <a:r>
              <a:rPr lang="en-US" altLang="ja-JP" sz="2400" dirty="0" err="1">
                <a:solidFill>
                  <a:schemeClr val="bg1"/>
                </a:solidFill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</a:rPr>
              <a:t> supporters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C08895-6611-96CC-6250-8666C82DCE60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2.22 Last updated on 2024/09/10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Purpose of the Information Session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Introduction to the basics of the ICT systems and Tools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We provide an information session at the beginning of every semester on the ICT systems and tools for education, research and business activities.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You can find out…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how to use ICT systems and Tools in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, and what are these.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what systems and tools you must use to teach in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how you can get help if you have problems using ICT systems and tools.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This is the first information session we conduct in English.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We will also let you informed of recent changes to the system environment for those who have been in </a:t>
            </a:r>
            <a:r>
              <a:rPr lang="en-US" altLang="ja-JP" dirty="0" err="1"/>
              <a:t>UTokyo</a:t>
            </a:r>
            <a:r>
              <a:rPr lang="en-US" altLang="ja-JP" dirty="0"/>
              <a:t>.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73D9E-A9BF-3ACB-5FF1-961DBDFA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036A5-960F-98C9-0D72-433A4620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D5891-B2BB-31CD-A959-A301F04C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5CE019-8D0C-39A1-9089-D074E514E8BC}"/>
              </a:ext>
            </a:extLst>
          </p:cNvPr>
          <p:cNvCxnSpPr>
            <a:cxnSpLocks/>
          </p:cNvCxnSpPr>
          <p:nvPr/>
        </p:nvCxnSpPr>
        <p:spPr>
          <a:xfrm>
            <a:off x="826008" y="4676169"/>
            <a:ext cx="10527792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46075C-4041-66BA-A74A-FA63B4E4036E}"/>
              </a:ext>
            </a:extLst>
          </p:cNvPr>
          <p:cNvSpPr/>
          <p:nvPr/>
        </p:nvSpPr>
        <p:spPr>
          <a:xfrm>
            <a:off x="7416800" y="377371"/>
            <a:ext cx="4586514" cy="1124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F7F2A27B-5B54-BA8F-C899-5FAA99EA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From Registration Information </a:t>
            </a:r>
            <a:r>
              <a:rPr lang="en-US" altLang="ja-JP" sz="1600" dirty="0"/>
              <a:t>(as of September 6)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48EF2-CB5D-5DFA-A5E4-481C084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Today’s </a:t>
            </a:r>
            <a:r>
              <a:rPr kumimoji="1" lang="en-US" altLang="ja-JP" dirty="0"/>
              <a:t>Audience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A7C54-E783-F971-C2A6-6AEA6245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8A2556-C512-F878-6257-C6CA3094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E9E47-28D9-8A93-A870-6A21FFA2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ED42A05F-ED5E-53E7-E092-199A15586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110939"/>
              </p:ext>
            </p:extLst>
          </p:nvPr>
        </p:nvGraphicFramePr>
        <p:xfrm>
          <a:off x="6096000" y="1787628"/>
          <a:ext cx="5437909" cy="470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45A7CAA-6BB8-57F1-79D6-46712EC48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917859"/>
              </p:ext>
            </p:extLst>
          </p:nvPr>
        </p:nvGraphicFramePr>
        <p:xfrm>
          <a:off x="477982" y="1787628"/>
          <a:ext cx="5437909" cy="430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EE0147-1B1B-7BA4-B312-FDF1C4B57A30}"/>
              </a:ext>
            </a:extLst>
          </p:cNvPr>
          <p:cNvSpPr txBox="1"/>
          <p:nvPr/>
        </p:nvSpPr>
        <p:spPr>
          <a:xfrm>
            <a:off x="7558314" y="509633"/>
            <a:ext cx="4847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Thanks also for your responses</a:t>
            </a:r>
            <a:endParaRPr lang="en-US" altLang="ja-JP" sz="2400" dirty="0"/>
          </a:p>
          <a:p>
            <a:r>
              <a:rPr lang="ja-JP" altLang="en-US" sz="2400" dirty="0"/>
              <a:t>to </a:t>
            </a:r>
            <a:r>
              <a:rPr lang="en-US" altLang="ja-JP" sz="2400" dirty="0"/>
              <a:t>the pre-session questionnaire!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314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will Explain Today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Part I: Basics of the ICT systems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r>
              <a:rPr lang="en-US" altLang="ja-JP" dirty="0"/>
              <a:t>, </a:t>
            </a:r>
            <a:r>
              <a:rPr kumimoji="1" lang="en-US" altLang="ja-JP" dirty="0"/>
              <a:t>Security,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Part II: Communication Tools and Cloud Services Available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Zoom, Slack, Google and Microsoft Services, etc. and how to </a:t>
            </a:r>
            <a:r>
              <a:rPr kumimoji="1" lang="en-US" altLang="ja-JP"/>
              <a:t>get supported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Part III: Systems for </a:t>
            </a:r>
            <a:r>
              <a:rPr lang="en-US" altLang="ja-JP" dirty="0"/>
              <a:t>E</a:t>
            </a:r>
            <a:r>
              <a:rPr kumimoji="1" lang="en-US" altLang="ja-JP" dirty="0"/>
              <a:t>ducational Activities 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– UTAS and UTOL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UTAS: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Academic Affairs System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UTOL: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LMS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Q and A session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79F8FE-73B5-2644-FAF7-C0F467147391}"/>
              </a:ext>
            </a:extLst>
          </p:cNvPr>
          <p:cNvCxnSpPr>
            <a:cxnSpLocks/>
          </p:cNvCxnSpPr>
          <p:nvPr/>
        </p:nvCxnSpPr>
        <p:spPr>
          <a:xfrm>
            <a:off x="838200" y="5010712"/>
            <a:ext cx="7415784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B0B2E53-9F0A-AD6D-2845-AB454AAF0571}"/>
              </a:ext>
            </a:extLst>
          </p:cNvPr>
          <p:cNvCxnSpPr/>
          <p:nvPr/>
        </p:nvCxnSpPr>
        <p:spPr>
          <a:xfrm flipH="1">
            <a:off x="3581400" y="5468477"/>
            <a:ext cx="4828514" cy="0"/>
          </a:xfrm>
          <a:prstGeom prst="straightConnector1">
            <a:avLst/>
          </a:prstGeom>
          <a:ln>
            <a:solidFill>
              <a:srgbClr val="1B8139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A22693-6654-D990-2A73-A43969C9389B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42C804-B0FB-89B1-E69E-698ED90025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61FE6A-3C92-4554-9C2A-D267B7D0B98C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987321-460E-B7E0-24DD-0AE33557ED46}"/>
              </a:ext>
            </a:extLst>
          </p:cNvPr>
          <p:cNvSpPr txBox="1"/>
          <p:nvPr/>
        </p:nvSpPr>
        <p:spPr>
          <a:xfrm>
            <a:off x="1068659" y="5628897"/>
            <a:ext cx="561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(Questions are </a:t>
            </a:r>
            <a:r>
              <a:rPr kumimoji="1" lang="en-US" altLang="ja-JP" b="1" dirty="0">
                <a:solidFill>
                  <a:schemeClr val="accent6"/>
                </a:solidFill>
              </a:rPr>
              <a:t>always welcome</a:t>
            </a:r>
            <a:r>
              <a:rPr kumimoji="1" lang="en-US" altLang="ja-JP" dirty="0"/>
              <a:t>, even during the session)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Session Materials and Recordings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</a:rPr>
              <a:t>Materials of this session is now provided on 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  <a:hlinkClick r:id="rId2"/>
              </a:rPr>
              <a:t>this page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rgbClr val="212121"/>
                </a:solidFill>
                <a:latin typeface="Open Sans Variable"/>
                <a:hlinkClick r:id="rId3"/>
              </a:rPr>
              <a:t>日本語訳版</a:t>
            </a:r>
            <a:r>
              <a:rPr kumimoji="1" lang="ja-JP" altLang="en-US" dirty="0">
                <a:solidFill>
                  <a:srgbClr val="212121"/>
                </a:solidFill>
                <a:latin typeface="Open Sans Variable"/>
              </a:rPr>
              <a:t>もあわせて公開しています</a:t>
            </a:r>
            <a:br>
              <a:rPr kumimoji="1" lang="en-US" altLang="ja-JP" dirty="0">
                <a:solidFill>
                  <a:srgbClr val="212121"/>
                </a:solidFill>
                <a:latin typeface="Open Sans Variable"/>
              </a:rPr>
            </a:br>
            <a:r>
              <a:rPr kumimoji="1" lang="en-US" altLang="ja-JP" dirty="0">
                <a:solidFill>
                  <a:srgbClr val="212121"/>
                </a:solidFill>
                <a:latin typeface="Open Sans Variable"/>
                <a:hlinkClick r:id="rId3"/>
              </a:rPr>
              <a:t>Japanese translated version</a:t>
            </a:r>
            <a:r>
              <a:rPr kumimoji="1" lang="en-US" altLang="ja-JP" dirty="0">
                <a:solidFill>
                  <a:srgbClr val="212121"/>
                </a:solidFill>
                <a:latin typeface="Open Sans Variable"/>
              </a:rPr>
              <a:t> is also available.</a:t>
            </a:r>
            <a:endParaRPr lang="en-US" altLang="ja-JP" dirty="0">
              <a:solidFill>
                <a:srgbClr val="212121"/>
              </a:solidFill>
              <a:latin typeface="Open Sans Variable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solidFill>
                  <a:srgbClr val="212121"/>
                </a:solidFill>
                <a:latin typeface="Open Sans Variable"/>
              </a:rPr>
              <a:t>Recording of this session will be uploaded after the session on </a:t>
            </a:r>
            <a:r>
              <a:rPr lang="en-US" altLang="ja-JP" dirty="0">
                <a:solidFill>
                  <a:srgbClr val="212121"/>
                </a:solidFill>
                <a:latin typeface="Open Sans Variable"/>
                <a:hlinkClick r:id="rId2"/>
              </a:rPr>
              <a:t>the page</a:t>
            </a:r>
            <a:r>
              <a:rPr lang="en-US" altLang="ja-JP" dirty="0">
                <a:solidFill>
                  <a:srgbClr val="212121"/>
                </a:solidFill>
                <a:latin typeface="Open Sans Variable"/>
              </a:rPr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26A6B2B-3F82-98DE-5960-A303B3D6A55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3599067"/>
            <a:ext cx="4313923" cy="243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3DD5F2C-D571-5611-199F-ADC0858B18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646" y="3604759"/>
            <a:ext cx="4308231" cy="24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3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3CFB6C-0365-477A-ACC4-69DD447D2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334cf2e0-0245-4f40-82a3-a831e5e7775a"/>
    <ds:schemaRef ds:uri="d89fd5b0-f297-46a7-8c43-79b7b7b3427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395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Open Sans Variable</vt:lpstr>
      <vt:lpstr>游ゴシック</vt:lpstr>
      <vt:lpstr>Arial</vt:lpstr>
      <vt:lpstr>Calibri</vt:lpstr>
      <vt:lpstr>Consolas</vt:lpstr>
      <vt:lpstr>Courier New</vt:lpstr>
      <vt:lpstr>Office テーマ</vt:lpstr>
      <vt:lpstr>Information Session on ICT Systems and Tools for UTokyo Members (Conducted in English)</vt:lpstr>
      <vt:lpstr>Purpose of the Information Session</vt:lpstr>
      <vt:lpstr>Today’s Audience</vt:lpstr>
      <vt:lpstr>What We will Explain Today</vt:lpstr>
      <vt:lpstr>Session Materials and Recordings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Session on ICT Systems and Tools for UTokyo Members (index)</dc:title>
  <dc:creator>佐藤　寛也</dc:creator>
  <cp:lastModifiedBy>佐藤　寛也</cp:lastModifiedBy>
  <cp:revision>3</cp:revision>
  <dcterms:created xsi:type="dcterms:W3CDTF">2024-06-30T03:32:06Z</dcterms:created>
  <dcterms:modified xsi:type="dcterms:W3CDTF">2024-09-10T07:35:20Z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