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5"/>
  </p:notesMasterIdLst>
  <p:sldIdLst>
    <p:sldId id="256" r:id="rId5"/>
    <p:sldId id="1456" r:id="rId6"/>
    <p:sldId id="1457" r:id="rId7"/>
    <p:sldId id="1409" r:id="rId8"/>
    <p:sldId id="1411" r:id="rId9"/>
    <p:sldId id="1421" r:id="rId10"/>
    <p:sldId id="1413" r:id="rId11"/>
    <p:sldId id="1414" r:id="rId12"/>
    <p:sldId id="1415" r:id="rId13"/>
    <p:sldId id="1459" r:id="rId14"/>
    <p:sldId id="1471" r:id="rId15"/>
    <p:sldId id="1417" r:id="rId16"/>
    <p:sldId id="1458" r:id="rId17"/>
    <p:sldId id="1416" r:id="rId18"/>
    <p:sldId id="1418" r:id="rId19"/>
    <p:sldId id="1460" r:id="rId20"/>
    <p:sldId id="1419" r:id="rId21"/>
    <p:sldId id="1476" r:id="rId22"/>
    <p:sldId id="1477" r:id="rId23"/>
    <p:sldId id="1426" r:id="rId24"/>
    <p:sldId id="1425" r:id="rId25"/>
    <p:sldId id="1428" r:id="rId26"/>
    <p:sldId id="1429" r:id="rId27"/>
    <p:sldId id="1473" r:id="rId28"/>
    <p:sldId id="1461" r:id="rId29"/>
    <p:sldId id="1462" r:id="rId30"/>
    <p:sldId id="1430" r:id="rId31"/>
    <p:sldId id="1463" r:id="rId32"/>
    <p:sldId id="1431" r:id="rId33"/>
    <p:sldId id="1432" r:id="rId34"/>
    <p:sldId id="1469" r:id="rId35"/>
    <p:sldId id="1434" r:id="rId36"/>
    <p:sldId id="1433" r:id="rId37"/>
    <p:sldId id="1435" r:id="rId38"/>
    <p:sldId id="1437" r:id="rId39"/>
    <p:sldId id="1441" r:id="rId40"/>
    <p:sldId id="1442" r:id="rId41"/>
    <p:sldId id="1464" r:id="rId42"/>
    <p:sldId id="1444" r:id="rId43"/>
    <p:sldId id="1439" r:id="rId44"/>
    <p:sldId id="1446" r:id="rId45"/>
    <p:sldId id="1445" r:id="rId46"/>
    <p:sldId id="1447" r:id="rId47"/>
    <p:sldId id="1474" r:id="rId48"/>
    <p:sldId id="1470" r:id="rId49"/>
    <p:sldId id="1449" r:id="rId50"/>
    <p:sldId id="1465" r:id="rId51"/>
    <p:sldId id="1475" r:id="rId52"/>
    <p:sldId id="1468" r:id="rId53"/>
    <p:sldId id="1450" r:id="rId54"/>
    <p:sldId id="1472" r:id="rId55"/>
    <p:sldId id="1466" r:id="rId56"/>
    <p:sldId id="1366" r:id="rId57"/>
    <p:sldId id="1467" r:id="rId58"/>
    <p:sldId id="1454" r:id="rId59"/>
    <p:sldId id="1451" r:id="rId60"/>
    <p:sldId id="1452" r:id="rId61"/>
    <p:sldId id="1453" r:id="rId62"/>
    <p:sldId id="1448" r:id="rId63"/>
    <p:sldId id="1455" r:id="rId64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9F2071-0BF3-834C-A00C-A97294F86FC4}" name="佐藤　寛也" initials="" userId="S::7629020074@utac.u-tokyo.ac.jp::27837c8b-abaf-4096-b544-58e4cbe7054e" providerId="AD"/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D8D5CF"/>
    <a:srgbClr val="746C63"/>
    <a:srgbClr val="155F90"/>
    <a:srgbClr val="2BA44B"/>
    <a:srgbClr val="FF0000"/>
    <a:srgbClr val="00A1F1"/>
    <a:srgbClr val="FBBA00"/>
    <a:srgbClr val="EA4335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12043-FD78-43BE-97E8-FD8D2C902C71}" v="43" dt="2024-09-10T07:27:50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3636" autoAdjust="0"/>
  </p:normalViewPr>
  <p:slideViewPr>
    <p:cSldViewPr snapToGrid="0">
      <p:cViewPr varScale="1">
        <p:scale>
          <a:sx n="81" d="100"/>
          <a:sy n="81" d="100"/>
        </p:scale>
        <p:origin x="8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C921F54B-CF06-4542-BC5D-0AADB0BB3BCB}"/>
    <pc:docChg chg="undo custSel addSld delSld modSld sldOrd">
      <pc:chgData name="佐藤　寛也" userId="27837c8b-abaf-4096-b544-58e4cbe7054e" providerId="ADAL" clId="{C921F54B-CF06-4542-BC5D-0AADB0BB3BCB}" dt="2024-06-30T14:30:50.773" v="673" actId="20578"/>
      <pc:docMkLst>
        <pc:docMk/>
      </pc:docMkLst>
      <pc:sldChg chg="modSp mod">
        <pc:chgData name="佐藤　寛也" userId="27837c8b-abaf-4096-b544-58e4cbe7054e" providerId="ADAL" clId="{C921F54B-CF06-4542-BC5D-0AADB0BB3BCB}" dt="2024-06-30T14:27:30.421" v="620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921F54B-CF06-4542-BC5D-0AADB0BB3BCB}" dt="2024-06-30T14:27:30.421" v="620" actId="20577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佐藤　寛也" userId="27837c8b-abaf-4096-b544-58e4cbe7054e" providerId="ADAL" clId="{C921F54B-CF06-4542-BC5D-0AADB0BB3BCB}" dt="2024-06-30T14:17:33.854" v="449" actId="947"/>
          <ac:spMkLst>
            <pc:docMk/>
            <pc:sldMk cId="2292264982" sldId="256"/>
            <ac:spMk id="3" creationId="{92A3CDA6-C2CF-9E57-ABBE-E6FF1371E360}"/>
          </ac:spMkLst>
        </pc:spChg>
      </pc:sldChg>
      <pc:sldChg chg="del">
        <pc:chgData name="佐藤　寛也" userId="27837c8b-abaf-4096-b544-58e4cbe7054e" providerId="ADAL" clId="{C921F54B-CF06-4542-BC5D-0AADB0BB3BCB}" dt="2024-06-30T14:10:41.812" v="273" actId="2696"/>
        <pc:sldMkLst>
          <pc:docMk/>
          <pc:sldMk cId="2433034520" sldId="257"/>
        </pc:sldMkLst>
      </pc:sldChg>
      <pc:sldChg chg="addSp delSp modSp mod">
        <pc:chgData name="佐藤　寛也" userId="27837c8b-abaf-4096-b544-58e4cbe7054e" providerId="ADAL" clId="{C921F54B-CF06-4542-BC5D-0AADB0BB3BCB}" dt="2024-06-30T14:25:04.590" v="590" actId="20577"/>
        <pc:sldMkLst>
          <pc:docMk/>
          <pc:sldMk cId="4138699866" sldId="260"/>
        </pc:sldMkLst>
        <pc:spChg chg="mod">
          <ac:chgData name="佐藤　寛也" userId="27837c8b-abaf-4096-b544-58e4cbe7054e" providerId="ADAL" clId="{C921F54B-CF06-4542-BC5D-0AADB0BB3BCB}" dt="2024-06-30T14:25:04.590" v="590" actId="20577"/>
          <ac:spMkLst>
            <pc:docMk/>
            <pc:sldMk cId="4138699866" sldId="260"/>
            <ac:spMk id="3" creationId="{16FF0A75-AD20-769F-6C62-614A33EDE4D0}"/>
          </ac:spMkLst>
        </pc:spChg>
        <pc:graphicFrameChg chg="add del modGraphic">
          <ac:chgData name="佐藤　寛也" userId="27837c8b-abaf-4096-b544-58e4cbe7054e" providerId="ADAL" clId="{C921F54B-CF06-4542-BC5D-0AADB0BB3BCB}" dt="2024-06-30T13:56:59.906" v="114" actId="1032"/>
          <ac:graphicFrameMkLst>
            <pc:docMk/>
            <pc:sldMk cId="4138699866" sldId="260"/>
            <ac:graphicFrameMk id="7" creationId="{920FE18B-92D2-065C-91EE-5E7F99127815}"/>
          </ac:graphicFrameMkLst>
        </pc:graphicFrameChg>
        <pc:graphicFrameChg chg="add mod modGraphic">
          <ac:chgData name="佐藤　寛也" userId="27837c8b-abaf-4096-b544-58e4cbe7054e" providerId="ADAL" clId="{C921F54B-CF06-4542-BC5D-0AADB0BB3BCB}" dt="2024-06-30T14:18:26.155" v="462" actId="404"/>
          <ac:graphicFrameMkLst>
            <pc:docMk/>
            <pc:sldMk cId="4138699866" sldId="260"/>
            <ac:graphicFrameMk id="8" creationId="{B932B0FE-46AF-ECAD-A33B-7B621A921868}"/>
          </ac:graphicFrameMkLst>
        </pc:graphicFrameChg>
        <pc:picChg chg="add del mod">
          <ac:chgData name="佐藤　寛也" userId="27837c8b-abaf-4096-b544-58e4cbe7054e" providerId="ADAL" clId="{C921F54B-CF06-4542-BC5D-0AADB0BB3BCB}" dt="2024-06-30T13:53:29.193" v="36" actId="478"/>
          <ac:picMkLst>
            <pc:docMk/>
            <pc:sldMk cId="4138699866" sldId="260"/>
            <ac:picMk id="1026" creationId="{52D2AB5C-52FE-DE5E-6920-8587433E01CF}"/>
          </ac:picMkLst>
        </pc:picChg>
        <pc:picChg chg="add del mod">
          <ac:chgData name="佐藤　寛也" userId="27837c8b-abaf-4096-b544-58e4cbe7054e" providerId="ADAL" clId="{C921F54B-CF06-4542-BC5D-0AADB0BB3BCB}" dt="2024-06-30T13:53:31.212" v="38" actId="478"/>
          <ac:picMkLst>
            <pc:docMk/>
            <pc:sldMk cId="4138699866" sldId="260"/>
            <ac:picMk id="1028" creationId="{2B4D5AE1-4CD3-E05B-514C-CFEE6D7AF905}"/>
          </ac:picMkLst>
        </pc:picChg>
        <pc:picChg chg="add del mod">
          <ac:chgData name="佐藤　寛也" userId="27837c8b-abaf-4096-b544-58e4cbe7054e" providerId="ADAL" clId="{C921F54B-CF06-4542-BC5D-0AADB0BB3BCB}" dt="2024-06-30T14:04:01.229" v="200" actId="478"/>
          <ac:picMkLst>
            <pc:docMk/>
            <pc:sldMk cId="4138699866" sldId="260"/>
            <ac:picMk id="1030" creationId="{F905F4E1-E61E-46AE-369E-28A20891D73C}"/>
          </ac:picMkLst>
        </pc:picChg>
        <pc:picChg chg="add del mod">
          <ac:chgData name="佐藤　寛也" userId="27837c8b-abaf-4096-b544-58e4cbe7054e" providerId="ADAL" clId="{C921F54B-CF06-4542-BC5D-0AADB0BB3BCB}" dt="2024-06-30T14:04:00.740" v="199" actId="478"/>
          <ac:picMkLst>
            <pc:docMk/>
            <pc:sldMk cId="4138699866" sldId="260"/>
            <ac:picMk id="1032" creationId="{98C24B86-65FF-B303-A761-5D28A3FA7664}"/>
          </ac:picMkLst>
        </pc:picChg>
        <pc:picChg chg="add del mod">
          <ac:chgData name="佐藤　寛也" userId="27837c8b-abaf-4096-b544-58e4cbe7054e" providerId="ADAL" clId="{C921F54B-CF06-4542-BC5D-0AADB0BB3BCB}" dt="2024-06-30T14:04:00.151" v="198" actId="478"/>
          <ac:picMkLst>
            <pc:docMk/>
            <pc:sldMk cId="4138699866" sldId="260"/>
            <ac:picMk id="1034" creationId="{7FF05DA8-90EF-E468-D735-417AFF5FD322}"/>
          </ac:picMkLst>
        </pc:picChg>
        <pc:picChg chg="add del">
          <ac:chgData name="佐藤　寛也" userId="27837c8b-abaf-4096-b544-58e4cbe7054e" providerId="ADAL" clId="{C921F54B-CF06-4542-BC5D-0AADB0BB3BCB}" dt="2024-06-30T14:04:48.723" v="203" actId="478"/>
          <ac:picMkLst>
            <pc:docMk/>
            <pc:sldMk cId="4138699866" sldId="260"/>
            <ac:picMk id="1036" creationId="{24465FB8-40E2-2840-527C-29DDE33000CF}"/>
          </ac:picMkLst>
        </pc:picChg>
      </pc:sldChg>
      <pc:sldChg chg="addSp delSp modSp mod ord chgLayout">
        <pc:chgData name="佐藤　寛也" userId="27837c8b-abaf-4096-b544-58e4cbe7054e" providerId="ADAL" clId="{C921F54B-CF06-4542-BC5D-0AADB0BB3BCB}" dt="2024-06-30T14:30:50.773" v="673" actId="20578"/>
        <pc:sldMkLst>
          <pc:docMk/>
          <pc:sldMk cId="3549867426" sldId="263"/>
        </pc:sldMkLst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2" creationId="{0DD8CF49-64AC-1FCC-3F64-297A9BEC1995}"/>
          </ac:spMkLst>
        </pc:spChg>
        <pc:spChg chg="del">
          <ac:chgData name="佐藤　寛也" userId="27837c8b-abaf-4096-b544-58e4cbe7054e" providerId="ADAL" clId="{C921F54B-CF06-4542-BC5D-0AADB0BB3BCB}" dt="2024-06-30T14:13:25.795" v="326" actId="478"/>
          <ac:spMkLst>
            <pc:docMk/>
            <pc:sldMk cId="3549867426" sldId="263"/>
            <ac:spMk id="3" creationId="{16FF0A75-AD20-769F-6C62-614A33EDE4D0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6" creationId="{A19C493D-1E19-E920-C3AA-6DDC468F354F}"/>
          </ac:spMkLst>
        </pc:spChg>
        <pc:spChg chg="del">
          <ac:chgData name="佐藤　寛也" userId="27837c8b-abaf-4096-b544-58e4cbe7054e" providerId="ADAL" clId="{C921F54B-CF06-4542-BC5D-0AADB0BB3BCB}" dt="2024-06-30T14:13:23.831" v="325" actId="478"/>
          <ac:spMkLst>
            <pc:docMk/>
            <pc:sldMk cId="3549867426" sldId="263"/>
            <ac:spMk id="7" creationId="{486DF937-9B62-9A8C-A111-550E95A570B5}"/>
          </ac:spMkLst>
        </pc:spChg>
        <pc:spChg chg="add del mod">
          <ac:chgData name="佐藤　寛也" userId="27837c8b-abaf-4096-b544-58e4cbe7054e" providerId="ADAL" clId="{C921F54B-CF06-4542-BC5D-0AADB0BB3BCB}" dt="2024-06-30T14:13:30.333" v="327" actId="478"/>
          <ac:spMkLst>
            <pc:docMk/>
            <pc:sldMk cId="3549867426" sldId="263"/>
            <ac:spMk id="9" creationId="{257E186E-F285-7A6B-EF84-C7D10191C4BD}"/>
          </ac:spMkLst>
        </pc:spChg>
        <pc:spChg chg="add mod">
          <ac:chgData name="佐藤　寛也" userId="27837c8b-abaf-4096-b544-58e4cbe7054e" providerId="ADAL" clId="{C921F54B-CF06-4542-BC5D-0AADB0BB3BCB}" dt="2024-06-30T14:13:34.529" v="328"/>
          <ac:spMkLst>
            <pc:docMk/>
            <pc:sldMk cId="3549867426" sldId="263"/>
            <ac:spMk id="11" creationId="{33827AE8-3D9C-84BE-E154-EDD5E7852A0E}"/>
          </ac:spMkLst>
        </pc:spChg>
        <pc:spChg chg="add mod">
          <ac:chgData name="佐藤　寛也" userId="27837c8b-abaf-4096-b544-58e4cbe7054e" providerId="ADAL" clId="{C921F54B-CF06-4542-BC5D-0AADB0BB3BCB}" dt="2024-06-30T14:13:38.508" v="330" actId="1076"/>
          <ac:spMkLst>
            <pc:docMk/>
            <pc:sldMk cId="3549867426" sldId="263"/>
            <ac:spMk id="12" creationId="{3BF246D0-3B6D-028D-4EDF-F9806A525DC2}"/>
          </ac:spMkLst>
        </pc:spChg>
        <pc:spChg chg="add del mod">
          <ac:chgData name="佐藤　寛也" userId="27837c8b-abaf-4096-b544-58e4cbe7054e" providerId="ADAL" clId="{C921F54B-CF06-4542-BC5D-0AADB0BB3BCB}" dt="2024-06-30T14:15:23.839" v="382" actId="478"/>
          <ac:spMkLst>
            <pc:docMk/>
            <pc:sldMk cId="3549867426" sldId="263"/>
            <ac:spMk id="13" creationId="{D7F8B2E9-DAD6-0A5F-8D75-70F6261A9BF4}"/>
          </ac:spMkLst>
        </pc:spChg>
        <pc:spChg chg="add mod ord">
          <ac:chgData name="佐藤　寛也" userId="27837c8b-abaf-4096-b544-58e4cbe7054e" providerId="ADAL" clId="{C921F54B-CF06-4542-BC5D-0AADB0BB3BCB}" dt="2024-06-30T14:30:33.019" v="668" actId="20577"/>
          <ac:spMkLst>
            <pc:docMk/>
            <pc:sldMk cId="3549867426" sldId="263"/>
            <ac:spMk id="14" creationId="{1474CA71-3914-A165-A851-76E2D22244D0}"/>
          </ac:spMkLst>
        </pc:spChg>
        <pc:grpChg chg="add mod">
          <ac:chgData name="佐藤　寛也" userId="27837c8b-abaf-4096-b544-58e4cbe7054e" providerId="ADAL" clId="{C921F54B-CF06-4542-BC5D-0AADB0BB3BCB}" dt="2024-06-30T14:13:41.941" v="331" actId="1076"/>
          <ac:grpSpMkLst>
            <pc:docMk/>
            <pc:sldMk cId="3549867426" sldId="263"/>
            <ac:grpSpMk id="10" creationId="{A3A3DABF-048C-E27B-A9DA-1FA36F59876D}"/>
          </ac:grpSpMkLst>
        </pc:grpChg>
      </pc:sldChg>
      <pc:sldChg chg="modSp mod">
        <pc:chgData name="佐藤　寛也" userId="27837c8b-abaf-4096-b544-58e4cbe7054e" providerId="ADAL" clId="{C921F54B-CF06-4542-BC5D-0AADB0BB3BCB}" dt="2024-06-30T14:10:15.071" v="270" actId="207"/>
        <pc:sldMkLst>
          <pc:docMk/>
          <pc:sldMk cId="1465111289" sldId="265"/>
        </pc:sldMkLst>
        <pc:spChg chg="mod">
          <ac:chgData name="佐藤　寛也" userId="27837c8b-abaf-4096-b544-58e4cbe7054e" providerId="ADAL" clId="{C921F54B-CF06-4542-BC5D-0AADB0BB3BCB}" dt="2024-06-30T14:10:15.071" v="270" actId="207"/>
          <ac:spMkLst>
            <pc:docMk/>
            <pc:sldMk cId="1465111289" sldId="265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C921F54B-CF06-4542-BC5D-0AADB0BB3BCB}" dt="2024-06-30T14:10:42.336" v="274" actId="2696"/>
        <pc:sldMkLst>
          <pc:docMk/>
          <pc:sldMk cId="2148507971" sldId="270"/>
        </pc:sldMkLst>
      </pc:sldChg>
      <pc:sldChg chg="del">
        <pc:chgData name="佐藤　寛也" userId="27837c8b-abaf-4096-b544-58e4cbe7054e" providerId="ADAL" clId="{C921F54B-CF06-4542-BC5D-0AADB0BB3BCB}" dt="2024-06-30T14:26:49.239" v="606" actId="2696"/>
        <pc:sldMkLst>
          <pc:docMk/>
          <pc:sldMk cId="1147572754" sldId="1388"/>
        </pc:sldMkLst>
      </pc:sldChg>
      <pc:sldChg chg="del">
        <pc:chgData name="佐藤　寛也" userId="27837c8b-abaf-4096-b544-58e4cbe7054e" providerId="ADAL" clId="{C921F54B-CF06-4542-BC5D-0AADB0BB3BCB}" dt="2024-06-30T14:26:44.678" v="605" actId="2696"/>
        <pc:sldMkLst>
          <pc:docMk/>
          <pc:sldMk cId="4288675311" sldId="1398"/>
        </pc:sldMkLst>
      </pc:sldChg>
      <pc:sldChg chg="del">
        <pc:chgData name="佐藤　寛也" userId="27837c8b-abaf-4096-b544-58e4cbe7054e" providerId="ADAL" clId="{C921F54B-CF06-4542-BC5D-0AADB0BB3BCB}" dt="2024-06-30T14:26:44.678" v="604" actId="2696"/>
        <pc:sldMkLst>
          <pc:docMk/>
          <pc:sldMk cId="570038398" sldId="1399"/>
        </pc:sldMkLst>
      </pc:sldChg>
      <pc:sldChg chg="del">
        <pc:chgData name="佐藤　寛也" userId="27837c8b-abaf-4096-b544-58e4cbe7054e" providerId="ADAL" clId="{C921F54B-CF06-4542-BC5D-0AADB0BB3BCB}" dt="2024-06-30T14:26:44.677" v="603" actId="2696"/>
        <pc:sldMkLst>
          <pc:docMk/>
          <pc:sldMk cId="3999279620" sldId="1400"/>
        </pc:sldMkLst>
      </pc:sldChg>
      <pc:sldChg chg="del">
        <pc:chgData name="佐藤　寛也" userId="27837c8b-abaf-4096-b544-58e4cbe7054e" providerId="ADAL" clId="{C921F54B-CF06-4542-BC5D-0AADB0BB3BCB}" dt="2024-06-30T14:26:44.675" v="602" actId="2696"/>
        <pc:sldMkLst>
          <pc:docMk/>
          <pc:sldMk cId="349716101" sldId="1401"/>
        </pc:sldMkLst>
      </pc:sldChg>
      <pc:sldChg chg="addSp delSp modSp add mod">
        <pc:chgData name="佐藤　寛也" userId="27837c8b-abaf-4096-b544-58e4cbe7054e" providerId="ADAL" clId="{C921F54B-CF06-4542-BC5D-0AADB0BB3BCB}" dt="2024-06-30T14:25:47.969" v="600" actId="20577"/>
        <pc:sldMkLst>
          <pc:docMk/>
          <pc:sldMk cId="2253119155" sldId="1402"/>
        </pc:sldMkLst>
        <pc:spChg chg="mod">
          <ac:chgData name="佐藤　寛也" userId="27837c8b-abaf-4096-b544-58e4cbe7054e" providerId="ADAL" clId="{C921F54B-CF06-4542-BC5D-0AADB0BB3BCB}" dt="2024-06-30T14:25:47.969" v="600" actId="20577"/>
          <ac:spMkLst>
            <pc:docMk/>
            <pc:sldMk cId="2253119155" sldId="1402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C921F54B-CF06-4542-BC5D-0AADB0BB3BCB}" dt="2024-06-30T14:11:24.725" v="281" actId="478"/>
          <ac:spMkLst>
            <pc:docMk/>
            <pc:sldMk cId="2253119155" sldId="1402"/>
            <ac:spMk id="7" creationId="{DC62116B-0B31-B406-7523-EFA47FD5EFD1}"/>
          </ac:spMkLst>
        </pc:spChg>
        <pc:spChg chg="add mod">
          <ac:chgData name="佐藤　寛也" userId="27837c8b-abaf-4096-b544-58e4cbe7054e" providerId="ADAL" clId="{C921F54B-CF06-4542-BC5D-0AADB0BB3BCB}" dt="2024-06-30T14:12:00.074" v="300" actId="1582"/>
          <ac:spMkLst>
            <pc:docMk/>
            <pc:sldMk cId="2253119155" sldId="1402"/>
            <ac:spMk id="9" creationId="{5D4FAD0F-F19A-C73D-4380-8623B64C58DF}"/>
          </ac:spMkLst>
        </pc:spChg>
        <pc:spChg chg="add mod">
          <ac:chgData name="佐藤　寛也" userId="27837c8b-abaf-4096-b544-58e4cbe7054e" providerId="ADAL" clId="{C921F54B-CF06-4542-BC5D-0AADB0BB3BCB}" dt="2024-06-30T14:20:38.279" v="496" actId="1076"/>
          <ac:spMkLst>
            <pc:docMk/>
            <pc:sldMk cId="2253119155" sldId="1402"/>
            <ac:spMk id="10" creationId="{1A33D67D-4DDB-4554-ABF4-3D0D7A835A30}"/>
          </ac:spMkLst>
        </pc:spChg>
        <pc:graphicFrameChg chg="mod">
          <ac:chgData name="佐藤　寛也" userId="27837c8b-abaf-4096-b544-58e4cbe7054e" providerId="ADAL" clId="{C921F54B-CF06-4542-BC5D-0AADB0BB3BCB}" dt="2024-06-30T14:20:35.093" v="495" actId="255"/>
          <ac:graphicFrameMkLst>
            <pc:docMk/>
            <pc:sldMk cId="2253119155" sldId="1402"/>
            <ac:graphicFrameMk id="8" creationId="{B932B0FE-46AF-ECAD-A33B-7B621A921868}"/>
          </ac:graphicFrameMkLst>
        </pc:graphicFrameChg>
      </pc:sldChg>
      <pc:sldChg chg="addSp modSp add mod">
        <pc:chgData name="佐藤　寛也" userId="27837c8b-abaf-4096-b544-58e4cbe7054e" providerId="ADAL" clId="{C921F54B-CF06-4542-BC5D-0AADB0BB3BCB}" dt="2024-06-30T14:29:19.210" v="644" actId="20577"/>
        <pc:sldMkLst>
          <pc:docMk/>
          <pc:sldMk cId="2931039672" sldId="1403"/>
        </pc:sldMkLst>
        <pc:spChg chg="mod">
          <ac:chgData name="佐藤　寛也" userId="27837c8b-abaf-4096-b544-58e4cbe7054e" providerId="ADAL" clId="{C921F54B-CF06-4542-BC5D-0AADB0BB3BCB}" dt="2024-06-30T14:25:11.721" v="592"/>
          <ac:spMkLst>
            <pc:docMk/>
            <pc:sldMk cId="2931039672" sldId="1403"/>
            <ac:spMk id="3" creationId="{16FF0A75-AD20-769F-6C62-614A33EDE4D0}"/>
          </ac:spMkLst>
        </pc:spChg>
        <pc:spChg chg="add mod">
          <ac:chgData name="佐藤　寛也" userId="27837c8b-abaf-4096-b544-58e4cbe7054e" providerId="ADAL" clId="{C921F54B-CF06-4542-BC5D-0AADB0BB3BCB}" dt="2024-06-30T14:20:47.777" v="500" actId="1076"/>
          <ac:spMkLst>
            <pc:docMk/>
            <pc:sldMk cId="2931039672" sldId="1403"/>
            <ac:spMk id="7" creationId="{E6299EC3-170A-041D-703C-19B6FDAB4CE1}"/>
          </ac:spMkLst>
        </pc:spChg>
        <pc:spChg chg="mod">
          <ac:chgData name="佐藤　寛也" userId="27837c8b-abaf-4096-b544-58e4cbe7054e" providerId="ADAL" clId="{C921F54B-CF06-4542-BC5D-0AADB0BB3BCB}" dt="2024-06-30T14:28:11.358" v="621" actId="14100"/>
          <ac:spMkLst>
            <pc:docMk/>
            <pc:sldMk cId="2931039672" sldId="1403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0:00.217" v="478" actId="1076"/>
          <ac:spMkLst>
            <pc:docMk/>
            <pc:sldMk cId="2931039672" sldId="1403"/>
            <ac:spMk id="10" creationId="{1A33D67D-4DDB-4554-ABF4-3D0D7A835A30}"/>
          </ac:spMkLst>
        </pc:spChg>
        <pc:spChg chg="add mod">
          <ac:chgData name="佐藤　寛也" userId="27837c8b-abaf-4096-b544-58e4cbe7054e" providerId="ADAL" clId="{C921F54B-CF06-4542-BC5D-0AADB0BB3BCB}" dt="2024-06-30T14:29:19.210" v="644" actId="20577"/>
          <ac:spMkLst>
            <pc:docMk/>
            <pc:sldMk cId="2931039672" sldId="1403"/>
            <ac:spMk id="11" creationId="{FC24E460-C27B-C85F-0519-CA60FD19E9CC}"/>
          </ac:spMkLst>
        </pc:spChg>
        <pc:graphicFrameChg chg="mod">
          <ac:chgData name="佐藤　寛也" userId="27837c8b-abaf-4096-b544-58e4cbe7054e" providerId="ADAL" clId="{C921F54B-CF06-4542-BC5D-0AADB0BB3BCB}" dt="2024-06-30T14:20:44.638" v="499" actId="255"/>
          <ac:graphicFrameMkLst>
            <pc:docMk/>
            <pc:sldMk cId="2931039672" sldId="1403"/>
            <ac:graphicFrameMk id="8" creationId="{B932B0FE-46AF-ECAD-A33B-7B621A921868}"/>
          </ac:graphicFrameMkLst>
        </pc:graphicFrameChg>
      </pc:sldChg>
      <pc:sldChg chg="add">
        <pc:chgData name="佐藤　寛也" userId="27837c8b-abaf-4096-b544-58e4cbe7054e" providerId="ADAL" clId="{C921F54B-CF06-4542-BC5D-0AADB0BB3BCB}" dt="2024-06-30T14:19:20.084" v="464"/>
        <pc:sldMkLst>
          <pc:docMk/>
          <pc:sldMk cId="3386640469" sldId="1404"/>
        </pc:sldMkLst>
      </pc:sldChg>
      <pc:sldChg chg="addSp delSp modSp add del mod ord">
        <pc:chgData name="佐藤　寛也" userId="27837c8b-abaf-4096-b544-58e4cbe7054e" providerId="ADAL" clId="{C921F54B-CF06-4542-BC5D-0AADB0BB3BCB}" dt="2024-06-30T14:26:05.885" v="601" actId="478"/>
        <pc:sldMkLst>
          <pc:docMk/>
          <pc:sldMk cId="1921624661" sldId="1405"/>
        </pc:sldMkLst>
        <pc:spChg chg="mod">
          <ac:chgData name="佐藤　寛也" userId="27837c8b-abaf-4096-b544-58e4cbe7054e" providerId="ADAL" clId="{C921F54B-CF06-4542-BC5D-0AADB0BB3BCB}" dt="2024-06-30T14:25:17.098" v="594"/>
          <ac:spMkLst>
            <pc:docMk/>
            <pc:sldMk cId="1921624661" sldId="1405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C921F54B-CF06-4542-BC5D-0AADB0BB3BCB}" dt="2024-06-30T14:21:50.345" v="510" actId="14100"/>
          <ac:spMkLst>
            <pc:docMk/>
            <pc:sldMk cId="1921624661" sldId="1405"/>
            <ac:spMk id="7" creationId="{E6299EC3-170A-041D-703C-19B6FDAB4CE1}"/>
          </ac:spMkLst>
        </pc:spChg>
        <pc:spChg chg="del mod">
          <ac:chgData name="佐藤　寛也" userId="27837c8b-abaf-4096-b544-58e4cbe7054e" providerId="ADAL" clId="{C921F54B-CF06-4542-BC5D-0AADB0BB3BCB}" dt="2024-06-30T14:26:05.885" v="601" actId="478"/>
          <ac:spMkLst>
            <pc:docMk/>
            <pc:sldMk cId="1921624661" sldId="1405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0:23.761" v="492" actId="14100"/>
          <ac:spMkLst>
            <pc:docMk/>
            <pc:sldMk cId="1921624661" sldId="1405"/>
            <ac:spMk id="10" creationId="{1A33D67D-4DDB-4554-ABF4-3D0D7A835A30}"/>
          </ac:spMkLst>
        </pc:spChg>
        <pc:spChg chg="add mod">
          <ac:chgData name="佐藤　寛也" userId="27837c8b-abaf-4096-b544-58e4cbe7054e" providerId="ADAL" clId="{C921F54B-CF06-4542-BC5D-0AADB0BB3BCB}" dt="2024-06-30T14:22:55.762" v="528" actId="2085"/>
          <ac:spMkLst>
            <pc:docMk/>
            <pc:sldMk cId="1921624661" sldId="1405"/>
            <ac:spMk id="11" creationId="{13040C6B-DFDA-E334-C749-B3C10464B04D}"/>
          </ac:spMkLst>
        </pc:spChg>
        <pc:spChg chg="add mod">
          <ac:chgData name="佐藤　寛也" userId="27837c8b-abaf-4096-b544-58e4cbe7054e" providerId="ADAL" clId="{C921F54B-CF06-4542-BC5D-0AADB0BB3BCB}" dt="2024-06-30T14:23:20.926" v="547" actId="1035"/>
          <ac:spMkLst>
            <pc:docMk/>
            <pc:sldMk cId="1921624661" sldId="1405"/>
            <ac:spMk id="12" creationId="{67D5BF54-667D-42F8-9168-D9652B584713}"/>
          </ac:spMkLst>
        </pc:spChg>
        <pc:graphicFrameChg chg="mod">
          <ac:chgData name="佐藤　寛也" userId="27837c8b-abaf-4096-b544-58e4cbe7054e" providerId="ADAL" clId="{C921F54B-CF06-4542-BC5D-0AADB0BB3BCB}" dt="2024-06-30T14:20:56.882" v="504" actId="255"/>
          <ac:graphicFrameMkLst>
            <pc:docMk/>
            <pc:sldMk cId="1921624661" sldId="1405"/>
            <ac:graphicFrameMk id="8" creationId="{B932B0FE-46AF-ECAD-A33B-7B621A921868}"/>
          </ac:graphicFrameMkLst>
        </pc:graphicFrameChg>
      </pc:sldChg>
      <pc:sldChg chg="modSp add mod">
        <pc:chgData name="佐藤　寛也" userId="27837c8b-abaf-4096-b544-58e4cbe7054e" providerId="ADAL" clId="{C921F54B-CF06-4542-BC5D-0AADB0BB3BCB}" dt="2024-06-30T14:25:14.524" v="593"/>
        <pc:sldMkLst>
          <pc:docMk/>
          <pc:sldMk cId="541236077" sldId="1406"/>
        </pc:sldMkLst>
        <pc:spChg chg="mod">
          <ac:chgData name="佐藤　寛也" userId="27837c8b-abaf-4096-b544-58e4cbe7054e" providerId="ADAL" clId="{C921F54B-CF06-4542-BC5D-0AADB0BB3BCB}" dt="2024-06-30T14:25:14.524" v="593"/>
          <ac:spMkLst>
            <pc:docMk/>
            <pc:sldMk cId="541236077" sldId="1406"/>
            <ac:spMk id="3" creationId="{16FF0A75-AD20-769F-6C62-614A33EDE4D0}"/>
          </ac:spMkLst>
        </pc:spChg>
      </pc:sldChg>
      <pc:sldChg chg="addSp delSp modSp add mod">
        <pc:chgData name="佐藤　寛也" userId="27837c8b-abaf-4096-b544-58e4cbe7054e" providerId="ADAL" clId="{C921F54B-CF06-4542-BC5D-0AADB0BB3BCB}" dt="2024-06-30T14:25:20.529" v="595"/>
        <pc:sldMkLst>
          <pc:docMk/>
          <pc:sldMk cId="3252923203" sldId="1407"/>
        </pc:sldMkLst>
        <pc:spChg chg="mod">
          <ac:chgData name="佐藤　寛也" userId="27837c8b-abaf-4096-b544-58e4cbe7054e" providerId="ADAL" clId="{C921F54B-CF06-4542-BC5D-0AADB0BB3BCB}" dt="2024-06-30T14:25:20.529" v="595"/>
          <ac:spMkLst>
            <pc:docMk/>
            <pc:sldMk cId="3252923203" sldId="1407"/>
            <ac:spMk id="3" creationId="{16FF0A75-AD20-769F-6C62-614A33EDE4D0}"/>
          </ac:spMkLst>
        </pc:spChg>
        <pc:spChg chg="mod">
          <ac:chgData name="佐藤　寛也" userId="27837c8b-abaf-4096-b544-58e4cbe7054e" providerId="ADAL" clId="{C921F54B-CF06-4542-BC5D-0AADB0BB3BCB}" dt="2024-06-30T14:24:07.331" v="559" actId="14100"/>
          <ac:spMkLst>
            <pc:docMk/>
            <pc:sldMk cId="3252923203" sldId="1407"/>
            <ac:spMk id="7" creationId="{E6299EC3-170A-041D-703C-19B6FDAB4CE1}"/>
          </ac:spMkLst>
        </pc:spChg>
        <pc:spChg chg="add del mod">
          <ac:chgData name="佐藤　寛也" userId="27837c8b-abaf-4096-b544-58e4cbe7054e" providerId="ADAL" clId="{C921F54B-CF06-4542-BC5D-0AADB0BB3BCB}" dt="2024-06-30T14:24:16.884" v="561" actId="166"/>
          <ac:spMkLst>
            <pc:docMk/>
            <pc:sldMk cId="3252923203" sldId="1407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4:20.152" v="562" actId="14100"/>
          <ac:spMkLst>
            <pc:docMk/>
            <pc:sldMk cId="3252923203" sldId="1407"/>
            <ac:spMk id="10" creationId="{1A33D67D-4DDB-4554-ABF4-3D0D7A835A30}"/>
          </ac:spMkLst>
        </pc:spChg>
      </pc:sldChg>
      <pc:sldChg chg="delSp modSp add mod">
        <pc:chgData name="佐藤　寛也" userId="27837c8b-abaf-4096-b544-58e4cbe7054e" providerId="ADAL" clId="{C921F54B-CF06-4542-BC5D-0AADB0BB3BCB}" dt="2024-06-30T14:25:23.415" v="596"/>
        <pc:sldMkLst>
          <pc:docMk/>
          <pc:sldMk cId="3474476123" sldId="1408"/>
        </pc:sldMkLst>
        <pc:spChg chg="mod">
          <ac:chgData name="佐藤　寛也" userId="27837c8b-abaf-4096-b544-58e4cbe7054e" providerId="ADAL" clId="{C921F54B-CF06-4542-BC5D-0AADB0BB3BCB}" dt="2024-06-30T14:25:23.415" v="596"/>
          <ac:spMkLst>
            <pc:docMk/>
            <pc:sldMk cId="3474476123" sldId="1408"/>
            <ac:spMk id="3" creationId="{16FF0A75-AD20-769F-6C62-614A33EDE4D0}"/>
          </ac:spMkLst>
        </pc:spChg>
        <pc:spChg chg="del">
          <ac:chgData name="佐藤　寛也" userId="27837c8b-abaf-4096-b544-58e4cbe7054e" providerId="ADAL" clId="{C921F54B-CF06-4542-BC5D-0AADB0BB3BCB}" dt="2024-06-30T14:24:26.217" v="564" actId="478"/>
          <ac:spMkLst>
            <pc:docMk/>
            <pc:sldMk cId="3474476123" sldId="1408"/>
            <ac:spMk id="7" creationId="{E6299EC3-170A-041D-703C-19B6FDAB4CE1}"/>
          </ac:spMkLst>
        </pc:spChg>
        <pc:spChg chg="mod">
          <ac:chgData name="佐藤　寛也" userId="27837c8b-abaf-4096-b544-58e4cbe7054e" providerId="ADAL" clId="{C921F54B-CF06-4542-BC5D-0AADB0BB3BCB}" dt="2024-06-30T14:24:44.773" v="570" actId="1038"/>
          <ac:spMkLst>
            <pc:docMk/>
            <pc:sldMk cId="3474476123" sldId="1408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4:34.958" v="566" actId="14100"/>
          <ac:spMkLst>
            <pc:docMk/>
            <pc:sldMk cId="3474476123" sldId="1408"/>
            <ac:spMk id="10" creationId="{1A33D67D-4DDB-4554-ABF4-3D0D7A835A30}"/>
          </ac:spMkLst>
        </pc:spChg>
      </pc:sldChg>
    </pc:docChg>
  </pc:docChgLst>
  <pc:docChgLst>
    <pc:chgData name="寛也 佐藤" userId="27837c8b-abaf-4096-b544-58e4cbe7054e" providerId="ADAL" clId="{A6B9204F-915E-40FE-B344-7C0325C1BA5E}"/>
    <pc:docChg chg="undo custSel modSld">
      <pc:chgData name="寛也 佐藤" userId="27837c8b-abaf-4096-b544-58e4cbe7054e" providerId="ADAL" clId="{A6B9204F-915E-40FE-B344-7C0325C1BA5E}" dt="2024-06-30T09:52:23.536" v="195" actId="20577"/>
      <pc:docMkLst>
        <pc:docMk/>
      </pc:docMkLst>
      <pc:sldChg chg="modSp mod">
        <pc:chgData name="寛也 佐藤" userId="27837c8b-abaf-4096-b544-58e4cbe7054e" providerId="ADAL" clId="{A6B9204F-915E-40FE-B344-7C0325C1BA5E}" dt="2024-06-30T09:52:23.536" v="195" actId="20577"/>
        <pc:sldMkLst>
          <pc:docMk/>
          <pc:sldMk cId="2292264982" sldId="256"/>
        </pc:sldMkLst>
        <pc:spChg chg="mod">
          <ac:chgData name="寛也 佐藤" userId="27837c8b-abaf-4096-b544-58e4cbe7054e" providerId="ADAL" clId="{A6B9204F-915E-40FE-B344-7C0325C1BA5E}" dt="2024-06-30T09:50:40.384" v="39" actId="313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寛也 佐藤" userId="27837c8b-abaf-4096-b544-58e4cbe7054e" providerId="ADAL" clId="{A6B9204F-915E-40FE-B344-7C0325C1BA5E}" dt="2024-06-30T09:52:23.536" v="195" actId="20577"/>
          <ac:spMkLst>
            <pc:docMk/>
            <pc:sldMk cId="2292264982" sldId="256"/>
            <ac:spMk id="3" creationId="{92A3CDA6-C2CF-9E57-ABBE-E6FF1371E360}"/>
          </ac:spMkLst>
        </pc:spChg>
      </pc:sldChg>
    </pc:docChg>
  </pc:docChgLst>
  <pc:docChgLst>
    <pc:chgData name="佐藤　寛也" userId="27837c8b-abaf-4096-b544-58e4cbe7054e" providerId="ADAL" clId="{6084F58C-1AA3-442F-A299-3D0834F2EFAF}"/>
    <pc:docChg chg="undo custSel modSld">
      <pc:chgData name="佐藤　寛也" userId="27837c8b-abaf-4096-b544-58e4cbe7054e" providerId="ADAL" clId="{6084F58C-1AA3-442F-A299-3D0834F2EFAF}" dt="2024-07-05T06:37:06.747" v="37"/>
      <pc:docMkLst>
        <pc:docMk/>
      </pc:docMkLst>
      <pc:sldChg chg="addSp delSp modSp mod">
        <pc:chgData name="佐藤　寛也" userId="27837c8b-abaf-4096-b544-58e4cbe7054e" providerId="ADAL" clId="{6084F58C-1AA3-442F-A299-3D0834F2EFAF}" dt="2024-07-05T06:37:06.747" v="37"/>
        <pc:sldMkLst>
          <pc:docMk/>
          <pc:sldMk cId="2292264982" sldId="256"/>
        </pc:sldMkLst>
        <pc:spChg chg="mod">
          <ac:chgData name="佐藤　寛也" userId="27837c8b-abaf-4096-b544-58e4cbe7054e" providerId="ADAL" clId="{6084F58C-1AA3-442F-A299-3D0834F2EFAF}" dt="2024-07-05T06:37:04.021" v="35" actId="1076"/>
          <ac:spMkLst>
            <pc:docMk/>
            <pc:sldMk cId="2292264982" sldId="256"/>
            <ac:spMk id="3" creationId="{92A3CDA6-C2CF-9E57-ABBE-E6FF1371E360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4" creationId="{357209A2-6CD0-20B2-0F1E-66C22FAD88C9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5" creationId="{877BF81A-439F-B49F-2920-5D527685BA1E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7" creationId="{34C01EC4-468B-3862-478F-DBBA7D1925C3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8" creationId="{315031E0-5EAC-5BB3-ED3F-9A4B44183230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9" creationId="{B97E7BDA-A854-662D-F4FA-EA220B431B09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10" creationId="{F55F9396-BDDB-867D-9274-468856FBFD09}"/>
          </ac:spMkLst>
        </pc:spChg>
        <pc:spChg chg="del">
          <ac:chgData name="佐藤　寛也" userId="27837c8b-abaf-4096-b544-58e4cbe7054e" providerId="ADAL" clId="{6084F58C-1AA3-442F-A299-3D0834F2EFAF}" dt="2024-07-03T06:45:10.983" v="1" actId="478"/>
          <ac:spMkLst>
            <pc:docMk/>
            <pc:sldMk cId="2292264982" sldId="256"/>
            <ac:spMk id="11" creationId="{280B162B-F3E3-38D5-D7D2-85F3BB83C66A}"/>
          </ac:spMkLst>
        </pc:spChg>
        <pc:spChg chg="del">
          <ac:chgData name="佐藤　寛也" userId="27837c8b-abaf-4096-b544-58e4cbe7054e" providerId="ADAL" clId="{6084F58C-1AA3-442F-A299-3D0834F2EFAF}" dt="2024-07-03T06:45:09.647" v="0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佐藤　寛也" userId="27837c8b-abaf-4096-b544-58e4cbe7054e" providerId="ADAL" clId="{6084F58C-1AA3-442F-A299-3D0834F2EFAF}" dt="2024-07-03T06:45:09.647" v="0" actId="478"/>
          <ac:spMkLst>
            <pc:docMk/>
            <pc:sldMk cId="2292264982" sldId="256"/>
            <ac:spMk id="13" creationId="{057E6938-EF25-914D-D785-B730E296D4D3}"/>
          </ac:spMkLst>
        </pc:spChg>
        <pc:picChg chg="del">
          <ac:chgData name="佐藤　寛也" userId="27837c8b-abaf-4096-b544-58e4cbe7054e" providerId="ADAL" clId="{6084F58C-1AA3-442F-A299-3D0834F2EFAF}" dt="2024-07-03T06:45:09.647" v="0" actId="478"/>
          <ac:picMkLst>
            <pc:docMk/>
            <pc:sldMk cId="2292264982" sldId="256"/>
            <ac:picMk id="10" creationId="{4B34BF66-4F07-2DA9-2FBA-98C408BA5F2A}"/>
          </ac:picMkLst>
        </pc:picChg>
      </pc:sldChg>
      <pc:sldChg chg="modSp mod">
        <pc:chgData name="佐藤　寛也" userId="27837c8b-abaf-4096-b544-58e4cbe7054e" providerId="ADAL" clId="{6084F58C-1AA3-442F-A299-3D0834F2EFAF}" dt="2024-07-03T07:06:10.501" v="33" actId="20577"/>
        <pc:sldMkLst>
          <pc:docMk/>
          <pc:sldMk cId="3549867426" sldId="263"/>
        </pc:sldMkLst>
        <pc:spChg chg="mod">
          <ac:chgData name="佐藤　寛也" userId="27837c8b-abaf-4096-b544-58e4cbe7054e" providerId="ADAL" clId="{6084F58C-1AA3-442F-A299-3D0834F2EFAF}" dt="2024-07-03T07:06:10.501" v="33" actId="20577"/>
          <ac:spMkLst>
            <pc:docMk/>
            <pc:sldMk cId="3549867426" sldId="263"/>
            <ac:spMk id="14" creationId="{1474CA71-3914-A165-A851-76E2D22244D0}"/>
          </ac:spMkLst>
        </pc:spChg>
      </pc:sldChg>
      <pc:sldChg chg="addSp modSp mod">
        <pc:chgData name="佐藤　寛也" userId="27837c8b-abaf-4096-b544-58e4cbe7054e" providerId="ADAL" clId="{6084F58C-1AA3-442F-A299-3D0834F2EFAF}" dt="2024-07-03T07:02:37.811" v="27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6084F58C-1AA3-442F-A299-3D0834F2EFAF}" dt="2024-07-03T06:49:04.486" v="11" actId="20577"/>
          <ac:spMkLst>
            <pc:docMk/>
            <pc:sldMk cId="3038664764" sldId="13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6084F58C-1AA3-442F-A299-3D0834F2EFAF}" dt="2024-07-03T07:02:37.811" v="27" actId="20577"/>
          <ac:spMkLst>
            <pc:docMk/>
            <pc:sldMk cId="3038664764" sldId="1366"/>
            <ac:spMk id="7" creationId="{A52115E1-DC72-B467-67A2-3ED4F9E8FF30}"/>
          </ac:spMkLst>
        </pc:spChg>
      </pc:sldChg>
      <pc:sldChg chg="delSp mod">
        <pc:chgData name="佐藤　寛也" userId="27837c8b-abaf-4096-b544-58e4cbe7054e" providerId="ADAL" clId="{6084F58C-1AA3-442F-A299-3D0834F2EFAF}" dt="2024-07-03T07:01:41.705" v="12" actId="478"/>
        <pc:sldMkLst>
          <pc:docMk/>
          <pc:sldMk cId="3386640469" sldId="1404"/>
        </pc:sldMkLst>
        <pc:spChg chg="del">
          <ac:chgData name="佐藤　寛也" userId="27837c8b-abaf-4096-b544-58e4cbe7054e" providerId="ADAL" clId="{6084F58C-1AA3-442F-A299-3D0834F2EFAF}" dt="2024-07-03T07:01:41.705" v="12" actId="478"/>
          <ac:spMkLst>
            <pc:docMk/>
            <pc:sldMk cId="3386640469" sldId="1404"/>
            <ac:spMk id="9" creationId="{5D4FAD0F-F19A-C73D-4380-8623B64C58DF}"/>
          </ac:spMkLst>
        </pc:spChg>
        <pc:spChg chg="del">
          <ac:chgData name="佐藤　寛也" userId="27837c8b-abaf-4096-b544-58e4cbe7054e" providerId="ADAL" clId="{6084F58C-1AA3-442F-A299-3D0834F2EFAF}" dt="2024-07-03T07:01:41.705" v="12" actId="478"/>
          <ac:spMkLst>
            <pc:docMk/>
            <pc:sldMk cId="3386640469" sldId="1404"/>
            <ac:spMk id="10" creationId="{1A33D67D-4DDB-4554-ABF4-3D0D7A835A30}"/>
          </ac:spMkLst>
        </pc:spChg>
      </pc:sldChg>
    </pc:docChg>
  </pc:docChgLst>
  <pc:docChgLst>
    <pc:chgData name="佐藤　寛也" userId="27837c8b-abaf-4096-b544-58e4cbe7054e" providerId="ADAL" clId="{C7C12043-FD78-43BE-97E8-FD8D2C902C71}"/>
    <pc:docChg chg="undo redo custSel modSld">
      <pc:chgData name="佐藤　寛也" userId="27837c8b-abaf-4096-b544-58e4cbe7054e" providerId="ADAL" clId="{C7C12043-FD78-43BE-97E8-FD8D2C902C71}" dt="2024-09-10T07:26:56.713" v="1252" actId="20577"/>
      <pc:docMkLst>
        <pc:docMk/>
      </pc:docMkLst>
      <pc:sldChg chg="modSp mod">
        <pc:chgData name="佐藤　寛也" userId="27837c8b-abaf-4096-b544-58e4cbe7054e" providerId="ADAL" clId="{C7C12043-FD78-43BE-97E8-FD8D2C902C71}" dt="2024-09-10T06:54:00.683" v="76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7C12043-FD78-43BE-97E8-FD8D2C902C71}" dt="2024-09-06T04:33:39.620" v="2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佐藤　寛也" userId="27837c8b-abaf-4096-b544-58e4cbe7054e" providerId="ADAL" clId="{C7C12043-FD78-43BE-97E8-FD8D2C902C71}" dt="2024-09-10T06:54:00.683" v="761" actId="20577"/>
          <ac:spMkLst>
            <pc:docMk/>
            <pc:sldMk cId="2292264982" sldId="256"/>
            <ac:spMk id="4" creationId="{BAEA78AE-1640-3F50-1460-79D8E6CCC9B2}"/>
          </ac:spMkLst>
        </pc:spChg>
      </pc:sldChg>
      <pc:sldChg chg="modSp mod">
        <pc:chgData name="佐藤　寛也" userId="27837c8b-abaf-4096-b544-58e4cbe7054e" providerId="ADAL" clId="{C7C12043-FD78-43BE-97E8-FD8D2C902C71}" dt="2024-09-09T03:05:58.926" v="452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C7C12043-FD78-43BE-97E8-FD8D2C902C71}" dt="2024-09-09T03:05:58.926" v="452" actId="20577"/>
          <ac:spMkLst>
            <pc:docMk/>
            <pc:sldMk cId="3038664764" sldId="1366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7C12043-FD78-43BE-97E8-FD8D2C902C71}" dt="2024-09-10T06:00:21.764" v="544" actId="20577"/>
        <pc:sldMkLst>
          <pc:docMk/>
          <pc:sldMk cId="1675577340" sldId="1409"/>
        </pc:sldMkLst>
        <pc:spChg chg="mod">
          <ac:chgData name="佐藤　寛也" userId="27837c8b-abaf-4096-b544-58e4cbe7054e" providerId="ADAL" clId="{C7C12043-FD78-43BE-97E8-FD8D2C902C71}" dt="2024-09-10T06:00:21.764" v="544" actId="20577"/>
          <ac:spMkLst>
            <pc:docMk/>
            <pc:sldMk cId="1675577340" sldId="140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02.461" v="11" actId="20577"/>
        <pc:sldMkLst>
          <pc:docMk/>
          <pc:sldMk cId="4121434991" sldId="1413"/>
        </pc:sldMkLst>
        <pc:spChg chg="mod">
          <ac:chgData name="佐藤　寛也" userId="27837c8b-abaf-4096-b544-58e4cbe7054e" providerId="ADAL" clId="{C7C12043-FD78-43BE-97E8-FD8D2C902C71}" dt="2024-09-09T02:52:02.461" v="11" actId="20577"/>
          <ac:spMkLst>
            <pc:docMk/>
            <pc:sldMk cId="4121434991" sldId="1413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10T06:03:40.417" v="573" actId="20577"/>
        <pc:sldMkLst>
          <pc:docMk/>
          <pc:sldMk cId="290618003" sldId="1414"/>
        </pc:sldMkLst>
        <pc:spChg chg="mod">
          <ac:chgData name="佐藤　寛也" userId="27837c8b-abaf-4096-b544-58e4cbe7054e" providerId="ADAL" clId="{C7C12043-FD78-43BE-97E8-FD8D2C902C71}" dt="2024-09-10T06:03:40.417" v="573" actId="20577"/>
          <ac:spMkLst>
            <pc:docMk/>
            <pc:sldMk cId="290618003" sldId="1414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46.587" v="21" actId="14100"/>
        <pc:sldMkLst>
          <pc:docMk/>
          <pc:sldMk cId="1522586009" sldId="1415"/>
        </pc:sldMkLst>
        <pc:spChg chg="mod">
          <ac:chgData name="佐藤　寛也" userId="27837c8b-abaf-4096-b544-58e4cbe7054e" providerId="ADAL" clId="{C7C12043-FD78-43BE-97E8-FD8D2C902C71}" dt="2024-09-09T02:52:46.587" v="21" actId="14100"/>
          <ac:spMkLst>
            <pc:docMk/>
            <pc:sldMk cId="1522586009" sldId="1415"/>
            <ac:spMk id="7" creationId="{CAFC15E4-F072-1D6E-9AED-305A60D240AA}"/>
          </ac:spMkLst>
        </pc:spChg>
        <pc:spChg chg="mod">
          <ac:chgData name="佐藤　寛也" userId="27837c8b-abaf-4096-b544-58e4cbe7054e" providerId="ADAL" clId="{C7C12043-FD78-43BE-97E8-FD8D2C902C71}" dt="2024-09-09T02:52:40.089" v="20" actId="20577"/>
          <ac:spMkLst>
            <pc:docMk/>
            <pc:sldMk cId="1522586009" sldId="1415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6:49.794" v="194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C7C12043-FD78-43BE-97E8-FD8D2C902C71}" dt="2024-09-09T02:56:49.794" v="194" actId="20577"/>
          <ac:spMkLst>
            <pc:docMk/>
            <pc:sldMk cId="118824677" sldId="1419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6:01.876" v="190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03.144" v="12" actId="20577"/>
        <pc:sldMkLst>
          <pc:docMk/>
          <pc:sldMk cId="162781077" sldId="1421"/>
        </pc:sldMkLst>
        <pc:spChg chg="mod">
          <ac:chgData name="佐藤　寛也" userId="27837c8b-abaf-4096-b544-58e4cbe7054e" providerId="ADAL" clId="{C7C12043-FD78-43BE-97E8-FD8D2C902C71}" dt="2024-09-09T02:52:03.144" v="12" actId="20577"/>
          <ac:spMkLst>
            <pc:docMk/>
            <pc:sldMk cId="162781077" sldId="1421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7:06.030" v="200" actId="20577"/>
        <pc:sldMkLst>
          <pc:docMk/>
          <pc:sldMk cId="776881385" sldId="1423"/>
        </pc:sldMkLst>
        <pc:spChg chg="mod">
          <ac:chgData name="佐藤　寛也" userId="27837c8b-abaf-4096-b544-58e4cbe7054e" providerId="ADAL" clId="{C7C12043-FD78-43BE-97E8-FD8D2C902C71}" dt="2024-09-09T02:57:06.030" v="200" actId="20577"/>
          <ac:spMkLst>
            <pc:docMk/>
            <pc:sldMk cId="776881385" sldId="1423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6:37.722" v="192" actId="20577"/>
          <ac:spMkLst>
            <pc:docMk/>
            <pc:sldMk cId="776881385" sldId="1423"/>
            <ac:spMk id="12" creationId="{A14119F1-B094-5BD1-BDA6-2EADD7180E41}"/>
          </ac:spMkLst>
        </pc:spChg>
      </pc:sldChg>
      <pc:sldChg chg="modSp mod">
        <pc:chgData name="佐藤　寛也" userId="27837c8b-abaf-4096-b544-58e4cbe7054e" providerId="ADAL" clId="{C7C12043-FD78-43BE-97E8-FD8D2C902C71}" dt="2024-09-09T02:57:02.245" v="198" actId="20577"/>
        <pc:sldMkLst>
          <pc:docMk/>
          <pc:sldMk cId="377575754" sldId="1424"/>
        </pc:sldMkLst>
        <pc:spChg chg="mod">
          <ac:chgData name="佐藤　寛也" userId="27837c8b-abaf-4096-b544-58e4cbe7054e" providerId="ADAL" clId="{C7C12043-FD78-43BE-97E8-FD8D2C902C71}" dt="2024-09-09T02:57:02.245" v="198" actId="20577"/>
          <ac:spMkLst>
            <pc:docMk/>
            <pc:sldMk cId="377575754" sldId="1424"/>
            <ac:spMk id="2" creationId="{0DD8CF49-64AC-1FCC-3F64-297A9BEC1995}"/>
          </ac:spMkLst>
        </pc:spChg>
      </pc:sldChg>
      <pc:sldChg chg="modSp mod">
        <pc:chgData name="佐藤　寛也" userId="27837c8b-abaf-4096-b544-58e4cbe7054e" providerId="ADAL" clId="{C7C12043-FD78-43BE-97E8-FD8D2C902C71}" dt="2024-09-09T02:58:03.102" v="252" actId="20577"/>
        <pc:sldMkLst>
          <pc:docMk/>
          <pc:sldMk cId="2973534522" sldId="1425"/>
        </pc:sldMkLst>
        <pc:spChg chg="mod">
          <ac:chgData name="佐藤　寛也" userId="27837c8b-abaf-4096-b544-58e4cbe7054e" providerId="ADAL" clId="{C7C12043-FD78-43BE-97E8-FD8D2C902C71}" dt="2024-09-09T02:58:03.102" v="252" actId="20577"/>
          <ac:spMkLst>
            <pc:docMk/>
            <pc:sldMk cId="2973534522" sldId="1425"/>
            <ac:spMk id="26" creationId="{CB16CBA2-BAF7-7963-5429-368B3C514D3C}"/>
          </ac:spMkLst>
        </pc:spChg>
      </pc:sldChg>
      <pc:sldChg chg="modSp mod">
        <pc:chgData name="佐藤　寛也" userId="27837c8b-abaf-4096-b544-58e4cbe7054e" providerId="ADAL" clId="{C7C12043-FD78-43BE-97E8-FD8D2C902C71}" dt="2024-09-09T02:57:50.667" v="245" actId="313"/>
        <pc:sldMkLst>
          <pc:docMk/>
          <pc:sldMk cId="3335074062" sldId="1426"/>
        </pc:sldMkLst>
        <pc:spChg chg="mod">
          <ac:chgData name="佐藤　寛也" userId="27837c8b-abaf-4096-b544-58e4cbe7054e" providerId="ADAL" clId="{C7C12043-FD78-43BE-97E8-FD8D2C902C71}" dt="2024-09-09T02:56:57.406" v="196" actId="20577"/>
          <ac:spMkLst>
            <pc:docMk/>
            <pc:sldMk cId="3335074062" sldId="1426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7:50.667" v="245" actId="313"/>
          <ac:spMkLst>
            <pc:docMk/>
            <pc:sldMk cId="3335074062" sldId="1426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8:15.744" v="265" actId="20577"/>
        <pc:sldMkLst>
          <pc:docMk/>
          <pc:sldMk cId="3001863794" sldId="1428"/>
        </pc:sldMkLst>
        <pc:spChg chg="mod">
          <ac:chgData name="佐藤　寛也" userId="27837c8b-abaf-4096-b544-58e4cbe7054e" providerId="ADAL" clId="{C7C12043-FD78-43BE-97E8-FD8D2C902C71}" dt="2024-09-09T02:58:15.744" v="265" actId="20577"/>
          <ac:spMkLst>
            <pc:docMk/>
            <pc:sldMk cId="3001863794" sldId="1428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C7C12043-FD78-43BE-97E8-FD8D2C902C71}" dt="2024-09-09T03:00:47.044" v="336" actId="20577"/>
        <pc:sldMkLst>
          <pc:docMk/>
          <pc:sldMk cId="591143774" sldId="1429"/>
        </pc:sldMkLst>
        <pc:spChg chg="mod">
          <ac:chgData name="佐藤　寛也" userId="27837c8b-abaf-4096-b544-58e4cbe7054e" providerId="ADAL" clId="{C7C12043-FD78-43BE-97E8-FD8D2C902C71}" dt="2024-09-09T03:00:47.044" v="336" actId="20577"/>
          <ac:spMkLst>
            <pc:docMk/>
            <pc:sldMk cId="591143774" sldId="1429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C7C12043-FD78-43BE-97E8-FD8D2C902C71}" dt="2024-09-09T03:01:21.424" v="358" actId="20577"/>
        <pc:sldMkLst>
          <pc:docMk/>
          <pc:sldMk cId="1743208154" sldId="1431"/>
        </pc:sldMkLst>
        <pc:spChg chg="mod">
          <ac:chgData name="佐藤　寛也" userId="27837c8b-abaf-4096-b544-58e4cbe7054e" providerId="ADAL" clId="{C7C12043-FD78-43BE-97E8-FD8D2C902C71}" dt="2024-09-09T03:01:21.424" v="358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addSp delSp modSp mod">
        <pc:chgData name="佐藤　寛也" userId="27837c8b-abaf-4096-b544-58e4cbe7054e" providerId="ADAL" clId="{C7C12043-FD78-43BE-97E8-FD8D2C902C71}" dt="2024-09-10T07:10:22.974" v="1066" actId="1035"/>
        <pc:sldMkLst>
          <pc:docMk/>
          <pc:sldMk cId="3318773711" sldId="1432"/>
        </pc:sldMkLst>
        <pc:spChg chg="add mod">
          <ac:chgData name="佐藤　寛也" userId="27837c8b-abaf-4096-b544-58e4cbe7054e" providerId="ADAL" clId="{C7C12043-FD78-43BE-97E8-FD8D2C902C71}" dt="2024-09-10T07:07:48.966" v="999" actId="20577"/>
          <ac:spMkLst>
            <pc:docMk/>
            <pc:sldMk cId="3318773711" sldId="1432"/>
            <ac:spMk id="6" creationId="{115E5314-92CB-508A-BF7E-F6AD2241AEA1}"/>
          </ac:spMkLst>
        </pc:spChg>
        <pc:spChg chg="mod">
          <ac:chgData name="佐藤　寛也" userId="27837c8b-abaf-4096-b544-58e4cbe7054e" providerId="ADAL" clId="{C7C12043-FD78-43BE-97E8-FD8D2C902C71}" dt="2024-09-10T06:55:56.970" v="765" actId="2710"/>
          <ac:spMkLst>
            <pc:docMk/>
            <pc:sldMk cId="3318773711" sldId="1432"/>
            <ac:spMk id="8" creationId="{8BDB3433-8BA7-9F31-F873-9CB9F0287BB8}"/>
          </ac:spMkLst>
        </pc:spChg>
        <pc:spChg chg="add mod">
          <ac:chgData name="佐藤　寛也" userId="27837c8b-abaf-4096-b544-58e4cbe7054e" providerId="ADAL" clId="{C7C12043-FD78-43BE-97E8-FD8D2C902C71}" dt="2024-09-10T07:07:51.473" v="1003" actId="20577"/>
          <ac:spMkLst>
            <pc:docMk/>
            <pc:sldMk cId="3318773711" sldId="1432"/>
            <ac:spMk id="9" creationId="{AFA44776-ECF2-82C3-98AE-F85FF79963DE}"/>
          </ac:spMkLst>
        </pc:spChg>
        <pc:spChg chg="mod">
          <ac:chgData name="佐藤　寛也" userId="27837c8b-abaf-4096-b544-58e4cbe7054e" providerId="ADAL" clId="{C7C12043-FD78-43BE-97E8-FD8D2C902C71}" dt="2024-09-10T06:56:03.002" v="772" actId="1036"/>
          <ac:spMkLst>
            <pc:docMk/>
            <pc:sldMk cId="3318773711" sldId="1432"/>
            <ac:spMk id="13" creationId="{D08CB7F1-94FB-2D3C-8356-280A44F6D7E3}"/>
          </ac:spMkLst>
        </pc:spChg>
        <pc:spChg chg="add del">
          <ac:chgData name="佐藤　寛也" userId="27837c8b-abaf-4096-b544-58e4cbe7054e" providerId="ADAL" clId="{C7C12043-FD78-43BE-97E8-FD8D2C902C71}" dt="2024-09-10T06:59:43.031" v="861" actId="478"/>
          <ac:spMkLst>
            <pc:docMk/>
            <pc:sldMk cId="3318773711" sldId="1432"/>
            <ac:spMk id="15" creationId="{2E9EFBA6-A5E4-D6CB-B222-26C24151615C}"/>
          </ac:spMkLst>
        </pc:spChg>
        <pc:spChg chg="add mod ord">
          <ac:chgData name="佐藤　寛也" userId="27837c8b-abaf-4096-b544-58e4cbe7054e" providerId="ADAL" clId="{C7C12043-FD78-43BE-97E8-FD8D2C902C71}" dt="2024-09-10T07:04:33.163" v="884" actId="207"/>
          <ac:spMkLst>
            <pc:docMk/>
            <pc:sldMk cId="3318773711" sldId="1432"/>
            <ac:spMk id="16" creationId="{3F852959-4C06-5A2F-5163-87EA0EF49C4F}"/>
          </ac:spMkLst>
        </pc:spChg>
        <pc:spChg chg="add mod ord">
          <ac:chgData name="佐藤　寛也" userId="27837c8b-abaf-4096-b544-58e4cbe7054e" providerId="ADAL" clId="{C7C12043-FD78-43BE-97E8-FD8D2C902C71}" dt="2024-09-10T07:01:30.605" v="880" actId="14100"/>
          <ac:spMkLst>
            <pc:docMk/>
            <pc:sldMk cId="3318773711" sldId="1432"/>
            <ac:spMk id="17" creationId="{DD55D8B8-C1EF-E1B8-CA27-D3D69FF17764}"/>
          </ac:spMkLst>
        </pc:spChg>
        <pc:spChg chg="add mod ord">
          <ac:chgData name="佐藤　寛也" userId="27837c8b-abaf-4096-b544-58e4cbe7054e" providerId="ADAL" clId="{C7C12043-FD78-43BE-97E8-FD8D2C902C71}" dt="2024-09-10T07:05:51.702" v="894" actId="164"/>
          <ac:spMkLst>
            <pc:docMk/>
            <pc:sldMk cId="3318773711" sldId="1432"/>
            <ac:spMk id="20" creationId="{37BC1E38-404C-714D-745D-286639EEB939}"/>
          </ac:spMkLst>
        </pc:spChg>
        <pc:spChg chg="add mod">
          <ac:chgData name="佐藤　寛也" userId="27837c8b-abaf-4096-b544-58e4cbe7054e" providerId="ADAL" clId="{C7C12043-FD78-43BE-97E8-FD8D2C902C71}" dt="2024-09-10T07:10:22.974" v="1066" actId="1035"/>
          <ac:spMkLst>
            <pc:docMk/>
            <pc:sldMk cId="3318773711" sldId="1432"/>
            <ac:spMk id="22" creationId="{8A339785-496C-6E9F-9B66-D46F9C3021A1}"/>
          </ac:spMkLst>
        </pc:spChg>
        <pc:spChg chg="add mod">
          <ac:chgData name="佐藤　寛也" userId="27837c8b-abaf-4096-b544-58e4cbe7054e" providerId="ADAL" clId="{C7C12043-FD78-43BE-97E8-FD8D2C902C71}" dt="2024-09-10T07:10:22.974" v="1066" actId="1035"/>
          <ac:spMkLst>
            <pc:docMk/>
            <pc:sldMk cId="3318773711" sldId="1432"/>
            <ac:spMk id="23" creationId="{F0920B98-2B7C-4CD1-A193-31F0D9507DDF}"/>
          </ac:spMkLst>
        </pc:spChg>
        <pc:spChg chg="add mod">
          <ac:chgData name="佐藤　寛也" userId="27837c8b-abaf-4096-b544-58e4cbe7054e" providerId="ADAL" clId="{C7C12043-FD78-43BE-97E8-FD8D2C902C71}" dt="2024-09-10T07:10:18.567" v="1060" actId="1076"/>
          <ac:spMkLst>
            <pc:docMk/>
            <pc:sldMk cId="3318773711" sldId="1432"/>
            <ac:spMk id="24" creationId="{BAE99F19-08B9-22BA-46E8-9D6E88722DE1}"/>
          </ac:spMkLst>
        </pc:spChg>
        <pc:grpChg chg="add mod">
          <ac:chgData name="佐藤　寛也" userId="27837c8b-abaf-4096-b544-58e4cbe7054e" providerId="ADAL" clId="{C7C12043-FD78-43BE-97E8-FD8D2C902C71}" dt="2024-09-10T07:10:18.567" v="1060" actId="1076"/>
          <ac:grpSpMkLst>
            <pc:docMk/>
            <pc:sldMk cId="3318773711" sldId="1432"/>
            <ac:grpSpMk id="21" creationId="{7CF1F290-F827-D680-64FF-507AC1824850}"/>
          </ac:grpSpMkLst>
        </pc:grpChg>
        <pc:picChg chg="add del mod">
          <ac:chgData name="佐藤　寛也" userId="27837c8b-abaf-4096-b544-58e4cbe7054e" providerId="ADAL" clId="{C7C12043-FD78-43BE-97E8-FD8D2C902C71}" dt="2024-09-10T06:59:04.200" v="849" actId="478"/>
          <ac:picMkLst>
            <pc:docMk/>
            <pc:sldMk cId="3318773711" sldId="1432"/>
            <ac:picMk id="11" creationId="{E995FA59-63F9-A989-135D-1D7D1AA7C95A}"/>
          </ac:picMkLst>
        </pc:picChg>
        <pc:picChg chg="add mod">
          <ac:chgData name="佐藤　寛也" userId="27837c8b-abaf-4096-b544-58e4cbe7054e" providerId="ADAL" clId="{C7C12043-FD78-43BE-97E8-FD8D2C902C71}" dt="2024-09-10T06:59:16.475" v="858" actId="1076"/>
          <ac:picMkLst>
            <pc:docMk/>
            <pc:sldMk cId="3318773711" sldId="1432"/>
            <ac:picMk id="12" creationId="{E930D082-CEDA-27A7-55E9-32BF76D8A63F}"/>
          </ac:picMkLst>
        </pc:picChg>
        <pc:picChg chg="add mod">
          <ac:chgData name="佐藤　寛也" userId="27837c8b-abaf-4096-b544-58e4cbe7054e" providerId="ADAL" clId="{C7C12043-FD78-43BE-97E8-FD8D2C902C71}" dt="2024-09-10T06:59:21.940" v="859" actId="1076"/>
          <ac:picMkLst>
            <pc:docMk/>
            <pc:sldMk cId="3318773711" sldId="1432"/>
            <ac:picMk id="14" creationId="{4CB94B32-2F2D-4D47-E581-B1C7810B5C3E}"/>
          </ac:picMkLst>
        </pc:picChg>
        <pc:picChg chg="add mod">
          <ac:chgData name="佐藤　寛也" userId="27837c8b-abaf-4096-b544-58e4cbe7054e" providerId="ADAL" clId="{C7C12043-FD78-43BE-97E8-FD8D2C902C71}" dt="2024-09-10T07:05:51.702" v="894" actId="164"/>
          <ac:picMkLst>
            <pc:docMk/>
            <pc:sldMk cId="3318773711" sldId="1432"/>
            <ac:picMk id="19" creationId="{0F6B9CC1-5FBF-9A92-9D43-2E6CA390D177}"/>
          </ac:picMkLst>
        </pc:picChg>
      </pc:sldChg>
      <pc:sldChg chg="modSp mod">
        <pc:chgData name="佐藤　寛也" userId="27837c8b-abaf-4096-b544-58e4cbe7054e" providerId="ADAL" clId="{C7C12043-FD78-43BE-97E8-FD8D2C902C71}" dt="2024-09-09T03:03:49.127" v="415" actId="20577"/>
        <pc:sldMkLst>
          <pc:docMk/>
          <pc:sldMk cId="2222693303" sldId="1435"/>
        </pc:sldMkLst>
        <pc:spChg chg="mod">
          <ac:chgData name="佐藤　寛也" userId="27837c8b-abaf-4096-b544-58e4cbe7054e" providerId="ADAL" clId="{C7C12043-FD78-43BE-97E8-FD8D2C902C71}" dt="2024-09-09T03:03:49.127" v="415" actId="20577"/>
          <ac:spMkLst>
            <pc:docMk/>
            <pc:sldMk cId="2222693303" sldId="1435"/>
            <ac:spMk id="3" creationId="{63DED2FE-27ED-B2CD-221D-502684EA1D1C}"/>
          </ac:spMkLst>
        </pc:spChg>
      </pc:sldChg>
      <pc:sldChg chg="addSp delSp modSp mod">
        <pc:chgData name="佐藤　寛也" userId="27837c8b-abaf-4096-b544-58e4cbe7054e" providerId="ADAL" clId="{C7C12043-FD78-43BE-97E8-FD8D2C902C71}" dt="2024-09-10T06:31:33.417" v="631" actId="208"/>
        <pc:sldMkLst>
          <pc:docMk/>
          <pc:sldMk cId="3122848571" sldId="1439"/>
        </pc:sldMkLst>
        <pc:spChg chg="mod">
          <ac:chgData name="佐藤　寛也" userId="27837c8b-abaf-4096-b544-58e4cbe7054e" providerId="ADAL" clId="{C7C12043-FD78-43BE-97E8-FD8D2C902C71}" dt="2024-09-10T06:28:09.678" v="609" actId="20577"/>
          <ac:spMkLst>
            <pc:docMk/>
            <pc:sldMk cId="3122848571" sldId="1439"/>
            <ac:spMk id="6" creationId="{A5327EB9-27A3-3579-C4D9-9CF4F4D91362}"/>
          </ac:spMkLst>
        </pc:spChg>
        <pc:spChg chg="add del mod ord">
          <ac:chgData name="佐藤　寛也" userId="27837c8b-abaf-4096-b544-58e4cbe7054e" providerId="ADAL" clId="{C7C12043-FD78-43BE-97E8-FD8D2C902C71}" dt="2024-09-10T06:31:33.417" v="631" actId="208"/>
          <ac:spMkLst>
            <pc:docMk/>
            <pc:sldMk cId="3122848571" sldId="1439"/>
            <ac:spMk id="7" creationId="{043BD7E2-207A-E50F-4D04-D98F8DC98DD2}"/>
          </ac:spMkLst>
        </pc:spChg>
        <pc:spChg chg="add del mod ord">
          <ac:chgData name="佐藤　寛也" userId="27837c8b-abaf-4096-b544-58e4cbe7054e" providerId="ADAL" clId="{C7C12043-FD78-43BE-97E8-FD8D2C902C71}" dt="2024-09-10T06:31:33.417" v="631" actId="208"/>
          <ac:spMkLst>
            <pc:docMk/>
            <pc:sldMk cId="3122848571" sldId="1439"/>
            <ac:spMk id="8" creationId="{4657D5B3-CFFF-ABBD-DE91-8BDFF8409744}"/>
          </ac:spMkLst>
        </pc:spChg>
        <pc:spChg chg="add del mod">
          <ac:chgData name="佐藤　寛也" userId="27837c8b-abaf-4096-b544-58e4cbe7054e" providerId="ADAL" clId="{C7C12043-FD78-43BE-97E8-FD8D2C902C71}" dt="2024-09-10T06:31:25.024" v="630" actId="478"/>
          <ac:spMkLst>
            <pc:docMk/>
            <pc:sldMk cId="3122848571" sldId="1439"/>
            <ac:spMk id="9" creationId="{718DE795-984D-4A60-993E-FAC262C0814A}"/>
          </ac:spMkLst>
        </pc:spChg>
        <pc:spChg chg="add del mod">
          <ac:chgData name="佐藤　寛也" userId="27837c8b-abaf-4096-b544-58e4cbe7054e" providerId="ADAL" clId="{C7C12043-FD78-43BE-97E8-FD8D2C902C71}" dt="2024-09-10T06:31:33.417" v="631" actId="208"/>
          <ac:spMkLst>
            <pc:docMk/>
            <pc:sldMk cId="3122848571" sldId="1439"/>
            <ac:spMk id="10" creationId="{A2C812C5-B815-6097-E5F3-E4433F5E7DF4}"/>
          </ac:spMkLst>
        </pc:spChg>
        <pc:spChg chg="mod ord">
          <ac:chgData name="佐藤　寛也" userId="27837c8b-abaf-4096-b544-58e4cbe7054e" providerId="ADAL" clId="{C7C12043-FD78-43BE-97E8-FD8D2C902C71}" dt="2024-09-10T06:31:22.924" v="629"/>
          <ac:spMkLst>
            <pc:docMk/>
            <pc:sldMk cId="3122848571" sldId="1439"/>
            <ac:spMk id="12" creationId="{70D0886B-76AC-8481-3811-6F4F7052C8BA}"/>
          </ac:spMkLst>
        </pc:spChg>
      </pc:sldChg>
      <pc:sldChg chg="addSp modSp mod">
        <pc:chgData name="佐藤　寛也" userId="27837c8b-abaf-4096-b544-58e4cbe7054e" providerId="ADAL" clId="{C7C12043-FD78-43BE-97E8-FD8D2C902C71}" dt="2024-09-10T06:38:13.991" v="646" actId="408"/>
        <pc:sldMkLst>
          <pc:docMk/>
          <pc:sldMk cId="964286622" sldId="1445"/>
        </pc:sldMkLst>
        <pc:picChg chg="add mod">
          <ac:chgData name="佐藤　寛也" userId="27837c8b-abaf-4096-b544-58e4cbe7054e" providerId="ADAL" clId="{C7C12043-FD78-43BE-97E8-FD8D2C902C71}" dt="2024-09-10T06:37:51.643" v="644" actId="14100"/>
          <ac:picMkLst>
            <pc:docMk/>
            <pc:sldMk cId="964286622" sldId="1445"/>
            <ac:picMk id="8" creationId="{60F7281F-C451-A0C0-19F9-606437B8E11D}"/>
          </ac:picMkLst>
        </pc:picChg>
        <pc:picChg chg="add mod">
          <ac:chgData name="佐藤　寛也" userId="27837c8b-abaf-4096-b544-58e4cbe7054e" providerId="ADAL" clId="{C7C12043-FD78-43BE-97E8-FD8D2C902C71}" dt="2024-09-10T06:38:13.991" v="646" actId="408"/>
          <ac:picMkLst>
            <pc:docMk/>
            <pc:sldMk cId="964286622" sldId="1445"/>
            <ac:picMk id="10" creationId="{AF1C4267-DC81-9222-BFB5-4BF9B40268CF}"/>
          </ac:picMkLst>
        </pc:picChg>
        <pc:picChg chg="add mod">
          <ac:chgData name="佐藤　寛也" userId="27837c8b-abaf-4096-b544-58e4cbe7054e" providerId="ADAL" clId="{C7C12043-FD78-43BE-97E8-FD8D2C902C71}" dt="2024-09-10T06:37:51.643" v="644" actId="14100"/>
          <ac:picMkLst>
            <pc:docMk/>
            <pc:sldMk cId="964286622" sldId="1445"/>
            <ac:picMk id="12" creationId="{6F2A1D7A-3302-7FEE-DE0E-69FA32182730}"/>
          </ac:picMkLst>
        </pc:picChg>
      </pc:sldChg>
      <pc:sldChg chg="modSp mod">
        <pc:chgData name="佐藤　寛也" userId="27837c8b-abaf-4096-b544-58e4cbe7054e" providerId="ADAL" clId="{C7C12043-FD78-43BE-97E8-FD8D2C902C71}" dt="2024-09-09T03:08:17.724" v="524" actId="20577"/>
        <pc:sldMkLst>
          <pc:docMk/>
          <pc:sldMk cId="2026755400" sldId="1448"/>
        </pc:sldMkLst>
        <pc:spChg chg="mod">
          <ac:chgData name="佐藤　寛也" userId="27837c8b-abaf-4096-b544-58e4cbe7054e" providerId="ADAL" clId="{C7C12043-FD78-43BE-97E8-FD8D2C902C71}" dt="2024-09-09T03:07:43" v="488" actId="20577"/>
          <ac:spMkLst>
            <pc:docMk/>
            <pc:sldMk cId="2026755400" sldId="1448"/>
            <ac:spMk id="20" creationId="{268FFA81-69B8-1426-E9EE-16E6B4CA264A}"/>
          </ac:spMkLst>
        </pc:spChg>
        <pc:spChg chg="mod">
          <ac:chgData name="佐藤　寛也" userId="27837c8b-abaf-4096-b544-58e4cbe7054e" providerId="ADAL" clId="{C7C12043-FD78-43BE-97E8-FD8D2C902C71}" dt="2024-09-09T03:08:17.724" v="524" actId="20577"/>
          <ac:spMkLst>
            <pc:docMk/>
            <pc:sldMk cId="2026755400" sldId="1448"/>
            <ac:spMk id="27" creationId="{1F55EF15-6F4F-B672-D63C-6DDDF9B3A3C5}"/>
          </ac:spMkLst>
        </pc:spChg>
      </pc:sldChg>
      <pc:sldChg chg="addSp modSp mod modCm">
        <pc:chgData name="佐藤　寛也" userId="27837c8b-abaf-4096-b544-58e4cbe7054e" providerId="ADAL" clId="{C7C12043-FD78-43BE-97E8-FD8D2C902C71}" dt="2024-09-10T07:26:56.713" v="1252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C7C12043-FD78-43BE-97E8-FD8D2C902C71}" dt="2024-09-10T07:26:56.713" v="1252" actId="20577"/>
          <ac:spMkLst>
            <pc:docMk/>
            <pc:sldMk cId="3798811939" sldId="1449"/>
            <ac:spMk id="3" creationId="{6DADBC2A-FEEB-81DE-A30D-65CD998DFA4A}"/>
          </ac:spMkLst>
        </pc:spChg>
        <pc:picChg chg="add mod">
          <ac:chgData name="佐藤　寛也" userId="27837c8b-abaf-4096-b544-58e4cbe7054e" providerId="ADAL" clId="{C7C12043-FD78-43BE-97E8-FD8D2C902C71}" dt="2024-09-10T07:22:14.916" v="1212" actId="14100"/>
          <ac:picMkLst>
            <pc:docMk/>
            <pc:sldMk cId="3798811939" sldId="1449"/>
            <ac:picMk id="8" creationId="{78F177B2-42D2-BCB6-A293-F6E27A92C7CD}"/>
          </ac:picMkLst>
        </pc:picChg>
        <pc:picChg chg="add mod">
          <ac:chgData name="佐藤　寛也" userId="27837c8b-abaf-4096-b544-58e4cbe7054e" providerId="ADAL" clId="{C7C12043-FD78-43BE-97E8-FD8D2C902C71}" dt="2024-09-10T07:23:40.588" v="1228" actId="1076"/>
          <ac:picMkLst>
            <pc:docMk/>
            <pc:sldMk cId="3798811939" sldId="1449"/>
            <ac:picMk id="10" creationId="{AD0A3FE1-B555-2B7C-A760-12550F31ABC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佐藤　寛也" userId="27837c8b-abaf-4096-b544-58e4cbe7054e" providerId="ADAL" clId="{C7C12043-FD78-43BE-97E8-FD8D2C902C71}" dt="2024-09-09T03:04:14.694" v="416" actId="20577"/>
              <pc2:cmMkLst xmlns:pc2="http://schemas.microsoft.com/office/powerpoint/2019/9/main/command">
                <pc:docMk/>
                <pc:sldMk cId="3798811939" sldId="1449"/>
                <pc2:cmMk id="{344821E3-6C4E-0149-857D-50122573208A}"/>
              </pc2:cmMkLst>
            </pc226:cmChg>
          </p:ext>
        </pc:extLst>
      </pc:sldChg>
      <pc:sldChg chg="addSp modSp mod">
        <pc:chgData name="佐藤　寛也" userId="27837c8b-abaf-4096-b544-58e4cbe7054e" providerId="ADAL" clId="{C7C12043-FD78-43BE-97E8-FD8D2C902C71}" dt="2024-09-09T03:07:30.534" v="487" actId="1037"/>
        <pc:sldMkLst>
          <pc:docMk/>
          <pc:sldMk cId="46787773" sldId="1452"/>
        </pc:sldMkLst>
        <pc:spChg chg="add mod">
          <ac:chgData name="佐藤　寛也" userId="27837c8b-abaf-4096-b544-58e4cbe7054e" providerId="ADAL" clId="{C7C12043-FD78-43BE-97E8-FD8D2C902C71}" dt="2024-09-09T03:07:30.534" v="487" actId="1037"/>
          <ac:spMkLst>
            <pc:docMk/>
            <pc:sldMk cId="46787773" sldId="1452"/>
            <ac:spMk id="6" creationId="{1C9027F6-E5F9-D805-9E98-9A0029B2764F}"/>
          </ac:spMkLst>
        </pc:spChg>
        <pc:spChg chg="mod">
          <ac:chgData name="佐藤　寛也" userId="27837c8b-abaf-4096-b544-58e4cbe7054e" providerId="ADAL" clId="{C7C12043-FD78-43BE-97E8-FD8D2C902C71}" dt="2024-09-09T03:07:17.542" v="483" actId="21"/>
          <ac:spMkLst>
            <pc:docMk/>
            <pc:sldMk cId="46787773" sldId="1452"/>
            <ac:spMk id="7" creationId="{2363B5BA-F7DF-1B53-78D9-460733872EEA}"/>
          </ac:spMkLst>
        </pc:spChg>
      </pc:sldChg>
      <pc:sldChg chg="addSp delSp modSp mod">
        <pc:chgData name="佐藤　寛也" userId="27837c8b-abaf-4096-b544-58e4cbe7054e" providerId="ADAL" clId="{C7C12043-FD78-43BE-97E8-FD8D2C902C71}" dt="2024-09-10T06:49:15.360" v="735" actId="1076"/>
        <pc:sldMkLst>
          <pc:docMk/>
          <pc:sldMk cId="163749297" sldId="1453"/>
        </pc:sldMkLst>
        <pc:spChg chg="mod">
          <ac:chgData name="佐藤　寛也" userId="27837c8b-abaf-4096-b544-58e4cbe7054e" providerId="ADAL" clId="{C7C12043-FD78-43BE-97E8-FD8D2C902C71}" dt="2024-09-10T06:45:22.596" v="718" actId="14100"/>
          <ac:spMkLst>
            <pc:docMk/>
            <pc:sldMk cId="163749297" sldId="1453"/>
            <ac:spMk id="7" creationId="{2363B5BA-F7DF-1B53-78D9-460733872EEA}"/>
          </ac:spMkLst>
        </pc:spChg>
        <pc:picChg chg="add del mod">
          <ac:chgData name="佐藤　寛也" userId="27837c8b-abaf-4096-b544-58e4cbe7054e" providerId="ADAL" clId="{C7C12043-FD78-43BE-97E8-FD8D2C902C71}" dt="2024-09-10T06:47:23.218" v="722" actId="478"/>
          <ac:picMkLst>
            <pc:docMk/>
            <pc:sldMk cId="163749297" sldId="1453"/>
            <ac:picMk id="8" creationId="{EFED2573-56C3-3E41-8F88-B8F7ACC2CF82}"/>
          </ac:picMkLst>
        </pc:picChg>
        <pc:picChg chg="add mod">
          <ac:chgData name="佐藤　寛也" userId="27837c8b-abaf-4096-b544-58e4cbe7054e" providerId="ADAL" clId="{C7C12043-FD78-43BE-97E8-FD8D2C902C71}" dt="2024-09-10T06:49:15.360" v="735" actId="1076"/>
          <ac:picMkLst>
            <pc:docMk/>
            <pc:sldMk cId="163749297" sldId="1453"/>
            <ac:picMk id="10" creationId="{EBE42DD9-76B7-737E-6FD9-3CC669057439}"/>
          </ac:picMkLst>
        </pc:picChg>
      </pc:sldChg>
      <pc:sldChg chg="addSp modSp mod">
        <pc:chgData name="佐藤　寛也" userId="27837c8b-abaf-4096-b544-58e4cbe7054e" providerId="ADAL" clId="{C7C12043-FD78-43BE-97E8-FD8D2C902C71}" dt="2024-09-10T06:51:09.579" v="748" actId="1076"/>
        <pc:sldMkLst>
          <pc:docMk/>
          <pc:sldMk cId="1634019410" sldId="1454"/>
        </pc:sldMkLst>
        <pc:spChg chg="mod">
          <ac:chgData name="佐藤　寛也" userId="27837c8b-abaf-4096-b544-58e4cbe7054e" providerId="ADAL" clId="{C7C12043-FD78-43BE-97E8-FD8D2C902C71}" dt="2024-09-10T06:51:01.404" v="740" actId="1076"/>
          <ac:spMkLst>
            <pc:docMk/>
            <pc:sldMk cId="1634019410" sldId="1454"/>
            <ac:spMk id="9" creationId="{77A3B459-39A7-DEC4-1ADD-F31B87BDD857}"/>
          </ac:spMkLst>
        </pc:spChg>
        <pc:picChg chg="add mod">
          <ac:chgData name="佐藤　寛也" userId="27837c8b-abaf-4096-b544-58e4cbe7054e" providerId="ADAL" clId="{C7C12043-FD78-43BE-97E8-FD8D2C902C71}" dt="2024-09-10T06:51:09.579" v="748" actId="1076"/>
          <ac:picMkLst>
            <pc:docMk/>
            <pc:sldMk cId="1634019410" sldId="1454"/>
            <ac:picMk id="12" creationId="{D77B3541-6B6D-1663-4251-AB159B2B1A3D}"/>
          </ac:picMkLst>
        </pc:picChg>
      </pc:sldChg>
      <pc:sldChg chg="addSp modSp mod">
        <pc:chgData name="佐藤　寛也" userId="27837c8b-abaf-4096-b544-58e4cbe7054e" providerId="ADAL" clId="{C7C12043-FD78-43BE-97E8-FD8D2C902C71}" dt="2024-09-10T06:53:25.678" v="755"/>
        <pc:sldMkLst>
          <pc:docMk/>
          <pc:sldMk cId="1820929972" sldId="1455"/>
        </pc:sldMkLst>
        <pc:spChg chg="mod">
          <ac:chgData name="佐藤　寛也" userId="27837c8b-abaf-4096-b544-58e4cbe7054e" providerId="ADAL" clId="{C7C12043-FD78-43BE-97E8-FD8D2C902C71}" dt="2024-09-10T06:52:02.468" v="754" actId="207"/>
          <ac:spMkLst>
            <pc:docMk/>
            <pc:sldMk cId="1820929972" sldId="1455"/>
            <ac:spMk id="7" creationId="{2363B5BA-F7DF-1B53-78D9-460733872EEA}"/>
          </ac:spMkLst>
        </pc:spChg>
        <pc:picChg chg="add mod">
          <ac:chgData name="佐藤　寛也" userId="27837c8b-abaf-4096-b544-58e4cbe7054e" providerId="ADAL" clId="{C7C12043-FD78-43BE-97E8-FD8D2C902C71}" dt="2024-09-10T06:53:25.678" v="755"/>
          <ac:picMkLst>
            <pc:docMk/>
            <pc:sldMk cId="1820929972" sldId="1455"/>
            <ac:picMk id="6" creationId="{C56D178A-DFE8-2F43-805C-AA68B5759519}"/>
          </ac:picMkLst>
        </pc:pic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144066659" sldId="1456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144066659" sldId="1456"/>
            <ac:spMk id="14" creationId="{6BC4E16A-1993-7D6E-4201-B580AA128BBB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088806320" sldId="1457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088806320" sldId="1457"/>
            <ac:spMk id="16" creationId="{8D8B42C5-1FBB-4707-114A-48FA7052895C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189246403" sldId="1458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189246403" sldId="1458"/>
            <ac:spMk id="14" creationId="{5249647B-FB2B-2298-5F14-33EB328F63C6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3886561397" sldId="1459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886561397" sldId="1459"/>
            <ac:spMk id="7" creationId="{3D75C40B-D94A-D607-DFE7-6A0B271BC4F1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896974896" sldId="1460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896974896" sldId="1460"/>
            <ac:spMk id="15" creationId="{7BE4FC68-4E04-85B4-A5E8-0304CDBFAC25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836030477" sldId="1461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836030477" sldId="1461"/>
            <ac:spMk id="14" creationId="{5175B678-9324-E92B-0550-F00ACEC8E425}"/>
          </ac:spMkLst>
        </pc:spChg>
      </pc:sldChg>
      <pc:sldChg chg="addSp modSp mod">
        <pc:chgData name="佐藤　寛也" userId="27837c8b-abaf-4096-b544-58e4cbe7054e" providerId="ADAL" clId="{C7C12043-FD78-43BE-97E8-FD8D2C902C71}" dt="2024-09-10T06:24:26.285" v="591" actId="255"/>
        <pc:sldMkLst>
          <pc:docMk/>
          <pc:sldMk cId="3401205443" sldId="1462"/>
        </pc:sldMkLst>
        <pc:spChg chg="mod">
          <ac:chgData name="佐藤　寛也" userId="27837c8b-abaf-4096-b544-58e4cbe7054e" providerId="ADAL" clId="{C7C12043-FD78-43BE-97E8-FD8D2C902C71}" dt="2024-09-10T06:24:26.285" v="591" actId="255"/>
          <ac:spMkLst>
            <pc:docMk/>
            <pc:sldMk cId="3401205443" sldId="1462"/>
            <ac:spMk id="5" creationId="{0A445440-0C02-257B-97A8-069293D2E291}"/>
          </ac:spMkLst>
        </pc:spChg>
        <pc:picChg chg="add mod">
          <ac:chgData name="佐藤　寛也" userId="27837c8b-abaf-4096-b544-58e4cbe7054e" providerId="ADAL" clId="{C7C12043-FD78-43BE-97E8-FD8D2C902C71}" dt="2024-09-10T06:23:46.847" v="581" actId="14100"/>
          <ac:picMkLst>
            <pc:docMk/>
            <pc:sldMk cId="3401205443" sldId="1462"/>
            <ac:picMk id="3" creationId="{352AADFD-94D5-B93B-203F-3B533E9BADFE}"/>
          </ac:picMkLst>
        </pc:pic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204216678" sldId="1463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204216678" sldId="1463"/>
            <ac:spMk id="10" creationId="{177AC5F5-8EBE-85EB-CC15-AA02BB2BA764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576359882" sldId="1464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576359882" sldId="1464"/>
            <ac:spMk id="9" creationId="{A0EDE483-A517-3C72-359D-F7CA2F32B2CB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3239012017" sldId="1465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239012017" sldId="1465"/>
            <ac:spMk id="11" creationId="{6C2983C2-06CE-7BC1-CB0E-887A46CF0A0A}"/>
          </ac:spMkLst>
        </pc:spChg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239012017" sldId="1465"/>
            <ac:spMk id="12" creationId="{A89560BB-6804-265F-F91B-D2A0DFE9FB57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506788081" sldId="1466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506788081" sldId="1466"/>
            <ac:spMk id="14" creationId="{1C6FCD5A-2216-FCF0-A1AD-BDB4C2ABF097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597487651" sldId="1467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597487651" sldId="1467"/>
            <ac:spMk id="8" creationId="{28F4055F-A15B-22A6-ED8C-9B539130CE7A}"/>
          </ac:spMkLst>
        </pc:spChg>
      </pc:sldChg>
      <pc:sldChg chg="addSp delSp modSp mod">
        <pc:chgData name="佐藤　寛也" userId="27837c8b-abaf-4096-b544-58e4cbe7054e" providerId="ADAL" clId="{C7C12043-FD78-43BE-97E8-FD8D2C902C71}" dt="2024-09-10T06:44:21.482" v="717" actId="255"/>
        <pc:sldMkLst>
          <pc:docMk/>
          <pc:sldMk cId="2779625050" sldId="1468"/>
        </pc:sldMkLst>
        <pc:spChg chg="mod">
          <ac:chgData name="佐藤　寛也" userId="27837c8b-abaf-4096-b544-58e4cbe7054e" providerId="ADAL" clId="{C7C12043-FD78-43BE-97E8-FD8D2C902C71}" dt="2024-09-10T06:44:21.482" v="717" actId="255"/>
          <ac:spMkLst>
            <pc:docMk/>
            <pc:sldMk cId="2779625050" sldId="1468"/>
            <ac:spMk id="6" creationId="{7620F5B6-629F-4B4B-827A-0654CDC6087D}"/>
          </ac:spMkLst>
        </pc:spChg>
        <pc:spChg chg="del mod">
          <ac:chgData name="佐藤　寛也" userId="27837c8b-abaf-4096-b544-58e4cbe7054e" providerId="ADAL" clId="{C7C12043-FD78-43BE-97E8-FD8D2C902C71}" dt="2024-09-10T06:42:35.784" v="711" actId="478"/>
          <ac:spMkLst>
            <pc:docMk/>
            <pc:sldMk cId="2779625050" sldId="1468"/>
            <ac:spMk id="8" creationId="{2E9E42D0-46AC-BEC9-0113-B4FC7F3AF6B0}"/>
          </ac:spMkLst>
        </pc:spChg>
        <pc:spChg chg="mod">
          <ac:chgData name="佐藤　寛也" userId="27837c8b-abaf-4096-b544-58e4cbe7054e" providerId="ADAL" clId="{C7C12043-FD78-43BE-97E8-FD8D2C902C71}" dt="2024-09-10T06:43:26.552" v="715" actId="14100"/>
          <ac:spMkLst>
            <pc:docMk/>
            <pc:sldMk cId="2779625050" sldId="1468"/>
            <ac:spMk id="9" creationId="{6B9FEF3B-41EE-0B4C-E8B0-A9257A71C9B6}"/>
          </ac:spMkLst>
        </pc:spChg>
        <pc:spChg chg="add del mod">
          <ac:chgData name="佐藤　寛也" userId="27837c8b-abaf-4096-b544-58e4cbe7054e" providerId="ADAL" clId="{C7C12043-FD78-43BE-97E8-FD8D2C902C71}" dt="2024-09-10T06:41:19.972" v="674" actId="22"/>
          <ac:spMkLst>
            <pc:docMk/>
            <pc:sldMk cId="2779625050" sldId="1468"/>
            <ac:spMk id="10" creationId="{B846FD24-EDAA-2A43-30C5-AC99B7DAEC0C}"/>
          </ac:spMkLst>
        </pc:spChg>
        <pc:spChg chg="add mod">
          <ac:chgData name="佐藤　寛也" userId="27837c8b-abaf-4096-b544-58e4cbe7054e" providerId="ADAL" clId="{C7C12043-FD78-43BE-97E8-FD8D2C902C71}" dt="2024-09-10T06:41:19.149" v="672" actId="1076"/>
          <ac:spMkLst>
            <pc:docMk/>
            <pc:sldMk cId="2779625050" sldId="1468"/>
            <ac:spMk id="11" creationId="{1A583068-120A-0A8A-3BA1-87D044F3E58C}"/>
          </ac:spMkLst>
        </pc:spChg>
      </pc:sldChg>
      <pc:sldChg chg="addSp delSp modSp mod">
        <pc:chgData name="佐藤　寛也" userId="27837c8b-abaf-4096-b544-58e4cbe7054e" providerId="ADAL" clId="{C7C12043-FD78-43BE-97E8-FD8D2C902C71}" dt="2024-09-10T07:14:40.307" v="1207" actId="20577"/>
        <pc:sldMkLst>
          <pc:docMk/>
          <pc:sldMk cId="103453440" sldId="1469"/>
        </pc:sldMkLst>
        <pc:spChg chg="add del mod">
          <ac:chgData name="佐藤　寛也" userId="27837c8b-abaf-4096-b544-58e4cbe7054e" providerId="ADAL" clId="{C7C12043-FD78-43BE-97E8-FD8D2C902C71}" dt="2024-09-10T07:12:02.377" v="1121" actId="478"/>
          <ac:spMkLst>
            <pc:docMk/>
            <pc:sldMk cId="103453440" sldId="1469"/>
            <ac:spMk id="5" creationId="{5D3E3220-8F8A-C057-7F1E-2292BB6833A0}"/>
          </ac:spMkLst>
        </pc:spChg>
        <pc:spChg chg="add del mod">
          <ac:chgData name="佐藤　寛也" userId="27837c8b-abaf-4096-b544-58e4cbe7054e" providerId="ADAL" clId="{C7C12043-FD78-43BE-97E8-FD8D2C902C71}" dt="2024-09-10T07:11:58.589" v="1119" actId="478"/>
          <ac:spMkLst>
            <pc:docMk/>
            <pc:sldMk cId="103453440" sldId="1469"/>
            <ac:spMk id="6" creationId="{FA59BAD3-4A28-8F6F-F984-79F23856CFFF}"/>
          </ac:spMkLst>
        </pc:spChg>
        <pc:spChg chg="mod">
          <ac:chgData name="佐藤　寛也" userId="27837c8b-abaf-4096-b544-58e4cbe7054e" providerId="ADAL" clId="{C7C12043-FD78-43BE-97E8-FD8D2C902C71}" dt="2024-09-10T07:12:37.633" v="1130" actId="2710"/>
          <ac:spMkLst>
            <pc:docMk/>
            <pc:sldMk cId="103453440" sldId="1469"/>
            <ac:spMk id="8" creationId="{8BDB3433-8BA7-9F31-F873-9CB9F0287BB8}"/>
          </ac:spMkLst>
        </pc:spChg>
        <pc:spChg chg="mod">
          <ac:chgData name="佐藤　寛也" userId="27837c8b-abaf-4096-b544-58e4cbe7054e" providerId="ADAL" clId="{C7C12043-FD78-43BE-97E8-FD8D2C902C71}" dt="2024-09-10T07:10:39.152" v="1067"/>
          <ac:spMkLst>
            <pc:docMk/>
            <pc:sldMk cId="103453440" sldId="1469"/>
            <ac:spMk id="11" creationId="{64AB1F00-DA26-BBE9-A338-1F14C497E9AB}"/>
          </ac:spMkLst>
        </pc:spChg>
        <pc:spChg chg="add mod">
          <ac:chgData name="佐藤　寛也" userId="27837c8b-abaf-4096-b544-58e4cbe7054e" providerId="ADAL" clId="{C7C12043-FD78-43BE-97E8-FD8D2C902C71}" dt="2024-09-10T07:10:43.242" v="1068" actId="1076"/>
          <ac:spMkLst>
            <pc:docMk/>
            <pc:sldMk cId="103453440" sldId="1469"/>
            <ac:spMk id="13" creationId="{DBD077E7-2AC7-AC13-D69E-6A77B2792AF2}"/>
          </ac:spMkLst>
        </pc:spChg>
        <pc:spChg chg="add mod">
          <ac:chgData name="佐藤　寛也" userId="27837c8b-abaf-4096-b544-58e4cbe7054e" providerId="ADAL" clId="{C7C12043-FD78-43BE-97E8-FD8D2C902C71}" dt="2024-09-10T07:14:03.863" v="1169" actId="20577"/>
          <ac:spMkLst>
            <pc:docMk/>
            <pc:sldMk cId="103453440" sldId="1469"/>
            <ac:spMk id="14" creationId="{1458C8E6-FB38-2C4D-967E-188CDE4F2CB7}"/>
          </ac:spMkLst>
        </pc:spChg>
        <pc:spChg chg="mod">
          <ac:chgData name="佐藤　寛也" userId="27837c8b-abaf-4096-b544-58e4cbe7054e" providerId="ADAL" clId="{C7C12043-FD78-43BE-97E8-FD8D2C902C71}" dt="2024-09-10T07:10:48.427" v="1069" actId="571"/>
          <ac:spMkLst>
            <pc:docMk/>
            <pc:sldMk cId="103453440" sldId="1469"/>
            <ac:spMk id="16" creationId="{E50C3A66-0807-E7C1-D0EC-C4B7BCDD628B}"/>
          </ac:spMkLst>
        </pc:spChg>
        <pc:spChg chg="add mod">
          <ac:chgData name="佐藤　寛也" userId="27837c8b-abaf-4096-b544-58e4cbe7054e" providerId="ADAL" clId="{C7C12043-FD78-43BE-97E8-FD8D2C902C71}" dt="2024-09-10T07:14:40.307" v="1207" actId="20577"/>
          <ac:spMkLst>
            <pc:docMk/>
            <pc:sldMk cId="103453440" sldId="1469"/>
            <ac:spMk id="18" creationId="{F777F8C6-FD76-CF75-A5BD-9BD61E5797B7}"/>
          </ac:spMkLst>
        </pc:spChg>
        <pc:spChg chg="add del mod">
          <ac:chgData name="佐藤　寛也" userId="27837c8b-abaf-4096-b544-58e4cbe7054e" providerId="ADAL" clId="{C7C12043-FD78-43BE-97E8-FD8D2C902C71}" dt="2024-09-10T07:11:55.393" v="1118" actId="478"/>
          <ac:spMkLst>
            <pc:docMk/>
            <pc:sldMk cId="103453440" sldId="1469"/>
            <ac:spMk id="19" creationId="{C8DCA1BE-478B-4C5B-49B1-D7FB81F1CC36}"/>
          </ac:spMkLst>
        </pc:spChg>
        <pc:spChg chg="add mod">
          <ac:chgData name="佐藤　寛也" userId="27837c8b-abaf-4096-b544-58e4cbe7054e" providerId="ADAL" clId="{C7C12043-FD78-43BE-97E8-FD8D2C902C71}" dt="2024-09-10T07:13:01.396" v="1134" actId="14100"/>
          <ac:spMkLst>
            <pc:docMk/>
            <pc:sldMk cId="103453440" sldId="1469"/>
            <ac:spMk id="21" creationId="{1EF323CD-B6FC-E39C-3D97-166726B24AAE}"/>
          </ac:spMkLst>
        </pc:spChg>
        <pc:spChg chg="add mod">
          <ac:chgData name="佐藤　寛也" userId="27837c8b-abaf-4096-b544-58e4cbe7054e" providerId="ADAL" clId="{C7C12043-FD78-43BE-97E8-FD8D2C902C71}" dt="2024-09-10T07:13:38.406" v="1159" actId="688"/>
          <ac:spMkLst>
            <pc:docMk/>
            <pc:sldMk cId="103453440" sldId="1469"/>
            <ac:spMk id="22" creationId="{89794C06-08F1-0EFB-0296-BC55500442D4}"/>
          </ac:spMkLst>
        </pc:spChg>
        <pc:spChg chg="add mod">
          <ac:chgData name="佐藤　寛也" userId="27837c8b-abaf-4096-b544-58e4cbe7054e" providerId="ADAL" clId="{C7C12043-FD78-43BE-97E8-FD8D2C902C71}" dt="2024-09-10T07:14:37.656" v="1206" actId="1076"/>
          <ac:spMkLst>
            <pc:docMk/>
            <pc:sldMk cId="103453440" sldId="1469"/>
            <ac:spMk id="24" creationId="{40E7F421-A31A-A7E6-0E7E-3815B16A49BA}"/>
          </ac:spMkLst>
        </pc:spChg>
        <pc:grpChg chg="add mod">
          <ac:chgData name="佐藤　寛也" userId="27837c8b-abaf-4096-b544-58e4cbe7054e" providerId="ADAL" clId="{C7C12043-FD78-43BE-97E8-FD8D2C902C71}" dt="2024-09-10T07:10:43.242" v="1068" actId="1076"/>
          <ac:grpSpMkLst>
            <pc:docMk/>
            <pc:sldMk cId="103453440" sldId="1469"/>
            <ac:grpSpMk id="10" creationId="{8B66E99A-E983-512E-35F6-374149957849}"/>
          </ac:grpSpMkLst>
        </pc:grpChg>
        <pc:grpChg chg="add mod">
          <ac:chgData name="佐藤　寛也" userId="27837c8b-abaf-4096-b544-58e4cbe7054e" providerId="ADAL" clId="{C7C12043-FD78-43BE-97E8-FD8D2C902C71}" dt="2024-09-10T07:12:57.271" v="1133" actId="1076"/>
          <ac:grpSpMkLst>
            <pc:docMk/>
            <pc:sldMk cId="103453440" sldId="1469"/>
            <ac:grpSpMk id="15" creationId="{AC9370A9-125C-3C84-3967-4E8E5D770500}"/>
          </ac:grpSpMkLst>
        </pc:grpChg>
        <pc:picChg chg="add del mod">
          <ac:chgData name="佐藤　寛也" userId="27837c8b-abaf-4096-b544-58e4cbe7054e" providerId="ADAL" clId="{C7C12043-FD78-43BE-97E8-FD8D2C902C71}" dt="2024-09-10T07:13:46.645" v="1163" actId="478"/>
          <ac:picMkLst>
            <pc:docMk/>
            <pc:sldMk cId="103453440" sldId="1469"/>
            <ac:picMk id="9" creationId="{F54D841F-F765-E7B5-8280-30BAE3293040}"/>
          </ac:picMkLst>
        </pc:picChg>
        <pc:picChg chg="mod">
          <ac:chgData name="佐藤　寛也" userId="27837c8b-abaf-4096-b544-58e4cbe7054e" providerId="ADAL" clId="{C7C12043-FD78-43BE-97E8-FD8D2C902C71}" dt="2024-09-10T07:10:39.152" v="1067"/>
          <ac:picMkLst>
            <pc:docMk/>
            <pc:sldMk cId="103453440" sldId="1469"/>
            <ac:picMk id="12" creationId="{F53DFFDD-CEC5-A68B-744C-52B8F53D86A0}"/>
          </ac:picMkLst>
        </pc:picChg>
        <pc:picChg chg="mod">
          <ac:chgData name="佐藤　寛也" userId="27837c8b-abaf-4096-b544-58e4cbe7054e" providerId="ADAL" clId="{C7C12043-FD78-43BE-97E8-FD8D2C902C71}" dt="2024-09-10T07:10:48.427" v="1069" actId="571"/>
          <ac:picMkLst>
            <pc:docMk/>
            <pc:sldMk cId="103453440" sldId="1469"/>
            <ac:picMk id="17" creationId="{E0005180-5A68-903B-892D-DB44BAC09C65}"/>
          </ac:picMkLst>
        </pc:picChg>
        <pc:picChg chg="add mod ord">
          <ac:chgData name="佐藤　寛也" userId="27837c8b-abaf-4096-b544-58e4cbe7054e" providerId="ADAL" clId="{C7C12043-FD78-43BE-97E8-FD8D2C902C71}" dt="2024-09-10T07:13:09.511" v="1136" actId="1076"/>
          <ac:picMkLst>
            <pc:docMk/>
            <pc:sldMk cId="103453440" sldId="1469"/>
            <ac:picMk id="20" creationId="{586EA7AE-402E-A33C-28BC-3477497B80C9}"/>
          </ac:picMkLst>
        </pc:picChg>
        <pc:picChg chg="add mod">
          <ac:chgData name="佐藤　寛也" userId="27837c8b-abaf-4096-b544-58e4cbe7054e" providerId="ADAL" clId="{C7C12043-FD78-43BE-97E8-FD8D2C902C71}" dt="2024-09-10T07:13:55.882" v="1165" actId="1076"/>
          <ac:picMkLst>
            <pc:docMk/>
            <pc:sldMk cId="103453440" sldId="1469"/>
            <ac:picMk id="23" creationId="{71253D06-C688-78E3-25CA-708FF9A4567E}"/>
          </ac:picMkLst>
        </pc:picChg>
      </pc:sldChg>
      <pc:sldChg chg="addSp delSp modSp">
        <pc:chgData name="佐藤　寛也" userId="27837c8b-abaf-4096-b544-58e4cbe7054e" providerId="ADAL" clId="{C7C12043-FD78-43BE-97E8-FD8D2C902C71}" dt="2024-09-10T06:39:45.211" v="648"/>
        <pc:sldMkLst>
          <pc:docMk/>
          <pc:sldMk cId="1934132752" sldId="1470"/>
        </pc:sldMkLst>
        <pc:spChg chg="del">
          <ac:chgData name="佐藤　寛也" userId="27837c8b-abaf-4096-b544-58e4cbe7054e" providerId="ADAL" clId="{C7C12043-FD78-43BE-97E8-FD8D2C902C71}" dt="2024-09-10T06:39:44.501" v="647" actId="478"/>
          <ac:spMkLst>
            <pc:docMk/>
            <pc:sldMk cId="1934132752" sldId="1470"/>
            <ac:spMk id="34" creationId="{A73A0C8C-0953-176A-098C-D1D548F74672}"/>
          </ac:spMkLst>
        </pc:spChg>
        <pc:spChg chg="add mod">
          <ac:chgData name="佐藤　寛也" userId="27837c8b-abaf-4096-b544-58e4cbe7054e" providerId="ADAL" clId="{C7C12043-FD78-43BE-97E8-FD8D2C902C71}" dt="2024-09-10T06:39:45.211" v="648"/>
          <ac:spMkLst>
            <pc:docMk/>
            <pc:sldMk cId="1934132752" sldId="1470"/>
            <ac:spMk id="57" creationId="{C33EBA00-9AE4-1A41-BA10-E50C65B99617}"/>
          </ac:spMkLst>
        </pc:spChg>
        <pc:spChg chg="add mod">
          <ac:chgData name="佐藤　寛也" userId="27837c8b-abaf-4096-b544-58e4cbe7054e" providerId="ADAL" clId="{C7C12043-FD78-43BE-97E8-FD8D2C902C71}" dt="2024-09-10T06:39:45.211" v="648"/>
          <ac:spMkLst>
            <pc:docMk/>
            <pc:sldMk cId="1934132752" sldId="1470"/>
            <ac:spMk id="60" creationId="{7DBC0976-9937-254A-26B8-9D177DAE655A}"/>
          </ac:spMkLst>
        </pc:spChg>
        <pc:grpChg chg="del">
          <ac:chgData name="佐藤　寛也" userId="27837c8b-abaf-4096-b544-58e4cbe7054e" providerId="ADAL" clId="{C7C12043-FD78-43BE-97E8-FD8D2C902C71}" dt="2024-09-10T06:39:44.501" v="647" actId="478"/>
          <ac:grpSpMkLst>
            <pc:docMk/>
            <pc:sldMk cId="1934132752" sldId="1470"/>
            <ac:grpSpMk id="7" creationId="{D99136AF-C937-A64C-B2FD-0C4C19CBCF83}"/>
          </ac:grpSpMkLst>
        </pc:grpChg>
        <pc:grpChg chg="del">
          <ac:chgData name="佐藤　寛也" userId="27837c8b-abaf-4096-b544-58e4cbe7054e" providerId="ADAL" clId="{C7C12043-FD78-43BE-97E8-FD8D2C902C71}" dt="2024-09-10T06:39:44.501" v="647" actId="478"/>
          <ac:grpSpMkLst>
            <pc:docMk/>
            <pc:sldMk cId="1934132752" sldId="1470"/>
            <ac:grpSpMk id="24" creationId="{54325063-EAB4-B5B0-310F-604E69DC3443}"/>
          </ac:grpSpMkLst>
        </pc:grp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35" creationId="{8E2DFB10-4D45-9F65-46C1-5C959813464E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37" creationId="{AF45CCC0-5FDA-7307-D909-577DEB86411C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39" creationId="{AC624255-F3FA-A551-52A7-341B7F6114F5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0" creationId="{737592EB-3F21-F687-E1DE-34111867B6FE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5" creationId="{5F9ECC68-34C7-DE03-CB6A-A7362CEC6BD6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6" creationId="{8B40F164-CEFB-F636-39CB-00D83A5F1EB7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7" creationId="{9BE8BCAB-9B56-38B8-D5EE-91F4C459F60E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8" creationId="{C617AE88-FA4F-509B-2916-3A1F54DEC3D3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9" creationId="{5208A680-5F27-7D15-3A44-73C750F9FBF7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0" creationId="{3FF5CD1F-EBBE-FD67-525C-58FFB92EDE98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1" creationId="{958719B3-2D53-D175-7268-99512FFAFD98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2" creationId="{A969E3D3-0891-4A3F-58F3-2627985B0B91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3" creationId="{5DABF07C-0F2B-552E-D425-84E3BB8249A4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4" creationId="{AA6011E8-2485-A708-A1EE-3EE65E25B02F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5" creationId="{133FEDE2-EF88-4D73-5054-7094DB455B89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6" creationId="{23E1BE5C-4483-0F93-B9DE-9A7C10766203}"/>
          </ac:picMkLst>
        </pc:pic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36" creationId="{5B10A4EE-5C58-3938-9DF5-41727C5C5967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38" creationId="{A5319A71-D482-D290-720D-FE85E384225F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41" creationId="{3B261BA6-C55A-3556-A06A-BA064B3E29CE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42" creationId="{F0CB6B09-0DD7-E07D-1848-3CEA6A917ECB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43" creationId="{60B31A17-C300-9C62-333C-E6ED502C4755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44" creationId="{04432ABA-6789-34E7-9991-9D165EF74192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58" creationId="{22B54B3B-E28A-230A-5CFF-B513AA549F2D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59" creationId="{67708B4E-A35F-5090-ED33-FD848B350E0E}"/>
          </ac:cxnSpMkLst>
        </pc:cxnChg>
      </pc:sldChg>
      <pc:sldChg chg="modSp mod">
        <pc:chgData name="佐藤　寛也" userId="27837c8b-abaf-4096-b544-58e4cbe7054e" providerId="ADAL" clId="{C7C12043-FD78-43BE-97E8-FD8D2C902C71}" dt="2024-09-09T02:55:13.132" v="132" actId="20577"/>
        <pc:sldMkLst>
          <pc:docMk/>
          <pc:sldMk cId="1745640232" sldId="1471"/>
        </pc:sldMkLst>
        <pc:spChg chg="mod">
          <ac:chgData name="佐藤　寛也" userId="27837c8b-abaf-4096-b544-58e4cbe7054e" providerId="ADAL" clId="{C7C12043-FD78-43BE-97E8-FD8D2C902C71}" dt="2024-09-09T02:55:13.132" v="132" actId="20577"/>
          <ac:spMkLst>
            <pc:docMk/>
            <pc:sldMk cId="1745640232" sldId="1471"/>
            <ac:spMk id="14" creationId="{1474CA71-3914-A165-A851-76E2D22244D0}"/>
          </ac:spMkLst>
        </pc:spChg>
      </pc:sldChg>
    </pc:docChg>
  </pc:docChgLst>
  <pc:docChgLst>
    <pc:chgData name="佐藤　寛也" userId="27837c8b-abaf-4096-b544-58e4cbe7054e" providerId="ADAL" clId="{0BFFD4A2-F77F-4EFE-BF7B-4B0915344D63}"/>
    <pc:docChg chg="undo redo custSel addSld delSld modSld sldOrd modMainMaster">
      <pc:chgData name="佐藤　寛也" userId="27837c8b-abaf-4096-b544-58e4cbe7054e" providerId="ADAL" clId="{0BFFD4A2-F77F-4EFE-BF7B-4B0915344D63}" dt="2024-09-02T00:16:20.080" v="13163" actId="20577"/>
      <pc:docMkLst>
        <pc:docMk/>
      </pc:docMkLst>
      <pc:sldChg chg="modSp mod">
        <pc:chgData name="佐藤　寛也" userId="27837c8b-abaf-4096-b544-58e4cbe7054e" providerId="ADAL" clId="{0BFFD4A2-F77F-4EFE-BF7B-4B0915344D63}" dt="2024-09-02T00:10:30.135" v="13057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0BFFD4A2-F77F-4EFE-BF7B-4B0915344D63}" dt="2024-09-02T00:10:30.135" v="13057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4138699866" sldId="260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138699866" sldId="260"/>
            <ac:spMk id="5" creationId="{2862EFD8-A85B-1021-95B4-194B751655D4}"/>
          </ac:spMkLst>
        </pc:spChg>
      </pc:sldChg>
      <pc:sldChg chg="modSp add del mod chgLayout">
        <pc:chgData name="佐藤　寛也" userId="27837c8b-abaf-4096-b544-58e4cbe7054e" providerId="ADAL" clId="{0BFFD4A2-F77F-4EFE-BF7B-4B0915344D63}" dt="2024-09-01T16:30:58.623" v="11853" actId="47"/>
        <pc:sldMkLst>
          <pc:docMk/>
          <pc:sldMk cId="2773059782" sldId="262"/>
        </pc:sldMkLst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3" creationId="{16FF0A75-AD20-769F-6C62-614A33EDE4D0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4" creationId="{42AB085C-FCEC-9D27-44C3-893BBE901F6C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5" creationId="{A7201A02-03B9-8403-FCB4-AABFF0B4C827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6" creationId="{F908A8F1-BA52-28F8-C27E-66DD823BAFD5}"/>
          </ac:spMkLst>
        </pc:spChg>
      </pc:sldChg>
      <pc:sldChg chg="del">
        <pc:chgData name="佐藤　寛也" userId="27837c8b-abaf-4096-b544-58e4cbe7054e" providerId="ADAL" clId="{0BFFD4A2-F77F-4EFE-BF7B-4B0915344D63}" dt="2024-08-26T02:55:31.765" v="1629" actId="47"/>
        <pc:sldMkLst>
          <pc:docMk/>
          <pc:sldMk cId="3549867426" sldId="263"/>
        </pc:sldMkLst>
      </pc:sldChg>
      <pc:sldChg chg="addSp delSp modSp mod">
        <pc:chgData name="佐藤　寛也" userId="27837c8b-abaf-4096-b544-58e4cbe7054e" providerId="ADAL" clId="{0BFFD4A2-F77F-4EFE-BF7B-4B0915344D63}" dt="2024-09-02T00:11:35.348" v="13064"/>
        <pc:sldMkLst>
          <pc:docMk/>
          <pc:sldMk cId="3038664764" sldId="1366"/>
        </pc:sldMkLst>
        <pc:spChg chg="mod">
          <ac:chgData name="佐藤　寛也" userId="27837c8b-abaf-4096-b544-58e4cbe7054e" providerId="ADAL" clId="{0BFFD4A2-F77F-4EFE-BF7B-4B0915344D63}" dt="2024-09-01T16:09:10.231" v="11358" actId="20577"/>
          <ac:spMkLst>
            <pc:docMk/>
            <pc:sldMk cId="3038664764" sldId="1366"/>
            <ac:spMk id="3" creationId="{16FF0A75-AD20-769F-6C62-614A33EDE4D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038664764" sldId="1366"/>
            <ac:spMk id="5" creationId="{2862EFD8-A85B-1021-95B4-194B751655D4}"/>
          </ac:spMkLst>
        </pc:spChg>
        <pc:spChg chg="mod">
          <ac:chgData name="佐藤　寛也" userId="27837c8b-abaf-4096-b544-58e4cbe7054e" providerId="ADAL" clId="{0BFFD4A2-F77F-4EFE-BF7B-4B0915344D63}" dt="2024-09-01T14:31:38.064" v="8745" actId="255"/>
          <ac:spMkLst>
            <pc:docMk/>
            <pc:sldMk cId="3038664764" sldId="1366"/>
            <ac:spMk id="7" creationId="{A52115E1-DC72-B467-67A2-3ED4F9E8FF30}"/>
          </ac:spMkLst>
        </pc:spChg>
        <pc:graphicFrameChg chg="add del mod">
          <ac:chgData name="佐藤　寛也" userId="27837c8b-abaf-4096-b544-58e4cbe7054e" providerId="ADAL" clId="{0BFFD4A2-F77F-4EFE-BF7B-4B0915344D63}" dt="2024-09-01T14:40:29.231" v="8958" actId="478"/>
          <ac:graphicFrameMkLst>
            <pc:docMk/>
            <pc:sldMk cId="3038664764" sldId="1366"/>
            <ac:graphicFrameMk id="8" creationId="{BACF4D51-AE33-1DA4-0BC1-CEAF61876261}"/>
          </ac:graphicFrameMkLst>
        </pc:graphicFrameChg>
        <pc:graphicFrameChg chg="add del modGraphic">
          <ac:chgData name="佐藤　寛也" userId="27837c8b-abaf-4096-b544-58e4cbe7054e" providerId="ADAL" clId="{0BFFD4A2-F77F-4EFE-BF7B-4B0915344D63}" dt="2024-09-01T16:51:01.029" v="12595" actId="478"/>
          <ac:graphicFrameMkLst>
            <pc:docMk/>
            <pc:sldMk cId="3038664764" sldId="1366"/>
            <ac:graphicFrameMk id="10" creationId="{EB93B339-AF37-3BA1-8450-A4BF65BEBEC4}"/>
          </ac:graphicFrameMkLst>
        </pc:graphicFrame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2253119155" sldId="1402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253119155" sldId="1402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2931039672" sldId="1403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931039672" sldId="1403"/>
            <ac:spMk id="5" creationId="{2862EFD8-A85B-1021-95B4-194B751655D4}"/>
          </ac:spMkLst>
        </pc:spChg>
      </pc:sldChg>
      <pc:sldChg chg="modSp add del">
        <pc:chgData name="佐藤　寛也" userId="27837c8b-abaf-4096-b544-58e4cbe7054e" providerId="ADAL" clId="{0BFFD4A2-F77F-4EFE-BF7B-4B0915344D63}" dt="2024-09-02T00:11:35.348" v="13064"/>
        <pc:sldMkLst>
          <pc:docMk/>
          <pc:sldMk cId="3386640469" sldId="140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386640469" sldId="140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1921624661" sldId="1405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921624661" sldId="1405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0BFFD4A2-F77F-4EFE-BF7B-4B0915344D63}" dt="2024-09-02T00:11:35.348" v="13064"/>
        <pc:sldMkLst>
          <pc:docMk/>
          <pc:sldMk cId="541236077" sldId="1406"/>
        </pc:sldMkLst>
        <pc:spChg chg="mod">
          <ac:chgData name="佐藤　寛也" userId="27837c8b-abaf-4096-b544-58e4cbe7054e" providerId="ADAL" clId="{0BFFD4A2-F77F-4EFE-BF7B-4B0915344D63}" dt="2024-08-26T03:03:21.946" v="1863" actId="20577"/>
          <ac:spMkLst>
            <pc:docMk/>
            <pc:sldMk cId="541236077" sldId="1406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541236077" sldId="140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3252923203" sldId="1407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252923203" sldId="1407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3474476123" sldId="1408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474476123" sldId="1408"/>
            <ac:spMk id="5" creationId="{2862EFD8-A85B-1021-95B4-194B751655D4}"/>
          </ac:spMkLst>
        </pc:sp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675577340" sldId="1409"/>
        </pc:sldMkLst>
        <pc:spChg chg="add mod">
          <ac:chgData name="佐藤　寛也" userId="27837c8b-abaf-4096-b544-58e4cbe7054e" providerId="ADAL" clId="{0BFFD4A2-F77F-4EFE-BF7B-4B0915344D63}" dt="2024-08-26T02:58:53.521" v="1764" actId="1076"/>
          <ac:spMkLst>
            <pc:docMk/>
            <pc:sldMk cId="1675577340" sldId="1409"/>
            <ac:spMk id="3" creationId="{45A5F1E7-9A51-4282-42B2-B14FF3B38D0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675577340" sldId="1409"/>
            <ac:spMk id="5" creationId="{2862EFD8-A85B-1021-95B4-194B751655D4}"/>
          </ac:spMkLst>
        </pc:spChg>
        <pc:spChg chg="add mod ord">
          <ac:chgData name="佐藤　寛也" userId="27837c8b-abaf-4096-b544-58e4cbe7054e" providerId="ADAL" clId="{0BFFD4A2-F77F-4EFE-BF7B-4B0915344D63}" dt="2024-08-26T02:59:21.150" v="1773" actId="1035"/>
          <ac:spMkLst>
            <pc:docMk/>
            <pc:sldMk cId="1675577340" sldId="1409"/>
            <ac:spMk id="7" creationId="{63BE062C-D8C1-49BB-EAFD-132773550BC9}"/>
          </ac:spMkLst>
        </pc:spChg>
        <pc:spChg chg="mod">
          <ac:chgData name="佐藤　寛也" userId="27837c8b-abaf-4096-b544-58e4cbe7054e" providerId="ADAL" clId="{0BFFD4A2-F77F-4EFE-BF7B-4B0915344D63}" dt="2024-08-26T01:52:05.142" v="32" actId="20577"/>
          <ac:spMkLst>
            <pc:docMk/>
            <pc:sldMk cId="1675577340" sldId="1409"/>
            <ac:spMk id="14" creationId="{1474CA71-3914-A165-A851-76E2D22244D0}"/>
          </ac:spMkLst>
        </pc:spChg>
        <pc:grpChg chg="del">
          <ac:chgData name="佐藤　寛也" userId="27837c8b-abaf-4096-b544-58e4cbe7054e" providerId="ADAL" clId="{0BFFD4A2-F77F-4EFE-BF7B-4B0915344D63}" dt="2024-08-26T05:58:39.148" v="2764" actId="478"/>
          <ac:grpSpMkLst>
            <pc:docMk/>
            <pc:sldMk cId="1675577340" sldId="1409"/>
            <ac:grpSpMk id="10" creationId="{A3A3DABF-048C-E27B-A9DA-1FA36F59876D}"/>
          </ac:grpSpMkLst>
        </pc:grpChg>
      </pc:sldChg>
      <pc:sldChg chg="new del">
        <pc:chgData name="佐藤　寛也" userId="27837c8b-abaf-4096-b544-58e4cbe7054e" providerId="ADAL" clId="{0BFFD4A2-F77F-4EFE-BF7B-4B0915344D63}" dt="2024-08-17T12:23:24.510" v="1" actId="680"/>
        <pc:sldMkLst>
          <pc:docMk/>
          <pc:sldMk cId="3830707553" sldId="1409"/>
        </pc:sldMkLst>
      </pc:sldChg>
      <pc:sldChg chg="modSp add del mod">
        <pc:chgData name="佐藤　寛也" userId="27837c8b-abaf-4096-b544-58e4cbe7054e" providerId="ADAL" clId="{0BFFD4A2-F77F-4EFE-BF7B-4B0915344D63}" dt="2024-08-26T02:59:32.075" v="1774" actId="47"/>
        <pc:sldMkLst>
          <pc:docMk/>
          <pc:sldMk cId="2212421640" sldId="1410"/>
        </pc:sldMkLst>
        <pc:spChg chg="mod">
          <ac:chgData name="佐藤　寛也" userId="27837c8b-abaf-4096-b544-58e4cbe7054e" providerId="ADAL" clId="{0BFFD4A2-F77F-4EFE-BF7B-4B0915344D63}" dt="2024-08-26T01:56:49.527" v="301" actId="20577"/>
          <ac:spMkLst>
            <pc:docMk/>
            <pc:sldMk cId="2212421640" sldId="1410"/>
            <ac:spMk id="14" creationId="{1474CA71-3914-A165-A851-76E2D22244D0}"/>
          </ac:spMkLst>
        </pc:sp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703476495" sldId="1411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703476495" sldId="1411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6" creationId="{A19C493D-1E19-E920-C3AA-6DDC468F354F}"/>
          </ac:spMkLst>
        </pc:spChg>
        <pc:spChg chg="add mod">
          <ac:chgData name="佐藤　寛也" userId="27837c8b-abaf-4096-b544-58e4cbe7054e" providerId="ADAL" clId="{0BFFD4A2-F77F-4EFE-BF7B-4B0915344D63}" dt="2024-08-26T02:04:36.901" v="477" actId="14100"/>
          <ac:spMkLst>
            <pc:docMk/>
            <pc:sldMk cId="2703476495" sldId="1411"/>
            <ac:spMk id="8" creationId="{2FD36142-3439-F7CD-AEF0-F614DF5C7250}"/>
          </ac:spMkLst>
        </pc:spChg>
        <pc:spChg chg="add del mod">
          <ac:chgData name="佐藤　寛也" userId="27837c8b-abaf-4096-b544-58e4cbe7054e" providerId="ADAL" clId="{0BFFD4A2-F77F-4EFE-BF7B-4B0915344D63}" dt="2024-08-26T05:57:22.970" v="2746" actId="478"/>
          <ac:spMkLst>
            <pc:docMk/>
            <pc:sldMk cId="2703476495" sldId="1411"/>
            <ac:spMk id="9" creationId="{D78B6E84-6AEB-B0FF-650C-2D86B97DFD9D}"/>
          </ac:spMkLst>
        </pc:spChg>
        <pc:spChg chg="add del">
          <ac:chgData name="佐藤　寛也" userId="27837c8b-abaf-4096-b544-58e4cbe7054e" providerId="ADAL" clId="{0BFFD4A2-F77F-4EFE-BF7B-4B0915344D63}" dt="2024-08-26T02:05:03.279" v="480" actId="478"/>
          <ac:spMkLst>
            <pc:docMk/>
            <pc:sldMk cId="2703476495" sldId="1411"/>
            <ac:spMk id="13" creationId="{2AF7AEBB-9273-74DD-F5E6-1ECED7E7F5C3}"/>
          </ac:spMkLst>
        </pc:spChg>
        <pc:spChg chg="add del 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14" creationId="{1474CA71-3914-A165-A851-76E2D22244D0}"/>
          </ac:spMkLst>
        </pc:spChg>
        <pc:spChg chg="add del mod">
          <ac:chgData name="佐藤　寛也" userId="27837c8b-abaf-4096-b544-58e4cbe7054e" providerId="ADAL" clId="{0BFFD4A2-F77F-4EFE-BF7B-4B0915344D63}" dt="2024-08-26T05:57:22.970" v="2746" actId="478"/>
          <ac:spMkLst>
            <pc:docMk/>
            <pc:sldMk cId="2703476495" sldId="1411"/>
            <ac:spMk id="18" creationId="{639B83CF-6C94-42EA-755A-DE962B27A794}"/>
          </ac:spMkLst>
        </pc:spChg>
        <pc:spChg chg="add mod ord">
          <ac:chgData name="佐藤　寛也" userId="27837c8b-abaf-4096-b544-58e4cbe7054e" providerId="ADAL" clId="{0BFFD4A2-F77F-4EFE-BF7B-4B0915344D63}" dt="2024-08-26T02:13:00.902" v="635" actId="14100"/>
          <ac:spMkLst>
            <pc:docMk/>
            <pc:sldMk cId="2703476495" sldId="1411"/>
            <ac:spMk id="21" creationId="{B54A7F5D-B3B5-4D07-4C9D-B734E804AEF3}"/>
          </ac:spMkLst>
        </pc:spChg>
        <pc:spChg chg="add del mod">
          <ac:chgData name="佐藤　寛也" userId="27837c8b-abaf-4096-b544-58e4cbe7054e" providerId="ADAL" clId="{0BFFD4A2-F77F-4EFE-BF7B-4B0915344D63}" dt="2024-08-26T02:12:27.099" v="599" actId="478"/>
          <ac:spMkLst>
            <pc:docMk/>
            <pc:sldMk cId="2703476495" sldId="1411"/>
            <ac:spMk id="23" creationId="{D163735E-8AA5-F88D-1F5D-226594AA183C}"/>
          </ac:spMkLst>
        </pc:spChg>
        <pc:spChg chg="add mod">
          <ac:chgData name="佐藤　寛也" userId="27837c8b-abaf-4096-b544-58e4cbe7054e" providerId="ADAL" clId="{0BFFD4A2-F77F-4EFE-BF7B-4B0915344D63}" dt="2024-09-01T16:26:53.975" v="11749" actId="1038"/>
          <ac:spMkLst>
            <pc:docMk/>
            <pc:sldMk cId="2703476495" sldId="1411"/>
            <ac:spMk id="27" creationId="{CB9592B8-E4C8-81F5-7863-805C556821B5}"/>
          </ac:spMkLst>
        </pc:spChg>
        <pc:spChg chg="add mod">
          <ac:chgData name="佐藤　寛也" userId="27837c8b-abaf-4096-b544-58e4cbe7054e" providerId="ADAL" clId="{0BFFD4A2-F77F-4EFE-BF7B-4B0915344D63}" dt="2024-08-26T06:01:51.176" v="2866" actId="20577"/>
          <ac:spMkLst>
            <pc:docMk/>
            <pc:sldMk cId="2703476495" sldId="1411"/>
            <ac:spMk id="29" creationId="{D0049597-B2A8-1409-7F03-E8C2A62950D0}"/>
          </ac:spMkLst>
        </pc:spChg>
        <pc:grpChg chg="del mod">
          <ac:chgData name="佐藤　寛也" userId="27837c8b-abaf-4096-b544-58e4cbe7054e" providerId="ADAL" clId="{0BFFD4A2-F77F-4EFE-BF7B-4B0915344D63}" dt="2024-08-26T05:58:36.544" v="2763" actId="478"/>
          <ac:grpSpMkLst>
            <pc:docMk/>
            <pc:sldMk cId="2703476495" sldId="1411"/>
            <ac:grpSpMk id="10" creationId="{A3A3DABF-048C-E27B-A9DA-1FA36F59876D}"/>
          </ac:grpSpMkLst>
        </pc:grpChg>
        <pc:picChg chg="add mod">
          <ac:chgData name="佐藤　寛也" userId="27837c8b-abaf-4096-b544-58e4cbe7054e" providerId="ADAL" clId="{0BFFD4A2-F77F-4EFE-BF7B-4B0915344D63}" dt="2024-08-26T01:58:55.412" v="360" actId="14100"/>
          <ac:picMkLst>
            <pc:docMk/>
            <pc:sldMk cId="2703476495" sldId="1411"/>
            <ac:picMk id="7" creationId="{C4B9837A-D7D6-E620-F6B6-46620F5C3CF0}"/>
          </ac:picMkLst>
        </pc:picChg>
        <pc:cxnChg chg="add del mod">
          <ac:chgData name="佐藤　寛也" userId="27837c8b-abaf-4096-b544-58e4cbe7054e" providerId="ADAL" clId="{0BFFD4A2-F77F-4EFE-BF7B-4B0915344D63}" dt="2024-08-26T02:13:13.332" v="638" actId="478"/>
          <ac:cxnSpMkLst>
            <pc:docMk/>
            <pc:sldMk cId="2703476495" sldId="1411"/>
            <ac:cxnSpMk id="16" creationId="{A759C1E8-74D2-E4F4-B956-364DBEDA6250}"/>
          </ac:cxnSpMkLst>
        </pc:cxnChg>
        <pc:cxnChg chg="add del mod">
          <ac:chgData name="佐藤　寛也" userId="27837c8b-abaf-4096-b544-58e4cbe7054e" providerId="ADAL" clId="{0BFFD4A2-F77F-4EFE-BF7B-4B0915344D63}" dt="2024-08-26T02:07:03.626" v="523" actId="478"/>
          <ac:cxnSpMkLst>
            <pc:docMk/>
            <pc:sldMk cId="2703476495" sldId="1411"/>
            <ac:cxnSpMk id="17" creationId="{5330C0B5-B9BD-C5CE-8AAA-4642FCCE9700}"/>
          </ac:cxnSpMkLst>
        </pc:cxnChg>
        <pc:cxnChg chg="add del mod">
          <ac:chgData name="佐藤　寛也" userId="27837c8b-abaf-4096-b544-58e4cbe7054e" providerId="ADAL" clId="{0BFFD4A2-F77F-4EFE-BF7B-4B0915344D63}" dt="2024-08-26T05:57:22.970" v="2746" actId="478"/>
          <ac:cxnSpMkLst>
            <pc:docMk/>
            <pc:sldMk cId="2703476495" sldId="1411"/>
            <ac:cxnSpMk id="20" creationId="{B72E035C-3897-C7E0-7A1B-0106A13FBDB9}"/>
          </ac:cxnSpMkLst>
        </pc:cxnChg>
        <pc:cxnChg chg="add mod">
          <ac:chgData name="佐藤　寛也" userId="27837c8b-abaf-4096-b544-58e4cbe7054e" providerId="ADAL" clId="{0BFFD4A2-F77F-4EFE-BF7B-4B0915344D63}" dt="2024-08-26T02:14:10.710" v="661" actId="14100"/>
          <ac:cxnSpMkLst>
            <pc:docMk/>
            <pc:sldMk cId="2703476495" sldId="1411"/>
            <ac:cxnSpMk id="24" creationId="{A0B3B5EE-D4A5-87FC-5DBC-139E6799F2A9}"/>
          </ac:cxnSpMkLst>
        </pc:cxnChg>
      </pc:sldChg>
      <pc:sldChg chg="addSp delSp modSp add del mod">
        <pc:chgData name="佐藤　寛也" userId="27837c8b-abaf-4096-b544-58e4cbe7054e" providerId="ADAL" clId="{0BFFD4A2-F77F-4EFE-BF7B-4B0915344D63}" dt="2024-08-26T02:53:42.953" v="1628" actId="47"/>
        <pc:sldMkLst>
          <pc:docMk/>
          <pc:sldMk cId="2243185473" sldId="1412"/>
        </pc:sldMkLst>
        <pc:picChg chg="del">
          <ac:chgData name="佐藤　寛也" userId="27837c8b-abaf-4096-b544-58e4cbe7054e" providerId="ADAL" clId="{0BFFD4A2-F77F-4EFE-BF7B-4B0915344D63}" dt="2024-08-26T02:11:11.291" v="543" actId="478"/>
          <ac:picMkLst>
            <pc:docMk/>
            <pc:sldMk cId="2243185473" sldId="1412"/>
            <ac:picMk id="7" creationId="{C4B9837A-D7D6-E620-F6B6-46620F5C3CF0}"/>
          </ac:picMkLst>
        </pc:picChg>
        <pc:picChg chg="add mod">
          <ac:chgData name="佐藤　寛也" userId="27837c8b-abaf-4096-b544-58e4cbe7054e" providerId="ADAL" clId="{0BFFD4A2-F77F-4EFE-BF7B-4B0915344D63}" dt="2024-08-26T02:11:57.431" v="550" actId="14100"/>
          <ac:picMkLst>
            <pc:docMk/>
            <pc:sldMk cId="2243185473" sldId="1412"/>
            <ac:picMk id="13" creationId="{8CA74A43-E633-BEC4-ACEC-A1C298680547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4121434991" sldId="1413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4121434991" sldId="141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8" creationId="{2FD36142-3439-F7CD-AEF0-F614DF5C7250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9" creationId="{D78B6E84-6AEB-B0FF-650C-2D86B97DFD9D}"/>
          </ac:spMkLst>
        </pc:spChg>
        <pc:spChg chg="add mod or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3" creationId="{E96B7B97-A066-64F2-E3C5-1B84E487DDE6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14" creationId="{1474CA71-3914-A165-A851-76E2D22244D0}"/>
          </ac:spMkLst>
        </pc:spChg>
        <pc:spChg chg="add 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5" creationId="{F3716612-82A5-69ED-9D83-C53B7F1CE1C1}"/>
          </ac:spMkLst>
        </pc:spChg>
        <pc:spChg chg="add 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6" creationId="{EED38DC5-08A5-854C-10E2-BAFDE0393BBE}"/>
          </ac:spMkLst>
        </pc:spChg>
        <pc:spChg chg="add mod">
          <ac:chgData name="佐藤　寛也" userId="27837c8b-abaf-4096-b544-58e4cbe7054e" providerId="ADAL" clId="{0BFFD4A2-F77F-4EFE-BF7B-4B0915344D63}" dt="2024-08-26T06:00:16.700" v="2840" actId="1038"/>
          <ac:spMkLst>
            <pc:docMk/>
            <pc:sldMk cId="4121434991" sldId="1413"/>
            <ac:spMk id="17" creationId="{9A8B8833-88C6-AD9C-D669-60284EEB8339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18" creationId="{639B83CF-6C94-42EA-755A-DE962B27A794}"/>
          </ac:spMkLst>
        </pc:spChg>
        <pc:spChg chg="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21" creationId="{B54A7F5D-B3B5-4D07-4C9D-B734E804AEF3}"/>
          </ac:spMkLst>
        </pc:spChg>
        <pc:spChg chg="add mod">
          <ac:chgData name="佐藤　寛也" userId="27837c8b-abaf-4096-b544-58e4cbe7054e" providerId="ADAL" clId="{0BFFD4A2-F77F-4EFE-BF7B-4B0915344D63}" dt="2024-08-26T05:58:03.752" v="2752" actId="207"/>
          <ac:spMkLst>
            <pc:docMk/>
            <pc:sldMk cId="4121434991" sldId="1413"/>
            <ac:spMk id="22" creationId="{E3CF88D8-5A7B-DE0B-DCB1-D4BA1FDB913B}"/>
          </ac:spMkLst>
        </pc:spChg>
        <pc:spChg chg="add mod">
          <ac:chgData name="佐藤　寛也" userId="27837c8b-abaf-4096-b544-58e4cbe7054e" providerId="ADAL" clId="{0BFFD4A2-F77F-4EFE-BF7B-4B0915344D63}" dt="2024-08-26T05:59:38.217" v="2811" actId="1076"/>
          <ac:spMkLst>
            <pc:docMk/>
            <pc:sldMk cId="4121434991" sldId="1413"/>
            <ac:spMk id="23" creationId="{36FC9EC9-5C16-0A43-4277-8D6CE01994B1}"/>
          </ac:spMkLst>
        </pc:spChg>
        <pc:spChg chg="add mod">
          <ac:chgData name="佐藤　寛也" userId="27837c8b-abaf-4096-b544-58e4cbe7054e" providerId="ADAL" clId="{0BFFD4A2-F77F-4EFE-BF7B-4B0915344D63}" dt="2024-08-26T05:59:56.298" v="2836" actId="1037"/>
          <ac:spMkLst>
            <pc:docMk/>
            <pc:sldMk cId="4121434991" sldId="1413"/>
            <ac:spMk id="25" creationId="{D8003D55-F0D9-0DEB-BF95-A71475219494}"/>
          </ac:spMkLst>
        </pc:spChg>
        <pc:spChg chg="add mod">
          <ac:chgData name="佐藤　寛也" userId="27837c8b-abaf-4096-b544-58e4cbe7054e" providerId="ADAL" clId="{0BFFD4A2-F77F-4EFE-BF7B-4B0915344D63}" dt="2024-08-26T06:00:02.553" v="2839" actId="1076"/>
          <ac:spMkLst>
            <pc:docMk/>
            <pc:sldMk cId="4121434991" sldId="1413"/>
            <ac:spMk id="26" creationId="{04577405-9DA0-0016-7A6D-B049ACD854BF}"/>
          </ac:spMkLst>
        </pc:spChg>
        <pc:grpChg chg="del">
          <ac:chgData name="佐藤　寛也" userId="27837c8b-abaf-4096-b544-58e4cbe7054e" providerId="ADAL" clId="{0BFFD4A2-F77F-4EFE-BF7B-4B0915344D63}" dt="2024-08-26T02:18:16.307" v="775" actId="478"/>
          <ac:grpSpMkLst>
            <pc:docMk/>
            <pc:sldMk cId="4121434991" sldId="1413"/>
            <ac:grpSpMk id="10" creationId="{A3A3DABF-048C-E27B-A9DA-1FA36F59876D}"/>
          </ac:grpSpMkLst>
        </pc:grpChg>
        <pc:picChg chg="add mod">
          <ac:chgData name="佐藤　寛也" userId="27837c8b-abaf-4096-b544-58e4cbe7054e" providerId="ADAL" clId="{0BFFD4A2-F77F-4EFE-BF7B-4B0915344D63}" dt="2024-08-26T05:58:22.157" v="2759" actId="1036"/>
          <ac:picMkLst>
            <pc:docMk/>
            <pc:sldMk cId="4121434991" sldId="1413"/>
            <ac:picMk id="3" creationId="{FA2E6722-2A34-84B2-3FE5-75FF1E5D143D}"/>
          </ac:picMkLst>
        </pc:picChg>
        <pc:picChg chg="del">
          <ac:chgData name="佐藤　寛也" userId="27837c8b-abaf-4096-b544-58e4cbe7054e" providerId="ADAL" clId="{0BFFD4A2-F77F-4EFE-BF7B-4B0915344D63}" dt="2024-08-26T02:14:37.214" v="666" actId="478"/>
          <ac:picMkLst>
            <pc:docMk/>
            <pc:sldMk cId="4121434991" sldId="1413"/>
            <ac:picMk id="7" creationId="{C4B9837A-D7D6-E620-F6B6-46620F5C3CF0}"/>
          </ac:picMkLst>
        </pc:picChg>
        <pc:cxnChg chg="del">
          <ac:chgData name="佐藤　寛也" userId="27837c8b-abaf-4096-b544-58e4cbe7054e" providerId="ADAL" clId="{0BFFD4A2-F77F-4EFE-BF7B-4B0915344D63}" dt="2024-08-26T02:14:37.214" v="666" actId="478"/>
          <ac:cxnSpMkLst>
            <pc:docMk/>
            <pc:sldMk cId="4121434991" sldId="1413"/>
            <ac:cxnSpMk id="20" creationId="{B72E035C-3897-C7E0-7A1B-0106A13FBDB9}"/>
          </ac:cxnSpMkLst>
        </pc:cxnChg>
        <pc:cxnChg chg="del">
          <ac:chgData name="佐藤　寛也" userId="27837c8b-abaf-4096-b544-58e4cbe7054e" providerId="ADAL" clId="{0BFFD4A2-F77F-4EFE-BF7B-4B0915344D63}" dt="2024-08-26T02:14:37.214" v="666" actId="478"/>
          <ac:cxnSpMkLst>
            <pc:docMk/>
            <pc:sldMk cId="4121434991" sldId="1413"/>
            <ac:cxnSpMk id="24" creationId="{A0B3B5EE-D4A5-87FC-5DBC-139E6799F2A9}"/>
          </ac:cxnSpMkLst>
        </pc:cxn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90618003" sldId="1414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90618003" sldId="1414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6" creationId="{A19C493D-1E19-E920-C3AA-6DDC468F354F}"/>
          </ac:spMkLst>
        </pc:spChg>
        <pc:spChg chg="add del mod">
          <ac:chgData name="佐藤　寛也" userId="27837c8b-abaf-4096-b544-58e4cbe7054e" providerId="ADAL" clId="{0BFFD4A2-F77F-4EFE-BF7B-4B0915344D63}" dt="2024-08-26T02:52:49.130" v="1621" actId="478"/>
          <ac:spMkLst>
            <pc:docMk/>
            <pc:sldMk cId="290618003" sldId="1414"/>
            <ac:spMk id="11" creationId="{0882720A-81B4-E6F2-46F6-55B3BA2B7026}"/>
          </ac:spMkLst>
        </pc:spChg>
        <pc:spChg chg="add del mod">
          <ac:chgData name="佐藤　寛也" userId="27837c8b-abaf-4096-b544-58e4cbe7054e" providerId="ADAL" clId="{0BFFD4A2-F77F-4EFE-BF7B-4B0915344D63}" dt="2024-08-26T02:52:53.358" v="1623" actId="478"/>
          <ac:spMkLst>
            <pc:docMk/>
            <pc:sldMk cId="290618003" sldId="1414"/>
            <ac:spMk id="12" creationId="{4533EACC-E05D-F28B-B4BE-1AC8A2F573F0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3" creationId="{E96B7B97-A066-64F2-E3C5-1B84E487DDE6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14" creationId="{1474CA71-3914-A165-A851-76E2D22244D0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5" creationId="{F3716612-82A5-69ED-9D83-C53B7F1CE1C1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6" creationId="{EED38DC5-08A5-854C-10E2-BAFDE0393BBE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7" creationId="{9A8B8833-88C6-AD9C-D669-60284EEB8339}"/>
          </ac:spMkLst>
        </pc:spChg>
        <pc:spChg chg="add mod">
          <ac:chgData name="佐藤　寛也" userId="27837c8b-abaf-4096-b544-58e4cbe7054e" providerId="ADAL" clId="{0BFFD4A2-F77F-4EFE-BF7B-4B0915344D63}" dt="2024-08-26T06:00:41.577" v="2842" actId="207"/>
          <ac:spMkLst>
            <pc:docMk/>
            <pc:sldMk cId="290618003" sldId="1414"/>
            <ac:spMk id="19" creationId="{73F203A9-CC2B-211D-D05C-E0473E1DCE63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21" creationId="{B54A7F5D-B3B5-4D07-4C9D-B734E804AEF3}"/>
          </ac:spMkLst>
        </pc:spChg>
        <pc:picChg chg="del">
          <ac:chgData name="佐藤　寛也" userId="27837c8b-abaf-4096-b544-58e4cbe7054e" providerId="ADAL" clId="{0BFFD4A2-F77F-4EFE-BF7B-4B0915344D63}" dt="2024-08-26T02:22:53.187" v="846" actId="478"/>
          <ac:picMkLst>
            <pc:docMk/>
            <pc:sldMk cId="290618003" sldId="1414"/>
            <ac:picMk id="3" creationId="{FA2E6722-2A34-84B2-3FE5-75FF1E5D143D}"/>
          </ac:picMkLst>
        </pc:picChg>
        <pc:picChg chg="add mod">
          <ac:chgData name="佐藤　寛也" userId="27837c8b-abaf-4096-b544-58e4cbe7054e" providerId="ADAL" clId="{0BFFD4A2-F77F-4EFE-BF7B-4B0915344D63}" dt="2024-08-26T02:53:07.501" v="1626" actId="1076"/>
          <ac:picMkLst>
            <pc:docMk/>
            <pc:sldMk cId="290618003" sldId="1414"/>
            <ac:picMk id="8" creationId="{67E610F6-092D-FC6E-0961-B01C5D22E8E7}"/>
          </ac:picMkLst>
        </pc:picChg>
        <pc:cxnChg chg="add mod">
          <ac:chgData name="佐藤　寛也" userId="27837c8b-abaf-4096-b544-58e4cbe7054e" providerId="ADAL" clId="{0BFFD4A2-F77F-4EFE-BF7B-4B0915344D63}" dt="2024-08-26T02:51:41.776" v="1578" actId="1037"/>
          <ac:cxnSpMkLst>
            <pc:docMk/>
            <pc:sldMk cId="290618003" sldId="1414"/>
            <ac:cxnSpMk id="10" creationId="{C80EDFD4-BD54-EFB0-8FFC-2732FD8A6EE4}"/>
          </ac:cxnSpMkLst>
        </pc:cxnChg>
        <pc:cxnChg chg="add del mod">
          <ac:chgData name="佐藤　寛也" userId="27837c8b-abaf-4096-b544-58e4cbe7054e" providerId="ADAL" clId="{0BFFD4A2-F77F-4EFE-BF7B-4B0915344D63}" dt="2024-08-26T02:52:51.222" v="1622" actId="478"/>
          <ac:cxnSpMkLst>
            <pc:docMk/>
            <pc:sldMk cId="290618003" sldId="1414"/>
            <ac:cxnSpMk id="18" creationId="{2750B403-971D-1AAA-2D9F-685699E51A7C}"/>
          </ac:cxnSpMkLst>
        </pc:cxnChg>
      </pc:sldChg>
      <pc:sldChg chg="add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522586009" sldId="1415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2" creationId="{0DD8CF49-64AC-1FCC-3F64-297A9BEC1995}"/>
          </ac:spMkLst>
        </pc:spChg>
        <pc:spChg chg="add mod">
          <ac:chgData name="佐藤　寛也" userId="27837c8b-abaf-4096-b544-58e4cbe7054e" providerId="ADAL" clId="{0BFFD4A2-F77F-4EFE-BF7B-4B0915344D63}" dt="2024-08-26T02:45:04.188" v="1460" actId="1036"/>
          <ac:spMkLst>
            <pc:docMk/>
            <pc:sldMk cId="1522586009" sldId="1415"/>
            <ac:spMk id="3" creationId="{748B351E-DA53-D57E-88E7-CB18A40CCDA0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522586009" sldId="1415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6" creationId="{A19C493D-1E19-E920-C3AA-6DDC468F354F}"/>
          </ac:spMkLst>
        </pc:spChg>
        <pc:spChg chg="add mod ord">
          <ac:chgData name="佐藤　寛也" userId="27837c8b-abaf-4096-b544-58e4cbe7054e" providerId="ADAL" clId="{0BFFD4A2-F77F-4EFE-BF7B-4B0915344D63}" dt="2024-08-26T02:45:17.349" v="1473" actId="1035"/>
          <ac:spMkLst>
            <pc:docMk/>
            <pc:sldMk cId="1522586009" sldId="1415"/>
            <ac:spMk id="7" creationId="{CAFC15E4-F072-1D6E-9AED-305A60D240AA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14" creationId="{1474CA71-3914-A165-A851-76E2D22244D0}"/>
          </ac:spMkLst>
        </pc:sp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863697881" sldId="1416"/>
        </pc:sldMkLst>
        <pc:spChg chg="mod">
          <ac:chgData name="佐藤　寛也" userId="27837c8b-abaf-4096-b544-58e4cbe7054e" providerId="ADAL" clId="{0BFFD4A2-F77F-4EFE-BF7B-4B0915344D63}" dt="2024-08-26T03:22:10.411" v="2127" actId="20577"/>
          <ac:spMkLst>
            <pc:docMk/>
            <pc:sldMk cId="863697881" sldId="1416"/>
            <ac:spMk id="2" creationId="{0DD8CF49-64AC-1FCC-3F64-297A9BEC1995}"/>
          </ac:spMkLst>
        </pc:spChg>
        <pc:spChg chg="del">
          <ac:chgData name="佐藤　寛也" userId="27837c8b-abaf-4096-b544-58e4cbe7054e" providerId="ADAL" clId="{0BFFD4A2-F77F-4EFE-BF7B-4B0915344D63}" dt="2024-08-26T03:24:19.519" v="2190" actId="478"/>
          <ac:spMkLst>
            <pc:docMk/>
            <pc:sldMk cId="863697881" sldId="1416"/>
            <ac:spMk id="3" creationId="{45A5F1E7-9A51-4282-42B2-B14FF3B38D0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863697881" sldId="1416"/>
            <ac:spMk id="5" creationId="{2862EFD8-A85B-1021-95B4-194B751655D4}"/>
          </ac:spMkLst>
        </pc:spChg>
        <pc:spChg chg="del">
          <ac:chgData name="佐藤　寛也" userId="27837c8b-abaf-4096-b544-58e4cbe7054e" providerId="ADAL" clId="{0BFFD4A2-F77F-4EFE-BF7B-4B0915344D63}" dt="2024-08-26T03:24:19.519" v="2190" actId="478"/>
          <ac:spMkLst>
            <pc:docMk/>
            <pc:sldMk cId="863697881" sldId="1416"/>
            <ac:spMk id="7" creationId="{63BE062C-D8C1-49BB-EAFD-132773550BC9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3" creationId="{14433AB4-EB4B-85D4-9072-8B5E527B9BB1}"/>
          </ac:spMkLst>
        </pc:spChg>
        <pc:spChg chg="mod">
          <ac:chgData name="佐藤　寛也" userId="27837c8b-abaf-4096-b544-58e4cbe7054e" providerId="ADAL" clId="{0BFFD4A2-F77F-4EFE-BF7B-4B0915344D63}" dt="2024-08-26T03:29:52.453" v="2266" actId="20577"/>
          <ac:spMkLst>
            <pc:docMk/>
            <pc:sldMk cId="863697881" sldId="1416"/>
            <ac:spMk id="14" creationId="{1474CA71-3914-A165-A851-76E2D22244D0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5" creationId="{98F4E8FC-41DB-AA08-4133-7BA13D038623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6" creationId="{4118189A-056C-8DBA-6702-F8D29888BAF6}"/>
          </ac:spMkLst>
        </pc:spChg>
        <pc:picChg chg="add del">
          <ac:chgData name="佐藤　寛也" userId="27837c8b-abaf-4096-b544-58e4cbe7054e" providerId="ADAL" clId="{0BFFD4A2-F77F-4EFE-BF7B-4B0915344D63}" dt="2024-08-26T03:04:57.997" v="1944" actId="21"/>
          <ac:picMkLst>
            <pc:docMk/>
            <pc:sldMk cId="863697881" sldId="1416"/>
            <ac:picMk id="9" creationId="{9DDB376A-1F80-E17A-F889-902A273E3935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375740060" sldId="1417"/>
        </pc:sldMkLst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375740060" sldId="1417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3:04:54.479" v="1943" actId="478"/>
          <ac:spMkLst>
            <pc:docMk/>
            <pc:sldMk cId="1375740060" sldId="1417"/>
            <ac:spMk id="8" creationId="{2FD36142-3439-F7CD-AEF0-F614DF5C7250}"/>
          </ac:spMkLst>
        </pc:spChg>
        <pc:spChg chg="mod">
          <ac:chgData name="佐藤　寛也" userId="27837c8b-abaf-4096-b544-58e4cbe7054e" providerId="ADAL" clId="{0BFFD4A2-F77F-4EFE-BF7B-4B0915344D63}" dt="2024-08-26T03:07:56.302" v="1986" actId="1037"/>
          <ac:spMkLst>
            <pc:docMk/>
            <pc:sldMk cId="1375740060" sldId="1417"/>
            <ac:spMk id="9" creationId="{D78B6E84-6AEB-B0FF-650C-2D86B97DFD9D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3:06:05.847" v="1956" actId="14100"/>
          <ac:spMkLst>
            <pc:docMk/>
            <pc:sldMk cId="1375740060" sldId="1417"/>
            <ac:spMk id="18" creationId="{639B83CF-6C94-42EA-755A-DE962B27A794}"/>
          </ac:spMkLst>
        </pc:spChg>
        <pc:spChg chg="add mod">
          <ac:chgData name="佐藤　寛也" userId="27837c8b-abaf-4096-b544-58e4cbe7054e" providerId="ADAL" clId="{0BFFD4A2-F77F-4EFE-BF7B-4B0915344D63}" dt="2024-08-26T06:01:02.719" v="2843" actId="207"/>
          <ac:spMkLst>
            <pc:docMk/>
            <pc:sldMk cId="1375740060" sldId="1417"/>
            <ac:spMk id="19" creationId="{FBC338D4-31F1-7C36-D75A-E4CE362D9261}"/>
          </ac:spMkLst>
        </pc:spChg>
        <pc:spChg chg="del">
          <ac:chgData name="佐藤　寛也" userId="27837c8b-abaf-4096-b544-58e4cbe7054e" providerId="ADAL" clId="{0BFFD4A2-F77F-4EFE-BF7B-4B0915344D63}" dt="2024-08-26T03:05:20.878" v="1949" actId="478"/>
          <ac:spMkLst>
            <pc:docMk/>
            <pc:sldMk cId="1375740060" sldId="1417"/>
            <ac:spMk id="21" creationId="{B54A7F5D-B3B5-4D07-4C9D-B734E804AEF3}"/>
          </ac:spMkLst>
        </pc:spChg>
        <pc:spChg chg="add mod">
          <ac:chgData name="佐藤　寛也" userId="27837c8b-abaf-4096-b544-58e4cbe7054e" providerId="ADAL" clId="{0BFFD4A2-F77F-4EFE-BF7B-4B0915344D63}" dt="2024-08-26T03:10:17.534" v="2010" actId="1076"/>
          <ac:spMkLst>
            <pc:docMk/>
            <pc:sldMk cId="1375740060" sldId="1417"/>
            <ac:spMk id="25" creationId="{AB44A75D-3C19-9E9E-052D-06A4B8F45C47}"/>
          </ac:spMkLst>
        </pc:spChg>
        <pc:spChg chg="del">
          <ac:chgData name="佐藤　寛也" userId="27837c8b-abaf-4096-b544-58e4cbe7054e" providerId="ADAL" clId="{0BFFD4A2-F77F-4EFE-BF7B-4B0915344D63}" dt="2024-08-26T03:05:20.878" v="1949" actId="478"/>
          <ac:spMkLst>
            <pc:docMk/>
            <pc:sldMk cId="1375740060" sldId="1417"/>
            <ac:spMk id="27" creationId="{CB9592B8-E4C8-81F5-7863-805C556821B5}"/>
          </ac:spMkLst>
        </pc:spChg>
        <pc:spChg chg="add del mod">
          <ac:chgData name="佐藤　寛也" userId="27837c8b-abaf-4096-b544-58e4cbe7054e" providerId="ADAL" clId="{0BFFD4A2-F77F-4EFE-BF7B-4B0915344D63}" dt="2024-08-26T03:16:30.944" v="2091" actId="478"/>
          <ac:spMkLst>
            <pc:docMk/>
            <pc:sldMk cId="1375740060" sldId="1417"/>
            <ac:spMk id="28" creationId="{B6EBEB1F-2B1E-F0C5-14DE-617151C06404}"/>
          </ac:spMkLst>
        </pc:spChg>
        <pc:spChg chg="add mod">
          <ac:chgData name="佐藤　寛也" userId="27837c8b-abaf-4096-b544-58e4cbe7054e" providerId="ADAL" clId="{0BFFD4A2-F77F-4EFE-BF7B-4B0915344D63}" dt="2024-08-26T06:01:24.621" v="2846" actId="1076"/>
          <ac:spMkLst>
            <pc:docMk/>
            <pc:sldMk cId="1375740060" sldId="1417"/>
            <ac:spMk id="31" creationId="{C1AD8AF5-86E4-20F8-C2EE-BE16299A9F9F}"/>
          </ac:spMkLst>
        </pc:spChg>
        <pc:picChg chg="add del mod ord">
          <ac:chgData name="佐藤　寛也" userId="27837c8b-abaf-4096-b544-58e4cbe7054e" providerId="ADAL" clId="{0BFFD4A2-F77F-4EFE-BF7B-4B0915344D63}" dt="2024-08-26T03:07:44.789" v="1979" actId="478"/>
          <ac:picMkLst>
            <pc:docMk/>
            <pc:sldMk cId="1375740060" sldId="1417"/>
            <ac:picMk id="3" creationId="{9DDB376A-1F80-E17A-F889-902A273E3935}"/>
          </ac:picMkLst>
        </pc:picChg>
        <pc:picChg chg="del">
          <ac:chgData name="佐藤　寛也" userId="27837c8b-abaf-4096-b544-58e4cbe7054e" providerId="ADAL" clId="{0BFFD4A2-F77F-4EFE-BF7B-4B0915344D63}" dt="2024-08-26T03:04:49.050" v="1941" actId="478"/>
          <ac:picMkLst>
            <pc:docMk/>
            <pc:sldMk cId="1375740060" sldId="1417"/>
            <ac:picMk id="7" creationId="{C4B9837A-D7D6-E620-F6B6-46620F5C3CF0}"/>
          </ac:picMkLst>
        </pc:picChg>
        <pc:picChg chg="add mod ord">
          <ac:chgData name="佐藤　寛也" userId="27837c8b-abaf-4096-b544-58e4cbe7054e" providerId="ADAL" clId="{0BFFD4A2-F77F-4EFE-BF7B-4B0915344D63}" dt="2024-08-26T03:07:42.570" v="1978" actId="167"/>
          <ac:picMkLst>
            <pc:docMk/>
            <pc:sldMk cId="1375740060" sldId="1417"/>
            <ac:picMk id="16" creationId="{4AC94429-DDB5-2E3B-28BC-54018179B254}"/>
          </ac:picMkLst>
        </pc:picChg>
        <pc:picChg chg="add del">
          <ac:chgData name="佐藤　寛也" userId="27837c8b-abaf-4096-b544-58e4cbe7054e" providerId="ADAL" clId="{0BFFD4A2-F77F-4EFE-BF7B-4B0915344D63}" dt="2024-08-26T03:16:28.991" v="2090" actId="478"/>
          <ac:picMkLst>
            <pc:docMk/>
            <pc:sldMk cId="1375740060" sldId="1417"/>
            <ac:picMk id="30" creationId="{A8C679A3-842D-19C6-4E4D-82AC0FE41DBE}"/>
          </ac:picMkLst>
        </pc:picChg>
        <pc:cxnChg chg="add mod">
          <ac:chgData name="佐藤　寛也" userId="27837c8b-abaf-4096-b544-58e4cbe7054e" providerId="ADAL" clId="{0BFFD4A2-F77F-4EFE-BF7B-4B0915344D63}" dt="2024-08-26T03:08:31.898" v="1991" actId="1037"/>
          <ac:cxnSpMkLst>
            <pc:docMk/>
            <pc:sldMk cId="1375740060" sldId="1417"/>
            <ac:cxnSpMk id="17" creationId="{3B041A70-0AFF-29C8-35B3-D857075D5D38}"/>
          </ac:cxnSpMkLst>
        </pc:cxnChg>
        <pc:cxnChg chg="mod">
          <ac:chgData name="佐藤　寛也" userId="27837c8b-abaf-4096-b544-58e4cbe7054e" providerId="ADAL" clId="{0BFFD4A2-F77F-4EFE-BF7B-4B0915344D63}" dt="2024-08-26T03:05:57.447" v="1954" actId="14100"/>
          <ac:cxnSpMkLst>
            <pc:docMk/>
            <pc:sldMk cId="1375740060" sldId="1417"/>
            <ac:cxnSpMk id="20" creationId="{B72E035C-3897-C7E0-7A1B-0106A13FBDB9}"/>
          </ac:cxnSpMkLst>
        </pc:cxnChg>
        <pc:cxnChg chg="del mod">
          <ac:chgData name="佐藤　寛也" userId="27837c8b-abaf-4096-b544-58e4cbe7054e" providerId="ADAL" clId="{0BFFD4A2-F77F-4EFE-BF7B-4B0915344D63}" dt="2024-08-26T03:06:09.539" v="1958" actId="478"/>
          <ac:cxnSpMkLst>
            <pc:docMk/>
            <pc:sldMk cId="1375740060" sldId="1417"/>
            <ac:cxnSpMk id="24" creationId="{A0B3B5EE-D4A5-87FC-5DBC-139E6799F2A9}"/>
          </ac:cxnSpMkLst>
        </pc:cxn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106768087" sldId="1418"/>
        </pc:sldMkLst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2" creationId="{0DD8CF49-64AC-1FCC-3F64-297A9BEC1995}"/>
          </ac:spMkLst>
        </pc:spChg>
        <pc:spChg chg="add mod">
          <ac:chgData name="佐藤　寛也" userId="27837c8b-abaf-4096-b544-58e4cbe7054e" providerId="ADAL" clId="{0BFFD4A2-F77F-4EFE-BF7B-4B0915344D63}" dt="2024-08-26T03:17:43.259" v="2100" actId="1076"/>
          <ac:spMkLst>
            <pc:docMk/>
            <pc:sldMk cId="3106768087" sldId="1418"/>
            <ac:spMk id="3" creationId="{5AAC20D6-7227-A28F-6796-71F05E6D6BB7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106768087" sldId="1418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6" creationId="{A19C493D-1E19-E920-C3AA-6DDC468F354F}"/>
          </ac:spMkLst>
        </pc:spChg>
        <pc:spChg chg="add mod">
          <ac:chgData name="佐藤　寛也" userId="27837c8b-abaf-4096-b544-58e4cbe7054e" providerId="ADAL" clId="{0BFFD4A2-F77F-4EFE-BF7B-4B0915344D63}" dt="2024-08-26T03:17:43.259" v="2100" actId="1076"/>
          <ac:spMkLst>
            <pc:docMk/>
            <pc:sldMk cId="3106768087" sldId="1418"/>
            <ac:spMk id="7" creationId="{30D366E7-1AA2-A4AA-506C-0036965ACB7B}"/>
          </ac:spMkLst>
        </pc:spChg>
        <pc:spChg chg="mod">
          <ac:chgData name="佐藤　寛也" userId="27837c8b-abaf-4096-b544-58e4cbe7054e" providerId="ADAL" clId="{0BFFD4A2-F77F-4EFE-BF7B-4B0915344D63}" dt="2024-08-26T03:14:53.816" v="2027" actId="14100"/>
          <ac:spMkLst>
            <pc:docMk/>
            <pc:sldMk cId="3106768087" sldId="1418"/>
            <ac:spMk id="9" creationId="{D78B6E84-6AEB-B0FF-650C-2D86B97DFD9D}"/>
          </ac:spMkLst>
        </pc:spChg>
        <pc:spChg chg="mod ord">
          <ac:chgData name="佐藤　寛也" userId="27837c8b-abaf-4096-b544-58e4cbe7054e" providerId="ADAL" clId="{0BFFD4A2-F77F-4EFE-BF7B-4B0915344D63}" dt="2024-08-26T08:14:51.223" v="6484" actId="20577"/>
          <ac:spMkLst>
            <pc:docMk/>
            <pc:sldMk cId="3106768087" sldId="1418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8:14:58.734" v="6486" actId="14100"/>
          <ac:spMkLst>
            <pc:docMk/>
            <pc:sldMk cId="3106768087" sldId="1418"/>
            <ac:spMk id="18" creationId="{639B83CF-6C94-42EA-755A-DE962B27A794}"/>
          </ac:spMkLst>
        </pc:spChg>
        <pc:spChg chg="add mod">
          <ac:chgData name="佐藤　寛也" userId="27837c8b-abaf-4096-b544-58e4cbe7054e" providerId="ADAL" clId="{0BFFD4A2-F77F-4EFE-BF7B-4B0915344D63}" dt="2024-08-26T06:01:31.928" v="2848" actId="1076"/>
          <ac:spMkLst>
            <pc:docMk/>
            <pc:sldMk cId="3106768087" sldId="1418"/>
            <ac:spMk id="21" creationId="{899ED32B-C891-93AC-AC13-7BA0F19E391E}"/>
          </ac:spMkLst>
        </pc:spChg>
        <pc:spChg chg="mod">
          <ac:chgData name="佐藤　寛也" userId="27837c8b-abaf-4096-b544-58e4cbe7054e" providerId="ADAL" clId="{0BFFD4A2-F77F-4EFE-BF7B-4B0915344D63}" dt="2024-08-26T03:15:25.782" v="2033" actId="14100"/>
          <ac:spMkLst>
            <pc:docMk/>
            <pc:sldMk cId="3106768087" sldId="1418"/>
            <ac:spMk id="25" creationId="{AB44A75D-3C19-9E9E-052D-06A4B8F45C47}"/>
          </ac:spMkLst>
        </pc:spChg>
        <pc:spChg chg="del mod">
          <ac:chgData name="佐藤　寛也" userId="27837c8b-abaf-4096-b544-58e4cbe7054e" providerId="ADAL" clId="{0BFFD4A2-F77F-4EFE-BF7B-4B0915344D63}" dt="2024-08-26T03:15:19.883" v="2031" actId="478"/>
          <ac:spMkLst>
            <pc:docMk/>
            <pc:sldMk cId="3106768087" sldId="1418"/>
            <ac:spMk id="28" creationId="{B6EBEB1F-2B1E-F0C5-14DE-617151C06404}"/>
          </ac:spMkLst>
        </pc:spChg>
        <pc:picChg chg="del">
          <ac:chgData name="佐藤　寛也" userId="27837c8b-abaf-4096-b544-58e4cbe7054e" providerId="ADAL" clId="{0BFFD4A2-F77F-4EFE-BF7B-4B0915344D63}" dt="2024-08-26T03:14:41.483" v="2023" actId="478"/>
          <ac:picMkLst>
            <pc:docMk/>
            <pc:sldMk cId="3106768087" sldId="1418"/>
            <ac:picMk id="16" creationId="{4AC94429-DDB5-2E3B-28BC-54018179B254}"/>
          </ac:picMkLst>
        </pc:picChg>
        <pc:picChg chg="mod ord">
          <ac:chgData name="佐藤　寛也" userId="27837c8b-abaf-4096-b544-58e4cbe7054e" providerId="ADAL" clId="{0BFFD4A2-F77F-4EFE-BF7B-4B0915344D63}" dt="2024-08-26T03:14:45.379" v="2024" actId="167"/>
          <ac:picMkLst>
            <pc:docMk/>
            <pc:sldMk cId="3106768087" sldId="1418"/>
            <ac:picMk id="30" creationId="{A8C679A3-842D-19C6-4E4D-82AC0FE41DBE}"/>
          </ac:picMkLst>
        </pc:picChg>
        <pc:cxnChg chg="add mod">
          <ac:chgData name="佐藤　寛也" userId="27837c8b-abaf-4096-b544-58e4cbe7054e" providerId="ADAL" clId="{0BFFD4A2-F77F-4EFE-BF7B-4B0915344D63}" dt="2024-08-26T03:18:09.925" v="2115" actId="1035"/>
          <ac:cxnSpMkLst>
            <pc:docMk/>
            <pc:sldMk cId="3106768087" sldId="1418"/>
            <ac:cxnSpMk id="8" creationId="{B07A3960-E427-8F79-0B7C-50A9D99A4665}"/>
          </ac:cxnSpMkLst>
        </pc:cxnChg>
        <pc:cxnChg chg="mod">
          <ac:chgData name="佐藤　寛也" userId="27837c8b-abaf-4096-b544-58e4cbe7054e" providerId="ADAL" clId="{0BFFD4A2-F77F-4EFE-BF7B-4B0915344D63}" dt="2024-08-26T08:14:56.227" v="6485" actId="14100"/>
          <ac:cxnSpMkLst>
            <pc:docMk/>
            <pc:sldMk cId="3106768087" sldId="1418"/>
            <ac:cxnSpMk id="20" creationId="{B72E035C-3897-C7E0-7A1B-0106A13FBDB9}"/>
          </ac:cxnSpMkLst>
        </pc:cxn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18824677" sldId="1419"/>
        </pc:sldMkLst>
        <pc:spChg chg="mod">
          <ac:chgData name="佐藤　寛也" userId="27837c8b-abaf-4096-b544-58e4cbe7054e" providerId="ADAL" clId="{0BFFD4A2-F77F-4EFE-BF7B-4B0915344D63}" dt="2024-08-26T03:31:39.069" v="2294" actId="20577"/>
          <ac:spMkLst>
            <pc:docMk/>
            <pc:sldMk cId="118824677" sldId="1419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18824677" sldId="1419"/>
            <ac:spMk id="5" creationId="{2862EFD8-A85B-1021-95B4-194B751655D4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3" creationId="{14433AB4-EB4B-85D4-9072-8B5E527B9BB1}"/>
          </ac:spMkLst>
        </pc:spChg>
        <pc:spChg chg="mod">
          <ac:chgData name="佐藤　寛也" userId="27837c8b-abaf-4096-b544-58e4cbe7054e" providerId="ADAL" clId="{0BFFD4A2-F77F-4EFE-BF7B-4B0915344D63}" dt="2024-08-26T05:48:39.718" v="2522" actId="20577"/>
          <ac:spMkLst>
            <pc:docMk/>
            <pc:sldMk cId="118824677" sldId="1419"/>
            <ac:spMk id="14" creationId="{1474CA71-3914-A165-A851-76E2D22244D0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5" creationId="{98F4E8FC-41DB-AA08-4133-7BA13D038623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6" creationId="{4118189A-056C-8DBA-6702-F8D29888BAF6}"/>
          </ac:spMkLst>
        </pc:spChg>
        <pc:grpChg chg="del">
          <ac:chgData name="佐藤　寛也" userId="27837c8b-abaf-4096-b544-58e4cbe7054e" providerId="ADAL" clId="{0BFFD4A2-F77F-4EFE-BF7B-4B0915344D63}" dt="2024-08-26T03:31:10.885" v="2268" actId="478"/>
          <ac:grpSpMkLst>
            <pc:docMk/>
            <pc:sldMk cId="118824677" sldId="1419"/>
            <ac:grpSpMk id="10" creationId="{A3A3DABF-048C-E27B-A9DA-1FA36F59876D}"/>
          </ac:grpSpMkLst>
        </pc:grpChg>
      </pc:sldChg>
      <pc:sldChg chg="addSp delSp modSp add del mod modClrScheme chgLayout">
        <pc:chgData name="佐藤　寛也" userId="27837c8b-abaf-4096-b544-58e4cbe7054e" providerId="ADAL" clId="{0BFFD4A2-F77F-4EFE-BF7B-4B0915344D63}" dt="2024-08-26T07:42:49.266" v="5305" actId="47"/>
        <pc:sldMkLst>
          <pc:docMk/>
          <pc:sldMk cId="1708072080" sldId="1420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6" creationId="{A19C493D-1E19-E920-C3AA-6DDC468F354F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8" creationId="{22BCE416-B49E-5D98-9BC3-221C654B8AB1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9" creationId="{B825F71D-0360-DE59-13E3-7C7002C6E168}"/>
          </ac:spMkLst>
        </pc:spChg>
        <pc:spChg chg="add del mod">
          <ac:chgData name="佐藤　寛也" userId="27837c8b-abaf-4096-b544-58e4cbe7054e" providerId="ADAL" clId="{0BFFD4A2-F77F-4EFE-BF7B-4B0915344D63}" dt="2024-08-26T06:53:00.387" v="4335" actId="478"/>
          <ac:spMkLst>
            <pc:docMk/>
            <pc:sldMk cId="1708072080" sldId="1420"/>
            <ac:spMk id="10" creationId="{250A7469-321B-09CD-0713-45D50B79045C}"/>
          </ac:spMkLst>
        </pc:spChg>
        <pc:spChg chg="add del mod">
          <ac:chgData name="佐藤　寛也" userId="27837c8b-abaf-4096-b544-58e4cbe7054e" providerId="ADAL" clId="{0BFFD4A2-F77F-4EFE-BF7B-4B0915344D63}" dt="2024-08-26T06:53:00.387" v="4335" actId="478"/>
          <ac:spMkLst>
            <pc:docMk/>
            <pc:sldMk cId="1708072080" sldId="1420"/>
            <ac:spMk id="11" creationId="{847CDA0B-90D9-67BF-505C-5C079280822D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2" creationId="{A14119F1-B094-5BD1-BDA6-2EADD7180E41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3" creationId="{5F5E7A5A-784F-F120-0C5D-2AC5C97BADB2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14" creationId="{1474CA71-3914-A165-A851-76E2D22244D0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5" creationId="{30ED837B-9303-55D7-68CB-125F609827CE}"/>
          </ac:spMkLst>
        </pc:spChg>
        <pc:spChg chg="add mod">
          <ac:chgData name="佐藤　寛也" userId="27837c8b-abaf-4096-b544-58e4cbe7054e" providerId="ADAL" clId="{0BFFD4A2-F77F-4EFE-BF7B-4B0915344D63}" dt="2024-08-26T07:18:21.510" v="4645" actId="20577"/>
          <ac:spMkLst>
            <pc:docMk/>
            <pc:sldMk cId="1708072080" sldId="1420"/>
            <ac:spMk id="17" creationId="{1A087319-9E8B-B9AE-67DF-BB4D44185910}"/>
          </ac:spMkLst>
        </pc:spChg>
        <pc:spChg chg="add del mod">
          <ac:chgData name="佐藤　寛也" userId="27837c8b-abaf-4096-b544-58e4cbe7054e" providerId="ADAL" clId="{0BFFD4A2-F77F-4EFE-BF7B-4B0915344D63}" dt="2024-08-26T07:16:15.892" v="4601" actId="478"/>
          <ac:spMkLst>
            <pc:docMk/>
            <pc:sldMk cId="1708072080" sldId="1420"/>
            <ac:spMk id="19" creationId="{D2929DD0-FFFA-7D01-8BD7-CFCD3C0828EF}"/>
          </ac:spMkLst>
        </pc:spChg>
        <pc:spChg chg="add del">
          <ac:chgData name="佐藤　寛也" userId="27837c8b-abaf-4096-b544-58e4cbe7054e" providerId="ADAL" clId="{0BFFD4A2-F77F-4EFE-BF7B-4B0915344D63}" dt="2024-08-26T07:07:41.059" v="4586" actId="478"/>
          <ac:spMkLst>
            <pc:docMk/>
            <pc:sldMk cId="1708072080" sldId="1420"/>
            <ac:spMk id="20" creationId="{8160D81F-E8B7-165C-A0B9-9C89E59D65CD}"/>
          </ac:spMkLst>
        </pc:spChg>
        <pc:spChg chg="add del mod">
          <ac:chgData name="佐藤　寛也" userId="27837c8b-abaf-4096-b544-58e4cbe7054e" providerId="ADAL" clId="{0BFFD4A2-F77F-4EFE-BF7B-4B0915344D63}" dt="2024-08-26T07:07:41.059" v="4586" actId="478"/>
          <ac:spMkLst>
            <pc:docMk/>
            <pc:sldMk cId="1708072080" sldId="1420"/>
            <ac:spMk id="21" creationId="{7A977E18-5F94-A337-D288-5E41D3B83DCD}"/>
          </ac:spMkLst>
        </pc:spChg>
        <pc:spChg chg="add mod ord">
          <ac:chgData name="佐藤　寛也" userId="27837c8b-abaf-4096-b544-58e4cbe7054e" providerId="ADAL" clId="{0BFFD4A2-F77F-4EFE-BF7B-4B0915344D63}" dt="2024-08-26T07:18:42.907" v="4650" actId="207"/>
          <ac:spMkLst>
            <pc:docMk/>
            <pc:sldMk cId="1708072080" sldId="1420"/>
            <ac:spMk id="22" creationId="{A453D874-23D1-0D0A-AFD1-3166596AE2C9}"/>
          </ac:spMkLst>
        </pc:spChg>
        <pc:picChg chg="add del mod">
          <ac:chgData name="佐藤　寛也" userId="27837c8b-abaf-4096-b544-58e4cbe7054e" providerId="ADAL" clId="{0BFFD4A2-F77F-4EFE-BF7B-4B0915344D63}" dt="2024-08-26T06:52:51.732" v="4331" actId="478"/>
          <ac:picMkLst>
            <pc:docMk/>
            <pc:sldMk cId="1708072080" sldId="1420"/>
            <ac:picMk id="7" creationId="{69DA6BE8-044D-0BD9-C762-581740E7EB28}"/>
          </ac:picMkLst>
        </pc:picChg>
      </pc:sldChg>
      <pc:sldChg chg="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62781077" sldId="1421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62781077" sldId="1421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6" creationId="{A19C493D-1E19-E920-C3AA-6DDC468F354F}"/>
          </ac:spMkLst>
        </pc:spChg>
        <pc:spChg chg="del topLvl">
          <ac:chgData name="佐藤　寛也" userId="27837c8b-abaf-4096-b544-58e4cbe7054e" providerId="ADAL" clId="{0BFFD4A2-F77F-4EFE-BF7B-4B0915344D63}" dt="2024-08-26T05:58:34.247" v="2761" actId="478"/>
          <ac:spMkLst>
            <pc:docMk/>
            <pc:sldMk cId="162781077" sldId="1421"/>
            <ac:spMk id="11" creationId="{33827AE8-3D9C-84BE-E154-EDD5E7852A0E}"/>
          </ac:spMkLst>
        </pc:spChg>
        <pc:spChg chg="del topLvl">
          <ac:chgData name="佐藤　寛也" userId="27837c8b-abaf-4096-b544-58e4cbe7054e" providerId="ADAL" clId="{0BFFD4A2-F77F-4EFE-BF7B-4B0915344D63}" dt="2024-08-26T05:58:33.067" v="2760" actId="478"/>
          <ac:spMkLst>
            <pc:docMk/>
            <pc:sldMk cId="162781077" sldId="1421"/>
            <ac:spMk id="12" creationId="{3BF246D0-3B6D-028D-4EDF-F9806A525DC2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6:00:22.029" v="2841" actId="1038"/>
          <ac:spMkLst>
            <pc:docMk/>
            <pc:sldMk cId="162781077" sldId="1421"/>
            <ac:spMk id="27" creationId="{CB9592B8-E4C8-81F5-7863-805C556821B5}"/>
          </ac:spMkLst>
        </pc:spChg>
        <pc:spChg chg="del">
          <ac:chgData name="佐藤　寛也" userId="27837c8b-abaf-4096-b544-58e4cbe7054e" providerId="ADAL" clId="{0BFFD4A2-F77F-4EFE-BF7B-4B0915344D63}" dt="2024-08-26T05:57:43.472" v="2750" actId="21"/>
          <ac:spMkLst>
            <pc:docMk/>
            <pc:sldMk cId="162781077" sldId="1421"/>
            <ac:spMk id="29" creationId="{D0049597-B2A8-1409-7F03-E8C2A62950D0}"/>
          </ac:spMkLst>
        </pc:spChg>
        <pc:grpChg chg="del">
          <ac:chgData name="佐藤　寛也" userId="27837c8b-abaf-4096-b544-58e4cbe7054e" providerId="ADAL" clId="{0BFFD4A2-F77F-4EFE-BF7B-4B0915344D63}" dt="2024-08-26T05:58:33.067" v="2760" actId="478"/>
          <ac:grpSpMkLst>
            <pc:docMk/>
            <pc:sldMk cId="162781077" sldId="1421"/>
            <ac:grpSpMk id="10" creationId="{A3A3DABF-048C-E27B-A9DA-1FA36F59876D}"/>
          </ac:grpSpMkLst>
        </pc:grpChg>
      </pc:sldChg>
      <pc:sldChg chg="addSp delSp modSp add del mod">
        <pc:chgData name="佐藤　寛也" userId="27837c8b-abaf-4096-b544-58e4cbe7054e" providerId="ADAL" clId="{0BFFD4A2-F77F-4EFE-BF7B-4B0915344D63}" dt="2024-08-26T08:08:11.841" v="6381" actId="47"/>
        <pc:sldMkLst>
          <pc:docMk/>
          <pc:sldMk cId="71453915" sldId="1422"/>
        </pc:sldMkLst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4" creationId="{D05AE60D-2E70-4769-E6A3-D59EF8479683}"/>
          </ac:spMkLst>
        </pc:spChg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5" creationId="{2862EFD8-A85B-1021-95B4-194B751655D4}"/>
          </ac:spMkLst>
        </pc:spChg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6" creationId="{A19C493D-1E19-E920-C3AA-6DDC468F354F}"/>
          </ac:spMkLst>
        </pc:spChg>
        <pc:spChg chg="mod">
          <ac:chgData name="佐藤　寛也" userId="27837c8b-abaf-4096-b544-58e4cbe7054e" providerId="ADAL" clId="{0BFFD4A2-F77F-4EFE-BF7B-4B0915344D63}" dt="2024-08-26T06:16:52.055" v="3171" actId="1076"/>
          <ac:spMkLst>
            <pc:docMk/>
            <pc:sldMk cId="71453915" sldId="1422"/>
            <ac:spMk id="8" creationId="{22BCE416-B49E-5D98-9BC3-221C654B8AB1}"/>
          </ac:spMkLst>
        </pc:spChg>
        <pc:spChg chg="mod">
          <ac:chgData name="佐藤　寛也" userId="27837c8b-abaf-4096-b544-58e4cbe7054e" providerId="ADAL" clId="{0BFFD4A2-F77F-4EFE-BF7B-4B0915344D63}" dt="2024-08-26T06:16:54.277" v="3172" actId="1076"/>
          <ac:spMkLst>
            <pc:docMk/>
            <pc:sldMk cId="71453915" sldId="1422"/>
            <ac:spMk id="9" creationId="{B825F71D-0360-DE59-13E3-7C7002C6E168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0" creationId="{250A7469-321B-09CD-0713-45D50B79045C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1" creationId="{847CDA0B-90D9-67BF-505C-5C079280822D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2" creationId="{A14119F1-B094-5BD1-BDA6-2EADD7180E41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3" creationId="{5F5E7A5A-784F-F120-0C5D-2AC5C97BADB2}"/>
          </ac:spMkLst>
        </pc:spChg>
        <pc:spChg chg="mod">
          <ac:chgData name="佐藤　寛也" userId="27837c8b-abaf-4096-b544-58e4cbe7054e" providerId="ADAL" clId="{0BFFD4A2-F77F-4EFE-BF7B-4B0915344D63}" dt="2024-08-26T06:18:22.490" v="3197" actId="20577"/>
          <ac:spMkLst>
            <pc:docMk/>
            <pc:sldMk cId="71453915" sldId="1422"/>
            <ac:spMk id="14" creationId="{1474CA71-3914-A165-A851-76E2D22244D0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5" creationId="{30ED837B-9303-55D7-68CB-125F609827CE}"/>
          </ac:spMkLst>
        </pc:spChg>
        <pc:picChg chg="mod">
          <ac:chgData name="佐藤　寛也" userId="27837c8b-abaf-4096-b544-58e4cbe7054e" providerId="ADAL" clId="{0BFFD4A2-F77F-4EFE-BF7B-4B0915344D63}" dt="2024-08-26T06:16:56.768" v="3173" actId="1076"/>
          <ac:picMkLst>
            <pc:docMk/>
            <pc:sldMk cId="71453915" sldId="1422"/>
            <ac:picMk id="7" creationId="{69DA6BE8-044D-0BD9-C762-581740E7EB28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776881385" sldId="1423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776881385" sldId="142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6" creationId="{A19C493D-1E19-E920-C3AA-6DDC468F354F}"/>
          </ac:spMkLst>
        </pc:spChg>
        <pc:spChg chg="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8" creationId="{22BCE416-B49E-5D98-9BC3-221C654B8AB1}"/>
          </ac:spMkLst>
        </pc:spChg>
        <pc:spChg chg="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9" creationId="{B825F71D-0360-DE59-13E3-7C7002C6E168}"/>
          </ac:spMkLst>
        </pc:spChg>
        <pc:spChg chg="mod">
          <ac:chgData name="佐藤　寛也" userId="27837c8b-abaf-4096-b544-58e4cbe7054e" providerId="ADAL" clId="{0BFFD4A2-F77F-4EFE-BF7B-4B0915344D63}" dt="2024-08-26T06:40:35.898" v="3810" actId="14100"/>
          <ac:spMkLst>
            <pc:docMk/>
            <pc:sldMk cId="776881385" sldId="1423"/>
            <ac:spMk id="10" creationId="{250A7469-321B-09CD-0713-45D50B79045C}"/>
          </ac:spMkLst>
        </pc:spChg>
        <pc:spChg chg="del mod">
          <ac:chgData name="佐藤　寛也" userId="27837c8b-abaf-4096-b544-58e4cbe7054e" providerId="ADAL" clId="{0BFFD4A2-F77F-4EFE-BF7B-4B0915344D63}" dt="2024-08-26T06:26:34.688" v="3516" actId="478"/>
          <ac:spMkLst>
            <pc:docMk/>
            <pc:sldMk cId="776881385" sldId="1423"/>
            <ac:spMk id="11" creationId="{847CDA0B-90D9-67BF-505C-5C079280822D}"/>
          </ac:spMkLst>
        </pc:spChg>
        <pc:spChg chg="mod">
          <ac:chgData name="佐藤　寛也" userId="27837c8b-abaf-4096-b544-58e4cbe7054e" providerId="ADAL" clId="{0BFFD4A2-F77F-4EFE-BF7B-4B0915344D63}" dt="2024-08-26T06:40:30.383" v="3809" actId="20577"/>
          <ac:spMkLst>
            <pc:docMk/>
            <pc:sldMk cId="776881385" sldId="1423"/>
            <ac:spMk id="12" creationId="{A14119F1-B094-5BD1-BDA6-2EADD7180E41}"/>
          </ac:spMkLst>
        </pc:spChg>
        <pc:spChg chg="del mod">
          <ac:chgData name="佐藤　寛也" userId="27837c8b-abaf-4096-b544-58e4cbe7054e" providerId="ADAL" clId="{0BFFD4A2-F77F-4EFE-BF7B-4B0915344D63}" dt="2024-08-26T06:26:34.688" v="3516" actId="478"/>
          <ac:spMkLst>
            <pc:docMk/>
            <pc:sldMk cId="776881385" sldId="1423"/>
            <ac:spMk id="13" creationId="{5F5E7A5A-784F-F120-0C5D-2AC5C97BADB2}"/>
          </ac:spMkLst>
        </pc:spChg>
        <pc:spChg chg="del">
          <ac:chgData name="佐藤　寛也" userId="27837c8b-abaf-4096-b544-58e4cbe7054e" providerId="ADAL" clId="{0BFFD4A2-F77F-4EFE-BF7B-4B0915344D63}" dt="2024-08-26T06:20:23.905" v="3199" actId="478"/>
          <ac:spMkLst>
            <pc:docMk/>
            <pc:sldMk cId="776881385" sldId="1423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6:21:38.250" v="3255" actId="1076"/>
          <ac:spMkLst>
            <pc:docMk/>
            <pc:sldMk cId="776881385" sldId="1423"/>
            <ac:spMk id="15" creationId="{30ED837B-9303-55D7-68CB-125F609827CE}"/>
          </ac:spMkLst>
        </pc:spChg>
        <pc:spChg chg="add del mod ord">
          <ac:chgData name="佐藤　寛也" userId="27837c8b-abaf-4096-b544-58e4cbe7054e" providerId="ADAL" clId="{0BFFD4A2-F77F-4EFE-BF7B-4B0915344D63}" dt="2024-08-26T06:25:38.497" v="3496" actId="478"/>
          <ac:spMkLst>
            <pc:docMk/>
            <pc:sldMk cId="776881385" sldId="1423"/>
            <ac:spMk id="16" creationId="{7C35F2EA-E8AA-C74C-0D53-AAA5E8042D09}"/>
          </ac:spMkLst>
        </pc:spChg>
        <pc:spChg chg="add del mod">
          <ac:chgData name="佐藤　寛也" userId="27837c8b-abaf-4096-b544-58e4cbe7054e" providerId="ADAL" clId="{0BFFD4A2-F77F-4EFE-BF7B-4B0915344D63}" dt="2024-08-26T07:42:33.861" v="5303" actId="478"/>
          <ac:spMkLst>
            <pc:docMk/>
            <pc:sldMk cId="776881385" sldId="1423"/>
            <ac:spMk id="18" creationId="{6C28501C-E408-C990-3842-BF968601A9C4}"/>
          </ac:spMkLst>
        </pc:spChg>
        <pc:spChg chg="add 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19" creationId="{4C16EA19-AB83-3B17-B862-F7F92CB167E4}"/>
          </ac:spMkLst>
        </pc:spChg>
        <pc:spChg chg="add 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1" creationId="{398980D9-F9BD-1521-28FC-A02BBFD97D7E}"/>
          </ac:spMkLst>
        </pc:spChg>
        <pc:spChg chg="add mod">
          <ac:chgData name="佐藤　寛也" userId="27837c8b-abaf-4096-b544-58e4cbe7054e" providerId="ADAL" clId="{0BFFD4A2-F77F-4EFE-BF7B-4B0915344D63}" dt="2024-08-26T06:39:20.491" v="3775" actId="20577"/>
          <ac:spMkLst>
            <pc:docMk/>
            <pc:sldMk cId="776881385" sldId="1423"/>
            <ac:spMk id="22" creationId="{37BC7FCB-924B-5F87-F0A5-930AE904C596}"/>
          </ac:spMkLst>
        </pc:spChg>
        <pc:spChg chg="add mod">
          <ac:chgData name="佐藤　寛也" userId="27837c8b-abaf-4096-b544-58e4cbe7054e" providerId="ADAL" clId="{0BFFD4A2-F77F-4EFE-BF7B-4B0915344D63}" dt="2024-08-26T06:35:29.061" v="3721" actId="1036"/>
          <ac:spMkLst>
            <pc:docMk/>
            <pc:sldMk cId="776881385" sldId="1423"/>
            <ac:spMk id="23" creationId="{606AE36A-028B-C1BA-5683-46F514C8416C}"/>
          </ac:spMkLst>
        </pc:spChg>
        <pc:spChg chg="add mod">
          <ac:chgData name="佐藤　寛也" userId="27837c8b-abaf-4096-b544-58e4cbe7054e" providerId="ADAL" clId="{0BFFD4A2-F77F-4EFE-BF7B-4B0915344D63}" dt="2024-08-26T06:31:55.563" v="3643" actId="1036"/>
          <ac:spMkLst>
            <pc:docMk/>
            <pc:sldMk cId="776881385" sldId="1423"/>
            <ac:spMk id="24" creationId="{DDC3663C-4446-B184-4E43-9C0A07B189EC}"/>
          </ac:spMkLst>
        </pc:spChg>
        <pc:spChg chg="add mod">
          <ac:chgData name="佐藤　寛也" userId="27837c8b-abaf-4096-b544-58e4cbe7054e" providerId="ADAL" clId="{0BFFD4A2-F77F-4EFE-BF7B-4B0915344D63}" dt="2024-08-26T06:31:55.563" v="3643" actId="1036"/>
          <ac:spMkLst>
            <pc:docMk/>
            <pc:sldMk cId="776881385" sldId="1423"/>
            <ac:spMk id="25" creationId="{F4E09F63-3C5A-9D50-9516-8214268BF46C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6" creationId="{9481B758-FDBB-D145-32A7-7706FEA86820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7" creationId="{BDE35A93-0E0D-CA81-B40E-75CC39C613FF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8" creationId="{65489235-D2ED-5C15-D0EF-6781DACAB74F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9" creationId="{CF10FC1E-79C9-E467-25A5-7D2AB8FC809D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30" creationId="{701FEB91-5458-3F34-42CF-7AB53CE38C81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31" creationId="{99ECF092-58F2-95ED-CD4E-5BEE721FD7DD}"/>
          </ac:spMkLst>
        </pc:spChg>
        <pc:spChg chg="add mod ord">
          <ac:chgData name="佐藤　寛也" userId="27837c8b-abaf-4096-b544-58e4cbe7054e" providerId="ADAL" clId="{0BFFD4A2-F77F-4EFE-BF7B-4B0915344D63}" dt="2024-08-26T06:36:45.782" v="3744" actId="166"/>
          <ac:spMkLst>
            <pc:docMk/>
            <pc:sldMk cId="776881385" sldId="1423"/>
            <ac:spMk id="32" creationId="{B5BF4EC2-1E73-89ED-7863-9A89A5E8736D}"/>
          </ac:spMkLst>
        </pc:spChg>
        <pc:spChg chg="add mod">
          <ac:chgData name="佐藤　寛也" userId="27837c8b-abaf-4096-b544-58e4cbe7054e" providerId="ADAL" clId="{0BFFD4A2-F77F-4EFE-BF7B-4B0915344D63}" dt="2024-08-26T06:39:32.079" v="3783" actId="1076"/>
          <ac:spMkLst>
            <pc:docMk/>
            <pc:sldMk cId="776881385" sldId="1423"/>
            <ac:spMk id="33" creationId="{FAF81CD7-968C-AAF6-A1F5-43D0490CB986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4" creationId="{DB8421D9-1924-30C4-1167-8728191EA3B2}"/>
          </ac:spMkLst>
        </pc:spChg>
        <pc:spChg chg="add mod">
          <ac:chgData name="佐藤　寛也" userId="27837c8b-abaf-4096-b544-58e4cbe7054e" providerId="ADAL" clId="{0BFFD4A2-F77F-4EFE-BF7B-4B0915344D63}" dt="2024-08-26T06:36:00.197" v="3728" actId="571"/>
          <ac:spMkLst>
            <pc:docMk/>
            <pc:sldMk cId="776881385" sldId="1423"/>
            <ac:spMk id="35" creationId="{9A4FD7E1-5AA8-3AB8-1E82-DD889675FFA4}"/>
          </ac:spMkLst>
        </pc:spChg>
        <pc:spChg chg="add mod">
          <ac:chgData name="佐藤　寛也" userId="27837c8b-abaf-4096-b544-58e4cbe7054e" providerId="ADAL" clId="{0BFFD4A2-F77F-4EFE-BF7B-4B0915344D63}" dt="2024-08-26T06:36:00.197" v="3728" actId="571"/>
          <ac:spMkLst>
            <pc:docMk/>
            <pc:sldMk cId="776881385" sldId="1423"/>
            <ac:spMk id="36" creationId="{B83009E0-3F7E-1A80-69D9-7D0610009520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7" creationId="{E6AD4C38-FFF8-5AD2-194B-7EE996B17D9F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8" creationId="{EC377B9C-15A4-779E-E0AA-B6BD039B1D56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9" creationId="{1D16DB78-20E5-C990-4A8F-16FADFA803BD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40" creationId="{DF8629E3-4EE4-BD50-BB98-F32C9DB6A85C}"/>
          </ac:spMkLst>
        </pc:spChg>
        <pc:spChg chg="add del mod">
          <ac:chgData name="佐藤　寛也" userId="27837c8b-abaf-4096-b544-58e4cbe7054e" providerId="ADAL" clId="{0BFFD4A2-F77F-4EFE-BF7B-4B0915344D63}" dt="2024-08-26T06:40:16.126" v="3797" actId="478"/>
          <ac:spMkLst>
            <pc:docMk/>
            <pc:sldMk cId="776881385" sldId="1423"/>
            <ac:spMk id="41" creationId="{3DD96245-4221-2287-A365-4D35133E63F2}"/>
          </ac:spMkLst>
        </pc:spChg>
        <pc:spChg chg="add mod">
          <ac:chgData name="佐藤　寛也" userId="27837c8b-abaf-4096-b544-58e4cbe7054e" providerId="ADAL" clId="{0BFFD4A2-F77F-4EFE-BF7B-4B0915344D63}" dt="2024-08-26T06:40:59.205" v="3811" actId="571"/>
          <ac:spMkLst>
            <pc:docMk/>
            <pc:sldMk cId="776881385" sldId="1423"/>
            <ac:spMk id="42" creationId="{B62537D0-DEFF-DF38-7635-522A24A7FBC2}"/>
          </ac:spMkLst>
        </pc:spChg>
        <pc:spChg chg="add mod ord">
          <ac:chgData name="佐藤　寛也" userId="27837c8b-abaf-4096-b544-58e4cbe7054e" providerId="ADAL" clId="{0BFFD4A2-F77F-4EFE-BF7B-4B0915344D63}" dt="2024-08-26T06:41:28.482" v="3816" actId="14100"/>
          <ac:spMkLst>
            <pc:docMk/>
            <pc:sldMk cId="776881385" sldId="1423"/>
            <ac:spMk id="43" creationId="{57B4C47E-07D5-B379-41F3-783A32970B2B}"/>
          </ac:spMkLst>
        </pc:spChg>
        <pc:spChg chg="add del mod ord">
          <ac:chgData name="佐藤　寛也" userId="27837c8b-abaf-4096-b544-58e4cbe7054e" providerId="ADAL" clId="{0BFFD4A2-F77F-4EFE-BF7B-4B0915344D63}" dt="2024-08-26T07:42:37.191" v="5304" actId="478"/>
          <ac:spMkLst>
            <pc:docMk/>
            <pc:sldMk cId="776881385" sldId="1423"/>
            <ac:spMk id="44" creationId="{17E83406-BAB5-724B-2FE2-C31E63085A6C}"/>
          </ac:spMkLst>
        </pc:spChg>
        <pc:graphicFrameChg chg="add del mod ord modGraphic">
          <ac:chgData name="佐藤　寛也" userId="27837c8b-abaf-4096-b544-58e4cbe7054e" providerId="ADAL" clId="{0BFFD4A2-F77F-4EFE-BF7B-4B0915344D63}" dt="2024-08-26T06:20:40.429" v="3203" actId="3680"/>
          <ac:graphicFrameMkLst>
            <pc:docMk/>
            <pc:sldMk cId="776881385" sldId="1423"/>
            <ac:graphicFrameMk id="17" creationId="{A62B4A35-E72B-12EB-FAA4-EE7D5192B448}"/>
          </ac:graphicFrameMkLst>
        </pc:graphicFrameChg>
        <pc:picChg chg="del mod">
          <ac:chgData name="佐藤　寛也" userId="27837c8b-abaf-4096-b544-58e4cbe7054e" providerId="ADAL" clId="{0BFFD4A2-F77F-4EFE-BF7B-4B0915344D63}" dt="2024-09-01T16:27:10.149" v="11750" actId="478"/>
          <ac:picMkLst>
            <pc:docMk/>
            <pc:sldMk cId="776881385" sldId="1423"/>
            <ac:picMk id="7" creationId="{69DA6BE8-044D-0BD9-C762-581740E7EB28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77575754" sldId="1424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2" creationId="{0DD8CF49-64AC-1FCC-3F64-297A9BEC1995}"/>
          </ac:spMkLst>
        </pc:spChg>
        <pc:spChg chg="add mod ord">
          <ac:chgData name="佐藤　寛也" userId="27837c8b-abaf-4096-b544-58e4cbe7054e" providerId="ADAL" clId="{0BFFD4A2-F77F-4EFE-BF7B-4B0915344D63}" dt="2024-08-26T06:43:37.273" v="3838" actId="1076"/>
          <ac:spMkLst>
            <pc:docMk/>
            <pc:sldMk cId="377575754" sldId="1424"/>
            <ac:spMk id="3" creationId="{F1DCD50B-3CD8-9BC5-E328-FA8A130C347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77575754" sldId="1424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8" creationId="{22BCE416-B49E-5D98-9BC3-221C654B8AB1}"/>
          </ac:spMkLst>
        </pc:spChg>
        <pc:spChg chg="del">
          <ac:chgData name="佐藤　寛也" userId="27837c8b-abaf-4096-b544-58e4cbe7054e" providerId="ADAL" clId="{0BFFD4A2-F77F-4EFE-BF7B-4B0915344D63}" dt="2024-08-26T06:41:57.487" v="3820" actId="478"/>
          <ac:spMkLst>
            <pc:docMk/>
            <pc:sldMk cId="377575754" sldId="1424"/>
            <ac:spMk id="10" creationId="{250A7469-321B-09CD-0713-45D50B79045C}"/>
          </ac:spMkLst>
        </pc:spChg>
        <pc:spChg chg="add mod ord">
          <ac:chgData name="佐藤　寛也" userId="27837c8b-abaf-4096-b544-58e4cbe7054e" providerId="ADAL" clId="{0BFFD4A2-F77F-4EFE-BF7B-4B0915344D63}" dt="2024-08-26T06:47:59.570" v="4177" actId="14100"/>
          <ac:spMkLst>
            <pc:docMk/>
            <pc:sldMk cId="377575754" sldId="1424"/>
            <ac:spMk id="11" creationId="{D2F80883-8AF8-A896-C513-B61D942C4CA8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12" creationId="{A14119F1-B094-5BD1-BDA6-2EADD7180E41}"/>
          </ac:spMkLst>
        </pc:spChg>
        <pc:spChg chg="add mod">
          <ac:chgData name="佐藤　寛也" userId="27837c8b-abaf-4096-b544-58e4cbe7054e" providerId="ADAL" clId="{0BFFD4A2-F77F-4EFE-BF7B-4B0915344D63}" dt="2024-08-26T06:51:02.874" v="4274" actId="207"/>
          <ac:spMkLst>
            <pc:docMk/>
            <pc:sldMk cId="377575754" sldId="1424"/>
            <ac:spMk id="14" creationId="{C4983C91-2679-497A-4D9D-08E457397306}"/>
          </ac:spMkLst>
        </pc:spChg>
        <pc:spChg chg="add mod">
          <ac:chgData name="佐藤　寛也" userId="27837c8b-abaf-4096-b544-58e4cbe7054e" providerId="ADAL" clId="{0BFFD4A2-F77F-4EFE-BF7B-4B0915344D63}" dt="2024-08-26T06:44:07.283" v="3895" actId="20577"/>
          <ac:spMkLst>
            <pc:docMk/>
            <pc:sldMk cId="377575754" sldId="1424"/>
            <ac:spMk id="16" creationId="{F5404A0C-AA7A-2FA1-945B-94096B0ACD6E}"/>
          </ac:spMkLst>
        </pc:spChg>
        <pc:spChg chg="add mod">
          <ac:chgData name="佐藤　寛也" userId="27837c8b-abaf-4096-b544-58e4cbe7054e" providerId="ADAL" clId="{0BFFD4A2-F77F-4EFE-BF7B-4B0915344D63}" dt="2024-08-26T06:51:13.420" v="4275" actId="14100"/>
          <ac:spMkLst>
            <pc:docMk/>
            <pc:sldMk cId="377575754" sldId="1424"/>
            <ac:spMk id="17" creationId="{88B949AD-88B5-9FAE-7134-61FF41E2CCD0}"/>
          </ac:spMkLst>
        </pc:spChg>
        <pc:spChg chg="add del mod ord">
          <ac:chgData name="佐藤　寛也" userId="27837c8b-abaf-4096-b544-58e4cbe7054e" providerId="ADAL" clId="{0BFFD4A2-F77F-4EFE-BF7B-4B0915344D63}" dt="2024-08-26T07:42:30.241" v="5301" actId="478"/>
          <ac:spMkLst>
            <pc:docMk/>
            <pc:sldMk cId="377575754" sldId="1424"/>
            <ac:spMk id="20" creationId="{80F02B92-72A5-CB8A-3229-8998B3213C65}"/>
          </ac:spMkLst>
        </pc:spChg>
        <pc:spChg chg="mod">
          <ac:chgData name="佐藤　寛也" userId="27837c8b-abaf-4096-b544-58e4cbe7054e" providerId="ADAL" clId="{0BFFD4A2-F77F-4EFE-BF7B-4B0915344D63}" dt="2024-08-26T06:50:21.030" v="4268" actId="1037"/>
          <ac:spMkLst>
            <pc:docMk/>
            <pc:sldMk cId="377575754" sldId="1424"/>
            <ac:spMk id="23" creationId="{606AE36A-028B-C1BA-5683-46F514C8416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4" creationId="{DDC3663C-4446-B184-4E43-9C0A07B189E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5" creationId="{F4E09F63-3C5A-9D50-9516-8214268BF46C}"/>
          </ac:spMkLst>
        </pc:spChg>
        <pc:spChg chg="del mod">
          <ac:chgData name="佐藤　寛也" userId="27837c8b-abaf-4096-b544-58e4cbe7054e" providerId="ADAL" clId="{0BFFD4A2-F77F-4EFE-BF7B-4B0915344D63}" dt="2024-08-26T06:42:24.300" v="3826" actId="478"/>
          <ac:spMkLst>
            <pc:docMk/>
            <pc:sldMk cId="377575754" sldId="1424"/>
            <ac:spMk id="28" creationId="{65489235-D2ED-5C15-D0EF-6781DACAB74F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9" creationId="{CF10FC1E-79C9-E467-25A5-7D2AB8FC809D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0" creationId="{701FEB91-5458-3F34-42CF-7AB53CE38C81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1" creationId="{99ECF092-58F2-95ED-CD4E-5BEE721FD7DD}"/>
          </ac:spMkLst>
        </pc:spChg>
        <pc:spChg chg="del">
          <ac:chgData name="佐藤　寛也" userId="27837c8b-abaf-4096-b544-58e4cbe7054e" providerId="ADAL" clId="{0BFFD4A2-F77F-4EFE-BF7B-4B0915344D63}" dt="2024-08-26T06:41:55.888" v="3819" actId="478"/>
          <ac:spMkLst>
            <pc:docMk/>
            <pc:sldMk cId="377575754" sldId="1424"/>
            <ac:spMk id="32" creationId="{B5BF4EC2-1E73-89ED-7863-9A89A5E8736D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33" creationId="{FAF81CD7-968C-AAF6-A1F5-43D0490CB986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8" creationId="{EC377B9C-15A4-779E-E0AA-B6BD039B1D56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9" creationId="{1D16DB78-20E5-C990-4A8F-16FADFA803BD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40" creationId="{DF8629E3-4EE4-BD50-BB98-F32C9DB6A85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42" creationId="{B62537D0-DEFF-DF38-7635-522A24A7FBC2}"/>
          </ac:spMkLst>
        </pc:spChg>
        <pc:spChg chg="del mod">
          <ac:chgData name="佐藤　寛也" userId="27837c8b-abaf-4096-b544-58e4cbe7054e" providerId="ADAL" clId="{0BFFD4A2-F77F-4EFE-BF7B-4B0915344D63}" dt="2024-08-26T06:42:56.709" v="3835" actId="478"/>
          <ac:spMkLst>
            <pc:docMk/>
            <pc:sldMk cId="377575754" sldId="1424"/>
            <ac:spMk id="43" creationId="{57B4C47E-07D5-B379-41F3-783A32970B2B}"/>
          </ac:spMkLst>
        </pc:spChg>
        <pc:picChg chg="del">
          <ac:chgData name="佐藤　寛也" userId="27837c8b-abaf-4096-b544-58e4cbe7054e" providerId="ADAL" clId="{0BFFD4A2-F77F-4EFE-BF7B-4B0915344D63}" dt="2024-09-01T16:27:17.048" v="11751" actId="478"/>
          <ac:picMkLst>
            <pc:docMk/>
            <pc:sldMk cId="377575754" sldId="1424"/>
            <ac:picMk id="7" creationId="{69DA6BE8-044D-0BD9-C762-581740E7EB28}"/>
          </ac:picMkLst>
        </pc:pic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973534522" sldId="1425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2" creationId="{C6E5D37D-300D-28CC-7FB0-0F1B25D195FC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973534522" sldId="1425"/>
            <ac:spMk id="3" creationId="{00EF1F96-5095-F8F7-BEE7-431ED28EE2A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4" creationId="{FF9CC272-C2D0-BEE9-A37A-7C35A1CD471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5" creationId="{27594D5B-3FE9-5453-2DCB-7F3BA522BD62}"/>
          </ac:spMkLst>
        </pc:spChg>
        <pc:spChg chg="del">
          <ac:chgData name="佐藤　寛也" userId="27837c8b-abaf-4096-b544-58e4cbe7054e" providerId="ADAL" clId="{0BFFD4A2-F77F-4EFE-BF7B-4B0915344D63}" dt="2024-08-26T07:35:52.329" v="5055" actId="478"/>
          <ac:spMkLst>
            <pc:docMk/>
            <pc:sldMk cId="2973534522" sldId="1425"/>
            <ac:spMk id="6" creationId="{BDF37F9F-DB6B-4E5E-9AA5-C7C73B5FE052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7" creationId="{B8F52930-2E5A-A62A-373B-B0B1A9CD47DB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8" creationId="{A4F0636D-736E-2193-4BB6-E011D5FB5A59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9" creationId="{0239F5D2-60B8-99D8-72AF-75904042DF64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10" creationId="{853ED18B-CEB9-CD96-9E76-6E6ADCC729AB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11" creationId="{D3A02F38-EBB9-A830-902B-20DC1B827A59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12" creationId="{A43931E8-018A-4808-3A93-F9C267EB312A}"/>
          </ac:spMkLst>
        </pc:spChg>
        <pc:spChg chg="add mod">
          <ac:chgData name="佐藤　寛也" userId="27837c8b-abaf-4096-b544-58e4cbe7054e" providerId="ADAL" clId="{0BFFD4A2-F77F-4EFE-BF7B-4B0915344D63}" dt="2024-08-26T07:35:04.898" v="5048" actId="14100"/>
          <ac:spMkLst>
            <pc:docMk/>
            <pc:sldMk cId="2973534522" sldId="1425"/>
            <ac:spMk id="13" creationId="{30D53890-3694-4427-E0AA-EAC1642F0A48}"/>
          </ac:spMkLst>
        </pc:spChg>
        <pc:spChg chg="add mod">
          <ac:chgData name="佐藤　寛也" userId="27837c8b-abaf-4096-b544-58e4cbe7054e" providerId="ADAL" clId="{0BFFD4A2-F77F-4EFE-BF7B-4B0915344D63}" dt="2024-08-26T07:34:13.486" v="5017" actId="1076"/>
          <ac:spMkLst>
            <pc:docMk/>
            <pc:sldMk cId="2973534522" sldId="1425"/>
            <ac:spMk id="14" creationId="{032E2BC0-F094-16F2-C02C-A9B2F573D79D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5" creationId="{87AD239A-B6CD-922A-DBE1-C1B15A69485D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6" creationId="{C050A56B-1CAC-1880-8427-ED7C3C430E30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7" creationId="{DE4A91BE-C4C1-6C07-C4E5-74AFF7515F73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8" creationId="{AB10E0E8-5984-2EBB-BA6B-F999E8806A99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21" creationId="{3F9C4495-CEDD-C94C-86CD-967755B92BBD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22" creationId="{7DCB2A7C-C098-B597-BD5D-51910F94DF50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23" creationId="{DD80AA9E-607F-32E0-E2D6-ABFD6A7E69E5}"/>
          </ac:spMkLst>
        </pc:spChg>
        <pc:spChg chg="add mod">
          <ac:chgData name="佐藤　寛也" userId="27837c8b-abaf-4096-b544-58e4cbe7054e" providerId="ADAL" clId="{0BFFD4A2-F77F-4EFE-BF7B-4B0915344D63}" dt="2024-08-26T07:35:27.437" v="5054" actId="403"/>
          <ac:spMkLst>
            <pc:docMk/>
            <pc:sldMk cId="2973534522" sldId="1425"/>
            <ac:spMk id="24" creationId="{008D2AB4-E0F4-6683-4C54-E745424B56E9}"/>
          </ac:spMkLst>
        </pc:spChg>
        <pc:spChg chg="add del mod">
          <ac:chgData name="佐藤　寛也" userId="27837c8b-abaf-4096-b544-58e4cbe7054e" providerId="ADAL" clId="{0BFFD4A2-F77F-4EFE-BF7B-4B0915344D63}" dt="2024-08-26T07:30:50.639" v="4845" actId="478"/>
          <ac:spMkLst>
            <pc:docMk/>
            <pc:sldMk cId="2973534522" sldId="1425"/>
            <ac:spMk id="25" creationId="{597318F5-F381-3498-9A4F-DCD4171B2756}"/>
          </ac:spMkLst>
        </pc:spChg>
        <pc:spChg chg="add mod">
          <ac:chgData name="佐藤　寛也" userId="27837c8b-abaf-4096-b544-58e4cbe7054e" providerId="ADAL" clId="{0BFFD4A2-F77F-4EFE-BF7B-4B0915344D63}" dt="2024-08-26T07:34:55.346" v="5047" actId="403"/>
          <ac:spMkLst>
            <pc:docMk/>
            <pc:sldMk cId="2973534522" sldId="1425"/>
            <ac:spMk id="26" creationId="{CB16CBA2-BAF7-7963-5429-368B3C514D3C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27" creationId="{33441EA2-C371-CB0E-8515-524B60BD837E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28" creationId="{30BD402D-1912-6F3E-7CD3-D374158C25BD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29" creationId="{3BFB848B-8D31-9946-6506-707EE279CD83}"/>
          </ac:spMkLst>
        </pc:spChg>
        <pc:spChg chg="add mod">
          <ac:chgData name="佐藤　寛也" userId="27837c8b-abaf-4096-b544-58e4cbe7054e" providerId="ADAL" clId="{0BFFD4A2-F77F-4EFE-BF7B-4B0915344D63}" dt="2024-09-01T16:27:38.907" v="11762" actId="20577"/>
          <ac:spMkLst>
            <pc:docMk/>
            <pc:sldMk cId="2973534522" sldId="1425"/>
            <ac:spMk id="30" creationId="{DBA337C3-2F39-8DE9-F025-5624C0C92730}"/>
          </ac:spMkLst>
        </pc:spChg>
        <pc:spChg chg="add mod">
          <ac:chgData name="佐藤　寛也" userId="27837c8b-abaf-4096-b544-58e4cbe7054e" providerId="ADAL" clId="{0BFFD4A2-F77F-4EFE-BF7B-4B0915344D63}" dt="2024-08-26T07:36:50.795" v="5089" actId="20577"/>
          <ac:spMkLst>
            <pc:docMk/>
            <pc:sldMk cId="2973534522" sldId="1425"/>
            <ac:spMk id="31" creationId="{4411D59C-5491-0DD1-AC69-8C62DB3C8C3C}"/>
          </ac:spMkLst>
        </pc:spChg>
        <pc:spChg chg="add del mod ord">
          <ac:chgData name="佐藤　寛也" userId="27837c8b-abaf-4096-b544-58e4cbe7054e" providerId="ADAL" clId="{0BFFD4A2-F77F-4EFE-BF7B-4B0915344D63}" dt="2024-08-26T07:42:20.356" v="5300" actId="478"/>
          <ac:spMkLst>
            <pc:docMk/>
            <pc:sldMk cId="2973534522" sldId="1425"/>
            <ac:spMk id="32" creationId="{033A245D-459A-E20D-97F6-C0D165D32409}"/>
          </ac:spMkLst>
        </pc:spChg>
        <pc:picChg chg="add mod">
          <ac:chgData name="佐藤　寛也" userId="27837c8b-abaf-4096-b544-58e4cbe7054e" providerId="ADAL" clId="{0BFFD4A2-F77F-4EFE-BF7B-4B0915344D63}" dt="2024-08-26T07:34:13.486" v="5017" actId="1076"/>
          <ac:picMkLst>
            <pc:docMk/>
            <pc:sldMk cId="2973534522" sldId="1425"/>
            <ac:picMk id="20" creationId="{361E48E7-5B11-5988-569A-A33C23E3BD0B}"/>
          </ac:picMkLst>
        </pc:picChg>
      </pc:sldChg>
      <pc:sldChg chg="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335074062" sldId="1426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335074062" sldId="1426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6" creationId="{A19C493D-1E19-E920-C3AA-6DDC468F354F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14" creationId="{1474CA71-3914-A165-A851-76E2D22244D0}"/>
          </ac:spMkLst>
        </pc:spChg>
      </pc:sldChg>
      <pc:sldChg chg="modSp add del mod modClrScheme chgLayout">
        <pc:chgData name="佐藤　寛也" userId="27837c8b-abaf-4096-b544-58e4cbe7054e" providerId="ADAL" clId="{0BFFD4A2-F77F-4EFE-BF7B-4B0915344D63}" dt="2024-08-26T07:42:56.792" v="5306" actId="47"/>
        <pc:sldMkLst>
          <pc:docMk/>
          <pc:sldMk cId="3487576959" sldId="1427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6" creationId="{A19C493D-1E19-E920-C3AA-6DDC468F354F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14" creationId="{1474CA71-3914-A165-A851-76E2D22244D0}"/>
          </ac:spMkLst>
        </pc:sp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001863794" sldId="1428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2" creationId="{C6E5D37D-300D-28CC-7FB0-0F1B25D195FC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001863794" sldId="1428"/>
            <ac:spMk id="3" creationId="{00EF1F96-5095-F8F7-BEE7-431ED28EE2A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4" creationId="{FF9CC272-C2D0-BEE9-A37A-7C35A1CD471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5" creationId="{27594D5B-3FE9-5453-2DCB-7F3BA522BD62}"/>
          </ac:spMkLst>
        </pc:spChg>
        <pc:spChg chg="add mod ord">
          <ac:chgData name="佐藤　寛也" userId="27837c8b-abaf-4096-b544-58e4cbe7054e" providerId="ADAL" clId="{0BFFD4A2-F77F-4EFE-BF7B-4B0915344D63}" dt="2024-08-26T07:52:49.225" v="5936" actId="207"/>
          <ac:spMkLst>
            <pc:docMk/>
            <pc:sldMk cId="3001863794" sldId="1428"/>
            <ac:spMk id="6" creationId="{EB953744-C6D2-D81F-2AC2-45B419A1EADC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7" creationId="{B8F52930-2E5A-A62A-373B-B0B1A9CD47DB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8" creationId="{A4F0636D-736E-2193-4BB6-E011D5FB5A59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9" creationId="{0239F5D2-60B8-99D8-72AF-75904042DF64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0" creationId="{853ED18B-CEB9-CD96-9E76-6E6ADCC729AB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1" creationId="{D3A02F38-EBB9-A830-902B-20DC1B827A59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2" creationId="{A43931E8-018A-4808-3A93-F9C267EB312A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3" creationId="{30D53890-3694-4427-E0AA-EAC1642F0A48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4" creationId="{032E2BC0-F094-16F2-C02C-A9B2F573D79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1" creationId="{3F9C4495-CEDD-C94C-86CD-967755B92BB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2" creationId="{7DCB2A7C-C098-B597-BD5D-51910F94DF50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3" creationId="{DD80AA9E-607F-32E0-E2D6-ABFD6A7E69E5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4" creationId="{008D2AB4-E0F4-6683-4C54-E745424B56E9}"/>
          </ac:spMkLst>
        </pc:spChg>
        <pc:spChg chg="del">
          <ac:chgData name="佐藤　寛也" userId="27837c8b-abaf-4096-b544-58e4cbe7054e" providerId="ADAL" clId="{0BFFD4A2-F77F-4EFE-BF7B-4B0915344D63}" dt="2024-08-26T07:38:09.992" v="5109" actId="478"/>
          <ac:spMkLst>
            <pc:docMk/>
            <pc:sldMk cId="3001863794" sldId="1428"/>
            <ac:spMk id="26" creationId="{CB16CBA2-BAF7-7963-5429-368B3C514D3C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7" creationId="{33441EA2-C371-CB0E-8515-524B60BD837E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8" creationId="{30BD402D-1912-6F3E-7CD3-D374158C25B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9" creationId="{3BFB848B-8D31-9946-6506-707EE279CD83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30" creationId="{DBA337C3-2F39-8DE9-F025-5624C0C92730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31" creationId="{4411D59C-5491-0DD1-AC69-8C62DB3C8C3C}"/>
          </ac:spMkLst>
        </pc:spChg>
        <pc:graphicFrameChg chg="add mod modGraphic">
          <ac:chgData name="佐藤　寛也" userId="27837c8b-abaf-4096-b544-58e4cbe7054e" providerId="ADAL" clId="{0BFFD4A2-F77F-4EFE-BF7B-4B0915344D63}" dt="2024-08-26T07:52:15.354" v="5931" actId="20577"/>
          <ac:graphicFrameMkLst>
            <pc:docMk/>
            <pc:sldMk cId="3001863794" sldId="1428"/>
            <ac:graphicFrameMk id="15" creationId="{FB461067-09E3-5F30-3BC2-A9DDB9490CCE}"/>
          </ac:graphicFrameMkLst>
        </pc:graphicFrameChg>
        <pc:picChg chg="del">
          <ac:chgData name="佐藤　寛也" userId="27837c8b-abaf-4096-b544-58e4cbe7054e" providerId="ADAL" clId="{0BFFD4A2-F77F-4EFE-BF7B-4B0915344D63}" dt="2024-08-26T07:38:07.124" v="5108" actId="478"/>
          <ac:picMkLst>
            <pc:docMk/>
            <pc:sldMk cId="3001863794" sldId="1428"/>
            <ac:picMk id="20" creationId="{361E48E7-5B11-5988-569A-A33C23E3BD0B}"/>
          </ac:picMkLst>
        </pc:pic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591143774" sldId="1429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591143774" sldId="1429"/>
            <ac:spMk id="3" creationId="{00EF1F96-5095-F8F7-BEE7-431ED28EE2A3}"/>
          </ac:spMkLst>
        </pc:spChg>
        <pc:spChg chg="mod">
          <ac:chgData name="佐藤　寛也" userId="27837c8b-abaf-4096-b544-58e4cbe7054e" providerId="ADAL" clId="{0BFFD4A2-F77F-4EFE-BF7B-4B0915344D63}" dt="2024-08-26T08:07:31.753" v="6370" actId="20577"/>
          <ac:spMkLst>
            <pc:docMk/>
            <pc:sldMk cId="591143774" sldId="1429"/>
            <ac:spMk id="5" creationId="{27594D5B-3FE9-5453-2DCB-7F3BA522BD62}"/>
          </ac:spMkLst>
        </pc:spChg>
        <pc:spChg chg="mod">
          <ac:chgData name="佐藤　寛也" userId="27837c8b-abaf-4096-b544-58e4cbe7054e" providerId="ADAL" clId="{0BFFD4A2-F77F-4EFE-BF7B-4B0915344D63}" dt="2024-08-26T08:07:54.634" v="6380" actId="5793"/>
          <ac:spMkLst>
            <pc:docMk/>
            <pc:sldMk cId="591143774" sldId="1429"/>
            <ac:spMk id="6" creationId="{EB953744-C6D2-D81F-2AC2-45B419A1EADC}"/>
          </ac:spMkLst>
        </pc:spChg>
        <pc:graphicFrameChg chg="del">
          <ac:chgData name="佐藤　寛也" userId="27837c8b-abaf-4096-b544-58e4cbe7054e" providerId="ADAL" clId="{0BFFD4A2-F77F-4EFE-BF7B-4B0915344D63}" dt="2024-08-26T07:53:51.533" v="6009" actId="478"/>
          <ac:graphicFrameMkLst>
            <pc:docMk/>
            <pc:sldMk cId="591143774" sldId="1429"/>
            <ac:graphicFrameMk id="15" creationId="{FB461067-09E3-5F30-3BC2-A9DDB9490CCE}"/>
          </ac:graphicFrameMkLst>
        </pc:graphicFrameChg>
      </pc:sldChg>
      <pc:sldChg chg="addSp delSp modSp new mod modClrScheme chgLayout">
        <pc:chgData name="佐藤　寛也" userId="27837c8b-abaf-4096-b544-58e4cbe7054e" providerId="ADAL" clId="{0BFFD4A2-F77F-4EFE-BF7B-4B0915344D63}" dt="2024-08-26T08:23:49.890" v="6627" actId="1076"/>
        <pc:sldMkLst>
          <pc:docMk/>
          <pc:sldMk cId="1471284069" sldId="1430"/>
        </pc:sldMkLst>
        <pc:spChg chg="del mod ord">
          <ac:chgData name="佐藤　寛也" userId="27837c8b-abaf-4096-b544-58e4cbe7054e" providerId="ADAL" clId="{0BFFD4A2-F77F-4EFE-BF7B-4B0915344D63}" dt="2024-08-26T08:08:19.014" v="6383" actId="700"/>
          <ac:spMkLst>
            <pc:docMk/>
            <pc:sldMk cId="1471284069" sldId="1430"/>
            <ac:spMk id="2" creationId="{526C8EB5-98DC-74A0-3D76-43A78DE07B8C}"/>
          </ac:spMkLst>
        </pc:spChg>
        <pc:spChg chg="del mod ord">
          <ac:chgData name="佐藤　寛也" userId="27837c8b-abaf-4096-b544-58e4cbe7054e" providerId="ADAL" clId="{0BFFD4A2-F77F-4EFE-BF7B-4B0915344D63}" dt="2024-08-26T08:08:19.014" v="6383" actId="700"/>
          <ac:spMkLst>
            <pc:docMk/>
            <pc:sldMk cId="1471284069" sldId="1430"/>
            <ac:spMk id="3" creationId="{B5948725-12C6-97A2-1D2C-D574025E40EC}"/>
          </ac:spMkLst>
        </pc:spChg>
        <pc:spChg chg="add mod ord">
          <ac:chgData name="佐藤　寛也" userId="27837c8b-abaf-4096-b544-58e4cbe7054e" providerId="ADAL" clId="{0BFFD4A2-F77F-4EFE-BF7B-4B0915344D63}" dt="2024-08-26T08:08:37.080" v="6431" actId="20577"/>
          <ac:spMkLst>
            <pc:docMk/>
            <pc:sldMk cId="1471284069" sldId="1430"/>
            <ac:spMk id="4" creationId="{4673CD9C-C25B-BE89-7889-1B8656EB2862}"/>
          </ac:spMkLst>
        </pc:spChg>
        <pc:spChg chg="add mod ord">
          <ac:chgData name="佐藤　寛也" userId="27837c8b-abaf-4096-b544-58e4cbe7054e" providerId="ADAL" clId="{0BFFD4A2-F77F-4EFE-BF7B-4B0915344D63}" dt="2024-08-26T08:20:33.094" v="6578" actId="21"/>
          <ac:spMkLst>
            <pc:docMk/>
            <pc:sldMk cId="1471284069" sldId="1430"/>
            <ac:spMk id="5" creationId="{0A445440-0C02-257B-97A8-069293D2E291}"/>
          </ac:spMkLst>
        </pc:spChg>
        <pc:spChg chg="add mod">
          <ac:chgData name="佐藤　寛也" userId="27837c8b-abaf-4096-b544-58e4cbe7054e" providerId="ADAL" clId="{0BFFD4A2-F77F-4EFE-BF7B-4B0915344D63}" dt="2024-08-26T08:16:10.761" v="6519" actId="14100"/>
          <ac:spMkLst>
            <pc:docMk/>
            <pc:sldMk cId="1471284069" sldId="1430"/>
            <ac:spMk id="8" creationId="{0EA27338-82B6-433A-D341-ECFE98986D40}"/>
          </ac:spMkLst>
        </pc:spChg>
        <pc:spChg chg="add mod">
          <ac:chgData name="佐藤　寛也" userId="27837c8b-abaf-4096-b544-58e4cbe7054e" providerId="ADAL" clId="{0BFFD4A2-F77F-4EFE-BF7B-4B0915344D63}" dt="2024-08-26T08:16:04.498" v="6517" actId="14100"/>
          <ac:spMkLst>
            <pc:docMk/>
            <pc:sldMk cId="1471284069" sldId="1430"/>
            <ac:spMk id="9" creationId="{1C9CC534-78D7-2A1D-5B2C-16F4A977DF4D}"/>
          </ac:spMkLst>
        </pc:spChg>
        <pc:spChg chg="add mod">
          <ac:chgData name="佐藤　寛也" userId="27837c8b-abaf-4096-b544-58e4cbe7054e" providerId="ADAL" clId="{0BFFD4A2-F77F-4EFE-BF7B-4B0915344D63}" dt="2024-08-26T08:16:16.989" v="6520" actId="1076"/>
          <ac:spMkLst>
            <pc:docMk/>
            <pc:sldMk cId="1471284069" sldId="1430"/>
            <ac:spMk id="12" creationId="{F55E7367-9D23-7F33-E5EE-899E07B32150}"/>
          </ac:spMkLst>
        </pc:spChg>
        <pc:spChg chg="add mod">
          <ac:chgData name="佐藤　寛也" userId="27837c8b-abaf-4096-b544-58e4cbe7054e" providerId="ADAL" clId="{0BFFD4A2-F77F-4EFE-BF7B-4B0915344D63}" dt="2024-08-26T08:17:16.794" v="6539" actId="1076"/>
          <ac:spMkLst>
            <pc:docMk/>
            <pc:sldMk cId="1471284069" sldId="1430"/>
            <ac:spMk id="13" creationId="{271B9300-7D04-4C35-D51B-C52F9C831791}"/>
          </ac:spMkLst>
        </pc:spChg>
        <pc:spChg chg="add mod">
          <ac:chgData name="佐藤　寛也" userId="27837c8b-abaf-4096-b544-58e4cbe7054e" providerId="ADAL" clId="{0BFFD4A2-F77F-4EFE-BF7B-4B0915344D63}" dt="2024-08-26T08:17:05.253" v="6536" actId="1037"/>
          <ac:spMkLst>
            <pc:docMk/>
            <pc:sldMk cId="1471284069" sldId="1430"/>
            <ac:spMk id="17" creationId="{59853114-2D97-7D18-2FEA-A5634EACAF1D}"/>
          </ac:spMkLst>
        </pc:spChg>
        <pc:spChg chg="add del mod">
          <ac:chgData name="佐藤　寛也" userId="27837c8b-abaf-4096-b544-58e4cbe7054e" providerId="ADAL" clId="{0BFFD4A2-F77F-4EFE-BF7B-4B0915344D63}" dt="2024-08-26T08:21:06.092" v="6586" actId="478"/>
          <ac:spMkLst>
            <pc:docMk/>
            <pc:sldMk cId="1471284069" sldId="1430"/>
            <ac:spMk id="19" creationId="{CF35C185-5DA9-D5DF-8D15-F67650F013AB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0" creationId="{C4017ABF-8AD8-489E-4419-98ED65F1FA81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1" creationId="{E409966E-D570-D551-4C39-E2847DEB9621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3" creationId="{6BAC2FAF-F984-385F-5794-B4D0BAB47920}"/>
          </ac:spMkLst>
        </pc:spChg>
        <pc:picChg chg="add mod">
          <ac:chgData name="佐藤　寛也" userId="27837c8b-abaf-4096-b544-58e4cbe7054e" providerId="ADAL" clId="{0BFFD4A2-F77F-4EFE-BF7B-4B0915344D63}" dt="2024-08-26T08:22:36.839" v="6590" actId="1076"/>
          <ac:picMkLst>
            <pc:docMk/>
            <pc:sldMk cId="1471284069" sldId="1430"/>
            <ac:picMk id="7" creationId="{D550744E-0668-D396-89F0-7D82CCCD7ACC}"/>
          </ac:picMkLst>
        </pc:picChg>
        <pc:cxnChg chg="add mod">
          <ac:chgData name="佐藤　寛也" userId="27837c8b-abaf-4096-b544-58e4cbe7054e" providerId="ADAL" clId="{0BFFD4A2-F77F-4EFE-BF7B-4B0915344D63}" dt="2024-08-26T08:15:53.321" v="6514" actId="1035"/>
          <ac:cxnSpMkLst>
            <pc:docMk/>
            <pc:sldMk cId="1471284069" sldId="1430"/>
            <ac:cxnSpMk id="10" creationId="{CA1D3C54-91C5-E8B2-5A07-7FF4CAA0A7E9}"/>
          </ac:cxnSpMkLst>
        </pc:cxnChg>
        <pc:cxnChg chg="add mod">
          <ac:chgData name="佐藤　寛也" userId="27837c8b-abaf-4096-b544-58e4cbe7054e" providerId="ADAL" clId="{0BFFD4A2-F77F-4EFE-BF7B-4B0915344D63}" dt="2024-08-26T08:16:23.830" v="6522" actId="14100"/>
          <ac:cxnSpMkLst>
            <pc:docMk/>
            <pc:sldMk cId="1471284069" sldId="1430"/>
            <ac:cxnSpMk id="11" creationId="{F723CF79-324F-6E0D-EFE8-B456500BF440}"/>
          </ac:cxnSpMkLst>
        </pc:cxn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743208154" sldId="1431"/>
        </pc:sldMkLst>
        <pc:spChg chg="del 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2" creationId="{FF16BE7F-5FFB-5E60-6205-5002368AB990}"/>
          </ac:spMkLst>
        </pc:spChg>
        <pc:spChg chg="del 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3" creationId="{EC940299-66B7-876B-31DC-58D342409EF9}"/>
          </ac:spMkLst>
        </pc:spChg>
        <pc:spChg chg="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4" creationId="{730EAC18-6D72-E1CC-9B30-7171FA60BA94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743208154" sldId="1431"/>
            <ac:spMk id="5" creationId="{66770287-869F-4C21-C8B4-2239099FBC9B}"/>
          </ac:spMkLst>
        </pc:spChg>
        <pc:spChg chg="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6" creationId="{97B00744-32F6-DFEF-A9C7-3AA80D38B1CB}"/>
          </ac:spMkLst>
        </pc:spChg>
        <pc:spChg chg="add mod ord">
          <ac:chgData name="佐藤　寛也" userId="27837c8b-abaf-4096-b544-58e4cbe7054e" providerId="ADAL" clId="{0BFFD4A2-F77F-4EFE-BF7B-4B0915344D63}" dt="2024-08-26T08:57:24.404" v="6825" actId="20577"/>
          <ac:spMkLst>
            <pc:docMk/>
            <pc:sldMk cId="1743208154" sldId="1431"/>
            <ac:spMk id="7" creationId="{B724484E-03FA-2749-CCBA-EDFF872054F7}"/>
          </ac:spMkLst>
        </pc:spChg>
        <pc:spChg chg="add mod ord">
          <ac:chgData name="佐藤　寛也" userId="27837c8b-abaf-4096-b544-58e4cbe7054e" providerId="ADAL" clId="{0BFFD4A2-F77F-4EFE-BF7B-4B0915344D63}" dt="2024-08-26T08:57:08.873" v="6816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318773711" sldId="1432"/>
        </pc:sldMkLst>
        <pc:spChg chg="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2" creationId="{DFA357F5-3924-8469-18D7-12819643B3FA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318773711" sldId="1432"/>
            <ac:spMk id="3" creationId="{DD9217C7-E8A5-CB00-060E-C23B3709C31D}"/>
          </ac:spMkLst>
        </pc:spChg>
        <pc:spChg chg="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4" creationId="{1E4027E1-5063-1D16-9573-6B6A3F7E4162}"/>
          </ac:spMkLst>
        </pc:spChg>
        <pc:spChg chg="del 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5" creationId="{04DF17F7-FB4F-323F-2CA9-3ACE65E6E5E0}"/>
          </ac:spMkLst>
        </pc:spChg>
        <pc:spChg chg="del 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6" creationId="{1A42A190-A853-E073-5F44-51080A128703}"/>
          </ac:spMkLst>
        </pc:spChg>
        <pc:spChg chg="add mod ord">
          <ac:chgData name="佐藤　寛也" userId="27837c8b-abaf-4096-b544-58e4cbe7054e" providerId="ADAL" clId="{0BFFD4A2-F77F-4EFE-BF7B-4B0915344D63}" dt="2024-08-26T09:01:42.602" v="6909" actId="20577"/>
          <ac:spMkLst>
            <pc:docMk/>
            <pc:sldMk cId="3318773711" sldId="1432"/>
            <ac:spMk id="7" creationId="{108E4ACE-B27A-1A27-6C40-D621E801E7B0}"/>
          </ac:spMkLst>
        </pc:spChg>
        <pc:spChg chg="add mod ord">
          <ac:chgData name="佐藤　寛也" userId="27837c8b-abaf-4096-b544-58e4cbe7054e" providerId="ADAL" clId="{0BFFD4A2-F77F-4EFE-BF7B-4B0915344D63}" dt="2024-09-01T16:21:15.043" v="11719" actId="1076"/>
          <ac:spMkLst>
            <pc:docMk/>
            <pc:sldMk cId="3318773711" sldId="1432"/>
            <ac:spMk id="8" creationId="{8BDB3433-8BA7-9F31-F873-9CB9F0287BB8}"/>
          </ac:spMkLst>
        </pc:spChg>
        <pc:spChg chg="add mod ord">
          <ac:chgData name="佐藤　寛也" userId="27837c8b-abaf-4096-b544-58e4cbe7054e" providerId="ADAL" clId="{0BFFD4A2-F77F-4EFE-BF7B-4B0915344D63}" dt="2024-08-26T09:57:03.593" v="7917" actId="1076"/>
          <ac:spMkLst>
            <pc:docMk/>
            <pc:sldMk cId="3318773711" sldId="1432"/>
            <ac:spMk id="13" creationId="{D08CB7F1-94FB-2D3C-8356-280A44F6D7E3}"/>
          </ac:spMkLst>
        </pc:spChg>
        <pc:spChg chg="add del mod">
          <ac:chgData name="佐藤　寛也" userId="27837c8b-abaf-4096-b544-58e4cbe7054e" providerId="ADAL" clId="{0BFFD4A2-F77F-4EFE-BF7B-4B0915344D63}" dt="2024-08-26T09:13:32.605" v="7070" actId="478"/>
          <ac:spMkLst>
            <pc:docMk/>
            <pc:sldMk cId="3318773711" sldId="1432"/>
            <ac:spMk id="14" creationId="{32095E09-68FB-BD78-BDD2-87F0FAE3D5F5}"/>
          </ac:spMkLst>
        </pc:spChg>
        <pc:spChg chg="add del mod">
          <ac:chgData name="佐藤　寛也" userId="27837c8b-abaf-4096-b544-58e4cbe7054e" providerId="ADAL" clId="{0BFFD4A2-F77F-4EFE-BF7B-4B0915344D63}" dt="2024-08-26T09:38:18.972" v="7513" actId="478"/>
          <ac:spMkLst>
            <pc:docMk/>
            <pc:sldMk cId="3318773711" sldId="1432"/>
            <ac:spMk id="18" creationId="{FFA4D998-BCA4-0620-549F-9C48535C1D97}"/>
          </ac:spMkLst>
        </pc:spChg>
        <pc:picChg chg="add del mod">
          <ac:chgData name="佐藤　寛也" userId="27837c8b-abaf-4096-b544-58e4cbe7054e" providerId="ADAL" clId="{0BFFD4A2-F77F-4EFE-BF7B-4B0915344D63}" dt="2024-08-26T09:03:16.535" v="6916" actId="478"/>
          <ac:picMkLst>
            <pc:docMk/>
            <pc:sldMk cId="3318773711" sldId="1432"/>
            <ac:picMk id="10" creationId="{AE97DC13-A94F-92FB-C24B-5E75958A92FE}"/>
          </ac:picMkLst>
        </pc:picChg>
        <pc:picChg chg="add del mod">
          <ac:chgData name="佐藤　寛也" userId="27837c8b-abaf-4096-b544-58e4cbe7054e" providerId="ADAL" clId="{0BFFD4A2-F77F-4EFE-BF7B-4B0915344D63}" dt="2024-08-26T09:13:32.605" v="7070" actId="478"/>
          <ac:picMkLst>
            <pc:docMk/>
            <pc:sldMk cId="3318773711" sldId="1432"/>
            <ac:picMk id="12" creationId="{E12CC0D3-E135-0F10-A093-06BF9082D326}"/>
          </ac:picMkLst>
        </pc:picChg>
        <pc:cxnChg chg="add del mod">
          <ac:chgData name="佐藤　寛也" userId="27837c8b-abaf-4096-b544-58e4cbe7054e" providerId="ADAL" clId="{0BFFD4A2-F77F-4EFE-BF7B-4B0915344D63}" dt="2024-08-26T09:13:29.419" v="7069" actId="478"/>
          <ac:cxnSpMkLst>
            <pc:docMk/>
            <pc:sldMk cId="3318773711" sldId="1432"/>
            <ac:cxnSpMk id="15" creationId="{DF821627-32B7-2A91-5057-2D0FE8F0AD56}"/>
          </ac:cxnSpMkLst>
        </pc:cxn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2011808883" sldId="1433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011808883" sldId="1433"/>
            <ac:spMk id="3" creationId="{DD9217C7-E8A5-CB00-060E-C23B3709C31D}"/>
          </ac:spMkLst>
        </pc:spChg>
        <pc:spChg chg="add mod">
          <ac:chgData name="佐藤　寛也" userId="27837c8b-abaf-4096-b544-58e4cbe7054e" providerId="ADAL" clId="{0BFFD4A2-F77F-4EFE-BF7B-4B0915344D63}" dt="2024-08-26T09:47:42.006" v="7743" actId="1076"/>
          <ac:spMkLst>
            <pc:docMk/>
            <pc:sldMk cId="2011808883" sldId="1433"/>
            <ac:spMk id="5" creationId="{2DCAB09B-ECAB-099F-A6CD-71EAFF6C6536}"/>
          </ac:spMkLst>
        </pc:spChg>
        <pc:spChg chg="mod">
          <ac:chgData name="佐藤　寛也" userId="27837c8b-abaf-4096-b544-58e4cbe7054e" providerId="ADAL" clId="{0BFFD4A2-F77F-4EFE-BF7B-4B0915344D63}" dt="2024-08-26T09:40:03.370" v="7574" actId="20577"/>
          <ac:spMkLst>
            <pc:docMk/>
            <pc:sldMk cId="2011808883" sldId="1433"/>
            <ac:spMk id="7" creationId="{108E4ACE-B27A-1A27-6C40-D621E801E7B0}"/>
          </ac:spMkLst>
        </pc:spChg>
        <pc:spChg chg="mod">
          <ac:chgData name="佐藤　寛也" userId="27837c8b-abaf-4096-b544-58e4cbe7054e" providerId="ADAL" clId="{0BFFD4A2-F77F-4EFE-BF7B-4B0915344D63}" dt="2024-08-26T09:55:12.934" v="7836" actId="20577"/>
          <ac:spMkLst>
            <pc:docMk/>
            <pc:sldMk cId="2011808883" sldId="1433"/>
            <ac:spMk id="8" creationId="{8BDB3433-8BA7-9F31-F873-9CB9F0287BB8}"/>
          </ac:spMkLst>
        </pc:spChg>
        <pc:spChg chg="del mod">
          <ac:chgData name="佐藤　寛也" userId="27837c8b-abaf-4096-b544-58e4cbe7054e" providerId="ADAL" clId="{0BFFD4A2-F77F-4EFE-BF7B-4B0915344D63}" dt="2024-08-26T09:42:18.283" v="7664" actId="478"/>
          <ac:spMkLst>
            <pc:docMk/>
            <pc:sldMk cId="2011808883" sldId="1433"/>
            <ac:spMk id="13" creationId="{D08CB7F1-94FB-2D3C-8356-280A44F6D7E3}"/>
          </ac:spMkLst>
        </pc:spChg>
        <pc:spChg chg="mod">
          <ac:chgData name="佐藤　寛也" userId="27837c8b-abaf-4096-b544-58e4cbe7054e" providerId="ADAL" clId="{0BFFD4A2-F77F-4EFE-BF7B-4B0915344D63}" dt="2024-08-26T09:47:42.006" v="7743" actId="1076"/>
          <ac:spMkLst>
            <pc:docMk/>
            <pc:sldMk cId="2011808883" sldId="1433"/>
            <ac:spMk id="14" creationId="{32095E09-68FB-BD78-BDD2-87F0FAE3D5F5}"/>
          </ac:spMkLst>
        </pc:spChg>
        <pc:spChg chg="add mod">
          <ac:chgData name="佐藤　寛也" userId="27837c8b-abaf-4096-b544-58e4cbe7054e" providerId="ADAL" clId="{0BFFD4A2-F77F-4EFE-BF7B-4B0915344D63}" dt="2024-08-26T09:47:56.419" v="7745" actId="14100"/>
          <ac:spMkLst>
            <pc:docMk/>
            <pc:sldMk cId="2011808883" sldId="1433"/>
            <ac:spMk id="20" creationId="{08F9C8E6-4A10-E543-C31C-1A274A70889D}"/>
          </ac:spMkLst>
        </pc:spChg>
        <pc:picChg chg="del mod">
          <ac:chgData name="佐藤　寛也" userId="27837c8b-abaf-4096-b544-58e4cbe7054e" providerId="ADAL" clId="{0BFFD4A2-F77F-4EFE-BF7B-4B0915344D63}" dt="2024-08-26T09:46:23.741" v="7714" actId="478"/>
          <ac:picMkLst>
            <pc:docMk/>
            <pc:sldMk cId="2011808883" sldId="1433"/>
            <ac:picMk id="12" creationId="{E12CC0D3-E135-0F10-A093-06BF9082D326}"/>
          </ac:picMkLst>
        </pc:picChg>
        <pc:picChg chg="add mod ord">
          <ac:chgData name="佐藤　寛也" userId="27837c8b-abaf-4096-b544-58e4cbe7054e" providerId="ADAL" clId="{0BFFD4A2-F77F-4EFE-BF7B-4B0915344D63}" dt="2024-08-26T09:47:42.006" v="7743" actId="1076"/>
          <ac:picMkLst>
            <pc:docMk/>
            <pc:sldMk cId="2011808883" sldId="1433"/>
            <ac:picMk id="22" creationId="{5D1DC2FF-0820-B278-99D0-5FA2415FA7DE}"/>
          </ac:picMkLst>
        </pc:picChg>
        <pc:cxnChg chg="add 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6" creationId="{A3633AE3-3A5A-C5D5-CF56-588B40AC3F2A}"/>
          </ac:cxnSpMkLst>
        </pc:cxnChg>
        <pc:cxnChg chg="add 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11" creationId="{7A0E9CDC-7A48-CD9B-5DBC-4C626F9DD05E}"/>
          </ac:cxnSpMkLst>
        </pc:cxnChg>
        <pc:cxnChg chg="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15" creationId="{DF821627-32B7-2A91-5057-2D0FE8F0AD56}"/>
          </ac:cxnSpMkLst>
        </pc:cxn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2179354947" sldId="143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179354947" sldId="1434"/>
            <ac:spMk id="3" creationId="{DD9217C7-E8A5-CB00-060E-C23B3709C31D}"/>
          </ac:spMkLst>
        </pc:spChg>
        <pc:spChg chg="add mod">
          <ac:chgData name="佐藤　寛也" userId="27837c8b-abaf-4096-b544-58e4cbe7054e" providerId="ADAL" clId="{0BFFD4A2-F77F-4EFE-BF7B-4B0915344D63}" dt="2024-08-26T11:07:56.116" v="8296" actId="20577"/>
          <ac:spMkLst>
            <pc:docMk/>
            <pc:sldMk cId="2179354947" sldId="1434"/>
            <ac:spMk id="5" creationId="{FE0F1200-E4DE-CEDB-8736-7149B66683EE}"/>
          </ac:spMkLst>
        </pc:spChg>
        <pc:spChg chg="add mod ord">
          <ac:chgData name="佐藤　寛也" userId="27837c8b-abaf-4096-b544-58e4cbe7054e" providerId="ADAL" clId="{0BFFD4A2-F77F-4EFE-BF7B-4B0915344D63}" dt="2024-08-26T09:39:33.024" v="7570" actId="1036"/>
          <ac:spMkLst>
            <pc:docMk/>
            <pc:sldMk cId="2179354947" sldId="1434"/>
            <ac:spMk id="6" creationId="{65EA7156-8550-0DD5-5D6D-EA2DB357C668}"/>
          </ac:spMkLst>
        </pc:spChg>
        <pc:spChg chg="mod">
          <ac:chgData name="佐藤　寛也" userId="27837c8b-abaf-4096-b544-58e4cbe7054e" providerId="ADAL" clId="{0BFFD4A2-F77F-4EFE-BF7B-4B0915344D63}" dt="2024-08-26T09:28:32.560" v="7293" actId="20577"/>
          <ac:spMkLst>
            <pc:docMk/>
            <pc:sldMk cId="2179354947" sldId="1434"/>
            <ac:spMk id="7" creationId="{108E4ACE-B27A-1A27-6C40-D621E801E7B0}"/>
          </ac:spMkLst>
        </pc:spChg>
        <pc:spChg chg="mod">
          <ac:chgData name="佐藤　寛也" userId="27837c8b-abaf-4096-b544-58e4cbe7054e" providerId="ADAL" clId="{0BFFD4A2-F77F-4EFE-BF7B-4B0915344D63}" dt="2024-08-26T09:39:42.278" v="7571" actId="20577"/>
          <ac:spMkLst>
            <pc:docMk/>
            <pc:sldMk cId="2179354947" sldId="1434"/>
            <ac:spMk id="8" creationId="{8BDB3433-8BA7-9F31-F873-9CB9F0287BB8}"/>
          </ac:spMkLst>
        </pc:spChg>
        <pc:spChg chg="del">
          <ac:chgData name="佐藤　寛也" userId="27837c8b-abaf-4096-b544-58e4cbe7054e" providerId="ADAL" clId="{0BFFD4A2-F77F-4EFE-BF7B-4B0915344D63}" dt="2024-08-26T09:29:08.015" v="7312" actId="478"/>
          <ac:spMkLst>
            <pc:docMk/>
            <pc:sldMk cId="2179354947" sldId="1434"/>
            <ac:spMk id="13" creationId="{D08CB7F1-94FB-2D3C-8356-280A44F6D7E3}"/>
          </ac:spMkLst>
        </pc:spChg>
      </pc:sldChg>
      <pc:sldChg chg="addSp delSp modSp new mod">
        <pc:chgData name="佐藤　寛也" userId="27837c8b-abaf-4096-b544-58e4cbe7054e" providerId="ADAL" clId="{0BFFD4A2-F77F-4EFE-BF7B-4B0915344D63}" dt="2024-09-02T00:11:35.348" v="13064"/>
        <pc:sldMkLst>
          <pc:docMk/>
          <pc:sldMk cId="2222693303" sldId="1435"/>
        </pc:sldMkLst>
        <pc:spChg chg="mod">
          <ac:chgData name="佐藤　寛也" userId="27837c8b-abaf-4096-b544-58e4cbe7054e" providerId="ADAL" clId="{0BFFD4A2-F77F-4EFE-BF7B-4B0915344D63}" dt="2024-08-26T10:12:06.795" v="7950" actId="20577"/>
          <ac:spMkLst>
            <pc:docMk/>
            <pc:sldMk cId="2222693303" sldId="1435"/>
            <ac:spMk id="2" creationId="{0AACFFFB-DDF7-FE55-46CA-5B0189AB0CF3}"/>
          </ac:spMkLst>
        </pc:spChg>
        <pc:spChg chg="mod">
          <ac:chgData name="佐藤　寛也" userId="27837c8b-abaf-4096-b544-58e4cbe7054e" providerId="ADAL" clId="{0BFFD4A2-F77F-4EFE-BF7B-4B0915344D63}" dt="2024-09-01T14:46:50.119" v="9389" actId="20577"/>
          <ac:spMkLst>
            <pc:docMk/>
            <pc:sldMk cId="2222693303" sldId="1435"/>
            <ac:spMk id="3" creationId="{63DED2FE-27ED-B2CD-221D-502684EA1D1C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222693303" sldId="1435"/>
            <ac:spMk id="5" creationId="{C5ED58D3-0C01-1FDB-E23A-6FC05D920AE0}"/>
          </ac:spMkLst>
        </pc:spChg>
        <pc:picChg chg="add del mod">
          <ac:chgData name="佐藤　寛也" userId="27837c8b-abaf-4096-b544-58e4cbe7054e" providerId="ADAL" clId="{0BFFD4A2-F77F-4EFE-BF7B-4B0915344D63}" dt="2024-08-26T10:10:52.474" v="7922" actId="478"/>
          <ac:picMkLst>
            <pc:docMk/>
            <pc:sldMk cId="2222693303" sldId="1435"/>
            <ac:picMk id="8" creationId="{C5D79933-8B98-CFF5-F1A9-9F90F0CAF27A}"/>
          </ac:picMkLst>
        </pc:picChg>
        <pc:picChg chg="add mod">
          <ac:chgData name="佐藤　寛也" userId="27837c8b-abaf-4096-b544-58e4cbe7054e" providerId="ADAL" clId="{0BFFD4A2-F77F-4EFE-BF7B-4B0915344D63}" dt="2024-08-26T10:11:55.760" v="7926" actId="14100"/>
          <ac:picMkLst>
            <pc:docMk/>
            <pc:sldMk cId="2222693303" sldId="1435"/>
            <ac:picMk id="10" creationId="{F4835F90-54AB-EEA6-606E-5BC7F5FE4AB4}"/>
          </ac:picMkLst>
        </pc:picChg>
      </pc:sldChg>
      <pc:sldChg chg="add del">
        <pc:chgData name="佐藤　寛也" userId="27837c8b-abaf-4096-b544-58e4cbe7054e" providerId="ADAL" clId="{0BFFD4A2-F77F-4EFE-BF7B-4B0915344D63}" dt="2024-08-26T10:18:00.352" v="8015" actId="47"/>
        <pc:sldMkLst>
          <pc:docMk/>
          <pc:sldMk cId="3059810849" sldId="1436"/>
        </pc:sldMkLst>
      </pc:sldChg>
      <pc:sldChg chg="addSp delSp modSp new mod">
        <pc:chgData name="佐藤　寛也" userId="27837c8b-abaf-4096-b544-58e4cbe7054e" providerId="ADAL" clId="{0BFFD4A2-F77F-4EFE-BF7B-4B0915344D63}" dt="2024-09-02T00:11:35.348" v="13064"/>
        <pc:sldMkLst>
          <pc:docMk/>
          <pc:sldMk cId="322486241" sldId="1437"/>
        </pc:sldMkLst>
        <pc:spChg chg="mod">
          <ac:chgData name="佐藤　寛也" userId="27837c8b-abaf-4096-b544-58e4cbe7054e" providerId="ADAL" clId="{0BFFD4A2-F77F-4EFE-BF7B-4B0915344D63}" dt="2024-09-01T15:20:41.293" v="10062" actId="20577"/>
          <ac:spMkLst>
            <pc:docMk/>
            <pc:sldMk cId="322486241" sldId="1437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1T16:28:09.068" v="11763" actId="2711"/>
          <ac:spMkLst>
            <pc:docMk/>
            <pc:sldMk cId="322486241" sldId="1437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22486241" sldId="1437"/>
            <ac:spMk id="5" creationId="{E57ACECD-021F-4B21-5B10-A83519432274}"/>
          </ac:spMkLst>
        </pc:spChg>
        <pc:graphicFrameChg chg="add del modGraphic">
          <ac:chgData name="佐藤　寛也" userId="27837c8b-abaf-4096-b544-58e4cbe7054e" providerId="ADAL" clId="{0BFFD4A2-F77F-4EFE-BF7B-4B0915344D63}" dt="2024-09-01T14:27:54.494" v="8636" actId="27309"/>
          <ac:graphicFrameMkLst>
            <pc:docMk/>
            <pc:sldMk cId="322486241" sldId="1437"/>
            <ac:graphicFrameMk id="8" creationId="{03ACBABC-E0E7-EF11-41A6-5325238EBFE7}"/>
          </ac:graphicFrameMkLst>
        </pc:graphicFrameChg>
      </pc:sldChg>
      <pc:sldChg chg="addSp modSp new del mod">
        <pc:chgData name="佐藤　寛也" userId="27837c8b-abaf-4096-b544-58e4cbe7054e" providerId="ADAL" clId="{0BFFD4A2-F77F-4EFE-BF7B-4B0915344D63}" dt="2024-09-01T16:07:50.651" v="11332" actId="47"/>
        <pc:sldMkLst>
          <pc:docMk/>
          <pc:sldMk cId="3390038385" sldId="1438"/>
        </pc:sldMkLst>
        <pc:spChg chg="mod">
          <ac:chgData name="佐藤　寛也" userId="27837c8b-abaf-4096-b544-58e4cbe7054e" providerId="ADAL" clId="{0BFFD4A2-F77F-4EFE-BF7B-4B0915344D63}" dt="2024-09-01T14:24:45.260" v="8317" actId="20577"/>
          <ac:spMkLst>
            <pc:docMk/>
            <pc:sldMk cId="3390038385" sldId="1438"/>
            <ac:spMk id="5" creationId="{A8C8097E-83C8-ED9C-7E6C-B13547638F2F}"/>
          </ac:spMkLst>
        </pc:spChg>
        <pc:spChg chg="mod">
          <ac:chgData name="佐藤　寛也" userId="27837c8b-abaf-4096-b544-58e4cbe7054e" providerId="ADAL" clId="{0BFFD4A2-F77F-4EFE-BF7B-4B0915344D63}" dt="2024-09-01T14:29:09.147" v="8719" actId="20577"/>
          <ac:spMkLst>
            <pc:docMk/>
            <pc:sldMk cId="3390038385" sldId="1438"/>
            <ac:spMk id="6" creationId="{A5327EB9-27A3-3579-C4D9-9CF4F4D91362}"/>
          </ac:spMkLst>
        </pc:spChg>
        <pc:spChg chg="add">
          <ac:chgData name="佐藤　寛也" userId="27837c8b-abaf-4096-b544-58e4cbe7054e" providerId="ADAL" clId="{0BFFD4A2-F77F-4EFE-BF7B-4B0915344D63}" dt="2024-09-01T15:33:42.603" v="10510" actId="22"/>
          <ac:spMkLst>
            <pc:docMk/>
            <pc:sldMk cId="3390038385" sldId="1438"/>
            <ac:spMk id="8" creationId="{B01F7210-0928-B5CF-120B-45D7836B2DC8}"/>
          </ac:spMkLst>
        </pc:spChg>
        <pc:picChg chg="add mod">
          <ac:chgData name="佐藤　寛也" userId="27837c8b-abaf-4096-b544-58e4cbe7054e" providerId="ADAL" clId="{0BFFD4A2-F77F-4EFE-BF7B-4B0915344D63}" dt="2024-09-01T15:34:23.656" v="10512" actId="1076"/>
          <ac:picMkLst>
            <pc:docMk/>
            <pc:sldMk cId="3390038385" sldId="1438"/>
            <ac:picMk id="10" creationId="{2B5F7A8C-54F5-7A1D-6520-DC716AB994F4}"/>
          </ac:picMkLst>
        </pc:picChg>
        <pc:picChg chg="add mod">
          <ac:chgData name="佐藤　寛也" userId="27837c8b-abaf-4096-b544-58e4cbe7054e" providerId="ADAL" clId="{0BFFD4A2-F77F-4EFE-BF7B-4B0915344D63}" dt="2024-09-01T15:41:38.832" v="10665"/>
          <ac:picMkLst>
            <pc:docMk/>
            <pc:sldMk cId="3390038385" sldId="1438"/>
            <ac:picMk id="11" creationId="{2F3E659F-FB50-6089-C014-31294C0A3F4A}"/>
          </ac:picMkLst>
        </pc:pic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3122848571" sldId="1439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122848571" sldId="1439"/>
            <ac:spMk id="3" creationId="{DF1BB983-9C85-C070-64E6-1172224ADDF3}"/>
          </ac:spMkLst>
        </pc:spChg>
        <pc:spChg chg="mod">
          <ac:chgData name="佐藤　寛也" userId="27837c8b-abaf-4096-b544-58e4cbe7054e" providerId="ADAL" clId="{0BFFD4A2-F77F-4EFE-BF7B-4B0915344D63}" dt="2024-09-01T15:39:13.180" v="10612" actId="20577"/>
          <ac:spMkLst>
            <pc:docMk/>
            <pc:sldMk cId="3122848571" sldId="1439"/>
            <ac:spMk id="5" creationId="{A8C8097E-83C8-ED9C-7E6C-B13547638F2F}"/>
          </ac:spMkLst>
        </pc:spChg>
        <pc:spChg chg="mod">
          <ac:chgData name="佐藤　寛也" userId="27837c8b-abaf-4096-b544-58e4cbe7054e" providerId="ADAL" clId="{0BFFD4A2-F77F-4EFE-BF7B-4B0915344D63}" dt="2024-09-01T15:46:37.224" v="10778" actId="255"/>
          <ac:spMkLst>
            <pc:docMk/>
            <pc:sldMk cId="3122848571" sldId="1439"/>
            <ac:spMk id="6" creationId="{A5327EB9-27A3-3579-C4D9-9CF4F4D91362}"/>
          </ac:spMkLst>
        </pc:spChg>
        <pc:spChg chg="add del mod">
          <ac:chgData name="佐藤　寛也" userId="27837c8b-abaf-4096-b544-58e4cbe7054e" providerId="ADAL" clId="{0BFFD4A2-F77F-4EFE-BF7B-4B0915344D63}" dt="2024-09-01T15:41:08.558" v="10656" actId="478"/>
          <ac:spMkLst>
            <pc:docMk/>
            <pc:sldMk cId="3122848571" sldId="1439"/>
            <ac:spMk id="9" creationId="{B01CAF5B-1F2C-BE22-E0A6-E7CD589AC41A}"/>
          </ac:spMkLst>
        </pc:spChg>
        <pc:spChg chg="add mod ord">
          <ac:chgData name="佐藤　寛也" userId="27837c8b-abaf-4096-b544-58e4cbe7054e" providerId="ADAL" clId="{0BFFD4A2-F77F-4EFE-BF7B-4B0915344D63}" dt="2024-09-01T15:46:17.669" v="10776" actId="1582"/>
          <ac:spMkLst>
            <pc:docMk/>
            <pc:sldMk cId="3122848571" sldId="1439"/>
            <ac:spMk id="10" creationId="{A2C812C5-B815-6097-E5F3-E4433F5E7DF4}"/>
          </ac:spMkLst>
        </pc:spChg>
        <pc:spChg chg="add mod">
          <ac:chgData name="佐藤　寛也" userId="27837c8b-abaf-4096-b544-58e4cbe7054e" providerId="ADAL" clId="{0BFFD4A2-F77F-4EFE-BF7B-4B0915344D63}" dt="2024-09-01T15:45:59.721" v="10774" actId="207"/>
          <ac:spMkLst>
            <pc:docMk/>
            <pc:sldMk cId="3122848571" sldId="1439"/>
            <ac:spMk id="11" creationId="{4F19903C-705C-96D0-1EF3-79B170433D4B}"/>
          </ac:spMkLst>
        </pc:spChg>
        <pc:spChg chg="add del mod">
          <ac:chgData name="佐藤　寛也" userId="27837c8b-abaf-4096-b544-58e4cbe7054e" providerId="ADAL" clId="{0BFFD4A2-F77F-4EFE-BF7B-4B0915344D63}" dt="2024-09-01T15:46:28.929" v="10777" actId="478"/>
          <ac:spMkLst>
            <pc:docMk/>
            <pc:sldMk cId="3122848571" sldId="1439"/>
            <ac:spMk id="12" creationId="{7B24FD4A-DC36-B521-2E65-9F834EA64C94}"/>
          </ac:spMkLst>
        </pc:spChg>
        <pc:picChg chg="add del mod">
          <ac:chgData name="佐藤　寛也" userId="27837c8b-abaf-4096-b544-58e4cbe7054e" providerId="ADAL" clId="{0BFFD4A2-F77F-4EFE-BF7B-4B0915344D63}" dt="2024-09-01T15:41:37.634" v="10664" actId="21"/>
          <ac:picMkLst>
            <pc:docMk/>
            <pc:sldMk cId="3122848571" sldId="1439"/>
            <ac:picMk id="8" creationId="{2F3E659F-FB50-6089-C014-31294C0A3F4A}"/>
          </ac:picMkLst>
        </pc:picChg>
      </pc:sldChg>
      <pc:sldChg chg="modSp add del mod">
        <pc:chgData name="佐藤　寛也" userId="27837c8b-abaf-4096-b544-58e4cbe7054e" providerId="ADAL" clId="{0BFFD4A2-F77F-4EFE-BF7B-4B0915344D63}" dt="2024-09-01T16:08:11.879" v="11333" actId="47"/>
        <pc:sldMkLst>
          <pc:docMk/>
          <pc:sldMk cId="2016143332" sldId="1440"/>
        </pc:sldMkLst>
        <pc:spChg chg="mod">
          <ac:chgData name="佐藤　寛也" userId="27837c8b-abaf-4096-b544-58e4cbe7054e" providerId="ADAL" clId="{0BFFD4A2-F77F-4EFE-BF7B-4B0915344D63}" dt="2024-09-01T14:30:10.384" v="8737" actId="20577"/>
          <ac:spMkLst>
            <pc:docMk/>
            <pc:sldMk cId="2016143332" sldId="1440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1T14:40:13.532" v="8956" actId="20577"/>
          <ac:spMkLst>
            <pc:docMk/>
            <pc:sldMk cId="2016143332" sldId="1440"/>
            <ac:spMk id="3" creationId="{16FF0A75-AD20-769F-6C62-614A33EDE4D0}"/>
          </ac:spMkLst>
        </pc:spChg>
      </pc:sldChg>
      <pc:sldChg chg="modSp add mod">
        <pc:chgData name="佐藤　寛也" userId="27837c8b-abaf-4096-b544-58e4cbe7054e" providerId="ADAL" clId="{0BFFD4A2-F77F-4EFE-BF7B-4B0915344D63}" dt="2024-09-02T00:16:20.080" v="13163" actId="20577"/>
        <pc:sldMkLst>
          <pc:docMk/>
          <pc:sldMk cId="494106338" sldId="1441"/>
        </pc:sldMkLst>
        <pc:spChg chg="mod">
          <ac:chgData name="佐藤　寛也" userId="27837c8b-abaf-4096-b544-58e4cbe7054e" providerId="ADAL" clId="{0BFFD4A2-F77F-4EFE-BF7B-4B0915344D63}" dt="2024-09-01T15:20:44.923" v="10067"/>
          <ac:spMkLst>
            <pc:docMk/>
            <pc:sldMk cId="494106338" sldId="1441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2T00:16:20.080" v="13163" actId="20577"/>
          <ac:spMkLst>
            <pc:docMk/>
            <pc:sldMk cId="494106338" sldId="1441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94106338" sldId="1441"/>
            <ac:spMk id="5" creationId="{E57ACECD-021F-4B21-5B10-A83519432274}"/>
          </ac:spMkLst>
        </pc:spChg>
      </pc:sldChg>
      <pc:sldChg chg="modSp add mod">
        <pc:chgData name="佐藤　寛也" userId="27837c8b-abaf-4096-b544-58e4cbe7054e" providerId="ADAL" clId="{0BFFD4A2-F77F-4EFE-BF7B-4B0915344D63}" dt="2024-09-02T00:11:35.348" v="13064"/>
        <pc:sldMkLst>
          <pc:docMk/>
          <pc:sldMk cId="3035277636" sldId="1442"/>
        </pc:sldMkLst>
        <pc:spChg chg="mod">
          <ac:chgData name="佐藤　寛也" userId="27837c8b-abaf-4096-b544-58e4cbe7054e" providerId="ADAL" clId="{0BFFD4A2-F77F-4EFE-BF7B-4B0915344D63}" dt="2024-09-01T14:50:53.216" v="9398" actId="20577"/>
          <ac:spMkLst>
            <pc:docMk/>
            <pc:sldMk cId="3035277636" sldId="1442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1T15:17:43.553" v="10022" actId="20577"/>
          <ac:spMkLst>
            <pc:docMk/>
            <pc:sldMk cId="3035277636" sldId="1442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035277636" sldId="1442"/>
            <ac:spMk id="5" creationId="{E57ACECD-021F-4B21-5B10-A83519432274}"/>
          </ac:spMkLst>
        </pc:spChg>
      </pc:sldChg>
      <pc:sldChg chg="add del">
        <pc:chgData name="佐藤　寛也" userId="27837c8b-abaf-4096-b544-58e4cbe7054e" providerId="ADAL" clId="{0BFFD4A2-F77F-4EFE-BF7B-4B0915344D63}" dt="2024-09-01T15:31:34.768" v="10509" actId="47"/>
        <pc:sldMkLst>
          <pc:docMk/>
          <pc:sldMk cId="1290572044" sldId="1443"/>
        </pc:sldMkLst>
      </pc:sldChg>
      <pc:sldChg chg="addSp delSp modSp add del mod ord">
        <pc:chgData name="佐藤　寛也" userId="27837c8b-abaf-4096-b544-58e4cbe7054e" providerId="ADAL" clId="{0BFFD4A2-F77F-4EFE-BF7B-4B0915344D63}" dt="2024-09-01T15:38:55.705" v="10601" actId="47"/>
        <pc:sldMkLst>
          <pc:docMk/>
          <pc:sldMk cId="2640068814" sldId="1443"/>
        </pc:sldMkLst>
        <pc:spChg chg="mod">
          <ac:chgData name="佐藤　寛也" userId="27837c8b-abaf-4096-b544-58e4cbe7054e" providerId="ADAL" clId="{0BFFD4A2-F77F-4EFE-BF7B-4B0915344D63}" dt="2024-09-01T15:35:17.021" v="10540" actId="27636"/>
          <ac:spMkLst>
            <pc:docMk/>
            <pc:sldMk cId="2640068814" sldId="1443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1T15:35:51.432" v="10547" actId="14100"/>
          <ac:spMkLst>
            <pc:docMk/>
            <pc:sldMk cId="2640068814" sldId="1443"/>
            <ac:spMk id="9" creationId="{D78B6E84-6AEB-B0FF-650C-2D86B97DFD9D}"/>
          </ac:spMkLst>
        </pc:spChg>
        <pc:spChg chg="mod">
          <ac:chgData name="佐藤　寛也" userId="27837c8b-abaf-4096-b544-58e4cbe7054e" providerId="ADAL" clId="{0BFFD4A2-F77F-4EFE-BF7B-4B0915344D63}" dt="2024-09-01T15:35:54.999" v="10548" actId="14100"/>
          <ac:spMkLst>
            <pc:docMk/>
            <pc:sldMk cId="2640068814" sldId="1443"/>
            <ac:spMk id="18" creationId="{639B83CF-6C94-42EA-755A-DE962B27A794}"/>
          </ac:spMkLst>
        </pc:spChg>
        <pc:spChg chg="mod">
          <ac:chgData name="佐藤　寛也" userId="27837c8b-abaf-4096-b544-58e4cbe7054e" providerId="ADAL" clId="{0BFFD4A2-F77F-4EFE-BF7B-4B0915344D63}" dt="2024-09-01T15:36:26.446" v="10555" actId="1076"/>
          <ac:spMkLst>
            <pc:docMk/>
            <pc:sldMk cId="2640068814" sldId="1443"/>
            <ac:spMk id="25" creationId="{AB44A75D-3C19-9E9E-052D-06A4B8F45C47}"/>
          </ac:spMkLst>
        </pc:spChg>
        <pc:spChg chg="mod">
          <ac:chgData name="佐藤　寛也" userId="27837c8b-abaf-4096-b544-58e4cbe7054e" providerId="ADAL" clId="{0BFFD4A2-F77F-4EFE-BF7B-4B0915344D63}" dt="2024-09-01T15:36:07.701" v="10551" actId="1076"/>
          <ac:spMkLst>
            <pc:docMk/>
            <pc:sldMk cId="2640068814" sldId="1443"/>
            <ac:spMk id="31" creationId="{C1AD8AF5-86E4-20F8-C2EE-BE16299A9F9F}"/>
          </ac:spMkLst>
        </pc:spChg>
        <pc:grpChg chg="del">
          <ac:chgData name="佐藤　寛也" userId="27837c8b-abaf-4096-b544-58e4cbe7054e" providerId="ADAL" clId="{0BFFD4A2-F77F-4EFE-BF7B-4B0915344D63}" dt="2024-09-01T15:35:07.289" v="10516" actId="478"/>
          <ac:grpSpMkLst>
            <pc:docMk/>
            <pc:sldMk cId="2640068814" sldId="1443"/>
            <ac:grpSpMk id="10" creationId="{A3A3DABF-048C-E27B-A9DA-1FA36F59876D}"/>
          </ac:grpSpMkLst>
        </pc:grpChg>
        <pc:picChg chg="add mod ord">
          <ac:chgData name="佐藤　寛也" userId="27837c8b-abaf-4096-b544-58e4cbe7054e" providerId="ADAL" clId="{0BFFD4A2-F77F-4EFE-BF7B-4B0915344D63}" dt="2024-09-01T15:36:03.411" v="10550" actId="14100"/>
          <ac:picMkLst>
            <pc:docMk/>
            <pc:sldMk cId="2640068814" sldId="1443"/>
            <ac:picMk id="3" creationId="{F701AC65-AFB4-27A3-6A88-79E7D52ED5C8}"/>
          </ac:picMkLst>
        </pc:picChg>
        <pc:picChg chg="del">
          <ac:chgData name="佐藤　寛也" userId="27837c8b-abaf-4096-b544-58e4cbe7054e" providerId="ADAL" clId="{0BFFD4A2-F77F-4EFE-BF7B-4B0915344D63}" dt="2024-09-01T15:35:20.955" v="10541" actId="478"/>
          <ac:picMkLst>
            <pc:docMk/>
            <pc:sldMk cId="2640068814" sldId="1443"/>
            <ac:picMk id="16" creationId="{4AC94429-DDB5-2E3B-28BC-54018179B254}"/>
          </ac:picMkLst>
        </pc:picChg>
      </pc:sldChg>
      <pc:sldChg chg="delSp modSp add mod ord modClrScheme chgLayout">
        <pc:chgData name="佐藤　寛也" userId="27837c8b-abaf-4096-b544-58e4cbe7054e" providerId="ADAL" clId="{0BFFD4A2-F77F-4EFE-BF7B-4B0915344D63}" dt="2024-09-01T15:40:18.965" v="10651" actId="20577"/>
        <pc:sldMkLst>
          <pc:docMk/>
          <pc:sldMk cId="1909899081" sldId="1444"/>
        </pc:sldMkLst>
        <pc:spChg chg="mod ord">
          <ac:chgData name="佐藤　寛也" userId="27837c8b-abaf-4096-b544-58e4cbe7054e" providerId="ADAL" clId="{0BFFD4A2-F77F-4EFE-BF7B-4B0915344D63}" dt="2024-09-01T15:39:08.172" v="10607" actId="20577"/>
          <ac:spMkLst>
            <pc:docMk/>
            <pc:sldMk cId="1909899081" sldId="1444"/>
            <ac:spMk id="4" creationId="{4673CD9C-C25B-BE89-7889-1B8656EB2862}"/>
          </ac:spMkLst>
        </pc:spChg>
        <pc:spChg chg="mod ord">
          <ac:chgData name="佐藤　寛也" userId="27837c8b-abaf-4096-b544-58e4cbe7054e" providerId="ADAL" clId="{0BFFD4A2-F77F-4EFE-BF7B-4B0915344D63}" dt="2024-09-01T15:40:18.965" v="10651" actId="20577"/>
          <ac:spMkLst>
            <pc:docMk/>
            <pc:sldMk cId="1909899081" sldId="1444"/>
            <ac:spMk id="5" creationId="{0A445440-0C02-257B-97A8-069293D2E291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8" creationId="{0EA27338-82B6-433A-D341-ECFE98986D40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9" creationId="{1C9CC534-78D7-2A1D-5B2C-16F4A977DF4D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2" creationId="{F55E7367-9D23-7F33-E5EE-899E07B32150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3" creationId="{271B9300-7D04-4C35-D51B-C52F9C831791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7" creationId="{59853114-2D97-7D18-2FEA-A5634EACAF1D}"/>
          </ac:spMkLst>
        </pc:spChg>
        <pc:spChg chg="del">
          <ac:chgData name="佐藤　寛也" userId="27837c8b-abaf-4096-b544-58e4cbe7054e" providerId="ADAL" clId="{0BFFD4A2-F77F-4EFE-BF7B-4B0915344D63}" dt="2024-09-01T15:37:36.890" v="10560" actId="478"/>
          <ac:spMkLst>
            <pc:docMk/>
            <pc:sldMk cId="1909899081" sldId="1444"/>
            <ac:spMk id="20" creationId="{C4017ABF-8AD8-489E-4419-98ED65F1FA81}"/>
          </ac:spMkLst>
        </pc:spChg>
        <pc:spChg chg="del">
          <ac:chgData name="佐藤　寛也" userId="27837c8b-abaf-4096-b544-58e4cbe7054e" providerId="ADAL" clId="{0BFFD4A2-F77F-4EFE-BF7B-4B0915344D63}" dt="2024-09-01T15:37:36.890" v="10560" actId="478"/>
          <ac:spMkLst>
            <pc:docMk/>
            <pc:sldMk cId="1909899081" sldId="1444"/>
            <ac:spMk id="21" creationId="{E409966E-D570-D551-4C39-E2847DEB9621}"/>
          </ac:spMkLst>
        </pc:spChg>
        <pc:spChg chg="del">
          <ac:chgData name="佐藤　寛也" userId="27837c8b-abaf-4096-b544-58e4cbe7054e" providerId="ADAL" clId="{0BFFD4A2-F77F-4EFE-BF7B-4B0915344D63}" dt="2024-09-01T15:37:39.724" v="10561" actId="478"/>
          <ac:spMkLst>
            <pc:docMk/>
            <pc:sldMk cId="1909899081" sldId="1444"/>
            <ac:spMk id="23" creationId="{6BAC2FAF-F984-385F-5794-B4D0BAB47920}"/>
          </ac:spMkLst>
        </pc:spChg>
        <pc:picChg chg="mod">
          <ac:chgData name="佐藤　寛也" userId="27837c8b-abaf-4096-b544-58e4cbe7054e" providerId="ADAL" clId="{0BFFD4A2-F77F-4EFE-BF7B-4B0915344D63}" dt="2024-09-01T15:38:38.888" v="10582" actId="1076"/>
          <ac:picMkLst>
            <pc:docMk/>
            <pc:sldMk cId="1909899081" sldId="1444"/>
            <ac:picMk id="7" creationId="{D550744E-0668-D396-89F0-7D82CCCD7ACC}"/>
          </ac:picMkLst>
        </pc:picChg>
        <pc:cxnChg chg="mod">
          <ac:chgData name="佐藤　寛也" userId="27837c8b-abaf-4096-b544-58e4cbe7054e" providerId="ADAL" clId="{0BFFD4A2-F77F-4EFE-BF7B-4B0915344D63}" dt="2024-09-01T15:38:38.888" v="10582" actId="1076"/>
          <ac:cxnSpMkLst>
            <pc:docMk/>
            <pc:sldMk cId="1909899081" sldId="1444"/>
            <ac:cxnSpMk id="10" creationId="{CA1D3C54-91C5-E8B2-5A07-7FF4CAA0A7E9}"/>
          </ac:cxnSpMkLst>
        </pc:cxnChg>
        <pc:cxnChg chg="mod">
          <ac:chgData name="佐藤　寛也" userId="27837c8b-abaf-4096-b544-58e4cbe7054e" providerId="ADAL" clId="{0BFFD4A2-F77F-4EFE-BF7B-4B0915344D63}" dt="2024-09-01T15:38:38.888" v="10582" actId="1076"/>
          <ac:cxnSpMkLst>
            <pc:docMk/>
            <pc:sldMk cId="1909899081" sldId="1444"/>
            <ac:cxnSpMk id="11" creationId="{F723CF79-324F-6E0D-EFE8-B456500BF440}"/>
          </ac:cxnSpMkLst>
        </pc:cxnChg>
      </pc:sldChg>
      <pc:sldChg chg="new del">
        <pc:chgData name="佐藤　寛也" userId="27837c8b-abaf-4096-b544-58e4cbe7054e" providerId="ADAL" clId="{0BFFD4A2-F77F-4EFE-BF7B-4B0915344D63}" dt="2024-09-01T15:39:10.057" v="10608" actId="47"/>
        <pc:sldMkLst>
          <pc:docMk/>
          <pc:sldMk cId="293766229" sldId="1445"/>
        </pc:sldMkLst>
      </pc:sldChg>
      <pc:sldChg chg="addSp delSp modSp new mod ord">
        <pc:chgData name="佐藤　寛也" userId="27837c8b-abaf-4096-b544-58e4cbe7054e" providerId="ADAL" clId="{0BFFD4A2-F77F-4EFE-BF7B-4B0915344D63}" dt="2024-09-02T00:11:35.348" v="13064"/>
        <pc:sldMkLst>
          <pc:docMk/>
          <pc:sldMk cId="964286622" sldId="1445"/>
        </pc:sldMkLst>
        <pc:spChg chg="mod">
          <ac:chgData name="佐藤　寛也" userId="27837c8b-abaf-4096-b544-58e4cbe7054e" providerId="ADAL" clId="{0BFFD4A2-F77F-4EFE-BF7B-4B0915344D63}" dt="2024-09-01T15:44:36.275" v="10752" actId="20577"/>
          <ac:spMkLst>
            <pc:docMk/>
            <pc:sldMk cId="964286622" sldId="1445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1T15:56:44.493" v="11120" actId="20577"/>
          <ac:spMkLst>
            <pc:docMk/>
            <pc:sldMk cId="964286622" sldId="1445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964286622" sldId="1445"/>
            <ac:spMk id="5" creationId="{D152FE77-84D0-E6A0-04F8-FA8C401512C2}"/>
          </ac:spMkLst>
        </pc:spChg>
        <pc:graphicFrameChg chg="add del modGraphic">
          <ac:chgData name="佐藤　寛也" userId="27837c8b-abaf-4096-b544-58e4cbe7054e" providerId="ADAL" clId="{0BFFD4A2-F77F-4EFE-BF7B-4B0915344D63}" dt="2024-09-01T15:57:18.151" v="11145" actId="27309"/>
          <ac:graphicFrameMkLst>
            <pc:docMk/>
            <pc:sldMk cId="964286622" sldId="1445"/>
            <ac:graphicFrameMk id="8" creationId="{594ABED8-4EBA-AFB6-1126-2642C94B3BE5}"/>
          </ac:graphicFrameMkLst>
        </pc:graphicFrameChg>
      </pc:sldChg>
      <pc:sldChg chg="addSp modSp add mod">
        <pc:chgData name="佐藤　寛也" userId="27837c8b-abaf-4096-b544-58e4cbe7054e" providerId="ADAL" clId="{0BFFD4A2-F77F-4EFE-BF7B-4B0915344D63}" dt="2024-09-02T00:16:11.761" v="13161" actId="20577"/>
        <pc:sldMkLst>
          <pc:docMk/>
          <pc:sldMk cId="1112860095" sldId="1446"/>
        </pc:sldMkLst>
        <pc:spChg chg="mod">
          <ac:chgData name="佐藤　寛也" userId="27837c8b-abaf-4096-b544-58e4cbe7054e" providerId="ADAL" clId="{0BFFD4A2-F77F-4EFE-BF7B-4B0915344D63}" dt="2024-09-01T16:09:58.218" v="11393" actId="20577"/>
          <ac:spMkLst>
            <pc:docMk/>
            <pc:sldMk cId="1112860095" sldId="1446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6:11.761" v="13161" actId="20577"/>
          <ac:spMkLst>
            <pc:docMk/>
            <pc:sldMk cId="1112860095" sldId="1446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112860095" sldId="1446"/>
            <ac:spMk id="5" creationId="{D152FE77-84D0-E6A0-04F8-FA8C401512C2}"/>
          </ac:spMkLst>
        </pc:spChg>
        <pc:spChg chg="add mod ord">
          <ac:chgData name="佐藤　寛也" userId="27837c8b-abaf-4096-b544-58e4cbe7054e" providerId="ADAL" clId="{0BFFD4A2-F77F-4EFE-BF7B-4B0915344D63}" dt="2024-09-01T16:23:13.831" v="11748" actId="14100"/>
          <ac:spMkLst>
            <pc:docMk/>
            <pc:sldMk cId="1112860095" sldId="1446"/>
            <ac:spMk id="7" creationId="{5822F0F7-9E97-9321-3855-1346963718F5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04.367" v="13110" actId="255"/>
        <pc:sldMkLst>
          <pc:docMk/>
          <pc:sldMk cId="4057062824" sldId="1447"/>
        </pc:sldMkLst>
        <pc:spChg chg="mod">
          <ac:chgData name="佐藤　寛也" userId="27837c8b-abaf-4096-b544-58e4cbe7054e" providerId="ADAL" clId="{0BFFD4A2-F77F-4EFE-BF7B-4B0915344D63}" dt="2024-09-01T15:57:21.115" v="11146" actId="20577"/>
          <ac:spMkLst>
            <pc:docMk/>
            <pc:sldMk cId="4057062824" sldId="1447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04.367" v="13110" actId="255"/>
          <ac:spMkLst>
            <pc:docMk/>
            <pc:sldMk cId="4057062824" sldId="1447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057062824" sldId="1447"/>
            <ac:spMk id="5" creationId="{D152FE77-84D0-E6A0-04F8-FA8C401512C2}"/>
          </ac:spMkLst>
        </pc:spChg>
      </pc:sldChg>
      <pc:sldChg chg="modSp add mod ord">
        <pc:chgData name="佐藤　寛也" userId="27837c8b-abaf-4096-b544-58e4cbe7054e" providerId="ADAL" clId="{0BFFD4A2-F77F-4EFE-BF7B-4B0915344D63}" dt="2024-09-02T00:12:26.168" v="13080" actId="207"/>
        <pc:sldMkLst>
          <pc:docMk/>
          <pc:sldMk cId="2026755400" sldId="1448"/>
        </pc:sldMkLst>
        <pc:spChg chg="mod">
          <ac:chgData name="佐藤　寛也" userId="27837c8b-abaf-4096-b544-58e4cbe7054e" providerId="ADAL" clId="{0BFFD4A2-F77F-4EFE-BF7B-4B0915344D63}" dt="2024-09-01T16:07:44.561" v="11330" actId="20577"/>
          <ac:spMkLst>
            <pc:docMk/>
            <pc:sldMk cId="2026755400" sldId="1448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2:26.168" v="13080" actId="207"/>
          <ac:spMkLst>
            <pc:docMk/>
            <pc:sldMk cId="2026755400" sldId="1448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026755400" sldId="1448"/>
            <ac:spMk id="5" creationId="{D152FE77-84D0-E6A0-04F8-FA8C401512C2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34.557" v="13134" actId="5793"/>
        <pc:sldMkLst>
          <pc:docMk/>
          <pc:sldMk cId="3798811939" sldId="1449"/>
        </pc:sldMkLst>
        <pc:spChg chg="mod">
          <ac:chgData name="佐藤　寛也" userId="27837c8b-abaf-4096-b544-58e4cbe7054e" providerId="ADAL" clId="{0BFFD4A2-F77F-4EFE-BF7B-4B0915344D63}" dt="2024-09-01T16:29:20.385" v="11782" actId="20577"/>
          <ac:spMkLst>
            <pc:docMk/>
            <pc:sldMk cId="3798811939" sldId="1449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34.557" v="13134" actId="5793"/>
          <ac:spMkLst>
            <pc:docMk/>
            <pc:sldMk cId="3798811939" sldId="1449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798811939" sldId="1449"/>
            <ac:spMk id="5" creationId="{D152FE77-84D0-E6A0-04F8-FA8C401512C2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32.190" v="13133" actId="5793"/>
        <pc:sldMkLst>
          <pc:docMk/>
          <pc:sldMk cId="683353110" sldId="1450"/>
        </pc:sldMkLst>
        <pc:spChg chg="mod">
          <ac:chgData name="佐藤　寛也" userId="27837c8b-abaf-4096-b544-58e4cbe7054e" providerId="ADAL" clId="{0BFFD4A2-F77F-4EFE-BF7B-4B0915344D63}" dt="2024-09-01T16:29:32.445" v="11792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32.190" v="13133" actId="5793"/>
          <ac:spMkLst>
            <pc:docMk/>
            <pc:sldMk cId="683353110" sldId="1450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683353110" sldId="1450"/>
            <ac:spMk id="5" creationId="{D152FE77-84D0-E6A0-04F8-FA8C401512C2}"/>
          </ac:spMkLst>
        </pc:spChg>
      </pc:sldChg>
      <pc:sldChg chg="addSp delSp modSp new mod modClrScheme chgLayout">
        <pc:chgData name="佐藤　寛也" userId="27837c8b-abaf-4096-b544-58e4cbe7054e" providerId="ADAL" clId="{0BFFD4A2-F77F-4EFE-BF7B-4B0915344D63}" dt="2024-09-02T00:12:45.409" v="13082" actId="20577"/>
        <pc:sldMkLst>
          <pc:docMk/>
          <pc:sldMk cId="2484004142" sldId="1451"/>
        </pc:sldMkLst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484004142" sldId="1451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5" creationId="{5CB03319-7B7F-0A97-E932-ED776E0A55D5}"/>
          </ac:spMkLst>
        </pc:spChg>
        <pc:spChg chg="del">
          <ac:chgData name="佐藤　寛也" userId="27837c8b-abaf-4096-b544-58e4cbe7054e" providerId="ADAL" clId="{0BFFD4A2-F77F-4EFE-BF7B-4B0915344D63}" dt="2024-09-01T16:30:46.635" v="11831" actId="478"/>
          <ac:spMkLst>
            <pc:docMk/>
            <pc:sldMk cId="2484004142" sldId="1451"/>
            <ac:spMk id="6" creationId="{2EEECDF8-13D5-90DB-C981-CBA22F6F18AF}"/>
          </ac:spMkLst>
        </pc:spChg>
        <pc:spChg chg="add mod ord">
          <ac:chgData name="佐藤　寛也" userId="27837c8b-abaf-4096-b544-58e4cbe7054e" providerId="ADAL" clId="{0BFFD4A2-F77F-4EFE-BF7B-4B0915344D63}" dt="2024-09-02T00:12:45.409" v="13082" actId="20577"/>
          <ac:spMkLst>
            <pc:docMk/>
            <pc:sldMk cId="2484004142" sldId="1451"/>
            <ac:spMk id="7" creationId="{2363B5BA-F7DF-1B53-78D9-460733872EEA}"/>
          </ac:spMkLst>
        </pc:spChg>
        <pc:spChg chg="add mod">
          <ac:chgData name="佐藤　寛也" userId="27837c8b-abaf-4096-b544-58e4cbe7054e" providerId="ADAL" clId="{0BFFD4A2-F77F-4EFE-BF7B-4B0915344D63}" dt="2024-09-01T16:30:47.275" v="11832"/>
          <ac:spMkLst>
            <pc:docMk/>
            <pc:sldMk cId="2484004142" sldId="1451"/>
            <ac:spMk id="8" creationId="{6A82419A-7B82-8AF8-B97E-AE485CA9D4C2}"/>
          </ac:spMkLst>
        </pc:sp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9" creationId="{DC385F4D-0AB9-241C-C5BA-6E5A0B80FFB5}"/>
          </ac:picMkLst>
        </pc:pic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10" creationId="{D31A1978-FDCB-C4FD-7EAE-FFFF317C1F9F}"/>
          </ac:picMkLst>
        </pc:pic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11" creationId="{987808B2-9182-5BD2-8374-A1D06D812B4A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46787773" sldId="1452"/>
        </pc:sldMkLst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46787773" sldId="1452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8:56.081" v="12468" actId="20577"/>
          <ac:spMkLst>
            <pc:docMk/>
            <pc:sldMk cId="46787773" sldId="1452"/>
            <ac:spMk id="5" creationId="{5CB03319-7B7F-0A97-E932-ED776E0A55D5}"/>
          </ac:spMkLst>
        </pc:spChg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7" creationId="{2363B5BA-F7DF-1B53-78D9-460733872EEA}"/>
          </ac:spMkLst>
        </pc:spChg>
        <pc:spChg chg="del">
          <ac:chgData name="佐藤　寛也" userId="27837c8b-abaf-4096-b544-58e4cbe7054e" providerId="ADAL" clId="{0BFFD4A2-F77F-4EFE-BF7B-4B0915344D63}" dt="2024-09-01T16:37:52.288" v="12063" actId="478"/>
          <ac:spMkLst>
            <pc:docMk/>
            <pc:sldMk cId="46787773" sldId="1452"/>
            <ac:spMk id="8" creationId="{6A82419A-7B82-8AF8-B97E-AE485CA9D4C2}"/>
          </ac:spMkLst>
        </pc:spChg>
        <pc:grpChg chg="add mod">
          <ac:chgData name="佐藤　寛也" userId="27837c8b-abaf-4096-b544-58e4cbe7054e" providerId="ADAL" clId="{0BFFD4A2-F77F-4EFE-BF7B-4B0915344D63}" dt="2024-09-01T16:37:44.226" v="12062" actId="1038"/>
          <ac:grpSpMkLst>
            <pc:docMk/>
            <pc:sldMk cId="46787773" sldId="1452"/>
            <ac:grpSpMk id="15" creationId="{A04E76D4-0969-6D09-ACDF-BA27957F0298}"/>
          </ac:grpSpMkLst>
        </pc:grpChg>
        <pc:picChg chg="del">
          <ac:chgData name="佐藤　寛也" userId="27837c8b-abaf-4096-b544-58e4cbe7054e" providerId="ADAL" clId="{0BFFD4A2-F77F-4EFE-BF7B-4B0915344D63}" dt="2024-09-01T16:37:52.288" v="12063" actId="478"/>
          <ac:picMkLst>
            <pc:docMk/>
            <pc:sldMk cId="46787773" sldId="1452"/>
            <ac:picMk id="9" creationId="{DC385F4D-0AB9-241C-C5BA-6E5A0B80FFB5}"/>
          </ac:picMkLst>
        </pc:picChg>
        <pc:picChg chg="del">
          <ac:chgData name="佐藤　寛也" userId="27837c8b-abaf-4096-b544-58e4cbe7054e" providerId="ADAL" clId="{0BFFD4A2-F77F-4EFE-BF7B-4B0915344D63}" dt="2024-09-01T16:35:50.736" v="12024" actId="478"/>
          <ac:picMkLst>
            <pc:docMk/>
            <pc:sldMk cId="46787773" sldId="1452"/>
            <ac:picMk id="10" creationId="{D31A1978-FDCB-C4FD-7EAE-FFFF317C1F9F}"/>
          </ac:picMkLst>
        </pc:picChg>
        <pc:picChg chg="del">
          <ac:chgData name="佐藤　寛也" userId="27837c8b-abaf-4096-b544-58e4cbe7054e" providerId="ADAL" clId="{0BFFD4A2-F77F-4EFE-BF7B-4B0915344D63}" dt="2024-09-01T16:48:02.015" v="12401" actId="478"/>
          <ac:picMkLst>
            <pc:docMk/>
            <pc:sldMk cId="46787773" sldId="1452"/>
            <ac:picMk id="11" creationId="{987808B2-9182-5BD2-8374-A1D06D812B4A}"/>
          </ac:picMkLst>
        </pc:picChg>
        <pc:picChg chg="add mod">
          <ac:chgData name="佐藤　寛也" userId="27837c8b-abaf-4096-b544-58e4cbe7054e" providerId="ADAL" clId="{0BFFD4A2-F77F-4EFE-BF7B-4B0915344D63}" dt="2024-09-01T16:35:28.845" v="12020" actId="164"/>
          <ac:picMkLst>
            <pc:docMk/>
            <pc:sldMk cId="46787773" sldId="1452"/>
            <ac:picMk id="12" creationId="{A56A8DD8-C1A7-2592-5D42-3B96725634F8}"/>
          </ac:picMkLst>
        </pc:picChg>
        <pc:picChg chg="add mod">
          <ac:chgData name="佐藤　寛也" userId="27837c8b-abaf-4096-b544-58e4cbe7054e" providerId="ADAL" clId="{0BFFD4A2-F77F-4EFE-BF7B-4B0915344D63}" dt="2024-09-01T16:35:28.845" v="12020" actId="164"/>
          <ac:picMkLst>
            <pc:docMk/>
            <pc:sldMk cId="46787773" sldId="1452"/>
            <ac:picMk id="14" creationId="{89B5F704-8AC3-7170-B80C-50026ABF94E1}"/>
          </ac:picMkLst>
        </pc:picChg>
        <pc:picChg chg="add mod">
          <ac:chgData name="佐藤　寛也" userId="27837c8b-abaf-4096-b544-58e4cbe7054e" providerId="ADAL" clId="{0BFFD4A2-F77F-4EFE-BF7B-4B0915344D63}" dt="2024-09-01T16:45:52.530" v="12330" actId="1037"/>
          <ac:picMkLst>
            <pc:docMk/>
            <pc:sldMk cId="46787773" sldId="1452"/>
            <ac:picMk id="17" creationId="{D236A620-817C-2713-60BA-89ACB806190F}"/>
          </ac:picMkLst>
        </pc:picChg>
        <pc:picChg chg="add mod">
          <ac:chgData name="佐藤　寛也" userId="27837c8b-abaf-4096-b544-58e4cbe7054e" providerId="ADAL" clId="{0BFFD4A2-F77F-4EFE-BF7B-4B0915344D63}" dt="2024-09-01T16:46:05.101" v="12373" actId="1036"/>
          <ac:picMkLst>
            <pc:docMk/>
            <pc:sldMk cId="46787773" sldId="1452"/>
            <ac:picMk id="18" creationId="{CA880973-8E0C-65AA-0E99-478C816C9835}"/>
          </ac:picMkLst>
        </pc:picChg>
      </pc:sldChg>
      <pc:sldChg chg="delSp modSp add mod modClrScheme chgLayout">
        <pc:chgData name="佐藤　寛也" userId="27837c8b-abaf-4096-b544-58e4cbe7054e" providerId="ADAL" clId="{0BFFD4A2-F77F-4EFE-BF7B-4B0915344D63}" dt="2024-09-02T00:12:31.499" v="13081" actId="313"/>
        <pc:sldMkLst>
          <pc:docMk/>
          <pc:sldMk cId="163749297" sldId="1453"/>
        </pc:sldMkLst>
        <pc:spChg chg="mod ord">
          <ac:chgData name="佐藤　寛也" userId="27837c8b-abaf-4096-b544-58e4cbe7054e" providerId="ADAL" clId="{0BFFD4A2-F77F-4EFE-BF7B-4B0915344D63}" dt="2024-09-01T16:48:05.806" v="12402" actId="700"/>
          <ac:spMkLst>
            <pc:docMk/>
            <pc:sldMk cId="163749297" sldId="1453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63749297" sldId="1453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8:05.806" v="12402" actId="700"/>
          <ac:spMkLst>
            <pc:docMk/>
            <pc:sldMk cId="163749297" sldId="1453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8:44.386" v="12452" actId="20577"/>
          <ac:spMkLst>
            <pc:docMk/>
            <pc:sldMk cId="163749297" sldId="1453"/>
            <ac:spMk id="5" creationId="{5CB03319-7B7F-0A97-E932-ED776E0A55D5}"/>
          </ac:spMkLst>
        </pc:spChg>
        <pc:spChg chg="mod ord">
          <ac:chgData name="佐藤　寛也" userId="27837c8b-abaf-4096-b544-58e4cbe7054e" providerId="ADAL" clId="{0BFFD4A2-F77F-4EFE-BF7B-4B0915344D63}" dt="2024-09-02T00:12:31.499" v="13081" actId="313"/>
          <ac:spMkLst>
            <pc:docMk/>
            <pc:sldMk cId="163749297" sldId="1453"/>
            <ac:spMk id="7" creationId="{2363B5BA-F7DF-1B53-78D9-460733872EEA}"/>
          </ac:spMkLst>
        </pc:spChg>
        <pc:grpChg chg="del">
          <ac:chgData name="佐藤　寛也" userId="27837c8b-abaf-4096-b544-58e4cbe7054e" providerId="ADAL" clId="{0BFFD4A2-F77F-4EFE-BF7B-4B0915344D63}" dt="2024-09-01T16:47:55.371" v="12399" actId="478"/>
          <ac:grpSpMkLst>
            <pc:docMk/>
            <pc:sldMk cId="163749297" sldId="1453"/>
            <ac:grpSpMk id="15" creationId="{A04E76D4-0969-6D09-ACDF-BA27957F0298}"/>
          </ac:grpSpMkLst>
        </pc:grpChg>
        <pc:picChg chg="del">
          <ac:chgData name="佐藤　寛也" userId="27837c8b-abaf-4096-b544-58e4cbe7054e" providerId="ADAL" clId="{0BFFD4A2-F77F-4EFE-BF7B-4B0915344D63}" dt="2024-09-01T16:47:56.766" v="12400" actId="478"/>
          <ac:picMkLst>
            <pc:docMk/>
            <pc:sldMk cId="163749297" sldId="1453"/>
            <ac:picMk id="11" creationId="{987808B2-9182-5BD2-8374-A1D06D812B4A}"/>
          </ac:picMkLst>
        </pc:picChg>
        <pc:picChg chg="del">
          <ac:chgData name="佐藤　寛也" userId="27837c8b-abaf-4096-b544-58e4cbe7054e" providerId="ADAL" clId="{0BFFD4A2-F77F-4EFE-BF7B-4B0915344D63}" dt="2024-09-01T16:58:46.964" v="12898" actId="478"/>
          <ac:picMkLst>
            <pc:docMk/>
            <pc:sldMk cId="163749297" sldId="1453"/>
            <ac:picMk id="17" creationId="{D236A620-817C-2713-60BA-89ACB806190F}"/>
          </ac:picMkLst>
        </pc:picChg>
        <pc:picChg chg="del">
          <ac:chgData name="佐藤　寛也" userId="27837c8b-abaf-4096-b544-58e4cbe7054e" providerId="ADAL" clId="{0BFFD4A2-F77F-4EFE-BF7B-4B0915344D63}" dt="2024-09-01T16:59:39.758" v="12953" actId="478"/>
          <ac:picMkLst>
            <pc:docMk/>
            <pc:sldMk cId="163749297" sldId="1453"/>
            <ac:picMk id="18" creationId="{CA880973-8E0C-65AA-0E99-478C816C9835}"/>
          </ac:picMkLst>
        </pc:pic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634019410" sldId="145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634019410" sldId="1454"/>
            <ac:spMk id="3" creationId="{D4FD3F20-B34B-CB84-99D3-D620CA0E24B3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6" creationId="{30F77F14-F95C-2D87-80DB-EED6193812E4}"/>
          </ac:spMkLst>
        </pc:spChg>
        <pc:spChg chg="mod">
          <ac:chgData name="佐藤　寛也" userId="27837c8b-abaf-4096-b544-58e4cbe7054e" providerId="ADAL" clId="{0BFFD4A2-F77F-4EFE-BF7B-4B0915344D63}" dt="2024-09-01T16:50:40.728" v="12593" actId="20577"/>
          <ac:spMkLst>
            <pc:docMk/>
            <pc:sldMk cId="1634019410" sldId="1454"/>
            <ac:spMk id="7" creationId="{2363B5BA-F7DF-1B53-78D9-460733872EEA}"/>
          </ac:spMkLst>
        </pc:spChg>
        <pc:spChg chg="add mod">
          <ac:chgData name="佐藤　寛也" userId="27837c8b-abaf-4096-b544-58e4cbe7054e" providerId="ADAL" clId="{0BFFD4A2-F77F-4EFE-BF7B-4B0915344D63}" dt="2024-09-01T16:51:53.853" v="12617"/>
          <ac:spMkLst>
            <pc:docMk/>
            <pc:sldMk cId="1634019410" sldId="1454"/>
            <ac:spMk id="8" creationId="{503AAA0E-FF60-0B5B-14A1-258367765D47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9" creationId="{77A3B459-39A7-DEC4-1ADD-F31B87BDD857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13" creationId="{90FBC25F-10B2-EDA6-7D98-B00293D07B9B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16" creationId="{D57FA7C6-2FF7-7B31-0C8D-3D2019BB910F}"/>
          </ac:spMkLst>
        </pc:spChg>
        <pc:spChg chg="add del mod">
          <ac:chgData name="佐藤　寛也" userId="27837c8b-abaf-4096-b544-58e4cbe7054e" providerId="ADAL" clId="{0BFFD4A2-F77F-4EFE-BF7B-4B0915344D63}" dt="2024-09-01T16:53:40.475" v="12691" actId="478"/>
          <ac:spMkLst>
            <pc:docMk/>
            <pc:sldMk cId="1634019410" sldId="1454"/>
            <ac:spMk id="19" creationId="{129824FC-CAC9-FBB3-2CBF-7C3F91743576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0" creationId="{9CCA6A73-4F5A-66BA-6FA5-353600597C25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1" creationId="{FF8925EB-C518-6813-3654-E112B1903E99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2" creationId="{B10B7EDB-DC92-F059-E61F-F0826A1C38E9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3" creationId="{7CE63AD8-61CA-2A00-A919-C9EC22031F6E}"/>
          </ac:spMkLst>
        </pc:spChg>
        <pc:grpChg chg="del">
          <ac:chgData name="佐藤　寛也" userId="27837c8b-abaf-4096-b544-58e4cbe7054e" providerId="ADAL" clId="{0BFFD4A2-F77F-4EFE-BF7B-4B0915344D63}" dt="2024-09-01T16:49:33.153" v="12515" actId="478"/>
          <ac:grpSpMkLst>
            <pc:docMk/>
            <pc:sldMk cId="1634019410" sldId="1454"/>
            <ac:grpSpMk id="15" creationId="{A04E76D4-0969-6D09-ACDF-BA27957F0298}"/>
          </ac:grpSpMkLst>
        </pc:grpChg>
        <pc:picChg chg="add 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0" creationId="{D38F5318-E588-8CC7-E1DE-38B832B8696A}"/>
          </ac:picMkLst>
        </pc:picChg>
        <pc:picChg chg="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1" creationId="{987808B2-9182-5BD2-8374-A1D06D812B4A}"/>
          </ac:picMkLst>
        </pc:picChg>
        <pc:picChg chg="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7" creationId="{D236A620-817C-2713-60BA-89ACB806190F}"/>
          </ac:picMkLst>
        </pc:picChg>
        <pc:picChg chg="del">
          <ac:chgData name="佐藤　寛也" userId="27837c8b-abaf-4096-b544-58e4cbe7054e" providerId="ADAL" clId="{0BFFD4A2-F77F-4EFE-BF7B-4B0915344D63}" dt="2024-09-01T16:49:48.071" v="12517" actId="478"/>
          <ac:picMkLst>
            <pc:docMk/>
            <pc:sldMk cId="1634019410" sldId="1454"/>
            <ac:picMk id="18" creationId="{CA880973-8E0C-65AA-0E99-478C816C9835}"/>
          </ac:picMkLst>
        </pc:picChg>
        <pc:cxnChg chg="add mod">
          <ac:chgData name="佐藤　寛也" userId="27837c8b-abaf-4096-b544-58e4cbe7054e" providerId="ADAL" clId="{0BFFD4A2-F77F-4EFE-BF7B-4B0915344D63}" dt="2024-09-01T17:00:11.922" v="12975" actId="1582"/>
          <ac:cxnSpMkLst>
            <pc:docMk/>
            <pc:sldMk cId="1634019410" sldId="1454"/>
            <ac:cxnSpMk id="25" creationId="{BC97D1DE-E004-927F-984A-97E8435564CC}"/>
          </ac:cxnSpMkLst>
        </pc:cxnChg>
        <pc:cxnChg chg="add mod">
          <ac:chgData name="佐藤　寛也" userId="27837c8b-abaf-4096-b544-58e4cbe7054e" providerId="ADAL" clId="{0BFFD4A2-F77F-4EFE-BF7B-4B0915344D63}" dt="2024-09-01T17:00:11.922" v="12975" actId="1582"/>
          <ac:cxnSpMkLst>
            <pc:docMk/>
            <pc:sldMk cId="1634019410" sldId="1454"/>
            <ac:cxnSpMk id="26" creationId="{6471FF17-4927-B887-0FB3-CFFEB24E2B39}"/>
          </ac:cxnSpMkLst>
        </pc:cxn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820929972" sldId="1455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820929972" sldId="1455"/>
            <ac:spMk id="3" creationId="{D4FD3F20-B34B-CB84-99D3-D620CA0E24B3}"/>
          </ac:spMkLst>
        </pc:spChg>
        <pc:spChg chg="mod">
          <ac:chgData name="佐藤　寛也" userId="27837c8b-abaf-4096-b544-58e4cbe7054e" providerId="ADAL" clId="{0BFFD4A2-F77F-4EFE-BF7B-4B0915344D63}" dt="2024-09-01T23:58:43.054" v="12977"/>
          <ac:spMkLst>
            <pc:docMk/>
            <pc:sldMk cId="1820929972" sldId="1455"/>
            <ac:spMk id="5" creationId="{5CB03319-7B7F-0A97-E932-ED776E0A55D5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6" creationId="{30F77F14-F95C-2D87-80DB-EED6193812E4}"/>
          </ac:spMkLst>
        </pc:spChg>
        <pc:spChg chg="mod">
          <ac:chgData name="佐藤　寛也" userId="27837c8b-abaf-4096-b544-58e4cbe7054e" providerId="ADAL" clId="{0BFFD4A2-F77F-4EFE-BF7B-4B0915344D63}" dt="2024-09-02T00:03:32.579" v="13048" actId="12"/>
          <ac:spMkLst>
            <pc:docMk/>
            <pc:sldMk cId="1820929972" sldId="1455"/>
            <ac:spMk id="7" creationId="{2363B5BA-F7DF-1B53-78D9-460733872EEA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9" creationId="{77A3B459-39A7-DEC4-1ADD-F31B87BDD857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13" creationId="{90FBC25F-10B2-EDA6-7D98-B00293D07B9B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16" creationId="{D57FA7C6-2FF7-7B31-0C8D-3D2019BB910F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0" creationId="{9CCA6A73-4F5A-66BA-6FA5-353600597C25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1" creationId="{FF8925EB-C518-6813-3654-E112B1903E99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2" creationId="{B10B7EDB-DC92-F059-E61F-F0826A1C38E9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3" creationId="{7CE63AD8-61CA-2A00-A919-C9EC22031F6E}"/>
          </ac:spMkLst>
        </pc:sp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0" creationId="{D38F5318-E588-8CC7-E1DE-38B832B8696A}"/>
          </ac:picMkLst>
        </pc:pic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1" creationId="{987808B2-9182-5BD2-8374-A1D06D812B4A}"/>
          </ac:picMkLst>
        </pc:pic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7" creationId="{D236A620-817C-2713-60BA-89ACB806190F}"/>
          </ac:picMkLst>
        </pc:picChg>
        <pc:cxnChg chg="del">
          <ac:chgData name="佐藤　寛也" userId="27837c8b-abaf-4096-b544-58e4cbe7054e" providerId="ADAL" clId="{0BFFD4A2-F77F-4EFE-BF7B-4B0915344D63}" dt="2024-09-02T00:00:31.805" v="12981" actId="478"/>
          <ac:cxnSpMkLst>
            <pc:docMk/>
            <pc:sldMk cId="1820929972" sldId="1455"/>
            <ac:cxnSpMk id="25" creationId="{BC97D1DE-E004-927F-984A-97E8435564CC}"/>
          </ac:cxnSpMkLst>
        </pc:cxnChg>
        <pc:cxnChg chg="del">
          <ac:chgData name="佐藤　寛也" userId="27837c8b-abaf-4096-b544-58e4cbe7054e" providerId="ADAL" clId="{0BFFD4A2-F77F-4EFE-BF7B-4B0915344D63}" dt="2024-09-02T00:00:31.805" v="12981" actId="478"/>
          <ac:cxnSpMkLst>
            <pc:docMk/>
            <pc:sldMk cId="1820929972" sldId="1455"/>
            <ac:cxnSpMk id="26" creationId="{6471FF17-4927-B887-0FB3-CFFEB24E2B39}"/>
          </ac:cxnSpMkLst>
        </pc:cxnChg>
      </pc:sldChg>
      <pc:sldMasterChg chg="modSp mod modSldLayout">
        <pc:chgData name="佐藤　寛也" userId="27837c8b-abaf-4096-b544-58e4cbe7054e" providerId="ADAL" clId="{0BFFD4A2-F77F-4EFE-BF7B-4B0915344D63}" dt="2024-09-02T00:11:08.376" v="13063" actId="20577"/>
        <pc:sldMasterMkLst>
          <pc:docMk/>
          <pc:sldMasterMk cId="2539943305" sldId="2147483648"/>
        </pc:sldMasterMkLst>
        <pc:spChg chg="mod">
          <ac:chgData name="佐藤　寛也" userId="27837c8b-abaf-4096-b544-58e4cbe7054e" providerId="ADAL" clId="{0BFFD4A2-F77F-4EFE-BF7B-4B0915344D63}" dt="2024-09-02T00:10:39.272" v="13058" actId="20577"/>
          <ac:spMkLst>
            <pc:docMk/>
            <pc:sldMasterMk cId="2539943305" sldId="2147483648"/>
            <ac:spMk id="5" creationId="{E910322E-B731-CD41-C4B3-E35EB9B58A48}"/>
          </ac:spMkLst>
        </pc:spChg>
        <pc:sldLayoutChg chg="modSp mod">
          <pc:chgData name="佐藤　寛也" userId="27837c8b-abaf-4096-b544-58e4cbe7054e" providerId="ADAL" clId="{0BFFD4A2-F77F-4EFE-BF7B-4B0915344D63}" dt="2024-09-02T00:10:54.746" v="13059" actId="20577"/>
          <pc:sldLayoutMkLst>
            <pc:docMk/>
            <pc:sldMasterMk cId="2539943305" sldId="2147483648"/>
            <pc:sldLayoutMk cId="1614817101" sldId="2147483649"/>
          </pc:sldLayoutMkLst>
          <pc:spChg chg="mod">
            <ac:chgData name="佐藤　寛也" userId="27837c8b-abaf-4096-b544-58e4cbe7054e" providerId="ADAL" clId="{0BFFD4A2-F77F-4EFE-BF7B-4B0915344D63}" dt="2024-09-02T00:10:54.746" v="13059" actId="20577"/>
            <ac:spMkLst>
              <pc:docMk/>
              <pc:sldMasterMk cId="2539943305" sldId="2147483648"/>
              <pc:sldLayoutMk cId="1614817101" sldId="2147483649"/>
              <ac:spMk id="5" creationId="{161268DE-3E09-B9A6-521E-ECA40FC4C6BE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0:57.798" v="13060" actId="20577"/>
          <pc:sldLayoutMkLst>
            <pc:docMk/>
            <pc:sldMasterMk cId="2539943305" sldId="2147483648"/>
            <pc:sldLayoutMk cId="2605457433" sldId="2147483650"/>
          </pc:sldLayoutMkLst>
          <pc:spChg chg="mod">
            <ac:chgData name="佐藤　寛也" userId="27837c8b-abaf-4096-b544-58e4cbe7054e" providerId="ADAL" clId="{0BFFD4A2-F77F-4EFE-BF7B-4B0915344D63}" dt="2024-09-02T00:10:57.798" v="13060" actId="20577"/>
            <ac:spMkLst>
              <pc:docMk/>
              <pc:sldMasterMk cId="2539943305" sldId="2147483648"/>
              <pc:sldLayoutMk cId="2605457433" sldId="2147483650"/>
              <ac:spMk id="5" creationId="{917F24DC-5BD7-7FD0-FB33-E12075D7BB04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0.766" v="13061" actId="20577"/>
          <pc:sldLayoutMkLst>
            <pc:docMk/>
            <pc:sldMasterMk cId="2539943305" sldId="2147483648"/>
            <pc:sldLayoutMk cId="613064517" sldId="2147483651"/>
          </pc:sldLayoutMkLst>
          <pc:spChg chg="mod">
            <ac:chgData name="佐藤　寛也" userId="27837c8b-abaf-4096-b544-58e4cbe7054e" providerId="ADAL" clId="{0BFFD4A2-F77F-4EFE-BF7B-4B0915344D63}" dt="2024-09-02T00:11:00.766" v="13061" actId="20577"/>
            <ac:spMkLst>
              <pc:docMk/>
              <pc:sldMasterMk cId="2539943305" sldId="2147483648"/>
              <pc:sldLayoutMk cId="613064517" sldId="2147483651"/>
              <ac:spMk id="5" creationId="{D2E699F1-B038-362A-C206-7243A87E12E7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4.960" v="13062" actId="20577"/>
          <pc:sldLayoutMkLst>
            <pc:docMk/>
            <pc:sldMasterMk cId="2539943305" sldId="2147483648"/>
            <pc:sldLayoutMk cId="1713713980" sldId="2147483654"/>
          </pc:sldLayoutMkLst>
          <pc:spChg chg="mod">
            <ac:chgData name="佐藤　寛也" userId="27837c8b-abaf-4096-b544-58e4cbe7054e" providerId="ADAL" clId="{0BFFD4A2-F77F-4EFE-BF7B-4B0915344D63}" dt="2024-09-02T00:11:04.960" v="13062" actId="20577"/>
            <ac:spMkLst>
              <pc:docMk/>
              <pc:sldMasterMk cId="2539943305" sldId="2147483648"/>
              <pc:sldLayoutMk cId="1713713980" sldId="2147483654"/>
              <ac:spMk id="4" creationId="{5A329B63-E0C7-88F5-4CAF-CCE7B8A03881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8.376" v="13063" actId="20577"/>
          <pc:sldLayoutMkLst>
            <pc:docMk/>
            <pc:sldMasterMk cId="2539943305" sldId="2147483648"/>
            <pc:sldLayoutMk cId="1472218596" sldId="2147483655"/>
          </pc:sldLayoutMkLst>
          <pc:spChg chg="mod">
            <ac:chgData name="佐藤　寛也" userId="27837c8b-abaf-4096-b544-58e4cbe7054e" providerId="ADAL" clId="{0BFFD4A2-F77F-4EFE-BF7B-4B0915344D63}" dt="2024-09-02T00:11:08.376" v="13063" actId="20577"/>
            <ac:spMkLst>
              <pc:docMk/>
              <pc:sldMasterMk cId="2539943305" sldId="2147483648"/>
              <pc:sldLayoutMk cId="1472218596" sldId="2147483655"/>
              <ac:spMk id="3" creationId="{A6C003CF-6969-17DE-4CEE-1DC3C14C3FBA}"/>
            </ac:spMkLst>
          </pc:spChg>
        </pc:sldLayoutChg>
      </pc:sldMasterChg>
    </pc:docChg>
  </pc:docChgLst>
  <pc:docChgLst>
    <pc:chgData name="佐藤　寛也" userId="27837c8b-abaf-4096-b544-58e4cbe7054e" providerId="ADAL" clId="{4C60AD73-7C71-4870-8DF0-E3CE68B7C16C}"/>
    <pc:docChg chg="undo redo custSel addSld delSld modSld modMainMaster">
      <pc:chgData name="佐藤　寛也" userId="27837c8b-abaf-4096-b544-58e4cbe7054e" providerId="ADAL" clId="{4C60AD73-7C71-4870-8DF0-E3CE68B7C16C}" dt="2024-09-04T11:33:27.463" v="689" actId="20577"/>
      <pc:docMkLst>
        <pc:docMk/>
      </pc:docMkLst>
      <pc:sldChg chg="modSp mod">
        <pc:chgData name="佐藤　寛也" userId="27837c8b-abaf-4096-b544-58e4cbe7054e" providerId="ADAL" clId="{4C60AD73-7C71-4870-8DF0-E3CE68B7C16C}" dt="2024-09-02T04:42:14.799" v="4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4C60AD73-7C71-4870-8DF0-E3CE68B7C16C}" dt="2024-09-02T04:42:14.799" v="4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138699866" sldId="260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138699866" sldId="260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38664764" sldId="136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38664764" sldId="136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253119155" sldId="140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253119155" sldId="1402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931039672" sldId="140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31039672" sldId="140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386640469" sldId="140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86640469" sldId="140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921624661" sldId="140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921624661" sldId="1405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541236077" sldId="140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541236077" sldId="140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252923203" sldId="140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252923203" sldId="1407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474476123" sldId="140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474476123" sldId="1408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75577340" sldId="140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75577340" sldId="1409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703476495" sldId="141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703476495" sldId="1411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121434991" sldId="141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121434991" sldId="141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90618003" sldId="141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0618003" sldId="141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522586009" sldId="141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522586009" sldId="1415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863697881" sldId="141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863697881" sldId="141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375740060" sldId="141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375740060" sldId="1417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4C60AD73-7C71-4870-8DF0-E3CE68B7C16C}" dt="2024-09-04T10:44:51.491" v="74" actId="207"/>
        <pc:sldMkLst>
          <pc:docMk/>
          <pc:sldMk cId="3106768087" sldId="141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106768087" sldId="1418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4T10:44:51.491" v="74" actId="207"/>
          <ac:spMkLst>
            <pc:docMk/>
            <pc:sldMk cId="3106768087" sldId="1418"/>
            <ac:spMk id="19" creationId="{FBC338D4-31F1-7C36-D75A-E4CE362D9261}"/>
          </ac:spMkLst>
        </pc:spChg>
      </pc:sldChg>
      <pc:sldChg chg="modSp mod">
        <pc:chgData name="佐藤　寛也" userId="27837c8b-abaf-4096-b544-58e4cbe7054e" providerId="ADAL" clId="{4C60AD73-7C71-4870-8DF0-E3CE68B7C16C}" dt="2024-09-02T05:29:16.632" v="34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18824677" sldId="1419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5:29:16.632" v="34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C60AD73-7C71-4870-8DF0-E3CE68B7C16C}" dt="2024-09-02T04:49:45.139" v="8" actId="20577"/>
        <pc:sldMkLst>
          <pc:docMk/>
          <pc:sldMk cId="162781077" sldId="142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2781077" sldId="1421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4:49:45.139" v="8" actId="20577"/>
          <ac:spMkLst>
            <pc:docMk/>
            <pc:sldMk cId="162781077" sldId="1421"/>
            <ac:spMk id="14" creationId="{1474CA71-3914-A165-A851-76E2D22244D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776881385" sldId="142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776881385" sldId="142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77575754" sldId="142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77575754" sldId="1424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4C60AD73-7C71-4870-8DF0-E3CE68B7C16C}" dt="2024-09-02T06:24:27.289" v="51" actId="113"/>
        <pc:sldMkLst>
          <pc:docMk/>
          <pc:sldMk cId="2973534522" sldId="142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73534522" sldId="1425"/>
            <ac:spMk id="3" creationId="{00EF1F96-5095-F8F7-BEE7-431ED28EE2A3}"/>
          </ac:spMkLst>
        </pc:spChg>
        <pc:spChg chg="mod">
          <ac:chgData name="佐藤　寛也" userId="27837c8b-abaf-4096-b544-58e4cbe7054e" providerId="ADAL" clId="{4C60AD73-7C71-4870-8DF0-E3CE68B7C16C}" dt="2024-09-02T06:24:27.289" v="51" actId="113"/>
          <ac:spMkLst>
            <pc:docMk/>
            <pc:sldMk cId="2973534522" sldId="1425"/>
            <ac:spMk id="26" creationId="{CB16CBA2-BAF7-7963-5429-368B3C514D3C}"/>
          </ac:spMkLst>
        </pc:spChg>
      </pc:sldChg>
      <pc:sldChg chg="modSp mod">
        <pc:chgData name="佐藤　寛也" userId="27837c8b-abaf-4096-b544-58e4cbe7054e" providerId="ADAL" clId="{4C60AD73-7C71-4870-8DF0-E3CE68B7C16C}" dt="2024-09-02T05:43:10.452" v="36" actId="20577"/>
        <pc:sldMkLst>
          <pc:docMk/>
          <pc:sldMk cId="3335074062" sldId="142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35074062" sldId="1426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5:43:10.452" v="36" actId="20577"/>
          <ac:spMkLst>
            <pc:docMk/>
            <pc:sldMk cId="3335074062" sldId="1426"/>
            <ac:spMk id="14" creationId="{1474CA71-3914-A165-A851-76E2D22244D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01863794" sldId="142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01863794" sldId="1428"/>
            <ac:spMk id="3" creationId="{00EF1F96-5095-F8F7-BEE7-431ED28EE2A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591143774" sldId="142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591143774" sldId="1429"/>
            <ac:spMk id="3" creationId="{00EF1F96-5095-F8F7-BEE7-431ED28EE2A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743208154" sldId="143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743208154" sldId="1431"/>
            <ac:spMk id="5" creationId="{66770287-869F-4C21-C8B4-2239099FBC9B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318773711" sldId="143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18773711" sldId="1432"/>
            <ac:spMk id="3" creationId="{DD9217C7-E8A5-CB00-060E-C23B3709C31D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011808883" sldId="143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011808883" sldId="1433"/>
            <ac:spMk id="3" creationId="{DD9217C7-E8A5-CB00-060E-C23B3709C31D}"/>
          </ac:spMkLst>
        </pc:spChg>
      </pc:sldChg>
      <pc:sldChg chg="modSp mod">
        <pc:chgData name="佐藤　寛也" userId="27837c8b-abaf-4096-b544-58e4cbe7054e" providerId="ADAL" clId="{4C60AD73-7C71-4870-8DF0-E3CE68B7C16C}" dt="2024-09-02T07:28:43.531" v="59" actId="12"/>
        <pc:sldMkLst>
          <pc:docMk/>
          <pc:sldMk cId="2179354947" sldId="143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179354947" sldId="1434"/>
            <ac:spMk id="3" creationId="{DD9217C7-E8A5-CB00-060E-C23B3709C31D}"/>
          </ac:spMkLst>
        </pc:spChg>
        <pc:spChg chg="mod">
          <ac:chgData name="佐藤　寛也" userId="27837c8b-abaf-4096-b544-58e4cbe7054e" providerId="ADAL" clId="{4C60AD73-7C71-4870-8DF0-E3CE68B7C16C}" dt="2024-09-02T07:28:43.531" v="59" actId="12"/>
          <ac:spMkLst>
            <pc:docMk/>
            <pc:sldMk cId="2179354947" sldId="1434"/>
            <ac:spMk id="8" creationId="{8BDB3433-8BA7-9F31-F873-9CB9F0287BB8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222693303" sldId="143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222693303" sldId="1435"/>
            <ac:spMk id="5" creationId="{C5ED58D3-0C01-1FDB-E23A-6FC05D920AE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22486241" sldId="143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22486241" sldId="1437"/>
            <ac:spMk id="5" creationId="{E57ACECD-021F-4B21-5B10-A83519432274}"/>
          </ac:spMkLst>
        </pc:spChg>
      </pc:sldChg>
      <pc:sldChg chg="modSp mod modClrScheme chgLayout">
        <pc:chgData name="佐藤　寛也" userId="27837c8b-abaf-4096-b544-58e4cbe7054e" providerId="ADAL" clId="{4C60AD73-7C71-4870-8DF0-E3CE68B7C16C}" dt="2024-09-02T07:51:10.032" v="62" actId="700"/>
        <pc:sldMkLst>
          <pc:docMk/>
          <pc:sldMk cId="3122848571" sldId="1439"/>
        </pc:sldMkLst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2" creationId="{23FE018E-57CE-7CD1-ED34-5A965C7DEBD7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3" creationId="{DF1BB983-9C85-C070-64E6-1172224ADDF3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4" creationId="{9E95A4F8-6B64-94AC-4864-427F09388AEA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5" creationId="{A8C8097E-83C8-ED9C-7E6C-B13547638F2F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6" creationId="{A5327EB9-27A3-3579-C4D9-9CF4F4D9136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94106338" sldId="144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94106338" sldId="1441"/>
            <ac:spMk id="5" creationId="{E57ACECD-021F-4B21-5B10-A8351943227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35277636" sldId="144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35277636" sldId="1442"/>
            <ac:spMk id="5" creationId="{E57ACECD-021F-4B21-5B10-A83519432274}"/>
          </ac:spMkLst>
        </pc:spChg>
      </pc:sldChg>
      <pc:sldChg chg="modSp mod">
        <pc:chgData name="佐藤　寛也" userId="27837c8b-abaf-4096-b544-58e4cbe7054e" providerId="ADAL" clId="{4C60AD73-7C71-4870-8DF0-E3CE68B7C16C}" dt="2024-09-02T08:06:26.468" v="67" actId="20577"/>
        <pc:sldMkLst>
          <pc:docMk/>
          <pc:sldMk cId="964286622" sldId="1445"/>
        </pc:sldMkLst>
        <pc:spChg chg="mod">
          <ac:chgData name="佐藤　寛也" userId="27837c8b-abaf-4096-b544-58e4cbe7054e" providerId="ADAL" clId="{4C60AD73-7C71-4870-8DF0-E3CE68B7C16C}" dt="2024-09-02T08:06:26.468" v="67" actId="20577"/>
          <ac:spMkLst>
            <pc:docMk/>
            <pc:sldMk cId="964286622" sldId="1445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964286622" sldId="1445"/>
            <ac:spMk id="5" creationId="{D152FE77-84D0-E6A0-04F8-FA8C401512C2}"/>
          </ac:spMkLst>
        </pc:spChg>
      </pc:sldChg>
      <pc:sldChg chg="modSp mod">
        <pc:chgData name="佐藤　寛也" userId="27837c8b-abaf-4096-b544-58e4cbe7054e" providerId="ADAL" clId="{4C60AD73-7C71-4870-8DF0-E3CE68B7C16C}" dt="2024-09-02T07:58:11.614" v="64" actId="207"/>
        <pc:sldMkLst>
          <pc:docMk/>
          <pc:sldMk cId="1112860095" sldId="1446"/>
        </pc:sldMkLst>
        <pc:spChg chg="mod">
          <ac:chgData name="佐藤　寛也" userId="27837c8b-abaf-4096-b544-58e4cbe7054e" providerId="ADAL" clId="{4C60AD73-7C71-4870-8DF0-E3CE68B7C16C}" dt="2024-09-02T07:58:11.614" v="64" actId="207"/>
          <ac:spMkLst>
            <pc:docMk/>
            <pc:sldMk cId="1112860095" sldId="1446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112860095" sldId="1446"/>
            <ac:spMk id="5" creationId="{D152FE77-84D0-E6A0-04F8-FA8C401512C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057062824" sldId="144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057062824" sldId="1447"/>
            <ac:spMk id="5" creationId="{D152FE77-84D0-E6A0-04F8-FA8C401512C2}"/>
          </ac:spMkLst>
        </pc:spChg>
      </pc:sldChg>
      <pc:sldChg chg="addSp delSp modSp mod">
        <pc:chgData name="佐藤　寛也" userId="27837c8b-abaf-4096-b544-58e4cbe7054e" providerId="ADAL" clId="{4C60AD73-7C71-4870-8DF0-E3CE68B7C16C}" dt="2024-09-04T11:28:31.653" v="588" actId="1076"/>
        <pc:sldMkLst>
          <pc:docMk/>
          <pc:sldMk cId="2026755400" sldId="1448"/>
        </pc:sldMkLst>
        <pc:spChg chg="del">
          <ac:chgData name="佐藤　寛也" userId="27837c8b-abaf-4096-b544-58e4cbe7054e" providerId="ADAL" clId="{4C60AD73-7C71-4870-8DF0-E3CE68B7C16C}" dt="2024-09-04T11:20:59.346" v="399" actId="478"/>
          <ac:spMkLst>
            <pc:docMk/>
            <pc:sldMk cId="2026755400" sldId="1448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026755400" sldId="1448"/>
            <ac:spMk id="5" creationId="{D152FE77-84D0-E6A0-04F8-FA8C401512C2}"/>
          </ac:spMkLst>
        </pc:spChg>
        <pc:spChg chg="add del mod">
          <ac:chgData name="佐藤　寛也" userId="27837c8b-abaf-4096-b544-58e4cbe7054e" providerId="ADAL" clId="{4C60AD73-7C71-4870-8DF0-E3CE68B7C16C}" dt="2024-09-04T11:21:03.723" v="402" actId="478"/>
          <ac:spMkLst>
            <pc:docMk/>
            <pc:sldMk cId="2026755400" sldId="1448"/>
            <ac:spMk id="8" creationId="{A9352767-3F6B-3B34-073E-751E05BB6895}"/>
          </ac:spMkLst>
        </pc:spChg>
        <pc:spChg chg="add mod">
          <ac:chgData name="佐藤　寛也" userId="27837c8b-abaf-4096-b544-58e4cbe7054e" providerId="ADAL" clId="{4C60AD73-7C71-4870-8DF0-E3CE68B7C16C}" dt="2024-09-04T11:21:00.601" v="401"/>
          <ac:spMkLst>
            <pc:docMk/>
            <pc:sldMk cId="2026755400" sldId="1448"/>
            <ac:spMk id="9" creationId="{10F3A743-17DD-DD44-BAAA-68ECA89EF193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1" creationId="{A6503548-FA18-8085-66E8-F794FFEA4529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2" creationId="{7D677BC9-37F0-B79B-6056-885A49D74B32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3" creationId="{6CAD2D78-48BF-FB35-310E-52403D72E2F9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4" creationId="{C3CAB399-B48C-859F-C29E-26166B008EC0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5" creationId="{63BF4248-914D-310B-D3CD-874CB66E67C5}"/>
          </ac:spMkLst>
        </pc:spChg>
        <pc:spChg chg="add mod">
          <ac:chgData name="佐藤　寛也" userId="27837c8b-abaf-4096-b544-58e4cbe7054e" providerId="ADAL" clId="{4C60AD73-7C71-4870-8DF0-E3CE68B7C16C}" dt="2024-09-04T11:21:42.320" v="408"/>
          <ac:spMkLst>
            <pc:docMk/>
            <pc:sldMk cId="2026755400" sldId="1448"/>
            <ac:spMk id="16" creationId="{1E91BD04-96EA-8A97-ED66-2DE67CEB7397}"/>
          </ac:spMkLst>
        </pc:spChg>
        <pc:spChg chg="add mod">
          <ac:chgData name="佐藤　寛也" userId="27837c8b-abaf-4096-b544-58e4cbe7054e" providerId="ADAL" clId="{4C60AD73-7C71-4870-8DF0-E3CE68B7C16C}" dt="2024-09-04T11:27:46.177" v="543" actId="1076"/>
          <ac:spMkLst>
            <pc:docMk/>
            <pc:sldMk cId="2026755400" sldId="1448"/>
            <ac:spMk id="18" creationId="{0BC5F1E4-D293-339F-7310-37097CD2FD81}"/>
          </ac:spMkLst>
        </pc:spChg>
        <pc:spChg chg="add mod">
          <ac:chgData name="佐藤　寛也" userId="27837c8b-abaf-4096-b544-58e4cbe7054e" providerId="ADAL" clId="{4C60AD73-7C71-4870-8DF0-E3CE68B7C16C}" dt="2024-09-04T11:21:04.077" v="403"/>
          <ac:spMkLst>
            <pc:docMk/>
            <pc:sldMk cId="2026755400" sldId="1448"/>
            <ac:spMk id="19" creationId="{8660E68C-A90C-EAEA-4D49-AD70B9CE66C9}"/>
          </ac:spMkLst>
        </pc:spChg>
        <pc:spChg chg="add mod">
          <ac:chgData name="佐藤　寛也" userId="27837c8b-abaf-4096-b544-58e4cbe7054e" providerId="ADAL" clId="{4C60AD73-7C71-4870-8DF0-E3CE68B7C16C}" dt="2024-09-04T11:25:22.452" v="511"/>
          <ac:spMkLst>
            <pc:docMk/>
            <pc:sldMk cId="2026755400" sldId="1448"/>
            <ac:spMk id="20" creationId="{268FFA81-69B8-1426-E9EE-16E6B4CA264A}"/>
          </ac:spMkLst>
        </pc:spChg>
        <pc:spChg chg="add mod">
          <ac:chgData name="佐藤　寛也" userId="27837c8b-abaf-4096-b544-58e4cbe7054e" providerId="ADAL" clId="{4C60AD73-7C71-4870-8DF0-E3CE68B7C16C}" dt="2024-09-04T11:26:42.285" v="538" actId="1076"/>
          <ac:spMkLst>
            <pc:docMk/>
            <pc:sldMk cId="2026755400" sldId="1448"/>
            <ac:spMk id="21" creationId="{80B05603-58B5-42C4-6E78-D95AB47BD1DB}"/>
          </ac:spMkLst>
        </pc:spChg>
        <pc:spChg chg="add mod">
          <ac:chgData name="佐藤　寛也" userId="27837c8b-abaf-4096-b544-58e4cbe7054e" providerId="ADAL" clId="{4C60AD73-7C71-4870-8DF0-E3CE68B7C16C}" dt="2024-09-04T11:26:42.285" v="538" actId="1076"/>
          <ac:spMkLst>
            <pc:docMk/>
            <pc:sldMk cId="2026755400" sldId="1448"/>
            <ac:spMk id="22" creationId="{D0B6F845-76C4-1DAA-FF53-500EA27051E7}"/>
          </ac:spMkLst>
        </pc:spChg>
        <pc:spChg chg="add">
          <ac:chgData name="佐藤　寛也" userId="27837c8b-abaf-4096-b544-58e4cbe7054e" providerId="ADAL" clId="{4C60AD73-7C71-4870-8DF0-E3CE68B7C16C}" dt="2024-09-04T11:25:04.131" v="507"/>
          <ac:spMkLst>
            <pc:docMk/>
            <pc:sldMk cId="2026755400" sldId="1448"/>
            <ac:spMk id="23" creationId="{A4770626-923A-75CD-1261-01BC32ABD418}"/>
          </ac:spMkLst>
        </pc:spChg>
        <pc:spChg chg="add mod">
          <ac:chgData name="佐藤　寛也" userId="27837c8b-abaf-4096-b544-58e4cbe7054e" providerId="ADAL" clId="{4C60AD73-7C71-4870-8DF0-E3CE68B7C16C}" dt="2024-09-04T11:25:07.035" v="509"/>
          <ac:spMkLst>
            <pc:docMk/>
            <pc:sldMk cId="2026755400" sldId="1448"/>
            <ac:spMk id="24" creationId="{77C91482-FFC1-C18D-5D26-C57A1B380CCB}"/>
          </ac:spMkLst>
        </pc:spChg>
        <pc:spChg chg="add">
          <ac:chgData name="佐藤　寛也" userId="27837c8b-abaf-4096-b544-58e4cbe7054e" providerId="ADAL" clId="{4C60AD73-7C71-4870-8DF0-E3CE68B7C16C}" dt="2024-09-04T11:25:08.615" v="510"/>
          <ac:spMkLst>
            <pc:docMk/>
            <pc:sldMk cId="2026755400" sldId="1448"/>
            <ac:spMk id="25" creationId="{083A54D8-2976-A516-8311-C2A6015A82A3}"/>
          </ac:spMkLst>
        </pc:spChg>
        <pc:spChg chg="add mod">
          <ac:chgData name="佐藤　寛也" userId="27837c8b-abaf-4096-b544-58e4cbe7054e" providerId="ADAL" clId="{4C60AD73-7C71-4870-8DF0-E3CE68B7C16C}" dt="2024-09-04T11:28:31.653" v="588" actId="1076"/>
          <ac:spMkLst>
            <pc:docMk/>
            <pc:sldMk cId="2026755400" sldId="1448"/>
            <ac:spMk id="27" creationId="{1F55EF15-6F4F-B672-D63C-6DDDF9B3A3C5}"/>
          </ac:spMkLst>
        </pc:spChg>
        <pc:picChg chg="add mod">
          <ac:chgData name="佐藤　寛也" userId="27837c8b-abaf-4096-b544-58e4cbe7054e" providerId="ADAL" clId="{4C60AD73-7C71-4870-8DF0-E3CE68B7C16C}" dt="2024-09-04T11:20:59.639" v="400"/>
          <ac:picMkLst>
            <pc:docMk/>
            <pc:sldMk cId="2026755400" sldId="1448"/>
            <ac:picMk id="10" creationId="{442D6E14-2A0B-6AE5-7D0F-20550F638A85}"/>
          </ac:picMkLst>
        </pc:picChg>
        <pc:picChg chg="add mod">
          <ac:chgData name="佐藤　寛也" userId="27837c8b-abaf-4096-b544-58e4cbe7054e" providerId="ADAL" clId="{4C60AD73-7C71-4870-8DF0-E3CE68B7C16C}" dt="2024-09-04T11:21:04.077" v="403"/>
          <ac:picMkLst>
            <pc:docMk/>
            <pc:sldMk cId="2026755400" sldId="1448"/>
            <ac:picMk id="17" creationId="{D3CEEF0B-2BDF-CBA0-03F6-16010927C1C3}"/>
          </ac:picMkLst>
        </pc:picChg>
      </pc:sldChg>
      <pc:sldChg chg="modSp mod">
        <pc:chgData name="佐藤　寛也" userId="27837c8b-abaf-4096-b544-58e4cbe7054e" providerId="ADAL" clId="{4C60AD73-7C71-4870-8DF0-E3CE68B7C16C}" dt="2024-09-04T11:33:27.463" v="689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4C60AD73-7C71-4870-8DF0-E3CE68B7C16C}" dt="2024-09-02T08:09:43.997" v="68" actId="20577"/>
          <ac:spMkLst>
            <pc:docMk/>
            <pc:sldMk cId="3798811939" sldId="1449"/>
            <ac:spMk id="2" creationId="{9EBD1C1D-6C2A-F636-B912-2D4443CABA99}"/>
          </ac:spMkLst>
        </pc:spChg>
        <pc:spChg chg="mod">
          <ac:chgData name="佐藤　寛也" userId="27837c8b-abaf-4096-b544-58e4cbe7054e" providerId="ADAL" clId="{4C60AD73-7C71-4870-8DF0-E3CE68B7C16C}" dt="2024-09-04T11:33:27.463" v="689" actId="20577"/>
          <ac:spMkLst>
            <pc:docMk/>
            <pc:sldMk cId="3798811939" sldId="1449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798811939" sldId="1449"/>
            <ac:spMk id="5" creationId="{D152FE77-84D0-E6A0-04F8-FA8C401512C2}"/>
          </ac:spMkLst>
        </pc:spChg>
      </pc:sldChg>
      <pc:sldChg chg="modSp mod">
        <pc:chgData name="佐藤　寛也" userId="27837c8b-abaf-4096-b544-58e4cbe7054e" providerId="ADAL" clId="{4C60AD73-7C71-4870-8DF0-E3CE68B7C16C}" dt="2024-09-04T11:10:48.326" v="398" actId="20577"/>
        <pc:sldMkLst>
          <pc:docMk/>
          <pc:sldMk cId="683353110" sldId="1450"/>
        </pc:sldMkLst>
        <pc:spChg chg="mod">
          <ac:chgData name="佐藤　寛也" userId="27837c8b-abaf-4096-b544-58e4cbe7054e" providerId="ADAL" clId="{4C60AD73-7C71-4870-8DF0-E3CE68B7C16C}" dt="2024-09-04T11:10:48.326" v="398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4C60AD73-7C71-4870-8DF0-E3CE68B7C16C}" dt="2024-09-04T11:09:55.025" v="388" actId="20577"/>
          <ac:spMkLst>
            <pc:docMk/>
            <pc:sldMk cId="683353110" sldId="1450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683353110" sldId="1450"/>
            <ac:spMk id="5" creationId="{D152FE77-84D0-E6A0-04F8-FA8C401512C2}"/>
          </ac:spMkLst>
        </pc:spChg>
      </pc:sldChg>
      <pc:sldChg chg="addSp modSp mod">
        <pc:chgData name="佐藤　寛也" userId="27837c8b-abaf-4096-b544-58e4cbe7054e" providerId="ADAL" clId="{4C60AD73-7C71-4870-8DF0-E3CE68B7C16C}" dt="2024-09-04T10:49:56.500" v="137" actId="1076"/>
        <pc:sldMkLst>
          <pc:docMk/>
          <pc:sldMk cId="2484004142" sldId="145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484004142" sldId="1451"/>
            <ac:spMk id="3" creationId="{D4FD3F20-B34B-CB84-99D3-D620CA0E24B3}"/>
          </ac:spMkLst>
        </pc:spChg>
        <pc:spChg chg="add mod">
          <ac:chgData name="佐藤　寛也" userId="27837c8b-abaf-4096-b544-58e4cbe7054e" providerId="ADAL" clId="{4C60AD73-7C71-4870-8DF0-E3CE68B7C16C}" dt="2024-09-04T10:49:56.500" v="137" actId="1076"/>
          <ac:spMkLst>
            <pc:docMk/>
            <pc:sldMk cId="2484004142" sldId="1451"/>
            <ac:spMk id="6" creationId="{D07780D8-D3C6-2039-D81C-611B82F5536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6787773" sldId="145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6787773" sldId="1452"/>
            <ac:spMk id="3" creationId="{D4FD3F20-B34B-CB84-99D3-D620CA0E24B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3749297" sldId="145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3749297" sldId="1453"/>
            <ac:spMk id="3" creationId="{D4FD3F20-B34B-CB84-99D3-D620CA0E24B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34019410" sldId="145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34019410" sldId="1454"/>
            <ac:spMk id="3" creationId="{D4FD3F20-B34B-CB84-99D3-D620CA0E24B3}"/>
          </ac:spMkLst>
        </pc:spChg>
      </pc:sldChg>
      <pc:sldChg chg="modSp mod">
        <pc:chgData name="佐藤　寛也" userId="27837c8b-abaf-4096-b544-58e4cbe7054e" providerId="ADAL" clId="{4C60AD73-7C71-4870-8DF0-E3CE68B7C16C}" dt="2024-09-02T08:22:48.134" v="73" actId="20577"/>
        <pc:sldMkLst>
          <pc:docMk/>
          <pc:sldMk cId="1820929972" sldId="145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820929972" sldId="1455"/>
            <ac:spMk id="3" creationId="{D4FD3F20-B34B-CB84-99D3-D620CA0E24B3}"/>
          </ac:spMkLst>
        </pc:spChg>
        <pc:spChg chg="mod">
          <ac:chgData name="佐藤　寛也" userId="27837c8b-abaf-4096-b544-58e4cbe7054e" providerId="ADAL" clId="{4C60AD73-7C71-4870-8DF0-E3CE68B7C16C}" dt="2024-09-02T08:22:48.134" v="73" actId="20577"/>
          <ac:spMkLst>
            <pc:docMk/>
            <pc:sldMk cId="1820929972" sldId="1455"/>
            <ac:spMk id="5" creationId="{5CB03319-7B7F-0A97-E932-ED776E0A55D5}"/>
          </ac:spMkLst>
        </pc:spChg>
      </pc:sldChg>
      <pc:sldChg chg="new del">
        <pc:chgData name="佐藤　寛也" userId="27837c8b-abaf-4096-b544-58e4cbe7054e" providerId="ADAL" clId="{4C60AD73-7C71-4870-8DF0-E3CE68B7C16C}" dt="2024-09-02T07:51:06.224" v="61" actId="680"/>
        <pc:sldMkLst>
          <pc:docMk/>
          <pc:sldMk cId="3530054202" sldId="1456"/>
        </pc:sldMkLst>
      </pc:sldChg>
      <pc:sldChg chg="modSp add del mod">
        <pc:chgData name="佐藤　寛也" userId="27837c8b-abaf-4096-b544-58e4cbe7054e" providerId="ADAL" clId="{4C60AD73-7C71-4870-8DF0-E3CE68B7C16C}" dt="2024-09-04T10:47:32.055" v="129" actId="47"/>
        <pc:sldMkLst>
          <pc:docMk/>
          <pc:sldMk cId="3793741137" sldId="1456"/>
        </pc:sldMkLst>
        <pc:spChg chg="mod">
          <ac:chgData name="佐藤　寛也" userId="27837c8b-abaf-4096-b544-58e4cbe7054e" providerId="ADAL" clId="{4C60AD73-7C71-4870-8DF0-E3CE68B7C16C}" dt="2024-09-04T10:47:13.884" v="128" actId="20577"/>
          <ac:spMkLst>
            <pc:docMk/>
            <pc:sldMk cId="3793741137" sldId="1456"/>
            <ac:spMk id="2" creationId="{D049B836-353B-0EDB-5101-3437F71F2E4D}"/>
          </ac:spMkLst>
        </pc:spChg>
      </pc:sldChg>
      <pc:sldMasterChg chg="modSp modSldLayout">
        <pc:chgData name="佐藤　寛也" userId="27837c8b-abaf-4096-b544-58e4cbe7054e" providerId="ADAL" clId="{4C60AD73-7C71-4870-8DF0-E3CE68B7C16C}" dt="2024-09-02T00:49:11.326" v="0"/>
        <pc:sldMasterMkLst>
          <pc:docMk/>
          <pc:sldMasterMk cId="2539943305" sldId="2147483648"/>
        </pc:sldMaster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asterMk cId="2539943305" sldId="2147483648"/>
            <ac:spMk id="5" creationId="{E910322E-B731-CD41-C4B3-E35EB9B58A48}"/>
          </ac:spMkLst>
        </pc:sp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614817101" sldId="2147483649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614817101" sldId="2147483649"/>
              <ac:spMk id="5" creationId="{161268DE-3E09-B9A6-521E-ECA40FC4C6BE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2605457433" sldId="2147483650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2605457433" sldId="2147483650"/>
              <ac:spMk id="5" creationId="{917F24DC-5BD7-7FD0-FB33-E12075D7BB04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613064517" sldId="2147483651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613064517" sldId="2147483651"/>
              <ac:spMk id="5" creationId="{D2E699F1-B038-362A-C206-7243A87E12E7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713713980" sldId="2147483654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713713980" sldId="2147483654"/>
              <ac:spMk id="4" creationId="{5A329B63-E0C7-88F5-4CAF-CCE7B8A03881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472218596" sldId="2147483655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472218596" sldId="2147483655"/>
              <ac:spMk id="3" creationId="{A6C003CF-6969-17DE-4CEE-1DC3C14C3FBA}"/>
            </ac:spMkLst>
          </pc:spChg>
        </pc:sldLayoutChg>
      </pc:sldMasterChg>
    </pc:docChg>
  </pc:docChgLst>
  <pc:docChgLst>
    <pc:chgData name="佐藤　寛也" userId="27837c8b-abaf-4096-b544-58e4cbe7054e" providerId="ADAL" clId="{4BB416BA-A5BC-4B5E-9A33-D96B8090FD73}"/>
    <pc:docChg chg="undo redo custSel addSld delSld modSld sldOrd">
      <pc:chgData name="佐藤　寛也" userId="27837c8b-abaf-4096-b544-58e4cbe7054e" providerId="ADAL" clId="{4BB416BA-A5BC-4B5E-9A33-D96B8090FD73}" dt="2024-09-06T03:42:28.692" v="3021" actId="20577"/>
      <pc:docMkLst>
        <pc:docMk/>
      </pc:docMkLst>
      <pc:sldChg chg="addSp modSp mod">
        <pc:chgData name="佐藤　寛也" userId="27837c8b-abaf-4096-b544-58e4cbe7054e" providerId="ADAL" clId="{4BB416BA-A5BC-4B5E-9A33-D96B8090FD73}" dt="2024-09-06T02:55:48.521" v="2666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4BB416BA-A5BC-4B5E-9A33-D96B8090FD73}" dt="2024-09-06T02:55:45.777" v="2664" actId="20577"/>
          <ac:spMkLst>
            <pc:docMk/>
            <pc:sldMk cId="2292264982" sldId="25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BB416BA-A5BC-4B5E-9A33-D96B8090FD73}" dt="2024-09-06T02:55:48.521" v="2666" actId="20577"/>
          <ac:spMkLst>
            <pc:docMk/>
            <pc:sldMk cId="2292264982" sldId="256"/>
            <ac:spMk id="4" creationId="{BAEA78AE-1640-3F50-1460-79D8E6CCC9B2}"/>
          </ac:spMkLst>
        </pc:spChg>
      </pc:sldChg>
      <pc:sldChg chg="modSp del mod ord">
        <pc:chgData name="佐藤　寛也" userId="27837c8b-abaf-4096-b544-58e4cbe7054e" providerId="ADAL" clId="{4BB416BA-A5BC-4B5E-9A33-D96B8090FD73}" dt="2024-09-05T06:26:43.427" v="227" actId="47"/>
        <pc:sldMkLst>
          <pc:docMk/>
          <pc:sldMk cId="4138699866" sldId="260"/>
        </pc:sldMkLst>
        <pc:spChg chg="mod">
          <ac:chgData name="佐藤　寛也" userId="27837c8b-abaf-4096-b544-58e4cbe7054e" providerId="ADAL" clId="{4BB416BA-A5BC-4B5E-9A33-D96B8090FD73}" dt="2024-09-05T06:26:32.654" v="226"/>
          <ac:spMkLst>
            <pc:docMk/>
            <pc:sldMk cId="4138699866" sldId="260"/>
            <ac:spMk id="2" creationId="{0DD8CF49-64AC-1FCC-3F64-297A9BEC1995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5T07:46:02.869" v="1232"/>
        <pc:sldMkLst>
          <pc:docMk/>
          <pc:sldMk cId="3038664764" sldId="1366"/>
        </pc:sldMkLst>
        <pc:spChg chg="mod">
          <ac:chgData name="佐藤　寛也" userId="27837c8b-abaf-4096-b544-58e4cbe7054e" providerId="ADAL" clId="{4BB416BA-A5BC-4B5E-9A33-D96B8090FD73}" dt="2024-09-05T07:20:35.720" v="1184" actId="20577"/>
          <ac:spMkLst>
            <pc:docMk/>
            <pc:sldMk cId="3038664764" sldId="13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4BB416BA-A5BC-4B5E-9A33-D96B8090FD73}" dt="2024-09-05T07:46:00.030" v="1231"/>
          <ac:spMkLst>
            <pc:docMk/>
            <pc:sldMk cId="3038664764" sldId="1366"/>
            <ac:spMk id="10" creationId="{1952B584-5477-08A7-63F8-4B4DE37A9819}"/>
          </ac:spMkLst>
        </pc:spChg>
        <pc:spChg chg="add mod">
          <ac:chgData name="佐藤　寛也" userId="27837c8b-abaf-4096-b544-58e4cbe7054e" providerId="ADAL" clId="{4BB416BA-A5BC-4B5E-9A33-D96B8090FD73}" dt="2024-09-05T07:46:00.030" v="1231"/>
          <ac:spMkLst>
            <pc:docMk/>
            <pc:sldMk cId="3038664764" sldId="1366"/>
            <ac:spMk id="11" creationId="{8A8D849C-778A-33DD-103D-C699E1867FC6}"/>
          </ac:spMkLst>
        </pc:spChg>
        <pc:grpChg chg="add mod">
          <ac:chgData name="佐藤　寛也" userId="27837c8b-abaf-4096-b544-58e4cbe7054e" providerId="ADAL" clId="{4BB416BA-A5BC-4B5E-9A33-D96B8090FD73}" dt="2024-09-05T07:46:00.030" v="1231"/>
          <ac:grpSpMkLst>
            <pc:docMk/>
            <pc:sldMk cId="3038664764" sldId="1366"/>
            <ac:grpSpMk id="9" creationId="{AD3E8A28-FCE9-6FEF-DC2A-5674C8AC3DD0}"/>
          </ac:grpSpMkLst>
        </pc:grpChg>
        <pc:graphicFrameChg chg="del mod">
          <ac:chgData name="佐藤　寛也" userId="27837c8b-abaf-4096-b544-58e4cbe7054e" providerId="ADAL" clId="{4BB416BA-A5BC-4B5E-9A33-D96B8090FD73}" dt="2024-09-05T07:45:58.877" v="1229" actId="478"/>
          <ac:graphicFrameMkLst>
            <pc:docMk/>
            <pc:sldMk cId="3038664764" sldId="1366"/>
            <ac:graphicFrameMk id="8" creationId="{BACF4D51-AE33-1DA4-0BC1-CEAF61876261}"/>
          </ac:graphicFrameMkLst>
        </pc:graphicFrameChg>
        <pc:graphicFrameChg chg="add mod">
          <ac:chgData name="佐藤　寛也" userId="27837c8b-abaf-4096-b544-58e4cbe7054e" providerId="ADAL" clId="{4BB416BA-A5BC-4B5E-9A33-D96B8090FD73}" dt="2024-09-05T07:46:02.869" v="1232"/>
          <ac:graphicFrameMkLst>
            <pc:docMk/>
            <pc:sldMk cId="3038664764" sldId="1366"/>
            <ac:graphicFrameMk id="12" creationId="{C184B707-07A7-198C-548F-5EF8D3FA2640}"/>
          </ac:graphicFrameMkLst>
        </pc:graphicFrameChg>
      </pc:sldChg>
      <pc:sldChg chg="del">
        <pc:chgData name="佐藤　寛也" userId="27837c8b-abaf-4096-b544-58e4cbe7054e" providerId="ADAL" clId="{4BB416BA-A5BC-4B5E-9A33-D96B8090FD73}" dt="2024-09-05T06:27:24.550" v="237" actId="47"/>
        <pc:sldMkLst>
          <pc:docMk/>
          <pc:sldMk cId="2253119155" sldId="1402"/>
        </pc:sldMkLst>
      </pc:sldChg>
      <pc:sldChg chg="del">
        <pc:chgData name="佐藤　寛也" userId="27837c8b-abaf-4096-b544-58e4cbe7054e" providerId="ADAL" clId="{4BB416BA-A5BC-4B5E-9A33-D96B8090FD73}" dt="2024-09-05T06:28:44.408" v="256" actId="47"/>
        <pc:sldMkLst>
          <pc:docMk/>
          <pc:sldMk cId="2931039672" sldId="1403"/>
        </pc:sldMkLst>
      </pc:sldChg>
      <pc:sldChg chg="add del">
        <pc:chgData name="佐藤　寛也" userId="27837c8b-abaf-4096-b544-58e4cbe7054e" providerId="ADAL" clId="{4BB416BA-A5BC-4B5E-9A33-D96B8090FD73}" dt="2024-09-05T07:22:09.003" v="1191" actId="47"/>
        <pc:sldMkLst>
          <pc:docMk/>
          <pc:sldMk cId="3386640469" sldId="1404"/>
        </pc:sldMkLst>
      </pc:sldChg>
      <pc:sldChg chg="del">
        <pc:chgData name="佐藤　寛也" userId="27837c8b-abaf-4096-b544-58e4cbe7054e" providerId="ADAL" clId="{4BB416BA-A5BC-4B5E-9A33-D96B8090FD73}" dt="2024-09-05T06:57:04.197" v="643" actId="47"/>
        <pc:sldMkLst>
          <pc:docMk/>
          <pc:sldMk cId="1921624661" sldId="1405"/>
        </pc:sldMkLst>
      </pc:sldChg>
      <pc:sldChg chg="del">
        <pc:chgData name="佐藤　寛也" userId="27837c8b-abaf-4096-b544-58e4cbe7054e" providerId="ADAL" clId="{4BB416BA-A5BC-4B5E-9A33-D96B8090FD73}" dt="2024-09-05T06:48:18.102" v="577" actId="47"/>
        <pc:sldMkLst>
          <pc:docMk/>
          <pc:sldMk cId="541236077" sldId="1406"/>
        </pc:sldMkLst>
      </pc:sldChg>
      <pc:sldChg chg="del">
        <pc:chgData name="佐藤　寛也" userId="27837c8b-abaf-4096-b544-58e4cbe7054e" providerId="ADAL" clId="{4BB416BA-A5BC-4B5E-9A33-D96B8090FD73}" dt="2024-09-05T07:06:03.537" v="762" actId="47"/>
        <pc:sldMkLst>
          <pc:docMk/>
          <pc:sldMk cId="3252923203" sldId="1407"/>
        </pc:sldMkLst>
      </pc:sldChg>
      <pc:sldChg chg="del">
        <pc:chgData name="佐藤　寛也" userId="27837c8b-abaf-4096-b544-58e4cbe7054e" providerId="ADAL" clId="{4BB416BA-A5BC-4B5E-9A33-D96B8090FD73}" dt="2024-09-05T07:13:03.711" v="1044" actId="47"/>
        <pc:sldMkLst>
          <pc:docMk/>
          <pc:sldMk cId="3474476123" sldId="1408"/>
        </pc:sldMkLst>
      </pc:sldChg>
      <pc:sldChg chg="modSp mod">
        <pc:chgData name="佐藤　寛也" userId="27837c8b-abaf-4096-b544-58e4cbe7054e" providerId="ADAL" clId="{4BB416BA-A5BC-4B5E-9A33-D96B8090FD73}" dt="2024-09-06T03:30:55.001" v="2790" actId="20577"/>
        <pc:sldMkLst>
          <pc:docMk/>
          <pc:sldMk cId="1675577340" sldId="1409"/>
        </pc:sldMkLst>
        <pc:spChg chg="mod">
          <ac:chgData name="佐藤　寛也" userId="27837c8b-abaf-4096-b544-58e4cbe7054e" providerId="ADAL" clId="{4BB416BA-A5BC-4B5E-9A33-D96B8090FD73}" dt="2024-09-06T03:30:55.001" v="2790" actId="20577"/>
          <ac:spMkLst>
            <pc:docMk/>
            <pc:sldMk cId="1675577340" sldId="140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BB416BA-A5BC-4B5E-9A33-D96B8090FD73}" dt="2024-09-05T06:40:31.697" v="427" actId="1076"/>
        <pc:sldMkLst>
          <pc:docMk/>
          <pc:sldMk cId="2703476495" sldId="1411"/>
        </pc:sldMkLst>
        <pc:spChg chg="mod">
          <ac:chgData name="佐藤　寛也" userId="27837c8b-abaf-4096-b544-58e4cbe7054e" providerId="ADAL" clId="{4BB416BA-A5BC-4B5E-9A33-D96B8090FD73}" dt="2024-09-05T06:40:29.652" v="426" actId="20577"/>
          <ac:spMkLst>
            <pc:docMk/>
            <pc:sldMk cId="2703476495" sldId="1411"/>
            <ac:spMk id="14" creationId="{1474CA71-3914-A165-A851-76E2D22244D0}"/>
          </ac:spMkLst>
        </pc:spChg>
        <pc:cxnChg chg="mod">
          <ac:chgData name="佐藤　寛也" userId="27837c8b-abaf-4096-b544-58e4cbe7054e" providerId="ADAL" clId="{4BB416BA-A5BC-4B5E-9A33-D96B8090FD73}" dt="2024-09-05T06:40:31.697" v="427" actId="1076"/>
          <ac:cxnSpMkLst>
            <pc:docMk/>
            <pc:sldMk cId="2703476495" sldId="1411"/>
            <ac:cxnSpMk id="24" creationId="{A0B3B5EE-D4A5-87FC-5DBC-139E6799F2A9}"/>
          </ac:cxnSpMkLst>
        </pc:cxnChg>
      </pc:sldChg>
      <pc:sldChg chg="modSp mod">
        <pc:chgData name="佐藤　寛也" userId="27837c8b-abaf-4096-b544-58e4cbe7054e" providerId="ADAL" clId="{4BB416BA-A5BC-4B5E-9A33-D96B8090FD73}" dt="2024-09-05T06:41:25.605" v="439" actId="1440"/>
        <pc:sldMkLst>
          <pc:docMk/>
          <pc:sldMk cId="4121434991" sldId="1413"/>
        </pc:sldMkLst>
        <pc:spChg chg="mod">
          <ac:chgData name="佐藤　寛也" userId="27837c8b-abaf-4096-b544-58e4cbe7054e" providerId="ADAL" clId="{4BB416BA-A5BC-4B5E-9A33-D96B8090FD73}" dt="2024-09-05T06:40:59.382" v="435" actId="20577"/>
          <ac:spMkLst>
            <pc:docMk/>
            <pc:sldMk cId="4121434991" sldId="1413"/>
            <ac:spMk id="14" creationId="{1474CA71-3914-A165-A851-76E2D22244D0}"/>
          </ac:spMkLst>
        </pc:spChg>
        <pc:picChg chg="mod">
          <ac:chgData name="佐藤　寛也" userId="27837c8b-abaf-4096-b544-58e4cbe7054e" providerId="ADAL" clId="{4BB416BA-A5BC-4B5E-9A33-D96B8090FD73}" dt="2024-09-05T06:41:25.605" v="439" actId="1440"/>
          <ac:picMkLst>
            <pc:docMk/>
            <pc:sldMk cId="4121434991" sldId="1413"/>
            <ac:picMk id="3" creationId="{FA2E6722-2A34-84B2-3FE5-75FF1E5D143D}"/>
          </ac:picMkLst>
        </pc:picChg>
      </pc:sldChg>
      <pc:sldChg chg="modSp mod">
        <pc:chgData name="佐藤　寛也" userId="27837c8b-abaf-4096-b544-58e4cbe7054e" providerId="ADAL" clId="{4BB416BA-A5BC-4B5E-9A33-D96B8090FD73}" dt="2024-09-05T06:54:22.259" v="616" actId="207"/>
        <pc:sldMkLst>
          <pc:docMk/>
          <pc:sldMk cId="290618003" sldId="1414"/>
        </pc:sldMkLst>
        <pc:spChg chg="mod">
          <ac:chgData name="佐藤　寛也" userId="27837c8b-abaf-4096-b544-58e4cbe7054e" providerId="ADAL" clId="{4BB416BA-A5BC-4B5E-9A33-D96B8090FD73}" dt="2024-09-05T06:54:22.259" v="616" actId="207"/>
          <ac:spMkLst>
            <pc:docMk/>
            <pc:sldMk cId="290618003" sldId="1414"/>
            <ac:spMk id="14" creationId="{1474CA71-3914-A165-A851-76E2D22244D0}"/>
          </ac:spMkLst>
        </pc:spChg>
        <pc:spChg chg="mod">
          <ac:chgData name="佐藤　寛也" userId="27837c8b-abaf-4096-b544-58e4cbe7054e" providerId="ADAL" clId="{4BB416BA-A5BC-4B5E-9A33-D96B8090FD73}" dt="2024-09-05T06:53:15.582" v="611" actId="1076"/>
          <ac:spMkLst>
            <pc:docMk/>
            <pc:sldMk cId="290618003" sldId="1414"/>
            <ac:spMk id="19" creationId="{73F203A9-CC2B-211D-D05C-E0473E1DCE63}"/>
          </ac:spMkLst>
        </pc:spChg>
        <pc:cxnChg chg="mod">
          <ac:chgData name="佐藤　寛也" userId="27837c8b-abaf-4096-b544-58e4cbe7054e" providerId="ADAL" clId="{4BB416BA-A5BC-4B5E-9A33-D96B8090FD73}" dt="2024-09-05T06:53:12.101" v="610" actId="1037"/>
          <ac:cxnSpMkLst>
            <pc:docMk/>
            <pc:sldMk cId="290618003" sldId="1414"/>
            <ac:cxnSpMk id="10" creationId="{C80EDFD4-BD54-EFB0-8FFC-2732FD8A6EE4}"/>
          </ac:cxnSpMkLst>
        </pc:cxnChg>
      </pc:sldChg>
      <pc:sldChg chg="delSp modSp mod">
        <pc:chgData name="佐藤　寛也" userId="27837c8b-abaf-4096-b544-58e4cbe7054e" providerId="ADAL" clId="{4BB416BA-A5BC-4B5E-9A33-D96B8090FD73}" dt="2024-09-05T06:44:53.360" v="533" actId="478"/>
        <pc:sldMkLst>
          <pc:docMk/>
          <pc:sldMk cId="1522586009" sldId="1415"/>
        </pc:sldMkLst>
        <pc:spChg chg="del mod">
          <ac:chgData name="佐藤　寛也" userId="27837c8b-abaf-4096-b544-58e4cbe7054e" providerId="ADAL" clId="{4BB416BA-A5BC-4B5E-9A33-D96B8090FD73}" dt="2024-09-05T06:44:53.360" v="533" actId="478"/>
          <ac:spMkLst>
            <pc:docMk/>
            <pc:sldMk cId="1522586009" sldId="1415"/>
            <ac:spMk id="3" creationId="{748B351E-DA53-D57E-88E7-CB18A40CCDA0}"/>
          </ac:spMkLst>
        </pc:spChg>
        <pc:spChg chg="mod">
          <ac:chgData name="佐藤　寛也" userId="27837c8b-abaf-4096-b544-58e4cbe7054e" providerId="ADAL" clId="{4BB416BA-A5BC-4B5E-9A33-D96B8090FD73}" dt="2024-09-05T06:43:17.145" v="482" actId="1035"/>
          <ac:spMkLst>
            <pc:docMk/>
            <pc:sldMk cId="1522586009" sldId="1415"/>
            <ac:spMk id="7" creationId="{CAFC15E4-F072-1D6E-9AED-305A60D240AA}"/>
          </ac:spMkLst>
        </pc:spChg>
        <pc:spChg chg="mod">
          <ac:chgData name="佐藤　寛也" userId="27837c8b-abaf-4096-b544-58e4cbe7054e" providerId="ADAL" clId="{4BB416BA-A5BC-4B5E-9A33-D96B8090FD73}" dt="2024-09-05T06:44:28.771" v="532" actId="20577"/>
          <ac:spMkLst>
            <pc:docMk/>
            <pc:sldMk cId="1522586009" sldId="1415"/>
            <ac:spMk id="14" creationId="{1474CA71-3914-A165-A851-76E2D22244D0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5T06:45:06.655" v="536" actId="20577"/>
        <pc:sldMkLst>
          <pc:docMk/>
          <pc:sldMk cId="863697881" sldId="1416"/>
        </pc:sldMkLst>
        <pc:spChg chg="mod">
          <ac:chgData name="佐藤　寛也" userId="27837c8b-abaf-4096-b544-58e4cbe7054e" providerId="ADAL" clId="{4BB416BA-A5BC-4B5E-9A33-D96B8090FD73}" dt="2024-09-05T06:30:23.431" v="309" actId="20577"/>
          <ac:spMkLst>
            <pc:docMk/>
            <pc:sldMk cId="863697881" sldId="1416"/>
            <ac:spMk id="2" creationId="{0DD8CF49-64AC-1FCC-3F64-297A9BEC1995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3" creationId="{14433AB4-EB4B-85D4-9072-8B5E527B9BB1}"/>
          </ac:spMkLst>
        </pc:spChg>
        <pc:spChg chg="mod">
          <ac:chgData name="佐藤　寛也" userId="27837c8b-abaf-4096-b544-58e4cbe7054e" providerId="ADAL" clId="{4BB416BA-A5BC-4B5E-9A33-D96B8090FD73}" dt="2024-09-05T06:45:06.655" v="536" actId="20577"/>
          <ac:spMkLst>
            <pc:docMk/>
            <pc:sldMk cId="863697881" sldId="1416"/>
            <ac:spMk id="14" creationId="{1474CA71-3914-A165-A851-76E2D22244D0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5" creationId="{98F4E8FC-41DB-AA08-4133-7BA13D038623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6" creationId="{4118189A-056C-8DBA-6702-F8D29888BAF6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7" creationId="{B1238025-5594-F586-5B8D-ACF517825D52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8" creationId="{41FAEDD2-AF95-DE0E-486D-52DAFC1FB190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9" creationId="{463AC574-017E-5F7A-BE9E-F1739B153EE3}"/>
          </ac:spMkLst>
        </pc:spChg>
        <pc:spChg chg="add mod">
          <ac:chgData name="佐藤　寛也" userId="27837c8b-abaf-4096-b544-58e4cbe7054e" providerId="ADAL" clId="{4BB416BA-A5BC-4B5E-9A33-D96B8090FD73}" dt="2024-09-05T06:38:05.615" v="409" actId="313"/>
          <ac:spMkLst>
            <pc:docMk/>
            <pc:sldMk cId="863697881" sldId="1416"/>
            <ac:spMk id="21" creationId="{35F4A896-B70A-1FE5-864D-8F68374C7C48}"/>
          </ac:spMkLst>
        </pc:spChg>
        <pc:grpChg chg="del">
          <ac:chgData name="佐藤　寛也" userId="27837c8b-abaf-4096-b544-58e4cbe7054e" providerId="ADAL" clId="{4BB416BA-A5BC-4B5E-9A33-D96B8090FD73}" dt="2024-09-05T06:28:55.322" v="258" actId="478"/>
          <ac:grpSpMkLst>
            <pc:docMk/>
            <pc:sldMk cId="863697881" sldId="1416"/>
            <ac:grpSpMk id="10" creationId="{A3A3DABF-048C-E27B-A9DA-1FA36F59876D}"/>
          </ac:grpSpMkLst>
        </pc:grpChg>
        <pc:picChg chg="add del mod modCrop">
          <ac:chgData name="佐藤　寛也" userId="27837c8b-abaf-4096-b544-58e4cbe7054e" providerId="ADAL" clId="{4BB416BA-A5BC-4B5E-9A33-D96B8090FD73}" dt="2024-09-05T06:33:23.146" v="326" actId="478"/>
          <ac:picMkLst>
            <pc:docMk/>
            <pc:sldMk cId="863697881" sldId="1416"/>
            <ac:picMk id="7" creationId="{68DFE1FB-E09C-0721-1433-44ED62A41A13}"/>
          </ac:picMkLst>
        </pc:picChg>
        <pc:picChg chg="add mod">
          <ac:chgData name="佐藤　寛也" userId="27837c8b-abaf-4096-b544-58e4cbe7054e" providerId="ADAL" clId="{4BB416BA-A5BC-4B5E-9A33-D96B8090FD73}" dt="2024-09-05T06:38:18.582" v="412" actId="1076"/>
          <ac:picMkLst>
            <pc:docMk/>
            <pc:sldMk cId="863697881" sldId="1416"/>
            <ac:picMk id="9" creationId="{6AAA6F22-C3E2-570F-2B80-A4CB0C7338E6}"/>
          </ac:picMkLst>
        </pc:picChg>
      </pc:sldChg>
      <pc:sldChg chg="delSp modSp mod ord">
        <pc:chgData name="佐藤　寛也" userId="27837c8b-abaf-4096-b544-58e4cbe7054e" providerId="ADAL" clId="{4BB416BA-A5BC-4B5E-9A33-D96B8090FD73}" dt="2024-09-06T03:27:49.452" v="2668"/>
        <pc:sldMkLst>
          <pc:docMk/>
          <pc:sldMk cId="1375740060" sldId="1417"/>
        </pc:sldMkLst>
        <pc:spChg chg="mod">
          <ac:chgData name="佐藤　寛也" userId="27837c8b-abaf-4096-b544-58e4cbe7054e" providerId="ADAL" clId="{4BB416BA-A5BC-4B5E-9A33-D96B8090FD73}" dt="2024-09-05T06:45:25.685" v="544" actId="20577"/>
          <ac:spMkLst>
            <pc:docMk/>
            <pc:sldMk cId="1375740060" sldId="1417"/>
            <ac:spMk id="2" creationId="{0DD8CF49-64AC-1FCC-3F64-297A9BEC1995}"/>
          </ac:spMkLst>
        </pc:spChg>
        <pc:spChg chg="mod">
          <ac:chgData name="佐藤　寛也" userId="27837c8b-abaf-4096-b544-58e4cbe7054e" providerId="ADAL" clId="{4BB416BA-A5BC-4B5E-9A33-D96B8090FD73}" dt="2024-09-05T06:45:29.315" v="545" actId="20577"/>
          <ac:spMkLst>
            <pc:docMk/>
            <pc:sldMk cId="1375740060" sldId="1417"/>
            <ac:spMk id="14" creationId="{1474CA71-3914-A165-A851-76E2D22244D0}"/>
          </ac:spMkLst>
        </pc:spChg>
        <pc:grpChg chg="del">
          <ac:chgData name="佐藤　寛也" userId="27837c8b-abaf-4096-b544-58e4cbe7054e" providerId="ADAL" clId="{4BB416BA-A5BC-4B5E-9A33-D96B8090FD73}" dt="2024-09-05T06:40:01.522" v="421" actId="478"/>
          <ac:grpSpMkLst>
            <pc:docMk/>
            <pc:sldMk cId="1375740060" sldId="1417"/>
            <ac:grpSpMk id="10" creationId="{A3A3DABF-048C-E27B-A9DA-1FA36F59876D}"/>
          </ac:grpSpMkLst>
        </pc:grpChg>
      </pc:sldChg>
      <pc:sldChg chg="modSp mod ord">
        <pc:chgData name="佐藤　寛也" userId="27837c8b-abaf-4096-b544-58e4cbe7054e" providerId="ADAL" clId="{4BB416BA-A5BC-4B5E-9A33-D96B8090FD73}" dt="2024-09-05T06:45:12.936" v="537" actId="20577"/>
        <pc:sldMkLst>
          <pc:docMk/>
          <pc:sldMk cId="3106768087" sldId="1418"/>
        </pc:sldMkLst>
        <pc:spChg chg="mod">
          <ac:chgData name="佐藤　寛也" userId="27837c8b-abaf-4096-b544-58e4cbe7054e" providerId="ADAL" clId="{4BB416BA-A5BC-4B5E-9A33-D96B8090FD73}" dt="2024-09-05T06:45:12.936" v="537" actId="20577"/>
          <ac:spMkLst>
            <pc:docMk/>
            <pc:sldMk cId="3106768087" sldId="1418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BB416BA-A5BC-4B5E-9A33-D96B8090FD73}" dt="2024-09-06T03:31:44.382" v="2793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4BB416BA-A5BC-4B5E-9A33-D96B8090FD73}" dt="2024-09-06T03:31:44.382" v="2793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6T02:40:41.553" v="2644"/>
        <pc:sldMkLst>
          <pc:docMk/>
          <pc:sldMk cId="162781077" sldId="1421"/>
        </pc:sldMkLst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0" creationId="{27D9D247-3777-F87F-85C6-4C7ECFC9DA38}"/>
          </ac:spMkLst>
        </pc:spChg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1" creationId="{A36F2DA5-F082-4FF6-FA83-78DBD323C186}"/>
          </ac:spMkLst>
        </pc:spChg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2" creationId="{8965C870-9C84-64BD-1D7C-867E7E683665}"/>
          </ac:spMkLst>
        </pc:spChg>
        <pc:spChg chg="mod">
          <ac:chgData name="佐藤　寛也" userId="27837c8b-abaf-4096-b544-58e4cbe7054e" providerId="ADAL" clId="{4BB416BA-A5BC-4B5E-9A33-D96B8090FD73}" dt="2024-09-05T06:40:51.556" v="433" actId="20577"/>
          <ac:spMkLst>
            <pc:docMk/>
            <pc:sldMk cId="162781077" sldId="1421"/>
            <ac:spMk id="14" creationId="{1474CA71-3914-A165-A851-76E2D22244D0}"/>
          </ac:spMkLst>
        </pc:spChg>
        <pc:picChg chg="mod">
          <ac:chgData name="佐藤　寛也" userId="27837c8b-abaf-4096-b544-58e4cbe7054e" providerId="ADAL" clId="{4BB416BA-A5BC-4B5E-9A33-D96B8090FD73}" dt="2024-09-05T06:41:25.204" v="438" actId="1440"/>
          <ac:picMkLst>
            <pc:docMk/>
            <pc:sldMk cId="162781077" sldId="1421"/>
            <ac:picMk id="7" creationId="{C4B9837A-D7D6-E620-F6B6-46620F5C3CF0}"/>
          </ac:picMkLst>
        </pc:picChg>
        <pc:cxnChg chg="add mod">
          <ac:chgData name="佐藤　寛也" userId="27837c8b-abaf-4096-b544-58e4cbe7054e" providerId="ADAL" clId="{4BB416BA-A5BC-4B5E-9A33-D96B8090FD73}" dt="2024-09-05T06:40:47.800" v="432"/>
          <ac:cxnSpMkLst>
            <pc:docMk/>
            <pc:sldMk cId="162781077" sldId="1421"/>
            <ac:cxnSpMk id="3" creationId="{F5515B0A-F4AF-F972-E2D9-E1AB2E082256}"/>
          </ac:cxnSpMkLst>
        </pc:cxnChg>
        <pc:cxnChg chg="del mod">
          <ac:chgData name="佐藤　寛也" userId="27837c8b-abaf-4096-b544-58e4cbe7054e" providerId="ADAL" clId="{4BB416BA-A5BC-4B5E-9A33-D96B8090FD73}" dt="2024-09-05T06:40:41.520" v="430" actId="478"/>
          <ac:cxnSpMkLst>
            <pc:docMk/>
            <pc:sldMk cId="162781077" sldId="1421"/>
            <ac:cxnSpMk id="24" creationId="{A0B3B5EE-D4A5-87FC-5DBC-139E6799F2A9}"/>
          </ac:cxnSpMkLst>
        </pc:cxnChg>
      </pc:sldChg>
      <pc:sldChg chg="addSp delSp modSp mod">
        <pc:chgData name="佐藤　寛也" userId="27837c8b-abaf-4096-b544-58e4cbe7054e" providerId="ADAL" clId="{4BB416BA-A5BC-4B5E-9A33-D96B8090FD73}" dt="2024-09-06T03:31:49.112" v="2794" actId="478"/>
        <pc:sldMkLst>
          <pc:docMk/>
          <pc:sldMk cId="776881385" sldId="1423"/>
        </pc:sldMkLst>
        <pc:spChg chg="add mod">
          <ac:chgData name="佐藤　寛也" userId="27837c8b-abaf-4096-b544-58e4cbe7054e" providerId="ADAL" clId="{4BB416BA-A5BC-4B5E-9A33-D96B8090FD73}" dt="2024-09-05T08:00:47.062" v="1509"/>
          <ac:spMkLst>
            <pc:docMk/>
            <pc:sldMk cId="776881385" sldId="1423"/>
            <ac:spMk id="3" creationId="{9A40F916-423E-18CB-9A03-D22BE4E22B13}"/>
          </ac:spMkLst>
        </pc:spChg>
        <pc:spChg chg="del mod">
          <ac:chgData name="佐藤　寛也" userId="27837c8b-abaf-4096-b544-58e4cbe7054e" providerId="ADAL" clId="{4BB416BA-A5BC-4B5E-9A33-D96B8090FD73}" dt="2024-09-06T03:31:49.112" v="2794" actId="478"/>
          <ac:spMkLst>
            <pc:docMk/>
            <pc:sldMk cId="776881385" sldId="1423"/>
            <ac:spMk id="18" creationId="{6C28501C-E408-C990-3842-BF968601A9C4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19" creationId="{4C16EA19-AB83-3B17-B862-F7F92CB167E4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2" creationId="{37BC7FCB-924B-5F87-F0A5-930AE904C596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5" creationId="{F4E09F63-3C5A-9D50-9516-8214268BF46C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26" creationId="{9481B758-FDBB-D145-32A7-7706FEA86820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7" creationId="{BDE35A93-0E0D-CA81-B40E-75CC39C613FF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30" creationId="{701FEB91-5458-3F34-42CF-7AB53CE38C81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1" creationId="{99ECF092-58F2-95ED-CD4E-5BEE721FD7DD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7" creationId="{E6AD4C38-FFF8-5AD2-194B-7EE996B17D9F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9" creationId="{1D16DB78-20E5-C990-4A8F-16FADFA803BD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40" creationId="{DF8629E3-4EE4-BD50-BB98-F32C9DB6A85C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43" creationId="{57B4C47E-07D5-B379-41F3-783A32970B2B}"/>
          </ac:spMkLst>
        </pc:spChg>
      </pc:sldChg>
      <pc:sldChg chg="delSp modSp mod">
        <pc:chgData name="佐藤　寛也" userId="27837c8b-abaf-4096-b544-58e4cbe7054e" providerId="ADAL" clId="{4BB416BA-A5BC-4B5E-9A33-D96B8090FD73}" dt="2024-09-06T03:31:52.657" v="2795" actId="478"/>
        <pc:sldMkLst>
          <pc:docMk/>
          <pc:sldMk cId="377575754" sldId="1424"/>
        </pc:sldMkLst>
        <pc:spChg chg="mod">
          <ac:chgData name="佐藤　寛也" userId="27837c8b-abaf-4096-b544-58e4cbe7054e" providerId="ADAL" clId="{4BB416BA-A5BC-4B5E-9A33-D96B8090FD73}" dt="2024-09-06T01:45:53.260" v="1786" actId="14100"/>
          <ac:spMkLst>
            <pc:docMk/>
            <pc:sldMk cId="377575754" sldId="1424"/>
            <ac:spMk id="11" creationId="{D2F80883-8AF8-A896-C513-B61D942C4CA8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17" creationId="{88B949AD-88B5-9FAE-7134-61FF41E2CCD0}"/>
          </ac:spMkLst>
        </pc:spChg>
        <pc:spChg chg="del mod">
          <ac:chgData name="佐藤　寛也" userId="27837c8b-abaf-4096-b544-58e4cbe7054e" providerId="ADAL" clId="{4BB416BA-A5BC-4B5E-9A33-D96B8090FD73}" dt="2024-09-06T03:31:52.657" v="2795" actId="478"/>
          <ac:spMkLst>
            <pc:docMk/>
            <pc:sldMk cId="377575754" sldId="1424"/>
            <ac:spMk id="18" creationId="{6C28501C-E408-C990-3842-BF968601A9C4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19" creationId="{4C16EA19-AB83-3B17-B862-F7F92CB167E4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2" creationId="{37BC7FCB-924B-5F87-F0A5-930AE904C596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5" creationId="{F4E09F63-3C5A-9D50-9516-8214268BF46C}"/>
          </ac:spMkLst>
        </pc:spChg>
        <pc:spChg chg="mod">
          <ac:chgData name="佐藤　寛也" userId="27837c8b-abaf-4096-b544-58e4cbe7054e" providerId="ADAL" clId="{4BB416BA-A5BC-4B5E-9A33-D96B8090FD73}" dt="2024-09-06T01:45:53.260" v="1786" actId="14100"/>
          <ac:spMkLst>
            <pc:docMk/>
            <pc:sldMk cId="377575754" sldId="1424"/>
            <ac:spMk id="26" creationId="{9481B758-FDBB-D145-32A7-7706FEA86820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7" creationId="{BDE35A93-0E0D-CA81-B40E-75CC39C613FF}"/>
          </ac:spMkLst>
        </pc:spChg>
        <pc:spChg chg="mod">
          <ac:chgData name="佐藤　寛也" userId="27837c8b-abaf-4096-b544-58e4cbe7054e" providerId="ADAL" clId="{4BB416BA-A5BC-4B5E-9A33-D96B8090FD73}" dt="2024-09-06T01:46:44.415" v="1788" actId="14100"/>
          <ac:spMkLst>
            <pc:docMk/>
            <pc:sldMk cId="377575754" sldId="1424"/>
            <ac:spMk id="30" creationId="{701FEB91-5458-3F34-42CF-7AB53CE38C81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1" creationId="{99ECF092-58F2-95ED-CD4E-5BEE721FD7DD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7" creationId="{E6AD4C38-FFF8-5AD2-194B-7EE996B17D9F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9" creationId="{1D16DB78-20E5-C990-4A8F-16FADFA803BD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40" creationId="{DF8629E3-4EE4-BD50-BB98-F32C9DB6A85C}"/>
          </ac:spMkLst>
        </pc:spChg>
      </pc:sldChg>
      <pc:sldChg chg="modSp mod">
        <pc:chgData name="佐藤　寛也" userId="27837c8b-abaf-4096-b544-58e4cbe7054e" providerId="ADAL" clId="{4BB416BA-A5BC-4B5E-9A33-D96B8090FD73}" dt="2024-09-06T01:45:31.163" v="1783" actId="20577"/>
        <pc:sldMkLst>
          <pc:docMk/>
          <pc:sldMk cId="2973534522" sldId="1425"/>
        </pc:sldMkLst>
        <pc:spChg chg="mod">
          <ac:chgData name="佐藤　寛也" userId="27837c8b-abaf-4096-b544-58e4cbe7054e" providerId="ADAL" clId="{4BB416BA-A5BC-4B5E-9A33-D96B8090FD73}" dt="2024-09-06T01:45:31.163" v="1783" actId="20577"/>
          <ac:spMkLst>
            <pc:docMk/>
            <pc:sldMk cId="2973534522" sldId="1425"/>
            <ac:spMk id="30" creationId="{DBA337C3-2F39-8DE9-F025-5624C0C92730}"/>
          </ac:spMkLst>
        </pc:spChg>
      </pc:sldChg>
      <pc:sldChg chg="addSp modSp">
        <pc:chgData name="佐藤　寛也" userId="27837c8b-abaf-4096-b544-58e4cbe7054e" providerId="ADAL" clId="{4BB416BA-A5BC-4B5E-9A33-D96B8090FD73}" dt="2024-09-05T08:00:45.152" v="1508"/>
        <pc:sldMkLst>
          <pc:docMk/>
          <pc:sldMk cId="3335074062" sldId="1426"/>
        </pc:sldMkLst>
        <pc:spChg chg="add mod">
          <ac:chgData name="佐藤　寛也" userId="27837c8b-abaf-4096-b544-58e4cbe7054e" providerId="ADAL" clId="{4BB416BA-A5BC-4B5E-9A33-D96B8090FD73}" dt="2024-09-05T08:00:45.152" v="1508"/>
          <ac:spMkLst>
            <pc:docMk/>
            <pc:sldMk cId="3335074062" sldId="1426"/>
            <ac:spMk id="3" creationId="{E6F5A670-C642-A6AA-2422-620857E4929E}"/>
          </ac:spMkLst>
        </pc:spChg>
      </pc:sldChg>
      <pc:sldChg chg="modSp mod">
        <pc:chgData name="佐藤　寛也" userId="27837c8b-abaf-4096-b544-58e4cbe7054e" providerId="ADAL" clId="{4BB416BA-A5BC-4B5E-9A33-D96B8090FD73}" dt="2024-09-06T03:32:09.772" v="2799" actId="20577"/>
        <pc:sldMkLst>
          <pc:docMk/>
          <pc:sldMk cId="3001863794" sldId="1428"/>
        </pc:sldMkLst>
        <pc:spChg chg="mod">
          <ac:chgData name="佐藤　寛也" userId="27837c8b-abaf-4096-b544-58e4cbe7054e" providerId="ADAL" clId="{4BB416BA-A5BC-4B5E-9A33-D96B8090FD73}" dt="2024-09-06T03:32:09.772" v="2799" actId="20577"/>
          <ac:spMkLst>
            <pc:docMk/>
            <pc:sldMk cId="3001863794" sldId="1428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4BB416BA-A5BC-4B5E-9A33-D96B8090FD73}" dt="2024-09-06T03:32:21.494" v="2803" actId="20577"/>
        <pc:sldMkLst>
          <pc:docMk/>
          <pc:sldMk cId="591143774" sldId="1429"/>
        </pc:sldMkLst>
        <pc:spChg chg="mod">
          <ac:chgData name="佐藤　寛也" userId="27837c8b-abaf-4096-b544-58e4cbe7054e" providerId="ADAL" clId="{4BB416BA-A5BC-4B5E-9A33-D96B8090FD73}" dt="2024-09-06T03:32:21.494" v="2803" actId="20577"/>
          <ac:spMkLst>
            <pc:docMk/>
            <pc:sldMk cId="591143774" sldId="1429"/>
            <ac:spMk id="6" creationId="{EB953744-C6D2-D81F-2AC2-45B419A1EADC}"/>
          </ac:spMkLst>
        </pc:spChg>
      </pc:sldChg>
      <pc:sldChg chg="delSp modSp mod modClrScheme chgLayout">
        <pc:chgData name="佐藤　寛也" userId="27837c8b-abaf-4096-b544-58e4cbe7054e" providerId="ADAL" clId="{4BB416BA-A5BC-4B5E-9A33-D96B8090FD73}" dt="2024-09-06T03:34:28.086" v="2830" actId="20577"/>
        <pc:sldMkLst>
          <pc:docMk/>
          <pc:sldMk cId="1471284069" sldId="1430"/>
        </pc:sldMkLst>
        <pc:spChg chg="mod ord">
          <ac:chgData name="佐藤　寛也" userId="27837c8b-abaf-4096-b544-58e4cbe7054e" providerId="ADAL" clId="{4BB416BA-A5BC-4B5E-9A33-D96B8090FD73}" dt="2024-09-05T07:38:14.684" v="1228" actId="20577"/>
          <ac:spMkLst>
            <pc:docMk/>
            <pc:sldMk cId="1471284069" sldId="1430"/>
            <ac:spMk id="4" creationId="{4673CD9C-C25B-BE89-7889-1B8656EB2862}"/>
          </ac:spMkLst>
        </pc:spChg>
        <pc:spChg chg="mod ord">
          <ac:chgData name="佐藤　寛也" userId="27837c8b-abaf-4096-b544-58e4cbe7054e" providerId="ADAL" clId="{4BB416BA-A5BC-4B5E-9A33-D96B8090FD73}" dt="2024-09-06T03:34:28.086" v="2830" actId="20577"/>
          <ac:spMkLst>
            <pc:docMk/>
            <pc:sldMk cId="1471284069" sldId="1430"/>
            <ac:spMk id="5" creationId="{0A445440-0C02-257B-97A8-069293D2E291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8" creationId="{0EA27338-82B6-433A-D341-ECFE98986D40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9" creationId="{1C9CC534-78D7-2A1D-5B2C-16F4A977DF4D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2" creationId="{F55E7367-9D23-7F33-E5EE-899E07B32150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3" creationId="{271B9300-7D04-4C35-D51B-C52F9C831791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7" creationId="{59853114-2D97-7D18-2FEA-A5634EACAF1D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0" creationId="{C4017ABF-8AD8-489E-4419-98ED65F1FA81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1" creationId="{E409966E-D570-D551-4C39-E2847DEB9621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3" creationId="{6BAC2FAF-F984-385F-5794-B4D0BAB47920}"/>
          </ac:spMkLst>
        </pc:spChg>
        <pc:picChg chg="mod">
          <ac:chgData name="佐藤　寛也" userId="27837c8b-abaf-4096-b544-58e4cbe7054e" providerId="ADAL" clId="{4BB416BA-A5BC-4B5E-9A33-D96B8090FD73}" dt="2024-09-05T07:37:44.574" v="1200" actId="1035"/>
          <ac:picMkLst>
            <pc:docMk/>
            <pc:sldMk cId="1471284069" sldId="1430"/>
            <ac:picMk id="7" creationId="{D550744E-0668-D396-89F0-7D82CCCD7ACC}"/>
          </ac:picMkLst>
        </pc:picChg>
        <pc:cxnChg chg="mod">
          <ac:chgData name="佐藤　寛也" userId="27837c8b-abaf-4096-b544-58e4cbe7054e" providerId="ADAL" clId="{4BB416BA-A5BC-4B5E-9A33-D96B8090FD73}" dt="2024-09-05T07:37:44.574" v="1200" actId="1035"/>
          <ac:cxnSpMkLst>
            <pc:docMk/>
            <pc:sldMk cId="1471284069" sldId="1430"/>
            <ac:cxnSpMk id="10" creationId="{CA1D3C54-91C5-E8B2-5A07-7FF4CAA0A7E9}"/>
          </ac:cxnSpMkLst>
        </pc:cxnChg>
        <pc:cxnChg chg="mod">
          <ac:chgData name="佐藤　寛也" userId="27837c8b-abaf-4096-b544-58e4cbe7054e" providerId="ADAL" clId="{4BB416BA-A5BC-4B5E-9A33-D96B8090FD73}" dt="2024-09-05T07:37:44.574" v="1200" actId="1035"/>
          <ac:cxnSpMkLst>
            <pc:docMk/>
            <pc:sldMk cId="1471284069" sldId="1430"/>
            <ac:cxnSpMk id="11" creationId="{F723CF79-324F-6E0D-EFE8-B456500BF440}"/>
          </ac:cxnSpMkLst>
        </pc:cxnChg>
      </pc:sldChg>
      <pc:sldChg chg="modSp mod">
        <pc:chgData name="佐藤　寛也" userId="27837c8b-abaf-4096-b544-58e4cbe7054e" providerId="ADAL" clId="{4BB416BA-A5BC-4B5E-9A33-D96B8090FD73}" dt="2024-09-06T03:32:38.248" v="2809" actId="20577"/>
        <pc:sldMkLst>
          <pc:docMk/>
          <pc:sldMk cId="1743208154" sldId="1431"/>
        </pc:sldMkLst>
        <pc:spChg chg="mod">
          <ac:chgData name="佐藤　寛也" userId="27837c8b-abaf-4096-b544-58e4cbe7054e" providerId="ADAL" clId="{4BB416BA-A5BC-4B5E-9A33-D96B8090FD73}" dt="2024-09-06T03:32:38.248" v="2809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modSp mod">
        <pc:chgData name="佐藤　寛也" userId="27837c8b-abaf-4096-b544-58e4cbe7054e" providerId="ADAL" clId="{4BB416BA-A5BC-4B5E-9A33-D96B8090FD73}" dt="2024-09-06T03:32:45.757" v="2810" actId="20577"/>
        <pc:sldMkLst>
          <pc:docMk/>
          <pc:sldMk cId="3318773711" sldId="1432"/>
        </pc:sldMkLst>
        <pc:spChg chg="mod">
          <ac:chgData name="佐藤　寛也" userId="27837c8b-abaf-4096-b544-58e4cbe7054e" providerId="ADAL" clId="{4BB416BA-A5BC-4B5E-9A33-D96B8090FD73}" dt="2024-09-06T01:53:25.965" v="1875" actId="20577"/>
          <ac:spMkLst>
            <pc:docMk/>
            <pc:sldMk cId="3318773711" sldId="1432"/>
            <ac:spMk id="7" creationId="{108E4ACE-B27A-1A27-6C40-D621E801E7B0}"/>
          </ac:spMkLst>
        </pc:spChg>
        <pc:spChg chg="mod">
          <ac:chgData name="佐藤　寛也" userId="27837c8b-abaf-4096-b544-58e4cbe7054e" providerId="ADAL" clId="{4BB416BA-A5BC-4B5E-9A33-D96B8090FD73}" dt="2024-09-06T03:32:45.757" v="2810" actId="20577"/>
          <ac:spMkLst>
            <pc:docMk/>
            <pc:sldMk cId="3318773711" sldId="1432"/>
            <ac:spMk id="8" creationId="{8BDB3433-8BA7-9F31-F873-9CB9F0287BB8}"/>
          </ac:spMkLst>
        </pc:spChg>
        <pc:spChg chg="mod">
          <ac:chgData name="佐藤　寛也" userId="27837c8b-abaf-4096-b544-58e4cbe7054e" providerId="ADAL" clId="{4BB416BA-A5BC-4B5E-9A33-D96B8090FD73}" dt="2024-09-06T01:54:04.464" v="1884" actId="1036"/>
          <ac:spMkLst>
            <pc:docMk/>
            <pc:sldMk cId="3318773711" sldId="1432"/>
            <ac:spMk id="13" creationId="{D08CB7F1-94FB-2D3C-8356-280A44F6D7E3}"/>
          </ac:spMkLst>
        </pc:spChg>
      </pc:sldChg>
      <pc:sldChg chg="modSp mod">
        <pc:chgData name="佐藤　寛也" userId="27837c8b-abaf-4096-b544-58e4cbe7054e" providerId="ADAL" clId="{4BB416BA-A5BC-4B5E-9A33-D96B8090FD73}" dt="2024-09-06T03:33:46.226" v="2822" actId="20577"/>
        <pc:sldMkLst>
          <pc:docMk/>
          <pc:sldMk cId="2011808883" sldId="1433"/>
        </pc:sldMkLst>
        <pc:spChg chg="mod">
          <ac:chgData name="佐藤　寛也" userId="27837c8b-abaf-4096-b544-58e4cbe7054e" providerId="ADAL" clId="{4BB416BA-A5BC-4B5E-9A33-D96B8090FD73}" dt="2024-09-06T03:33:46.226" v="2822" actId="20577"/>
          <ac:spMkLst>
            <pc:docMk/>
            <pc:sldMk cId="2011808883" sldId="1433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4BB416BA-A5BC-4B5E-9A33-D96B8090FD73}" dt="2024-09-06T03:33:11.925" v="2820" actId="207"/>
        <pc:sldMkLst>
          <pc:docMk/>
          <pc:sldMk cId="2179354947" sldId="1434"/>
        </pc:sldMkLst>
        <pc:spChg chg="mod">
          <ac:chgData name="佐藤　寛也" userId="27837c8b-abaf-4096-b544-58e4cbe7054e" providerId="ADAL" clId="{4BB416BA-A5BC-4B5E-9A33-D96B8090FD73}" dt="2024-09-06T03:33:11.925" v="2820" actId="207"/>
          <ac:spMkLst>
            <pc:docMk/>
            <pc:sldMk cId="2179354947" sldId="1434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4BB416BA-A5BC-4B5E-9A33-D96B8090FD73}" dt="2024-09-06T01:49:48.730" v="1866" actId="20577"/>
        <pc:sldMkLst>
          <pc:docMk/>
          <pc:sldMk cId="322486241" sldId="1437"/>
        </pc:sldMkLst>
        <pc:spChg chg="mod">
          <ac:chgData name="佐藤　寛也" userId="27837c8b-abaf-4096-b544-58e4cbe7054e" providerId="ADAL" clId="{4BB416BA-A5BC-4B5E-9A33-D96B8090FD73}" dt="2024-09-05T08:13:50.163" v="1749" actId="14100"/>
          <ac:spMkLst>
            <pc:docMk/>
            <pc:sldMk cId="322486241" sldId="1437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1:49:48.730" v="1866" actId="20577"/>
          <ac:spMkLst>
            <pc:docMk/>
            <pc:sldMk cId="322486241" sldId="1437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09.211" v="2824" actId="20577"/>
        <pc:sldMkLst>
          <pc:docMk/>
          <pc:sldMk cId="494106338" sldId="1441"/>
        </pc:sldMkLst>
        <pc:spChg chg="mod">
          <ac:chgData name="佐藤　寛也" userId="27837c8b-abaf-4096-b544-58e4cbe7054e" providerId="ADAL" clId="{4BB416BA-A5BC-4B5E-9A33-D96B8090FD73}" dt="2024-09-05T08:13:37.578" v="1746" actId="404"/>
          <ac:spMkLst>
            <pc:docMk/>
            <pc:sldMk cId="494106338" sldId="1441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3:34:09.211" v="2824" actId="20577"/>
          <ac:spMkLst>
            <pc:docMk/>
            <pc:sldMk cId="494106338" sldId="1441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17.288" v="2828" actId="20577"/>
        <pc:sldMkLst>
          <pc:docMk/>
          <pc:sldMk cId="3035277636" sldId="1442"/>
        </pc:sldMkLst>
        <pc:spChg chg="mod">
          <ac:chgData name="佐藤　寛也" userId="27837c8b-abaf-4096-b544-58e4cbe7054e" providerId="ADAL" clId="{4BB416BA-A5BC-4B5E-9A33-D96B8090FD73}" dt="2024-09-05T08:11:30.639" v="1707" actId="20577"/>
          <ac:spMkLst>
            <pc:docMk/>
            <pc:sldMk cId="3035277636" sldId="1442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3:34:17.288" v="2828" actId="20577"/>
          <ac:spMkLst>
            <pc:docMk/>
            <pc:sldMk cId="3035277636" sldId="1442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21.458" v="2829" actId="20577"/>
        <pc:sldMkLst>
          <pc:docMk/>
          <pc:sldMk cId="1909899081" sldId="1444"/>
        </pc:sldMkLst>
        <pc:spChg chg="mod">
          <ac:chgData name="佐藤　寛也" userId="27837c8b-abaf-4096-b544-58e4cbe7054e" providerId="ADAL" clId="{4BB416BA-A5BC-4B5E-9A33-D96B8090FD73}" dt="2024-09-06T03:34:21.458" v="2829" actId="20577"/>
          <ac:spMkLst>
            <pc:docMk/>
            <pc:sldMk cId="1909899081" sldId="1444"/>
            <ac:spMk id="5" creationId="{0A445440-0C02-257B-97A8-069293D2E291}"/>
          </ac:spMkLst>
        </pc:spChg>
      </pc:sldChg>
      <pc:sldChg chg="modSp mod">
        <pc:chgData name="佐藤　寛也" userId="27837c8b-abaf-4096-b544-58e4cbe7054e" providerId="ADAL" clId="{4BB416BA-A5BC-4B5E-9A33-D96B8090FD73}" dt="2024-09-06T03:34:55.797" v="2836" actId="113"/>
        <pc:sldMkLst>
          <pc:docMk/>
          <pc:sldMk cId="964286622" sldId="1445"/>
        </pc:sldMkLst>
        <pc:spChg chg="mod">
          <ac:chgData name="佐藤　寛也" userId="27837c8b-abaf-4096-b544-58e4cbe7054e" providerId="ADAL" clId="{4BB416BA-A5BC-4B5E-9A33-D96B8090FD73}" dt="2024-09-05T08:08:30.153" v="1690" actId="20577"/>
          <ac:spMkLst>
            <pc:docMk/>
            <pc:sldMk cId="964286622" sldId="1445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34:55.797" v="2836" actId="113"/>
          <ac:spMkLst>
            <pc:docMk/>
            <pc:sldMk cId="964286622" sldId="1445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3:35:03.878" v="2839" actId="20577"/>
        <pc:sldMkLst>
          <pc:docMk/>
          <pc:sldMk cId="1112860095" sldId="1446"/>
        </pc:sldMkLst>
        <pc:spChg chg="mod">
          <ac:chgData name="佐藤　寛也" userId="27837c8b-abaf-4096-b544-58e4cbe7054e" providerId="ADAL" clId="{4BB416BA-A5BC-4B5E-9A33-D96B8090FD73}" dt="2024-09-06T03:35:03.878" v="2839" actId="20577"/>
          <ac:spMkLst>
            <pc:docMk/>
            <pc:sldMk cId="1112860095" sldId="1446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2:05:15.114" v="2378" actId="20577"/>
        <pc:sldMkLst>
          <pc:docMk/>
          <pc:sldMk cId="4057062824" sldId="1447"/>
        </pc:sldMkLst>
        <pc:spChg chg="mod">
          <ac:chgData name="佐藤　寛也" userId="27837c8b-abaf-4096-b544-58e4cbe7054e" providerId="ADAL" clId="{4BB416BA-A5BC-4B5E-9A33-D96B8090FD73}" dt="2024-09-06T02:02:32.145" v="2260" actId="20577"/>
          <ac:spMkLst>
            <pc:docMk/>
            <pc:sldMk cId="4057062824" sldId="1447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2:05:15.114" v="2378" actId="20577"/>
          <ac:spMkLst>
            <pc:docMk/>
            <pc:sldMk cId="4057062824" sldId="1447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3:35:22.061" v="2844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4BB416BA-A5BC-4B5E-9A33-D96B8090FD73}" dt="2024-09-06T03:35:22.061" v="2844" actId="20577"/>
          <ac:spMkLst>
            <pc:docMk/>
            <pc:sldMk cId="3798811939" sldId="1449"/>
            <ac:spMk id="3" creationId="{6DADBC2A-FEEB-81DE-A30D-65CD998DFA4A}"/>
          </ac:spMkLst>
        </pc:spChg>
      </pc:sldChg>
      <pc:sldChg chg="addSp modSp mod ord">
        <pc:chgData name="佐藤　寛也" userId="27837c8b-abaf-4096-b544-58e4cbe7054e" providerId="ADAL" clId="{4BB416BA-A5BC-4B5E-9A33-D96B8090FD73}" dt="2024-09-06T03:42:28.692" v="3021" actId="20577"/>
        <pc:sldMkLst>
          <pc:docMk/>
          <pc:sldMk cId="683353110" sldId="1450"/>
        </pc:sldMkLst>
        <pc:spChg chg="mod">
          <ac:chgData name="佐藤　寛也" userId="27837c8b-abaf-4096-b544-58e4cbe7054e" providerId="ADAL" clId="{4BB416BA-A5BC-4B5E-9A33-D96B8090FD73}" dt="2024-09-06T03:35:36.320" v="2860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42:28.692" v="3021" actId="20577"/>
          <ac:spMkLst>
            <pc:docMk/>
            <pc:sldMk cId="683353110" sldId="1450"/>
            <ac:spMk id="3" creationId="{6DADBC2A-FEEB-81DE-A30D-65CD998DFA4A}"/>
          </ac:spMkLst>
        </pc:spChg>
        <pc:picChg chg="add mod">
          <ac:chgData name="佐藤　寛也" userId="27837c8b-abaf-4096-b544-58e4cbe7054e" providerId="ADAL" clId="{4BB416BA-A5BC-4B5E-9A33-D96B8090FD73}" dt="2024-09-06T03:40:13.087" v="2933" actId="14100"/>
          <ac:picMkLst>
            <pc:docMk/>
            <pc:sldMk cId="683353110" sldId="1450"/>
            <ac:picMk id="8" creationId="{D742DCB1-D3BD-90CE-36BD-1ACF28F82691}"/>
          </ac:picMkLst>
        </pc:picChg>
      </pc:sldChg>
      <pc:sldChg chg="modSp mod">
        <pc:chgData name="佐藤　寛也" userId="27837c8b-abaf-4096-b544-58e4cbe7054e" providerId="ADAL" clId="{4BB416BA-A5BC-4B5E-9A33-D96B8090FD73}" dt="2024-09-05T07:20:28.513" v="1181" actId="20577"/>
        <pc:sldMkLst>
          <pc:docMk/>
          <pc:sldMk cId="2484004142" sldId="1451"/>
        </pc:sldMkLst>
        <pc:spChg chg="mod">
          <ac:chgData name="佐藤　寛也" userId="27837c8b-abaf-4096-b544-58e4cbe7054e" providerId="ADAL" clId="{4BB416BA-A5BC-4B5E-9A33-D96B8090FD73}" dt="2024-09-05T07:20:28.513" v="1181" actId="20577"/>
          <ac:spMkLst>
            <pc:docMk/>
            <pc:sldMk cId="2484004142" sldId="1451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5T07:20:00.241" v="1180" actId="20577"/>
        <pc:sldMkLst>
          <pc:docMk/>
          <pc:sldMk cId="46787773" sldId="1452"/>
        </pc:sldMkLst>
        <pc:spChg chg="mod">
          <ac:chgData name="佐藤　寛也" userId="27837c8b-abaf-4096-b544-58e4cbe7054e" providerId="ADAL" clId="{4BB416BA-A5BC-4B5E-9A33-D96B8090FD73}" dt="2024-09-05T07:20:00.241" v="1180" actId="20577"/>
          <ac:spMkLst>
            <pc:docMk/>
            <pc:sldMk cId="46787773" sldId="1452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6T02:09:07.985" v="2438" actId="14100"/>
        <pc:sldMkLst>
          <pc:docMk/>
          <pc:sldMk cId="163749297" sldId="1453"/>
        </pc:sldMkLst>
        <pc:spChg chg="mod">
          <ac:chgData name="佐藤　寛也" userId="27837c8b-abaf-4096-b544-58e4cbe7054e" providerId="ADAL" clId="{4BB416BA-A5BC-4B5E-9A33-D96B8090FD73}" dt="2024-09-06T02:09:07.985" v="2438" actId="14100"/>
          <ac:spMkLst>
            <pc:docMk/>
            <pc:sldMk cId="163749297" sldId="1453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5T07:19:43.239" v="1174" actId="20577"/>
        <pc:sldMkLst>
          <pc:docMk/>
          <pc:sldMk cId="1820929972" sldId="1455"/>
        </pc:sldMkLst>
        <pc:spChg chg="mod">
          <ac:chgData name="佐藤　寛也" userId="27837c8b-abaf-4096-b544-58e4cbe7054e" providerId="ADAL" clId="{4BB416BA-A5BC-4B5E-9A33-D96B8090FD73}" dt="2024-09-05T07:19:43.239" v="1174" actId="20577"/>
          <ac:spMkLst>
            <pc:docMk/>
            <pc:sldMk cId="1820929972" sldId="1455"/>
            <ac:spMk id="7" creationId="{2363B5BA-F7DF-1B53-78D9-460733872EEA}"/>
          </ac:spMkLst>
        </pc:spChg>
      </pc:sldChg>
      <pc:sldChg chg="addSp delSp modSp new mod">
        <pc:chgData name="佐藤　寛也" userId="27837c8b-abaf-4096-b544-58e4cbe7054e" providerId="ADAL" clId="{4BB416BA-A5BC-4B5E-9A33-D96B8090FD73}" dt="2024-09-06T02:40:37.388" v="2642"/>
        <pc:sldMkLst>
          <pc:docMk/>
          <pc:sldMk cId="1144066659" sldId="1456"/>
        </pc:sldMkLst>
        <pc:spChg chg="del">
          <ac:chgData name="佐藤　寛也" userId="27837c8b-abaf-4096-b544-58e4cbe7054e" providerId="ADAL" clId="{4BB416BA-A5BC-4B5E-9A33-D96B8090FD73}" dt="2024-09-05T06:21:20.118" v="2" actId="478"/>
          <ac:spMkLst>
            <pc:docMk/>
            <pc:sldMk cId="1144066659" sldId="1456"/>
            <ac:spMk id="5" creationId="{817EE379-79B6-C669-4ED8-60161F4F191C}"/>
          </ac:spMkLst>
        </pc:spChg>
        <pc:spChg chg="del">
          <ac:chgData name="佐藤　寛也" userId="27837c8b-abaf-4096-b544-58e4cbe7054e" providerId="ADAL" clId="{4BB416BA-A5BC-4B5E-9A33-D96B8090FD73}" dt="2024-09-05T06:21:17.281" v="1" actId="478"/>
          <ac:spMkLst>
            <pc:docMk/>
            <pc:sldMk cId="1144066659" sldId="1456"/>
            <ac:spMk id="6" creationId="{D4EC5B2F-60A7-8C17-84AC-C7BF3ABF8BB9}"/>
          </ac:spMkLst>
        </pc:spChg>
        <pc:spChg chg="add del mod">
          <ac:chgData name="佐藤　寛也" userId="27837c8b-abaf-4096-b544-58e4cbe7054e" providerId="ADAL" clId="{4BB416BA-A5BC-4B5E-9A33-D96B8090FD73}" dt="2024-09-05T07:13:45.242" v="1063" actId="478"/>
          <ac:spMkLst>
            <pc:docMk/>
            <pc:sldMk cId="1144066659" sldId="1456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8" creationId="{5EFABAA4-2291-B19F-9FA9-6760F3FE0C2E}"/>
          </ac:spMkLst>
        </pc:spChg>
        <pc:spChg chg="add del mod">
          <ac:chgData name="佐藤　寛也" userId="27837c8b-abaf-4096-b544-58e4cbe7054e" providerId="ADAL" clId="{4BB416BA-A5BC-4B5E-9A33-D96B8090FD73}" dt="2024-09-05T06:21:40.491" v="4" actId="478"/>
          <ac:spMkLst>
            <pc:docMk/>
            <pc:sldMk cId="1144066659" sldId="1456"/>
            <ac:spMk id="9" creationId="{6989AA1B-5AD3-540F-223D-3DF5F097BAB2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9" creationId="{7BD9ECDF-3C7C-F58A-0600-C1997A601E26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10" creationId="{3CF25B59-8CCC-89BB-D16A-F5DA349CAFF0}"/>
          </ac:spMkLst>
        </pc:spChg>
        <pc:spChg chg="add del mod">
          <ac:chgData name="佐藤　寛也" userId="27837c8b-abaf-4096-b544-58e4cbe7054e" providerId="ADAL" clId="{4BB416BA-A5BC-4B5E-9A33-D96B8090FD73}" dt="2024-09-05T06:26:47.792" v="228" actId="478"/>
          <ac:spMkLst>
            <pc:docMk/>
            <pc:sldMk cId="1144066659" sldId="1456"/>
            <ac:spMk id="10" creationId="{FE22E087-EB73-B728-1B41-F7FB1B8AABB3}"/>
          </ac:spMkLst>
        </pc:spChg>
        <pc:spChg chg="add mod">
          <ac:chgData name="佐藤　寛也" userId="27837c8b-abaf-4096-b544-58e4cbe7054e" providerId="ADAL" clId="{4BB416BA-A5BC-4B5E-9A33-D96B8090FD73}" dt="2024-09-05T06:21:56.839" v="12" actId="20577"/>
          <ac:spMkLst>
            <pc:docMk/>
            <pc:sldMk cId="1144066659" sldId="1456"/>
            <ac:spMk id="11" creationId="{6C2983C2-06CE-7BC1-CB0E-887A46CF0A0A}"/>
          </ac:spMkLst>
        </pc:spChg>
        <pc:spChg chg="add del mod">
          <ac:chgData name="佐藤　寛也" userId="27837c8b-abaf-4096-b544-58e4cbe7054e" providerId="ADAL" clId="{4BB416BA-A5BC-4B5E-9A33-D96B8090FD73}" dt="2024-09-05T07:13:47.392" v="1065" actId="478"/>
          <ac:spMkLst>
            <pc:docMk/>
            <pc:sldMk cId="1144066659" sldId="1456"/>
            <ac:spMk id="13" creationId="{59F3194B-40E5-A881-D593-656D30A3FB61}"/>
          </ac:spMkLst>
        </pc:spChg>
        <pc:spChg chg="add mod">
          <ac:chgData name="佐藤　寛也" userId="27837c8b-abaf-4096-b544-58e4cbe7054e" providerId="ADAL" clId="{4BB416BA-A5BC-4B5E-9A33-D96B8090FD73}" dt="2024-09-05T07:13:45.589" v="1064"/>
          <ac:spMkLst>
            <pc:docMk/>
            <pc:sldMk cId="1144066659" sldId="1456"/>
            <ac:spMk id="14" creationId="{6BC4E16A-1993-7D6E-4201-B580AA128BBB}"/>
          </ac:spMkLst>
        </pc:spChg>
        <pc:picChg chg="add mod">
          <ac:chgData name="佐藤　寛也" userId="27837c8b-abaf-4096-b544-58e4cbe7054e" providerId="ADAL" clId="{4BB416BA-A5BC-4B5E-9A33-D96B8090FD73}" dt="2024-09-06T02:26:44.335" v="2619" actId="167"/>
          <ac:picMkLst>
            <pc:docMk/>
            <pc:sldMk cId="1144066659" sldId="1456"/>
            <ac:picMk id="5" creationId="{8A305A3A-2107-86CD-75A8-05464A634092}"/>
          </ac:picMkLst>
        </pc:picChg>
        <pc:picChg chg="add mod">
          <ac:chgData name="佐藤　寛也" userId="27837c8b-abaf-4096-b544-58e4cbe7054e" providerId="ADAL" clId="{4BB416BA-A5BC-4B5E-9A33-D96B8090FD73}" dt="2024-09-06T02:26:44.335" v="2619" actId="167"/>
          <ac:picMkLst>
            <pc:docMk/>
            <pc:sldMk cId="1144066659" sldId="1456"/>
            <ac:picMk id="6" creationId="{90235180-ED6C-4B8D-7D30-5CE714C0F8C7}"/>
          </ac:picMkLst>
        </pc:picChg>
        <pc:picChg chg="add del mod">
          <ac:chgData name="佐藤　寛也" userId="27837c8b-abaf-4096-b544-58e4cbe7054e" providerId="ADAL" clId="{4BB416BA-A5BC-4B5E-9A33-D96B8090FD73}" dt="2024-09-06T02:26:42.055" v="2617" actId="478"/>
          <ac:picMkLst>
            <pc:docMk/>
            <pc:sldMk cId="1144066659" sldId="1456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38.093" v="2643"/>
        <pc:sldMkLst>
          <pc:docMk/>
          <pc:sldMk cId="1088806320" sldId="1457"/>
        </pc:sldMkLst>
        <pc:spChg chg="add mod">
          <ac:chgData name="佐藤　寛也" userId="27837c8b-abaf-4096-b544-58e4cbe7054e" providerId="ADAL" clId="{4BB416BA-A5BC-4B5E-9A33-D96B8090FD73}" dt="2024-09-05T06:23:56.460" v="183"/>
          <ac:spMkLst>
            <pc:docMk/>
            <pc:sldMk cId="1088806320" sldId="1457"/>
            <ac:spMk id="6" creationId="{6136F416-7244-F4C5-C47E-5C55D20059C4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6" creationId="{84A56F9A-7853-6E11-B83E-6AA3BB256400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7" creationId="{8E7FB6CD-73B4-5AD3-86CF-7F74717FED57}"/>
          </ac:spMkLst>
        </pc:spChg>
        <pc:spChg chg="del mod">
          <ac:chgData name="佐藤　寛也" userId="27837c8b-abaf-4096-b544-58e4cbe7054e" providerId="ADAL" clId="{4BB416BA-A5BC-4B5E-9A33-D96B8090FD73}" dt="2024-09-05T07:13:39.398" v="1060" actId="478"/>
          <ac:spMkLst>
            <pc:docMk/>
            <pc:sldMk cId="1088806320" sldId="1457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8" creationId="{B33E9E83-2FB0-03E9-D7A7-AA94CA595CDB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9" creationId="{46351909-B531-4C8E-EE1B-CFA086352B2E}"/>
          </ac:spMkLst>
        </pc:spChg>
        <pc:spChg chg="add mod">
          <ac:chgData name="佐藤　寛也" userId="27837c8b-abaf-4096-b544-58e4cbe7054e" providerId="ADAL" clId="{4BB416BA-A5BC-4B5E-9A33-D96B8090FD73}" dt="2024-09-05T06:23:56.460" v="183"/>
          <ac:spMkLst>
            <pc:docMk/>
            <pc:sldMk cId="1088806320" sldId="1457"/>
            <ac:spMk id="9" creationId="{EEED1FBE-5B1A-5519-F2CA-50D0BE424903}"/>
          </ac:spMkLst>
        </pc:spChg>
        <pc:spChg chg="mod">
          <ac:chgData name="佐藤　寛也" userId="27837c8b-abaf-4096-b544-58e4cbe7054e" providerId="ADAL" clId="{4BB416BA-A5BC-4B5E-9A33-D96B8090FD73}" dt="2024-09-05T07:14:07.682" v="1073" actId="1035"/>
          <ac:spMkLst>
            <pc:docMk/>
            <pc:sldMk cId="1088806320" sldId="1457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23:49.976" v="182" actId="20577"/>
          <ac:spMkLst>
            <pc:docMk/>
            <pc:sldMk cId="1088806320" sldId="1457"/>
            <ac:spMk id="11" creationId="{6C2983C2-06CE-7BC1-CB0E-887A46CF0A0A}"/>
          </ac:spMkLst>
        </pc:spChg>
        <pc:spChg chg="add mod ord">
          <ac:chgData name="佐藤　寛也" userId="27837c8b-abaf-4096-b544-58e4cbe7054e" providerId="ADAL" clId="{4BB416BA-A5BC-4B5E-9A33-D96B8090FD73}" dt="2024-09-06T02:27:16.860" v="2622" actId="14100"/>
          <ac:spMkLst>
            <pc:docMk/>
            <pc:sldMk cId="1088806320" sldId="1457"/>
            <ac:spMk id="12" creationId="{06F9FAF1-A18F-C053-539E-70C906408DDB}"/>
          </ac:spMkLst>
        </pc:spChg>
        <pc:spChg chg="add del mod">
          <ac:chgData name="佐藤　寛也" userId="27837c8b-abaf-4096-b544-58e4cbe7054e" providerId="ADAL" clId="{4BB416BA-A5BC-4B5E-9A33-D96B8090FD73}" dt="2024-09-06T02:27:13.181" v="2621" actId="478"/>
          <ac:spMkLst>
            <pc:docMk/>
            <pc:sldMk cId="1088806320" sldId="1457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14" creationId="{738CB9F3-909F-A3C9-B55C-B8FC7CDBCCEA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15" creationId="{064D7A27-007B-DF94-021E-339013F322BA}"/>
          </ac:spMkLst>
        </pc:spChg>
        <pc:spChg chg="add del mod">
          <ac:chgData name="佐藤　寛也" userId="27837c8b-abaf-4096-b544-58e4cbe7054e" providerId="ADAL" clId="{4BB416BA-A5BC-4B5E-9A33-D96B8090FD73}" dt="2024-09-05T07:13:42.598" v="1062" actId="478"/>
          <ac:spMkLst>
            <pc:docMk/>
            <pc:sldMk cId="1088806320" sldId="1457"/>
            <ac:spMk id="15" creationId="{1F205BEC-7390-C895-5855-35471A60F0B0}"/>
          </ac:spMkLst>
        </pc:spChg>
        <pc:spChg chg="add mod">
          <ac:chgData name="佐藤　寛也" userId="27837c8b-abaf-4096-b544-58e4cbe7054e" providerId="ADAL" clId="{4BB416BA-A5BC-4B5E-9A33-D96B8090FD73}" dt="2024-09-05T07:13:39.784" v="1061"/>
          <ac:spMkLst>
            <pc:docMk/>
            <pc:sldMk cId="1088806320" sldId="1457"/>
            <ac:spMk id="16" creationId="{8D8B42C5-1FBB-4707-114A-48FA7052895C}"/>
          </ac:spMkLst>
        </pc:spChg>
        <pc:grpChg chg="add del mod">
          <ac:chgData name="佐藤　寛也" userId="27837c8b-abaf-4096-b544-58e4cbe7054e" providerId="ADAL" clId="{4BB416BA-A5BC-4B5E-9A33-D96B8090FD73}" dt="2024-09-05T06:25:17.930" v="203" actId="478"/>
          <ac:grpSpMkLst>
            <pc:docMk/>
            <pc:sldMk cId="1088806320" sldId="1457"/>
            <ac:grpSpMk id="5" creationId="{D429C32C-91A3-F542-549A-04C73F262237}"/>
          </ac:grpSpMkLst>
        </pc:grpChg>
        <pc:picChg chg="add mod">
          <ac:chgData name="佐藤　寛也" userId="27837c8b-abaf-4096-b544-58e4cbe7054e" providerId="ADAL" clId="{4BB416BA-A5BC-4B5E-9A33-D96B8090FD73}" dt="2024-09-06T02:27:11.885" v="2620"/>
          <ac:picMkLst>
            <pc:docMk/>
            <pc:sldMk cId="1088806320" sldId="1457"/>
            <ac:picMk id="5" creationId="{9A18B31A-10A1-CB68-3A6B-C07388954E1D}"/>
          </ac:picMkLst>
        </pc:picChg>
        <pc:picChg chg="del mod">
          <ac:chgData name="佐藤　寛也" userId="27837c8b-abaf-4096-b544-58e4cbe7054e" providerId="ADAL" clId="{4BB416BA-A5BC-4B5E-9A33-D96B8090FD73}" dt="2024-09-05T06:25:06.325" v="201" actId="478"/>
          <ac:picMkLst>
            <pc:docMk/>
            <pc:sldMk cId="1088806320" sldId="1457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3.351" v="2645"/>
        <pc:sldMkLst>
          <pc:docMk/>
          <pc:sldMk cId="2189246403" sldId="1458"/>
        </pc:sldMkLst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6" creationId="{8A8DA5A3-928F-7778-E6C7-38AC5208AE3E}"/>
          </ac:spMkLst>
        </pc:spChg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7" creationId="{21BB0FCD-F13E-419B-707E-B94A2D39864E}"/>
          </ac:spMkLst>
        </pc:spChg>
        <pc:spChg chg="del mod">
          <ac:chgData name="佐藤　寛也" userId="27837c8b-abaf-4096-b544-58e4cbe7054e" providerId="ADAL" clId="{4BB416BA-A5BC-4B5E-9A33-D96B8090FD73}" dt="2024-09-05T07:13:32.808" v="1057" actId="478"/>
          <ac:spMkLst>
            <pc:docMk/>
            <pc:sldMk cId="2189246403" sldId="1458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8" creationId="{8AC1FD07-75E6-B893-0264-948E6F52AF5D}"/>
          </ac:spMkLst>
        </pc:spChg>
        <pc:spChg chg="add del mod">
          <ac:chgData name="佐藤　寛也" userId="27837c8b-abaf-4096-b544-58e4cbe7054e" providerId="ADAL" clId="{4BB416BA-A5BC-4B5E-9A33-D96B8090FD73}" dt="2024-09-05T07:13:35.074" v="1059" actId="478"/>
          <ac:spMkLst>
            <pc:docMk/>
            <pc:sldMk cId="2189246403" sldId="1458"/>
            <ac:spMk id="9" creationId="{80E0EDA2-625A-2C46-595C-D2F0EA385BC4}"/>
          </ac:spMkLst>
        </pc:spChg>
        <pc:spChg chg="del mod">
          <ac:chgData name="佐藤　寛也" userId="27837c8b-abaf-4096-b544-58e4cbe7054e" providerId="ADAL" clId="{4BB416BA-A5BC-4B5E-9A33-D96B8090FD73}" dt="2024-09-05T07:14:17.220" v="1075" actId="478"/>
          <ac:spMkLst>
            <pc:docMk/>
            <pc:sldMk cId="2189246403" sldId="1458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28:15.060" v="251" actId="20577"/>
          <ac:spMkLst>
            <pc:docMk/>
            <pc:sldMk cId="2189246403" sldId="1458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27.717" v="2625" actId="14100"/>
          <ac:spMkLst>
            <pc:docMk/>
            <pc:sldMk cId="2189246403" sldId="1458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23.749" v="2624" actId="478"/>
          <ac:spMkLst>
            <pc:docMk/>
            <pc:sldMk cId="2189246403" sldId="1458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3:33.139" v="1058"/>
          <ac:spMkLst>
            <pc:docMk/>
            <pc:sldMk cId="2189246403" sldId="1458"/>
            <ac:spMk id="14" creationId="{5249647B-FB2B-2298-5F14-33EB328F63C6}"/>
          </ac:spMkLst>
        </pc:spChg>
        <pc:spChg chg="add mod">
          <ac:chgData name="佐藤　寛也" userId="27837c8b-abaf-4096-b544-58e4cbe7054e" providerId="ADAL" clId="{4BB416BA-A5BC-4B5E-9A33-D96B8090FD73}" dt="2024-09-05T07:14:27.761" v="1080" actId="14100"/>
          <ac:spMkLst>
            <pc:docMk/>
            <pc:sldMk cId="2189246403" sldId="1458"/>
            <ac:spMk id="15" creationId="{B080CED2-D49E-A176-39CA-07218B0D3AB1}"/>
          </ac:spMkLst>
        </pc:spChg>
        <pc:picChg chg="add mod">
          <ac:chgData name="佐藤　寛也" userId="27837c8b-abaf-4096-b544-58e4cbe7054e" providerId="ADAL" clId="{4BB416BA-A5BC-4B5E-9A33-D96B8090FD73}" dt="2024-09-06T02:27:21.156" v="2623"/>
          <ac:picMkLst>
            <pc:docMk/>
            <pc:sldMk cId="2189246403" sldId="1458"/>
            <ac:picMk id="5" creationId="{C9BE8263-19E8-7478-6D07-0F315034828D}"/>
          </ac:picMkLst>
        </pc:picChg>
        <pc:picChg chg="add del">
          <ac:chgData name="佐藤　寛也" userId="27837c8b-abaf-4096-b544-58e4cbe7054e" providerId="ADAL" clId="{4BB416BA-A5BC-4B5E-9A33-D96B8090FD73}" dt="2024-09-05T06:28:17.091" v="252" actId="478"/>
          <ac:picMkLst>
            <pc:docMk/>
            <pc:sldMk cId="2189246403" sldId="1458"/>
            <ac:picMk id="6" creationId="{85371D5C-2DEF-0773-EC44-0D03FEEE9080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3:27:49.452" v="2668"/>
        <pc:sldMkLst>
          <pc:docMk/>
          <pc:sldMk cId="3886561397" sldId="1459"/>
        </pc:sldMkLst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6" creationId="{8C090944-8E9C-F112-68CC-8CBF4308FF31}"/>
          </ac:spMkLst>
        </pc:spChg>
        <pc:spChg chg="add del mod">
          <ac:chgData name="佐藤　寛也" userId="27837c8b-abaf-4096-b544-58e4cbe7054e" providerId="ADAL" clId="{4BB416BA-A5BC-4B5E-9A33-D96B8090FD73}" dt="2024-09-05T07:13:30.059" v="1056" actId="478"/>
          <ac:spMkLst>
            <pc:docMk/>
            <pc:sldMk cId="3886561397" sldId="1459"/>
            <ac:spMk id="6" creationId="{8D45F15F-AF4E-9EA4-F48B-09C572300154}"/>
          </ac:spMkLst>
        </pc:spChg>
        <pc:spChg chg="add mod">
          <ac:chgData name="佐藤　寛也" userId="27837c8b-abaf-4096-b544-58e4cbe7054e" providerId="ADAL" clId="{4BB416BA-A5BC-4B5E-9A33-D96B8090FD73}" dt="2024-09-05T07:13:28.494" v="1055"/>
          <ac:spMkLst>
            <pc:docMk/>
            <pc:sldMk cId="3886561397" sldId="1459"/>
            <ac:spMk id="7" creationId="{3D75C40B-D94A-D607-DFE7-6A0B271BC4F1}"/>
          </ac:spMkLst>
        </pc:spChg>
        <pc:spChg chg="del mod">
          <ac:chgData name="佐藤　寛也" userId="27837c8b-abaf-4096-b544-58e4cbe7054e" providerId="ADAL" clId="{4BB416BA-A5BC-4B5E-9A33-D96B8090FD73}" dt="2024-09-05T07:13:28.096" v="1054" actId="478"/>
          <ac:spMkLst>
            <pc:docMk/>
            <pc:sldMk cId="3886561397" sldId="1459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8" creationId="{5B070927-7D7A-0F41-9B89-4EFFE0DD59DD}"/>
          </ac:spMkLst>
        </pc:spChg>
        <pc:spChg chg="add mod">
          <ac:chgData name="佐藤　寛也" userId="27837c8b-abaf-4096-b544-58e4cbe7054e" providerId="ADAL" clId="{4BB416BA-A5BC-4B5E-9A33-D96B8090FD73}" dt="2024-09-05T07:31:52.700" v="1194"/>
          <ac:spMkLst>
            <pc:docMk/>
            <pc:sldMk cId="3886561397" sldId="1459"/>
            <ac:spMk id="9" creationId="{EDA0C773-89C5-7E87-6CC7-D9D82B074D3E}"/>
          </ac:spMkLst>
        </pc:spChg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10" creationId="{11A45B1A-6684-156D-CFF5-8AAE5DEF9054}"/>
          </ac:spMkLst>
        </pc:spChg>
        <pc:spChg chg="del">
          <ac:chgData name="佐藤　寛也" userId="27837c8b-abaf-4096-b544-58e4cbe7054e" providerId="ADAL" clId="{4BB416BA-A5BC-4B5E-9A33-D96B8090FD73}" dt="2024-09-05T06:45:19.262" v="538" actId="478"/>
          <ac:spMkLst>
            <pc:docMk/>
            <pc:sldMk cId="3886561397" sldId="1459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39:45.832" v="419" actId="20577"/>
          <ac:spMkLst>
            <pc:docMk/>
            <pc:sldMk cId="3886561397" sldId="1459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34.464" v="2628" actId="14100"/>
          <ac:spMkLst>
            <pc:docMk/>
            <pc:sldMk cId="3886561397" sldId="1459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31.229" v="2627" actId="478"/>
          <ac:spMkLst>
            <pc:docMk/>
            <pc:sldMk cId="3886561397" sldId="1459"/>
            <ac:spMk id="13" creationId="{D23D00A1-DD0D-FFCA-F076-0D592B9F75EC}"/>
          </ac:spMkLst>
        </pc:spChg>
        <pc:picChg chg="add mod">
          <ac:chgData name="佐藤　寛也" userId="27837c8b-abaf-4096-b544-58e4cbe7054e" providerId="ADAL" clId="{4BB416BA-A5BC-4B5E-9A33-D96B8090FD73}" dt="2024-09-06T02:27:30" v="2626"/>
          <ac:picMkLst>
            <pc:docMk/>
            <pc:sldMk cId="3886561397" sldId="1459"/>
            <ac:picMk id="5" creationId="{0F8C94D4-61FB-7C0A-1EE1-DAD4CCB08C07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6.518" v="2647"/>
        <pc:sldMkLst>
          <pc:docMk/>
          <pc:sldMk cId="896974896" sldId="1460"/>
        </pc:sldMkLst>
        <pc:spChg chg="add del mod">
          <ac:chgData name="佐藤　寛也" userId="27837c8b-abaf-4096-b544-58e4cbe7054e" providerId="ADAL" clId="{4BB416BA-A5BC-4B5E-9A33-D96B8090FD73}" dt="2024-09-05T07:14:40.021" v="1082" actId="478"/>
          <ac:spMkLst>
            <pc:docMk/>
            <pc:sldMk cId="896974896" sldId="1460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7" creationId="{9EA15D15-F145-A551-227F-7E6A9C3547F7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8" creationId="{18275614-99C8-F764-D5EE-A2BC2466FF03}"/>
          </ac:spMkLst>
        </pc:spChg>
        <pc:spChg chg="del mod">
          <ac:chgData name="佐藤　寛也" userId="27837c8b-abaf-4096-b544-58e4cbe7054e" providerId="ADAL" clId="{4BB416BA-A5BC-4B5E-9A33-D96B8090FD73}" dt="2024-09-05T07:13:22.429" v="1051" actId="478"/>
          <ac:spMkLst>
            <pc:docMk/>
            <pc:sldMk cId="896974896" sldId="1460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9" creationId="{749EDFD0-8529-3C25-60B5-84470B26C70D}"/>
          </ac:spMkLst>
        </pc:spChg>
        <pc:spChg chg="del">
          <ac:chgData name="佐藤　寛也" userId="27837c8b-abaf-4096-b544-58e4cbe7054e" providerId="ADAL" clId="{4BB416BA-A5BC-4B5E-9A33-D96B8090FD73}" dt="2024-09-05T06:47:54.011" v="572" actId="478"/>
          <ac:spMkLst>
            <pc:docMk/>
            <pc:sldMk cId="896974896" sldId="1460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46:19.790" v="564" actId="5793"/>
          <ac:spMkLst>
            <pc:docMk/>
            <pc:sldMk cId="896974896" sldId="1460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42.006" v="2631" actId="14100"/>
          <ac:spMkLst>
            <pc:docMk/>
            <pc:sldMk cId="896974896" sldId="1460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38.026" v="2630" actId="478"/>
          <ac:spMkLst>
            <pc:docMk/>
            <pc:sldMk cId="896974896" sldId="1460"/>
            <ac:spMk id="13" creationId="{D23D00A1-DD0D-FFCA-F076-0D592B9F75EC}"/>
          </ac:spMkLst>
        </pc:spChg>
        <pc:spChg chg="add del mod">
          <ac:chgData name="佐藤　寛也" userId="27837c8b-abaf-4096-b544-58e4cbe7054e" providerId="ADAL" clId="{4BB416BA-A5BC-4B5E-9A33-D96B8090FD73}" dt="2024-09-05T07:13:24.524" v="1053" actId="478"/>
          <ac:spMkLst>
            <pc:docMk/>
            <pc:sldMk cId="896974896" sldId="1460"/>
            <ac:spMk id="14" creationId="{38E5D965-3E70-8FF2-AB1C-060131A97B2F}"/>
          </ac:spMkLst>
        </pc:spChg>
        <pc:spChg chg="add mod">
          <ac:chgData name="佐藤　寛也" userId="27837c8b-abaf-4096-b544-58e4cbe7054e" providerId="ADAL" clId="{4BB416BA-A5BC-4B5E-9A33-D96B8090FD73}" dt="2024-09-05T07:13:22.828" v="1052"/>
          <ac:spMkLst>
            <pc:docMk/>
            <pc:sldMk cId="896974896" sldId="1460"/>
            <ac:spMk id="15" creationId="{7BE4FC68-4E04-85B4-A5E8-0304CDBFAC25}"/>
          </ac:spMkLst>
        </pc:spChg>
        <pc:spChg chg="add mod">
          <ac:chgData name="佐藤　寛也" userId="27837c8b-abaf-4096-b544-58e4cbe7054e" providerId="ADAL" clId="{4BB416BA-A5BC-4B5E-9A33-D96B8090FD73}" dt="2024-09-05T07:14:47.374" v="1086" actId="14100"/>
          <ac:spMkLst>
            <pc:docMk/>
            <pc:sldMk cId="896974896" sldId="1460"/>
            <ac:spMk id="16" creationId="{2552FD8E-41D9-B65F-18FC-EC50AD9CDE6C}"/>
          </ac:spMkLst>
        </pc:spChg>
        <pc:picChg chg="add mod">
          <ac:chgData name="佐藤　寛也" userId="27837c8b-abaf-4096-b544-58e4cbe7054e" providerId="ADAL" clId="{4BB416BA-A5BC-4B5E-9A33-D96B8090FD73}" dt="2024-09-06T02:27:36.703" v="2629"/>
          <ac:picMkLst>
            <pc:docMk/>
            <pc:sldMk cId="896974896" sldId="1460"/>
            <ac:picMk id="5" creationId="{E9BA3CB1-AA9A-D871-1A74-E202145C46EE}"/>
          </ac:picMkLst>
        </pc:picChg>
        <pc:picChg chg="add mod">
          <ac:chgData name="佐藤　寛也" userId="27837c8b-abaf-4096-b544-58e4cbe7054e" providerId="ADAL" clId="{4BB416BA-A5BC-4B5E-9A33-D96B8090FD73}" dt="2024-09-05T06:47:47.540" v="570" actId="1076"/>
          <ac:picMkLst>
            <pc:docMk/>
            <pc:sldMk cId="896974896" sldId="1460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6:47:49.677" v="571" actId="478"/>
          <ac:picMkLst>
            <pc:docMk/>
            <pc:sldMk cId="896974896" sldId="1460"/>
            <ac:picMk id="1026" creationId="{C0CB8669-D11D-3E88-99B2-8F2422C0F8DB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9.914" v="2648"/>
        <pc:sldMkLst>
          <pc:docMk/>
          <pc:sldMk cId="2836030477" sldId="1461"/>
        </pc:sldMkLst>
        <pc:spChg chg="add mod">
          <ac:chgData name="佐藤　寛也" userId="27837c8b-abaf-4096-b544-58e4cbe7054e" providerId="ADAL" clId="{4BB416BA-A5BC-4B5E-9A33-D96B8090FD73}" dt="2024-09-05T07:15:04.809" v="1090" actId="1076"/>
          <ac:spMkLst>
            <pc:docMk/>
            <pc:sldMk cId="2836030477" sldId="1461"/>
            <ac:spMk id="5" creationId="{FA430E5E-5B6D-60E6-2FF5-15A9E12C235E}"/>
          </ac:spMkLst>
        </pc:spChg>
        <pc:spChg chg="del mod">
          <ac:chgData name="佐藤　寛也" userId="27837c8b-abaf-4096-b544-58e4cbe7054e" providerId="ADAL" clId="{4BB416BA-A5BC-4B5E-9A33-D96B8090FD73}" dt="2024-09-05T06:57:01.186" v="642" actId="478"/>
          <ac:spMkLst>
            <pc:docMk/>
            <pc:sldMk cId="2836030477" sldId="1461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7" creationId="{621031D3-2DBB-DFD4-0204-5C388B99253C}"/>
          </ac:spMkLst>
        </pc:spChg>
        <pc:spChg chg="del mod">
          <ac:chgData name="佐藤　寛也" userId="27837c8b-abaf-4096-b544-58e4cbe7054e" providerId="ADAL" clId="{4BB416BA-A5BC-4B5E-9A33-D96B8090FD73}" dt="2024-09-05T07:13:16.212" v="1048" actId="478"/>
          <ac:spMkLst>
            <pc:docMk/>
            <pc:sldMk cId="2836030477" sldId="1461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8" creationId="{508FB827-2016-8172-BD3D-AA36D90D6B5B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9" creationId="{50872257-E280-3518-A6B4-D1F9CE4896B2}"/>
          </ac:spMkLst>
        </pc:spChg>
        <pc:spChg chg="add del mod">
          <ac:chgData name="佐藤　寛也" userId="27837c8b-abaf-4096-b544-58e4cbe7054e" providerId="ADAL" clId="{4BB416BA-A5BC-4B5E-9A33-D96B8090FD73}" dt="2024-09-05T07:13:18.335" v="1050" actId="478"/>
          <ac:spMkLst>
            <pc:docMk/>
            <pc:sldMk cId="2836030477" sldId="1461"/>
            <ac:spMk id="10" creationId="{AA2809B9-C485-5840-B59C-66CF26F6F76A}"/>
          </ac:spMkLst>
        </pc:spChg>
        <pc:spChg chg="mod">
          <ac:chgData name="佐藤　寛也" userId="27837c8b-abaf-4096-b544-58e4cbe7054e" providerId="ADAL" clId="{4BB416BA-A5BC-4B5E-9A33-D96B8090FD73}" dt="2024-09-05T06:56:29.781" v="635" actId="20577"/>
          <ac:spMkLst>
            <pc:docMk/>
            <pc:sldMk cId="2836030477" sldId="1461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50.604" v="2634" actId="14100"/>
          <ac:spMkLst>
            <pc:docMk/>
            <pc:sldMk cId="2836030477" sldId="1461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46.983" v="2633" actId="478"/>
          <ac:spMkLst>
            <pc:docMk/>
            <pc:sldMk cId="2836030477" sldId="1461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3:16.660" v="1049"/>
          <ac:spMkLst>
            <pc:docMk/>
            <pc:sldMk cId="2836030477" sldId="1461"/>
            <ac:spMk id="14" creationId="{5175B678-9324-E92B-0550-F00ACEC8E425}"/>
          </ac:spMkLst>
        </pc:spChg>
        <pc:spChg chg="add del mod">
          <ac:chgData name="佐藤　寛也" userId="27837c8b-abaf-4096-b544-58e4cbe7054e" providerId="ADAL" clId="{4BB416BA-A5BC-4B5E-9A33-D96B8090FD73}" dt="2024-09-05T07:14:57.389" v="1089" actId="478"/>
          <ac:spMkLst>
            <pc:docMk/>
            <pc:sldMk cId="2836030477" sldId="1461"/>
            <ac:spMk id="15" creationId="{FF323A1E-84C3-244D-2850-0991558F8BD3}"/>
          </ac:spMkLst>
        </pc:spChg>
        <pc:picChg chg="add mod">
          <ac:chgData name="佐藤　寛也" userId="27837c8b-abaf-4096-b544-58e4cbe7054e" providerId="ADAL" clId="{4BB416BA-A5BC-4B5E-9A33-D96B8090FD73}" dt="2024-09-06T02:27:45.612" v="2632"/>
          <ac:picMkLst>
            <pc:docMk/>
            <pc:sldMk cId="2836030477" sldId="1461"/>
            <ac:picMk id="6" creationId="{9678FAD3-47EE-4190-6948-F098A8D347FC}"/>
          </ac:picMkLst>
        </pc:picChg>
        <pc:picChg chg="del">
          <ac:chgData name="佐藤　寛也" userId="27837c8b-abaf-4096-b544-58e4cbe7054e" providerId="ADAL" clId="{4BB416BA-A5BC-4B5E-9A33-D96B8090FD73}" dt="2024-09-05T06:56:31.975" v="636" actId="478"/>
          <ac:picMkLst>
            <pc:docMk/>
            <pc:sldMk cId="2836030477" sldId="1461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6:56:34.280" v="637" actId="478"/>
          <ac:picMkLst>
            <pc:docMk/>
            <pc:sldMk cId="2836030477" sldId="1461"/>
            <ac:picMk id="2050" creationId="{2C70C9FA-79D3-3B58-61E3-EFFFCD3CDC32}"/>
          </ac:picMkLst>
        </pc:picChg>
      </pc:sldChg>
      <pc:sldChg chg="delSp modSp add mod ord">
        <pc:chgData name="佐藤　寛也" userId="27837c8b-abaf-4096-b544-58e4cbe7054e" providerId="ADAL" clId="{4BB416BA-A5BC-4B5E-9A33-D96B8090FD73}" dt="2024-09-06T03:32:30.864" v="2807" actId="20577"/>
        <pc:sldMkLst>
          <pc:docMk/>
          <pc:sldMk cId="3401205443" sldId="1462"/>
        </pc:sldMkLst>
        <pc:spChg chg="mod">
          <ac:chgData name="佐藤　寛也" userId="27837c8b-abaf-4096-b544-58e4cbe7054e" providerId="ADAL" clId="{4BB416BA-A5BC-4B5E-9A33-D96B8090FD73}" dt="2024-09-06T03:32:30.864" v="2807" actId="20577"/>
          <ac:spMkLst>
            <pc:docMk/>
            <pc:sldMk cId="3401205443" sldId="1462"/>
            <ac:spMk id="5" creationId="{0A445440-0C02-257B-97A8-069293D2E291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8" creationId="{0EA27338-82B6-433A-D341-ECFE98986D40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9" creationId="{1C9CC534-78D7-2A1D-5B2C-16F4A977DF4D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2" creationId="{F55E7367-9D23-7F33-E5EE-899E07B32150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3" creationId="{271B9300-7D04-4C35-D51B-C52F9C831791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7" creationId="{59853114-2D97-7D18-2FEA-A5634EACAF1D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0" creationId="{C4017ABF-8AD8-489E-4419-98ED65F1FA81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1" creationId="{E409966E-D570-D551-4C39-E2847DEB9621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3" creationId="{6BAC2FAF-F984-385F-5794-B4D0BAB47920}"/>
          </ac:spMkLst>
        </pc:spChg>
        <pc:picChg chg="del">
          <ac:chgData name="佐藤　寛也" userId="27837c8b-abaf-4096-b544-58e4cbe7054e" providerId="ADAL" clId="{4BB416BA-A5BC-4B5E-9A33-D96B8090FD73}" dt="2024-09-05T06:59:14.170" v="648" actId="478"/>
          <ac:picMkLst>
            <pc:docMk/>
            <pc:sldMk cId="3401205443" sldId="1462"/>
            <ac:picMk id="7" creationId="{D550744E-0668-D396-89F0-7D82CCCD7ACC}"/>
          </ac:picMkLst>
        </pc:picChg>
        <pc:cxnChg chg="del">
          <ac:chgData name="佐藤　寛也" userId="27837c8b-abaf-4096-b544-58e4cbe7054e" providerId="ADAL" clId="{4BB416BA-A5BC-4B5E-9A33-D96B8090FD73}" dt="2024-09-05T06:59:14.170" v="648" actId="478"/>
          <ac:cxnSpMkLst>
            <pc:docMk/>
            <pc:sldMk cId="3401205443" sldId="1462"/>
            <ac:cxnSpMk id="10" creationId="{CA1D3C54-91C5-E8B2-5A07-7FF4CAA0A7E9}"/>
          </ac:cxnSpMkLst>
        </pc:cxnChg>
        <pc:cxnChg chg="del">
          <ac:chgData name="佐藤　寛也" userId="27837c8b-abaf-4096-b544-58e4cbe7054e" providerId="ADAL" clId="{4BB416BA-A5BC-4B5E-9A33-D96B8090FD73}" dt="2024-09-05T06:59:14.170" v="648" actId="478"/>
          <ac:cxnSpMkLst>
            <pc:docMk/>
            <pc:sldMk cId="3401205443" sldId="1462"/>
            <ac:cxnSpMk id="11" creationId="{F723CF79-324F-6E0D-EFE8-B456500BF440}"/>
          </ac:cxnSpMkLst>
        </pc:cxnChg>
      </pc:sldChg>
      <pc:sldChg chg="add del">
        <pc:chgData name="佐藤　寛也" userId="27837c8b-abaf-4096-b544-58e4cbe7054e" providerId="ADAL" clId="{4BB416BA-A5BC-4B5E-9A33-D96B8090FD73}" dt="2024-09-05T07:01:27.957" v="665"/>
        <pc:sldMkLst>
          <pc:docMk/>
          <pc:sldMk cId="651025452" sldId="1463"/>
        </pc:sldMkLst>
      </pc:sldChg>
      <pc:sldChg chg="addSp delSp modSp add mod ord">
        <pc:chgData name="佐藤　寛也" userId="27837c8b-abaf-4096-b544-58e4cbe7054e" providerId="ADAL" clId="{4BB416BA-A5BC-4B5E-9A33-D96B8090FD73}" dt="2024-09-06T02:40:52.036" v="2649"/>
        <pc:sldMkLst>
          <pc:docMk/>
          <pc:sldMk cId="2204216678" sldId="1463"/>
        </pc:sldMkLst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6" creationId="{990EF0E5-B025-C2EB-5A7C-4A2BA9B32128}"/>
          </ac:spMkLst>
        </pc:spChg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7" creationId="{50D8FE7E-5C3E-2E3C-D514-5006D98F673D}"/>
          </ac:spMkLst>
        </pc:spChg>
        <pc:spChg chg="del mod">
          <ac:chgData name="佐藤　寛也" userId="27837c8b-abaf-4096-b544-58e4cbe7054e" providerId="ADAL" clId="{4BB416BA-A5BC-4B5E-9A33-D96B8090FD73}" dt="2024-09-05T07:15:17.085" v="1097" actId="478"/>
          <ac:spMkLst>
            <pc:docMk/>
            <pc:sldMk cId="2204216678" sldId="1463"/>
            <ac:spMk id="7" creationId="{574894DD-7B4F-8B26-D13F-22C78663F85D}"/>
          </ac:spMkLst>
        </pc:spChg>
        <pc:spChg chg="del mod">
          <ac:chgData name="佐藤　寛也" userId="27837c8b-abaf-4096-b544-58e4cbe7054e" providerId="ADAL" clId="{4BB416BA-A5BC-4B5E-9A33-D96B8090FD73}" dt="2024-09-05T07:13:08.735" v="1045" actId="478"/>
          <ac:spMkLst>
            <pc:docMk/>
            <pc:sldMk cId="2204216678" sldId="1463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8" creationId="{FF8B2003-DA51-9528-E363-25F0B1808AED}"/>
          </ac:spMkLst>
        </pc:spChg>
        <pc:spChg chg="add del mod">
          <ac:chgData name="佐藤　寛也" userId="27837c8b-abaf-4096-b544-58e4cbe7054e" providerId="ADAL" clId="{4BB416BA-A5BC-4B5E-9A33-D96B8090FD73}" dt="2024-09-05T07:13:11.712" v="1046" actId="478"/>
          <ac:spMkLst>
            <pc:docMk/>
            <pc:sldMk cId="2204216678" sldId="1463"/>
            <ac:spMk id="9" creationId="{597F0378-A105-E639-B03B-D97D484CB217}"/>
          </ac:spMkLst>
        </pc:spChg>
        <pc:spChg chg="add mod">
          <ac:chgData name="佐藤　寛也" userId="27837c8b-abaf-4096-b544-58e4cbe7054e" providerId="ADAL" clId="{4BB416BA-A5BC-4B5E-9A33-D96B8090FD73}" dt="2024-09-05T07:13:12.021" v="1047"/>
          <ac:spMkLst>
            <pc:docMk/>
            <pc:sldMk cId="2204216678" sldId="1463"/>
            <ac:spMk id="10" creationId="{177AC5F5-8EBE-85EB-CC15-AA02BB2BA764}"/>
          </ac:spMkLst>
        </pc:spChg>
        <pc:spChg chg="add del mod">
          <ac:chgData name="佐藤　寛也" userId="27837c8b-abaf-4096-b544-58e4cbe7054e" providerId="ADAL" clId="{4BB416BA-A5BC-4B5E-9A33-D96B8090FD73}" dt="2024-09-05T07:03:43.960" v="712" actId="207"/>
          <ac:spMkLst>
            <pc:docMk/>
            <pc:sldMk cId="2204216678" sldId="1463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9:21.057" v="2640" actId="14100"/>
          <ac:spMkLst>
            <pc:docMk/>
            <pc:sldMk cId="2204216678" sldId="1463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9:16.240" v="2638" actId="478"/>
          <ac:spMkLst>
            <pc:docMk/>
            <pc:sldMk cId="2204216678" sldId="1463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5:22.881" v="1098" actId="14100"/>
          <ac:spMkLst>
            <pc:docMk/>
            <pc:sldMk cId="2204216678" sldId="1463"/>
            <ac:spMk id="14" creationId="{E4368ECB-5BD8-32F3-3C54-5AA15FDE538A}"/>
          </ac:spMkLst>
        </pc:spChg>
        <pc:picChg chg="add mod">
          <ac:chgData name="佐藤　寛也" userId="27837c8b-abaf-4096-b544-58e4cbe7054e" providerId="ADAL" clId="{4BB416BA-A5BC-4B5E-9A33-D96B8090FD73}" dt="2024-09-06T02:29:17.337" v="2639"/>
          <ac:picMkLst>
            <pc:docMk/>
            <pc:sldMk cId="2204216678" sldId="1463"/>
            <ac:picMk id="5" creationId="{10FD974E-0606-FC3A-FB20-885967E5B72E}"/>
          </ac:picMkLst>
        </pc:picChg>
        <pc:picChg chg="del">
          <ac:chgData name="佐藤　寛也" userId="27837c8b-abaf-4096-b544-58e4cbe7054e" providerId="ADAL" clId="{4BB416BA-A5BC-4B5E-9A33-D96B8090FD73}" dt="2024-09-05T07:01:51.447" v="702" actId="478"/>
          <ac:picMkLst>
            <pc:docMk/>
            <pc:sldMk cId="2204216678" sldId="1463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7:02:54.458" v="709" actId="478"/>
          <ac:picMkLst>
            <pc:docMk/>
            <pc:sldMk cId="2204216678" sldId="1463"/>
            <ac:picMk id="3074" creationId="{0138C309-3D82-0D6E-0293-5512469F2C9B}"/>
          </ac:picMkLst>
        </pc:picChg>
        <pc:picChg chg="add mod">
          <ac:chgData name="佐藤　寛也" userId="27837c8b-abaf-4096-b544-58e4cbe7054e" providerId="ADAL" clId="{4BB416BA-A5BC-4B5E-9A33-D96B8090FD73}" dt="2024-09-05T07:02:14.616" v="704"/>
          <ac:picMkLst>
            <pc:docMk/>
            <pc:sldMk cId="2204216678" sldId="1463"/>
            <ac:picMk id="3076" creationId="{09C5E94F-BC65-5BCD-5D96-ECD8467C96C3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54.577" v="2650"/>
        <pc:sldMkLst>
          <pc:docMk/>
          <pc:sldMk cId="2576359882" sldId="1464"/>
        </pc:sldMkLst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6" creationId="{85D09CAD-BBD9-5C9E-8D85-94799C07675A}"/>
          </ac:spMkLst>
        </pc:spChg>
        <pc:spChg chg="add del mod">
          <ac:chgData name="佐藤　寛也" userId="27837c8b-abaf-4096-b544-58e4cbe7054e" providerId="ADAL" clId="{4BB416BA-A5BC-4B5E-9A33-D96B8090FD73}" dt="2024-09-05T07:13:02.306" v="1043" actId="478"/>
          <ac:spMkLst>
            <pc:docMk/>
            <pc:sldMk cId="2576359882" sldId="1464"/>
            <ac:spMk id="6" creationId="{E9533C2A-4CE1-1788-CB6A-DD4680555B4E}"/>
          </ac:spMkLst>
        </pc:spChg>
        <pc:spChg chg="del mod">
          <ac:chgData name="佐藤　寛也" userId="27837c8b-abaf-4096-b544-58e4cbe7054e" providerId="ADAL" clId="{4BB416BA-A5BC-4B5E-9A33-D96B8090FD73}" dt="2024-09-05T07:15:28.337" v="1099" actId="478"/>
          <ac:spMkLst>
            <pc:docMk/>
            <pc:sldMk cId="2576359882" sldId="1464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7" creationId="{A33EF3AA-303C-2387-8C91-B88B838D94F9}"/>
          </ac:spMkLst>
        </pc:spChg>
        <pc:spChg chg="del mod">
          <ac:chgData name="佐藤　寛也" userId="27837c8b-abaf-4096-b544-58e4cbe7054e" providerId="ADAL" clId="{4BB416BA-A5BC-4B5E-9A33-D96B8090FD73}" dt="2024-09-05T07:12:58.226" v="1041" actId="478"/>
          <ac:spMkLst>
            <pc:docMk/>
            <pc:sldMk cId="2576359882" sldId="1464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8" creationId="{5840A24A-387E-1FAF-74B4-67E656C416E7}"/>
          </ac:spMkLst>
        </pc:spChg>
        <pc:spChg chg="add mod">
          <ac:chgData name="佐藤　寛也" userId="27837c8b-abaf-4096-b544-58e4cbe7054e" providerId="ADAL" clId="{4BB416BA-A5BC-4B5E-9A33-D96B8090FD73}" dt="2024-09-05T07:12:58.525" v="1042"/>
          <ac:spMkLst>
            <pc:docMk/>
            <pc:sldMk cId="2576359882" sldId="1464"/>
            <ac:spMk id="9" creationId="{A0EDE483-A517-3C72-359D-F7CA2F32B2CB}"/>
          </ac:spMkLst>
        </pc:spChg>
        <pc:spChg chg="add mod">
          <ac:chgData name="佐藤　寛也" userId="27837c8b-abaf-4096-b544-58e4cbe7054e" providerId="ADAL" clId="{4BB416BA-A5BC-4B5E-9A33-D96B8090FD73}" dt="2024-09-05T07:15:35.903" v="1103" actId="14100"/>
          <ac:spMkLst>
            <pc:docMk/>
            <pc:sldMk cId="2576359882" sldId="1464"/>
            <ac:spMk id="10" creationId="{3E5AA868-ACBB-1DC4-C684-2F471F8D15BE}"/>
          </ac:spMkLst>
        </pc:spChg>
        <pc:spChg chg="mod">
          <ac:chgData name="佐藤　寛也" userId="27837c8b-abaf-4096-b544-58e4cbe7054e" providerId="ADAL" clId="{4BB416BA-A5BC-4B5E-9A33-D96B8090FD73}" dt="2024-09-05T07:07:30.431" v="803" actId="20577"/>
          <ac:spMkLst>
            <pc:docMk/>
            <pc:sldMk cId="2576359882" sldId="1464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59.641" v="2637" actId="14100"/>
          <ac:spMkLst>
            <pc:docMk/>
            <pc:sldMk cId="2576359882" sldId="1464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56.120" v="2636" actId="478"/>
          <ac:spMkLst>
            <pc:docMk/>
            <pc:sldMk cId="2576359882" sldId="1464"/>
            <ac:spMk id="13" creationId="{D23D00A1-DD0D-FFCA-F076-0D592B9F75EC}"/>
          </ac:spMkLst>
        </pc:spChg>
        <pc:picChg chg="add mod">
          <ac:chgData name="佐藤　寛也" userId="27837c8b-abaf-4096-b544-58e4cbe7054e" providerId="ADAL" clId="{4BB416BA-A5BC-4B5E-9A33-D96B8090FD73}" dt="2024-09-06T02:27:54.852" v="2635"/>
          <ac:picMkLst>
            <pc:docMk/>
            <pc:sldMk cId="2576359882" sldId="1464"/>
            <ac:picMk id="5" creationId="{9734936F-4DCD-D081-5A64-6EF5B9B3F2A1}"/>
          </ac:picMkLst>
        </pc:picChg>
        <pc:picChg chg="add del mod">
          <ac:chgData name="佐藤　寛也" userId="27837c8b-abaf-4096-b544-58e4cbe7054e" providerId="ADAL" clId="{4BB416BA-A5BC-4B5E-9A33-D96B8090FD73}" dt="2024-09-05T07:07:22.647" v="781" actId="478"/>
          <ac:picMkLst>
            <pc:docMk/>
            <pc:sldMk cId="2576359882" sldId="1464"/>
            <ac:picMk id="4098" creationId="{530FFEBB-3E61-8C4B-3D0F-35F33DE85E36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2:40:57.038" v="2651"/>
        <pc:sldMkLst>
          <pc:docMk/>
          <pc:sldMk cId="3239012017" sldId="1465"/>
        </pc:sldMkLst>
        <pc:spChg chg="add del mod">
          <ac:chgData name="佐藤　寛也" userId="27837c8b-abaf-4096-b544-58e4cbe7054e" providerId="ADAL" clId="{4BB416BA-A5BC-4B5E-9A33-D96B8090FD73}" dt="2024-09-05T07:15:49.226" v="1107" actId="478"/>
          <ac:spMkLst>
            <pc:docMk/>
            <pc:sldMk cId="3239012017" sldId="1465"/>
            <ac:spMk id="5" creationId="{A7C7D0E5-3FA7-FCCC-003A-B6BD42DC1742}"/>
          </ac:spMkLst>
        </pc:spChg>
        <pc:spChg chg="add mod">
          <ac:chgData name="佐藤　寛也" userId="27837c8b-abaf-4096-b544-58e4cbe7054e" providerId="ADAL" clId="{4BB416BA-A5BC-4B5E-9A33-D96B8090FD73}" dt="2024-09-05T07:09:36.413" v="884"/>
          <ac:spMkLst>
            <pc:docMk/>
            <pc:sldMk cId="3239012017" sldId="1465"/>
            <ac:spMk id="6" creationId="{8A401572-7D26-18C0-F2C0-14B02C7B0A23}"/>
          </ac:spMkLst>
        </pc:spChg>
        <pc:spChg chg="del">
          <ac:chgData name="佐藤　寛也" userId="27837c8b-abaf-4096-b544-58e4cbe7054e" providerId="ADAL" clId="{4BB416BA-A5BC-4B5E-9A33-D96B8090FD73}" dt="2024-09-05T07:12:50.693" v="1038" actId="478"/>
          <ac:spMkLst>
            <pc:docMk/>
            <pc:sldMk cId="3239012017" sldId="1465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8" creationId="{4B6B0693-37CB-79DD-FCD1-5CBF102D7906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9" creationId="{0E36B2F7-3A2A-F237-1BD7-353A0E3A5554}"/>
          </ac:spMkLst>
        </pc:spChg>
        <pc:spChg chg="add del mod">
          <ac:chgData name="佐藤　寛也" userId="27837c8b-abaf-4096-b544-58e4cbe7054e" providerId="ADAL" clId="{4BB416BA-A5BC-4B5E-9A33-D96B8090FD73}" dt="2024-09-05T07:12:53.177" v="1040" actId="478"/>
          <ac:spMkLst>
            <pc:docMk/>
            <pc:sldMk cId="3239012017" sldId="1465"/>
            <ac:spMk id="10" creationId="{3AC7EA7B-37F4-F3B4-8AFC-64C3644A2D80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10" creationId="{82561DE1-2A74-320A-CEA8-6ABF061F6C1C}"/>
          </ac:spMkLst>
        </pc:spChg>
        <pc:spChg chg="mod">
          <ac:chgData name="佐藤　寛也" userId="27837c8b-abaf-4096-b544-58e4cbe7054e" providerId="ADAL" clId="{4BB416BA-A5BC-4B5E-9A33-D96B8090FD73}" dt="2024-09-05T07:09:55.443" v="919" actId="20577"/>
          <ac:spMkLst>
            <pc:docMk/>
            <pc:sldMk cId="3239012017" sldId="1465"/>
            <ac:spMk id="11" creationId="{6C2983C2-06CE-7BC1-CB0E-887A46CF0A0A}"/>
          </ac:spMkLst>
        </pc:spChg>
        <pc:spChg chg="add mod">
          <ac:chgData name="佐藤　寛也" userId="27837c8b-abaf-4096-b544-58e4cbe7054e" providerId="ADAL" clId="{4BB416BA-A5BC-4B5E-9A33-D96B8090FD73}" dt="2024-09-05T07:12:51.064" v="1039"/>
          <ac:spMkLst>
            <pc:docMk/>
            <pc:sldMk cId="3239012017" sldId="1465"/>
            <ac:spMk id="12" creationId="{A89560BB-6804-265F-F91B-D2A0DFE9FB57}"/>
          </ac:spMkLst>
        </pc:spChg>
        <pc:spChg chg="add mod">
          <ac:chgData name="佐藤　寛也" userId="27837c8b-abaf-4096-b544-58e4cbe7054e" providerId="ADAL" clId="{4BB416BA-A5BC-4B5E-9A33-D96B8090FD73}" dt="2024-09-05T07:15:51.788" v="1108" actId="1035"/>
          <ac:spMkLst>
            <pc:docMk/>
            <pc:sldMk cId="3239012017" sldId="1465"/>
            <ac:spMk id="13" creationId="{4AED1BB5-D509-A3B8-6BCD-31C82093B175}"/>
          </ac:spMkLst>
        </pc:spChg>
        <pc:picChg chg="add mod">
          <ac:chgData name="佐藤　寛也" userId="27837c8b-abaf-4096-b544-58e4cbe7054e" providerId="ADAL" clId="{4BB416BA-A5BC-4B5E-9A33-D96B8090FD73}" dt="2024-09-06T02:26:32.607" v="2616" actId="167"/>
          <ac:picMkLst>
            <pc:docMk/>
            <pc:sldMk cId="3239012017" sldId="1465"/>
            <ac:picMk id="5" creationId="{45646B86-A21C-C0FA-36AD-57E5D7B29F87}"/>
          </ac:picMkLst>
        </pc:picChg>
        <pc:picChg chg="add mod">
          <ac:chgData name="佐藤　寛也" userId="27837c8b-abaf-4096-b544-58e4cbe7054e" providerId="ADAL" clId="{4BB416BA-A5BC-4B5E-9A33-D96B8090FD73}" dt="2024-09-06T02:26:32.607" v="2616" actId="167"/>
          <ac:picMkLst>
            <pc:docMk/>
            <pc:sldMk cId="3239012017" sldId="1465"/>
            <ac:picMk id="6" creationId="{B51C54D8-3391-2605-30E4-62B27DD4A3BE}"/>
          </ac:picMkLst>
        </pc:picChg>
        <pc:picChg chg="del">
          <ac:chgData name="佐藤　寛也" userId="27837c8b-abaf-4096-b544-58e4cbe7054e" providerId="ADAL" clId="{4BB416BA-A5BC-4B5E-9A33-D96B8090FD73}" dt="2024-09-06T02:26:30.475" v="2614" actId="478"/>
          <ac:picMkLst>
            <pc:docMk/>
            <pc:sldMk cId="3239012017" sldId="1465"/>
            <ac:picMk id="7" creationId="{2F355E69-7AFA-0A31-87EE-133775C9B17E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2:40:58.536" v="2652"/>
        <pc:sldMkLst>
          <pc:docMk/>
          <pc:sldMk cId="1506788081" sldId="1466"/>
        </pc:sldMkLst>
        <pc:spChg chg="del mod">
          <ac:chgData name="佐藤　寛也" userId="27837c8b-abaf-4096-b544-58e4cbe7054e" providerId="ADAL" clId="{4BB416BA-A5BC-4B5E-9A33-D96B8090FD73}" dt="2024-09-05T07:10:04.222" v="930" actId="478"/>
          <ac:spMkLst>
            <pc:docMk/>
            <pc:sldMk cId="1506788081" sldId="1466"/>
            <ac:spMk id="5" creationId="{A7C7D0E5-3FA7-FCCC-003A-B6BD42DC1742}"/>
          </ac:spMkLst>
        </pc:spChg>
        <pc:spChg chg="add del mod">
          <ac:chgData name="佐藤　寛也" userId="27837c8b-abaf-4096-b544-58e4cbe7054e" providerId="ADAL" clId="{4BB416BA-A5BC-4B5E-9A33-D96B8090FD73}" dt="2024-09-05T07:12:37.491" v="1033" actId="478"/>
          <ac:spMkLst>
            <pc:docMk/>
            <pc:sldMk cId="1506788081" sldId="1466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8" creationId="{3762542B-9713-6006-56D0-0153F91E624F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9" creationId="{04AC08C1-B7D6-7BBB-BC9A-3B1D0972E2B8}"/>
          </ac:spMkLst>
        </pc:spChg>
        <pc:spChg chg="add del mod">
          <ac:chgData name="佐藤　寛也" userId="27837c8b-abaf-4096-b544-58e4cbe7054e" providerId="ADAL" clId="{4BB416BA-A5BC-4B5E-9A33-D96B8090FD73}" dt="2024-09-05T07:12:16.815" v="1024" actId="478"/>
          <ac:spMkLst>
            <pc:docMk/>
            <pc:sldMk cId="1506788081" sldId="1466"/>
            <ac:spMk id="9" creationId="{FDE6B08A-8C2B-2B87-CFA5-BE7EE01D0987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10" creationId="{5A9EF9B3-18DA-5345-8A61-0BDB3B12E959}"/>
          </ac:spMkLst>
        </pc:spChg>
        <pc:spChg chg="add mod">
          <ac:chgData name="佐藤　寛也" userId="27837c8b-abaf-4096-b544-58e4cbe7054e" providerId="ADAL" clId="{4BB416BA-A5BC-4B5E-9A33-D96B8090FD73}" dt="2024-09-05T07:12:16.369" v="1023"/>
          <ac:spMkLst>
            <pc:docMk/>
            <pc:sldMk cId="1506788081" sldId="1466"/>
            <ac:spMk id="10" creationId="{F8D7A5AF-54B2-36A2-8A5A-F9CAC51245A5}"/>
          </ac:spMkLst>
        </pc:spChg>
        <pc:spChg chg="mod">
          <ac:chgData name="佐藤　寛也" userId="27837c8b-abaf-4096-b544-58e4cbe7054e" providerId="ADAL" clId="{4BB416BA-A5BC-4B5E-9A33-D96B8090FD73}" dt="2024-09-05T07:10:01.470" v="928" actId="20577"/>
          <ac:spMkLst>
            <pc:docMk/>
            <pc:sldMk cId="1506788081" sldId="1466"/>
            <ac:spMk id="11" creationId="{6C2983C2-06CE-7BC1-CB0E-887A46CF0A0A}"/>
          </ac:spMkLst>
        </pc:spChg>
        <pc:spChg chg="add del mod">
          <ac:chgData name="佐藤　寛也" userId="27837c8b-abaf-4096-b544-58e4cbe7054e" providerId="ADAL" clId="{4BB416BA-A5BC-4B5E-9A33-D96B8090FD73}" dt="2024-09-05T07:12:44.812" v="1035" actId="478"/>
          <ac:spMkLst>
            <pc:docMk/>
            <pc:sldMk cId="1506788081" sldId="1466"/>
            <ac:spMk id="13" creationId="{2A91ABB9-B995-8143-EB0C-D81F46CD47F6}"/>
          </ac:spMkLst>
        </pc:spChg>
        <pc:spChg chg="add del mod">
          <ac:chgData name="佐藤　寛也" userId="27837c8b-abaf-4096-b544-58e4cbe7054e" providerId="ADAL" clId="{4BB416BA-A5BC-4B5E-9A33-D96B8090FD73}" dt="2024-09-05T07:12:47.259" v="1037" actId="478"/>
          <ac:spMkLst>
            <pc:docMk/>
            <pc:sldMk cId="1506788081" sldId="1466"/>
            <ac:spMk id="14" creationId="{1C6FCD5A-2216-FCF0-A1AD-BDB4C2ABF097}"/>
          </ac:spMkLst>
        </pc:spChg>
        <pc:spChg chg="add del mod">
          <ac:chgData name="佐藤　寛也" userId="27837c8b-abaf-4096-b544-58e4cbe7054e" providerId="ADAL" clId="{4BB416BA-A5BC-4B5E-9A33-D96B8090FD73}" dt="2024-09-05T07:16:20.877" v="1117" actId="478"/>
          <ac:spMkLst>
            <pc:docMk/>
            <pc:sldMk cId="1506788081" sldId="1466"/>
            <ac:spMk id="15" creationId="{77910F0D-0A05-1CAD-B87D-DB17D8A99CF1}"/>
          </ac:spMkLst>
        </pc:spChg>
        <pc:spChg chg="add mod">
          <ac:chgData name="佐藤　寛也" userId="27837c8b-abaf-4096-b544-58e4cbe7054e" providerId="ADAL" clId="{4BB416BA-A5BC-4B5E-9A33-D96B8090FD73}" dt="2024-09-05T07:17:19.302" v="1129" actId="1035"/>
          <ac:spMkLst>
            <pc:docMk/>
            <pc:sldMk cId="1506788081" sldId="1466"/>
            <ac:spMk id="16" creationId="{8B59C5BA-BC26-3CF8-8ABD-A73DB94B9419}"/>
          </ac:spMkLst>
        </pc:spChg>
        <pc:picChg chg="add mod">
          <ac:chgData name="佐藤　寛也" userId="27837c8b-abaf-4096-b544-58e4cbe7054e" providerId="ADAL" clId="{4BB416BA-A5BC-4B5E-9A33-D96B8090FD73}" dt="2024-09-06T02:26:27.861" v="2613" actId="167"/>
          <ac:picMkLst>
            <pc:docMk/>
            <pc:sldMk cId="1506788081" sldId="1466"/>
            <ac:picMk id="5" creationId="{C5A9A441-A10F-299B-6D89-7340CB0589E0}"/>
          </ac:picMkLst>
        </pc:picChg>
        <pc:picChg chg="add mod">
          <ac:chgData name="佐藤　寛也" userId="27837c8b-abaf-4096-b544-58e4cbe7054e" providerId="ADAL" clId="{4BB416BA-A5BC-4B5E-9A33-D96B8090FD73}" dt="2024-09-06T02:26:27.861" v="2613" actId="167"/>
          <ac:picMkLst>
            <pc:docMk/>
            <pc:sldMk cId="1506788081" sldId="1466"/>
            <ac:picMk id="6" creationId="{C6D79CD1-E290-58B5-1A3D-AE5555D85846}"/>
          </ac:picMkLst>
        </pc:picChg>
        <pc:picChg chg="del">
          <ac:chgData name="佐藤　寛也" userId="27837c8b-abaf-4096-b544-58e4cbe7054e" providerId="ADAL" clId="{4BB416BA-A5BC-4B5E-9A33-D96B8090FD73}" dt="2024-09-06T02:26:25.665" v="2611" actId="478"/>
          <ac:picMkLst>
            <pc:docMk/>
            <pc:sldMk cId="1506788081" sldId="1466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1:00.387" v="2653"/>
        <pc:sldMkLst>
          <pc:docMk/>
          <pc:sldMk cId="597487651" sldId="1467"/>
        </pc:sldMkLst>
        <pc:spChg chg="add mod">
          <ac:chgData name="佐藤　寛也" userId="27837c8b-abaf-4096-b544-58e4cbe7054e" providerId="ADAL" clId="{4BB416BA-A5BC-4B5E-9A33-D96B8090FD73}" dt="2024-09-05T07:16:18.117" v="1116"/>
          <ac:spMkLst>
            <pc:docMk/>
            <pc:sldMk cId="597487651" sldId="1467"/>
            <ac:spMk id="5" creationId="{968A9DF5-DDD2-0F4D-7DF5-4F1725B3230D}"/>
          </ac:spMkLst>
        </pc:spChg>
        <pc:spChg chg="mod">
          <ac:chgData name="佐藤　寛也" userId="27837c8b-abaf-4096-b544-58e4cbe7054e" providerId="ADAL" clId="{4BB416BA-A5BC-4B5E-9A33-D96B8090FD73}" dt="2024-09-05T07:12:31.868" v="1032" actId="20577"/>
          <ac:spMkLst>
            <pc:docMk/>
            <pc:sldMk cId="597487651" sldId="1467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0" creationId="{8C8BA414-1FCB-90B5-B42B-33C9EDA123F9}"/>
          </ac:spMkLst>
        </pc:spChg>
        <pc:spChg chg="mod">
          <ac:chgData name="佐藤　寛也" userId="27837c8b-abaf-4096-b544-58e4cbe7054e" providerId="ADAL" clId="{4BB416BA-A5BC-4B5E-9A33-D96B8090FD73}" dt="2024-09-05T07:19:16.460" v="1171" actId="20577"/>
          <ac:spMkLst>
            <pc:docMk/>
            <pc:sldMk cId="597487651" sldId="1467"/>
            <ac:spMk id="11" creationId="{6C2983C2-06CE-7BC1-CB0E-887A46CF0A0A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2" creationId="{C2010080-0546-1437-91E8-22C3EF584148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3" creationId="{EDCF3D73-B412-CD28-1BBE-EF05454EAC00}"/>
          </ac:spMkLst>
        </pc:spChg>
        <pc:picChg chg="add mod">
          <ac:chgData name="佐藤　寛也" userId="27837c8b-abaf-4096-b544-58e4cbe7054e" providerId="ADAL" clId="{4BB416BA-A5BC-4B5E-9A33-D96B8090FD73}" dt="2024-09-06T02:26:22.141" v="2610" actId="167"/>
          <ac:picMkLst>
            <pc:docMk/>
            <pc:sldMk cId="597487651" sldId="1467"/>
            <ac:picMk id="6" creationId="{EDEBD8F2-612D-9E50-122D-1B1AD91BF8A2}"/>
          </ac:picMkLst>
        </pc:picChg>
        <pc:picChg chg="del">
          <ac:chgData name="佐藤　寛也" userId="27837c8b-abaf-4096-b544-58e4cbe7054e" providerId="ADAL" clId="{4BB416BA-A5BC-4B5E-9A33-D96B8090FD73}" dt="2024-09-06T02:26:20.240" v="2608" actId="478"/>
          <ac:picMkLst>
            <pc:docMk/>
            <pc:sldMk cId="597487651" sldId="1467"/>
            <ac:picMk id="7" creationId="{2F355E69-7AFA-0A31-87EE-133775C9B17E}"/>
          </ac:picMkLst>
        </pc:picChg>
        <pc:picChg chg="add mod">
          <ac:chgData name="佐藤　寛也" userId="27837c8b-abaf-4096-b544-58e4cbe7054e" providerId="ADAL" clId="{4BB416BA-A5BC-4B5E-9A33-D96B8090FD73}" dt="2024-09-06T02:26:22.141" v="2610" actId="167"/>
          <ac:picMkLst>
            <pc:docMk/>
            <pc:sldMk cId="597487651" sldId="1467"/>
            <ac:picMk id="9" creationId="{6ACF78FC-3419-3F6F-AE63-9D38FCCF8243}"/>
          </ac:picMkLst>
        </pc:picChg>
      </pc:sldChg>
      <pc:sldChg chg="new del">
        <pc:chgData name="佐藤　寛也" userId="27837c8b-abaf-4096-b544-58e4cbe7054e" providerId="ADAL" clId="{4BB416BA-A5BC-4B5E-9A33-D96B8090FD73}" dt="2024-09-05T07:37:50.487" v="1202" actId="680"/>
        <pc:sldMkLst>
          <pc:docMk/>
          <pc:sldMk cId="78323779" sldId="1468"/>
        </pc:sldMkLst>
      </pc:sldChg>
      <pc:sldChg chg="modSp new mod">
        <pc:chgData name="佐藤　寛也" userId="27837c8b-abaf-4096-b544-58e4cbe7054e" providerId="ADAL" clId="{4BB416BA-A5BC-4B5E-9A33-D96B8090FD73}" dt="2024-09-05T07:59:23.189" v="1505" actId="20577"/>
        <pc:sldMkLst>
          <pc:docMk/>
          <pc:sldMk cId="2779625050" sldId="1468"/>
        </pc:sldMkLst>
        <pc:spChg chg="mod">
          <ac:chgData name="佐藤　寛也" userId="27837c8b-abaf-4096-b544-58e4cbe7054e" providerId="ADAL" clId="{4BB416BA-A5BC-4B5E-9A33-D96B8090FD73}" dt="2024-09-05T07:51:29.788" v="1257" actId="20577"/>
          <ac:spMkLst>
            <pc:docMk/>
            <pc:sldMk cId="2779625050" sldId="1468"/>
            <ac:spMk id="5" creationId="{8A0652F4-A8EC-0385-E6D3-8E551AE71C23}"/>
          </ac:spMkLst>
        </pc:spChg>
        <pc:spChg chg="mod">
          <ac:chgData name="佐藤　寛也" userId="27837c8b-abaf-4096-b544-58e4cbe7054e" providerId="ADAL" clId="{4BB416BA-A5BC-4B5E-9A33-D96B8090FD73}" dt="2024-09-05T07:59:23.189" v="1505" actId="20577"/>
          <ac:spMkLst>
            <pc:docMk/>
            <pc:sldMk cId="2779625050" sldId="1468"/>
            <ac:spMk id="6" creationId="{7620F5B6-629F-4B4B-827A-0654CDC6087D}"/>
          </ac:spMkLst>
        </pc:spChg>
      </pc:sldChg>
      <pc:sldChg chg="delSp modSp add mod">
        <pc:chgData name="佐藤　寛也" userId="27837c8b-abaf-4096-b544-58e4cbe7054e" providerId="ADAL" clId="{4BB416BA-A5BC-4B5E-9A33-D96B8090FD73}" dt="2024-09-06T01:54:10.120" v="1885" actId="2710"/>
        <pc:sldMkLst>
          <pc:docMk/>
          <pc:sldMk cId="103453440" sldId="1469"/>
        </pc:sldMkLst>
        <pc:spChg chg="mod">
          <ac:chgData name="佐藤　寛也" userId="27837c8b-abaf-4096-b544-58e4cbe7054e" providerId="ADAL" clId="{4BB416BA-A5BC-4B5E-9A33-D96B8090FD73}" dt="2024-09-06T01:54:10.120" v="1885" actId="2710"/>
          <ac:spMkLst>
            <pc:docMk/>
            <pc:sldMk cId="103453440" sldId="1469"/>
            <ac:spMk id="8" creationId="{8BDB3433-8BA7-9F31-F873-9CB9F0287BB8}"/>
          </ac:spMkLst>
        </pc:spChg>
        <pc:spChg chg="del">
          <ac:chgData name="佐藤　寛也" userId="27837c8b-abaf-4096-b544-58e4cbe7054e" providerId="ADAL" clId="{4BB416BA-A5BC-4B5E-9A33-D96B8090FD73}" dt="2024-09-06T01:53:42.781" v="1878" actId="478"/>
          <ac:spMkLst>
            <pc:docMk/>
            <pc:sldMk cId="103453440" sldId="1469"/>
            <ac:spMk id="13" creationId="{D08CB7F1-94FB-2D3C-8356-280A44F6D7E3}"/>
          </ac:spMkLst>
        </pc:spChg>
      </pc:sldChg>
      <pc:sldChg chg="modSp add mod">
        <pc:chgData name="佐藤　寛也" userId="27837c8b-abaf-4096-b544-58e4cbe7054e" providerId="ADAL" clId="{4BB416BA-A5BC-4B5E-9A33-D96B8090FD73}" dt="2024-09-06T03:35:17.087" v="2842" actId="20577"/>
        <pc:sldMkLst>
          <pc:docMk/>
          <pc:sldMk cId="1934132752" sldId="1470"/>
        </pc:sldMkLst>
        <pc:spChg chg="mod">
          <ac:chgData name="佐藤　寛也" userId="27837c8b-abaf-4096-b544-58e4cbe7054e" providerId="ADAL" clId="{4BB416BA-A5BC-4B5E-9A33-D96B8090FD73}" dt="2024-09-06T02:07:44.120" v="2432" actId="20577"/>
          <ac:spMkLst>
            <pc:docMk/>
            <pc:sldMk cId="1934132752" sldId="1470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35:17.087" v="2842" actId="20577"/>
          <ac:spMkLst>
            <pc:docMk/>
            <pc:sldMk cId="1934132752" sldId="1470"/>
            <ac:spMk id="3" creationId="{6DADBC2A-FEEB-81DE-A30D-65CD998DFA4A}"/>
          </ac:spMkLst>
        </pc:spChg>
      </pc:sldChg>
      <pc:sldChg chg="delSp modSp add mod">
        <pc:chgData name="佐藤　寛也" userId="27837c8b-abaf-4096-b544-58e4cbe7054e" providerId="ADAL" clId="{4BB416BA-A5BC-4B5E-9A33-D96B8090FD73}" dt="2024-09-06T03:30:41.116" v="2788" actId="20577"/>
        <pc:sldMkLst>
          <pc:docMk/>
          <pc:sldMk cId="1745640232" sldId="1471"/>
        </pc:sldMkLst>
        <pc:spChg chg="mod">
          <ac:chgData name="佐藤　寛也" userId="27837c8b-abaf-4096-b544-58e4cbe7054e" providerId="ADAL" clId="{4BB416BA-A5BC-4B5E-9A33-D96B8090FD73}" dt="2024-09-06T03:27:59.541" v="2674" actId="20577"/>
          <ac:spMkLst>
            <pc:docMk/>
            <pc:sldMk cId="1745640232" sldId="1471"/>
            <ac:spMk id="2" creationId="{0DD8CF49-64AC-1FCC-3F64-297A9BEC1995}"/>
          </ac:spMkLst>
        </pc:spChg>
        <pc:spChg chg="mod">
          <ac:chgData name="佐藤　寛也" userId="27837c8b-abaf-4096-b544-58e4cbe7054e" providerId="ADAL" clId="{4BB416BA-A5BC-4B5E-9A33-D96B8090FD73}" dt="2024-09-06T03:30:41.116" v="2788" actId="20577"/>
          <ac:spMkLst>
            <pc:docMk/>
            <pc:sldMk cId="1745640232" sldId="1471"/>
            <ac:spMk id="14" creationId="{1474CA71-3914-A165-A851-76E2D22244D0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7" creationId="{B1238025-5594-F586-5B8D-ACF517825D52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8" creationId="{41FAEDD2-AF95-DE0E-486D-52DAFC1FB190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9" creationId="{463AC574-017E-5F7A-BE9E-F1739B153EE3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21" creationId="{35F4A896-B70A-1FE5-864D-8F68374C7C48}"/>
          </ac:spMkLst>
        </pc:spChg>
        <pc:picChg chg="del">
          <ac:chgData name="佐藤　寛也" userId="27837c8b-abaf-4096-b544-58e4cbe7054e" providerId="ADAL" clId="{4BB416BA-A5BC-4B5E-9A33-D96B8090FD73}" dt="2024-09-06T03:28:09.950" v="2677" actId="478"/>
          <ac:picMkLst>
            <pc:docMk/>
            <pc:sldMk cId="1745640232" sldId="1471"/>
            <ac:picMk id="9" creationId="{6AAA6F22-C3E2-570F-2B80-A4CB0C7338E6}"/>
          </ac:picMkLst>
        </pc:picChg>
      </pc:sldChg>
      <pc:sldChg chg="add">
        <pc:chgData name="佐藤　寛也" userId="27837c8b-abaf-4096-b544-58e4cbe7054e" providerId="ADAL" clId="{4BB416BA-A5BC-4B5E-9A33-D96B8090FD73}" dt="2024-09-06T03:35:26.326" v="2845"/>
        <pc:sldMkLst>
          <pc:docMk/>
          <pc:sldMk cId="3860668259" sldId="1472"/>
        </pc:sldMkLst>
      </pc:sldChg>
    </pc:docChg>
  </pc:docChgLst>
  <pc:docChgLst>
    <pc:chgData name="佐藤　寛也" userId="27837c8b-abaf-4096-b544-58e4cbe7054e" providerId="ADAL" clId="{A6B9204F-915E-40FE-B344-7C0325C1BA5E}"/>
    <pc:docChg chg="custSel delSld modSld">
      <pc:chgData name="佐藤　寛也" userId="27837c8b-abaf-4096-b544-58e4cbe7054e" providerId="ADAL" clId="{A6B9204F-915E-40FE-B344-7C0325C1BA5E}" dt="2024-07-01T00:01:40.299" v="14" actId="478"/>
      <pc:docMkLst>
        <pc:docMk/>
      </pc:docMkLst>
      <pc:sldChg chg="modSp mod">
        <pc:chgData name="佐藤　寛也" userId="27837c8b-abaf-4096-b544-58e4cbe7054e" providerId="ADAL" clId="{A6B9204F-915E-40FE-B344-7C0325C1BA5E}" dt="2024-07-01T00:00:45.152" v="1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A6B9204F-915E-40FE-B344-7C0325C1BA5E}" dt="2024-07-01T00:00:45.152" v="11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061358764" sldId="259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19133768" sldId="261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773059782" sldId="262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648663119" sldId="26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65111289" sldId="265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307802863" sldId="26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802613345" sldId="26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261480677" sldId="268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747800811" sldId="135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124418648" sldId="135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071448038" sldId="1365"/>
        </pc:sldMkLst>
      </pc:sldChg>
      <pc:sldChg chg="delSp modSp mod">
        <pc:chgData name="佐藤　寛也" userId="27837c8b-abaf-4096-b544-58e4cbe7054e" providerId="ADAL" clId="{A6B9204F-915E-40FE-B344-7C0325C1BA5E}" dt="2024-07-01T00:01:40.299" v="14" actId="478"/>
        <pc:sldMkLst>
          <pc:docMk/>
          <pc:sldMk cId="3038664764" sldId="1366"/>
        </pc:sldMkLst>
        <pc:spChg chg="mod">
          <ac:chgData name="佐藤　寛也" userId="27837c8b-abaf-4096-b544-58e4cbe7054e" providerId="ADAL" clId="{A6B9204F-915E-40FE-B344-7C0325C1BA5E}" dt="2024-07-01T00:01:37.569" v="13" actId="20577"/>
          <ac:spMkLst>
            <pc:docMk/>
            <pc:sldMk cId="3038664764" sldId="1366"/>
            <ac:spMk id="3" creationId="{16FF0A75-AD20-769F-6C62-614A33EDE4D0}"/>
          </ac:spMkLst>
        </pc:spChg>
        <pc:spChg chg="del">
          <ac:chgData name="佐藤　寛也" userId="27837c8b-abaf-4096-b544-58e4cbe7054e" providerId="ADAL" clId="{A6B9204F-915E-40FE-B344-7C0325C1BA5E}" dt="2024-07-01T00:01:40.299" v="14" actId="478"/>
          <ac:spMkLst>
            <pc:docMk/>
            <pc:sldMk cId="3038664764" sldId="1366"/>
            <ac:spMk id="10" creationId="{857CC1EC-81CE-D30A-0DE7-D2E36C813446}"/>
          </ac:spMkLst>
        </pc:spChg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272389011" sldId="136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020864536" sldId="1370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67248985" sldId="137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883703914" sldId="138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487849694" sldId="138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504225446" sldId="1389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755058722" sldId="1390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161134466" sldId="1391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909088854" sldId="1392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788494063" sldId="1393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925078553" sldId="139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34474335" sldId="1395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528293435" sldId="139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892362688" sldId="1397"/>
        </pc:sldMkLst>
      </pc:sldChg>
    </pc:docChg>
  </pc:docChgLst>
  <pc:docChgLst>
    <pc:chgData name="佐藤　寛也" userId="27837c8b-abaf-4096-b544-58e4cbe7054e" providerId="ADAL" clId="{FFDA7039-89FD-6144-9BA2-16B3573FD1AF}"/>
    <pc:docChg chg="undo custSel modSld modNotesMaster">
      <pc:chgData name="佐藤　寛也" userId="27837c8b-abaf-4096-b544-58e4cbe7054e" providerId="ADAL" clId="{FFDA7039-89FD-6144-9BA2-16B3573FD1AF}" dt="2024-09-08T07:45:35.863" v="7"/>
      <pc:docMkLst>
        <pc:docMk/>
      </pc:docMkLst>
      <pc:sldChg chg="addCm">
        <pc:chgData name="佐藤　寛也" userId="27837c8b-abaf-4096-b544-58e4cbe7054e" providerId="ADAL" clId="{FFDA7039-89FD-6144-9BA2-16B3573FD1AF}" dt="2024-09-08T03:04:10.286" v="4"/>
        <pc:sldMkLst>
          <pc:docMk/>
          <pc:sldMk cId="3035277636" sldId="144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3:04:10.286" v="4"/>
              <pc2:cmMkLst xmlns:pc2="http://schemas.microsoft.com/office/powerpoint/2019/9/main/command">
                <pc:docMk/>
                <pc:sldMk cId="3035277636" sldId="1442"/>
                <pc2:cmMk id="{A902AAA5-AEF3-A547-AEEB-99DF31B18E72}"/>
              </pc2:cmMkLst>
            </pc226:cmChg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3:03:53.492" v="3"/>
              <pc2:cmMkLst xmlns:pc2="http://schemas.microsoft.com/office/powerpoint/2019/9/main/command">
                <pc:docMk/>
                <pc:sldMk cId="3035277636" sldId="1442"/>
                <pc2:cmMk id="{E4EA83B9-A016-0E4A-93AC-B0E6DC07BBE7}"/>
              </pc2:cmMkLst>
            </pc226:cmChg>
          </p:ext>
        </pc:extLst>
      </pc:sldChg>
      <pc:sldChg chg="modSp mod">
        <pc:chgData name="佐藤　寛也" userId="27837c8b-abaf-4096-b544-58e4cbe7054e" providerId="ADAL" clId="{FFDA7039-89FD-6144-9BA2-16B3573FD1AF}" dt="2024-09-07T10:37:57.368" v="1" actId="21"/>
        <pc:sldMkLst>
          <pc:docMk/>
          <pc:sldMk cId="1112860095" sldId="1446"/>
        </pc:sldMkLst>
        <pc:spChg chg="mod">
          <ac:chgData name="佐藤　寛也" userId="27837c8b-abaf-4096-b544-58e4cbe7054e" providerId="ADAL" clId="{FFDA7039-89FD-6144-9BA2-16B3573FD1AF}" dt="2024-09-07T10:37:57.368" v="1" actId="21"/>
          <ac:spMkLst>
            <pc:docMk/>
            <pc:sldMk cId="1112860095" sldId="1446"/>
            <ac:spMk id="3" creationId="{6DADBC2A-FEEB-81DE-A30D-65CD998DFA4A}"/>
          </ac:spMkLst>
        </pc:spChg>
      </pc:sldChg>
      <pc:sldChg chg="addCm">
        <pc:chgData name="佐藤　寛也" userId="27837c8b-abaf-4096-b544-58e4cbe7054e" providerId="ADAL" clId="{FFDA7039-89FD-6144-9BA2-16B3573FD1AF}" dt="2024-09-08T06:32:33.610" v="5"/>
        <pc:sldMkLst>
          <pc:docMk/>
          <pc:sldMk cId="3798811939" sldId="144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6:32:33.610" v="5"/>
              <pc2:cmMkLst xmlns:pc2="http://schemas.microsoft.com/office/powerpoint/2019/9/main/command">
                <pc:docMk/>
                <pc:sldMk cId="3798811939" sldId="1449"/>
                <pc2:cmMk id="{344821E3-6C4E-0149-857D-50122573208A}"/>
              </pc2:cmMkLst>
            </pc226:cmChg>
          </p:ext>
        </pc:extLst>
      </pc:sldChg>
      <pc:sldChg chg="addCm">
        <pc:chgData name="佐藤　寛也" userId="27837c8b-abaf-4096-b544-58e4cbe7054e" providerId="ADAL" clId="{FFDA7039-89FD-6144-9BA2-16B3573FD1AF}" dt="2024-09-08T07:11:14.499" v="6"/>
        <pc:sldMkLst>
          <pc:docMk/>
          <pc:sldMk cId="2779625050" sldId="14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7:11:14.499" v="6"/>
              <pc2:cmMkLst xmlns:pc2="http://schemas.microsoft.com/office/powerpoint/2019/9/main/command">
                <pc:docMk/>
                <pc:sldMk cId="2779625050" sldId="1468"/>
                <pc2:cmMk id="{6E660A5E-BB1C-834F-A2C1-175AC955773D}"/>
              </pc2:cmMkLst>
            </pc226:cmChg>
          </p:ext>
        </pc:extLst>
      </pc:sldChg>
      <pc:sldChg chg="addCm">
        <pc:chgData name="佐藤　寛也" userId="27837c8b-abaf-4096-b544-58e4cbe7054e" providerId="ADAL" clId="{FFDA7039-89FD-6144-9BA2-16B3573FD1AF}" dt="2024-09-07T14:19:23.502" v="2"/>
        <pc:sldMkLst>
          <pc:docMk/>
          <pc:sldMk cId="1745640232" sldId="14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7T14:19:23.502" v="2"/>
              <pc2:cmMkLst xmlns:pc2="http://schemas.microsoft.com/office/powerpoint/2019/9/main/command">
                <pc:docMk/>
                <pc:sldMk cId="1745640232" sldId="1471"/>
                <pc2:cmMk id="{C558976F-015C-BC42-AFFF-891EB466EE78}"/>
              </pc2:cmMkLst>
            </pc226:cmChg>
          </p:ext>
        </pc:ext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80A26-97B2-4767-9210-67C1FC1CDAB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C9B4686-2A0E-4AC7-9D94-512D147DE089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Access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  <a:endParaRPr kumimoji="1" lang="ja-JP" altLang="en-US" sz="2400" dirty="0"/>
        </a:p>
      </dgm:t>
    </dgm:pt>
    <dgm:pt modelId="{DD3FF3B0-9283-4236-8497-13C9EDEBD56C}" type="par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707A5AB8-1ED3-4709-9076-812469297B07}" type="sib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8742C169-1F40-4C91-8FBC-278E0AF257B2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“Sign in with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Account”</a:t>
          </a:r>
          <a:endParaRPr kumimoji="1" lang="ja-JP" altLang="en-US" sz="2400" dirty="0"/>
        </a:p>
      </dgm:t>
    </dgm:pt>
    <dgm:pt modelId="{A8998AEC-1545-4945-AEC0-5C0FC836AF30}" type="par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6308FAB-B57D-4C7F-8F61-3AE73BC0F593}" type="sib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F6D4DAA-43F5-49E1-933E-718BC3204AB7}">
      <dgm:prSet phldrT="[テキスト]" custT="1"/>
      <dgm:spPr>
        <a:solidFill>
          <a:srgbClr val="155F90"/>
        </a:solidFill>
      </dgm:spPr>
      <dgm:t>
        <a:bodyPr anchor="t"/>
        <a:lstStyle/>
        <a:p>
          <a:r>
            <a:rPr kumimoji="1" lang="en-US" altLang="ja-JP" sz="2400" dirty="0"/>
            <a:t>Review the Terms of Service</a:t>
          </a:r>
        </a:p>
      </dgm:t>
    </dgm:pt>
    <dgm:pt modelId="{F3B3F350-8F33-4156-9C11-2B023429A7A0}" type="par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D55EA009-1A77-4A24-BE7A-63A3FA153403}" type="sib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8655A44E-2F98-4CC7-9837-642FB7AE3D54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Open Workspaces in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</a:p>
      </dgm:t>
    </dgm:pt>
    <dgm:pt modelId="{93E8EF99-9E60-4F5F-9EAC-A16EC58D4D1A}" type="par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078554DB-6495-4A1A-B9AF-449C4A62AFCA}" type="sib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1A548D63-DC9F-4E4B-BDF5-72E8D91040FD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Choose a workspace you will join</a:t>
          </a:r>
        </a:p>
      </dgm:t>
    </dgm:pt>
    <dgm:pt modelId="{55BEE7BF-DE81-4DAA-B502-48D9863A5FC9}" type="par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BB29297F-CC8B-422F-BCFD-B6380036BFE6}" type="sib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53C2F49C-0C30-4DE8-A545-25128050B5D3}" type="pres">
      <dgm:prSet presAssocID="{99880A26-97B2-4767-9210-67C1FC1CDAB3}" presName="linearFlow" presStyleCnt="0">
        <dgm:presLayoutVars>
          <dgm:resizeHandles val="exact"/>
        </dgm:presLayoutVars>
      </dgm:prSet>
      <dgm:spPr/>
    </dgm:pt>
    <dgm:pt modelId="{47FFED2A-480D-4BFB-A5C8-4E44BAC93641}" type="pres">
      <dgm:prSet presAssocID="{4C9B4686-2A0E-4AC7-9D94-512D147DE089}" presName="node" presStyleLbl="node1" presStyleIdx="0" presStyleCnt="5" custScaleX="279065">
        <dgm:presLayoutVars>
          <dgm:bulletEnabled val="1"/>
        </dgm:presLayoutVars>
      </dgm:prSet>
      <dgm:spPr/>
    </dgm:pt>
    <dgm:pt modelId="{D96A1419-C528-4186-ADF3-3A182DA38637}" type="pres">
      <dgm:prSet presAssocID="{707A5AB8-1ED3-4709-9076-812469297B07}" presName="sibTrans" presStyleLbl="sibTrans2D1" presStyleIdx="0" presStyleCnt="4"/>
      <dgm:spPr/>
    </dgm:pt>
    <dgm:pt modelId="{30ECEB25-DBCE-486B-9167-122B35A1F16D}" type="pres">
      <dgm:prSet presAssocID="{707A5AB8-1ED3-4709-9076-812469297B07}" presName="connectorText" presStyleLbl="sibTrans2D1" presStyleIdx="0" presStyleCnt="4"/>
      <dgm:spPr/>
    </dgm:pt>
    <dgm:pt modelId="{C8EC807C-3DAE-4A04-A641-2DC265034293}" type="pres">
      <dgm:prSet presAssocID="{8742C169-1F40-4C91-8FBC-278E0AF257B2}" presName="node" presStyleLbl="node1" presStyleIdx="1" presStyleCnt="5" custScaleX="279065">
        <dgm:presLayoutVars>
          <dgm:bulletEnabled val="1"/>
        </dgm:presLayoutVars>
      </dgm:prSet>
      <dgm:spPr/>
    </dgm:pt>
    <dgm:pt modelId="{1644B495-07B1-406D-83D3-977792735487}" type="pres">
      <dgm:prSet presAssocID="{E6308FAB-B57D-4C7F-8F61-3AE73BC0F593}" presName="sibTrans" presStyleLbl="sibTrans2D1" presStyleIdx="1" presStyleCnt="4"/>
      <dgm:spPr/>
    </dgm:pt>
    <dgm:pt modelId="{D6B19010-19C2-4B7C-A368-D48567B956C4}" type="pres">
      <dgm:prSet presAssocID="{E6308FAB-B57D-4C7F-8F61-3AE73BC0F593}" presName="connectorText" presStyleLbl="sibTrans2D1" presStyleIdx="1" presStyleCnt="4"/>
      <dgm:spPr/>
    </dgm:pt>
    <dgm:pt modelId="{8523A38A-AC46-4F51-8B42-0C8CF219477B}" type="pres">
      <dgm:prSet presAssocID="{EF6D4DAA-43F5-49E1-933E-718BC3204AB7}" presName="node" presStyleLbl="node1" presStyleIdx="2" presStyleCnt="5" custScaleX="279065">
        <dgm:presLayoutVars>
          <dgm:bulletEnabled val="1"/>
        </dgm:presLayoutVars>
      </dgm:prSet>
      <dgm:spPr/>
    </dgm:pt>
    <dgm:pt modelId="{803D501A-887E-4547-9572-E0ED33CD19C5}" type="pres">
      <dgm:prSet presAssocID="{D55EA009-1A77-4A24-BE7A-63A3FA153403}" presName="sibTrans" presStyleLbl="sibTrans2D1" presStyleIdx="2" presStyleCnt="4"/>
      <dgm:spPr/>
    </dgm:pt>
    <dgm:pt modelId="{B16A2674-8023-4E9A-A36F-C654CD2F3113}" type="pres">
      <dgm:prSet presAssocID="{D55EA009-1A77-4A24-BE7A-63A3FA153403}" presName="connectorText" presStyleLbl="sibTrans2D1" presStyleIdx="2" presStyleCnt="4"/>
      <dgm:spPr/>
    </dgm:pt>
    <dgm:pt modelId="{3F39BCFD-CBBF-4EBB-8322-0F528CE7236F}" type="pres">
      <dgm:prSet presAssocID="{8655A44E-2F98-4CC7-9837-642FB7AE3D54}" presName="node" presStyleLbl="node1" presStyleIdx="3" presStyleCnt="5" custScaleX="279065">
        <dgm:presLayoutVars>
          <dgm:bulletEnabled val="1"/>
        </dgm:presLayoutVars>
      </dgm:prSet>
      <dgm:spPr/>
    </dgm:pt>
    <dgm:pt modelId="{07232702-DB05-4C78-BCA4-ABDBAF892ABA}" type="pres">
      <dgm:prSet presAssocID="{078554DB-6495-4A1A-B9AF-449C4A62AFCA}" presName="sibTrans" presStyleLbl="sibTrans2D1" presStyleIdx="3" presStyleCnt="4"/>
      <dgm:spPr/>
    </dgm:pt>
    <dgm:pt modelId="{6E384167-D9EE-4195-9C1F-DA88C645668F}" type="pres">
      <dgm:prSet presAssocID="{078554DB-6495-4A1A-B9AF-449C4A62AFCA}" presName="connectorText" presStyleLbl="sibTrans2D1" presStyleIdx="3" presStyleCnt="4"/>
      <dgm:spPr/>
    </dgm:pt>
    <dgm:pt modelId="{1FC865FE-4831-4870-8E45-7157923DF0D3}" type="pres">
      <dgm:prSet presAssocID="{1A548D63-DC9F-4E4B-BDF5-72E8D91040FD}" presName="node" presStyleLbl="node1" presStyleIdx="4" presStyleCnt="5" custScaleX="279065">
        <dgm:presLayoutVars>
          <dgm:bulletEnabled val="1"/>
        </dgm:presLayoutVars>
      </dgm:prSet>
      <dgm:spPr/>
    </dgm:pt>
  </dgm:ptLst>
  <dgm:cxnLst>
    <dgm:cxn modelId="{B6204B01-24D6-4EFE-823B-D50C8DB79EB0}" srcId="{99880A26-97B2-4767-9210-67C1FC1CDAB3}" destId="{EF6D4DAA-43F5-49E1-933E-718BC3204AB7}" srcOrd="2" destOrd="0" parTransId="{F3B3F350-8F33-4156-9C11-2B023429A7A0}" sibTransId="{D55EA009-1A77-4A24-BE7A-63A3FA153403}"/>
    <dgm:cxn modelId="{9B1D6C05-D2B7-474E-9229-EC09A2D9C272}" type="presOf" srcId="{D55EA009-1A77-4A24-BE7A-63A3FA153403}" destId="{803D501A-887E-4547-9572-E0ED33CD19C5}" srcOrd="0" destOrd="0" presId="urn:microsoft.com/office/officeart/2005/8/layout/process2"/>
    <dgm:cxn modelId="{AB9A5F26-DBF2-4DCF-8CBF-E139E8F12726}" type="presOf" srcId="{078554DB-6495-4A1A-B9AF-449C4A62AFCA}" destId="{6E384167-D9EE-4195-9C1F-DA88C645668F}" srcOrd="1" destOrd="0" presId="urn:microsoft.com/office/officeart/2005/8/layout/process2"/>
    <dgm:cxn modelId="{F5411634-27E1-4431-B495-F265F584FF28}" srcId="{99880A26-97B2-4767-9210-67C1FC1CDAB3}" destId="{4C9B4686-2A0E-4AC7-9D94-512D147DE089}" srcOrd="0" destOrd="0" parTransId="{DD3FF3B0-9283-4236-8497-13C9EDEBD56C}" sibTransId="{707A5AB8-1ED3-4709-9076-812469297B07}"/>
    <dgm:cxn modelId="{FD68AA64-5AAC-43E0-BB41-DD1914E0528C}" type="presOf" srcId="{E6308FAB-B57D-4C7F-8F61-3AE73BC0F593}" destId="{D6B19010-19C2-4B7C-A368-D48567B956C4}" srcOrd="1" destOrd="0" presId="urn:microsoft.com/office/officeart/2005/8/layout/process2"/>
    <dgm:cxn modelId="{01DF696C-1686-4E9C-BCAC-50205410F693}" type="presOf" srcId="{707A5AB8-1ED3-4709-9076-812469297B07}" destId="{D96A1419-C528-4186-ADF3-3A182DA38637}" srcOrd="0" destOrd="0" presId="urn:microsoft.com/office/officeart/2005/8/layout/process2"/>
    <dgm:cxn modelId="{6044C475-5DEC-4174-A462-53226E213729}" type="presOf" srcId="{078554DB-6495-4A1A-B9AF-449C4A62AFCA}" destId="{07232702-DB05-4C78-BCA4-ABDBAF892ABA}" srcOrd="0" destOrd="0" presId="urn:microsoft.com/office/officeart/2005/8/layout/process2"/>
    <dgm:cxn modelId="{66894B7A-4BBE-4DC8-9A45-1FA7BD25E372}" type="presOf" srcId="{4C9B4686-2A0E-4AC7-9D94-512D147DE089}" destId="{47FFED2A-480D-4BFB-A5C8-4E44BAC93641}" srcOrd="0" destOrd="0" presId="urn:microsoft.com/office/officeart/2005/8/layout/process2"/>
    <dgm:cxn modelId="{1AD3B984-8B2E-4BB6-9CE3-CA8825078AC8}" srcId="{99880A26-97B2-4767-9210-67C1FC1CDAB3}" destId="{8742C169-1F40-4C91-8FBC-278E0AF257B2}" srcOrd="1" destOrd="0" parTransId="{A8998AEC-1545-4945-AEC0-5C0FC836AF30}" sibTransId="{E6308FAB-B57D-4C7F-8F61-3AE73BC0F593}"/>
    <dgm:cxn modelId="{49AD5F86-F24F-4C0A-9E9B-D24601719DBD}" type="presOf" srcId="{707A5AB8-1ED3-4709-9076-812469297B07}" destId="{30ECEB25-DBCE-486B-9167-122B35A1F16D}" srcOrd="1" destOrd="0" presId="urn:microsoft.com/office/officeart/2005/8/layout/process2"/>
    <dgm:cxn modelId="{1701879A-D77D-4624-A90F-7F5FDFE8AF8B}" srcId="{99880A26-97B2-4767-9210-67C1FC1CDAB3}" destId="{1A548D63-DC9F-4E4B-BDF5-72E8D91040FD}" srcOrd="4" destOrd="0" parTransId="{55BEE7BF-DE81-4DAA-B502-48D9863A5FC9}" sibTransId="{BB29297F-CC8B-422F-BCFD-B6380036BFE6}"/>
    <dgm:cxn modelId="{AF17CCB0-1667-414E-9B71-6635E64FC26C}" type="presOf" srcId="{8742C169-1F40-4C91-8FBC-278E0AF257B2}" destId="{C8EC807C-3DAE-4A04-A641-2DC265034293}" srcOrd="0" destOrd="0" presId="urn:microsoft.com/office/officeart/2005/8/layout/process2"/>
    <dgm:cxn modelId="{8FE604C5-6E3A-4602-B3BC-D4AE21C595BE}" type="presOf" srcId="{E6308FAB-B57D-4C7F-8F61-3AE73BC0F593}" destId="{1644B495-07B1-406D-83D3-977792735487}" srcOrd="0" destOrd="0" presId="urn:microsoft.com/office/officeart/2005/8/layout/process2"/>
    <dgm:cxn modelId="{E47C17C6-15BC-4D23-93EC-F1A4937CF58B}" type="presOf" srcId="{EF6D4DAA-43F5-49E1-933E-718BC3204AB7}" destId="{8523A38A-AC46-4F51-8B42-0C8CF219477B}" srcOrd="0" destOrd="0" presId="urn:microsoft.com/office/officeart/2005/8/layout/process2"/>
    <dgm:cxn modelId="{A20A05CE-00B0-4687-BD8F-12ACC88EDA7D}" type="presOf" srcId="{99880A26-97B2-4767-9210-67C1FC1CDAB3}" destId="{53C2F49C-0C30-4DE8-A545-25128050B5D3}" srcOrd="0" destOrd="0" presId="urn:microsoft.com/office/officeart/2005/8/layout/process2"/>
    <dgm:cxn modelId="{6F0230D3-CB19-45DB-AFBE-B577EF5F60B5}" srcId="{99880A26-97B2-4767-9210-67C1FC1CDAB3}" destId="{8655A44E-2F98-4CC7-9837-642FB7AE3D54}" srcOrd="3" destOrd="0" parTransId="{93E8EF99-9E60-4F5F-9EAC-A16EC58D4D1A}" sibTransId="{078554DB-6495-4A1A-B9AF-449C4A62AFCA}"/>
    <dgm:cxn modelId="{5924A4D6-CD0C-43BC-9621-D56B53845C09}" type="presOf" srcId="{D55EA009-1A77-4A24-BE7A-63A3FA153403}" destId="{B16A2674-8023-4E9A-A36F-C654CD2F3113}" srcOrd="1" destOrd="0" presId="urn:microsoft.com/office/officeart/2005/8/layout/process2"/>
    <dgm:cxn modelId="{550FE1DD-9DEF-4441-9A39-F6748DF8A241}" type="presOf" srcId="{8655A44E-2F98-4CC7-9837-642FB7AE3D54}" destId="{3F39BCFD-CBBF-4EBB-8322-0F528CE7236F}" srcOrd="0" destOrd="0" presId="urn:microsoft.com/office/officeart/2005/8/layout/process2"/>
    <dgm:cxn modelId="{A746F7FA-E895-497E-B3CF-EA092EA62143}" type="presOf" srcId="{1A548D63-DC9F-4E4B-BDF5-72E8D91040FD}" destId="{1FC865FE-4831-4870-8E45-7157923DF0D3}" srcOrd="0" destOrd="0" presId="urn:microsoft.com/office/officeart/2005/8/layout/process2"/>
    <dgm:cxn modelId="{83938E1C-3B66-4859-ADB8-E7FE5CCEC522}" type="presParOf" srcId="{53C2F49C-0C30-4DE8-A545-25128050B5D3}" destId="{47FFED2A-480D-4BFB-A5C8-4E44BAC93641}" srcOrd="0" destOrd="0" presId="urn:microsoft.com/office/officeart/2005/8/layout/process2"/>
    <dgm:cxn modelId="{D9888770-4DC0-4BBE-A881-C4C89D0EDEDF}" type="presParOf" srcId="{53C2F49C-0C30-4DE8-A545-25128050B5D3}" destId="{D96A1419-C528-4186-ADF3-3A182DA38637}" srcOrd="1" destOrd="0" presId="urn:microsoft.com/office/officeart/2005/8/layout/process2"/>
    <dgm:cxn modelId="{EEBC086D-C2CD-4E07-B78D-11F25F6E3330}" type="presParOf" srcId="{D96A1419-C528-4186-ADF3-3A182DA38637}" destId="{30ECEB25-DBCE-486B-9167-122B35A1F16D}" srcOrd="0" destOrd="0" presId="urn:microsoft.com/office/officeart/2005/8/layout/process2"/>
    <dgm:cxn modelId="{E250745A-5F36-46BA-A951-79AE6E5E3176}" type="presParOf" srcId="{53C2F49C-0C30-4DE8-A545-25128050B5D3}" destId="{C8EC807C-3DAE-4A04-A641-2DC265034293}" srcOrd="2" destOrd="0" presId="urn:microsoft.com/office/officeart/2005/8/layout/process2"/>
    <dgm:cxn modelId="{A059C5EB-35CA-48E8-9E60-494EF31341AF}" type="presParOf" srcId="{53C2F49C-0C30-4DE8-A545-25128050B5D3}" destId="{1644B495-07B1-406D-83D3-977792735487}" srcOrd="3" destOrd="0" presId="urn:microsoft.com/office/officeart/2005/8/layout/process2"/>
    <dgm:cxn modelId="{C148D8BC-ACB3-4CCC-9C13-AFA92679033F}" type="presParOf" srcId="{1644B495-07B1-406D-83D3-977792735487}" destId="{D6B19010-19C2-4B7C-A368-D48567B956C4}" srcOrd="0" destOrd="0" presId="urn:microsoft.com/office/officeart/2005/8/layout/process2"/>
    <dgm:cxn modelId="{A932FF58-B376-4089-8502-F3F67CFCEF45}" type="presParOf" srcId="{53C2F49C-0C30-4DE8-A545-25128050B5D3}" destId="{8523A38A-AC46-4F51-8B42-0C8CF219477B}" srcOrd="4" destOrd="0" presId="urn:microsoft.com/office/officeart/2005/8/layout/process2"/>
    <dgm:cxn modelId="{C1A2A554-F482-4CB8-83FE-D4D9C2EC055B}" type="presParOf" srcId="{53C2F49C-0C30-4DE8-A545-25128050B5D3}" destId="{803D501A-887E-4547-9572-E0ED33CD19C5}" srcOrd="5" destOrd="0" presId="urn:microsoft.com/office/officeart/2005/8/layout/process2"/>
    <dgm:cxn modelId="{3500A697-C1EB-4BC5-B90E-ACCB9EFD08BC}" type="presParOf" srcId="{803D501A-887E-4547-9572-E0ED33CD19C5}" destId="{B16A2674-8023-4E9A-A36F-C654CD2F3113}" srcOrd="0" destOrd="0" presId="urn:microsoft.com/office/officeart/2005/8/layout/process2"/>
    <dgm:cxn modelId="{38EED8C6-A411-48EE-9A24-9E5045F316B3}" type="presParOf" srcId="{53C2F49C-0C30-4DE8-A545-25128050B5D3}" destId="{3F39BCFD-CBBF-4EBB-8322-0F528CE7236F}" srcOrd="6" destOrd="0" presId="urn:microsoft.com/office/officeart/2005/8/layout/process2"/>
    <dgm:cxn modelId="{589394A7-F147-42A1-A36D-7A0D58F50D12}" type="presParOf" srcId="{53C2F49C-0C30-4DE8-A545-25128050B5D3}" destId="{07232702-DB05-4C78-BCA4-ABDBAF892ABA}" srcOrd="7" destOrd="0" presId="urn:microsoft.com/office/officeart/2005/8/layout/process2"/>
    <dgm:cxn modelId="{996645AB-5ECF-4D9A-AC8B-4BB62A870CB7}" type="presParOf" srcId="{07232702-DB05-4C78-BCA4-ABDBAF892ABA}" destId="{6E384167-D9EE-4195-9C1F-DA88C645668F}" srcOrd="0" destOrd="0" presId="urn:microsoft.com/office/officeart/2005/8/layout/process2"/>
    <dgm:cxn modelId="{90C4E17D-3CEA-44F0-A46E-AF45E5B47C75}" type="presParOf" srcId="{53C2F49C-0C30-4DE8-A545-25128050B5D3}" destId="{1FC865FE-4831-4870-8E45-7157923DF0D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80A26-97B2-4767-9210-67C1FC1CDAB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C9B4686-2A0E-4AC7-9D94-512D147DE089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Access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  <a:endParaRPr kumimoji="1" lang="ja-JP" altLang="en-US" sz="2400" dirty="0"/>
        </a:p>
      </dgm:t>
    </dgm:pt>
    <dgm:pt modelId="{DD3FF3B0-9283-4236-8497-13C9EDEBD56C}" type="par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707A5AB8-1ED3-4709-9076-812469297B07}" type="sib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8742C169-1F40-4C91-8FBC-278E0AF257B2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“Sign in with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Account”</a:t>
          </a:r>
          <a:endParaRPr kumimoji="1" lang="ja-JP" altLang="en-US" sz="2400" dirty="0"/>
        </a:p>
      </dgm:t>
    </dgm:pt>
    <dgm:pt modelId="{A8998AEC-1545-4945-AEC0-5C0FC836AF30}" type="par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6308FAB-B57D-4C7F-8F61-3AE73BC0F593}" type="sib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F6D4DAA-43F5-49E1-933E-718BC3204AB7}">
      <dgm:prSet phldrT="[テキスト]" custT="1"/>
      <dgm:spPr>
        <a:solidFill>
          <a:srgbClr val="155F90"/>
        </a:solidFill>
      </dgm:spPr>
      <dgm:t>
        <a:bodyPr anchor="t"/>
        <a:lstStyle/>
        <a:p>
          <a:r>
            <a:rPr kumimoji="1" lang="en-US" altLang="ja-JP" sz="2400" dirty="0"/>
            <a:t>Review the Terms of Service</a:t>
          </a:r>
        </a:p>
      </dgm:t>
    </dgm:pt>
    <dgm:pt modelId="{F3B3F350-8F33-4156-9C11-2B023429A7A0}" type="par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D55EA009-1A77-4A24-BE7A-63A3FA153403}" type="sib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8655A44E-2F98-4CC7-9837-642FB7AE3D54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Open Workspaces in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</a:p>
      </dgm:t>
    </dgm:pt>
    <dgm:pt modelId="{93E8EF99-9E60-4F5F-9EAC-A16EC58D4D1A}" type="par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078554DB-6495-4A1A-B9AF-449C4A62AFCA}" type="sib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1A548D63-DC9F-4E4B-BDF5-72E8D91040FD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Choose a workspace you will join</a:t>
          </a:r>
        </a:p>
      </dgm:t>
    </dgm:pt>
    <dgm:pt modelId="{55BEE7BF-DE81-4DAA-B502-48D9863A5FC9}" type="par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BB29297F-CC8B-422F-BCFD-B6380036BFE6}" type="sib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53C2F49C-0C30-4DE8-A545-25128050B5D3}" type="pres">
      <dgm:prSet presAssocID="{99880A26-97B2-4767-9210-67C1FC1CDAB3}" presName="linearFlow" presStyleCnt="0">
        <dgm:presLayoutVars>
          <dgm:resizeHandles val="exact"/>
        </dgm:presLayoutVars>
      </dgm:prSet>
      <dgm:spPr/>
    </dgm:pt>
    <dgm:pt modelId="{47FFED2A-480D-4BFB-A5C8-4E44BAC93641}" type="pres">
      <dgm:prSet presAssocID="{4C9B4686-2A0E-4AC7-9D94-512D147DE089}" presName="node" presStyleLbl="node1" presStyleIdx="0" presStyleCnt="5" custScaleX="279065">
        <dgm:presLayoutVars>
          <dgm:bulletEnabled val="1"/>
        </dgm:presLayoutVars>
      </dgm:prSet>
      <dgm:spPr/>
    </dgm:pt>
    <dgm:pt modelId="{D96A1419-C528-4186-ADF3-3A182DA38637}" type="pres">
      <dgm:prSet presAssocID="{707A5AB8-1ED3-4709-9076-812469297B07}" presName="sibTrans" presStyleLbl="sibTrans2D1" presStyleIdx="0" presStyleCnt="4"/>
      <dgm:spPr/>
    </dgm:pt>
    <dgm:pt modelId="{30ECEB25-DBCE-486B-9167-122B35A1F16D}" type="pres">
      <dgm:prSet presAssocID="{707A5AB8-1ED3-4709-9076-812469297B07}" presName="connectorText" presStyleLbl="sibTrans2D1" presStyleIdx="0" presStyleCnt="4"/>
      <dgm:spPr/>
    </dgm:pt>
    <dgm:pt modelId="{C8EC807C-3DAE-4A04-A641-2DC265034293}" type="pres">
      <dgm:prSet presAssocID="{8742C169-1F40-4C91-8FBC-278E0AF257B2}" presName="node" presStyleLbl="node1" presStyleIdx="1" presStyleCnt="5" custScaleX="279065">
        <dgm:presLayoutVars>
          <dgm:bulletEnabled val="1"/>
        </dgm:presLayoutVars>
      </dgm:prSet>
      <dgm:spPr/>
    </dgm:pt>
    <dgm:pt modelId="{1644B495-07B1-406D-83D3-977792735487}" type="pres">
      <dgm:prSet presAssocID="{E6308FAB-B57D-4C7F-8F61-3AE73BC0F593}" presName="sibTrans" presStyleLbl="sibTrans2D1" presStyleIdx="1" presStyleCnt="4"/>
      <dgm:spPr/>
    </dgm:pt>
    <dgm:pt modelId="{D6B19010-19C2-4B7C-A368-D48567B956C4}" type="pres">
      <dgm:prSet presAssocID="{E6308FAB-B57D-4C7F-8F61-3AE73BC0F593}" presName="connectorText" presStyleLbl="sibTrans2D1" presStyleIdx="1" presStyleCnt="4"/>
      <dgm:spPr/>
    </dgm:pt>
    <dgm:pt modelId="{8523A38A-AC46-4F51-8B42-0C8CF219477B}" type="pres">
      <dgm:prSet presAssocID="{EF6D4DAA-43F5-49E1-933E-718BC3204AB7}" presName="node" presStyleLbl="node1" presStyleIdx="2" presStyleCnt="5" custScaleX="279065">
        <dgm:presLayoutVars>
          <dgm:bulletEnabled val="1"/>
        </dgm:presLayoutVars>
      </dgm:prSet>
      <dgm:spPr/>
    </dgm:pt>
    <dgm:pt modelId="{803D501A-887E-4547-9572-E0ED33CD19C5}" type="pres">
      <dgm:prSet presAssocID="{D55EA009-1A77-4A24-BE7A-63A3FA153403}" presName="sibTrans" presStyleLbl="sibTrans2D1" presStyleIdx="2" presStyleCnt="4"/>
      <dgm:spPr/>
    </dgm:pt>
    <dgm:pt modelId="{B16A2674-8023-4E9A-A36F-C654CD2F3113}" type="pres">
      <dgm:prSet presAssocID="{D55EA009-1A77-4A24-BE7A-63A3FA153403}" presName="connectorText" presStyleLbl="sibTrans2D1" presStyleIdx="2" presStyleCnt="4"/>
      <dgm:spPr/>
    </dgm:pt>
    <dgm:pt modelId="{3F39BCFD-CBBF-4EBB-8322-0F528CE7236F}" type="pres">
      <dgm:prSet presAssocID="{8655A44E-2F98-4CC7-9837-642FB7AE3D54}" presName="node" presStyleLbl="node1" presStyleIdx="3" presStyleCnt="5" custScaleX="279065">
        <dgm:presLayoutVars>
          <dgm:bulletEnabled val="1"/>
        </dgm:presLayoutVars>
      </dgm:prSet>
      <dgm:spPr/>
    </dgm:pt>
    <dgm:pt modelId="{07232702-DB05-4C78-BCA4-ABDBAF892ABA}" type="pres">
      <dgm:prSet presAssocID="{078554DB-6495-4A1A-B9AF-449C4A62AFCA}" presName="sibTrans" presStyleLbl="sibTrans2D1" presStyleIdx="3" presStyleCnt="4"/>
      <dgm:spPr/>
    </dgm:pt>
    <dgm:pt modelId="{6E384167-D9EE-4195-9C1F-DA88C645668F}" type="pres">
      <dgm:prSet presAssocID="{078554DB-6495-4A1A-B9AF-449C4A62AFCA}" presName="connectorText" presStyleLbl="sibTrans2D1" presStyleIdx="3" presStyleCnt="4"/>
      <dgm:spPr/>
    </dgm:pt>
    <dgm:pt modelId="{1FC865FE-4831-4870-8E45-7157923DF0D3}" type="pres">
      <dgm:prSet presAssocID="{1A548D63-DC9F-4E4B-BDF5-72E8D91040FD}" presName="node" presStyleLbl="node1" presStyleIdx="4" presStyleCnt="5" custScaleX="279065">
        <dgm:presLayoutVars>
          <dgm:bulletEnabled val="1"/>
        </dgm:presLayoutVars>
      </dgm:prSet>
      <dgm:spPr/>
    </dgm:pt>
  </dgm:ptLst>
  <dgm:cxnLst>
    <dgm:cxn modelId="{B6204B01-24D6-4EFE-823B-D50C8DB79EB0}" srcId="{99880A26-97B2-4767-9210-67C1FC1CDAB3}" destId="{EF6D4DAA-43F5-49E1-933E-718BC3204AB7}" srcOrd="2" destOrd="0" parTransId="{F3B3F350-8F33-4156-9C11-2B023429A7A0}" sibTransId="{D55EA009-1A77-4A24-BE7A-63A3FA153403}"/>
    <dgm:cxn modelId="{9B1D6C05-D2B7-474E-9229-EC09A2D9C272}" type="presOf" srcId="{D55EA009-1A77-4A24-BE7A-63A3FA153403}" destId="{803D501A-887E-4547-9572-E0ED33CD19C5}" srcOrd="0" destOrd="0" presId="urn:microsoft.com/office/officeart/2005/8/layout/process2"/>
    <dgm:cxn modelId="{AB9A5F26-DBF2-4DCF-8CBF-E139E8F12726}" type="presOf" srcId="{078554DB-6495-4A1A-B9AF-449C4A62AFCA}" destId="{6E384167-D9EE-4195-9C1F-DA88C645668F}" srcOrd="1" destOrd="0" presId="urn:microsoft.com/office/officeart/2005/8/layout/process2"/>
    <dgm:cxn modelId="{F5411634-27E1-4431-B495-F265F584FF28}" srcId="{99880A26-97B2-4767-9210-67C1FC1CDAB3}" destId="{4C9B4686-2A0E-4AC7-9D94-512D147DE089}" srcOrd="0" destOrd="0" parTransId="{DD3FF3B0-9283-4236-8497-13C9EDEBD56C}" sibTransId="{707A5AB8-1ED3-4709-9076-812469297B07}"/>
    <dgm:cxn modelId="{FD68AA64-5AAC-43E0-BB41-DD1914E0528C}" type="presOf" srcId="{E6308FAB-B57D-4C7F-8F61-3AE73BC0F593}" destId="{D6B19010-19C2-4B7C-A368-D48567B956C4}" srcOrd="1" destOrd="0" presId="urn:microsoft.com/office/officeart/2005/8/layout/process2"/>
    <dgm:cxn modelId="{01DF696C-1686-4E9C-BCAC-50205410F693}" type="presOf" srcId="{707A5AB8-1ED3-4709-9076-812469297B07}" destId="{D96A1419-C528-4186-ADF3-3A182DA38637}" srcOrd="0" destOrd="0" presId="urn:microsoft.com/office/officeart/2005/8/layout/process2"/>
    <dgm:cxn modelId="{6044C475-5DEC-4174-A462-53226E213729}" type="presOf" srcId="{078554DB-6495-4A1A-B9AF-449C4A62AFCA}" destId="{07232702-DB05-4C78-BCA4-ABDBAF892ABA}" srcOrd="0" destOrd="0" presId="urn:microsoft.com/office/officeart/2005/8/layout/process2"/>
    <dgm:cxn modelId="{66894B7A-4BBE-4DC8-9A45-1FA7BD25E372}" type="presOf" srcId="{4C9B4686-2A0E-4AC7-9D94-512D147DE089}" destId="{47FFED2A-480D-4BFB-A5C8-4E44BAC93641}" srcOrd="0" destOrd="0" presId="urn:microsoft.com/office/officeart/2005/8/layout/process2"/>
    <dgm:cxn modelId="{1AD3B984-8B2E-4BB6-9CE3-CA8825078AC8}" srcId="{99880A26-97B2-4767-9210-67C1FC1CDAB3}" destId="{8742C169-1F40-4C91-8FBC-278E0AF257B2}" srcOrd="1" destOrd="0" parTransId="{A8998AEC-1545-4945-AEC0-5C0FC836AF30}" sibTransId="{E6308FAB-B57D-4C7F-8F61-3AE73BC0F593}"/>
    <dgm:cxn modelId="{49AD5F86-F24F-4C0A-9E9B-D24601719DBD}" type="presOf" srcId="{707A5AB8-1ED3-4709-9076-812469297B07}" destId="{30ECEB25-DBCE-486B-9167-122B35A1F16D}" srcOrd="1" destOrd="0" presId="urn:microsoft.com/office/officeart/2005/8/layout/process2"/>
    <dgm:cxn modelId="{1701879A-D77D-4624-A90F-7F5FDFE8AF8B}" srcId="{99880A26-97B2-4767-9210-67C1FC1CDAB3}" destId="{1A548D63-DC9F-4E4B-BDF5-72E8D91040FD}" srcOrd="4" destOrd="0" parTransId="{55BEE7BF-DE81-4DAA-B502-48D9863A5FC9}" sibTransId="{BB29297F-CC8B-422F-BCFD-B6380036BFE6}"/>
    <dgm:cxn modelId="{AF17CCB0-1667-414E-9B71-6635E64FC26C}" type="presOf" srcId="{8742C169-1F40-4C91-8FBC-278E0AF257B2}" destId="{C8EC807C-3DAE-4A04-A641-2DC265034293}" srcOrd="0" destOrd="0" presId="urn:microsoft.com/office/officeart/2005/8/layout/process2"/>
    <dgm:cxn modelId="{8FE604C5-6E3A-4602-B3BC-D4AE21C595BE}" type="presOf" srcId="{E6308FAB-B57D-4C7F-8F61-3AE73BC0F593}" destId="{1644B495-07B1-406D-83D3-977792735487}" srcOrd="0" destOrd="0" presId="urn:microsoft.com/office/officeart/2005/8/layout/process2"/>
    <dgm:cxn modelId="{E47C17C6-15BC-4D23-93EC-F1A4937CF58B}" type="presOf" srcId="{EF6D4DAA-43F5-49E1-933E-718BC3204AB7}" destId="{8523A38A-AC46-4F51-8B42-0C8CF219477B}" srcOrd="0" destOrd="0" presId="urn:microsoft.com/office/officeart/2005/8/layout/process2"/>
    <dgm:cxn modelId="{A20A05CE-00B0-4687-BD8F-12ACC88EDA7D}" type="presOf" srcId="{99880A26-97B2-4767-9210-67C1FC1CDAB3}" destId="{53C2F49C-0C30-4DE8-A545-25128050B5D3}" srcOrd="0" destOrd="0" presId="urn:microsoft.com/office/officeart/2005/8/layout/process2"/>
    <dgm:cxn modelId="{6F0230D3-CB19-45DB-AFBE-B577EF5F60B5}" srcId="{99880A26-97B2-4767-9210-67C1FC1CDAB3}" destId="{8655A44E-2F98-4CC7-9837-642FB7AE3D54}" srcOrd="3" destOrd="0" parTransId="{93E8EF99-9E60-4F5F-9EAC-A16EC58D4D1A}" sibTransId="{078554DB-6495-4A1A-B9AF-449C4A62AFCA}"/>
    <dgm:cxn modelId="{5924A4D6-CD0C-43BC-9621-D56B53845C09}" type="presOf" srcId="{D55EA009-1A77-4A24-BE7A-63A3FA153403}" destId="{B16A2674-8023-4E9A-A36F-C654CD2F3113}" srcOrd="1" destOrd="0" presId="urn:microsoft.com/office/officeart/2005/8/layout/process2"/>
    <dgm:cxn modelId="{550FE1DD-9DEF-4441-9A39-F6748DF8A241}" type="presOf" srcId="{8655A44E-2F98-4CC7-9837-642FB7AE3D54}" destId="{3F39BCFD-CBBF-4EBB-8322-0F528CE7236F}" srcOrd="0" destOrd="0" presId="urn:microsoft.com/office/officeart/2005/8/layout/process2"/>
    <dgm:cxn modelId="{A746F7FA-E895-497E-B3CF-EA092EA62143}" type="presOf" srcId="{1A548D63-DC9F-4E4B-BDF5-72E8D91040FD}" destId="{1FC865FE-4831-4870-8E45-7157923DF0D3}" srcOrd="0" destOrd="0" presId="urn:microsoft.com/office/officeart/2005/8/layout/process2"/>
    <dgm:cxn modelId="{83938E1C-3B66-4859-ADB8-E7FE5CCEC522}" type="presParOf" srcId="{53C2F49C-0C30-4DE8-A545-25128050B5D3}" destId="{47FFED2A-480D-4BFB-A5C8-4E44BAC93641}" srcOrd="0" destOrd="0" presId="urn:microsoft.com/office/officeart/2005/8/layout/process2"/>
    <dgm:cxn modelId="{D9888770-4DC0-4BBE-A881-C4C89D0EDEDF}" type="presParOf" srcId="{53C2F49C-0C30-4DE8-A545-25128050B5D3}" destId="{D96A1419-C528-4186-ADF3-3A182DA38637}" srcOrd="1" destOrd="0" presId="urn:microsoft.com/office/officeart/2005/8/layout/process2"/>
    <dgm:cxn modelId="{EEBC086D-C2CD-4E07-B78D-11F25F6E3330}" type="presParOf" srcId="{D96A1419-C528-4186-ADF3-3A182DA38637}" destId="{30ECEB25-DBCE-486B-9167-122B35A1F16D}" srcOrd="0" destOrd="0" presId="urn:microsoft.com/office/officeart/2005/8/layout/process2"/>
    <dgm:cxn modelId="{E250745A-5F36-46BA-A951-79AE6E5E3176}" type="presParOf" srcId="{53C2F49C-0C30-4DE8-A545-25128050B5D3}" destId="{C8EC807C-3DAE-4A04-A641-2DC265034293}" srcOrd="2" destOrd="0" presId="urn:microsoft.com/office/officeart/2005/8/layout/process2"/>
    <dgm:cxn modelId="{A059C5EB-35CA-48E8-9E60-494EF31341AF}" type="presParOf" srcId="{53C2F49C-0C30-4DE8-A545-25128050B5D3}" destId="{1644B495-07B1-406D-83D3-977792735487}" srcOrd="3" destOrd="0" presId="urn:microsoft.com/office/officeart/2005/8/layout/process2"/>
    <dgm:cxn modelId="{C148D8BC-ACB3-4CCC-9C13-AFA92679033F}" type="presParOf" srcId="{1644B495-07B1-406D-83D3-977792735487}" destId="{D6B19010-19C2-4B7C-A368-D48567B956C4}" srcOrd="0" destOrd="0" presId="urn:microsoft.com/office/officeart/2005/8/layout/process2"/>
    <dgm:cxn modelId="{A932FF58-B376-4089-8502-F3F67CFCEF45}" type="presParOf" srcId="{53C2F49C-0C30-4DE8-A545-25128050B5D3}" destId="{8523A38A-AC46-4F51-8B42-0C8CF219477B}" srcOrd="4" destOrd="0" presId="urn:microsoft.com/office/officeart/2005/8/layout/process2"/>
    <dgm:cxn modelId="{C1A2A554-F482-4CB8-83FE-D4D9C2EC055B}" type="presParOf" srcId="{53C2F49C-0C30-4DE8-A545-25128050B5D3}" destId="{803D501A-887E-4547-9572-E0ED33CD19C5}" srcOrd="5" destOrd="0" presId="urn:microsoft.com/office/officeart/2005/8/layout/process2"/>
    <dgm:cxn modelId="{3500A697-C1EB-4BC5-B90E-ACCB9EFD08BC}" type="presParOf" srcId="{803D501A-887E-4547-9572-E0ED33CD19C5}" destId="{B16A2674-8023-4E9A-A36F-C654CD2F3113}" srcOrd="0" destOrd="0" presId="urn:microsoft.com/office/officeart/2005/8/layout/process2"/>
    <dgm:cxn modelId="{38EED8C6-A411-48EE-9A24-9E5045F316B3}" type="presParOf" srcId="{53C2F49C-0C30-4DE8-A545-25128050B5D3}" destId="{3F39BCFD-CBBF-4EBB-8322-0F528CE7236F}" srcOrd="6" destOrd="0" presId="urn:microsoft.com/office/officeart/2005/8/layout/process2"/>
    <dgm:cxn modelId="{589394A7-F147-42A1-A36D-7A0D58F50D12}" type="presParOf" srcId="{53C2F49C-0C30-4DE8-A545-25128050B5D3}" destId="{07232702-DB05-4C78-BCA4-ABDBAF892ABA}" srcOrd="7" destOrd="0" presId="urn:microsoft.com/office/officeart/2005/8/layout/process2"/>
    <dgm:cxn modelId="{996645AB-5ECF-4D9A-AC8B-4BB62A870CB7}" type="presParOf" srcId="{07232702-DB05-4C78-BCA4-ABDBAF892ABA}" destId="{6E384167-D9EE-4195-9C1F-DA88C645668F}" srcOrd="0" destOrd="0" presId="urn:microsoft.com/office/officeart/2005/8/layout/process2"/>
    <dgm:cxn modelId="{90C4E17D-3CEA-44F0-A46E-AF45E5B47C75}" type="presParOf" srcId="{53C2F49C-0C30-4DE8-A545-25128050B5D3}" destId="{1FC865FE-4831-4870-8E45-7157923DF0D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B0F2F6-3C1D-8441-A8CC-368A4B2D332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A2DD578-C771-4C42-977F-8C19A3E14E91}">
      <dgm:prSet phldrT="[テキスト]"/>
      <dgm:spPr>
        <a:solidFill>
          <a:srgbClr val="0A5DFF"/>
        </a:solidFill>
      </dgm:spPr>
      <dgm:t>
        <a:bodyPr/>
        <a:lstStyle/>
        <a:p>
          <a:r>
            <a:rPr kumimoji="1"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Zoom</a:t>
          </a:r>
          <a:endParaRPr kumimoji="1" lang="ja-JP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F53BBC-488B-DA40-B682-272EF8049C68}" type="parTrans" cxnId="{E80724B1-963A-8E4D-A172-1654966D6F3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8CBB06-F414-A94A-A9DC-C42394929C5F}" type="sibTrans" cxnId="{E80724B1-963A-8E4D-A172-1654966D6F3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11DAB5-7607-7B41-92D6-007717C3EF79}">
      <dgm:prSet phldrT="[テキスト]" custT="1"/>
      <dgm:spPr>
        <a:solidFill>
          <a:srgbClr val="4B144B"/>
        </a:solidFill>
      </dgm:spPr>
      <dgm:t>
        <a:bodyPr/>
        <a:lstStyle/>
        <a:p>
          <a:r>
            <a:rPr kumimoji="1" lang="en-US" altLang="ja-JP" sz="28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UTokyo</a:t>
          </a:r>
          <a:r>
            <a:rPr kumimoji="1" lang="en-US" altLang="ja-JP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Slack</a:t>
          </a:r>
          <a:endParaRPr kumimoji="1" lang="ja-JP" alt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5A4582-613F-A348-BB47-1AE5BE640FB1}" type="parTrans" cxnId="{132BC5D1-5E86-DD4D-9320-732CFB77DCD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8512AF-C42B-5A4E-9B21-07726EF78D96}" type="sibTrans" cxnId="{132BC5D1-5E86-DD4D-9320-732CFB77DCD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D14FB3-8D5C-1841-B395-F120265C3A18}">
      <dgm:prSet phldrT="[テキスト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kumimoji="1" lang="en-US" altLang="ja-JP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ECCS Cloud Email</a:t>
          </a:r>
        </a:p>
        <a:p>
          <a:r>
            <a:rPr kumimoji="1" lang="en-US" altLang="ja-JP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</a:t>
          </a:r>
          <a:r>
            <a:rPr kumimoji="1" lang="en-US" altLang="ja-JP" sz="3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dirty="0">
              <a:solidFill>
                <a:srgbClr val="E6313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dirty="0">
              <a:solidFill>
                <a:srgbClr val="FAC81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dirty="0">
              <a:solidFill>
                <a:srgbClr val="53C05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</a:t>
          </a:r>
          <a:r>
            <a:rPr kumimoji="1" lang="en-US" altLang="ja-JP" sz="3200" dirty="0">
              <a:solidFill>
                <a:srgbClr val="E930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</a:t>
          </a:r>
          <a:r>
            <a:rPr kumimoji="1" lang="en-US" altLang="ja-JP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kumimoji="1" lang="ja-JP" altLang="en-US" sz="3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851F27-38E0-7E47-8051-1293437A3669}" type="parTrans" cxnId="{A1EB932D-E5ED-7341-9D72-1FEE69C9CDC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9C7A26-5D43-7040-B470-C4E413F6B259}" type="sibTrans" cxnId="{A1EB932D-E5ED-7341-9D72-1FEE69C9CDC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29EE93-9FA7-0548-BA40-369735B80C21}">
      <dgm:prSet phldrT="[テキスト]"/>
      <dgm:spPr>
        <a:solidFill>
          <a:srgbClr val="00A3EF"/>
        </a:solidFill>
      </dgm:spPr>
      <dgm:t>
        <a:bodyPr/>
        <a:lstStyle/>
        <a:p>
          <a:r>
            <a:rPr kumimoji="1"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Microsoft</a:t>
          </a:r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9E6B8D-308E-C049-8A3E-86D3381135D5}" type="parTrans" cxnId="{DA6D326A-B9E6-CF4E-B630-0F8628D994B7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7A65E0-0F87-8B47-929B-3C544FC1673E}" type="sibTrans" cxnId="{DA6D326A-B9E6-CF4E-B630-0F8628D994B7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442CF1-5CF7-1C4A-9FA3-A8866166F4AE}" type="pres">
      <dgm:prSet presAssocID="{8BB0F2F6-3C1D-8441-A8CC-368A4B2D3323}" presName="diagram" presStyleCnt="0">
        <dgm:presLayoutVars>
          <dgm:dir/>
          <dgm:resizeHandles val="exact"/>
        </dgm:presLayoutVars>
      </dgm:prSet>
      <dgm:spPr/>
    </dgm:pt>
    <dgm:pt modelId="{6AD79C86-1AA3-2246-A68E-8F03CB831753}" type="pres">
      <dgm:prSet presAssocID="{EA2DD578-C771-4C42-977F-8C19A3E14E91}" presName="node" presStyleLbl="node1" presStyleIdx="0" presStyleCnt="4">
        <dgm:presLayoutVars>
          <dgm:bulletEnabled val="1"/>
        </dgm:presLayoutVars>
      </dgm:prSet>
      <dgm:spPr/>
    </dgm:pt>
    <dgm:pt modelId="{BAB1534E-D5AC-224E-A6FE-F3458A592AF0}" type="pres">
      <dgm:prSet presAssocID="{288CBB06-F414-A94A-A9DC-C42394929C5F}" presName="sibTrans" presStyleCnt="0"/>
      <dgm:spPr/>
    </dgm:pt>
    <dgm:pt modelId="{E6A8E393-A1A7-2645-82F7-08A8FD6A528B}" type="pres">
      <dgm:prSet presAssocID="{DC11DAB5-7607-7B41-92D6-007717C3EF79}" presName="node" presStyleLbl="node1" presStyleIdx="1" presStyleCnt="4">
        <dgm:presLayoutVars>
          <dgm:bulletEnabled val="1"/>
        </dgm:presLayoutVars>
      </dgm:prSet>
      <dgm:spPr/>
    </dgm:pt>
    <dgm:pt modelId="{0A317A95-87E6-F946-87ED-ADEDEF188DBE}" type="pres">
      <dgm:prSet presAssocID="{6D8512AF-C42B-5A4E-9B21-07726EF78D96}" presName="sibTrans" presStyleCnt="0"/>
      <dgm:spPr/>
    </dgm:pt>
    <dgm:pt modelId="{8395C063-3378-A149-8452-70BD44B4C15C}" type="pres">
      <dgm:prSet presAssocID="{28D14FB3-8D5C-1841-B395-F120265C3A18}" presName="node" presStyleLbl="node1" presStyleIdx="2" presStyleCnt="4">
        <dgm:presLayoutVars>
          <dgm:bulletEnabled val="1"/>
        </dgm:presLayoutVars>
      </dgm:prSet>
      <dgm:spPr/>
    </dgm:pt>
    <dgm:pt modelId="{013D9876-39EC-DA4E-913F-50C5D0B078B2}" type="pres">
      <dgm:prSet presAssocID="{699C7A26-5D43-7040-B470-C4E413F6B259}" presName="sibTrans" presStyleCnt="0"/>
      <dgm:spPr/>
    </dgm:pt>
    <dgm:pt modelId="{5C507474-11E2-4B41-956A-2F83A706F0AE}" type="pres">
      <dgm:prSet presAssocID="{0C29EE93-9FA7-0548-BA40-369735B80C21}" presName="node" presStyleLbl="node1" presStyleIdx="3" presStyleCnt="4">
        <dgm:presLayoutVars>
          <dgm:bulletEnabled val="1"/>
        </dgm:presLayoutVars>
      </dgm:prSet>
      <dgm:spPr/>
    </dgm:pt>
  </dgm:ptLst>
  <dgm:cxnLst>
    <dgm:cxn modelId="{5AF0C929-CF9E-B047-B538-2D012868C283}" type="presOf" srcId="{EA2DD578-C771-4C42-977F-8C19A3E14E91}" destId="{6AD79C86-1AA3-2246-A68E-8F03CB831753}" srcOrd="0" destOrd="0" presId="urn:microsoft.com/office/officeart/2005/8/layout/default"/>
    <dgm:cxn modelId="{A1EB932D-E5ED-7341-9D72-1FEE69C9CDCA}" srcId="{8BB0F2F6-3C1D-8441-A8CC-368A4B2D3323}" destId="{28D14FB3-8D5C-1841-B395-F120265C3A18}" srcOrd="2" destOrd="0" parTransId="{04851F27-38E0-7E47-8051-1293437A3669}" sibTransId="{699C7A26-5D43-7040-B470-C4E413F6B259}"/>
    <dgm:cxn modelId="{88413A5B-2A26-884B-9FC6-A4538FBF3B0A}" type="presOf" srcId="{DC11DAB5-7607-7B41-92D6-007717C3EF79}" destId="{E6A8E393-A1A7-2645-82F7-08A8FD6A528B}" srcOrd="0" destOrd="0" presId="urn:microsoft.com/office/officeart/2005/8/layout/default"/>
    <dgm:cxn modelId="{DA6D326A-B9E6-CF4E-B630-0F8628D994B7}" srcId="{8BB0F2F6-3C1D-8441-A8CC-368A4B2D3323}" destId="{0C29EE93-9FA7-0548-BA40-369735B80C21}" srcOrd="3" destOrd="0" parTransId="{929E6B8D-308E-C049-8A3E-86D3381135D5}" sibTransId="{AC7A65E0-0F87-8B47-929B-3C544FC1673E}"/>
    <dgm:cxn modelId="{96DECB74-3131-344D-9315-51BA590A6C40}" type="presOf" srcId="{8BB0F2F6-3C1D-8441-A8CC-368A4B2D3323}" destId="{C0442CF1-5CF7-1C4A-9FA3-A8866166F4AE}" srcOrd="0" destOrd="0" presId="urn:microsoft.com/office/officeart/2005/8/layout/default"/>
    <dgm:cxn modelId="{E80724B1-963A-8E4D-A172-1654966D6F3A}" srcId="{8BB0F2F6-3C1D-8441-A8CC-368A4B2D3323}" destId="{EA2DD578-C771-4C42-977F-8C19A3E14E91}" srcOrd="0" destOrd="0" parTransId="{72F53BBC-488B-DA40-B682-272EF8049C68}" sibTransId="{288CBB06-F414-A94A-A9DC-C42394929C5F}"/>
    <dgm:cxn modelId="{132BC5D1-5E86-DD4D-9320-732CFB77DCDA}" srcId="{8BB0F2F6-3C1D-8441-A8CC-368A4B2D3323}" destId="{DC11DAB5-7607-7B41-92D6-007717C3EF79}" srcOrd="1" destOrd="0" parTransId="{E35A4582-613F-A348-BB47-1AE5BE640FB1}" sibTransId="{6D8512AF-C42B-5A4E-9B21-07726EF78D96}"/>
    <dgm:cxn modelId="{CCC3C6D8-487C-1646-B33D-6F9E013503AF}" type="presOf" srcId="{28D14FB3-8D5C-1841-B395-F120265C3A18}" destId="{8395C063-3378-A149-8452-70BD44B4C15C}" srcOrd="0" destOrd="0" presId="urn:microsoft.com/office/officeart/2005/8/layout/default"/>
    <dgm:cxn modelId="{B024E6EC-9293-B441-BAFC-7957B9366E15}" type="presOf" srcId="{0C29EE93-9FA7-0548-BA40-369735B80C21}" destId="{5C507474-11E2-4B41-956A-2F83A706F0AE}" srcOrd="0" destOrd="0" presId="urn:microsoft.com/office/officeart/2005/8/layout/default"/>
    <dgm:cxn modelId="{5054C6A4-FF03-124E-8FEE-6DA50D6EB3F8}" type="presParOf" srcId="{C0442CF1-5CF7-1C4A-9FA3-A8866166F4AE}" destId="{6AD79C86-1AA3-2246-A68E-8F03CB831753}" srcOrd="0" destOrd="0" presId="urn:microsoft.com/office/officeart/2005/8/layout/default"/>
    <dgm:cxn modelId="{94F94FAD-4D5D-E84C-8DE6-83484B55D95B}" type="presParOf" srcId="{C0442CF1-5CF7-1C4A-9FA3-A8866166F4AE}" destId="{BAB1534E-D5AC-224E-A6FE-F3458A592AF0}" srcOrd="1" destOrd="0" presId="urn:microsoft.com/office/officeart/2005/8/layout/default"/>
    <dgm:cxn modelId="{0333F829-C70F-AF48-A131-8EA838FF33ED}" type="presParOf" srcId="{C0442CF1-5CF7-1C4A-9FA3-A8866166F4AE}" destId="{E6A8E393-A1A7-2645-82F7-08A8FD6A528B}" srcOrd="2" destOrd="0" presId="urn:microsoft.com/office/officeart/2005/8/layout/default"/>
    <dgm:cxn modelId="{0D4BF637-9880-E44D-9B87-95B62209EA48}" type="presParOf" srcId="{C0442CF1-5CF7-1C4A-9FA3-A8866166F4AE}" destId="{0A317A95-87E6-F946-87ED-ADEDEF188DBE}" srcOrd="3" destOrd="0" presId="urn:microsoft.com/office/officeart/2005/8/layout/default"/>
    <dgm:cxn modelId="{6C773F46-F060-8E45-BFC9-275DFC428ED6}" type="presParOf" srcId="{C0442CF1-5CF7-1C4A-9FA3-A8866166F4AE}" destId="{8395C063-3378-A149-8452-70BD44B4C15C}" srcOrd="4" destOrd="0" presId="urn:microsoft.com/office/officeart/2005/8/layout/default"/>
    <dgm:cxn modelId="{70D20937-E3BA-624D-A6DE-615793636F0C}" type="presParOf" srcId="{C0442CF1-5CF7-1C4A-9FA3-A8866166F4AE}" destId="{013D9876-39EC-DA4E-913F-50C5D0B078B2}" srcOrd="5" destOrd="0" presId="urn:microsoft.com/office/officeart/2005/8/layout/default"/>
    <dgm:cxn modelId="{517A4C70-D629-574A-841B-1F8CEB0548EE}" type="presParOf" srcId="{C0442CF1-5CF7-1C4A-9FA3-A8866166F4AE}" destId="{5C507474-11E2-4B41-956A-2F83A706F0A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ED2A-480D-4BFB-A5C8-4E44BAC93641}">
      <dsp:nvSpPr>
        <dsp:cNvPr id="0" name=""/>
        <dsp:cNvSpPr/>
      </dsp:nvSpPr>
      <dsp:spPr>
        <a:xfrm>
          <a:off x="0" y="317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Access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  <a:endParaRPr kumimoji="1" lang="ja-JP" altLang="en-US" sz="2400" kern="1200" dirty="0"/>
        </a:p>
      </dsp:txBody>
      <dsp:txXfrm>
        <a:off x="21734" y="24907"/>
        <a:ext cx="4990600" cy="698596"/>
      </dsp:txXfrm>
    </dsp:sp>
    <dsp:sp modelId="{D96A1419-C528-4186-ADF3-3A182DA38637}">
      <dsp:nvSpPr>
        <dsp:cNvPr id="0" name=""/>
        <dsp:cNvSpPr/>
      </dsp:nvSpPr>
      <dsp:spPr>
        <a:xfrm rot="5400000">
          <a:off x="2377896" y="76378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791616"/>
        <a:ext cx="200356" cy="194792"/>
      </dsp:txXfrm>
    </dsp:sp>
    <dsp:sp modelId="{C8EC807C-3DAE-4A04-A641-2DC265034293}">
      <dsp:nvSpPr>
        <dsp:cNvPr id="0" name=""/>
        <dsp:cNvSpPr/>
      </dsp:nvSpPr>
      <dsp:spPr>
        <a:xfrm>
          <a:off x="0" y="1116270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“Sign in with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Account”</a:t>
          </a:r>
          <a:endParaRPr kumimoji="1" lang="ja-JP" altLang="en-US" sz="2400" kern="1200" dirty="0"/>
        </a:p>
      </dsp:txBody>
      <dsp:txXfrm>
        <a:off x="21734" y="1138004"/>
        <a:ext cx="4990600" cy="698596"/>
      </dsp:txXfrm>
    </dsp:sp>
    <dsp:sp modelId="{1644B495-07B1-406D-83D3-977792735487}">
      <dsp:nvSpPr>
        <dsp:cNvPr id="0" name=""/>
        <dsp:cNvSpPr/>
      </dsp:nvSpPr>
      <dsp:spPr>
        <a:xfrm rot="5400000">
          <a:off x="2377896" y="1876886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1904713"/>
        <a:ext cx="200356" cy="194792"/>
      </dsp:txXfrm>
    </dsp:sp>
    <dsp:sp modelId="{8523A38A-AC46-4F51-8B42-0C8CF219477B}">
      <dsp:nvSpPr>
        <dsp:cNvPr id="0" name=""/>
        <dsp:cNvSpPr/>
      </dsp:nvSpPr>
      <dsp:spPr>
        <a:xfrm>
          <a:off x="0" y="2229366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Review the Terms of Service</a:t>
          </a:r>
        </a:p>
      </dsp:txBody>
      <dsp:txXfrm>
        <a:off x="21734" y="2251100"/>
        <a:ext cx="4990600" cy="698596"/>
      </dsp:txXfrm>
    </dsp:sp>
    <dsp:sp modelId="{803D501A-887E-4547-9572-E0ED33CD19C5}">
      <dsp:nvSpPr>
        <dsp:cNvPr id="0" name=""/>
        <dsp:cNvSpPr/>
      </dsp:nvSpPr>
      <dsp:spPr>
        <a:xfrm rot="5400000">
          <a:off x="2377896" y="2989982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3017809"/>
        <a:ext cx="200356" cy="194792"/>
      </dsp:txXfrm>
    </dsp:sp>
    <dsp:sp modelId="{3F39BCFD-CBBF-4EBB-8322-0F528CE7236F}">
      <dsp:nvSpPr>
        <dsp:cNvPr id="0" name=""/>
        <dsp:cNvSpPr/>
      </dsp:nvSpPr>
      <dsp:spPr>
        <a:xfrm>
          <a:off x="0" y="334246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Open Workspaces in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</a:p>
      </dsp:txBody>
      <dsp:txXfrm>
        <a:off x="21734" y="3364197"/>
        <a:ext cx="4990600" cy="698596"/>
      </dsp:txXfrm>
    </dsp:sp>
    <dsp:sp modelId="{07232702-DB05-4C78-BCA4-ABDBAF892ABA}">
      <dsp:nvSpPr>
        <dsp:cNvPr id="0" name=""/>
        <dsp:cNvSpPr/>
      </dsp:nvSpPr>
      <dsp:spPr>
        <a:xfrm rot="5400000">
          <a:off x="2377896" y="410307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4130906"/>
        <a:ext cx="200356" cy="194792"/>
      </dsp:txXfrm>
    </dsp:sp>
    <dsp:sp modelId="{1FC865FE-4831-4870-8E45-7157923DF0D3}">
      <dsp:nvSpPr>
        <dsp:cNvPr id="0" name=""/>
        <dsp:cNvSpPr/>
      </dsp:nvSpPr>
      <dsp:spPr>
        <a:xfrm>
          <a:off x="0" y="4455559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Choose a workspace you will join</a:t>
          </a:r>
        </a:p>
      </dsp:txBody>
      <dsp:txXfrm>
        <a:off x="21734" y="4477293"/>
        <a:ext cx="4990600" cy="698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ED2A-480D-4BFB-A5C8-4E44BAC93641}">
      <dsp:nvSpPr>
        <dsp:cNvPr id="0" name=""/>
        <dsp:cNvSpPr/>
      </dsp:nvSpPr>
      <dsp:spPr>
        <a:xfrm>
          <a:off x="0" y="317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Access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  <a:endParaRPr kumimoji="1" lang="ja-JP" altLang="en-US" sz="2400" kern="1200" dirty="0"/>
        </a:p>
      </dsp:txBody>
      <dsp:txXfrm>
        <a:off x="21734" y="24907"/>
        <a:ext cx="4990600" cy="698596"/>
      </dsp:txXfrm>
    </dsp:sp>
    <dsp:sp modelId="{D96A1419-C528-4186-ADF3-3A182DA38637}">
      <dsp:nvSpPr>
        <dsp:cNvPr id="0" name=""/>
        <dsp:cNvSpPr/>
      </dsp:nvSpPr>
      <dsp:spPr>
        <a:xfrm rot="5400000">
          <a:off x="2377896" y="76378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791616"/>
        <a:ext cx="200356" cy="194792"/>
      </dsp:txXfrm>
    </dsp:sp>
    <dsp:sp modelId="{C8EC807C-3DAE-4A04-A641-2DC265034293}">
      <dsp:nvSpPr>
        <dsp:cNvPr id="0" name=""/>
        <dsp:cNvSpPr/>
      </dsp:nvSpPr>
      <dsp:spPr>
        <a:xfrm>
          <a:off x="0" y="1116270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“Sign in with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Account”</a:t>
          </a:r>
          <a:endParaRPr kumimoji="1" lang="ja-JP" altLang="en-US" sz="2400" kern="1200" dirty="0"/>
        </a:p>
      </dsp:txBody>
      <dsp:txXfrm>
        <a:off x="21734" y="1138004"/>
        <a:ext cx="4990600" cy="698596"/>
      </dsp:txXfrm>
    </dsp:sp>
    <dsp:sp modelId="{1644B495-07B1-406D-83D3-977792735487}">
      <dsp:nvSpPr>
        <dsp:cNvPr id="0" name=""/>
        <dsp:cNvSpPr/>
      </dsp:nvSpPr>
      <dsp:spPr>
        <a:xfrm rot="5400000">
          <a:off x="2377896" y="1876886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1904713"/>
        <a:ext cx="200356" cy="194792"/>
      </dsp:txXfrm>
    </dsp:sp>
    <dsp:sp modelId="{8523A38A-AC46-4F51-8B42-0C8CF219477B}">
      <dsp:nvSpPr>
        <dsp:cNvPr id="0" name=""/>
        <dsp:cNvSpPr/>
      </dsp:nvSpPr>
      <dsp:spPr>
        <a:xfrm>
          <a:off x="0" y="2229366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Review the Terms of Service</a:t>
          </a:r>
        </a:p>
      </dsp:txBody>
      <dsp:txXfrm>
        <a:off x="21734" y="2251100"/>
        <a:ext cx="4990600" cy="698596"/>
      </dsp:txXfrm>
    </dsp:sp>
    <dsp:sp modelId="{803D501A-887E-4547-9572-E0ED33CD19C5}">
      <dsp:nvSpPr>
        <dsp:cNvPr id="0" name=""/>
        <dsp:cNvSpPr/>
      </dsp:nvSpPr>
      <dsp:spPr>
        <a:xfrm rot="5400000">
          <a:off x="2377896" y="2989982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3017809"/>
        <a:ext cx="200356" cy="194792"/>
      </dsp:txXfrm>
    </dsp:sp>
    <dsp:sp modelId="{3F39BCFD-CBBF-4EBB-8322-0F528CE7236F}">
      <dsp:nvSpPr>
        <dsp:cNvPr id="0" name=""/>
        <dsp:cNvSpPr/>
      </dsp:nvSpPr>
      <dsp:spPr>
        <a:xfrm>
          <a:off x="0" y="334246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Open Workspaces in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</a:p>
      </dsp:txBody>
      <dsp:txXfrm>
        <a:off x="21734" y="3364197"/>
        <a:ext cx="4990600" cy="698596"/>
      </dsp:txXfrm>
    </dsp:sp>
    <dsp:sp modelId="{07232702-DB05-4C78-BCA4-ABDBAF892ABA}">
      <dsp:nvSpPr>
        <dsp:cNvPr id="0" name=""/>
        <dsp:cNvSpPr/>
      </dsp:nvSpPr>
      <dsp:spPr>
        <a:xfrm rot="5400000">
          <a:off x="2377896" y="410307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4130906"/>
        <a:ext cx="200356" cy="194792"/>
      </dsp:txXfrm>
    </dsp:sp>
    <dsp:sp modelId="{1FC865FE-4831-4870-8E45-7157923DF0D3}">
      <dsp:nvSpPr>
        <dsp:cNvPr id="0" name=""/>
        <dsp:cNvSpPr/>
      </dsp:nvSpPr>
      <dsp:spPr>
        <a:xfrm>
          <a:off x="0" y="4455559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Choose a workspace you will join</a:t>
          </a:r>
        </a:p>
      </dsp:txBody>
      <dsp:txXfrm>
        <a:off x="21734" y="4477293"/>
        <a:ext cx="4990600" cy="698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79C86-1AA3-2246-A68E-8F03CB831753}">
      <dsp:nvSpPr>
        <dsp:cNvPr id="0" name=""/>
        <dsp:cNvSpPr/>
      </dsp:nvSpPr>
      <dsp:spPr>
        <a:xfrm>
          <a:off x="2841" y="19210"/>
          <a:ext cx="2253900" cy="1352340"/>
        </a:xfrm>
        <a:prstGeom prst="rect">
          <a:avLst/>
        </a:prstGeom>
        <a:solidFill>
          <a:srgbClr val="0A5D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Zoom</a:t>
          </a:r>
          <a:endParaRPr kumimoji="1" lang="ja-JP" altLang="en-US" sz="3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41" y="19210"/>
        <a:ext cx="2253900" cy="1352340"/>
      </dsp:txXfrm>
    </dsp:sp>
    <dsp:sp modelId="{E6A8E393-A1A7-2645-82F7-08A8FD6A528B}">
      <dsp:nvSpPr>
        <dsp:cNvPr id="0" name=""/>
        <dsp:cNvSpPr/>
      </dsp:nvSpPr>
      <dsp:spPr>
        <a:xfrm>
          <a:off x="2482131" y="19210"/>
          <a:ext cx="2253900" cy="1352340"/>
        </a:xfrm>
        <a:prstGeom prst="rect">
          <a:avLst/>
        </a:prstGeom>
        <a:solidFill>
          <a:srgbClr val="4B144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UTokyo</a:t>
          </a:r>
          <a:r>
            <a:rPr kumimoji="1" lang="en-US" altLang="ja-JP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Slack</a:t>
          </a:r>
          <a:endParaRPr kumimoji="1" lang="ja-JP" alt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2131" y="19210"/>
        <a:ext cx="2253900" cy="1352340"/>
      </dsp:txXfrm>
    </dsp:sp>
    <dsp:sp modelId="{8395C063-3378-A149-8452-70BD44B4C15C}">
      <dsp:nvSpPr>
        <dsp:cNvPr id="0" name=""/>
        <dsp:cNvSpPr/>
      </dsp:nvSpPr>
      <dsp:spPr>
        <a:xfrm>
          <a:off x="4961421" y="19210"/>
          <a:ext cx="2253900" cy="1352340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ECCS Cloud Email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2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</a:t>
          </a:r>
          <a:r>
            <a:rPr kumimoji="1" lang="en-US" altLang="ja-JP" sz="3200" kern="1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kern="1200" dirty="0">
              <a:solidFill>
                <a:srgbClr val="E6313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kern="1200" dirty="0">
              <a:solidFill>
                <a:srgbClr val="FAC81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kern="1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kern="1200" dirty="0">
              <a:solidFill>
                <a:srgbClr val="53C05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</a:t>
          </a:r>
          <a:r>
            <a:rPr kumimoji="1" lang="en-US" altLang="ja-JP" sz="3200" kern="1200" dirty="0">
              <a:solidFill>
                <a:srgbClr val="E930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</a:t>
          </a:r>
          <a:r>
            <a:rPr kumimoji="1" lang="en-US" altLang="ja-JP" sz="32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kumimoji="1" lang="ja-JP" altLang="en-US" sz="32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61421" y="19210"/>
        <a:ext cx="2253900" cy="1352340"/>
      </dsp:txXfrm>
    </dsp:sp>
    <dsp:sp modelId="{5C507474-11E2-4B41-956A-2F83A706F0AE}">
      <dsp:nvSpPr>
        <dsp:cNvPr id="0" name=""/>
        <dsp:cNvSpPr/>
      </dsp:nvSpPr>
      <dsp:spPr>
        <a:xfrm>
          <a:off x="7440711" y="19210"/>
          <a:ext cx="2253900" cy="1352340"/>
        </a:xfrm>
        <a:prstGeom prst="rect">
          <a:avLst/>
        </a:prstGeom>
        <a:solidFill>
          <a:srgbClr val="00A3E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Microsoft</a:t>
          </a:r>
          <a:endParaRPr kumimoji="1" lang="ja-JP" altLang="en-US" sz="39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440711" y="19210"/>
        <a:ext cx="2253900" cy="1352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91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43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28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95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8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PartIII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altLang="ja-JP" dirty="0"/>
              <a:t>2024 A Semester utelecon Information Session Part II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in.webex.com/signi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sli.do/even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utokyo.enterprise.slack.com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slack/workspac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telecon.adm.u-tokyo.ac.jp/slack/workspace/conn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telecon.adm.u-tokyo.ac.jp/en/slack/details#mws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old.ecc.u-tokyo.ac.jp/storage_mgt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old.ecc.u-tokyo.ac.jp/storage_mgt/" TargetMode="External"/><Relationship Id="rId2" Type="http://schemas.openxmlformats.org/officeDocument/2006/relationships/hyperlink" Target="https://utelecon.adm.u-tokyo.ac.jp/en/google/drive/shared_driv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.com/logi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tokyo.sharepoint.com/sites/utokyoportal/wiki/d/Email_System_for_staff.aspx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notice/2024/03-chatbot-ui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docs/ai-tools-in-classes" TargetMode="External"/><Relationship Id="rId2" Type="http://schemas.openxmlformats.org/officeDocument/2006/relationships/hyperlink" Target="https://utelecon.adm.u-tokyo.ac.jp/docs/20230403-generative-ai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vtokyo.sharepoint.com/sites/Security/SitePages/en/ai_use_security_guideline.aspx" TargetMode="External"/><Relationship Id="rId4" Type="http://schemas.openxmlformats.org/officeDocument/2006/relationships/hyperlink" Target="https://utelecon.adm.u-tokyo.ac.jp/en/docs/ai-tools-in-classes-stud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notice/2024/03-microsoft-copilot" TargetMode="External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utelecon.adm.u-tokyo.ac.jp/en/supp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en/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univtokyo.sharepoint.com/sites/utokyoportal/SitePages/Home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tokyo.sharepoint.com/sites/utokyoportal/wiki/d/IT_Tool.aspx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faculty_members/zoom_access_contr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zoom/licen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 dirty="0"/>
              <a:t>Part II:</a:t>
            </a:r>
            <a:br>
              <a:rPr kumimoji="1" lang="en-US" altLang="ja-JP" sz="4400" dirty="0"/>
            </a:br>
            <a:r>
              <a:rPr kumimoji="1" lang="en-US" altLang="ja-JP" sz="4400" dirty="0"/>
              <a:t>Communication Tools and Cloud Services Available in </a:t>
            </a:r>
            <a:r>
              <a:rPr kumimoji="1" lang="en-US" altLang="ja-JP" sz="4400" dirty="0" err="1"/>
              <a:t>UTokyo</a:t>
            </a:r>
            <a:endParaRPr kumimoji="1" lang="en-US" altLang="ja-JP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lang="en-US" altLang="ja-JP" dirty="0"/>
              <a:t>Presenter</a:t>
            </a:r>
            <a:r>
              <a:rPr kumimoji="1" lang="en-US" altLang="ja-JP" dirty="0"/>
              <a:t>:	SATO Hiroya</a:t>
            </a:r>
          </a:p>
          <a:p>
            <a:r>
              <a:rPr kumimoji="1" lang="en-US" altLang="ja-JP" dirty="0"/>
              <a:t>		Senior Staff,</a:t>
            </a:r>
          </a:p>
          <a:p>
            <a:r>
              <a:rPr kumimoji="1" lang="en-US" altLang="ja-JP" dirty="0"/>
              <a:t>		</a:t>
            </a:r>
            <a:r>
              <a:rPr kumimoji="1" lang="en-US" altLang="ja-JP" spc="-40" dirty="0"/>
              <a:t>Digital Transformation Promotion Group,</a:t>
            </a:r>
            <a:br>
              <a:rPr kumimoji="1" lang="en-US" altLang="ja-JP" spc="-40" dirty="0"/>
            </a:br>
            <a:r>
              <a:rPr kumimoji="1" lang="en-US" altLang="ja-JP" dirty="0"/>
              <a:t>		</a:t>
            </a:r>
            <a:r>
              <a:rPr lang="en-US" altLang="ja-JP" dirty="0"/>
              <a:t>Information Systems Department</a:t>
            </a:r>
            <a:endParaRPr kumimoji="1" lang="en-US" altLang="ja-JP" dirty="0"/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/>
              <a:t>Information Session on ICT Systems and Tools for </a:t>
            </a:r>
            <a:r>
              <a:rPr kumimoji="1" lang="en-US" altLang="ja-JP" sz="2400" dirty="0" err="1"/>
              <a:t>UTokyo</a:t>
            </a:r>
            <a:r>
              <a:rPr kumimoji="1" lang="en-US" altLang="ja-JP" sz="2400" dirty="0"/>
              <a:t> Members</a:t>
            </a:r>
            <a:br>
              <a:rPr kumimoji="1" lang="en-US" altLang="ja-JP" sz="2400" dirty="0"/>
            </a:br>
            <a:r>
              <a:rPr kumimoji="1" lang="en-US" altLang="ja-JP" sz="2400" dirty="0"/>
              <a:t>(</a:t>
            </a:r>
            <a:r>
              <a:rPr kumimoji="1" lang="en-US" altLang="ja-JP" sz="2400" i="1" dirty="0"/>
              <a:t>Conducted in English</a:t>
            </a:r>
            <a:r>
              <a:rPr kumimoji="1" lang="en-US" altLang="ja-JP" sz="2400" dirty="0"/>
              <a:t>)</a:t>
            </a:r>
            <a:endParaRPr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031E0-5EAC-5BB3-ED3F-9A4B44183230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7E7BDA-A854-662D-F4FA-EA220B431B0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5F9396-BDDB-867D-9274-468856FBFD0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EA78AE-1640-3F50-1460-79D8E6CCC9B2}"/>
              </a:ext>
            </a:extLst>
          </p:cNvPr>
          <p:cNvSpPr txBox="1"/>
          <p:nvPr/>
        </p:nvSpPr>
        <p:spPr>
          <a:xfrm>
            <a:off x="8528817" y="6550223"/>
            <a:ext cx="366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2.40 Last updated on 2024/09/10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Webex</a:t>
            </a:r>
            <a:endParaRPr lang="ja-JP" altLang="en-US" sz="3600" b="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D75C40B-D94A-D607-DFE7-6A0B271BC4F1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DA0C773-89C5-7E87-6CC7-D9D82B074D3E}"/>
              </a:ext>
            </a:extLst>
          </p:cNvPr>
          <p:cNvSpPr/>
          <p:nvPr/>
        </p:nvSpPr>
        <p:spPr>
          <a:xfrm>
            <a:off x="5119136" y="3361056"/>
            <a:ext cx="349146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8C94D4-61FB-7C0A-1EE1-DAD4CCB0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090944-8E9C-F112-68CC-8CBF4308FF3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070927-7D7A-0F41-9B89-4EFFE0DD59DD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A45B1A-6684-156D-CFF5-8AAE5DEF9054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656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Webex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" sz="3200" dirty="0"/>
              <a:t>Tools for </a:t>
            </a:r>
            <a:r>
              <a:rPr lang="en-US" altLang="ja" sz="3200" b="1" dirty="0">
                <a:solidFill>
                  <a:srgbClr val="155F90"/>
                </a:solidFill>
              </a:rPr>
              <a:t>online meetings</a:t>
            </a:r>
            <a:endParaRPr lang="en-US" altLang="ja-JP" sz="32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ja" dirty="0"/>
              <a:t>Particularly suitable for large-scale online conferences or webinars.</a:t>
            </a:r>
          </a:p>
          <a:p>
            <a:pPr marL="9144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ja" sz="2400" dirty="0"/>
              <a:t>e.g., customizable registration screens</a:t>
            </a:r>
            <a:endParaRPr lang="en-US" altLang="ja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ja" dirty="0"/>
              <a:t>You can host webinars without application in advance.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j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564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AC94429-DDB5-2E3B-28BC-54018179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516" y="1163433"/>
            <a:ext cx="4649032" cy="52625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Webex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Enter your </a:t>
            </a:r>
            <a:r>
              <a:rPr lang="en-US" altLang="ja-JP" sz="3200" dirty="0" err="1"/>
              <a:t>UTokyo</a:t>
            </a:r>
            <a:r>
              <a:rPr lang="en-US" altLang="ja-JP" sz="3200" dirty="0"/>
              <a:t> Account to</a:t>
            </a:r>
            <a:br>
              <a:rPr lang="en-US" altLang="ja-JP" sz="3200" dirty="0"/>
            </a:br>
            <a:r>
              <a:rPr lang="en-US" altLang="ja-JP" sz="3200" dirty="0"/>
              <a:t>the Email Address field and go Next.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7981576" y="4012602"/>
            <a:ext cx="3329192" cy="677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4636827" y="2661079"/>
            <a:ext cx="3291560" cy="1803335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>
            <a:cxnSpLocks/>
          </p:cNvCxnSpPr>
          <p:nvPr/>
        </p:nvCxnSpPr>
        <p:spPr>
          <a:xfrm>
            <a:off x="1140311" y="2671614"/>
            <a:ext cx="3859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B041A70-0AFF-29C8-35B3-D857075D5D38}"/>
              </a:ext>
            </a:extLst>
          </p:cNvPr>
          <p:cNvCxnSpPr>
            <a:cxnSpLocks/>
          </p:cNvCxnSpPr>
          <p:nvPr/>
        </p:nvCxnSpPr>
        <p:spPr>
          <a:xfrm>
            <a:off x="2941115" y="1945685"/>
            <a:ext cx="2727827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C338D4-31F1-7C36-D75A-E4CE362D9261}"/>
              </a:ext>
            </a:extLst>
          </p:cNvPr>
          <p:cNvSpPr txBox="1"/>
          <p:nvPr/>
        </p:nvSpPr>
        <p:spPr>
          <a:xfrm>
            <a:off x="1795704" y="189800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44A75D-3C19-9E9E-052D-06A4B8F45C47}"/>
              </a:ext>
            </a:extLst>
          </p:cNvPr>
          <p:cNvSpPr txBox="1"/>
          <p:nvPr/>
        </p:nvSpPr>
        <p:spPr>
          <a:xfrm>
            <a:off x="3062156" y="5932373"/>
            <a:ext cx="4487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https://signin.webex.com/signin</a:t>
            </a:r>
            <a:endParaRPr lang="en-US" altLang="ja-JP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1AD8AF5-86E4-20F8-C2EE-BE16299A9F9F}"/>
              </a:ext>
            </a:extLst>
          </p:cNvPr>
          <p:cNvSpPr txBox="1"/>
          <p:nvPr/>
        </p:nvSpPr>
        <p:spPr>
          <a:xfrm>
            <a:off x="1021358" y="45147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Slido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249647B-FB2B-2298-5F14-33EB328F63C6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080CED2-D49E-A176-39CA-07218B0D3AB1}"/>
              </a:ext>
            </a:extLst>
          </p:cNvPr>
          <p:cNvSpPr/>
          <p:nvPr/>
        </p:nvSpPr>
        <p:spPr>
          <a:xfrm>
            <a:off x="5119136" y="3361056"/>
            <a:ext cx="349146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BE8263-19E8-7478-6D07-0F315034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A8DA5A3-928F-7778-E6C7-38AC5208AE3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B0FCD-F13E-419B-707E-B94A2D39864E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C1FD07-75E6-B893-0264-948E6F52AF5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924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Slido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ja" sz="3200" b="1" dirty="0">
                <a:solidFill>
                  <a:srgbClr val="155F90"/>
                </a:solidFill>
              </a:rPr>
              <a:t>Q&amp;A and polling platform </a:t>
            </a:r>
            <a:r>
              <a:rPr lang="en-US" altLang="ja" sz="3200" dirty="0"/>
              <a:t>for meetings and events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Create a page like a bulletin board for each event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Allows anonymous questions to be asked and answered by moderators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AAA6F22-C3E2-570F-2B80-A4CB0C73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94" y="3198587"/>
            <a:ext cx="5691255" cy="273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1238025-5594-F586-5B8D-ACF517825D52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1FAEDD2-AF95-DE0E-486D-52DAFC1FB190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3AC574-017E-5F7A-BE9E-F1739B153EE3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5F4A896-B70A-1FE5-864D-8F68374C7C48}"/>
              </a:ext>
            </a:extLst>
          </p:cNvPr>
          <p:cNvSpPr txBox="1"/>
          <p:nvPr/>
        </p:nvSpPr>
        <p:spPr>
          <a:xfrm>
            <a:off x="7505700" y="3731052"/>
            <a:ext cx="4613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altLang="ja" sz="2400" b="1" dirty="0">
                <a:solidFill>
                  <a:schemeClr val="accent6"/>
                </a:solidFill>
              </a:rPr>
              <a:t>Also being used in today’s session!</a:t>
            </a:r>
          </a:p>
        </p:txBody>
      </p:sp>
    </p:spTree>
    <p:extLst>
      <p:ext uri="{BB962C8B-B14F-4D97-AF65-F5344CB8AC3E}">
        <p14:creationId xmlns:p14="http://schemas.microsoft.com/office/powerpoint/2010/main" val="86369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A8C679A3-842D-19C6-4E4D-82AC0FE4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826" y="1163433"/>
            <a:ext cx="4649032" cy="51277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Log in Your Licensed </a:t>
            </a:r>
            <a:r>
              <a:rPr kumimoji="1" lang="en-US" altLang="ja-JP" dirty="0" err="1"/>
              <a:t>Slido</a:t>
            </a:r>
            <a:r>
              <a:rPr kumimoji="1"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Enter your </a:t>
            </a:r>
            <a:r>
              <a:rPr lang="en-US" altLang="ja-JP" sz="3200" dirty="0" err="1"/>
              <a:t>UTokyo</a:t>
            </a:r>
            <a:r>
              <a:rPr lang="en-US" altLang="ja-JP" sz="3200" dirty="0"/>
              <a:t> Account to</a:t>
            </a:r>
            <a:br>
              <a:rPr lang="en-US" altLang="ja-JP" sz="3200" dirty="0"/>
            </a:br>
            <a:r>
              <a:rPr lang="en-US" altLang="ja-JP" sz="3200" dirty="0"/>
              <a:t>the Your email field and Continue.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3A3DABF-048C-E27B-A9DA-1FA36F59876D}"/>
              </a:ext>
            </a:extLst>
          </p:cNvPr>
          <p:cNvGrpSpPr/>
          <p:nvPr/>
        </p:nvGrpSpPr>
        <p:grpSpPr>
          <a:xfrm>
            <a:off x="3881965" y="-1900835"/>
            <a:ext cx="1794597" cy="1076758"/>
            <a:chOff x="3314" y="157001"/>
            <a:chExt cx="1794597" cy="107675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3827AE8-3D9C-84BE-E154-EDD5E7852A0E}"/>
                </a:ext>
              </a:extLst>
            </p:cNvPr>
            <p:cNvSpPr/>
            <p:nvPr/>
          </p:nvSpPr>
          <p:spPr>
            <a:xfrm>
              <a:off x="3314" y="157001"/>
              <a:ext cx="1794597" cy="1076758"/>
            </a:xfrm>
            <a:prstGeom prst="rect">
              <a:avLst/>
            </a:prstGeom>
            <a:solidFill>
              <a:srgbClr val="0A5D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BF246D0-3B6D-028D-4EDF-F9806A525DC2}"/>
                </a:ext>
              </a:extLst>
            </p:cNvPr>
            <p:cNvSpPr txBox="1"/>
            <p:nvPr/>
          </p:nvSpPr>
          <p:spPr>
            <a:xfrm>
              <a:off x="3314" y="157001"/>
              <a:ext cx="1794597" cy="1076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600" kern="1200" dirty="0"/>
                <a:t>zoom</a:t>
              </a:r>
              <a:endParaRPr kumimoji="1" lang="ja-JP" altLang="en-US" sz="2600" kern="1200"/>
            </a:p>
          </p:txBody>
        </p:sp>
      </p:grp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7549330" y="4561242"/>
            <a:ext cx="4144232" cy="677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3162300" y="2661079"/>
            <a:ext cx="4292749" cy="222756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>
            <a:cxnSpLocks/>
          </p:cNvCxnSpPr>
          <p:nvPr/>
        </p:nvCxnSpPr>
        <p:spPr>
          <a:xfrm>
            <a:off x="1140311" y="2671614"/>
            <a:ext cx="3231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B041A70-0AFF-29C8-35B3-D857075D5D38}"/>
              </a:ext>
            </a:extLst>
          </p:cNvPr>
          <p:cNvCxnSpPr>
            <a:cxnSpLocks/>
          </p:cNvCxnSpPr>
          <p:nvPr/>
        </p:nvCxnSpPr>
        <p:spPr>
          <a:xfrm>
            <a:off x="2941115" y="1945685"/>
            <a:ext cx="2727827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C338D4-31F1-7C36-D75A-E4CE362D9261}"/>
              </a:ext>
            </a:extLst>
          </p:cNvPr>
          <p:cNvSpPr txBox="1"/>
          <p:nvPr/>
        </p:nvSpPr>
        <p:spPr>
          <a:xfrm>
            <a:off x="1795704" y="189800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44A75D-3C19-9E9E-052D-06A4B8F45C47}"/>
              </a:ext>
            </a:extLst>
          </p:cNvPr>
          <p:cNvSpPr txBox="1"/>
          <p:nvPr/>
        </p:nvSpPr>
        <p:spPr>
          <a:xfrm>
            <a:off x="3852412" y="5932373"/>
            <a:ext cx="3834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https://admin.sli.do/events</a:t>
            </a:r>
            <a:endParaRPr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AC20D6-7227-A28F-6796-71F05E6D6BB7}"/>
              </a:ext>
            </a:extLst>
          </p:cNvPr>
          <p:cNvSpPr txBox="1"/>
          <p:nvPr/>
        </p:nvSpPr>
        <p:spPr>
          <a:xfrm>
            <a:off x="5410330" y="3105834"/>
            <a:ext cx="18967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155F90"/>
                </a:solidFill>
              </a:rPr>
              <a:t>You can also log in</a:t>
            </a:r>
            <a:br>
              <a:rPr kumimoji="1" lang="en-US" altLang="ja-JP" dirty="0">
                <a:solidFill>
                  <a:srgbClr val="155F90"/>
                </a:solidFill>
              </a:rPr>
            </a:br>
            <a:r>
              <a:rPr kumimoji="1" lang="en-US" altLang="ja-JP" dirty="0">
                <a:solidFill>
                  <a:srgbClr val="155F90"/>
                </a:solidFill>
              </a:rPr>
              <a:t>from here</a:t>
            </a:r>
            <a:endParaRPr kumimoji="1" lang="ja-JP" altLang="en-US" dirty="0">
              <a:solidFill>
                <a:srgbClr val="155F90"/>
              </a:solidFill>
            </a:endParaRPr>
          </a:p>
        </p:txBody>
      </p:sp>
      <p:sp>
        <p:nvSpPr>
          <p:cNvPr id="7" name="大かっこ 6">
            <a:extLst>
              <a:ext uri="{FF2B5EF4-FFF2-40B4-BE49-F238E27FC236}">
                <a16:creationId xmlns:a16="http://schemas.microsoft.com/office/drawing/2014/main" id="{30D366E7-1AA2-A4AA-506C-0036965ACB7B}"/>
              </a:ext>
            </a:extLst>
          </p:cNvPr>
          <p:cNvSpPr/>
          <p:nvPr/>
        </p:nvSpPr>
        <p:spPr>
          <a:xfrm>
            <a:off x="5397034" y="3106513"/>
            <a:ext cx="1910034" cy="627287"/>
          </a:xfrm>
          <a:prstGeom prst="bracketPair">
            <a:avLst/>
          </a:prstGeom>
          <a:ln>
            <a:solidFill>
              <a:srgbClr val="155F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07A3960-E427-8F79-0B7C-50A9D99A4665}"/>
              </a:ext>
            </a:extLst>
          </p:cNvPr>
          <p:cNvCxnSpPr>
            <a:cxnSpLocks/>
          </p:cNvCxnSpPr>
          <p:nvPr/>
        </p:nvCxnSpPr>
        <p:spPr>
          <a:xfrm flipV="1">
            <a:off x="7317826" y="3378106"/>
            <a:ext cx="1292774" cy="8686"/>
          </a:xfrm>
          <a:prstGeom prst="line">
            <a:avLst/>
          </a:prstGeom>
          <a:ln w="19050">
            <a:solidFill>
              <a:srgbClr val="155F9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9ED32B-C891-93AC-AC13-7BA0F19E391E}"/>
              </a:ext>
            </a:extLst>
          </p:cNvPr>
          <p:cNvSpPr txBox="1"/>
          <p:nvPr/>
        </p:nvSpPr>
        <p:spPr>
          <a:xfrm>
            <a:off x="1021358" y="4952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6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4A15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Slack</a:t>
            </a:r>
            <a:endParaRPr lang="ja-JP" altLang="en-US" sz="3600" b="0" dirty="0"/>
          </a:p>
        </p:txBody>
      </p:sp>
      <p:pic>
        <p:nvPicPr>
          <p:cNvPr id="6" name="図 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3D04B78-14D5-33EF-BC02-D61E79AD3E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550" y="1120050"/>
            <a:ext cx="1352550" cy="1352550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BE4FC68-4E04-85B4-A5E8-0304CDBFAC25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552FD8E-41D9-B65F-18FC-EC50AD9CDE6C}"/>
              </a:ext>
            </a:extLst>
          </p:cNvPr>
          <p:cNvSpPr/>
          <p:nvPr/>
        </p:nvSpPr>
        <p:spPr>
          <a:xfrm>
            <a:off x="2985535" y="3840028"/>
            <a:ext cx="287823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BA3CB1-AA9A-D871-1A74-E202145C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EA15D15-F145-A551-227F-7E6A9C3547F7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275614-99C8-F764-D5EE-A2BC2466FF03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9EDFD0-8529-3C25-60B5-84470B26C70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697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Slack and its Environment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dirty="0"/>
              <a:t>Slack: platform for messaging and collaboration</a:t>
            </a:r>
            <a:endParaRPr lang="en-US" altLang="ja-JP" sz="32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Collaboration within a team called “workspace”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ja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ja" sz="3200" dirty="0" err="1"/>
              <a:t>UTokyo</a:t>
            </a:r>
            <a:r>
              <a:rPr lang="en-US" altLang="ja" sz="3200" dirty="0"/>
              <a:t> provides an enterprise environment under the name “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Slack.”</a:t>
            </a:r>
            <a:endParaRPr lang="en-US" altLang="ja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Functionality for paid workspaces is available to </a:t>
            </a:r>
            <a:r>
              <a:rPr lang="en-US" altLang="ja" dirty="0" err="1"/>
              <a:t>UTokyo</a:t>
            </a:r>
            <a:r>
              <a:rPr lang="en-US" altLang="ja" dirty="0"/>
              <a:t> members.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Some differences between the standard Slack workspaces.</a:t>
            </a:r>
          </a:p>
        </p:txBody>
      </p:sp>
    </p:spTree>
    <p:extLst>
      <p:ext uri="{BB962C8B-B14F-4D97-AF65-F5344CB8AC3E}">
        <p14:creationId xmlns:p14="http://schemas.microsoft.com/office/powerpoint/2010/main" val="1188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ED837B-9303-55D7-68CB-125F609827CE}"/>
              </a:ext>
            </a:extLst>
          </p:cNvPr>
          <p:cNvSpPr txBox="1"/>
          <p:nvPr/>
        </p:nvSpPr>
        <p:spPr>
          <a:xfrm>
            <a:off x="23300532" y="3940267"/>
            <a:ext cx="151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About these, see also:</a:t>
            </a:r>
          </a:p>
          <a:p>
            <a:r>
              <a:rPr lang="en-US" altLang="ja-JP" dirty="0">
                <a:solidFill>
                  <a:srgbClr val="155F90"/>
                </a:solidFill>
                <a:latin typeface="Open Sans Variable"/>
              </a:rPr>
              <a:t>PART I</a:t>
            </a:r>
            <a:endParaRPr lang="ja-JP" altLang="en-US" dirty="0">
              <a:solidFill>
                <a:srgbClr val="155F90"/>
              </a:solidFill>
            </a:endParaRP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A5F5E66A-9664-DBC6-0FD7-489021D6B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591215"/>
              </p:ext>
            </p:extLst>
          </p:nvPr>
        </p:nvGraphicFramePr>
        <p:xfrm>
          <a:off x="838200" y="1148505"/>
          <a:ext cx="5034068" cy="520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983D87-ED0F-115D-6F9D-BE4AD6CE2F2D}"/>
              </a:ext>
            </a:extLst>
          </p:cNvPr>
          <p:cNvSpPr txBox="1"/>
          <p:nvPr/>
        </p:nvSpPr>
        <p:spPr>
          <a:xfrm>
            <a:off x="5891761" y="1309209"/>
            <a:ext cx="4808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2000" dirty="0">
                <a:hlinkClick r:id="rId8"/>
              </a:rPr>
              <a:t>https://utokyo.enterprise.slack.com/</a:t>
            </a:r>
            <a:endParaRPr lang="en-US" altLang="ja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AA70B94-D92E-A3C0-DE35-EE1519FAE690}"/>
              </a:ext>
            </a:extLst>
          </p:cNvPr>
          <p:cNvSpPr txBox="1"/>
          <p:nvPr/>
        </p:nvSpPr>
        <p:spPr>
          <a:xfrm>
            <a:off x="5864731" y="23079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BF4340A8-5C67-FE37-C8AF-42D5E5F4397D}"/>
              </a:ext>
            </a:extLst>
          </p:cNvPr>
          <p:cNvSpPr/>
          <p:nvPr/>
        </p:nvSpPr>
        <p:spPr>
          <a:xfrm>
            <a:off x="6313800" y="3156979"/>
            <a:ext cx="5392647" cy="1989179"/>
          </a:xfrm>
          <a:prstGeom prst="wedgeRoundRectCallout">
            <a:avLst>
              <a:gd name="adj1" fmla="val -70519"/>
              <a:gd name="adj2" fmla="val -70061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0BEE8-2398-1359-0D7A-4E537B0485FC}"/>
              </a:ext>
            </a:extLst>
          </p:cNvPr>
          <p:cNvSpPr txBox="1"/>
          <p:nvPr/>
        </p:nvSpPr>
        <p:spPr>
          <a:xfrm>
            <a:off x="6414994" y="3144232"/>
            <a:ext cx="5226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155F90"/>
                </a:solidFill>
              </a:rPr>
              <a:t>CAUTION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You must have completed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FF0000"/>
                </a:solidFill>
              </a:rPr>
              <a:t>Information Security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You must have activated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FF0000"/>
                </a:solidFill>
              </a:rPr>
              <a:t>Multi-</a:t>
            </a:r>
            <a:r>
              <a:rPr lang="en-US" altLang="ja-JP" sz="2400" b="1" dirty="0" err="1">
                <a:solidFill>
                  <a:srgbClr val="FF0000"/>
                </a:solidFill>
              </a:rPr>
              <a:t>Mactor</a:t>
            </a:r>
            <a:r>
              <a:rPr lang="en-US" altLang="ja-JP" sz="2400" b="1" dirty="0">
                <a:solidFill>
                  <a:srgbClr val="FF0000"/>
                </a:solidFill>
              </a:rPr>
              <a:t> Authentication (MFA)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34B34A-4C13-85FB-6137-9CD14B810C08}"/>
              </a:ext>
            </a:extLst>
          </p:cNvPr>
          <p:cNvSpPr txBox="1"/>
          <p:nvPr/>
        </p:nvSpPr>
        <p:spPr>
          <a:xfrm>
            <a:off x="838200" y="3770990"/>
            <a:ext cx="5034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0" i="0" dirty="0">
                <a:solidFill>
                  <a:schemeClr val="bg1"/>
                </a:solidFill>
                <a:effectLst/>
                <a:latin typeface="Open Sans Variable"/>
              </a:rPr>
              <a:t>(Only when you first activate </a:t>
            </a:r>
            <a:r>
              <a:rPr lang="en-US" altLang="ja-JP" sz="1600" b="0" i="0" dirty="0" err="1">
                <a:solidFill>
                  <a:schemeClr val="bg1"/>
                </a:solidFill>
                <a:effectLst/>
                <a:latin typeface="Open Sans Variable"/>
              </a:rPr>
              <a:t>UT</a:t>
            </a:r>
            <a:r>
              <a:rPr lang="en-US" altLang="ja-JP" sz="1600" dirty="0" err="1">
                <a:solidFill>
                  <a:schemeClr val="bg1"/>
                </a:solidFill>
                <a:latin typeface="Open Sans Variable"/>
              </a:rPr>
              <a:t>okyo</a:t>
            </a:r>
            <a:r>
              <a:rPr lang="en-US" altLang="ja-JP" sz="1600" dirty="0">
                <a:solidFill>
                  <a:schemeClr val="bg1"/>
                </a:solidFill>
                <a:latin typeface="Open Sans Variable"/>
              </a:rPr>
              <a:t> Slack)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7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ED837B-9303-55D7-68CB-125F609827CE}"/>
              </a:ext>
            </a:extLst>
          </p:cNvPr>
          <p:cNvSpPr txBox="1"/>
          <p:nvPr/>
        </p:nvSpPr>
        <p:spPr>
          <a:xfrm>
            <a:off x="23300532" y="3940267"/>
            <a:ext cx="151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About these, see also:</a:t>
            </a:r>
          </a:p>
          <a:p>
            <a:r>
              <a:rPr lang="en-US" altLang="ja-JP" dirty="0">
                <a:solidFill>
                  <a:srgbClr val="155F90"/>
                </a:solidFill>
                <a:latin typeface="Open Sans Variable"/>
              </a:rPr>
              <a:t>PART I</a:t>
            </a:r>
            <a:endParaRPr lang="ja-JP" altLang="en-US" dirty="0">
              <a:solidFill>
                <a:srgbClr val="155F90"/>
              </a:solidFill>
            </a:endParaRP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A5F5E66A-9664-DBC6-0FD7-489021D6B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72827"/>
              </p:ext>
            </p:extLst>
          </p:nvPr>
        </p:nvGraphicFramePr>
        <p:xfrm>
          <a:off x="838200" y="1148505"/>
          <a:ext cx="5034068" cy="520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312258-0B44-C808-0BA0-D2DE8455A6C3}"/>
              </a:ext>
            </a:extLst>
          </p:cNvPr>
          <p:cNvSpPr txBox="1"/>
          <p:nvPr/>
        </p:nvSpPr>
        <p:spPr>
          <a:xfrm>
            <a:off x="838200" y="3770990"/>
            <a:ext cx="5034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0" i="0" dirty="0">
                <a:solidFill>
                  <a:schemeClr val="bg1"/>
                </a:solidFill>
                <a:effectLst/>
                <a:latin typeface="Open Sans Variable"/>
              </a:rPr>
              <a:t>(Only when you first activate </a:t>
            </a:r>
            <a:r>
              <a:rPr lang="en-US" altLang="ja-JP" sz="1600" b="0" i="0" dirty="0" err="1">
                <a:solidFill>
                  <a:schemeClr val="bg1"/>
                </a:solidFill>
                <a:effectLst/>
                <a:latin typeface="Open Sans Variable"/>
              </a:rPr>
              <a:t>UT</a:t>
            </a:r>
            <a:r>
              <a:rPr lang="en-US" altLang="ja-JP" sz="1600" dirty="0" err="1">
                <a:solidFill>
                  <a:schemeClr val="bg1"/>
                </a:solidFill>
                <a:latin typeface="Open Sans Variable"/>
              </a:rPr>
              <a:t>okyo</a:t>
            </a:r>
            <a:r>
              <a:rPr lang="en-US" altLang="ja-JP" sz="1600" dirty="0">
                <a:solidFill>
                  <a:schemeClr val="bg1"/>
                </a:solidFill>
                <a:latin typeface="Open Sans Variable"/>
              </a:rPr>
              <a:t> Slack)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AFF4A59D-0CB9-6A42-C922-704D93CEB427}"/>
              </a:ext>
            </a:extLst>
          </p:cNvPr>
          <p:cNvSpPr/>
          <p:nvPr/>
        </p:nvSpPr>
        <p:spPr>
          <a:xfrm>
            <a:off x="6140985" y="1389277"/>
            <a:ext cx="5689514" cy="1989179"/>
          </a:xfrm>
          <a:prstGeom prst="wedgeRoundRectCallout">
            <a:avLst>
              <a:gd name="adj1" fmla="val -59294"/>
              <a:gd name="adj2" fmla="val 12548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470DCA-FC30-AA8E-90F2-4B9590B4091D}"/>
              </a:ext>
            </a:extLst>
          </p:cNvPr>
          <p:cNvSpPr txBox="1"/>
          <p:nvPr/>
        </p:nvSpPr>
        <p:spPr>
          <a:xfrm>
            <a:off x="6282793" y="1383604"/>
            <a:ext cx="5547706" cy="1889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i="0" dirty="0">
                <a:solidFill>
                  <a:srgbClr val="155F90"/>
                </a:solidFill>
                <a:effectLst/>
                <a:latin typeface="Open Sans Variable"/>
              </a:rPr>
              <a:t>You can view </a:t>
            </a:r>
            <a:r>
              <a:rPr lang="en-US" altLang="ja-JP" sz="2000" b="1" i="0" dirty="0">
                <a:solidFill>
                  <a:srgbClr val="155F90"/>
                </a:solidFill>
                <a:effectLst/>
                <a:latin typeface="Open Sans Variable"/>
              </a:rPr>
              <a:t>workspaces you can join </a:t>
            </a:r>
            <a:r>
              <a:rPr lang="en-US" altLang="ja-JP" sz="2000" i="0" dirty="0">
                <a:solidFill>
                  <a:srgbClr val="155F90"/>
                </a:solidFill>
                <a:effectLst/>
                <a:latin typeface="Open Sans Variable"/>
              </a:rPr>
              <a:t>directly or send request to join.</a:t>
            </a: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rgbClr val="155F90"/>
                </a:solidFill>
                <a:latin typeface="Open Sans Variable"/>
              </a:rPr>
              <a:t>(Hidden </a:t>
            </a:r>
            <a:r>
              <a:rPr lang="en-US" altLang="ja-JP" sz="2000" b="1" dirty="0">
                <a:solidFill>
                  <a:srgbClr val="155F90"/>
                </a:solidFill>
                <a:latin typeface="Open Sans Variable"/>
              </a:rPr>
              <a:t>workspace that you are invited</a:t>
            </a:r>
            <a:r>
              <a:rPr lang="en-US" altLang="ja-JP" sz="2000" dirty="0">
                <a:solidFill>
                  <a:srgbClr val="155F90"/>
                </a:solidFill>
                <a:latin typeface="Open Sans Variable"/>
              </a:rPr>
              <a:t> to by the workspace manager </a:t>
            </a:r>
            <a:r>
              <a:rPr lang="en-US" altLang="ja-JP" sz="2000" b="1" dirty="0">
                <a:solidFill>
                  <a:srgbClr val="155F90"/>
                </a:solidFill>
                <a:latin typeface="Open Sans Variable"/>
              </a:rPr>
              <a:t>will also be listed</a:t>
            </a:r>
            <a:r>
              <a:rPr lang="en-US" altLang="ja-JP" sz="2000" dirty="0">
                <a:solidFill>
                  <a:srgbClr val="155F90"/>
                </a:solidFill>
                <a:latin typeface="Open Sans Variable"/>
              </a:rPr>
              <a:t>.)</a:t>
            </a:r>
            <a:endParaRPr lang="ja-JP" altLang="en-US" sz="2000" dirty="0">
              <a:solidFill>
                <a:srgbClr val="155F9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A12B8B-98AA-8FD4-25BA-0F1B3DD4C5D6}"/>
              </a:ext>
            </a:extLst>
          </p:cNvPr>
          <p:cNvSpPr txBox="1"/>
          <p:nvPr/>
        </p:nvSpPr>
        <p:spPr>
          <a:xfrm>
            <a:off x="6971923" y="5494589"/>
            <a:ext cx="4993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For example, “</a:t>
            </a:r>
            <a:r>
              <a:rPr kumimoji="1" lang="en-US" altLang="ja-JP" dirty="0" err="1">
                <a:solidFill>
                  <a:schemeClr val="accent6"/>
                </a:solidFill>
              </a:rPr>
              <a:t>UTokyo</a:t>
            </a:r>
            <a:r>
              <a:rPr kumimoji="1" lang="en-US" altLang="ja-JP" dirty="0">
                <a:solidFill>
                  <a:schemeClr val="accent6"/>
                </a:solidFill>
              </a:rPr>
              <a:t> Agora” Workspace is open to</a:t>
            </a:r>
            <a:br>
              <a:rPr kumimoji="1" lang="en-US" altLang="ja-JP" dirty="0">
                <a:solidFill>
                  <a:schemeClr val="accent6"/>
                </a:solidFill>
              </a:rPr>
            </a:br>
            <a:r>
              <a:rPr kumimoji="1" lang="en-US" altLang="ja-JP" dirty="0">
                <a:solidFill>
                  <a:schemeClr val="accent6"/>
                </a:solidFill>
              </a:rPr>
              <a:t>all </a:t>
            </a:r>
            <a:r>
              <a:rPr kumimoji="1" lang="en-US" altLang="ja-JP" dirty="0" err="1">
                <a:solidFill>
                  <a:schemeClr val="accent6"/>
                </a:solidFill>
              </a:rPr>
              <a:t>UTokyo</a:t>
            </a:r>
            <a:r>
              <a:rPr kumimoji="1" lang="en-US" altLang="ja-JP" dirty="0">
                <a:solidFill>
                  <a:schemeClr val="accent6"/>
                </a:solidFill>
              </a:rPr>
              <a:t> Students,</a:t>
            </a:r>
            <a:r>
              <a:rPr lang="en-US" altLang="ja-JP" dirty="0">
                <a:solidFill>
                  <a:schemeClr val="accent6"/>
                </a:solidFill>
              </a:rPr>
              <a:t> </a:t>
            </a:r>
            <a:r>
              <a:rPr kumimoji="1" lang="en-US" altLang="ja-JP" dirty="0" err="1">
                <a:solidFill>
                  <a:schemeClr val="accent6"/>
                </a:solidFill>
              </a:rPr>
              <a:t>Faculy</a:t>
            </a:r>
            <a:r>
              <a:rPr kumimoji="1" lang="en-US" altLang="ja-JP" dirty="0">
                <a:solidFill>
                  <a:schemeClr val="accent6"/>
                </a:solidFill>
              </a:rPr>
              <a:t> and Staff.</a:t>
            </a:r>
            <a:br>
              <a:rPr kumimoji="1" lang="en-US" altLang="ja-JP" dirty="0">
                <a:solidFill>
                  <a:schemeClr val="accent6"/>
                </a:solidFill>
              </a:rPr>
            </a:br>
            <a:r>
              <a:rPr lang="en-US" altLang="ja-JP" dirty="0">
                <a:solidFill>
                  <a:schemeClr val="accent6"/>
                </a:solidFill>
              </a:rPr>
              <a:t>Feel free to join us!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AA2CACA-6219-3BB9-F322-F02BE95E9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0600" y="3308702"/>
            <a:ext cx="2919991" cy="2012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9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A305A3A-2107-86CD-75A8-05464A6340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0235180-ED6C-4B8D-7D30-5CE714C0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Outline</a:t>
            </a:r>
          </a:p>
          <a:p>
            <a:pPr algn="ctr"/>
            <a:r>
              <a:rPr kumimoji="1" lang="en-US" altLang="ja-JP" sz="3600" b="0" dirty="0"/>
              <a:t>Part II: ICT Systems and Tools Available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6BC4E16A-1993-7D6E-4201-B580AA128BBB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EFABAA4-2291-B19F-9FA9-6760F3FE0C2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9ECDF-3C7C-F58A-0600-C1997A601E26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F25B59-8CCC-89BB-D16A-F5DA349CAFF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406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453D874-23D1-0D0A-AFD1-3166596AE2C9}"/>
              </a:ext>
            </a:extLst>
          </p:cNvPr>
          <p:cNvSpPr/>
          <p:nvPr/>
        </p:nvSpPr>
        <p:spPr>
          <a:xfrm>
            <a:off x="3581400" y="3629025"/>
            <a:ext cx="7543800" cy="1477328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b="1" dirty="0">
                <a:solidFill>
                  <a:srgbClr val="155F90"/>
                </a:solidFill>
              </a:rPr>
              <a:t>Change profiles </a:t>
            </a:r>
            <a:r>
              <a:rPr lang="en-US" altLang="ja" sz="3200" dirty="0"/>
              <a:t>when you first activate 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" sz="2800" dirty="0"/>
              <a:t>The “Display Name”, displayed as your name in messages, is</a:t>
            </a:r>
            <a:br>
              <a:rPr lang="en-US" altLang="ja" sz="2800" dirty="0"/>
            </a:br>
            <a:r>
              <a:rPr lang="en-US" altLang="ja" sz="2800" dirty="0"/>
              <a:t>initially set as the 10-digit number of your </a:t>
            </a:r>
            <a:r>
              <a:rPr lang="en-US" altLang="ja" sz="2800" dirty="0" err="1"/>
              <a:t>UTokyo</a:t>
            </a:r>
            <a:r>
              <a:rPr lang="en-US" altLang="ja" sz="2800" dirty="0"/>
              <a:t> Account.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" sz="2800" dirty="0"/>
              <a:t>It is recommended that you </a:t>
            </a:r>
            <a:r>
              <a:rPr lang="en-US" altLang="ja" sz="2800" b="1" dirty="0">
                <a:solidFill>
                  <a:srgbClr val="155F90"/>
                </a:solidFill>
              </a:rPr>
              <a:t>set a name appropriately </a:t>
            </a:r>
            <a:r>
              <a:rPr lang="en-US" altLang="ja" sz="2800" dirty="0"/>
              <a:t>that others can recognize.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dirty="0"/>
              <a:t>Profiles are universal across all 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 workspaces and </a:t>
            </a:r>
            <a:r>
              <a:rPr lang="en-US" altLang="ja" sz="3200" b="1" dirty="0">
                <a:solidFill>
                  <a:srgbClr val="FF0000"/>
                </a:solidFill>
              </a:rPr>
              <a:t>cannot be customized differently for each workspace</a:t>
            </a:r>
            <a:r>
              <a:rPr lang="en-US" altLang="ja" sz="3200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87319-9E8B-B9AE-67DF-BB4D44185910}"/>
              </a:ext>
            </a:extLst>
          </p:cNvPr>
          <p:cNvSpPr txBox="1"/>
          <p:nvPr/>
        </p:nvSpPr>
        <p:spPr>
          <a:xfrm>
            <a:off x="3683762" y="3629025"/>
            <a:ext cx="7359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b="1" dirty="0"/>
              <a:t>The procedure for changing your profile is as follows (if you are using a 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Press the icon in the lower left corner of the workspace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Select “Profile” from the menu that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Click on the “Edit” button to the right of 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Make changes and press the “Save Changes”</a:t>
            </a:r>
          </a:p>
        </p:txBody>
      </p:sp>
    </p:spTree>
    <p:extLst>
      <p:ext uri="{BB962C8B-B14F-4D97-AF65-F5344CB8AC3E}">
        <p14:creationId xmlns:p14="http://schemas.microsoft.com/office/powerpoint/2010/main" val="333507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Features of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Workspaces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8F52930-2E5A-A62A-373B-B0B1A9CD47DB}"/>
              </a:ext>
            </a:extLst>
          </p:cNvPr>
          <p:cNvSpPr/>
          <p:nvPr/>
        </p:nvSpPr>
        <p:spPr>
          <a:xfrm>
            <a:off x="838200" y="1952090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F0636D-736E-2193-4BB6-E011D5FB5A59}"/>
              </a:ext>
            </a:extLst>
          </p:cNvPr>
          <p:cNvSpPr/>
          <p:nvPr/>
        </p:nvSpPr>
        <p:spPr>
          <a:xfrm>
            <a:off x="952267" y="2066188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239F5D2-60B8-99D8-72AF-75904042DF64}"/>
              </a:ext>
            </a:extLst>
          </p:cNvPr>
          <p:cNvSpPr/>
          <p:nvPr/>
        </p:nvSpPr>
        <p:spPr>
          <a:xfrm>
            <a:off x="854467" y="3312019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53ED18B-CEB9-CD96-9E76-6E6ADCC729AB}"/>
              </a:ext>
            </a:extLst>
          </p:cNvPr>
          <p:cNvSpPr/>
          <p:nvPr/>
        </p:nvSpPr>
        <p:spPr>
          <a:xfrm>
            <a:off x="968534" y="3426117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3A02F38-EBB9-A830-902B-20DC1B827A59}"/>
              </a:ext>
            </a:extLst>
          </p:cNvPr>
          <p:cNvSpPr/>
          <p:nvPr/>
        </p:nvSpPr>
        <p:spPr>
          <a:xfrm>
            <a:off x="838200" y="4679608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43931E8-018A-4808-3A93-F9C267EB312A}"/>
              </a:ext>
            </a:extLst>
          </p:cNvPr>
          <p:cNvSpPr/>
          <p:nvPr/>
        </p:nvSpPr>
        <p:spPr>
          <a:xfrm>
            <a:off x="952267" y="4793706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0D53890-3694-4427-E0AA-EAC1642F0A48}"/>
              </a:ext>
            </a:extLst>
          </p:cNvPr>
          <p:cNvSpPr/>
          <p:nvPr/>
        </p:nvSpPr>
        <p:spPr>
          <a:xfrm>
            <a:off x="6637923" y="1952089"/>
            <a:ext cx="4715877" cy="4292847"/>
          </a:xfrm>
          <a:prstGeom prst="roundRect">
            <a:avLst>
              <a:gd name="adj" fmla="val 51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32E2BC0-F094-16F2-C02C-A9B2F573D79D}"/>
              </a:ext>
            </a:extLst>
          </p:cNvPr>
          <p:cNvSpPr/>
          <p:nvPr/>
        </p:nvSpPr>
        <p:spPr>
          <a:xfrm>
            <a:off x="6751991" y="2066188"/>
            <a:ext cx="821933" cy="8219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61E48E7-5B11-5988-569A-A33C23E3BD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0518" y="2126723"/>
            <a:ext cx="714033" cy="71068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F9C4495-CEDD-C94C-86CD-967755B92BBD}"/>
              </a:ext>
            </a:extLst>
          </p:cNvPr>
          <p:cNvSpPr txBox="1"/>
          <p:nvPr/>
        </p:nvSpPr>
        <p:spPr>
          <a:xfrm>
            <a:off x="1888267" y="2243355"/>
            <a:ext cx="181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A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DCB2A7C-C098-B597-BD5D-51910F94DF50}"/>
              </a:ext>
            </a:extLst>
          </p:cNvPr>
          <p:cNvSpPr txBox="1"/>
          <p:nvPr/>
        </p:nvSpPr>
        <p:spPr>
          <a:xfrm>
            <a:off x="1888267" y="4973839"/>
            <a:ext cx="179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C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80AA9E-607F-32E0-E2D6-ABFD6A7E69E5}"/>
              </a:ext>
            </a:extLst>
          </p:cNvPr>
          <p:cNvSpPr txBox="1"/>
          <p:nvPr/>
        </p:nvSpPr>
        <p:spPr>
          <a:xfrm>
            <a:off x="1888267" y="3610010"/>
            <a:ext cx="181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B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8D2AB4-E0F4-6683-4C54-E745424B56E9}"/>
              </a:ext>
            </a:extLst>
          </p:cNvPr>
          <p:cNvSpPr txBox="1"/>
          <p:nvPr/>
        </p:nvSpPr>
        <p:spPr>
          <a:xfrm>
            <a:off x="7743681" y="2066564"/>
            <a:ext cx="20737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UTokyo</a:t>
            </a:r>
            <a:r>
              <a:rPr kumimoji="1" lang="en-US" altLang="ja-JP" sz="2800" dirty="0"/>
              <a:t> Slack</a:t>
            </a:r>
          </a:p>
          <a:p>
            <a:r>
              <a:rPr lang="en-US" altLang="ja-JP" dirty="0"/>
              <a:t>(Enterprise Grid)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16CBA2-BAF7-7963-5429-368B3C514D3C}"/>
              </a:ext>
            </a:extLst>
          </p:cNvPr>
          <p:cNvSpPr txBox="1"/>
          <p:nvPr/>
        </p:nvSpPr>
        <p:spPr>
          <a:xfrm>
            <a:off x="7258929" y="3022643"/>
            <a:ext cx="411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Workspace A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Workspace B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Wordspac</a:t>
            </a:r>
            <a:r>
              <a:rPr lang="en-US" altLang="ja-JP" sz="2400" dirty="0" err="1"/>
              <a:t>e</a:t>
            </a:r>
            <a:r>
              <a:rPr lang="en-US" altLang="ja-JP" sz="2400" dirty="0"/>
              <a:t> C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lang="en-US" altLang="ja-JP" sz="2400" dirty="0"/>
              <a:t>Direct Messages </a:t>
            </a:r>
            <a:r>
              <a:rPr lang="en-US" altLang="ja-JP" sz="2400" b="1" dirty="0">
                <a:solidFill>
                  <a:srgbClr val="FF0000"/>
                </a:solidFill>
              </a:rPr>
              <a:t>(unified)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3441EA2-C371-CB0E-8515-524B60BD837E}"/>
              </a:ext>
            </a:extLst>
          </p:cNvPr>
          <p:cNvSpPr txBox="1"/>
          <p:nvPr/>
        </p:nvSpPr>
        <p:spPr>
          <a:xfrm>
            <a:off x="3748143" y="2012522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0BD402D-1912-6F3E-7CD3-D374158C25BD}"/>
              </a:ext>
            </a:extLst>
          </p:cNvPr>
          <p:cNvSpPr txBox="1"/>
          <p:nvPr/>
        </p:nvSpPr>
        <p:spPr>
          <a:xfrm>
            <a:off x="3748143" y="3367550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FB848B-8D31-9946-6506-707EE279CD83}"/>
              </a:ext>
            </a:extLst>
          </p:cNvPr>
          <p:cNvSpPr txBox="1"/>
          <p:nvPr/>
        </p:nvSpPr>
        <p:spPr>
          <a:xfrm>
            <a:off x="3748143" y="4743006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A337C3-2F39-8DE9-F025-5624C0C92730}"/>
              </a:ext>
            </a:extLst>
          </p:cNvPr>
          <p:cNvSpPr txBox="1"/>
          <p:nvPr/>
        </p:nvSpPr>
        <p:spPr>
          <a:xfrm>
            <a:off x="838200" y="1339179"/>
            <a:ext cx="4145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Standard Slack Workspaces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411D59C-5491-0DD1-AC69-8C62DB3C8C3C}"/>
              </a:ext>
            </a:extLst>
          </p:cNvPr>
          <p:cNvSpPr txBox="1"/>
          <p:nvPr/>
        </p:nvSpPr>
        <p:spPr>
          <a:xfrm>
            <a:off x="6636327" y="1339179"/>
            <a:ext cx="421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Enterprise </a:t>
            </a:r>
            <a:r>
              <a:rPr lang="en-US" altLang="ja-JP" sz="2800" dirty="0"/>
              <a:t>Grid W</a:t>
            </a:r>
            <a:r>
              <a:rPr kumimoji="1" lang="en-US" altLang="ja-JP" sz="2800" dirty="0"/>
              <a:t>orkspaces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53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Create Workspaces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53744-C6D2-D81F-2AC2-45B419A1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3200" b="1" dirty="0">
                <a:solidFill>
                  <a:srgbClr val="155F90"/>
                </a:solidFill>
              </a:rPr>
              <a:t>Faculty and staff can create workspaces </a:t>
            </a:r>
            <a:r>
              <a:rPr lang="en-US" altLang="ja-JP" sz="3200" dirty="0"/>
              <a:t>(</a:t>
            </a:r>
            <a:r>
              <a:rPr lang="en-US" altLang="ja-JP" sz="3200" b="1" dirty="0">
                <a:solidFill>
                  <a:srgbClr val="FF0000"/>
                </a:solidFill>
              </a:rPr>
              <a:t>Students cannot</a:t>
            </a:r>
            <a:r>
              <a:rPr lang="en-US" altLang="ja-JP" sz="3200" dirty="0"/>
              <a:t>)</a:t>
            </a:r>
          </a:p>
          <a:p>
            <a:pPr lvl="1"/>
            <a:r>
              <a:rPr lang="en-US" altLang="ja-JP" sz="2800" dirty="0"/>
              <a:t>See </a:t>
            </a:r>
            <a:r>
              <a:rPr lang="en-US" altLang="ja-JP" sz="2800" dirty="0">
                <a:hlinkClick r:id="rId2"/>
              </a:rPr>
              <a:t>the guidance page</a:t>
            </a:r>
            <a:r>
              <a:rPr lang="en-US" altLang="ja-JP" sz="2800" dirty="0"/>
              <a:t> for more information and to follow the instructions.</a:t>
            </a:r>
          </a:p>
          <a:p>
            <a:pPr lvl="1"/>
            <a:r>
              <a:rPr lang="en-US" altLang="ja-JP" sz="2800" dirty="0"/>
              <a:t>Types of workspaces</a:t>
            </a:r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1400" dirty="0"/>
          </a:p>
          <a:p>
            <a:pPr lvl="1"/>
            <a:r>
              <a:rPr lang="en-US" altLang="ja-JP" sz="2800" dirty="0"/>
              <a:t>After create workspace, invite members with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Account.</a:t>
            </a:r>
          </a:p>
          <a:p>
            <a:pPr lvl="2"/>
            <a:r>
              <a:rPr lang="en-US" altLang="ja-JP" sz="2400" b="1" dirty="0">
                <a:solidFill>
                  <a:srgbClr val="FF0000"/>
                </a:solidFill>
              </a:rPr>
              <a:t>You must know the 10-digit number of </a:t>
            </a:r>
            <a:r>
              <a:rPr lang="en-US" altLang="ja-JP" sz="2400" b="1" dirty="0" err="1">
                <a:solidFill>
                  <a:srgbClr val="FF0000"/>
                </a:solidFill>
              </a:rPr>
              <a:t>UTokyo</a:t>
            </a:r>
            <a:r>
              <a:rPr lang="en-US" altLang="ja-JP" sz="2400" b="1" dirty="0">
                <a:solidFill>
                  <a:srgbClr val="FF0000"/>
                </a:solidFill>
              </a:rPr>
              <a:t> Account of the member </a:t>
            </a:r>
            <a:r>
              <a:rPr lang="en-US" altLang="ja-JP" sz="2400" dirty="0"/>
              <a:t>you are inviting to the workspace.</a:t>
            </a:r>
            <a:endParaRPr lang="ja-JP" altLang="en-US" sz="240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FB461067-09E3-5F30-3BC2-A9DDB949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43135"/>
              </p:ext>
            </p:extLst>
          </p:nvPr>
        </p:nvGraphicFramePr>
        <p:xfrm>
          <a:off x="1610590" y="2901756"/>
          <a:ext cx="9743210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642">
                  <a:extLst>
                    <a:ext uri="{9D8B030D-6E8A-4147-A177-3AD203B41FA5}">
                      <a16:colId xmlns:a16="http://schemas.microsoft.com/office/drawing/2014/main" val="1298711049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2762619296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1129744495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1597628696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515171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Shown on the Workspaces List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Users can join by themselves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Users can send request to join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Owner can send invitation to users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By Request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5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Invite Only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Hidden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6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Intermediate Tips on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53744-C6D2-D81F-2AC2-45B419A1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Slack Connect</a:t>
            </a:r>
          </a:p>
          <a:p>
            <a:pPr lvl="1"/>
            <a:r>
              <a:rPr lang="en-US" altLang="ja-JP" sz="2800" dirty="0"/>
              <a:t>Collaboration on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Slack with people who are not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members.</a:t>
            </a:r>
          </a:p>
          <a:p>
            <a:pPr lvl="2"/>
            <a:r>
              <a:rPr lang="en-US" altLang="ja-JP" sz="2400" dirty="0">
                <a:solidFill>
                  <a:srgbClr val="FF0000"/>
                </a:solidFill>
              </a:rPr>
              <a:t>Slack “Guest” feature is not available on </a:t>
            </a:r>
            <a:r>
              <a:rPr lang="en-US" altLang="ja-JP" sz="2400" dirty="0" err="1">
                <a:solidFill>
                  <a:srgbClr val="FF0000"/>
                </a:solidFill>
              </a:rPr>
              <a:t>UTokyo</a:t>
            </a:r>
            <a:r>
              <a:rPr lang="en-US" altLang="ja-JP" sz="2400" dirty="0">
                <a:solidFill>
                  <a:srgbClr val="FF0000"/>
                </a:solidFill>
              </a:rPr>
              <a:t> Slack.</a:t>
            </a:r>
          </a:p>
          <a:p>
            <a:pPr lvl="1"/>
            <a:r>
              <a:rPr lang="en-US" altLang="ja-JP" sz="2800" dirty="0"/>
              <a:t>Create a channel to be shared between a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Slack workspace</a:t>
            </a:r>
            <a:br>
              <a:rPr lang="en-US" altLang="ja-JP" sz="2800" dirty="0"/>
            </a:br>
            <a:r>
              <a:rPr lang="en-US" altLang="ja-JP" sz="2800" dirty="0"/>
              <a:t>and another external Slack workspaces.</a:t>
            </a:r>
          </a:p>
          <a:p>
            <a:pPr lvl="2"/>
            <a:r>
              <a:rPr lang="en-US" altLang="ja-JP" sz="2400" dirty="0" err="1">
                <a:solidFill>
                  <a:srgbClr val="FF0000"/>
                </a:solidFill>
              </a:rPr>
              <a:t>UTokyo</a:t>
            </a:r>
            <a:r>
              <a:rPr lang="en-US" altLang="ja-JP" sz="2400" dirty="0">
                <a:solidFill>
                  <a:srgbClr val="FF0000"/>
                </a:solidFill>
              </a:rPr>
              <a:t> Slack workspaces can connect to workspaces using a free Slack license.</a:t>
            </a:r>
          </a:p>
          <a:p>
            <a:pPr lvl="1"/>
            <a:r>
              <a:rPr lang="en-US" altLang="ja-JP" sz="2800" dirty="0"/>
              <a:t>Details: </a:t>
            </a:r>
            <a:r>
              <a:rPr lang="en-US" altLang="ja-JP" sz="2800" dirty="0">
                <a:hlinkClick r:id="rId2"/>
              </a:rPr>
              <a:t>https://utelecon.adm.u-tokyo.ac.jp/slack/workspace/connect</a:t>
            </a:r>
            <a:br>
              <a:rPr lang="en-US" altLang="ja-JP" sz="2800" dirty="0">
                <a:solidFill>
                  <a:srgbClr val="FF0000"/>
                </a:solidFill>
              </a:rPr>
            </a:br>
            <a:r>
              <a:rPr lang="en-US" altLang="ja-JP" sz="2800" dirty="0">
                <a:solidFill>
                  <a:srgbClr val="FF0000"/>
                </a:solidFill>
              </a:rPr>
              <a:t>(</a:t>
            </a:r>
            <a:r>
              <a:rPr lang="en-US" altLang="ja-JP" sz="2800" dirty="0"/>
              <a:t>* Currently only in Japanese)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5800C17-29CF-A8C7-94CC-AA8764C67A14}"/>
              </a:ext>
            </a:extLst>
          </p:cNvPr>
          <p:cNvSpPr/>
          <p:nvPr/>
        </p:nvSpPr>
        <p:spPr>
          <a:xfrm>
            <a:off x="4604657" y="5584826"/>
            <a:ext cx="3501157" cy="7388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94CE82D-373D-E917-00EF-92ABDE068ECC}"/>
              </a:ext>
            </a:extLst>
          </p:cNvPr>
          <p:cNvSpPr/>
          <p:nvPr/>
        </p:nvSpPr>
        <p:spPr>
          <a:xfrm>
            <a:off x="4684747" y="5664936"/>
            <a:ext cx="577097" cy="5770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CCEB6BE-97DB-6DD5-BDCD-35A76002477A}"/>
              </a:ext>
            </a:extLst>
          </p:cNvPr>
          <p:cNvSpPr/>
          <p:nvPr/>
        </p:nvSpPr>
        <p:spPr>
          <a:xfrm>
            <a:off x="8676771" y="4875597"/>
            <a:ext cx="3311121" cy="1464778"/>
          </a:xfrm>
          <a:prstGeom prst="roundRect">
            <a:avLst>
              <a:gd name="adj" fmla="val 51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5E8958C-E99C-986C-6773-47E887D2F356}"/>
              </a:ext>
            </a:extLst>
          </p:cNvPr>
          <p:cNvSpPr/>
          <p:nvPr/>
        </p:nvSpPr>
        <p:spPr>
          <a:xfrm>
            <a:off x="8756861" y="4955708"/>
            <a:ext cx="577097" cy="57709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065D2F0-7851-1807-31CA-54D90FEA24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7954" y="4998211"/>
            <a:ext cx="501338" cy="49898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4D255B-426B-CB4A-3662-0F84571DFA90}"/>
              </a:ext>
            </a:extLst>
          </p:cNvPr>
          <p:cNvSpPr txBox="1"/>
          <p:nvPr/>
        </p:nvSpPr>
        <p:spPr>
          <a:xfrm>
            <a:off x="5341933" y="5789329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Workspace A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16D53C-6A00-25A8-F03B-A49038190FE7}"/>
              </a:ext>
            </a:extLst>
          </p:cNvPr>
          <p:cNvSpPr txBox="1"/>
          <p:nvPr/>
        </p:nvSpPr>
        <p:spPr>
          <a:xfrm>
            <a:off x="9453148" y="4955972"/>
            <a:ext cx="13973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UTokyo</a:t>
            </a:r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Slack</a:t>
            </a:r>
          </a:p>
          <a:p>
            <a:r>
              <a:rPr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(Enterprise Grid)</a:t>
            </a:r>
            <a:endParaRPr kumimoji="1" lang="ja-JP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4DABF6-67F2-0A01-E0E1-AB7EA0EDB735}"/>
              </a:ext>
            </a:extLst>
          </p:cNvPr>
          <p:cNvSpPr txBox="1"/>
          <p:nvPr/>
        </p:nvSpPr>
        <p:spPr>
          <a:xfrm>
            <a:off x="6647793" y="5627256"/>
            <a:ext cx="1452104" cy="647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channel_c</a:t>
            </a:r>
          </a:p>
          <a:p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#sample_connected</a:t>
            </a:r>
            <a:endParaRPr lang="en-US" altLang="ja-JP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Messages</a:t>
            </a:r>
            <a:endParaRPr kumimoji="1" lang="ja-JP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A56371C-3C7F-7BEA-9CAA-931FFFE053EC}"/>
              </a:ext>
            </a:extLst>
          </p:cNvPr>
          <p:cNvSpPr txBox="1"/>
          <p:nvPr/>
        </p:nvSpPr>
        <p:spPr>
          <a:xfrm>
            <a:off x="9112793" y="5627256"/>
            <a:ext cx="2550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Workspace A</a:t>
            </a:r>
          </a:p>
          <a:p>
            <a:pPr lvl="1"/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channel_a</a:t>
            </a:r>
          </a:p>
          <a:p>
            <a:pPr lvl="1"/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#sample_connected</a:t>
            </a:r>
            <a:endParaRPr lang="en-US" altLang="ja-JP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6D8C015-47BA-3625-59E1-16EE227A79E0}"/>
              </a:ext>
            </a:extLst>
          </p:cNvPr>
          <p:cNvSpPr/>
          <p:nvPr/>
        </p:nvSpPr>
        <p:spPr>
          <a:xfrm>
            <a:off x="6667500" y="5835650"/>
            <a:ext cx="4311650" cy="488950"/>
          </a:xfrm>
          <a:custGeom>
            <a:avLst/>
            <a:gdLst>
              <a:gd name="connsiteX0" fmla="*/ 0 w 4311650"/>
              <a:gd name="connsiteY0" fmla="*/ 0 h 488950"/>
              <a:gd name="connsiteX1" fmla="*/ 0 w 4311650"/>
              <a:gd name="connsiteY1" fmla="*/ 203200 h 488950"/>
              <a:gd name="connsiteX2" fmla="*/ 1676400 w 4311650"/>
              <a:gd name="connsiteY2" fmla="*/ 203200 h 488950"/>
              <a:gd name="connsiteX3" fmla="*/ 1676400 w 4311650"/>
              <a:gd name="connsiteY3" fmla="*/ 488950 h 488950"/>
              <a:gd name="connsiteX4" fmla="*/ 4311650 w 4311650"/>
              <a:gd name="connsiteY4" fmla="*/ 488950 h 488950"/>
              <a:gd name="connsiteX5" fmla="*/ 4311650 w 4311650"/>
              <a:gd name="connsiteY5" fmla="*/ 279400 h 488950"/>
              <a:gd name="connsiteX6" fmla="*/ 1758950 w 4311650"/>
              <a:gd name="connsiteY6" fmla="*/ 279400 h 488950"/>
              <a:gd name="connsiteX7" fmla="*/ 1758950 w 4311650"/>
              <a:gd name="connsiteY7" fmla="*/ 6350 h 488950"/>
              <a:gd name="connsiteX8" fmla="*/ 0 w 4311650"/>
              <a:gd name="connsiteY8" fmla="*/ 63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1650" h="488950">
                <a:moveTo>
                  <a:pt x="0" y="0"/>
                </a:moveTo>
                <a:lnTo>
                  <a:pt x="0" y="203200"/>
                </a:lnTo>
                <a:lnTo>
                  <a:pt x="1676400" y="203200"/>
                </a:lnTo>
                <a:lnTo>
                  <a:pt x="1676400" y="488950"/>
                </a:lnTo>
                <a:lnTo>
                  <a:pt x="4311650" y="488950"/>
                </a:lnTo>
                <a:lnTo>
                  <a:pt x="4311650" y="279400"/>
                </a:lnTo>
                <a:lnTo>
                  <a:pt x="1758950" y="279400"/>
                </a:lnTo>
                <a:lnTo>
                  <a:pt x="1758950" y="6350"/>
                </a:lnTo>
                <a:lnTo>
                  <a:pt x="0" y="63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6B13F63-3411-6818-86E9-B2628F59C993}"/>
              </a:ext>
            </a:extLst>
          </p:cNvPr>
          <p:cNvSpPr txBox="1"/>
          <p:nvPr/>
        </p:nvSpPr>
        <p:spPr>
          <a:xfrm>
            <a:off x="7797439" y="5441662"/>
            <a:ext cx="8372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Shared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43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Intermediate Tips on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53744-C6D2-D81F-2AC2-45B419A1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Multi-workspace Channel</a:t>
            </a:r>
          </a:p>
          <a:p>
            <a:pPr lvl="1"/>
            <a:r>
              <a:rPr lang="en-US" altLang="ja-JP" sz="2800" dirty="0"/>
              <a:t>Create a channel to be shared across multiple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Slack workspaces.</a:t>
            </a:r>
          </a:p>
          <a:p>
            <a:pPr lvl="2"/>
            <a:r>
              <a:rPr lang="en-US" altLang="ja-JP" sz="2400" dirty="0">
                <a:solidFill>
                  <a:srgbClr val="FF0000"/>
                </a:solidFill>
              </a:rPr>
              <a:t>Slack Connect is not available across multiple </a:t>
            </a:r>
            <a:r>
              <a:rPr lang="en-US" altLang="ja-JP" sz="2400" dirty="0" err="1">
                <a:solidFill>
                  <a:srgbClr val="FF0000"/>
                </a:solidFill>
              </a:rPr>
              <a:t>UTokyo</a:t>
            </a:r>
            <a:r>
              <a:rPr lang="en-US" altLang="ja-JP" sz="2400" dirty="0">
                <a:solidFill>
                  <a:srgbClr val="FF0000"/>
                </a:solidFill>
              </a:rPr>
              <a:t> Slack workspaces.</a:t>
            </a:r>
          </a:p>
          <a:p>
            <a:pPr lvl="1"/>
            <a:r>
              <a:rPr lang="en-US" altLang="ja-JP" sz="2800" dirty="0"/>
              <a:t>Please refer to </a:t>
            </a:r>
            <a:r>
              <a:rPr lang="en-US" altLang="ja-JP" sz="2800" dirty="0">
                <a:hlinkClick r:id="rId2"/>
              </a:rPr>
              <a:t>the article on </a:t>
            </a:r>
            <a:r>
              <a:rPr lang="en-US" altLang="ja-JP" sz="2800" dirty="0" err="1">
                <a:hlinkClick r:id="rId2"/>
              </a:rPr>
              <a:t>utelecon</a:t>
            </a:r>
            <a:r>
              <a:rPr lang="en-US" altLang="ja-JP" sz="2800" dirty="0"/>
              <a:t> for more details.</a:t>
            </a:r>
          </a:p>
          <a:p>
            <a:pPr marL="457200" lvl="1" indent="0">
              <a:buNone/>
            </a:pPr>
            <a:endParaRPr lang="en-US" altLang="ja-JP" sz="2800" dirty="0"/>
          </a:p>
          <a:p>
            <a:pPr lvl="1"/>
            <a:endParaRPr lang="ja-JP" altLang="en-US" sz="280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4D1DD7-8500-3EB9-820F-C1C12C067ED5}"/>
              </a:ext>
            </a:extLst>
          </p:cNvPr>
          <p:cNvSpPr/>
          <p:nvPr/>
        </p:nvSpPr>
        <p:spPr>
          <a:xfrm>
            <a:off x="6637923" y="3559628"/>
            <a:ext cx="4715877" cy="2685224"/>
          </a:xfrm>
          <a:prstGeom prst="roundRect">
            <a:avLst>
              <a:gd name="adj" fmla="val 51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4EECFB4-EC3E-B911-EBAC-0BF57A5EBE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0518" y="3734261"/>
            <a:ext cx="714033" cy="71068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96F11-C8E3-FF2C-1954-C5DC431576A6}"/>
              </a:ext>
            </a:extLst>
          </p:cNvPr>
          <p:cNvSpPr txBox="1"/>
          <p:nvPr/>
        </p:nvSpPr>
        <p:spPr>
          <a:xfrm>
            <a:off x="7743681" y="3674102"/>
            <a:ext cx="20737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UTokyo</a:t>
            </a:r>
            <a:r>
              <a:rPr kumimoji="1"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Slack</a:t>
            </a:r>
          </a:p>
          <a:p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(Enterprise Grid)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2599EB-852E-C18E-C68D-07A353E1C485}"/>
              </a:ext>
            </a:extLst>
          </p:cNvPr>
          <p:cNvSpPr txBox="1"/>
          <p:nvPr/>
        </p:nvSpPr>
        <p:spPr>
          <a:xfrm>
            <a:off x="7258928" y="4630181"/>
            <a:ext cx="4094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channel_a – Workspace </a:t>
            </a:r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channel_b – Workspace </a:t>
            </a:r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channel_c – Workspace </a:t>
            </a:r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#sample_mwsc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D7BB4B-2967-DA26-4632-A936586267BB}"/>
              </a:ext>
            </a:extLst>
          </p:cNvPr>
          <p:cNvSpPr txBox="1"/>
          <p:nvPr/>
        </p:nvSpPr>
        <p:spPr>
          <a:xfrm>
            <a:off x="6997412" y="5740943"/>
            <a:ext cx="409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ja-JP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 </a:t>
            </a:r>
            <a:r>
              <a:rPr kumimoji="1" lang="en-US" altLang="ja-JP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across Workspace A and B</a:t>
            </a:r>
            <a:endParaRPr lang="en-US" altLang="ja-JP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3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4F56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Microsoft Teams</a:t>
            </a:r>
            <a:endParaRPr lang="ja-JP" altLang="en-US" sz="3600" b="0" dirty="0"/>
          </a:p>
        </p:txBody>
      </p:sp>
      <p:sp>
        <p:nvSpPr>
          <p:cNvPr id="5" name="円形吹き出し 10">
            <a:extLst>
              <a:ext uri="{FF2B5EF4-FFF2-40B4-BE49-F238E27FC236}">
                <a16:creationId xmlns:a16="http://schemas.microsoft.com/office/drawing/2014/main" id="{FA430E5E-5B6D-60E6-2FF5-15A9E12C235E}"/>
              </a:ext>
            </a:extLst>
          </p:cNvPr>
          <p:cNvSpPr/>
          <p:nvPr/>
        </p:nvSpPr>
        <p:spPr>
          <a:xfrm>
            <a:off x="1428426" y="4010073"/>
            <a:ext cx="1562747" cy="813737"/>
          </a:xfrm>
          <a:prstGeom prst="wedgeEllipseCallout">
            <a:avLst>
              <a:gd name="adj1" fmla="val 63853"/>
              <a:gd name="adj2" fmla="val 66522"/>
            </a:avLst>
          </a:prstGeom>
          <a:solidFill>
            <a:srgbClr val="525A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Teams</a:t>
            </a:r>
            <a:endParaRPr kumimoji="1" lang="ja-JP" altLang="en-US" sz="24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175B678-9324-E92B-0550-F00ACEC8E425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78FAD3-47EE-4190-6948-F098A8D3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1031D3-2DBB-DFD4-0204-5C388B99253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8FB827-2016-8172-BD3D-AA36D90D6B5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872257-E280-3518-A6B4-D1F9CE4896B2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603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Microsoft Teams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b="1" dirty="0">
                <a:solidFill>
                  <a:srgbClr val="155F90"/>
                </a:solidFill>
              </a:rPr>
              <a:t>Faculty and staff can also use Microsoft Teams </a:t>
            </a:r>
            <a:r>
              <a:rPr lang="en-US" altLang="ja-JP" dirty="0"/>
              <a:t>(</a:t>
            </a:r>
            <a:r>
              <a:rPr lang="en-US" altLang="ja-JP" b="1" dirty="0">
                <a:solidFill>
                  <a:srgbClr val="FF0000"/>
                </a:solidFill>
              </a:rPr>
              <a:t>Students cannot</a:t>
            </a:r>
            <a:r>
              <a:rPr lang="en-US" altLang="ja-JP" dirty="0"/>
              <a:t>).</a:t>
            </a:r>
          </a:p>
          <a:p>
            <a:pPr>
              <a:lnSpc>
                <a:spcPct val="100000"/>
              </a:lnSpc>
            </a:pPr>
            <a:r>
              <a:rPr lang="en-US" altLang="ja-JP" sz="2800" dirty="0"/>
              <a:t>Microsoft Teams is widely used by administrative staff.</a:t>
            </a:r>
          </a:p>
          <a:p>
            <a:pPr marL="742950" lvl="1" indent="-285750">
              <a:lnSpc>
                <a:spcPct val="100000"/>
              </a:lnSpc>
            </a:pPr>
            <a:endParaRPr lang="en-US" altLang="ja-JP" sz="1200" dirty="0"/>
          </a:p>
          <a:p>
            <a:pPr marL="742950" lvl="1" indent="-285750">
              <a:lnSpc>
                <a:spcPct val="100000"/>
              </a:lnSpc>
            </a:pPr>
            <a:r>
              <a:rPr lang="ja-JP" altLang="en-US" dirty="0"/>
              <a:t>The administrative department has</a:t>
            </a:r>
            <a:br>
              <a:rPr lang="en-US" altLang="ja-JP" dirty="0"/>
            </a:br>
            <a:r>
              <a:rPr lang="ja-JP" altLang="en-US" dirty="0"/>
              <a:t>teams for each section</a:t>
            </a:r>
            <a:r>
              <a:rPr lang="en-US" altLang="ja-JP" dirty="0"/>
              <a:t>.</a:t>
            </a:r>
          </a:p>
          <a:p>
            <a:pPr marL="742950" lvl="1" indent="-285750">
              <a:lnSpc>
                <a:spcPct val="100000"/>
              </a:lnSpc>
            </a:pPr>
            <a:endParaRPr lang="en-US" altLang="ja-JP" sz="1200" dirty="0"/>
          </a:p>
          <a:p>
            <a:pPr marL="742950" lvl="1" indent="-285750">
              <a:lnSpc>
                <a:spcPct val="100000"/>
              </a:lnSpc>
            </a:pPr>
            <a:r>
              <a:rPr lang="ja-JP" altLang="en-US" dirty="0"/>
              <a:t>Faculty and staff </a:t>
            </a:r>
            <a:r>
              <a:rPr lang="en-US" altLang="ja-JP" dirty="0"/>
              <a:t>can</a:t>
            </a:r>
            <a:r>
              <a:rPr lang="ja-JP" altLang="en-US" dirty="0"/>
              <a:t> apply to </a:t>
            </a:r>
            <a:r>
              <a:rPr lang="en-US" altLang="ja-JP" dirty="0"/>
              <a:t>create</a:t>
            </a:r>
            <a:br>
              <a:rPr lang="en-US" altLang="ja-JP" dirty="0"/>
            </a:br>
            <a:r>
              <a:rPr lang="ja-JP" altLang="en-US" dirty="0"/>
              <a:t>their own </a:t>
            </a:r>
            <a:r>
              <a:rPr lang="en-US" altLang="ja-JP" dirty="0"/>
              <a:t>new </a:t>
            </a:r>
            <a:r>
              <a:rPr lang="ja-JP" altLang="en-US" dirty="0"/>
              <a:t>teams</a:t>
            </a:r>
            <a:r>
              <a:rPr lang="en-US" altLang="ja-JP" dirty="0"/>
              <a:t>.</a:t>
            </a:r>
            <a:endParaRPr lang="ja-JP" altLang="en-US" dirty="0"/>
          </a:p>
        </p:txBody>
      </p:sp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52AADFD-94D5-B93B-203F-3B533E9BA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551" y="2309651"/>
            <a:ext cx="5570905" cy="41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05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Sign in Your Microsoft Teams Account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/>
              <a:t>Enter your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 to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en-US" altLang="ja-JP" sz="2800" dirty="0"/>
              <a:t>the Email</a:t>
            </a:r>
            <a:r>
              <a:rPr lang="en-US" altLang="ja-JP" sz="2000" dirty="0"/>
              <a:t>, phone or Skype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550744E-0668-D396-89F0-7D82CCCD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44" y="1343671"/>
            <a:ext cx="4541957" cy="354510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A27338-82B6-433A-D341-ECFE98986D40}"/>
              </a:ext>
            </a:extLst>
          </p:cNvPr>
          <p:cNvSpPr/>
          <p:nvPr/>
        </p:nvSpPr>
        <p:spPr>
          <a:xfrm>
            <a:off x="7586288" y="2678975"/>
            <a:ext cx="3767511" cy="482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C9CC534-78D7-2A1D-5B2C-16F4A977DF4D}"/>
              </a:ext>
            </a:extLst>
          </p:cNvPr>
          <p:cNvSpPr/>
          <p:nvPr/>
        </p:nvSpPr>
        <p:spPr>
          <a:xfrm>
            <a:off x="2941115" y="2483442"/>
            <a:ext cx="4541957" cy="40011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D3C54-91C5-E8B2-5A07-7FF4CAA0A7E9}"/>
              </a:ext>
            </a:extLst>
          </p:cNvPr>
          <p:cNvCxnSpPr>
            <a:cxnSpLocks/>
          </p:cNvCxnSpPr>
          <p:nvPr/>
        </p:nvCxnSpPr>
        <p:spPr>
          <a:xfrm>
            <a:off x="1140311" y="2465985"/>
            <a:ext cx="31268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23CF79-324F-6E0D-EFE8-B456500BF440}"/>
              </a:ext>
            </a:extLst>
          </p:cNvPr>
          <p:cNvCxnSpPr>
            <a:cxnSpLocks/>
          </p:cNvCxnSpPr>
          <p:nvPr/>
        </p:nvCxnSpPr>
        <p:spPr>
          <a:xfrm>
            <a:off x="2705444" y="1684687"/>
            <a:ext cx="2409481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5E7367-9D23-7F33-E5EE-899E07B32150}"/>
              </a:ext>
            </a:extLst>
          </p:cNvPr>
          <p:cNvSpPr txBox="1"/>
          <p:nvPr/>
        </p:nvSpPr>
        <p:spPr>
          <a:xfrm>
            <a:off x="1592154" y="1684687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1B9300-7D04-4C35-D51B-C52F9C831791}"/>
              </a:ext>
            </a:extLst>
          </p:cNvPr>
          <p:cNvSpPr txBox="1"/>
          <p:nvPr/>
        </p:nvSpPr>
        <p:spPr>
          <a:xfrm>
            <a:off x="1115508" y="29246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853114-2D97-7D18-2FEA-A5634EACAF1D}"/>
              </a:ext>
            </a:extLst>
          </p:cNvPr>
          <p:cNvSpPr txBox="1"/>
          <p:nvPr/>
        </p:nvSpPr>
        <p:spPr>
          <a:xfrm>
            <a:off x="7211508" y="4879449"/>
            <a:ext cx="4081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hlinkClick r:id="rId3"/>
              </a:rPr>
              <a:t>https://teams.microsoft.com/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71284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ECCS Cloud Email (</a:t>
            </a:r>
            <a:r>
              <a:rPr lang="en-US" altLang="ja-JP" sz="6600" dirty="0">
                <a:solidFill>
                  <a:srgbClr val="4285F4"/>
                </a:solidFill>
              </a:rPr>
              <a:t>G</a:t>
            </a:r>
            <a:r>
              <a:rPr lang="en-US" altLang="ja-JP" sz="6600" dirty="0">
                <a:solidFill>
                  <a:srgbClr val="EA4335"/>
                </a:solidFill>
              </a:rPr>
              <a:t>o</a:t>
            </a:r>
            <a:r>
              <a:rPr lang="en-US" altLang="ja-JP" sz="6600" dirty="0">
                <a:solidFill>
                  <a:srgbClr val="FBBA00"/>
                </a:solidFill>
              </a:rPr>
              <a:t>o</a:t>
            </a:r>
            <a:r>
              <a:rPr lang="en-US" altLang="ja-JP" sz="6600" dirty="0">
                <a:solidFill>
                  <a:srgbClr val="4285F4"/>
                </a:solidFill>
              </a:rPr>
              <a:t>g</a:t>
            </a:r>
            <a:r>
              <a:rPr lang="en-US" altLang="ja-JP" sz="6600" dirty="0">
                <a:solidFill>
                  <a:srgbClr val="2BA44B"/>
                </a:solidFill>
              </a:rPr>
              <a:t>l</a:t>
            </a:r>
            <a:r>
              <a:rPr lang="en-US" altLang="ja-JP" sz="6600" dirty="0">
                <a:solidFill>
                  <a:srgbClr val="EA4335"/>
                </a:solidFill>
              </a:rPr>
              <a:t>e</a:t>
            </a:r>
            <a:r>
              <a:rPr lang="en-US" altLang="ja-JP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3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77AC5F5-8EBE-85EB-CC15-AA02BB2B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326" y="3429000"/>
            <a:ext cx="5883348" cy="2997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368ECB-5BD8-32F3-3C54-5AA15FDE538A}"/>
              </a:ext>
            </a:extLst>
          </p:cNvPr>
          <p:cNvSpPr/>
          <p:nvPr/>
        </p:nvSpPr>
        <p:spPr>
          <a:xfrm>
            <a:off x="2985534" y="4321269"/>
            <a:ext cx="4619951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FD974E-0606-FC3A-FB20-885967E5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90EF0E5-B025-C2EB-5A7C-4A2BA9B32128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D8FE7E-5C3E-2E3C-D514-5006D98F673D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8B2003-DA51-9528-E363-25F0B1808AE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04216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1BF84F7-9BA4-6D00-94A9-330C17B1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0713" y="4768650"/>
            <a:ext cx="4017818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EAC18-6D72-E1CC-9B30-7171FA60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70287-869F-4C21-C8B4-2239099F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00744-32F6-DFEF-A9C7-3AA80D3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B724484E-03FA-2749-CCBA-EDFF8720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ECCS?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B032F60D-8266-6B82-0D6D-E86DC4EA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/>
              <a:t>ECCS: E</a:t>
            </a:r>
            <a:r>
              <a:rPr lang="en-US" altLang="ja-JP" sz="3600" dirty="0"/>
              <a:t>ducational </a:t>
            </a:r>
            <a:r>
              <a:rPr lang="en-US" altLang="ja-JP" sz="3600" b="1" dirty="0"/>
              <a:t>C</a:t>
            </a:r>
            <a:r>
              <a:rPr lang="en-US" altLang="ja-JP" sz="3600" dirty="0"/>
              <a:t>ampuswide </a:t>
            </a:r>
            <a:r>
              <a:rPr lang="en-US" altLang="ja-JP" sz="3600" b="1" dirty="0"/>
              <a:t>C</a:t>
            </a:r>
            <a:r>
              <a:rPr lang="en-US" altLang="ja-JP" sz="3600" dirty="0"/>
              <a:t>omputing </a:t>
            </a:r>
            <a:r>
              <a:rPr lang="en-US" altLang="ja-JP" sz="3600" b="1" dirty="0"/>
              <a:t>S</a:t>
            </a:r>
            <a:r>
              <a:rPr lang="en-US" altLang="ja-JP" sz="3600" dirty="0"/>
              <a:t>ystem</a:t>
            </a:r>
          </a:p>
          <a:p>
            <a:pPr lvl="1"/>
            <a:r>
              <a:rPr lang="en-US" altLang="ja-JP" sz="3200" dirty="0"/>
              <a:t>Name of the comprehensive educational system provided by the Information Technology Center</a:t>
            </a:r>
          </a:p>
          <a:p>
            <a:pPr marL="457200" lvl="1" indent="0">
              <a:buNone/>
            </a:pPr>
            <a:endParaRPr lang="en-US" altLang="ja-JP" sz="3200" dirty="0"/>
          </a:p>
          <a:p>
            <a:pPr marL="457200" lvl="1" indent="0">
              <a:buNone/>
            </a:pPr>
            <a:endParaRPr lang="en-US" altLang="ja-JP" sz="3200" dirty="0"/>
          </a:p>
          <a:p>
            <a:r>
              <a:rPr lang="en-US" altLang="ja-JP" sz="3600" b="1" dirty="0"/>
              <a:t>ECCS Cloud Email</a:t>
            </a:r>
          </a:p>
          <a:p>
            <a:pPr lvl="1"/>
            <a:r>
              <a:rPr lang="en-US" altLang="ja-JP" sz="3200" b="1" dirty="0"/>
              <a:t>Google Workspace for Education </a:t>
            </a:r>
            <a:r>
              <a:rPr lang="en-US" altLang="ja-JP" sz="3200" dirty="0"/>
              <a:t>as a component of ECCS services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43252E0F-323F-7400-11ED-3A836BBA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0713" y="2956386"/>
            <a:ext cx="4023087" cy="88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0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0A5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22E087-EB73-B728-1B41-F7FB1B8AABB3}"/>
              </a:ext>
            </a:extLst>
          </p:cNvPr>
          <p:cNvSpPr/>
          <p:nvPr/>
        </p:nvSpPr>
        <p:spPr>
          <a:xfrm>
            <a:off x="2985535" y="3361056"/>
            <a:ext cx="158646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Zoom</a:t>
            </a:r>
            <a:endParaRPr lang="ja-JP" altLang="en-US" sz="3600" b="0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8D8B42C5-1FBB-4707-114A-48FA7052895C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A18B31A-10A1-CB68-3A6B-C0738895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6351909-B531-4C8E-EE1B-CFA086352B2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8CB9F3-909F-A3C9-B55C-B8FC7CDBCCE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4D7A27-007B-DF94-021E-339013F322BA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8806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F852959-4C06-5A2F-5163-87EA0EF49C4F}"/>
              </a:ext>
            </a:extLst>
          </p:cNvPr>
          <p:cNvSpPr/>
          <p:nvPr/>
        </p:nvSpPr>
        <p:spPr>
          <a:xfrm>
            <a:off x="5516251" y="4478285"/>
            <a:ext cx="5465450" cy="93885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48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55D8B8-C1EF-E1B8-CA27-D3D69FF17764}"/>
              </a:ext>
            </a:extLst>
          </p:cNvPr>
          <p:cNvSpPr/>
          <p:nvPr/>
        </p:nvSpPr>
        <p:spPr>
          <a:xfrm>
            <a:off x="6710706" y="5485744"/>
            <a:ext cx="5465450" cy="93885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48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8CB7F1-94FB-2D3C-8356-280A44F6D7E3}"/>
              </a:ext>
            </a:extLst>
          </p:cNvPr>
          <p:cNvSpPr/>
          <p:nvPr/>
        </p:nvSpPr>
        <p:spPr>
          <a:xfrm>
            <a:off x="5276850" y="1859713"/>
            <a:ext cx="6343650" cy="48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ECCS Cloud Email (</a:t>
            </a:r>
            <a:r>
              <a:rPr kumimoji="1" lang="en-US" altLang="ja-JP" dirty="0"/>
              <a:t>@g.ecc.u-tokyo.ac.jp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606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Same ease of use as Gmail; the domain is unique to ECCS Cloud Email.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default email address is   </a:t>
            </a:r>
            <a:r>
              <a:rPr lang="en-US" altLang="ja-JP" dirty="0">
                <a:solidFill>
                  <a:srgbClr val="155F90"/>
                </a:solidFill>
              </a:rPr>
              <a:t>10-digit number + </a:t>
            </a:r>
            <a:r>
              <a:rPr lang="en-US" altLang="ja-JP" sz="2400" b="1" dirty="0">
                <a:solidFill>
                  <a:srgbClr val="155F90"/>
                </a:solidFill>
                <a:latin typeface="Consolas" panose="020B0609020204030204" pitchFamily="49" charset="0"/>
              </a:rPr>
              <a:t>@g.ecc.u-tokyo.ac.jp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ja-JP" dirty="0"/>
              <a:t>You may use this as the default email address, but it is recommended to </a:t>
            </a:r>
            <a:r>
              <a:rPr lang="en-US" altLang="ja-JP" b="1" dirty="0">
                <a:solidFill>
                  <a:srgbClr val="155F90"/>
                </a:solidFill>
              </a:rPr>
              <a:t>change your email address to your preferred one in advance</a:t>
            </a:r>
            <a:r>
              <a:rPr lang="en-US" altLang="ja-JP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After you change your email address, emails sent to your </a:t>
            </a:r>
            <a:r>
              <a:rPr lang="en-US" altLang="ja-JP" b="1" dirty="0">
                <a:solidFill>
                  <a:srgbClr val="155F90"/>
                </a:solidFill>
              </a:rPr>
              <a:t>default email address will still be delivered </a:t>
            </a:r>
            <a:r>
              <a:rPr lang="en-US" altLang="ja-JP" dirty="0"/>
              <a:t>to your mailbox.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5E5314-92CB-508A-BF7E-F6AD2241AEA1}"/>
              </a:ext>
            </a:extLst>
          </p:cNvPr>
          <p:cNvSpPr txBox="1"/>
          <p:nvPr/>
        </p:nvSpPr>
        <p:spPr>
          <a:xfrm>
            <a:off x="6726550" y="5429244"/>
            <a:ext cx="5465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To: Your </a:t>
            </a:r>
            <a:r>
              <a:rPr lang="en-US" altLang="ja-JP" sz="2000" b="1" dirty="0">
                <a:solidFill>
                  <a:srgbClr val="FF0000"/>
                </a:solidFill>
                <a:latin typeface="+mj-lt"/>
              </a:rPr>
              <a:t>Default</a:t>
            </a: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 Address (with 10-digit number)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A44776-ECF2-82C3-98AE-F85FF79963DE}"/>
              </a:ext>
            </a:extLst>
          </p:cNvPr>
          <p:cNvSpPr txBox="1"/>
          <p:nvPr/>
        </p:nvSpPr>
        <p:spPr>
          <a:xfrm>
            <a:off x="5516251" y="4452885"/>
            <a:ext cx="5465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To: Your </a:t>
            </a:r>
            <a:r>
              <a:rPr lang="en-US" altLang="ja-JP" sz="2000" b="1" dirty="0">
                <a:solidFill>
                  <a:srgbClr val="FF0000"/>
                </a:solidFill>
                <a:latin typeface="+mj-lt"/>
              </a:rPr>
              <a:t>Changed </a:t>
            </a: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Address (the current latest)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E930D082-CEDA-27A7-55E9-32BF76D8A6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398" y="5417144"/>
            <a:ext cx="1268102" cy="1268102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4CB94B32-2F2D-4D47-E581-B1C7810B5C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5451" y="4436050"/>
            <a:ext cx="1268102" cy="126810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CF1F290-F827-D680-64FF-507AC1824850}"/>
              </a:ext>
            </a:extLst>
          </p:cNvPr>
          <p:cNvGrpSpPr/>
          <p:nvPr/>
        </p:nvGrpSpPr>
        <p:grpSpPr>
          <a:xfrm>
            <a:off x="2719994" y="4673149"/>
            <a:ext cx="1201458" cy="1201458"/>
            <a:chOff x="2421250" y="4163400"/>
            <a:chExt cx="2438400" cy="2438400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37BC1E38-404C-714D-745D-286639EEB939}"/>
                </a:ext>
              </a:extLst>
            </p:cNvPr>
            <p:cNvSpPr/>
            <p:nvPr/>
          </p:nvSpPr>
          <p:spPr>
            <a:xfrm>
              <a:off x="2578100" y="4622800"/>
              <a:ext cx="2171700" cy="1473200"/>
            </a:xfrm>
            <a:custGeom>
              <a:avLst/>
              <a:gdLst>
                <a:gd name="connsiteX0" fmla="*/ 419100 w 2171700"/>
                <a:gd name="connsiteY0" fmla="*/ 12700 h 1473200"/>
                <a:gd name="connsiteX1" fmla="*/ 0 w 2171700"/>
                <a:gd name="connsiteY1" fmla="*/ 711200 h 1473200"/>
                <a:gd name="connsiteX2" fmla="*/ 0 w 2171700"/>
                <a:gd name="connsiteY2" fmla="*/ 1473200 h 1473200"/>
                <a:gd name="connsiteX3" fmla="*/ 2171700 w 2171700"/>
                <a:gd name="connsiteY3" fmla="*/ 1473200 h 1473200"/>
                <a:gd name="connsiteX4" fmla="*/ 2171700 w 2171700"/>
                <a:gd name="connsiteY4" fmla="*/ 711200 h 1473200"/>
                <a:gd name="connsiteX5" fmla="*/ 1739900 w 2171700"/>
                <a:gd name="connsiteY5" fmla="*/ 0 h 1473200"/>
                <a:gd name="connsiteX6" fmla="*/ 419100 w 2171700"/>
                <a:gd name="connsiteY6" fmla="*/ 1270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700" h="1473200">
                  <a:moveTo>
                    <a:pt x="419100" y="12700"/>
                  </a:moveTo>
                  <a:lnTo>
                    <a:pt x="0" y="711200"/>
                  </a:lnTo>
                  <a:lnTo>
                    <a:pt x="0" y="1473200"/>
                  </a:lnTo>
                  <a:lnTo>
                    <a:pt x="2171700" y="1473200"/>
                  </a:lnTo>
                  <a:lnTo>
                    <a:pt x="2171700" y="711200"/>
                  </a:lnTo>
                  <a:lnTo>
                    <a:pt x="1739900" y="0"/>
                  </a:lnTo>
                  <a:lnTo>
                    <a:pt x="419100" y="12700"/>
                  </a:lnTo>
                  <a:close/>
                </a:path>
              </a:pathLst>
            </a:custGeom>
            <a:solidFill>
              <a:srgbClr val="D8D5C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D8D5CF"/>
                </a:solidFill>
              </a:endParaRPr>
            </a:p>
          </p:txBody>
        </p:sp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0F6B9CC1-5FBF-9A92-9D43-2E6CA390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1250" y="4163400"/>
              <a:ext cx="2438400" cy="2438400"/>
            </a:xfrm>
            <a:prstGeom prst="rect">
              <a:avLst/>
            </a:prstGeom>
          </p:spPr>
        </p:pic>
      </p:grp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A339785-496C-6E9F-9B66-D46F9C3021A1}"/>
              </a:ext>
            </a:extLst>
          </p:cNvPr>
          <p:cNvSpPr/>
          <p:nvPr/>
        </p:nvSpPr>
        <p:spPr>
          <a:xfrm>
            <a:off x="3782405" y="4688847"/>
            <a:ext cx="1778000" cy="241574"/>
          </a:xfrm>
          <a:custGeom>
            <a:avLst/>
            <a:gdLst>
              <a:gd name="connsiteX0" fmla="*/ 1778000 w 1778000"/>
              <a:gd name="connsiteY0" fmla="*/ 203474 h 241574"/>
              <a:gd name="connsiteX1" fmla="*/ 685800 w 1778000"/>
              <a:gd name="connsiteY1" fmla="*/ 274 h 241574"/>
              <a:gd name="connsiteX2" fmla="*/ 0 w 1778000"/>
              <a:gd name="connsiteY2" fmla="*/ 241574 h 24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241574">
                <a:moveTo>
                  <a:pt x="1778000" y="203474"/>
                </a:moveTo>
                <a:cubicBezTo>
                  <a:pt x="1380066" y="98699"/>
                  <a:pt x="982133" y="-6076"/>
                  <a:pt x="685800" y="274"/>
                </a:cubicBezTo>
                <a:cubicBezTo>
                  <a:pt x="389467" y="6624"/>
                  <a:pt x="194733" y="124099"/>
                  <a:pt x="0" y="241574"/>
                </a:cubicBezTo>
              </a:path>
            </a:pathLst>
          </a:custGeom>
          <a:noFill/>
          <a:ln w="76200">
            <a:solidFill>
              <a:srgbClr val="2683C6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F0920B98-2B7C-4CD1-A193-31F0D9507DDF}"/>
              </a:ext>
            </a:extLst>
          </p:cNvPr>
          <p:cNvSpPr/>
          <p:nvPr/>
        </p:nvSpPr>
        <p:spPr>
          <a:xfrm>
            <a:off x="4036405" y="5368990"/>
            <a:ext cx="2730500" cy="501231"/>
          </a:xfrm>
          <a:custGeom>
            <a:avLst/>
            <a:gdLst>
              <a:gd name="connsiteX0" fmla="*/ 2730500 w 2730500"/>
              <a:gd name="connsiteY0" fmla="*/ 501231 h 501231"/>
              <a:gd name="connsiteX1" fmla="*/ 1028700 w 2730500"/>
              <a:gd name="connsiteY1" fmla="*/ 31331 h 501231"/>
              <a:gd name="connsiteX2" fmla="*/ 0 w 2730500"/>
              <a:gd name="connsiteY2" fmla="*/ 82131 h 50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0" h="501231">
                <a:moveTo>
                  <a:pt x="2730500" y="501231"/>
                </a:moveTo>
                <a:cubicBezTo>
                  <a:pt x="2107141" y="301206"/>
                  <a:pt x="1483783" y="101181"/>
                  <a:pt x="1028700" y="31331"/>
                </a:cubicBezTo>
                <a:cubicBezTo>
                  <a:pt x="573617" y="-38519"/>
                  <a:pt x="286808" y="21806"/>
                  <a:pt x="0" y="82131"/>
                </a:cubicBezTo>
              </a:path>
            </a:pathLst>
          </a:custGeom>
          <a:noFill/>
          <a:ln w="76200">
            <a:solidFill>
              <a:srgbClr val="2683C6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AE99F19-08B9-22BA-46E8-9D6E88722DE1}"/>
              </a:ext>
            </a:extLst>
          </p:cNvPr>
          <p:cNvSpPr txBox="1"/>
          <p:nvPr/>
        </p:nvSpPr>
        <p:spPr>
          <a:xfrm>
            <a:off x="1415053" y="5752784"/>
            <a:ext cx="38344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Your ECCS Cloud Email Inbox</a:t>
            </a:r>
          </a:p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(Your </a:t>
            </a:r>
            <a:r>
              <a:rPr lang="en-US" altLang="ja-JP" sz="2000" b="1" dirty="0">
                <a:solidFill>
                  <a:srgbClr val="FF0000"/>
                </a:solidFill>
                <a:latin typeface="+mj-lt"/>
              </a:rPr>
              <a:t>Changed </a:t>
            </a: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Address)</a:t>
            </a:r>
          </a:p>
          <a:p>
            <a:pPr algn="ctr">
              <a:lnSpc>
                <a:spcPct val="100000"/>
              </a:lnSpc>
            </a:pPr>
            <a:endParaRPr lang="en-US" altLang="ja-JP" sz="2000" b="1" dirty="0">
              <a:solidFill>
                <a:srgbClr val="155F9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877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ECCS Cloud Email (</a:t>
            </a:r>
            <a:r>
              <a:rPr kumimoji="1" lang="en-US" altLang="ja-JP" dirty="0"/>
              <a:t>@g.ecc.u-tokyo.ac.jp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606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Even if you do not intend to use this email address regularly,</a:t>
            </a:r>
            <a:br>
              <a:rPr lang="en-US" altLang="ja-JP" dirty="0"/>
            </a:br>
            <a:r>
              <a:rPr lang="en-US" altLang="ja-JP" b="1" dirty="0">
                <a:solidFill>
                  <a:srgbClr val="155F90"/>
                </a:solidFill>
              </a:rPr>
              <a:t>it is recommended to set it up initially</a:t>
            </a:r>
            <a:r>
              <a:rPr lang="en-US" altLang="ja-JP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There are some emails from the system/services that can only be delivered to this email address, such as Zoom, Slack, etc.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You can also set up forwarding to your usual email address.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31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B66E99A-E983-512E-35F6-374149957849}"/>
              </a:ext>
            </a:extLst>
          </p:cNvPr>
          <p:cNvGrpSpPr/>
          <p:nvPr/>
        </p:nvGrpSpPr>
        <p:grpSpPr>
          <a:xfrm>
            <a:off x="6771294" y="4673149"/>
            <a:ext cx="1201458" cy="1201458"/>
            <a:chOff x="2421250" y="4163400"/>
            <a:chExt cx="2438400" cy="2438400"/>
          </a:xfrm>
        </p:grpSpPr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64AB1F00-DA26-BBE9-A338-1F14C497E9AB}"/>
                </a:ext>
              </a:extLst>
            </p:cNvPr>
            <p:cNvSpPr/>
            <p:nvPr/>
          </p:nvSpPr>
          <p:spPr>
            <a:xfrm>
              <a:off x="2578100" y="4622800"/>
              <a:ext cx="2171700" cy="1473200"/>
            </a:xfrm>
            <a:custGeom>
              <a:avLst/>
              <a:gdLst>
                <a:gd name="connsiteX0" fmla="*/ 419100 w 2171700"/>
                <a:gd name="connsiteY0" fmla="*/ 12700 h 1473200"/>
                <a:gd name="connsiteX1" fmla="*/ 0 w 2171700"/>
                <a:gd name="connsiteY1" fmla="*/ 711200 h 1473200"/>
                <a:gd name="connsiteX2" fmla="*/ 0 w 2171700"/>
                <a:gd name="connsiteY2" fmla="*/ 1473200 h 1473200"/>
                <a:gd name="connsiteX3" fmla="*/ 2171700 w 2171700"/>
                <a:gd name="connsiteY3" fmla="*/ 1473200 h 1473200"/>
                <a:gd name="connsiteX4" fmla="*/ 2171700 w 2171700"/>
                <a:gd name="connsiteY4" fmla="*/ 711200 h 1473200"/>
                <a:gd name="connsiteX5" fmla="*/ 1739900 w 2171700"/>
                <a:gd name="connsiteY5" fmla="*/ 0 h 1473200"/>
                <a:gd name="connsiteX6" fmla="*/ 419100 w 2171700"/>
                <a:gd name="connsiteY6" fmla="*/ 1270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700" h="1473200">
                  <a:moveTo>
                    <a:pt x="419100" y="12700"/>
                  </a:moveTo>
                  <a:lnTo>
                    <a:pt x="0" y="711200"/>
                  </a:lnTo>
                  <a:lnTo>
                    <a:pt x="0" y="1473200"/>
                  </a:lnTo>
                  <a:lnTo>
                    <a:pt x="2171700" y="1473200"/>
                  </a:lnTo>
                  <a:lnTo>
                    <a:pt x="2171700" y="711200"/>
                  </a:lnTo>
                  <a:lnTo>
                    <a:pt x="1739900" y="0"/>
                  </a:lnTo>
                  <a:lnTo>
                    <a:pt x="419100" y="12700"/>
                  </a:lnTo>
                  <a:close/>
                </a:path>
              </a:pathLst>
            </a:custGeom>
            <a:solidFill>
              <a:srgbClr val="D8D5C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D8D5CF"/>
                </a:solidFill>
              </a:endParaRPr>
            </a:p>
          </p:txBody>
        </p:sp>
        <p:pic>
          <p:nvPicPr>
            <p:cNvPr id="12" name="図 11" descr="アイコン&#10;&#10;自動的に生成された説明">
              <a:extLst>
                <a:ext uri="{FF2B5EF4-FFF2-40B4-BE49-F238E27FC236}">
                  <a16:creationId xmlns:a16="http://schemas.microsoft.com/office/drawing/2014/main" id="{F53DFFDD-CEC5-A68B-744C-52B8F53D8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1250" y="4163400"/>
              <a:ext cx="2438400" cy="2438400"/>
            </a:xfrm>
            <a:prstGeom prst="rect">
              <a:avLst/>
            </a:prstGeom>
          </p:spPr>
        </p:pic>
      </p:grp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DBD077E7-2AC7-AC13-D69E-6A77B2792AF2}"/>
              </a:ext>
            </a:extLst>
          </p:cNvPr>
          <p:cNvSpPr/>
          <p:nvPr/>
        </p:nvSpPr>
        <p:spPr>
          <a:xfrm>
            <a:off x="7833705" y="4688847"/>
            <a:ext cx="1778000" cy="241574"/>
          </a:xfrm>
          <a:custGeom>
            <a:avLst/>
            <a:gdLst>
              <a:gd name="connsiteX0" fmla="*/ 1778000 w 1778000"/>
              <a:gd name="connsiteY0" fmla="*/ 203474 h 241574"/>
              <a:gd name="connsiteX1" fmla="*/ 685800 w 1778000"/>
              <a:gd name="connsiteY1" fmla="*/ 274 h 241574"/>
              <a:gd name="connsiteX2" fmla="*/ 0 w 1778000"/>
              <a:gd name="connsiteY2" fmla="*/ 241574 h 24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241574">
                <a:moveTo>
                  <a:pt x="1778000" y="203474"/>
                </a:moveTo>
                <a:cubicBezTo>
                  <a:pt x="1380066" y="98699"/>
                  <a:pt x="982133" y="-6076"/>
                  <a:pt x="685800" y="274"/>
                </a:cubicBezTo>
                <a:cubicBezTo>
                  <a:pt x="389467" y="6624"/>
                  <a:pt x="194733" y="124099"/>
                  <a:pt x="0" y="241574"/>
                </a:cubicBezTo>
              </a:path>
            </a:pathLst>
          </a:custGeom>
          <a:noFill/>
          <a:ln w="76200">
            <a:solidFill>
              <a:srgbClr val="2683C6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58C8E6-FB38-2C4D-967E-188CDE4F2CB7}"/>
              </a:ext>
            </a:extLst>
          </p:cNvPr>
          <p:cNvSpPr txBox="1"/>
          <p:nvPr/>
        </p:nvSpPr>
        <p:spPr>
          <a:xfrm>
            <a:off x="5466353" y="5752784"/>
            <a:ext cx="3834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Your ECCS Cloud Email Inbox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9370A9-125C-3C84-3967-4E8E5D770500}"/>
              </a:ext>
            </a:extLst>
          </p:cNvPr>
          <p:cNvGrpSpPr/>
          <p:nvPr/>
        </p:nvGrpSpPr>
        <p:grpSpPr>
          <a:xfrm>
            <a:off x="3142774" y="4673149"/>
            <a:ext cx="1201458" cy="1201458"/>
            <a:chOff x="2421250" y="4163400"/>
            <a:chExt cx="2438400" cy="2438400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50C3A66-0807-E7C1-D0EC-C4B7BCDD628B}"/>
                </a:ext>
              </a:extLst>
            </p:cNvPr>
            <p:cNvSpPr/>
            <p:nvPr/>
          </p:nvSpPr>
          <p:spPr>
            <a:xfrm>
              <a:off x="2578100" y="4622800"/>
              <a:ext cx="2171700" cy="1473200"/>
            </a:xfrm>
            <a:custGeom>
              <a:avLst/>
              <a:gdLst>
                <a:gd name="connsiteX0" fmla="*/ 419100 w 2171700"/>
                <a:gd name="connsiteY0" fmla="*/ 12700 h 1473200"/>
                <a:gd name="connsiteX1" fmla="*/ 0 w 2171700"/>
                <a:gd name="connsiteY1" fmla="*/ 711200 h 1473200"/>
                <a:gd name="connsiteX2" fmla="*/ 0 w 2171700"/>
                <a:gd name="connsiteY2" fmla="*/ 1473200 h 1473200"/>
                <a:gd name="connsiteX3" fmla="*/ 2171700 w 2171700"/>
                <a:gd name="connsiteY3" fmla="*/ 1473200 h 1473200"/>
                <a:gd name="connsiteX4" fmla="*/ 2171700 w 2171700"/>
                <a:gd name="connsiteY4" fmla="*/ 711200 h 1473200"/>
                <a:gd name="connsiteX5" fmla="*/ 1739900 w 2171700"/>
                <a:gd name="connsiteY5" fmla="*/ 0 h 1473200"/>
                <a:gd name="connsiteX6" fmla="*/ 419100 w 2171700"/>
                <a:gd name="connsiteY6" fmla="*/ 1270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700" h="1473200">
                  <a:moveTo>
                    <a:pt x="419100" y="12700"/>
                  </a:moveTo>
                  <a:lnTo>
                    <a:pt x="0" y="711200"/>
                  </a:lnTo>
                  <a:lnTo>
                    <a:pt x="0" y="1473200"/>
                  </a:lnTo>
                  <a:lnTo>
                    <a:pt x="2171700" y="1473200"/>
                  </a:lnTo>
                  <a:lnTo>
                    <a:pt x="2171700" y="711200"/>
                  </a:lnTo>
                  <a:lnTo>
                    <a:pt x="1739900" y="0"/>
                  </a:lnTo>
                  <a:lnTo>
                    <a:pt x="419100" y="12700"/>
                  </a:lnTo>
                  <a:close/>
                </a:path>
              </a:pathLst>
            </a:custGeom>
            <a:solidFill>
              <a:srgbClr val="D8D5C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D8D5CF"/>
                </a:solidFill>
              </a:endParaRPr>
            </a:p>
          </p:txBody>
        </p:sp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E0005180-5A68-903B-892D-DB44BAC0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1250" y="4163400"/>
              <a:ext cx="2438400" cy="2438400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77F8C6-FD76-CF75-A5BD-9BD61E5797B7}"/>
              </a:ext>
            </a:extLst>
          </p:cNvPr>
          <p:cNvSpPr txBox="1"/>
          <p:nvPr/>
        </p:nvSpPr>
        <p:spPr>
          <a:xfrm>
            <a:off x="1837833" y="5752784"/>
            <a:ext cx="3834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Your Daily Inbox</a:t>
            </a:r>
          </a:p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(Your another email address)</a:t>
            </a: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1EF323CD-B6FC-E39C-3D97-166726B24AAE}"/>
              </a:ext>
            </a:extLst>
          </p:cNvPr>
          <p:cNvSpPr/>
          <p:nvPr/>
        </p:nvSpPr>
        <p:spPr>
          <a:xfrm>
            <a:off x="4421516" y="4879925"/>
            <a:ext cx="2262555" cy="241574"/>
          </a:xfrm>
          <a:custGeom>
            <a:avLst/>
            <a:gdLst>
              <a:gd name="connsiteX0" fmla="*/ 1778000 w 1778000"/>
              <a:gd name="connsiteY0" fmla="*/ 203474 h 241574"/>
              <a:gd name="connsiteX1" fmla="*/ 685800 w 1778000"/>
              <a:gd name="connsiteY1" fmla="*/ 274 h 241574"/>
              <a:gd name="connsiteX2" fmla="*/ 0 w 1778000"/>
              <a:gd name="connsiteY2" fmla="*/ 241574 h 24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241574">
                <a:moveTo>
                  <a:pt x="1778000" y="203474"/>
                </a:moveTo>
                <a:cubicBezTo>
                  <a:pt x="1380066" y="98699"/>
                  <a:pt x="982133" y="-6076"/>
                  <a:pt x="685800" y="274"/>
                </a:cubicBezTo>
                <a:cubicBezTo>
                  <a:pt x="389467" y="6624"/>
                  <a:pt x="194733" y="124099"/>
                  <a:pt x="0" y="241574"/>
                </a:cubicBezTo>
              </a:path>
            </a:pathLst>
          </a:custGeom>
          <a:noFill/>
          <a:ln w="76200">
            <a:solidFill>
              <a:srgbClr val="2683C6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586EA7AE-402E-A33C-28BC-3477497B80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24305">
            <a:off x="5112518" y="4103768"/>
            <a:ext cx="1268102" cy="1268102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9794C06-08F1-0EFB-0296-BC55500442D4}"/>
              </a:ext>
            </a:extLst>
          </p:cNvPr>
          <p:cNvSpPr txBox="1"/>
          <p:nvPr/>
        </p:nvSpPr>
        <p:spPr>
          <a:xfrm rot="319849">
            <a:off x="3859467" y="4958150"/>
            <a:ext cx="3834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400" b="1" dirty="0">
                <a:solidFill>
                  <a:srgbClr val="155F90"/>
                </a:solidFill>
                <a:latin typeface="+mj-lt"/>
              </a:rPr>
              <a:t>Forwarding</a:t>
            </a:r>
          </a:p>
        </p:txBody>
      </p:sp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71253D06-C688-78E3-25CA-708FF9A4567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24305">
            <a:off x="8803742" y="4054796"/>
            <a:ext cx="1268102" cy="1268102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E7F421-A31A-A7E6-0E7E-3815B16A49BA}"/>
              </a:ext>
            </a:extLst>
          </p:cNvPr>
          <p:cNvSpPr txBox="1"/>
          <p:nvPr/>
        </p:nvSpPr>
        <p:spPr>
          <a:xfrm rot="319849">
            <a:off x="8109632" y="4997090"/>
            <a:ext cx="3834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Email to your ECCS Cloud Email</a:t>
            </a:r>
          </a:p>
        </p:txBody>
      </p:sp>
    </p:spTree>
    <p:extLst>
      <p:ext uri="{BB962C8B-B14F-4D97-AF65-F5344CB8AC3E}">
        <p14:creationId xmlns:p14="http://schemas.microsoft.com/office/powerpoint/2010/main" val="103453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EA7156-8550-0DD5-5D6D-EA2DB357C668}"/>
              </a:ext>
            </a:extLst>
          </p:cNvPr>
          <p:cNvSpPr/>
          <p:nvPr/>
        </p:nvSpPr>
        <p:spPr>
          <a:xfrm>
            <a:off x="2933700" y="3657600"/>
            <a:ext cx="8420100" cy="271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Change ECCS Cloud Email </a:t>
            </a:r>
            <a:r>
              <a:rPr lang="en-US" altLang="ja-JP" dirty="0" err="1"/>
              <a:t>Adresss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Access the </a:t>
            </a:r>
            <a:r>
              <a:rPr lang="en-US" altLang="ja-JP" dirty="0" err="1">
                <a:hlinkClick r:id="rId2"/>
              </a:rPr>
              <a:t>UTokyo</a:t>
            </a:r>
            <a:r>
              <a:rPr lang="en-US" altLang="ja-JP" dirty="0">
                <a:hlinkClick r:id="rId2"/>
              </a:rPr>
              <a:t> Account User Menu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Please note that the username is only a 10-digit number 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Click “ECCS Cloud Email (mail address)” on the left.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Enter your preferred username (string before @) and click “SAVE.”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b="1" dirty="0">
                <a:solidFill>
                  <a:srgbClr val="FF0000"/>
                </a:solidFill>
              </a:rPr>
              <a:t>Wait for more than 40 minutes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0F1200-E4DE-CEDB-8736-7149B66683EE}"/>
              </a:ext>
            </a:extLst>
          </p:cNvPr>
          <p:cNvSpPr txBox="1"/>
          <p:nvPr/>
        </p:nvSpPr>
        <p:spPr>
          <a:xfrm>
            <a:off x="3038474" y="3714750"/>
            <a:ext cx="82200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Username </a:t>
            </a:r>
            <a:r>
              <a:rPr lang="en-US" altLang="ja-JP" sz="2000" dirty="0"/>
              <a:t>(string before @) </a:t>
            </a:r>
            <a:r>
              <a:rPr lang="en-US" altLang="ja-JP" sz="2000" b="1" dirty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The characters that can be used lowercase letters, numbers and hyphen: </a:t>
            </a:r>
            <a:r>
              <a:rPr lang="en-US" altLang="ja-JP" sz="2000" b="1" spc="300" dirty="0">
                <a:solidFill>
                  <a:srgbClr val="155F90"/>
                </a:solidFill>
              </a:rPr>
              <a:t>abcdefghijklmnopqrstuvwxyz0123456789-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It cannot be the same as one that is already being used (or has been used in the past) by another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There are certain strings that cannot be use due to administrative reasons.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You can change your username as many times as you like, but once your username is changed, you cannot change it again for 30 days.</a:t>
            </a:r>
          </a:p>
        </p:txBody>
      </p:sp>
    </p:spTree>
    <p:extLst>
      <p:ext uri="{BB962C8B-B14F-4D97-AF65-F5344CB8AC3E}">
        <p14:creationId xmlns:p14="http://schemas.microsoft.com/office/powerpoint/2010/main" val="2179354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5D1DC2FF-0820-B278-99D0-5FA2415FA7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5962" y="1881437"/>
            <a:ext cx="6284537" cy="2663506"/>
          </a:xfrm>
          <a:prstGeom prst="rect">
            <a:avLst/>
          </a:prstGeom>
        </p:spPr>
      </p:pic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Sign in ECCS Cloud Email (@g.acc.u-tokyo.ac.jp)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/>
          <a:lstStyle/>
          <a:p>
            <a:r>
              <a:rPr lang="en-US" altLang="ja-JP" sz="2800" dirty="0"/>
              <a:t>Enter your </a:t>
            </a:r>
            <a:r>
              <a:rPr lang="en-US" altLang="ja-JP" sz="2800" b="1" dirty="0">
                <a:solidFill>
                  <a:srgbClr val="FF0000"/>
                </a:solidFill>
              </a:rPr>
              <a:t>changed</a:t>
            </a:r>
            <a:r>
              <a:rPr lang="en-US" altLang="ja-JP" sz="2800" b="1" dirty="0"/>
              <a:t> </a:t>
            </a:r>
            <a:r>
              <a:rPr lang="en-US" altLang="ja-JP" sz="2800" dirty="0"/>
              <a:t>email </a:t>
            </a:r>
            <a:r>
              <a:rPr lang="en-US" altLang="ja-JP" dirty="0"/>
              <a:t>a</a:t>
            </a:r>
            <a:r>
              <a:rPr lang="en-US" altLang="ja-JP" sz="2800" dirty="0"/>
              <a:t>ddress to the Email </a:t>
            </a:r>
            <a:r>
              <a:rPr lang="en-US" altLang="ja-JP" sz="2000" dirty="0"/>
              <a:t>or phone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endParaRPr lang="en-US" altLang="ja-JP" sz="2800" dirty="0"/>
          </a:p>
          <a:p>
            <a:endParaRPr lang="en-US" altLang="ja-JP" dirty="0"/>
          </a:p>
          <a:p>
            <a:endParaRPr lang="en-US" altLang="ja-JP" sz="28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r>
              <a:rPr lang="en-US" altLang="ja-JP" dirty="0"/>
              <a:t>Once you sign in, you can use it with the same ease of use as Gmail.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2095E09-68FB-BD78-BDD2-87F0FAE3D5F5}"/>
              </a:ext>
            </a:extLst>
          </p:cNvPr>
          <p:cNvSpPr/>
          <p:nvPr/>
        </p:nvSpPr>
        <p:spPr>
          <a:xfrm>
            <a:off x="8565662" y="2546873"/>
            <a:ext cx="2854812" cy="5537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F821627-32B7-2A91-5057-2D0FE8F0AD56}"/>
              </a:ext>
            </a:extLst>
          </p:cNvPr>
          <p:cNvCxnSpPr>
            <a:cxnSpLocks/>
          </p:cNvCxnSpPr>
          <p:nvPr/>
        </p:nvCxnSpPr>
        <p:spPr>
          <a:xfrm>
            <a:off x="8877300" y="1694540"/>
            <a:ext cx="0" cy="791764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CAB09B-ECAB-099F-A6CD-71EAFF6C6536}"/>
              </a:ext>
            </a:extLst>
          </p:cNvPr>
          <p:cNvSpPr txBox="1"/>
          <p:nvPr/>
        </p:nvSpPr>
        <p:spPr>
          <a:xfrm>
            <a:off x="1265275" y="1859816"/>
            <a:ext cx="4068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633AE3-3A5A-C5D5-CF56-588B40AC3F2A}"/>
              </a:ext>
            </a:extLst>
          </p:cNvPr>
          <p:cNvCxnSpPr>
            <a:cxnSpLocks/>
          </p:cNvCxnSpPr>
          <p:nvPr/>
        </p:nvCxnSpPr>
        <p:spPr>
          <a:xfrm>
            <a:off x="6541414" y="1694540"/>
            <a:ext cx="3071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A0E9CDC-7A48-CD9B-5DBC-4C626F9DD05E}"/>
              </a:ext>
            </a:extLst>
          </p:cNvPr>
          <p:cNvCxnSpPr>
            <a:cxnSpLocks/>
          </p:cNvCxnSpPr>
          <p:nvPr/>
        </p:nvCxnSpPr>
        <p:spPr>
          <a:xfrm>
            <a:off x="2748732" y="1694540"/>
            <a:ext cx="12476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F9C8E6-4A10-E543-C31C-1A274A70889D}"/>
              </a:ext>
            </a:extLst>
          </p:cNvPr>
          <p:cNvSpPr txBox="1"/>
          <p:nvPr/>
        </p:nvSpPr>
        <p:spPr>
          <a:xfrm>
            <a:off x="1982931" y="4069419"/>
            <a:ext cx="3351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https://mail.google.com/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11808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CFFFB-DDF7-FE55-46CA-5B0189AB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Various Google Services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DED2FE-27ED-B2CD-221D-502684EA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7315200" cy="5174716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rgbClr val="155F90"/>
                </a:solidFill>
              </a:rPr>
              <a:t>Gmail </a:t>
            </a:r>
            <a:r>
              <a:rPr lang="en-US" altLang="ja-JP" sz="2400" dirty="0"/>
              <a:t>– send and receive emails</a:t>
            </a:r>
            <a:endParaRPr lang="en-US" altLang="ja-JP" dirty="0"/>
          </a:p>
          <a:p>
            <a:r>
              <a:rPr lang="en-US" altLang="ja-JP" b="1" dirty="0">
                <a:solidFill>
                  <a:srgbClr val="155F90"/>
                </a:solidFill>
              </a:rPr>
              <a:t>Calendar</a:t>
            </a:r>
            <a:r>
              <a:rPr lang="en-US" altLang="ja-JP" dirty="0"/>
              <a:t> </a:t>
            </a:r>
            <a:r>
              <a:rPr lang="en-US" altLang="ja-JP" sz="2400" dirty="0"/>
              <a:t>– manage and share schedule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Drive</a:t>
            </a:r>
            <a:r>
              <a:rPr lang="en-US" altLang="ja-JP" dirty="0"/>
              <a:t> </a:t>
            </a:r>
            <a:r>
              <a:rPr lang="en-US" altLang="ja-JP" sz="2400" dirty="0"/>
              <a:t>– store and share documents on cloud storage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Docs/Sheets/Slides </a:t>
            </a:r>
            <a:r>
              <a:rPr lang="en-US" altLang="ja-JP" sz="2400" dirty="0"/>
              <a:t>– create and share documents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Forms</a:t>
            </a:r>
            <a:r>
              <a:rPr lang="en-US" altLang="ja-JP" dirty="0"/>
              <a:t> </a:t>
            </a:r>
            <a:r>
              <a:rPr lang="en-US" altLang="ja-JP" sz="2400" dirty="0"/>
              <a:t>– create forms and collect answers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Sites</a:t>
            </a:r>
            <a:r>
              <a:rPr lang="en-US" altLang="ja-JP" dirty="0"/>
              <a:t> </a:t>
            </a:r>
            <a:r>
              <a:rPr lang="en-US" altLang="ja-JP" sz="2400" dirty="0"/>
              <a:t>– create and publish website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Classroom</a:t>
            </a:r>
            <a:r>
              <a:rPr lang="en-US" altLang="ja-JP" dirty="0"/>
              <a:t> </a:t>
            </a:r>
            <a:r>
              <a:rPr lang="en-US" altLang="ja-JP" sz="2400" dirty="0"/>
              <a:t>– Learning Management System</a:t>
            </a:r>
          </a:p>
          <a:p>
            <a:pPr marL="457200" lvl="1" indent="0"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* In principle, it is recommended to use UTOL </a:t>
            </a:r>
            <a:r>
              <a:rPr lang="en-US" altLang="ja-JP" sz="2000" dirty="0"/>
              <a:t>(c.f. Part III)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Gemini</a:t>
            </a:r>
            <a:r>
              <a:rPr lang="en-US" altLang="ja-JP" dirty="0"/>
              <a:t> </a:t>
            </a:r>
            <a:r>
              <a:rPr lang="en-US" altLang="ja-JP" sz="2400" dirty="0"/>
              <a:t>– Generative AI</a:t>
            </a:r>
          </a:p>
          <a:p>
            <a:pPr marL="0" indent="0">
              <a:buNone/>
            </a:pPr>
            <a:r>
              <a:rPr lang="en-US" altLang="ja-JP" dirty="0"/>
              <a:t>etc.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878A0-9CE2-90B7-0AA1-3A52BB9E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D58D3-0C01-1FDB-E23A-6FC05D92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9189A-F6D0-AEA5-0F31-24F69553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4835F90-54AB-EEA6-606E-5BC7F5FE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49" y="1062000"/>
            <a:ext cx="3250251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93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Difference with </a:t>
            </a:r>
            <a:r>
              <a:rPr lang="en-US" altLang="ja-JP" dirty="0"/>
              <a:t>Personal</a:t>
            </a:r>
            <a:r>
              <a:rPr kumimoji="1" lang="en-US" altLang="ja-JP" dirty="0"/>
              <a:t> Google Account </a:t>
            </a:r>
            <a:r>
              <a:rPr kumimoji="1" lang="en-US" altLang="ja-JP" sz="3100" dirty="0"/>
              <a:t>(@gmail.com)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kumimoji="1" lang="en-US" altLang="ja-JP" sz="3200" dirty="0"/>
              <a:t>Gmail</a:t>
            </a:r>
          </a:p>
          <a:p>
            <a:pPr lvl="1">
              <a:lnSpc>
                <a:spcPct val="110000"/>
              </a:lnSpc>
            </a:pPr>
            <a:r>
              <a:rPr lang="en-US" altLang="ja-JP" sz="2800" dirty="0"/>
              <a:t>The domain of email address is </a:t>
            </a:r>
            <a:r>
              <a:rPr lang="en-US" altLang="ja-JP" sz="2800" b="1" dirty="0">
                <a:solidFill>
                  <a:srgbClr val="155F90"/>
                </a:solidFill>
                <a:latin typeface="Consolas" panose="020B0609020204030204" pitchFamily="49" charset="0"/>
              </a:rPr>
              <a:t>@g.ecc.u-tokyo.ac.jp</a:t>
            </a:r>
          </a:p>
          <a:p>
            <a:pPr lvl="1">
              <a:lnSpc>
                <a:spcPct val="110000"/>
              </a:lnSpc>
            </a:pPr>
            <a:r>
              <a:rPr lang="en-US" altLang="ja-JP" sz="2800" dirty="0"/>
              <a:t>You can change your email address (username)</a:t>
            </a:r>
          </a:p>
          <a:p>
            <a:pPr lvl="1">
              <a:lnSpc>
                <a:spcPct val="110000"/>
              </a:lnSpc>
            </a:pPr>
            <a:endParaRPr lang="en-US" altLang="ja-JP" sz="1400" dirty="0"/>
          </a:p>
          <a:p>
            <a:pPr>
              <a:lnSpc>
                <a:spcPct val="110000"/>
              </a:lnSpc>
            </a:pPr>
            <a:r>
              <a:rPr kumimoji="1" lang="en-US" altLang="ja-JP" sz="3200" dirty="0"/>
              <a:t>Google Drive</a:t>
            </a:r>
          </a:p>
          <a:p>
            <a:pPr lvl="1">
              <a:lnSpc>
                <a:spcPct val="110000"/>
              </a:lnSpc>
            </a:pPr>
            <a:r>
              <a:rPr kumimoji="1" lang="en-US" altLang="ja-JP" sz="2800" dirty="0"/>
              <a:t>Document sharing settings can be limited to </a:t>
            </a:r>
            <a:r>
              <a:rPr kumimoji="1" lang="en-US" altLang="ja-JP" sz="2800" dirty="0" err="1"/>
              <a:t>UTokyo</a:t>
            </a:r>
            <a:r>
              <a:rPr kumimoji="1" lang="en-US" altLang="ja-JP" sz="2800" dirty="0"/>
              <a:t> members</a:t>
            </a:r>
            <a:br>
              <a:rPr kumimoji="1" lang="en-US" altLang="ja-JP" sz="2800" dirty="0"/>
            </a:br>
            <a:r>
              <a:rPr kumimoji="1" lang="en-US" altLang="ja-JP" sz="2800" dirty="0"/>
              <a:t>(ECCS Cloud Email users).</a:t>
            </a:r>
          </a:p>
          <a:p>
            <a:pPr lvl="1">
              <a:lnSpc>
                <a:spcPct val="110000"/>
              </a:lnSpc>
            </a:pPr>
            <a:r>
              <a:rPr kumimoji="1" lang="en-US" altLang="ja-JP" sz="2800" dirty="0"/>
              <a:t>You can use up to </a:t>
            </a:r>
            <a:r>
              <a:rPr kumimoji="1" lang="en-US" altLang="ja-JP" sz="2800" b="1" dirty="0">
                <a:solidFill>
                  <a:srgbClr val="155F90"/>
                </a:solidFill>
              </a:rPr>
              <a:t>125GB storage </a:t>
            </a:r>
            <a:r>
              <a:rPr kumimoji="1" lang="en-US" altLang="ja-JP" sz="2800" dirty="0"/>
              <a:t>as your personal drive </a:t>
            </a:r>
            <a:r>
              <a:rPr lang="en-US" altLang="ja-JP" sz="2800" dirty="0"/>
              <a:t>by default</a:t>
            </a:r>
            <a:r>
              <a:rPr kumimoji="1" lang="en-US" altLang="ja-JP" sz="2800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ja-JP" sz="2400" b="1" dirty="0">
                <a:solidFill>
                  <a:srgbClr val="155F90"/>
                </a:solidFill>
              </a:rPr>
              <a:t>You can expand your storage capacity for a fee, using your budget processed through the university’s account </a:t>
            </a:r>
            <a:r>
              <a:rPr lang="en-US" altLang="ja-JP" sz="2400" dirty="0"/>
              <a:t>(not your private funds). For more information, please check the following page.</a:t>
            </a:r>
          </a:p>
          <a:p>
            <a:pPr marL="1371600" lvl="3" indent="0">
              <a:lnSpc>
                <a:spcPct val="110000"/>
              </a:lnSpc>
              <a:buNone/>
            </a:pPr>
            <a:r>
              <a:rPr lang="en-US" altLang="ja-JP" sz="2000" dirty="0">
                <a:hlinkClick r:id="rId2"/>
              </a:rPr>
              <a:t>https://www-old.ecc.u-tokyo.ac.jp/storage_mgt/</a:t>
            </a:r>
            <a:endParaRPr lang="en-US" altLang="ja-JP" sz="2000" dirty="0"/>
          </a:p>
          <a:p>
            <a:pPr marL="1371600" lvl="3" indent="0">
              <a:lnSpc>
                <a:spcPct val="110000"/>
              </a:lnSpc>
              <a:buNone/>
            </a:pPr>
            <a:r>
              <a:rPr lang="en-US" altLang="ja-JP" sz="2000" dirty="0"/>
              <a:t>* Currently only in Japanese. The URL will be changed shortly, and an English version will be provided.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86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Difference with </a:t>
            </a:r>
            <a:r>
              <a:rPr lang="en-US" altLang="ja-JP" dirty="0"/>
              <a:t>Personal</a:t>
            </a:r>
            <a:r>
              <a:rPr kumimoji="1" lang="en-US" altLang="ja-JP" dirty="0"/>
              <a:t> Google Account </a:t>
            </a:r>
            <a:r>
              <a:rPr kumimoji="1" lang="en-US" altLang="ja-JP" sz="3100" dirty="0"/>
              <a:t>(@gmail.com)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Google Drive – How to create and use </a:t>
            </a:r>
            <a:r>
              <a:rPr kumimoji="1" lang="en-US" altLang="ja-JP" b="1" dirty="0">
                <a:solidFill>
                  <a:srgbClr val="155F90"/>
                </a:solidFill>
              </a:rPr>
              <a:t>shared drives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You cannot create a shared drive in the usual way due to the need to manage storage capacity.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sz="2400" dirty="0"/>
              <a:t>Please refer to </a:t>
            </a:r>
            <a:r>
              <a:rPr lang="en-US" altLang="ja-JP" sz="2400" dirty="0">
                <a:hlinkClick r:id="rId2"/>
              </a:rPr>
              <a:t>the article on </a:t>
            </a:r>
            <a:r>
              <a:rPr lang="en-US" altLang="ja-JP" sz="2400" dirty="0" err="1">
                <a:hlinkClick r:id="rId2"/>
              </a:rPr>
              <a:t>utelecon</a:t>
            </a:r>
            <a:r>
              <a:rPr lang="en-US" altLang="ja-JP" sz="2400" dirty="0"/>
              <a:t> for more about</a:t>
            </a:r>
            <a:r>
              <a:rPr lang="en-US" altLang="ja-JP" dirty="0"/>
              <a:t> Google Shared Drives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How to create Shared Drive is instructed in following page.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ja-JP" dirty="0">
                <a:hlinkClick r:id="rId3"/>
              </a:rPr>
              <a:t>https://www-old.ecc.u-tokyo.ac.jp/storage_mgt/</a:t>
            </a:r>
            <a:endParaRPr lang="en-US" altLang="ja-JP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ja-JP" sz="1800" dirty="0"/>
              <a:t>* Currently only in Japanese. The URL will be changed shortly, and an English version will be </a:t>
            </a:r>
            <a:r>
              <a:rPr lang="en-US" altLang="ja-JP" sz="1800" dirty="0" err="1"/>
              <a:t>privided</a:t>
            </a:r>
            <a:r>
              <a:rPr lang="en-US" altLang="ja-JP" sz="1800" dirty="0"/>
              <a:t>.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If you are an owner of shared drives, </a:t>
            </a:r>
            <a:r>
              <a:rPr lang="en-US" altLang="ja-JP" b="1" dirty="0">
                <a:solidFill>
                  <a:srgbClr val="FF0000"/>
                </a:solidFill>
              </a:rPr>
              <a:t>the storage allocated to your shared drives will be reduced from your personal drive</a:t>
            </a:r>
            <a:r>
              <a:rPr lang="en-US" altLang="ja-JP" dirty="0"/>
              <a:t>.</a:t>
            </a:r>
          </a:p>
          <a:p>
            <a:pPr lvl="1">
              <a:lnSpc>
                <a:spcPct val="100000"/>
              </a:lnSpc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06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Possibly Another Google Workspace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646664" cy="5174716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b="1" dirty="0">
                <a:solidFill>
                  <a:srgbClr val="FF0000"/>
                </a:solidFill>
              </a:rPr>
              <a:t>Some departments may have </a:t>
            </a:r>
            <a:r>
              <a:rPr lang="en-US" altLang="ja-JP" b="1" dirty="0">
                <a:solidFill>
                  <a:srgbClr val="FF0000"/>
                </a:solidFill>
              </a:rPr>
              <a:t>their</a:t>
            </a:r>
            <a:r>
              <a:rPr kumimoji="1" lang="en-US" altLang="ja-JP" b="1" dirty="0">
                <a:solidFill>
                  <a:srgbClr val="FF0000"/>
                </a:solidFill>
              </a:rPr>
              <a:t> own Google Workspaces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apart from ECCS Cloud Email and provide accounts to </a:t>
            </a:r>
            <a:r>
              <a:rPr lang="en-US" altLang="ja-JP" dirty="0"/>
              <a:t>their</a:t>
            </a:r>
            <a:r>
              <a:rPr kumimoji="1" lang="en-US" altLang="ja-JP" dirty="0"/>
              <a:t> members.</a:t>
            </a:r>
          </a:p>
          <a:p>
            <a:pPr lvl="1">
              <a:lnSpc>
                <a:spcPts val="4000"/>
              </a:lnSpc>
            </a:pPr>
            <a:r>
              <a:rPr kumimoji="1" lang="en-US" altLang="ja-JP" dirty="0"/>
              <a:t>If you use more than one Gmail or </a:t>
            </a:r>
            <a:r>
              <a:rPr lang="en-US" altLang="ja-JP" dirty="0"/>
              <a:t>Google workspace account in addition to </a:t>
            </a:r>
            <a:r>
              <a:rPr kumimoji="1" lang="en-US" altLang="ja-JP" dirty="0"/>
              <a:t>ECCS Cloud Email Google Workspace, </a:t>
            </a:r>
            <a:r>
              <a:rPr kumimoji="1" lang="en-US" altLang="ja-JP" b="1" dirty="0">
                <a:solidFill>
                  <a:srgbClr val="155F90"/>
                </a:solidFill>
              </a:rPr>
              <a:t>please </a:t>
            </a:r>
            <a:r>
              <a:rPr lang="en-US" altLang="ja-JP" b="1" dirty="0">
                <a:solidFill>
                  <a:srgbClr val="155F90"/>
                </a:solidFill>
              </a:rPr>
              <a:t>switch accounts depending on the situation</a:t>
            </a:r>
            <a:r>
              <a:rPr lang="en-US" altLang="ja-JP" dirty="0"/>
              <a:t>.</a:t>
            </a:r>
          </a:p>
          <a:p>
            <a:pPr>
              <a:lnSpc>
                <a:spcPts val="4000"/>
              </a:lnSpc>
            </a:pPr>
            <a:r>
              <a:rPr kumimoji="1" lang="en-US" altLang="ja-JP" dirty="0"/>
              <a:t>The description here refers to the ECCS Cloud Email Google Workspace, and </a:t>
            </a:r>
            <a:r>
              <a:rPr lang="en-US" altLang="ja-JP" dirty="0"/>
              <a:t>your d</a:t>
            </a:r>
            <a:r>
              <a:rPr kumimoji="1" lang="en-US" altLang="ja-JP" dirty="0"/>
              <a:t>epartment’s workspace may not be the same.</a:t>
            </a:r>
          </a:p>
          <a:p>
            <a:pPr lvl="1">
              <a:lnSpc>
                <a:spcPts val="4000"/>
              </a:lnSpc>
            </a:pPr>
            <a:r>
              <a:rPr lang="en-US" altLang="ja-JP" dirty="0"/>
              <a:t>Please c</a:t>
            </a:r>
            <a:r>
              <a:rPr kumimoji="1" lang="en-US" altLang="ja-JP" dirty="0"/>
              <a:t>ontact the </a:t>
            </a:r>
            <a:r>
              <a:rPr lang="en-US" altLang="ja-JP" dirty="0"/>
              <a:t>person in charge of your </a:t>
            </a:r>
            <a:r>
              <a:rPr kumimoji="1" lang="en-US" altLang="ja-JP" dirty="0"/>
              <a:t>department for more information.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277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00A1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Microsoft License</a:t>
            </a:r>
            <a:endParaRPr lang="ja-JP" altLang="en-US" sz="3600" b="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0EDE483-A517-3C72-359D-F7CA2F32B2CB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5AA868-ACBB-1DC4-C684-2F471F8D15BE}"/>
              </a:ext>
            </a:extLst>
          </p:cNvPr>
          <p:cNvSpPr/>
          <p:nvPr/>
        </p:nvSpPr>
        <p:spPr>
          <a:xfrm>
            <a:off x="2985534" y="4812240"/>
            <a:ext cx="4532865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34936F-4DCD-D081-5A64-6EF5B9B3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5D09CAD-BBD9-5C9E-8D85-94799C07675A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3EF3AA-303C-2387-8C91-B88B838D94F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40A24A-387E-1FAF-74B4-67E656C416E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6359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Sign in Your Microsoft 365 Account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Members are provided Microsoft 365 accounts</a:t>
            </a:r>
            <a:endParaRPr lang="en-US" altLang="ja-JP" dirty="0"/>
          </a:p>
          <a:p>
            <a:r>
              <a:rPr lang="en-US" altLang="ja-JP" sz="2800" dirty="0"/>
              <a:t>Enter your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 to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en-US" altLang="ja-JP" sz="2800" dirty="0"/>
              <a:t>the Email</a:t>
            </a:r>
            <a:r>
              <a:rPr lang="en-US" altLang="ja-JP" sz="2000" dirty="0"/>
              <a:t>, phone or Skype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550744E-0668-D396-89F0-7D82CCCD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44" y="1826996"/>
            <a:ext cx="4541957" cy="354510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A27338-82B6-433A-D341-ECFE98986D40}"/>
              </a:ext>
            </a:extLst>
          </p:cNvPr>
          <p:cNvSpPr/>
          <p:nvPr/>
        </p:nvSpPr>
        <p:spPr>
          <a:xfrm>
            <a:off x="7586288" y="3162300"/>
            <a:ext cx="3767511" cy="482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C9CC534-78D7-2A1D-5B2C-16F4A977DF4D}"/>
              </a:ext>
            </a:extLst>
          </p:cNvPr>
          <p:cNvSpPr/>
          <p:nvPr/>
        </p:nvSpPr>
        <p:spPr>
          <a:xfrm>
            <a:off x="2941115" y="2966767"/>
            <a:ext cx="4541957" cy="40011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D3C54-91C5-E8B2-5A07-7FF4CAA0A7E9}"/>
              </a:ext>
            </a:extLst>
          </p:cNvPr>
          <p:cNvCxnSpPr>
            <a:cxnSpLocks/>
          </p:cNvCxnSpPr>
          <p:nvPr/>
        </p:nvCxnSpPr>
        <p:spPr>
          <a:xfrm>
            <a:off x="1140311" y="2949310"/>
            <a:ext cx="31268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23CF79-324F-6E0D-EFE8-B456500BF440}"/>
              </a:ext>
            </a:extLst>
          </p:cNvPr>
          <p:cNvCxnSpPr>
            <a:cxnSpLocks/>
          </p:cNvCxnSpPr>
          <p:nvPr/>
        </p:nvCxnSpPr>
        <p:spPr>
          <a:xfrm>
            <a:off x="2705444" y="2168012"/>
            <a:ext cx="2409481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5E7367-9D23-7F33-E5EE-899E07B32150}"/>
              </a:ext>
            </a:extLst>
          </p:cNvPr>
          <p:cNvSpPr txBox="1"/>
          <p:nvPr/>
        </p:nvSpPr>
        <p:spPr>
          <a:xfrm>
            <a:off x="1592154" y="2168012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1B9300-7D04-4C35-D51B-C52F9C831791}"/>
              </a:ext>
            </a:extLst>
          </p:cNvPr>
          <p:cNvSpPr txBox="1"/>
          <p:nvPr/>
        </p:nvSpPr>
        <p:spPr>
          <a:xfrm>
            <a:off x="1115508" y="34079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853114-2D97-7D18-2FEA-A5634EACAF1D}"/>
              </a:ext>
            </a:extLst>
          </p:cNvPr>
          <p:cNvSpPr txBox="1"/>
          <p:nvPr/>
        </p:nvSpPr>
        <p:spPr>
          <a:xfrm>
            <a:off x="7211508" y="5362774"/>
            <a:ext cx="4081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https://www.office.com/login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989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BE062C-D8C1-49BB-EAFD-132773550BC9}"/>
              </a:ext>
            </a:extLst>
          </p:cNvPr>
          <p:cNvSpPr/>
          <p:nvPr/>
        </p:nvSpPr>
        <p:spPr>
          <a:xfrm>
            <a:off x="6196405" y="4916245"/>
            <a:ext cx="5626249" cy="10865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3600" dirty="0"/>
              <a:t>Tools for </a:t>
            </a:r>
            <a:r>
              <a:rPr lang="en-US" altLang="ja" sz="3600" b="1" dirty="0">
                <a:solidFill>
                  <a:srgbClr val="155F90"/>
                </a:solidFill>
              </a:rPr>
              <a:t>online meetings</a:t>
            </a:r>
            <a:r>
              <a:rPr lang="en-US" altLang="ja" sz="3600" dirty="0"/>
              <a:t>, most popular in </a:t>
            </a:r>
            <a:r>
              <a:rPr lang="en-US" altLang="ja" sz="3600" dirty="0" err="1"/>
              <a:t>UTokyo</a:t>
            </a:r>
            <a:r>
              <a:rPr lang="en-US" altLang="ja" sz="3600" dirty="0"/>
              <a:t>.</a:t>
            </a:r>
            <a:endParaRPr lang="en-US" altLang="ja-JP"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ja" dirty="0"/>
              <a:t>Various functions are available during meetings.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screen sharing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internet chat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breakout room</a:t>
            </a:r>
            <a:endParaRPr lang="en-US" altLang="ja-JP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ja" dirty="0"/>
              <a:t>Divide the meeting into several small rooms during the meeting</a:t>
            </a:r>
            <a:br>
              <a:rPr lang="en-US" altLang="ja" dirty="0"/>
            </a:br>
            <a:r>
              <a:rPr lang="en-US" altLang="ja" dirty="0"/>
              <a:t>(e.g., for group work)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voting</a:t>
            </a:r>
            <a:endParaRPr lang="en-US" altLang="ja-JP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ja" dirty="0"/>
              <a:t>For simple surveys, quizzes, etc.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A5F1E7-9A51-4282-42B2-B14FF3B38D0A}"/>
              </a:ext>
            </a:extLst>
          </p:cNvPr>
          <p:cNvSpPr txBox="1"/>
          <p:nvPr/>
        </p:nvSpPr>
        <p:spPr>
          <a:xfrm>
            <a:off x="6390042" y="5017705"/>
            <a:ext cx="539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2400" dirty="0"/>
              <a:t>When you simply join an informed Zoom meeting, </a:t>
            </a:r>
            <a:r>
              <a:rPr lang="en-US" altLang="ja-JP" sz="2400" dirty="0"/>
              <a:t>no licensed account required.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577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657D5B3-CFFF-ABBD-DE91-8BDFF8409744}"/>
              </a:ext>
            </a:extLst>
          </p:cNvPr>
          <p:cNvSpPr/>
          <p:nvPr/>
        </p:nvSpPr>
        <p:spPr>
          <a:xfrm>
            <a:off x="2746694" y="3977417"/>
            <a:ext cx="1681469" cy="758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43BD7E2-207A-E50F-4D04-D98F8DC98DD2}"/>
              </a:ext>
            </a:extLst>
          </p:cNvPr>
          <p:cNvSpPr/>
          <p:nvPr/>
        </p:nvSpPr>
        <p:spPr>
          <a:xfrm>
            <a:off x="724395" y="4458984"/>
            <a:ext cx="10421586" cy="556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C812C5-B815-6097-E5F3-E4433F5E7DF4}"/>
              </a:ext>
            </a:extLst>
          </p:cNvPr>
          <p:cNvSpPr/>
          <p:nvPr/>
        </p:nvSpPr>
        <p:spPr>
          <a:xfrm>
            <a:off x="724396" y="1251284"/>
            <a:ext cx="10421586" cy="194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8C8097E-83C8-ED9C-7E6C-B1354763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Services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327EB9-27A3-3579-C4D9-9CF4F4D9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b="1" dirty="0">
                <a:solidFill>
                  <a:srgbClr val="155F90"/>
                </a:solidFill>
              </a:rPr>
              <a:t>Teams</a:t>
            </a:r>
            <a:r>
              <a:rPr lang="en-US" altLang="ja-JP" dirty="0"/>
              <a:t> </a:t>
            </a:r>
            <a:r>
              <a:rPr lang="en-US" altLang="ja-JP" sz="2400" dirty="0"/>
              <a:t>– text chat communication and collaboration</a:t>
            </a: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Outlook</a:t>
            </a:r>
          </a:p>
          <a:p>
            <a:pPr lvl="1"/>
            <a:r>
              <a:rPr lang="en-US" altLang="ja-JP" sz="2800" dirty="0"/>
              <a:t>Email </a:t>
            </a:r>
            <a:r>
              <a:rPr lang="en-US" altLang="ja-JP" dirty="0"/>
              <a:t>–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Staff Email </a:t>
            </a:r>
            <a:r>
              <a:rPr lang="en-US" altLang="ja-JP" dirty="0"/>
              <a:t>and notices from Microsoft 365 services</a:t>
            </a:r>
          </a:p>
          <a:p>
            <a:pPr lvl="1"/>
            <a:r>
              <a:rPr kumimoji="1" lang="en-US" altLang="ja-JP" sz="2800" dirty="0"/>
              <a:t>Calendar </a:t>
            </a:r>
            <a:r>
              <a:rPr lang="en-US" altLang="ja-JP" dirty="0"/>
              <a:t>– manage and share schedule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sz="1400" b="1" dirty="0">
              <a:solidFill>
                <a:srgbClr val="155F90"/>
              </a:solidFill>
            </a:endParaRP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Word/Excel/PowerPoint</a:t>
            </a:r>
            <a:r>
              <a:rPr lang="en-US" altLang="ja-JP" b="1" dirty="0">
                <a:solidFill>
                  <a:srgbClr val="155F90"/>
                </a:solidFill>
              </a:rPr>
              <a:t> </a:t>
            </a:r>
            <a:r>
              <a:rPr kumimoji="1" lang="en-US" altLang="ja-JP" sz="2400" dirty="0"/>
              <a:t>– create and share documents</a:t>
            </a:r>
            <a:endParaRPr lang="en-US" altLang="ja-JP" sz="2400" dirty="0"/>
          </a:p>
          <a:p>
            <a:r>
              <a:rPr lang="en-US" altLang="ja-JP" b="1" dirty="0">
                <a:solidFill>
                  <a:srgbClr val="155F90"/>
                </a:solidFill>
              </a:rPr>
              <a:t>OneDrive/ SharePoint </a:t>
            </a:r>
            <a:r>
              <a:rPr lang="en-US" altLang="ja-JP" sz="2400" dirty="0"/>
              <a:t>– store and share documents on cloud storage</a:t>
            </a: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Power Platform </a:t>
            </a:r>
            <a:r>
              <a:rPr kumimoji="1" lang="en-US" altLang="ja-JP" sz="2400" dirty="0"/>
              <a:t>– build </a:t>
            </a:r>
            <a:r>
              <a:rPr lang="en-US" altLang="ja-JP" sz="2400" dirty="0"/>
              <a:t>automate workflows or original applications</a:t>
            </a:r>
            <a:endParaRPr kumimoji="1" lang="en-US" altLang="ja-JP" sz="2400" dirty="0"/>
          </a:p>
          <a:p>
            <a:r>
              <a:rPr lang="en-US" altLang="ja-JP" b="1" dirty="0">
                <a:solidFill>
                  <a:srgbClr val="155F90"/>
                </a:solidFill>
              </a:rPr>
              <a:t>Copilot</a:t>
            </a:r>
            <a:r>
              <a:rPr lang="en-US" altLang="ja-JP" sz="2800" dirty="0"/>
              <a:t> </a:t>
            </a:r>
            <a:r>
              <a:rPr lang="en-US" altLang="ja-JP" sz="2400" dirty="0"/>
              <a:t>– Generative AI </a:t>
            </a:r>
          </a:p>
          <a:p>
            <a:pPr marL="0" indent="0">
              <a:buNone/>
            </a:pPr>
            <a:r>
              <a:rPr kumimoji="1" lang="en-US" altLang="ja-JP" dirty="0"/>
              <a:t>etc.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FE018E-57CE-7CD1-ED34-5A965C7D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1BB983-9C85-C070-64E6-1172224A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95A4F8-6B64-94AC-4864-427F0938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19903C-705C-96D0-1EF3-79B170433D4B}"/>
              </a:ext>
            </a:extLst>
          </p:cNvPr>
          <p:cNvSpPr txBox="1"/>
          <p:nvPr/>
        </p:nvSpPr>
        <p:spPr>
          <a:xfrm>
            <a:off x="8288976" y="1245012"/>
            <a:ext cx="2857005" cy="830997"/>
          </a:xfrm>
          <a:prstGeom prst="rect">
            <a:avLst/>
          </a:prstGeom>
          <a:solidFill>
            <a:srgbClr val="00A3EF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2400" b="1" dirty="0">
                <a:solidFill>
                  <a:schemeClr val="bg1"/>
                </a:solidFill>
              </a:rPr>
              <a:t>For Faculty and Staff</a:t>
            </a:r>
          </a:p>
          <a:p>
            <a:pPr algn="r"/>
            <a:r>
              <a:rPr lang="en-US" altLang="ja-JP" sz="2400" b="1" dirty="0">
                <a:solidFill>
                  <a:schemeClr val="bg1"/>
                </a:solidFill>
              </a:rPr>
              <a:t>(not for Students)</a:t>
            </a:r>
          </a:p>
        </p:txBody>
      </p:sp>
    </p:spTree>
    <p:extLst>
      <p:ext uri="{BB962C8B-B14F-4D97-AF65-F5344CB8AC3E}">
        <p14:creationId xmlns:p14="http://schemas.microsoft.com/office/powerpoint/2010/main" val="3122848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22F0F7-9E97-9321-3855-1346963718F5}"/>
              </a:ext>
            </a:extLst>
          </p:cNvPr>
          <p:cNvSpPr/>
          <p:nvPr/>
        </p:nvSpPr>
        <p:spPr>
          <a:xfrm>
            <a:off x="1738002" y="3050376"/>
            <a:ext cx="6415398" cy="48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Teams and Outlook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(already described about Teams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sz="1400" dirty="0"/>
          </a:p>
          <a:p>
            <a:r>
              <a:rPr lang="en-US" altLang="ja-JP" dirty="0"/>
              <a:t>Outlook</a:t>
            </a:r>
          </a:p>
          <a:p>
            <a:pPr lvl="1"/>
            <a:r>
              <a:rPr kumimoji="1" lang="en-US" altLang="ja-JP" dirty="0"/>
              <a:t>You can issue a </a:t>
            </a:r>
            <a:r>
              <a:rPr kumimoji="1" lang="en-US" altLang="ja-JP" b="1" dirty="0" err="1">
                <a:solidFill>
                  <a:srgbClr val="155F90"/>
                </a:solidFill>
              </a:rPr>
              <a:t>UTokyo</a:t>
            </a:r>
            <a:r>
              <a:rPr kumimoji="1" lang="en-US" altLang="ja-JP" b="1" dirty="0">
                <a:solidFill>
                  <a:srgbClr val="155F90"/>
                </a:solidFill>
              </a:rPr>
              <a:t> </a:t>
            </a:r>
            <a:r>
              <a:rPr lang="en-US" altLang="ja-JP" b="1" dirty="0">
                <a:solidFill>
                  <a:srgbClr val="155F90"/>
                </a:solidFill>
              </a:rPr>
              <a:t>S</a:t>
            </a:r>
            <a:r>
              <a:rPr kumimoji="1" lang="en-US" altLang="ja-JP" b="1" dirty="0">
                <a:solidFill>
                  <a:srgbClr val="155F90"/>
                </a:solidFill>
              </a:rPr>
              <a:t>taff Email </a:t>
            </a:r>
            <a:r>
              <a:rPr kumimoji="1" lang="en-US" altLang="ja-JP" dirty="0"/>
              <a:t>address for Outlook.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dirty="0"/>
              <a:t>	</a:t>
            </a:r>
            <a:r>
              <a:rPr lang="en-US" altLang="ja-JP" dirty="0">
                <a:solidFill>
                  <a:srgbClr val="155F90"/>
                </a:solidFill>
              </a:rPr>
              <a:t>[last name]</a:t>
            </a:r>
            <a:r>
              <a:rPr lang="en-US" altLang="ja-JP" b="1" dirty="0">
                <a:solidFill>
                  <a:srgbClr val="155F90"/>
                </a:solidFill>
                <a:latin typeface="Consolas" panose="020B0609020204030204" pitchFamily="49" charset="0"/>
              </a:rPr>
              <a:t>.</a:t>
            </a:r>
            <a:r>
              <a:rPr lang="en-US" altLang="ja-JP" dirty="0">
                <a:solidFill>
                  <a:srgbClr val="155F90"/>
                </a:solidFill>
              </a:rPr>
              <a:t>[first name]</a:t>
            </a:r>
            <a:r>
              <a:rPr lang="en-US" altLang="ja-JP" sz="800" b="1" dirty="0">
                <a:solidFill>
                  <a:srgbClr val="155F9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>
                <a:solidFill>
                  <a:srgbClr val="155F90"/>
                </a:solidFill>
                <a:latin typeface="Consolas" panose="020B0609020204030204" pitchFamily="49" charset="0"/>
              </a:rPr>
              <a:t>@</a:t>
            </a:r>
            <a:r>
              <a:rPr lang="en-US" altLang="ja-JP" b="1" dirty="0" err="1">
                <a:solidFill>
                  <a:srgbClr val="155F90"/>
                </a:solidFill>
                <a:latin typeface="Consolas" panose="020B0609020204030204" pitchFamily="49" charset="0"/>
              </a:rPr>
              <a:t>mail.u-tokyo.ac.jp</a:t>
            </a:r>
            <a:r>
              <a:rPr lang="en-US" altLang="ja-JP" b="1" dirty="0">
                <a:solidFill>
                  <a:srgbClr val="155F9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/>
              <a:t>(in principle)</a:t>
            </a:r>
          </a:p>
          <a:p>
            <a:pPr lvl="2"/>
            <a:r>
              <a:rPr lang="en-US" altLang="ja-JP" dirty="0"/>
              <a:t>For more information, please check </a:t>
            </a:r>
            <a:r>
              <a:rPr lang="en-US" altLang="ja-JP" dirty="0">
                <a:hlinkClick r:id="rId2"/>
              </a:rPr>
              <a:t>the page about the service in UTokyo Portal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en-US" altLang="ja-JP" dirty="0"/>
              <a:t>(* Currently only in Japanese)</a:t>
            </a:r>
          </a:p>
          <a:p>
            <a:pPr lvl="1"/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b="1" dirty="0">
                <a:solidFill>
                  <a:srgbClr val="FF0000"/>
                </a:solidFill>
              </a:rPr>
              <a:t>Once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UTokyo</a:t>
            </a:r>
            <a:r>
              <a:rPr kumimoji="1" lang="en-US" altLang="ja-JP" b="1" dirty="0">
                <a:solidFill>
                  <a:srgbClr val="FF0000"/>
                </a:solidFill>
              </a:rPr>
              <a:t> Staff Email address is issued,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UTokyo</a:t>
            </a:r>
            <a:r>
              <a:rPr kumimoji="1" lang="en-US" altLang="ja-JP" b="1" dirty="0">
                <a:solidFill>
                  <a:srgbClr val="FF0000"/>
                </a:solidFill>
              </a:rPr>
              <a:t> members can search and find your name and contact in Teams and outlook.</a:t>
            </a:r>
          </a:p>
          <a:p>
            <a:pPr lvl="1"/>
            <a:r>
              <a:rPr kumimoji="1" lang="en-US" altLang="ja-JP" b="1" dirty="0">
                <a:solidFill>
                  <a:srgbClr val="FF0000"/>
                </a:solidFill>
              </a:rPr>
              <a:t>Even if you do not issue this, all email notifications from Microsoft 365 services will be delivered to your Outlook inbox.</a:t>
            </a:r>
          </a:p>
          <a:p>
            <a:pPr marL="914400" lvl="2" indent="0">
              <a:buNone/>
            </a:pPr>
            <a:r>
              <a:rPr lang="en-US" altLang="ja-JP" dirty="0"/>
              <a:t>e</a:t>
            </a:r>
            <a:r>
              <a:rPr kumimoji="1" lang="en-US" altLang="ja-JP" dirty="0"/>
              <a:t>.g. </a:t>
            </a:r>
            <a:r>
              <a:rPr lang="en-US" altLang="ja-JP" dirty="0"/>
              <a:t>documents </a:t>
            </a:r>
            <a:r>
              <a:rPr kumimoji="1" lang="en-US" altLang="ja-JP" dirty="0"/>
              <a:t>sharing notifications in OneDrive or mention notifications in Teams</a:t>
            </a:r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60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Word/Excel/PowerPoint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0A5DFF"/>
                </a:solidFill>
              </a:rPr>
              <a:t>Word</a:t>
            </a:r>
            <a:r>
              <a:rPr lang="en-US" altLang="ja-JP" dirty="0"/>
              <a:t>: word processing application (.docx)</a:t>
            </a:r>
          </a:p>
          <a:p>
            <a:r>
              <a:rPr kumimoji="1" lang="en-US" altLang="ja-JP" b="1" dirty="0">
                <a:solidFill>
                  <a:srgbClr val="00B050"/>
                </a:solidFill>
              </a:rPr>
              <a:t>Excel</a:t>
            </a:r>
            <a:r>
              <a:rPr kumimoji="1" lang="en-US" altLang="ja-JP" dirty="0"/>
              <a:t>: </a:t>
            </a:r>
            <a:r>
              <a:rPr lang="en-US" altLang="ja-JP" dirty="0"/>
              <a:t>spreadsheet application (.xlsx)</a:t>
            </a:r>
          </a:p>
          <a:p>
            <a:r>
              <a:rPr kumimoji="1" lang="en-US" altLang="ja-JP" b="1" dirty="0">
                <a:solidFill>
                  <a:srgbClr val="FF6600"/>
                </a:solidFill>
              </a:rPr>
              <a:t>PowerPoint</a:t>
            </a:r>
            <a:r>
              <a:rPr kumimoji="1" lang="en-US" altLang="ja-JP" dirty="0"/>
              <a:t>: presentation application (.pptx)</a:t>
            </a:r>
          </a:p>
          <a:p>
            <a:endParaRPr lang="en-US" altLang="ja-JP" dirty="0"/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UTokyo</a:t>
            </a:r>
            <a:r>
              <a:rPr lang="en-US" altLang="ja-JP" dirty="0"/>
              <a:t>, </a:t>
            </a:r>
            <a:r>
              <a:rPr lang="en-US" altLang="ja-JP" b="1" dirty="0">
                <a:solidFill>
                  <a:srgbClr val="FF0000"/>
                </a:solidFill>
              </a:rPr>
              <a:t>these applications are often used to edit documents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Even if you do not use these on a daily use, please have them available in case you are asked to submit documents in these formats.</a:t>
            </a:r>
          </a:p>
          <a:p>
            <a:r>
              <a:rPr kumimoji="1" lang="en-US" altLang="ja-JP" dirty="0"/>
              <a:t>If you are employed by or a student at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, you can install the applications on your devices.</a:t>
            </a:r>
          </a:p>
          <a:p>
            <a:pPr lvl="1"/>
            <a:r>
              <a:rPr kumimoji="1" lang="en-US" altLang="ja-JP" dirty="0"/>
              <a:t>Otherwise, use the web app </a:t>
            </a:r>
            <a:r>
              <a:rPr lang="en-US" altLang="ja-JP" dirty="0"/>
              <a:t>v</a:t>
            </a:r>
            <a:r>
              <a:rPr kumimoji="1" lang="en-US" altLang="ja-JP" dirty="0"/>
              <a:t>ersions of them.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42</a:t>
            </a:fld>
            <a:endParaRPr kumimoji="1" lang="ja-JP" altLang="en-US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60F7281F-C451-A0C0-19F9-606437B8E1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990" y="936000"/>
            <a:ext cx="1543054" cy="1543054"/>
          </a:xfrm>
          <a:prstGeom prst="rect">
            <a:avLst/>
          </a:prstGeo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AF1C4267-DC81-9222-BFB5-4BF9B40268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1593" y="1268098"/>
            <a:ext cx="1543054" cy="1543054"/>
          </a:xfrm>
          <a:prstGeom prst="rect">
            <a:avLst/>
          </a:prstGeom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6F2A1D7A-3302-7FEE-DE0E-69FA321827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3196" y="1600196"/>
            <a:ext cx="1543054" cy="15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86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OneDrive/SharePoint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dirty="0"/>
              <a:t>Cloud Storage for personal use </a:t>
            </a:r>
            <a:r>
              <a:rPr lang="en-US" altLang="ja-JP" dirty="0"/>
              <a:t>(Precisely “OneDrive for business”).</a:t>
            </a:r>
            <a:endParaRPr kumimoji="1" lang="en-US" altLang="ja-JP" dirty="0"/>
          </a:p>
          <a:p>
            <a:pPr>
              <a:lnSpc>
                <a:spcPts val="4000"/>
              </a:lnSpc>
            </a:pPr>
            <a:r>
              <a:rPr lang="en-US" altLang="ja-JP" b="1" dirty="0">
                <a:solidFill>
                  <a:srgbClr val="155F90"/>
                </a:solidFill>
              </a:rPr>
              <a:t>50 GB </a:t>
            </a:r>
            <a:r>
              <a:rPr lang="en-US" altLang="ja-JP" dirty="0"/>
              <a:t>of personal OneDrive storage at no cost</a:t>
            </a:r>
          </a:p>
          <a:p>
            <a:pPr lvl="1">
              <a:lnSpc>
                <a:spcPts val="4000"/>
              </a:lnSpc>
            </a:pPr>
            <a:r>
              <a:rPr lang="en-US" altLang="ja-JP" sz="2800" dirty="0"/>
              <a:t>Currently, capacity cannot be expanded.</a:t>
            </a:r>
            <a:br>
              <a:rPr lang="en-US" altLang="ja-JP" sz="2800" dirty="0"/>
            </a:br>
            <a:r>
              <a:rPr lang="en-US" altLang="ja-JP" sz="2800" b="1" dirty="0">
                <a:solidFill>
                  <a:srgbClr val="155F90"/>
                </a:solidFill>
              </a:rPr>
              <a:t>You will soon be able to expand your storage capacity for a fee, using your budget processed through the university’s account </a:t>
            </a:r>
            <a:r>
              <a:rPr lang="en-US" altLang="ja-JP" sz="2800" dirty="0"/>
              <a:t>(not your private funds).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062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OneDrive/SharePoint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altLang="ja-JP" dirty="0"/>
              <a:t>Each Microsoft Teams Team has shared cloud storage called "SharePoint” for collaboration.</a:t>
            </a:r>
          </a:p>
          <a:p>
            <a:pPr lvl="1">
              <a:lnSpc>
                <a:spcPts val="4000"/>
              </a:lnSpc>
            </a:pPr>
            <a:r>
              <a:rPr lang="en-US" altLang="ja-JP" sz="2800" b="1" dirty="0">
                <a:solidFill>
                  <a:srgbClr val="155F90"/>
                </a:solidFill>
              </a:rPr>
              <a:t>You can expand your storage capacity for a fee,</a:t>
            </a:r>
            <a:br>
              <a:rPr lang="en-US" altLang="ja-JP" sz="2800" b="1" dirty="0">
                <a:solidFill>
                  <a:srgbClr val="155F90"/>
                </a:solidFill>
              </a:rPr>
            </a:br>
            <a:r>
              <a:rPr lang="en-US" altLang="ja-JP" sz="2800" b="1" dirty="0">
                <a:solidFill>
                  <a:srgbClr val="155F90"/>
                </a:solidFill>
              </a:rPr>
              <a:t>using your budget processed through the university’s account </a:t>
            </a:r>
            <a:r>
              <a:rPr lang="en-US" altLang="ja-JP" sz="2800" dirty="0"/>
              <a:t>(not your private funds).</a:t>
            </a:r>
          </a:p>
          <a:p>
            <a:pPr lvl="1">
              <a:lnSpc>
                <a:spcPts val="4000"/>
              </a:lnSpc>
            </a:pPr>
            <a:endParaRPr lang="en-US" altLang="ja-JP" sz="2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84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Take Advantage of Cloud Storage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Share documents and edit together at the same time.</a:t>
            </a:r>
          </a:p>
          <a:p>
            <a:r>
              <a:rPr lang="en-US" altLang="ja-JP" sz="3200" dirty="0"/>
              <a:t>Send and receive documents by issuing shared links.</a:t>
            </a:r>
          </a:p>
          <a:p>
            <a:r>
              <a:rPr lang="en-US" altLang="ja-JP" sz="3200" dirty="0"/>
              <a:t>Don’t “PPAP.”</a:t>
            </a:r>
          </a:p>
          <a:p>
            <a:pPr lvl="1"/>
            <a:r>
              <a:rPr lang="en-US" altLang="ja-JP" sz="2800" dirty="0"/>
              <a:t>PPAP means sending (ZIP) files with a password and sending the password later in a separate email.</a:t>
            </a:r>
          </a:p>
          <a:p>
            <a:pPr marL="0" indent="0">
              <a:buNone/>
            </a:pPr>
            <a:endParaRPr lang="en-US" altLang="ja-JP" sz="3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45</a:t>
            </a:fld>
            <a:endParaRPr kumimoji="1" lang="ja-JP" altLang="en-US"/>
          </a:p>
        </p:txBody>
      </p:sp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8E2DFB10-4D45-9F65-46C1-5C95981346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5519" y="5414607"/>
            <a:ext cx="659921" cy="659921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B10A4EE-5C58-3938-9DF5-41727C5C5967}"/>
              </a:ext>
            </a:extLst>
          </p:cNvPr>
          <p:cNvCxnSpPr>
            <a:cxnSpLocks/>
          </p:cNvCxnSpPr>
          <p:nvPr/>
        </p:nvCxnSpPr>
        <p:spPr>
          <a:xfrm flipV="1">
            <a:off x="6758596" y="4077971"/>
            <a:ext cx="550588" cy="54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 descr="アイコン&#10;&#10;自動的に生成された説明">
            <a:extLst>
              <a:ext uri="{FF2B5EF4-FFF2-40B4-BE49-F238E27FC236}">
                <a16:creationId xmlns:a16="http://schemas.microsoft.com/office/drawing/2014/main" id="{AF45CCC0-5FDA-7307-D909-577DEB8641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992" y="5799148"/>
            <a:ext cx="659921" cy="659921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5319A71-D482-D290-720D-FE85E384225F}"/>
              </a:ext>
            </a:extLst>
          </p:cNvPr>
          <p:cNvCxnSpPr>
            <a:cxnSpLocks/>
          </p:cNvCxnSpPr>
          <p:nvPr/>
        </p:nvCxnSpPr>
        <p:spPr>
          <a:xfrm flipV="1">
            <a:off x="5809468" y="4966388"/>
            <a:ext cx="491467" cy="768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図 38" descr="アイコン&#10;&#10;自動的に生成された説明">
            <a:extLst>
              <a:ext uri="{FF2B5EF4-FFF2-40B4-BE49-F238E27FC236}">
                <a16:creationId xmlns:a16="http://schemas.microsoft.com/office/drawing/2014/main" id="{AC624255-F3FA-A551-52A7-341B7F6114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277" y="4306467"/>
            <a:ext cx="659921" cy="659921"/>
          </a:xfrm>
          <a:prstGeom prst="rect">
            <a:avLst/>
          </a:prstGeom>
        </p:spPr>
      </p:pic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737592EB-3F21-F687-E1DE-34111867B6F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6902" y="3566332"/>
            <a:ext cx="659921" cy="659921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B261BA6-C55A-3556-A06A-BA064B3E29CE}"/>
              </a:ext>
            </a:extLst>
          </p:cNvPr>
          <p:cNvCxnSpPr>
            <a:cxnSpLocks/>
          </p:cNvCxnSpPr>
          <p:nvPr/>
        </p:nvCxnSpPr>
        <p:spPr>
          <a:xfrm flipV="1">
            <a:off x="6816325" y="4187637"/>
            <a:ext cx="550588" cy="54331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0CB6B09-0DD7-E07D-1848-3CEA6A917ECB}"/>
              </a:ext>
            </a:extLst>
          </p:cNvPr>
          <p:cNvCxnSpPr>
            <a:cxnSpLocks/>
          </p:cNvCxnSpPr>
          <p:nvPr/>
        </p:nvCxnSpPr>
        <p:spPr>
          <a:xfrm flipV="1">
            <a:off x="5861376" y="5086743"/>
            <a:ext cx="491467" cy="76882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0B31A17-C300-9C62-333C-E6ED502C4755}"/>
              </a:ext>
            </a:extLst>
          </p:cNvPr>
          <p:cNvCxnSpPr>
            <a:cxnSpLocks/>
          </p:cNvCxnSpPr>
          <p:nvPr/>
        </p:nvCxnSpPr>
        <p:spPr>
          <a:xfrm>
            <a:off x="6785544" y="4966388"/>
            <a:ext cx="248346" cy="768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4432ABA-6789-34E7-9991-9D165EF74192}"/>
              </a:ext>
            </a:extLst>
          </p:cNvPr>
          <p:cNvCxnSpPr>
            <a:cxnSpLocks/>
          </p:cNvCxnSpPr>
          <p:nvPr/>
        </p:nvCxnSpPr>
        <p:spPr>
          <a:xfrm>
            <a:off x="6690887" y="5015497"/>
            <a:ext cx="248346" cy="76882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5F9ECC68-34C7-DE03-CB6A-A7362CEC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0351" y="5059042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8B40F164-CEFB-F636-39CB-00D83A5F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2340" y="5253669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9BE8BCAB-9B56-38B8-D5EE-91F4C459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8596" y="3892355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C617AE88-FA4F-509B-2916-3A1F54DE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9234" y="4407809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5208A680-5F27-7D15-3A44-73C750F9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8285" y="5030831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3FF5CD1F-EBBE-FD67-525C-58FFB92E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1657" y="5425547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クラウドアイコンイラスト／無料イラスト/フリー素材なら ...">
            <a:extLst>
              <a:ext uri="{FF2B5EF4-FFF2-40B4-BE49-F238E27FC236}">
                <a16:creationId xmlns:a16="http://schemas.microsoft.com/office/drawing/2014/main" id="{958719B3-2D53-D175-7268-99512FFAF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87458" y="3781217"/>
            <a:ext cx="1028458" cy="10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A969E3D3-0891-4A3F-58F3-2627985B0B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2025" y="5414609"/>
            <a:ext cx="659921" cy="659921"/>
          </a:xfrm>
          <a:prstGeom prst="rect">
            <a:avLst/>
          </a:prstGeom>
        </p:spPr>
      </p:pic>
      <p:pic>
        <p:nvPicPr>
          <p:cNvPr id="53" name="図 52" descr="アイコン&#10;&#10;自動的に生成された説明">
            <a:extLst>
              <a:ext uri="{FF2B5EF4-FFF2-40B4-BE49-F238E27FC236}">
                <a16:creationId xmlns:a16="http://schemas.microsoft.com/office/drawing/2014/main" id="{5DABF07C-0F2B-552E-D425-84E3BB8249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499" y="5799150"/>
            <a:ext cx="659921" cy="659921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AA6011E8-2485-A708-A1EE-3EE65E25B0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1784" y="4306468"/>
            <a:ext cx="659921" cy="659921"/>
          </a:xfrm>
          <a:prstGeom prst="rect">
            <a:avLst/>
          </a:prstGeom>
        </p:spPr>
      </p:pic>
      <p:pic>
        <p:nvPicPr>
          <p:cNvPr id="55" name="図 54" descr="アイコン&#10;&#10;自動的に生成された説明">
            <a:extLst>
              <a:ext uri="{FF2B5EF4-FFF2-40B4-BE49-F238E27FC236}">
                <a16:creationId xmlns:a16="http://schemas.microsoft.com/office/drawing/2014/main" id="{133FEDE2-EF88-4D73-5054-7094DB455B8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410" y="3566333"/>
            <a:ext cx="659921" cy="659921"/>
          </a:xfrm>
          <a:prstGeom prst="rect">
            <a:avLst/>
          </a:prstGeom>
        </p:spPr>
      </p:pic>
      <p:pic>
        <p:nvPicPr>
          <p:cNvPr id="56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23E1BE5C-4483-0F93-B9DE-9A7C1076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28229" y="4086355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C33EBA00-9AE4-1A41-BA10-E50C65B99617}"/>
              </a:ext>
            </a:extLst>
          </p:cNvPr>
          <p:cNvSpPr/>
          <p:nvPr/>
        </p:nvSpPr>
        <p:spPr>
          <a:xfrm>
            <a:off x="9495238" y="4577254"/>
            <a:ext cx="1028458" cy="994892"/>
          </a:xfrm>
          <a:custGeom>
            <a:avLst/>
            <a:gdLst>
              <a:gd name="connsiteX0" fmla="*/ 0 w 1840523"/>
              <a:gd name="connsiteY0" fmla="*/ 2016370 h 2016370"/>
              <a:gd name="connsiteX1" fmla="*/ 1840523 w 1840523"/>
              <a:gd name="connsiteY1" fmla="*/ 996462 h 2016370"/>
              <a:gd name="connsiteX2" fmla="*/ 1840523 w 1840523"/>
              <a:gd name="connsiteY2" fmla="*/ 0 h 201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523" h="2016370">
                <a:moveTo>
                  <a:pt x="0" y="2016370"/>
                </a:moveTo>
                <a:lnTo>
                  <a:pt x="1840523" y="996462"/>
                </a:lnTo>
                <a:lnTo>
                  <a:pt x="1840523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2B54B3B-E28A-230A-5CFF-B513AA549F2D}"/>
              </a:ext>
            </a:extLst>
          </p:cNvPr>
          <p:cNvCxnSpPr>
            <a:cxnSpLocks/>
          </p:cNvCxnSpPr>
          <p:nvPr/>
        </p:nvCxnSpPr>
        <p:spPr>
          <a:xfrm flipV="1">
            <a:off x="10663029" y="4577254"/>
            <a:ext cx="0" cy="111636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7708B4E-A35F-5090-ED33-FD848B350E0E}"/>
              </a:ext>
            </a:extLst>
          </p:cNvPr>
          <p:cNvCxnSpPr>
            <a:cxnSpLocks/>
          </p:cNvCxnSpPr>
          <p:nvPr/>
        </p:nvCxnSpPr>
        <p:spPr>
          <a:xfrm flipH="1">
            <a:off x="10753682" y="3887800"/>
            <a:ext cx="259455" cy="190062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右 59">
            <a:extLst>
              <a:ext uri="{FF2B5EF4-FFF2-40B4-BE49-F238E27FC236}">
                <a16:creationId xmlns:a16="http://schemas.microsoft.com/office/drawing/2014/main" id="{7DBC0976-9937-254A-26B8-9D177DAE655A}"/>
              </a:ext>
            </a:extLst>
          </p:cNvPr>
          <p:cNvSpPr/>
          <p:nvPr/>
        </p:nvSpPr>
        <p:spPr>
          <a:xfrm>
            <a:off x="8077608" y="4621292"/>
            <a:ext cx="807810" cy="63237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32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5733288" cy="51747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Power Platform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No-code/low-code development tools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Power Automate and Power Apps are available for faculty and staff.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Power Automate can be combined with Microsoft Forms and other application to automate business processes easily.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8F177B2-42D2-BCB6-A293-F6E27A92C7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1488" y="1205025"/>
            <a:ext cx="5307509" cy="5074671"/>
          </a:xfrm>
          <a:prstGeom prst="rect">
            <a:avLst/>
          </a:prstGeo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AD0A3FE1-B555-2B7C-A760-12550F31AB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67042">
            <a:off x="6792540" y="1342951"/>
            <a:ext cx="1584854" cy="15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11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5646B86-A21C-C0FA-36AD-57E5D7B29F8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51C54D8-3391-2605-30E4-62B27DD4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Generative AI</a:t>
            </a:r>
            <a:endParaRPr lang="ja-JP" altLang="en-US" sz="3600" b="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A89560BB-6804-265F-F91B-D2A0DFE9FB57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ED1BB5-D509-A3B8-6BCD-31C82093B175}"/>
              </a:ext>
            </a:extLst>
          </p:cNvPr>
          <p:cNvSpPr/>
          <p:nvPr/>
        </p:nvSpPr>
        <p:spPr>
          <a:xfrm>
            <a:off x="2985535" y="5305065"/>
            <a:ext cx="501183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B6B0693-37CB-79DD-FCD1-5CBF102D790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36B2F7-3A2A-F237-1BD7-353A0E3A555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561DE1-2A74-320A-CEA8-6ABF061F6C1C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9012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4A661E-FB81-BC41-F9E8-0C15BDE8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2B5521-2C2A-0D38-A6D2-05A9CD46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6EA04C-3A74-F9DA-A46C-C4569CD8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01CFCF9-BB57-AA9E-B2F6-B116A914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Generative AI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87885D4-63AC-A519-C37D-8525BC59AEEC}"/>
              </a:ext>
            </a:extLst>
          </p:cNvPr>
          <p:cNvSpPr/>
          <p:nvPr/>
        </p:nvSpPr>
        <p:spPr>
          <a:xfrm>
            <a:off x="696190" y="2321847"/>
            <a:ext cx="5666509" cy="3744025"/>
          </a:xfrm>
          <a:prstGeom prst="roundRect">
            <a:avLst>
              <a:gd name="adj" fmla="val 751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コンテンツ プレースホルダー 5">
            <a:extLst>
              <a:ext uri="{FF2B5EF4-FFF2-40B4-BE49-F238E27FC236}">
                <a16:creationId xmlns:a16="http://schemas.microsoft.com/office/drawing/2014/main" id="{5BD3CB9E-D5D1-B2BF-641E-1D63BCACE9FF}"/>
              </a:ext>
            </a:extLst>
          </p:cNvPr>
          <p:cNvSpPr txBox="1">
            <a:spLocks/>
          </p:cNvSpPr>
          <p:nvPr/>
        </p:nvSpPr>
        <p:spPr>
          <a:xfrm>
            <a:off x="838199" y="2501782"/>
            <a:ext cx="5666509" cy="392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b="1">
                <a:solidFill>
                  <a:srgbClr val="155F90"/>
                </a:solidFill>
              </a:rPr>
              <a:t>Generative AI Services </a:t>
            </a:r>
            <a:br>
              <a:rPr lang="en-US" altLang="ja-JP" b="1">
                <a:solidFill>
                  <a:srgbClr val="155F90"/>
                </a:solidFill>
              </a:rPr>
            </a:br>
            <a:r>
              <a:rPr lang="en-US" altLang="ja-JP" b="1">
                <a:solidFill>
                  <a:srgbClr val="155F90"/>
                </a:solidFill>
              </a:rPr>
              <a:t>Provided for UTokyo Members</a:t>
            </a:r>
          </a:p>
          <a:p>
            <a:r>
              <a:rPr lang="en-US" altLang="ja-JP" b="1"/>
              <a:t>Google Gemini</a:t>
            </a:r>
            <a:br>
              <a:rPr lang="en-US" altLang="ja-JP"/>
            </a:br>
            <a:r>
              <a:rPr lang="en-US" altLang="ja-JP" sz="2000"/>
              <a:t>for Education</a:t>
            </a:r>
          </a:p>
          <a:p>
            <a:r>
              <a:rPr lang="en-US" altLang="ja-JP" b="1"/>
              <a:t>Microsoft Copilot</a:t>
            </a:r>
            <a:br>
              <a:rPr lang="en-US" altLang="ja-JP"/>
            </a:br>
            <a:r>
              <a:rPr lang="en-US" altLang="ja-JP" sz="2000"/>
              <a:t>with Commercial Data Protection</a:t>
            </a:r>
          </a:p>
          <a:p>
            <a:r>
              <a:rPr lang="en-US" altLang="ja-JP" b="1">
                <a:solidFill>
                  <a:schemeClr val="bg1">
                    <a:lumMod val="50000"/>
                  </a:schemeClr>
                </a:solidFill>
              </a:rPr>
              <a:t>Chatbot UI</a:t>
            </a:r>
            <a:br>
              <a:rPr lang="en-US" altLang="ja-JP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with Azure OpenAI API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図 21" descr="ノートパソコンの画面を見ている&#10;&#10;中程度の精度で自動的に生成された説明">
            <a:extLst>
              <a:ext uri="{FF2B5EF4-FFF2-40B4-BE49-F238E27FC236}">
                <a16:creationId xmlns:a16="http://schemas.microsoft.com/office/drawing/2014/main" id="{32305BE3-676F-82EC-380D-8BFC0CC3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63" y="2758207"/>
            <a:ext cx="4894437" cy="27968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コンテンツ プレースホルダー 5">
            <a:extLst>
              <a:ext uri="{FF2B5EF4-FFF2-40B4-BE49-F238E27FC236}">
                <a16:creationId xmlns:a16="http://schemas.microsoft.com/office/drawing/2014/main" id="{F005A054-4F1C-81B2-5795-AECAA6B5B89A}"/>
              </a:ext>
            </a:extLst>
          </p:cNvPr>
          <p:cNvSpPr txBox="1">
            <a:spLocks/>
          </p:cNvSpPr>
          <p:nvPr/>
        </p:nvSpPr>
        <p:spPr>
          <a:xfrm>
            <a:off x="8812425" y="5555029"/>
            <a:ext cx="2541375" cy="31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400" dirty="0"/>
              <a:t>Generated by Microsoft Copilot</a:t>
            </a:r>
          </a:p>
        </p:txBody>
      </p:sp>
      <p:sp>
        <p:nvSpPr>
          <p:cNvPr id="24" name="コンテンツ プレースホルダー 5">
            <a:extLst>
              <a:ext uri="{FF2B5EF4-FFF2-40B4-BE49-F238E27FC236}">
                <a16:creationId xmlns:a16="http://schemas.microsoft.com/office/drawing/2014/main" id="{062E2078-2522-4F2E-3CA8-97DA19248F19}"/>
              </a:ext>
            </a:extLst>
          </p:cNvPr>
          <p:cNvSpPr txBox="1">
            <a:spLocks/>
          </p:cNvSpPr>
          <p:nvPr/>
        </p:nvSpPr>
        <p:spPr>
          <a:xfrm>
            <a:off x="8812425" y="2097046"/>
            <a:ext cx="2541375" cy="31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400" dirty="0"/>
              <a:t>Generated by Google Gemini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53FAEB-6244-6B23-AE93-C97BCCBB62B2}"/>
              </a:ext>
            </a:extLst>
          </p:cNvPr>
          <p:cNvSpPr txBox="1"/>
          <p:nvPr/>
        </p:nvSpPr>
        <p:spPr>
          <a:xfrm>
            <a:off x="838199" y="1248055"/>
            <a:ext cx="1071536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2600" b="1" i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Generative AI</a:t>
            </a:r>
            <a:r>
              <a:rPr lang="en-US" altLang="ja-JP" sz="2600" i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type of artificial intelligence that can create new content, such as text, images, or music, based on patterns it learns from large datasets.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759451-1758-679B-F9D2-1E9B6BE3D7A0}"/>
              </a:ext>
            </a:extLst>
          </p:cNvPr>
          <p:cNvSpPr txBox="1"/>
          <p:nvPr/>
        </p:nvSpPr>
        <p:spPr>
          <a:xfrm>
            <a:off x="3794168" y="4988654"/>
            <a:ext cx="2785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Trial service started earlier</a:t>
            </a:r>
          </a:p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and will be terminated soon.</a:t>
            </a:r>
            <a:b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Details are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on this article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(Only in Japanese)</a:t>
            </a:r>
          </a:p>
        </p:txBody>
      </p:sp>
    </p:spTree>
    <p:extLst>
      <p:ext uri="{BB962C8B-B14F-4D97-AF65-F5344CB8AC3E}">
        <p14:creationId xmlns:p14="http://schemas.microsoft.com/office/powerpoint/2010/main" val="1146476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B9FEF3B-41EE-0B4C-E8B0-A9257A71C9B6}"/>
              </a:ext>
            </a:extLst>
          </p:cNvPr>
          <p:cNvSpPr/>
          <p:nvPr/>
        </p:nvSpPr>
        <p:spPr>
          <a:xfrm>
            <a:off x="422562" y="1251284"/>
            <a:ext cx="11346873" cy="4476416"/>
          </a:xfrm>
          <a:prstGeom prst="roundRect">
            <a:avLst>
              <a:gd name="adj" fmla="val 90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59FE08-15A0-FD8D-A4E6-BCB8E8AA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D3FCD6-FF45-85D6-80BD-0FEA68DC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AC1C4D-0FB3-1F5C-10C6-1C59D2C6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A0652F4-A8EC-0385-E6D3-8E551AE7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Generative AI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20F5B6-629F-4B4B-827A-0654CDC6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3" y="1251284"/>
            <a:ext cx="10610850" cy="517471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ja-JP" sz="3200" b="1" dirty="0">
                <a:solidFill>
                  <a:srgbClr val="155F90"/>
                </a:solidFill>
              </a:rPr>
              <a:t>Messages and Guidelines about Generative AI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>
                <a:hlinkClick r:id="rId2"/>
              </a:rPr>
              <a:t>Message from Prof. OHTA </a:t>
            </a:r>
            <a:r>
              <a:rPr lang="en-US" altLang="ja-JP" dirty="0" err="1">
                <a:hlinkClick r:id="rId2"/>
              </a:rPr>
              <a:t>Kunihiro</a:t>
            </a:r>
            <a:r>
              <a:rPr lang="en-US" altLang="ja-JP" dirty="0">
                <a:hlinkClick r:id="rId2"/>
              </a:rPr>
              <a:t>, Executive </a:t>
            </a:r>
            <a:r>
              <a:rPr kumimoji="1" lang="en-US" altLang="ja-JP" dirty="0">
                <a:hlinkClick r:id="rId2"/>
              </a:rPr>
              <a:t>Vice President of </a:t>
            </a:r>
            <a:r>
              <a:rPr kumimoji="1" lang="en-US" altLang="ja-JP" dirty="0" err="1">
                <a:hlinkClick r:id="rId2"/>
              </a:rPr>
              <a:t>U</a:t>
            </a:r>
            <a:r>
              <a:rPr lang="en-US" altLang="ja-JP" dirty="0" err="1">
                <a:hlinkClick r:id="rId2"/>
              </a:rPr>
              <a:t>T</a:t>
            </a:r>
            <a:r>
              <a:rPr lang="en-US" altLang="ja-JP" dirty="0" err="1">
                <a:hlinkClick r:id="rId2"/>
              </a:rPr>
              <a:t>okyo</a:t>
            </a:r>
            <a:r>
              <a:rPr lang="en-US" altLang="ja-JP" dirty="0">
                <a:hlinkClick r:id="rId2"/>
              </a:rPr>
              <a:t>, at that time</a:t>
            </a:r>
            <a:r>
              <a:rPr lang="en-US" altLang="ja-JP" dirty="0"/>
              <a:t> (Only in Japanese)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For Faculty: </a:t>
            </a:r>
            <a:r>
              <a:rPr lang="en-US" altLang="ja-JP" dirty="0">
                <a:hlinkClick r:id="rId3"/>
              </a:rPr>
              <a:t>Policy on the use of AI tools in Classes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For Student: </a:t>
            </a:r>
            <a:r>
              <a:rPr lang="en-US" altLang="ja-JP" dirty="0">
                <a:hlinkClick r:id="rId4"/>
              </a:rPr>
              <a:t>Notification to Students on the Use of AI Tools in Classes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For </a:t>
            </a:r>
            <a:r>
              <a:rPr lang="en-US" altLang="ja-JP" dirty="0"/>
              <a:t>A</a:t>
            </a:r>
            <a:r>
              <a:rPr kumimoji="1" lang="en-US" altLang="ja-JP" dirty="0"/>
              <a:t>ll</a:t>
            </a:r>
            <a:r>
              <a:rPr lang="en-US" altLang="ja-JP" dirty="0"/>
              <a:t>: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hlinkClick r:id="rId5"/>
              </a:rPr>
              <a:t>UTokyo</a:t>
            </a:r>
            <a:r>
              <a:rPr kumimoji="1" lang="en-US" altLang="ja-JP" dirty="0">
                <a:hlinkClick r:id="rId5"/>
              </a:rPr>
              <a:t> Security Guidelines for the Use of Generative AI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962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2138673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Do not use fields on the sign-in screen.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B9837A-D7D6-E620-F6B6-46620F5C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061999"/>
            <a:ext cx="3118221" cy="5366939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2FD36142-3439-F7CD-AEF0-F614DF5C7250}"/>
              </a:ext>
            </a:extLst>
          </p:cNvPr>
          <p:cNvSpPr/>
          <p:nvPr/>
        </p:nvSpPr>
        <p:spPr>
          <a:xfrm>
            <a:off x="7597960" y="1471200"/>
            <a:ext cx="5143500" cy="1574800"/>
          </a:xfrm>
          <a:prstGeom prst="mathMultiply">
            <a:avLst>
              <a:gd name="adj1" fmla="val 3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0B3B5EE-D4A5-87FC-5DBC-139E6799F2A9}"/>
              </a:ext>
            </a:extLst>
          </p:cNvPr>
          <p:cNvCxnSpPr>
            <a:cxnSpLocks/>
          </p:cNvCxnSpPr>
          <p:nvPr/>
        </p:nvCxnSpPr>
        <p:spPr>
          <a:xfrm>
            <a:off x="7597960" y="1793638"/>
            <a:ext cx="1295215" cy="345035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9592B8-E4C8-81F5-7863-805C556821B5}"/>
              </a:ext>
            </a:extLst>
          </p:cNvPr>
          <p:cNvSpPr txBox="1"/>
          <p:nvPr/>
        </p:nvSpPr>
        <p:spPr>
          <a:xfrm>
            <a:off x="5757187" y="2123035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049597-B2A8-1409-7F03-E8C2A62950D0}"/>
              </a:ext>
            </a:extLst>
          </p:cNvPr>
          <p:cNvSpPr txBox="1"/>
          <p:nvPr/>
        </p:nvSpPr>
        <p:spPr>
          <a:xfrm>
            <a:off x="1701800" y="42209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76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Gemini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6118654" cy="51747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b="1" dirty="0"/>
              <a:t>Google Gemini </a:t>
            </a:r>
            <a:r>
              <a:rPr lang="en-US" altLang="ja-JP" dirty="0"/>
              <a:t>for Education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/>
              <a:t>with ECCS Cloud Email Google Workspace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i="0" u="none" strike="noStrike" dirty="0">
                <a:solidFill>
                  <a:srgbClr val="003598"/>
                </a:solidFill>
                <a:effectLst/>
                <a:latin typeface="+mj-lt"/>
                <a:hlinkClick r:id="rId2"/>
              </a:rPr>
              <a:t>https://gemini.google.com/app</a:t>
            </a:r>
            <a:endParaRPr lang="en-US" altLang="ja-JP" b="0" i="0" u="none" strike="noStrike" dirty="0">
              <a:solidFill>
                <a:srgbClr val="003598"/>
              </a:solidFill>
              <a:effectLst/>
              <a:latin typeface="+mj-lt"/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altLang="ja-JP" dirty="0"/>
              <a:t>A generative AI provided by Google.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data you share isn’t used to train or </a:t>
            </a:r>
            <a:r>
              <a:rPr lang="en-US" altLang="ja-JP"/>
              <a:t>improve generative </a:t>
            </a:r>
            <a:r>
              <a:rPr lang="en-US" altLang="ja-JP" dirty="0"/>
              <a:t>AI </a:t>
            </a:r>
            <a:r>
              <a:rPr lang="en-US" altLang="ja-JP"/>
              <a:t>models.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50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742DCB1-D3BD-90CE-36BD-1ACF28F8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54" y="1773173"/>
            <a:ext cx="4424953" cy="4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531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7F90EA6-33FC-A4DB-A5FC-BBEE0B1B2FDD}"/>
              </a:ext>
            </a:extLst>
          </p:cNvPr>
          <p:cNvSpPr/>
          <p:nvPr/>
        </p:nvSpPr>
        <p:spPr>
          <a:xfrm>
            <a:off x="5818909" y="4614399"/>
            <a:ext cx="5922818" cy="1811601"/>
          </a:xfrm>
          <a:prstGeom prst="roundRect">
            <a:avLst>
              <a:gd name="adj" fmla="val 1207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Copilot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b="1" dirty="0"/>
              <a:t>Microsoft Copilot </a:t>
            </a:r>
            <a:r>
              <a:rPr lang="en-US" altLang="ja-JP" sz="2400" dirty="0"/>
              <a:t>with Commercial Data Protection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b="0" i="0" u="none" strike="noStrike" dirty="0">
                <a:solidFill>
                  <a:srgbClr val="003598"/>
                </a:solidFill>
                <a:effectLst/>
                <a:latin typeface="+mj-lt"/>
                <a:hlinkClick r:id="rId2"/>
              </a:rPr>
              <a:t>https://copilot.microsoft.com/</a:t>
            </a:r>
            <a:endParaRPr lang="en-US" altLang="ja-JP" sz="2400" b="1" dirty="0"/>
          </a:p>
          <a:p>
            <a:pPr>
              <a:lnSpc>
                <a:spcPct val="120000"/>
              </a:lnSpc>
            </a:pPr>
            <a:r>
              <a:rPr lang="en-US" altLang="ja-JP" sz="2400" dirty="0"/>
              <a:t>A cloud service provided by Microsoft that combines generative AI equivalent of OpenAI’s GPT-4 chat with Internet search (Bing search).</a:t>
            </a:r>
          </a:p>
          <a:p>
            <a:pPr>
              <a:lnSpc>
                <a:spcPct val="120000"/>
              </a:lnSpc>
            </a:pPr>
            <a:r>
              <a:rPr lang="en-US" altLang="ja-JP" sz="2400" dirty="0"/>
              <a:t>Input and output data are not used for model training.</a:t>
            </a:r>
          </a:p>
          <a:p>
            <a:pPr>
              <a:lnSpc>
                <a:spcPct val="120000"/>
              </a:lnSpc>
            </a:pPr>
            <a:r>
              <a:rPr lang="en-US" altLang="ja-JP" sz="2400" dirty="0"/>
              <a:t>See </a:t>
            </a:r>
            <a:r>
              <a:rPr lang="en-US" altLang="ja-JP" sz="2400" dirty="0">
                <a:hlinkClick r:id="rId3"/>
              </a:rPr>
              <a:t>the </a:t>
            </a:r>
            <a:r>
              <a:rPr lang="en-US" altLang="ja-JP" sz="2400" dirty="0" err="1">
                <a:hlinkClick r:id="rId3"/>
              </a:rPr>
              <a:t>utelecon</a:t>
            </a:r>
            <a:r>
              <a:rPr lang="en-US" altLang="ja-JP" sz="2400" dirty="0">
                <a:hlinkClick r:id="rId3"/>
              </a:rPr>
              <a:t> article</a:t>
            </a:r>
            <a:r>
              <a:rPr lang="en-US" altLang="ja-JP" sz="2400" dirty="0"/>
              <a:t> for more information (currently only in Japanese).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FAFDBD-08FA-8FD4-FD19-964D681E3223}"/>
              </a:ext>
            </a:extLst>
          </p:cNvPr>
          <p:cNvSpPr txBox="1"/>
          <p:nvPr/>
        </p:nvSpPr>
        <p:spPr>
          <a:xfrm>
            <a:off x="5924550" y="4614399"/>
            <a:ext cx="5817177" cy="1732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b="1" dirty="0"/>
              <a:t>c.f. Copilot </a:t>
            </a:r>
            <a:r>
              <a:rPr lang="en-US" altLang="ja-JP" b="1" u="heavy" dirty="0"/>
              <a:t>for Microsoft 365</a:t>
            </a:r>
          </a:p>
          <a:p>
            <a:pPr>
              <a:lnSpc>
                <a:spcPct val="120000"/>
              </a:lnSpc>
            </a:pPr>
            <a:r>
              <a:rPr lang="en-US" altLang="ja-JP" dirty="0"/>
              <a:t>An AI assistant integrated into Microsoft 365 applications to help users with tasks such as drafting documents.</a:t>
            </a:r>
            <a:br>
              <a:rPr lang="en-US" altLang="ja-JP" dirty="0"/>
            </a:br>
            <a:r>
              <a:rPr lang="en-US" altLang="ja-JP" dirty="0"/>
              <a:t>Currently being used on a trial basis by a small number of staff due to individual license fees.</a:t>
            </a:r>
          </a:p>
        </p:txBody>
      </p:sp>
    </p:spTree>
    <p:extLst>
      <p:ext uri="{BB962C8B-B14F-4D97-AF65-F5344CB8AC3E}">
        <p14:creationId xmlns:p14="http://schemas.microsoft.com/office/powerpoint/2010/main" val="3860668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5A9A441-A10F-299B-6D89-7340CB0589E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6D79CD1-E290-58B5-1A3D-AE5555D8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Summary</a:t>
            </a:r>
          </a:p>
          <a:p>
            <a:pPr algn="ctr"/>
            <a:r>
              <a:rPr kumimoji="1" lang="en-US" altLang="ja-JP" sz="3600" b="0" dirty="0"/>
              <a:t>Part II: ICT Systems and Tools Available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1C6FCD5A-2216-FCF0-A1AD-BDB4C2ABF097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B59C5BA-BC26-3CF8-8ABD-A73DB94B9419}"/>
              </a:ext>
            </a:extLst>
          </p:cNvPr>
          <p:cNvSpPr/>
          <p:nvPr/>
        </p:nvSpPr>
        <p:spPr>
          <a:xfrm>
            <a:off x="2985534" y="3390901"/>
            <a:ext cx="5883347" cy="2419350"/>
          </a:xfrm>
          <a:prstGeom prst="roundRect">
            <a:avLst>
              <a:gd name="adj" fmla="val 958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762542B-9713-6006-56D0-0153F91E624F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AC08C1-B7D6-7BBB-BC9A-3B1D0972E2B8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9EF9B3-18DA-5345-8A61-0BDB3B12E95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6788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Summary of This Part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6994"/>
            <a:ext cx="10837800" cy="36190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 err="1"/>
              <a:t>UTokyo</a:t>
            </a:r>
            <a:r>
              <a:rPr lang="en-US" altLang="ja-JP" dirty="0"/>
              <a:t> provides various service licenses to the members.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Some of them may have different sign in procedures or usability compared to general consumer licenses.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You can find information on how to use these tools (same as those with general consumer licenses) in various resources available in public.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2115E1-DC72-B467-67A2-3ED4F9E8FF30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Use a variety of tools to your full advantage!</a:t>
            </a:r>
          </a:p>
        </p:txBody>
      </p:sp>
      <p:graphicFrame>
        <p:nvGraphicFramePr>
          <p:cNvPr id="12" name="図表 11">
            <a:extLst>
              <a:ext uri="{FF2B5EF4-FFF2-40B4-BE49-F238E27FC236}">
                <a16:creationId xmlns:a16="http://schemas.microsoft.com/office/drawing/2014/main" id="{C184B707-07A7-198C-548F-5EF8D3FA2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683522"/>
              </p:ext>
            </p:extLst>
          </p:nvPr>
        </p:nvGraphicFramePr>
        <p:xfrm>
          <a:off x="1465073" y="1251283"/>
          <a:ext cx="9697453" cy="1390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664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DEBD8F2-612D-9E50-122D-1B1AD91BF8A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CF78FC-3419-3F6F-AE63-9D38FCCF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8F4055F-A15B-22A6-ED8C-9B539130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326" y="3429000"/>
            <a:ext cx="5883348" cy="2997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How to Get Supported</a:t>
            </a:r>
          </a:p>
          <a:p>
            <a:pPr algn="ctr"/>
            <a:r>
              <a:rPr lang="en-US" altLang="ja-JP" sz="3600" b="0" dirty="0"/>
              <a:t>(Common throughout All Parts of the Session)</a:t>
            </a:r>
            <a:endParaRPr lang="ja-JP" altLang="en-US" sz="3600" b="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68A9DF5-DDD2-0F4D-7DF5-4F1725B3230D}"/>
              </a:ext>
            </a:extLst>
          </p:cNvPr>
          <p:cNvSpPr/>
          <p:nvPr/>
        </p:nvSpPr>
        <p:spPr>
          <a:xfrm>
            <a:off x="2985535" y="5790294"/>
            <a:ext cx="415549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8BA414-1FCB-90B5-B42B-33C9EDA123F9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010080-0546-1437-91E8-22C3EF584148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CF3D73-B412-CD28-1BBE-EF05454EAC0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7487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get supported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87808B2-9182-5BD2-8374-A1D06D812B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687" y="3033409"/>
            <a:ext cx="2083101" cy="5045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236A620-817C-2713-60BA-89ACB806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87" y="3824329"/>
            <a:ext cx="2797140" cy="50458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need support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F77F14-F95C-2D87-80DB-EED6193812E4}"/>
              </a:ext>
            </a:extLst>
          </p:cNvPr>
          <p:cNvSpPr txBox="1"/>
          <p:nvPr/>
        </p:nvSpPr>
        <p:spPr>
          <a:xfrm>
            <a:off x="1820255" y="2248848"/>
            <a:ext cx="2857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Get Information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A3B459-39A7-DEC4-1ADD-F31B87BDD857}"/>
              </a:ext>
            </a:extLst>
          </p:cNvPr>
          <p:cNvSpPr txBox="1"/>
          <p:nvPr/>
        </p:nvSpPr>
        <p:spPr>
          <a:xfrm>
            <a:off x="6724897" y="2248848"/>
            <a:ext cx="2857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Inquiry for Support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38F5318-E588-8CC7-E1DE-38B832B869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1928" y="3033409"/>
            <a:ext cx="2083101" cy="50458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FBC25F-10B2-EDA6-7D98-B00293D07B9B}"/>
              </a:ext>
            </a:extLst>
          </p:cNvPr>
          <p:cNvSpPr txBox="1"/>
          <p:nvPr/>
        </p:nvSpPr>
        <p:spPr>
          <a:xfrm>
            <a:off x="3244788" y="3054866"/>
            <a:ext cx="1781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Portal Site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7FA7C6-2FF7-7B31-0C8D-3D2019BB910F}"/>
              </a:ext>
            </a:extLst>
          </p:cNvPr>
          <p:cNvSpPr txBox="1"/>
          <p:nvPr/>
        </p:nvSpPr>
        <p:spPr>
          <a:xfrm>
            <a:off x="8125029" y="3054866"/>
            <a:ext cx="223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Support Desk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CA6A73-4F5A-66BA-6FA5-353600597C25}"/>
              </a:ext>
            </a:extLst>
          </p:cNvPr>
          <p:cNvSpPr txBox="1"/>
          <p:nvPr/>
        </p:nvSpPr>
        <p:spPr>
          <a:xfrm>
            <a:off x="6041928" y="4635881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Office in charge of ICT in your department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8925EB-C518-6813-3654-E112B1903E99}"/>
              </a:ext>
            </a:extLst>
          </p:cNvPr>
          <p:cNvSpPr txBox="1"/>
          <p:nvPr/>
        </p:nvSpPr>
        <p:spPr>
          <a:xfrm>
            <a:off x="1161687" y="4636835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Portal Site in your department 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0B7EDB-DC92-F059-E61F-F0826A1C38E9}"/>
              </a:ext>
            </a:extLst>
          </p:cNvPr>
          <p:cNvSpPr txBox="1"/>
          <p:nvPr/>
        </p:nvSpPr>
        <p:spPr>
          <a:xfrm>
            <a:off x="1161687" y="5223546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Other resources available in public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E63AD8-61CA-2A00-A919-C9EC22031F6E}"/>
              </a:ext>
            </a:extLst>
          </p:cNvPr>
          <p:cNvSpPr txBox="1"/>
          <p:nvPr/>
        </p:nvSpPr>
        <p:spPr>
          <a:xfrm>
            <a:off x="6041928" y="5223545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ICT Tools Utilization Community Team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C97D1DE-E004-927F-984A-97E8435564CC}"/>
              </a:ext>
            </a:extLst>
          </p:cNvPr>
          <p:cNvCxnSpPr/>
          <p:nvPr/>
        </p:nvCxnSpPr>
        <p:spPr>
          <a:xfrm>
            <a:off x="838200" y="2797599"/>
            <a:ext cx="1063897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471FF17-4927-B887-0FB3-CFFEB24E2B39}"/>
              </a:ext>
            </a:extLst>
          </p:cNvPr>
          <p:cNvCxnSpPr>
            <a:cxnSpLocks/>
          </p:cNvCxnSpPr>
          <p:nvPr/>
        </p:nvCxnSpPr>
        <p:spPr>
          <a:xfrm>
            <a:off x="5794828" y="2190792"/>
            <a:ext cx="0" cy="376369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D77B3541-6B6D-1663-4251-AB159B2B1A3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624" y="904027"/>
            <a:ext cx="1997697" cy="1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19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utelecon</a:t>
            </a:r>
            <a:r>
              <a:rPr kumimoji="1" lang="en-US" altLang="ja-JP" dirty="0"/>
              <a:t> Portal Site and Support Desk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have questions, you can use                           .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Search by Google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In most cases, you can get the information</a:t>
            </a:r>
            <a:br>
              <a:rPr lang="en-US" altLang="ja-JP" dirty="0"/>
            </a:br>
            <a:r>
              <a:rPr lang="en-US" altLang="ja-JP" dirty="0"/>
              <a:t>you need by searching with “</a:t>
            </a:r>
            <a:r>
              <a:rPr lang="en-US" altLang="ja-JP" dirty="0" err="1"/>
              <a:t>utelecon</a:t>
            </a:r>
            <a:r>
              <a:rPr lang="en-US" altLang="ja-JP" dirty="0"/>
              <a:t>.”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hlinkClick r:id="rId2"/>
              </a:rPr>
              <a:t>Support desk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via Chat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Online Call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Email Form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82419A-7B82-8AF8-B97E-AE485CA9D4C2}"/>
              </a:ext>
            </a:extLst>
          </p:cNvPr>
          <p:cNvSpPr txBox="1"/>
          <p:nvPr/>
        </p:nvSpPr>
        <p:spPr>
          <a:xfrm>
            <a:off x="4257649" y="2434941"/>
            <a:ext cx="231394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utelecon zoom</a:t>
            </a:r>
            <a:endParaRPr lang="ja-JP" altLang="en-US" sz="2400" dirty="0"/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DC385F4D-0AB9-241C-C5BA-6E5A0B80FF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303799" y="2278930"/>
            <a:ext cx="535580" cy="6176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31A1978-FDCB-C4FD-7EAE-FFFF317C1F9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9770" y="2896606"/>
            <a:ext cx="4782211" cy="335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87808B2-9182-5BD2-8374-A1D06D812B4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8331" y="1232686"/>
            <a:ext cx="2608580" cy="63186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7780D8-D3C6-2039-D81C-611B82F55362}"/>
              </a:ext>
            </a:extLst>
          </p:cNvPr>
          <p:cNvSpPr txBox="1"/>
          <p:nvPr/>
        </p:nvSpPr>
        <p:spPr>
          <a:xfrm>
            <a:off x="7430446" y="1883150"/>
            <a:ext cx="4777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hlinkClick r:id="rId6"/>
              </a:rPr>
              <a:t>https://utelecon.adm.u-tokyo.ac.jp/</a:t>
            </a:r>
            <a:r>
              <a:rPr lang="en-US" altLang="ja-JP" sz="2000" dirty="0" err="1">
                <a:hlinkClick r:id="rId6"/>
              </a:rPr>
              <a:t>en</a:t>
            </a:r>
            <a:r>
              <a:rPr lang="en-US" altLang="ja-JP" sz="2000" dirty="0">
                <a:hlinkClick r:id="rId6"/>
              </a:rPr>
              <a:t>/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484004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Portal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Please also see </a:t>
            </a:r>
            <a:endParaRPr lang="en-US" altLang="ja-JP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400" dirty="0">
                <a:hlinkClick r:id="rId2"/>
              </a:rPr>
              <a:t>https://univtokyo.sharepoint.com/sites/utokyoportal/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400" b="1" dirty="0">
                <a:solidFill>
                  <a:srgbClr val="FF0000"/>
                </a:solidFill>
              </a:rPr>
              <a:t>* Available only for faculty and staff (not for students)</a:t>
            </a:r>
            <a:endParaRPr lang="en-US" altLang="ja-JP" sz="1400" dirty="0"/>
          </a:p>
          <a:p>
            <a:pPr>
              <a:lnSpc>
                <a:spcPct val="110000"/>
              </a:lnSpc>
            </a:pPr>
            <a:r>
              <a:rPr lang="en-US" altLang="ja-JP" dirty="0"/>
              <a:t>Notices (to be posted daily)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Please check here regularly for daily updates.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Important notices are also </a:t>
            </a:r>
            <a:r>
              <a:rPr lang="en-US" altLang="ja-JP" dirty="0" err="1"/>
              <a:t>prvided</a:t>
            </a:r>
            <a:r>
              <a:rPr lang="en-US" altLang="ja-JP" dirty="0"/>
              <a:t> in English.</a:t>
            </a:r>
          </a:p>
          <a:p>
            <a:pPr>
              <a:lnSpc>
                <a:spcPct val="110000"/>
              </a:lnSpc>
            </a:pPr>
            <a:r>
              <a:rPr lang="en-US" altLang="ja-JP" dirty="0"/>
              <a:t>Manuals and guide articles (“</a:t>
            </a:r>
            <a:r>
              <a:rPr lang="ja-JP" altLang="en-US" dirty="0"/>
              <a:t>　</a:t>
            </a:r>
            <a:r>
              <a:rPr lang="ja-JP" altLang="en-US" sz="2400" dirty="0"/>
              <a:t>便利帳</a:t>
            </a:r>
            <a:r>
              <a:rPr lang="en-US" altLang="ja-JP" dirty="0"/>
              <a:t>”)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Details on ICT services only for faculty and staff.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University-wide information are also available.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(However, many articles are only in Japanese……)</a:t>
            </a:r>
          </a:p>
          <a:p>
            <a:pPr lvl="1">
              <a:lnSpc>
                <a:spcPct val="110000"/>
              </a:lnSpc>
            </a:pPr>
            <a:endParaRPr lang="en-US" altLang="ja-JP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57</a:t>
            </a:fld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E76D4-0969-6D09-ACDF-BA27957F0298}"/>
              </a:ext>
            </a:extLst>
          </p:cNvPr>
          <p:cNvGrpSpPr/>
          <p:nvPr/>
        </p:nvGrpSpPr>
        <p:grpSpPr>
          <a:xfrm>
            <a:off x="7854967" y="1"/>
            <a:ext cx="4007181" cy="6365778"/>
            <a:chOff x="6674115" y="4758"/>
            <a:chExt cx="5655553" cy="898437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A56A8DD8-C1A7-2592-5D42-3B9672563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4115" y="4758"/>
              <a:ext cx="5655553" cy="4579070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9B5F704-8AC3-7170-B80C-50026ABF9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8150" y="4462758"/>
              <a:ext cx="5495925" cy="4526370"/>
            </a:xfrm>
            <a:prstGeom prst="rect">
              <a:avLst/>
            </a:prstGeom>
          </p:spPr>
        </p:pic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D236A620-817C-2713-60BA-89ACB806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586" y="1301389"/>
            <a:ext cx="2914522" cy="525756"/>
          </a:xfrm>
          <a:prstGeom prst="rect">
            <a:avLst/>
          </a:prstGeom>
        </p:spPr>
      </p:pic>
      <p:pic>
        <p:nvPicPr>
          <p:cNvPr id="18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CA880973-8E0C-65AA-0E99-478C816C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2527" y="4470015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9027F6-E5F9-D805-9E98-9A0029B2764F}"/>
              </a:ext>
            </a:extLst>
          </p:cNvPr>
          <p:cNvSpPr txBox="1"/>
          <p:nvPr/>
        </p:nvSpPr>
        <p:spPr>
          <a:xfrm>
            <a:off x="5642466" y="414002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Benri</a:t>
            </a:r>
            <a:r>
              <a:rPr kumimoji="1" lang="en-US" altLang="ja-JP" i="1" dirty="0"/>
              <a:t>-Cho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46787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Office in </a:t>
            </a:r>
            <a:r>
              <a:rPr lang="en-US" altLang="ja-JP" dirty="0"/>
              <a:t>C</a:t>
            </a:r>
            <a:r>
              <a:rPr kumimoji="1" lang="en-US" altLang="ja-JP" dirty="0"/>
              <a:t>harge of ICT in your Department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6515100" cy="5174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For department-specific ICT services, please contact the office in charge of ICT in your department.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The departments may provide their own portal sites for information.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58</a:t>
            </a:fld>
            <a:endParaRPr kumimoji="1" lang="ja-JP" altLang="en-US"/>
          </a:p>
        </p:txBody>
      </p:sp>
      <p:pic>
        <p:nvPicPr>
          <p:cNvPr id="10" name="図 9" descr="市, 部屋 が含まれている画像&#10;&#10;自動的に生成された説明">
            <a:extLst>
              <a:ext uri="{FF2B5EF4-FFF2-40B4-BE49-F238E27FC236}">
                <a16:creationId xmlns:a16="http://schemas.microsoft.com/office/drawing/2014/main" id="{EBE42DD9-76B7-737E-6FD9-3CC6690574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516" y="1371600"/>
            <a:ext cx="411480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749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ICT Tools Utilization </a:t>
            </a:r>
            <a:r>
              <a:rPr lang="en-US" altLang="ja-JP" dirty="0"/>
              <a:t>C</a:t>
            </a:r>
            <a:r>
              <a:rPr kumimoji="1" lang="en-US" altLang="ja-JP" dirty="0"/>
              <a:t>ommunity Team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1E91BD04-96EA-8A97-ED66-2DE67CEB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All faculty and staff are welcome to join this Microsoft Teams community!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17" name="図 1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3CEEF0B-2BDF-CBA0-03F6-16010927C1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717" y="1794650"/>
            <a:ext cx="5835960" cy="3561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C5F1E4-D293-339F-7310-37097CD2FD81}"/>
              </a:ext>
            </a:extLst>
          </p:cNvPr>
          <p:cNvSpPr txBox="1"/>
          <p:nvPr/>
        </p:nvSpPr>
        <p:spPr>
          <a:xfrm>
            <a:off x="838200" y="5496221"/>
            <a:ext cx="874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Please join us from the </a:t>
            </a:r>
            <a:r>
              <a:rPr lang="en-US" altLang="ja-JP" sz="2400" b="1" dirty="0" err="1">
                <a:hlinkClick r:id="rId3"/>
              </a:rPr>
              <a:t>UTokyo</a:t>
            </a:r>
            <a:r>
              <a:rPr lang="en-US" altLang="ja-JP" sz="2400" b="1" dirty="0">
                <a:hlinkClick r:id="rId3"/>
              </a:rPr>
              <a:t> Portal “Utilization of IT Tools”</a:t>
            </a:r>
            <a:r>
              <a:rPr lang="en-US" altLang="ja-JP" sz="2400" b="1" dirty="0"/>
              <a:t> page!</a:t>
            </a:r>
            <a:endParaRPr kumimoji="1" lang="ja-JP" altLang="en-US" sz="2400" b="1" dirty="0"/>
          </a:p>
        </p:txBody>
      </p:sp>
      <p:sp>
        <p:nvSpPr>
          <p:cNvPr id="19" name="雲 18">
            <a:extLst>
              <a:ext uri="{FF2B5EF4-FFF2-40B4-BE49-F238E27FC236}">
                <a16:creationId xmlns:a16="http://schemas.microsoft.com/office/drawing/2014/main" id="{8660E68C-A90C-EAEA-4D49-AD70B9CE66C9}"/>
              </a:ext>
            </a:extLst>
          </p:cNvPr>
          <p:cNvSpPr/>
          <p:nvPr/>
        </p:nvSpPr>
        <p:spPr>
          <a:xfrm rot="20912109">
            <a:off x="480560" y="2055090"/>
            <a:ext cx="5257800" cy="230381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8FFA81-69B8-1426-E9EE-16E6B4CA264A}"/>
              </a:ext>
            </a:extLst>
          </p:cNvPr>
          <p:cNvSpPr txBox="1"/>
          <p:nvPr/>
        </p:nvSpPr>
        <p:spPr>
          <a:xfrm rot="20912109">
            <a:off x="684523" y="2227076"/>
            <a:ext cx="5294537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Consultations on how to use ICT tools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Exchange of ideas on RPAs and BPR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Discussions about daily work and life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80B05603-58B5-42C4-6E78-D95AB47BD1DB}"/>
              </a:ext>
            </a:extLst>
          </p:cNvPr>
          <p:cNvSpPr/>
          <p:nvPr/>
        </p:nvSpPr>
        <p:spPr>
          <a:xfrm>
            <a:off x="304054" y="4595782"/>
            <a:ext cx="4890366" cy="575372"/>
          </a:xfrm>
          <a:prstGeom prst="wedgeRoundRectCallout">
            <a:avLst>
              <a:gd name="adj1" fmla="val -6405"/>
              <a:gd name="adj2" fmla="val 124147"/>
              <a:gd name="adj3" fmla="val 16667"/>
            </a:avLst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B6F845-76C4-1DAA-FF53-500EA27051E7}"/>
              </a:ext>
            </a:extLst>
          </p:cNvPr>
          <p:cNvSpPr txBox="1"/>
          <p:nvPr/>
        </p:nvSpPr>
        <p:spPr>
          <a:xfrm>
            <a:off x="268181" y="4685895"/>
            <a:ext cx="501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More than 1,700 members have participated!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F55EF15-6F4F-B672-D63C-6DDDF9B3A3C5}"/>
              </a:ext>
            </a:extLst>
          </p:cNvPr>
          <p:cNvSpPr txBox="1"/>
          <p:nvPr/>
        </p:nvSpPr>
        <p:spPr>
          <a:xfrm>
            <a:off x="1075831" y="5880225"/>
            <a:ext cx="8111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155F90"/>
                </a:solidFill>
              </a:rPr>
              <a:t>The guidance pages and most internal communications are currently</a:t>
            </a:r>
            <a:r>
              <a:rPr lang="en-US" altLang="ja-JP" sz="1600" dirty="0">
                <a:solidFill>
                  <a:srgbClr val="155F90"/>
                </a:solidFill>
              </a:rPr>
              <a:t> only available </a:t>
            </a:r>
            <a:r>
              <a:rPr lang="ja-JP" altLang="en-US" sz="1600" dirty="0">
                <a:solidFill>
                  <a:srgbClr val="155F90"/>
                </a:solidFill>
              </a:rPr>
              <a:t>in Japanese, but </a:t>
            </a:r>
            <a:r>
              <a:rPr lang="en-US" altLang="ja-JP" sz="1600" dirty="0">
                <a:solidFill>
                  <a:srgbClr val="155F90"/>
                </a:solidFill>
              </a:rPr>
              <a:t>posting topics in </a:t>
            </a:r>
            <a:r>
              <a:rPr lang="ja-JP" altLang="en-US" sz="1600" dirty="0">
                <a:solidFill>
                  <a:srgbClr val="155F90"/>
                </a:solidFill>
              </a:rPr>
              <a:t>English </a:t>
            </a:r>
            <a:r>
              <a:rPr lang="en-US" altLang="ja-JP" sz="1600" dirty="0">
                <a:solidFill>
                  <a:srgbClr val="155F90"/>
                </a:solidFill>
              </a:rPr>
              <a:t>is also</a:t>
            </a:r>
            <a:r>
              <a:rPr lang="ja-JP" altLang="en-US" sz="1600" dirty="0">
                <a:solidFill>
                  <a:srgbClr val="155F90"/>
                </a:solidFill>
              </a:rPr>
              <a:t> </a:t>
            </a:r>
            <a:r>
              <a:rPr lang="en-US" altLang="ja-JP" sz="1600" dirty="0">
                <a:solidFill>
                  <a:srgbClr val="155F90"/>
                </a:solidFill>
              </a:rPr>
              <a:t>WELCOME</a:t>
            </a:r>
            <a:r>
              <a:rPr lang="ja-JP" altLang="en-US" sz="1600" dirty="0">
                <a:solidFill>
                  <a:srgbClr val="155F9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675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2138673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Do not use fields on the sign-in screen.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Or access via SSO </a:t>
            </a:r>
            <a:r>
              <a:rPr lang="en-US" altLang="ja-JP" dirty="0"/>
              <a:t>(Single Sign-On)</a:t>
            </a:r>
            <a:r>
              <a:rPr lang="en-US" altLang="ja-JP" sz="3200" dirty="0"/>
              <a:t> button on</a:t>
            </a:r>
            <a:br>
              <a:rPr lang="en-US" altLang="ja-JP" sz="3200" dirty="0"/>
            </a:br>
            <a:r>
              <a:rPr lang="en-US" altLang="ja-JP" sz="3200" dirty="0"/>
              <a:t>the sign-in screen.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B9837A-D7D6-E620-F6B6-46620F5C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061999"/>
            <a:ext cx="3118221" cy="5366939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2FD36142-3439-F7CD-AEF0-F614DF5C7250}"/>
              </a:ext>
            </a:extLst>
          </p:cNvPr>
          <p:cNvSpPr/>
          <p:nvPr/>
        </p:nvSpPr>
        <p:spPr>
          <a:xfrm>
            <a:off x="7597960" y="1471200"/>
            <a:ext cx="5143500" cy="1574800"/>
          </a:xfrm>
          <a:prstGeom prst="mathMultiply">
            <a:avLst>
              <a:gd name="adj1" fmla="val 3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8788400" y="4749800"/>
            <a:ext cx="834840" cy="1046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4772025" y="4884752"/>
            <a:ext cx="3940175" cy="300658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/>
          <p:nvPr/>
        </p:nvCxnSpPr>
        <p:spPr>
          <a:xfrm>
            <a:off x="3344755" y="4887690"/>
            <a:ext cx="30327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9592B8-E4C8-81F5-7863-805C556821B5}"/>
              </a:ext>
            </a:extLst>
          </p:cNvPr>
          <p:cNvSpPr txBox="1"/>
          <p:nvPr/>
        </p:nvSpPr>
        <p:spPr>
          <a:xfrm>
            <a:off x="5758012" y="2123035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5515B0A-F4AF-F972-E2D9-E1AB2E082256}"/>
              </a:ext>
            </a:extLst>
          </p:cNvPr>
          <p:cNvCxnSpPr>
            <a:cxnSpLocks/>
          </p:cNvCxnSpPr>
          <p:nvPr/>
        </p:nvCxnSpPr>
        <p:spPr>
          <a:xfrm>
            <a:off x="7597960" y="1793638"/>
            <a:ext cx="1295215" cy="345035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10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60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Future Information </a:t>
            </a:r>
            <a:r>
              <a:rPr lang="en-US" altLang="ja-JP" dirty="0"/>
              <a:t>U</a:t>
            </a:r>
            <a:r>
              <a:rPr kumimoji="1" lang="en-US" altLang="ja-JP" dirty="0"/>
              <a:t>pdates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What we have explained is </a:t>
            </a:r>
            <a:r>
              <a:rPr lang="en-US" altLang="ja-JP" b="1" dirty="0">
                <a:solidFill>
                  <a:schemeClr val="accent6"/>
                </a:solidFill>
              </a:rPr>
              <a:t>current as of today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accent6"/>
                </a:solidFill>
              </a:rPr>
              <a:t>Updates will be made daily</a:t>
            </a:r>
            <a:r>
              <a:rPr lang="en-US" altLang="ja-JP" dirty="0"/>
              <a:t>, and the environment will be subject to change.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We will keep you up-to-date with </a:t>
            </a:r>
            <a:r>
              <a:rPr lang="en-US" altLang="ja-JP" b="1" dirty="0">
                <a:solidFill>
                  <a:schemeClr val="accent6"/>
                </a:solidFill>
              </a:rPr>
              <a:t>the latest information on the </a:t>
            </a:r>
            <a:r>
              <a:rPr lang="en-US" altLang="ja-JP" b="1" dirty="0" err="1">
                <a:solidFill>
                  <a:schemeClr val="accent6"/>
                </a:solidFill>
              </a:rPr>
              <a:t>utelecon</a:t>
            </a:r>
            <a:r>
              <a:rPr lang="en-US" altLang="ja-JP" b="1" dirty="0">
                <a:solidFill>
                  <a:schemeClr val="accent6"/>
                </a:solidFill>
              </a:rPr>
              <a:t> portal site </a:t>
            </a:r>
            <a:r>
              <a:rPr lang="en-US" altLang="ja-JP" dirty="0"/>
              <a:t>and others.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6D178A-DFE8-2F43-805C-AA68B575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63" y="4831053"/>
            <a:ext cx="4563087" cy="11052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209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6B7B97-A066-64F2-E3C5-1B84E487DDE6}"/>
              </a:ext>
            </a:extLst>
          </p:cNvPr>
          <p:cNvSpPr/>
          <p:nvPr/>
        </p:nvSpPr>
        <p:spPr>
          <a:xfrm>
            <a:off x="2209800" y="5062448"/>
            <a:ext cx="2263140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1425161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Or access via SSO </a:t>
            </a:r>
            <a:r>
              <a:rPr lang="en-US" altLang="ja-JP" dirty="0"/>
              <a:t>(Single Sign-On)</a:t>
            </a:r>
            <a:r>
              <a:rPr lang="en-US" altLang="ja-JP" sz="3200" dirty="0"/>
              <a:t> button on</a:t>
            </a:r>
            <a:br>
              <a:rPr lang="en-US" altLang="ja-JP" sz="3200" dirty="0"/>
            </a:br>
            <a:r>
              <a:rPr lang="en-US" altLang="ja-JP" sz="3200" dirty="0"/>
              <a:t>the sign-in screen.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/>
              <a:t>Input   </a:t>
            </a:r>
            <a:r>
              <a:rPr lang="en-US" altLang="ja-JP" dirty="0">
                <a:solidFill>
                  <a:srgbClr val="155F90"/>
                </a:solidFill>
                <a:latin typeface="Consolas" panose="020B0609020204030204" pitchFamily="49" charset="0"/>
              </a:rPr>
              <a:t>u-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tokyo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ja-JP" dirty="0">
                <a:solidFill>
                  <a:srgbClr val="155F90"/>
                </a:solidFill>
                <a:latin typeface="Consolas" panose="020B0609020204030204" pitchFamily="49" charset="0"/>
              </a:rPr>
              <a:t>ac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jp</a:t>
            </a:r>
            <a:r>
              <a:rPr lang="en-US" altLang="ja-JP" dirty="0"/>
              <a:t>   as Company Domain and continue.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FA2E6722-2A34-84B2-3FE5-75FF1E5D1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7251" y="1619606"/>
            <a:ext cx="3724249" cy="3273598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3716612-82A5-69ED-9D83-C53B7F1CE1C1}"/>
              </a:ext>
            </a:extLst>
          </p:cNvPr>
          <p:cNvSpPr/>
          <p:nvPr/>
        </p:nvSpPr>
        <p:spPr>
          <a:xfrm>
            <a:off x="8410575" y="2801213"/>
            <a:ext cx="1543050" cy="6906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ED38DC5-08A5-854C-10E2-BAFDE0393BBE}"/>
              </a:ext>
            </a:extLst>
          </p:cNvPr>
          <p:cNvSpPr/>
          <p:nvPr/>
        </p:nvSpPr>
        <p:spPr>
          <a:xfrm>
            <a:off x="4457700" y="3534638"/>
            <a:ext cx="4229100" cy="1533525"/>
          </a:xfrm>
          <a:custGeom>
            <a:avLst/>
            <a:gdLst>
              <a:gd name="connsiteX0" fmla="*/ 0 w 4229100"/>
              <a:gd name="connsiteY0" fmla="*/ 1533525 h 1533525"/>
              <a:gd name="connsiteX1" fmla="*/ 419100 w 4229100"/>
              <a:gd name="connsiteY1" fmla="*/ 1114425 h 1533525"/>
              <a:gd name="connsiteX2" fmla="*/ 3905250 w 4229100"/>
              <a:gd name="connsiteY2" fmla="*/ 1114425 h 1533525"/>
              <a:gd name="connsiteX3" fmla="*/ 3905250 w 4229100"/>
              <a:gd name="connsiteY3" fmla="*/ 323850 h 1533525"/>
              <a:gd name="connsiteX4" fmla="*/ 4229100 w 4229100"/>
              <a:gd name="connsiteY4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1533525">
                <a:moveTo>
                  <a:pt x="0" y="1533525"/>
                </a:moveTo>
                <a:lnTo>
                  <a:pt x="419100" y="1114425"/>
                </a:lnTo>
                <a:lnTo>
                  <a:pt x="3905250" y="1114425"/>
                </a:lnTo>
                <a:lnTo>
                  <a:pt x="3905250" y="323850"/>
                </a:lnTo>
                <a:lnTo>
                  <a:pt x="4229100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8B8833-88C6-AD9C-D669-60284EEB8339}"/>
              </a:ext>
            </a:extLst>
          </p:cNvPr>
          <p:cNvSpPr txBox="1"/>
          <p:nvPr/>
        </p:nvSpPr>
        <p:spPr>
          <a:xfrm>
            <a:off x="5758012" y="1409523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3CF88D8-5A7B-DE0B-DCB1-D4BA1FDB913B}"/>
              </a:ext>
            </a:extLst>
          </p:cNvPr>
          <p:cNvSpPr txBox="1"/>
          <p:nvPr/>
        </p:nvSpPr>
        <p:spPr>
          <a:xfrm>
            <a:off x="5905500" y="57561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FC9EC9-5C16-0A43-4277-8D6CE01994B1}"/>
              </a:ext>
            </a:extLst>
          </p:cNvPr>
          <p:cNvSpPr txBox="1"/>
          <p:nvPr/>
        </p:nvSpPr>
        <p:spPr>
          <a:xfrm>
            <a:off x="1749425" y="5696991"/>
            <a:ext cx="324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Open Sans Variable"/>
              </a:rPr>
              <a:t>Not periods(.), but hyphens(-)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8003D55-F0D9-0DEB-BF95-A71475219494}"/>
              </a:ext>
            </a:extLst>
          </p:cNvPr>
          <p:cNvSpPr txBox="1"/>
          <p:nvPr/>
        </p:nvSpPr>
        <p:spPr>
          <a:xfrm>
            <a:off x="3365500" y="5432839"/>
            <a:ext cx="51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FF0000"/>
                </a:solidFill>
                <a:effectLst/>
                <a:latin typeface="Open Sans Variable"/>
              </a:rPr>
              <a:t>↑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577405-9DA0-0016-7A6D-B049ACD854BF}"/>
              </a:ext>
            </a:extLst>
          </p:cNvPr>
          <p:cNvSpPr txBox="1"/>
          <p:nvPr/>
        </p:nvSpPr>
        <p:spPr>
          <a:xfrm>
            <a:off x="3873500" y="5432839"/>
            <a:ext cx="51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FF0000"/>
                </a:solidFill>
                <a:effectLst/>
                <a:latin typeface="Open Sans Variable"/>
              </a:rPr>
              <a:t>↑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3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 Use Cases and Tips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The basic usage is the same as for Zoom in general public.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When you </a:t>
            </a:r>
            <a:r>
              <a:rPr lang="en-US" altLang="ja-JP" b="1" dirty="0">
                <a:solidFill>
                  <a:srgbClr val="155F90"/>
                </a:solidFill>
              </a:rPr>
              <a:t>assign alternative hosts</a:t>
            </a:r>
            <a:r>
              <a:rPr lang="en-US" altLang="ja-JP" dirty="0"/>
              <a:t>, </a:t>
            </a:r>
            <a:r>
              <a:rPr lang="en-US" altLang="ja-JP" b="1" dirty="0">
                <a:solidFill>
                  <a:srgbClr val="155F90"/>
                </a:solidFill>
              </a:rPr>
              <a:t>use their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Account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ja-JP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Meetings that only members can attend is not common in </a:t>
            </a:r>
            <a:r>
              <a:rPr lang="en-US" altLang="ja-JP" dirty="0" err="1"/>
              <a:t>UTokyo</a:t>
            </a:r>
            <a:r>
              <a:rPr lang="en-US" altLang="ja-JP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2800" dirty="0"/>
              <a:t>Sometime students attend online classes without signing in.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2800" dirty="0"/>
              <a:t>So please </a:t>
            </a:r>
            <a:r>
              <a:rPr lang="en-US" altLang="ja-JP" sz="2800" b="1" dirty="0">
                <a:solidFill>
                  <a:srgbClr val="155F90"/>
                </a:solidFill>
                <a:hlinkClick r:id="rId3"/>
              </a:rPr>
              <a:t>keep in mind not to spread information carelessly</a:t>
            </a:r>
            <a:r>
              <a:rPr lang="en-US" altLang="ja-JP" sz="2800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7E610F6-092D-FC6E-0961-B01C5D22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543" y="2598146"/>
            <a:ext cx="5106113" cy="1295581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0EDFD4-BD54-EFB0-8FFC-2732FD8A6EE4}"/>
              </a:ext>
            </a:extLst>
          </p:cNvPr>
          <p:cNvCxnSpPr/>
          <p:nvPr/>
        </p:nvCxnSpPr>
        <p:spPr>
          <a:xfrm>
            <a:off x="7733147" y="2512085"/>
            <a:ext cx="2439318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F203A9-CC2B-211D-D05C-E0473E1DCE63}"/>
              </a:ext>
            </a:extLst>
          </p:cNvPr>
          <p:cNvSpPr txBox="1"/>
          <p:nvPr/>
        </p:nvSpPr>
        <p:spPr>
          <a:xfrm>
            <a:off x="6301082" y="251208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AFC15E4-F072-1D6E-9AED-305A60D240AA}"/>
              </a:ext>
            </a:extLst>
          </p:cNvPr>
          <p:cNvSpPr/>
          <p:nvPr/>
        </p:nvSpPr>
        <p:spPr>
          <a:xfrm>
            <a:off x="800101" y="3892998"/>
            <a:ext cx="9461500" cy="1555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 Use Cases and Tips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000" dirty="0"/>
              <a:t>You need to be licensed exclusively in advance when you…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3000" dirty="0"/>
              <a:t>Host meetings with </a:t>
            </a:r>
            <a:r>
              <a:rPr lang="en-US" altLang="ja-JP" sz="3000" b="1" dirty="0">
                <a:solidFill>
                  <a:srgbClr val="155F90"/>
                </a:solidFill>
              </a:rPr>
              <a:t>more than 300 participants</a:t>
            </a:r>
            <a:r>
              <a:rPr lang="en-US" altLang="ja-JP" sz="30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3000" dirty="0"/>
              <a:t>Host </a:t>
            </a:r>
            <a:r>
              <a:rPr lang="en-US" altLang="ja-JP" sz="3000" b="1" dirty="0">
                <a:solidFill>
                  <a:srgbClr val="155F90"/>
                </a:solidFill>
              </a:rPr>
              <a:t>webinars</a:t>
            </a:r>
            <a:r>
              <a:rPr lang="en-US" altLang="ja-JP" sz="3000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3000" dirty="0"/>
              <a:t>→ </a:t>
            </a:r>
            <a:r>
              <a:rPr lang="en-US" altLang="ja-JP" sz="3000" dirty="0"/>
              <a:t>Please submit </a:t>
            </a:r>
            <a:r>
              <a:rPr lang="en-US" altLang="ja-JP" sz="3000" dirty="0">
                <a:hlinkClick r:id="rId3"/>
              </a:rPr>
              <a:t>the application form</a:t>
            </a:r>
            <a:r>
              <a:rPr lang="en-US" altLang="ja-JP" sz="3000" dirty="0"/>
              <a:t> in advance.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000" b="1" dirty="0">
                <a:solidFill>
                  <a:srgbClr val="FF0000"/>
                </a:solidFill>
              </a:rPr>
              <a:t>Please delete your recordings that you no longer need!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3000" dirty="0" err="1"/>
              <a:t>UTokyo’s</a:t>
            </a:r>
            <a:r>
              <a:rPr lang="en-US" altLang="ja-JP" sz="3000" dirty="0"/>
              <a:t> overall storage capacity is strained.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8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  <MediaLengthInSeconds xmlns="d89fd5b0-f297-46a7-8c43-79b7b7b34272" xsi:nil="true"/>
    <SharedWithUsers xmlns="334cf2e0-0245-4f40-82a3-a831e5e7775a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3B5A8C-C2D2-4C49-A03B-B41437F9A3AD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d89fd5b0-f297-46a7-8c43-79b7b7b34272"/>
    <ds:schemaRef ds:uri="334cf2e0-0245-4f40-82a3-a831e5e7775a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BDEF3-81E8-4F1B-B005-D4C536C29F62}"/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5111</Words>
  <Application>Microsoft Office PowerPoint</Application>
  <PresentationFormat>ワイド画面</PresentationFormat>
  <Paragraphs>780</Paragraphs>
  <Slides>60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60</vt:i4>
      </vt:variant>
    </vt:vector>
  </HeadingPairs>
  <TitlesOfParts>
    <vt:vector size="67" baseType="lpstr">
      <vt:lpstr>Open Sans Variable</vt:lpstr>
      <vt:lpstr>游ゴシック</vt:lpstr>
      <vt:lpstr>Arial</vt:lpstr>
      <vt:lpstr>Calibri</vt:lpstr>
      <vt:lpstr>Consolas</vt:lpstr>
      <vt:lpstr>Courier New</vt:lpstr>
      <vt:lpstr>Office テーマ</vt:lpstr>
      <vt:lpstr>Part II: Communication Tools and Cloud Services Available in UTokyo</vt:lpstr>
      <vt:lpstr>PowerPoint プレゼンテーション</vt:lpstr>
      <vt:lpstr>PowerPoint プレゼンテーション</vt:lpstr>
      <vt:lpstr>Zoom</vt:lpstr>
      <vt:lpstr>Sign in Your Licensed Zoom Account</vt:lpstr>
      <vt:lpstr>Sign in Your Licensed Zoom Account</vt:lpstr>
      <vt:lpstr>Sign in Your Licensed Zoom Account</vt:lpstr>
      <vt:lpstr>Zoom Use Cases and Tips</vt:lpstr>
      <vt:lpstr>Zoom Use Cases and Tips</vt:lpstr>
      <vt:lpstr>PowerPoint プレゼンテーション</vt:lpstr>
      <vt:lpstr>Webex</vt:lpstr>
      <vt:lpstr>Sign in Your Licensed Webex Account</vt:lpstr>
      <vt:lpstr>PowerPoint プレゼンテーション</vt:lpstr>
      <vt:lpstr>Slido</vt:lpstr>
      <vt:lpstr>Log in Your Licensed Slido Account</vt:lpstr>
      <vt:lpstr>PowerPoint プレゼンテーション</vt:lpstr>
      <vt:lpstr>Slack and its Environment in UTokyo</vt:lpstr>
      <vt:lpstr>Join UTokyo Slack Workspace</vt:lpstr>
      <vt:lpstr>Join UTokyo Slack Workspace</vt:lpstr>
      <vt:lpstr>Join UTokyo Slack Workspace</vt:lpstr>
      <vt:lpstr>Features of UTokyo Slack Workspaces</vt:lpstr>
      <vt:lpstr>Create Workspaces</vt:lpstr>
      <vt:lpstr>Intermediate Tips on UTokyo Slack</vt:lpstr>
      <vt:lpstr>Intermediate Tips on UTokyo Slack</vt:lpstr>
      <vt:lpstr>PowerPoint プレゼンテーション</vt:lpstr>
      <vt:lpstr>Microsoft Teams</vt:lpstr>
      <vt:lpstr>Sign in Your Microsoft Teams Account</vt:lpstr>
      <vt:lpstr>PowerPoint プレゼンテーション</vt:lpstr>
      <vt:lpstr>What is ECCS?</vt:lpstr>
      <vt:lpstr>ECCS Cloud Email (@g.ecc.u-tokyo.ac.jp)</vt:lpstr>
      <vt:lpstr>ECCS Cloud Email (@g.ecc.u-tokyo.ac.jp)</vt:lpstr>
      <vt:lpstr>Change ECCS Cloud Email Adresss</vt:lpstr>
      <vt:lpstr>Sign in ECCS Cloud Email (@g.acc.u-tokyo.ac.jp)</vt:lpstr>
      <vt:lpstr>Various Google Services</vt:lpstr>
      <vt:lpstr>Difference with Personal Google Account (@gmail.com)</vt:lpstr>
      <vt:lpstr>Difference with Personal Google Account (@gmail.com)</vt:lpstr>
      <vt:lpstr>Possibly Another Google Workspace</vt:lpstr>
      <vt:lpstr>PowerPoint プレゼンテーション</vt:lpstr>
      <vt:lpstr>Sign in Your Microsoft 365 Account</vt:lpstr>
      <vt:lpstr>Microsoft 365 Services</vt:lpstr>
      <vt:lpstr>Teams and Outlook</vt:lpstr>
      <vt:lpstr>Microsoft Word/Excel/PowerPoint</vt:lpstr>
      <vt:lpstr>OneDrive/SharePoint</vt:lpstr>
      <vt:lpstr>OneDrive/SharePoint</vt:lpstr>
      <vt:lpstr>Take Advantage of Cloud Storage</vt:lpstr>
      <vt:lpstr>Power Platform</vt:lpstr>
      <vt:lpstr>PowerPoint プレゼンテーション</vt:lpstr>
      <vt:lpstr>Generative AI in UTokyo</vt:lpstr>
      <vt:lpstr>Generative AI in UTokyo</vt:lpstr>
      <vt:lpstr>Google Gemini</vt:lpstr>
      <vt:lpstr>Microsoft Copilot</vt:lpstr>
      <vt:lpstr>PowerPoint プレゼンテーション</vt:lpstr>
      <vt:lpstr>Summary of This Part</vt:lpstr>
      <vt:lpstr>PowerPoint プレゼンテーション</vt:lpstr>
      <vt:lpstr>How to get supported</vt:lpstr>
      <vt:lpstr>utelecon Portal Site and Support Desk</vt:lpstr>
      <vt:lpstr>UTokyo Portal</vt:lpstr>
      <vt:lpstr>Office in Charge of ICT in your Department</vt:lpstr>
      <vt:lpstr>ICT Tools Utilization Community Team</vt:lpstr>
      <vt:lpstr>Future Information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Tools and Cloud Services Available in UTokyo</dc:title>
  <dc:creator>佐藤　寛也</dc:creator>
  <cp:lastModifiedBy>佐藤　寛也</cp:lastModifiedBy>
  <cp:revision>4</cp:revision>
  <cp:lastPrinted>2024-09-08T07:45:35Z</cp:lastPrinted>
  <dcterms:created xsi:type="dcterms:W3CDTF">2024-06-30T03:32:06Z</dcterms:created>
  <dcterms:modified xsi:type="dcterms:W3CDTF">2024-09-10T07:28:00Z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