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1423" r:id="rId6"/>
    <p:sldId id="1402" r:id="rId7"/>
    <p:sldId id="1403" r:id="rId8"/>
    <p:sldId id="1404" r:id="rId9"/>
    <p:sldId id="1406" r:id="rId10"/>
    <p:sldId id="1424" r:id="rId11"/>
    <p:sldId id="1410" r:id="rId12"/>
    <p:sldId id="1408" r:id="rId13"/>
    <p:sldId id="1409" r:id="rId14"/>
    <p:sldId id="1419" r:id="rId15"/>
    <p:sldId id="1420" r:id="rId16"/>
    <p:sldId id="1425" r:id="rId17"/>
    <p:sldId id="1412" r:id="rId18"/>
    <p:sldId id="1417" r:id="rId19"/>
    <p:sldId id="1418" r:id="rId20"/>
    <p:sldId id="1413" r:id="rId21"/>
    <p:sldId id="1430" r:id="rId22"/>
    <p:sldId id="1426" r:id="rId23"/>
    <p:sldId id="1427" r:id="rId24"/>
    <p:sldId id="1415" r:id="rId25"/>
    <p:sldId id="1431" r:id="rId26"/>
    <p:sldId id="1422" r:id="rId27"/>
    <p:sldId id="1421" r:id="rId28"/>
    <p:sldId id="1429" r:id="rId29"/>
    <p:sldId id="140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7E6589-4C7B-08BB-D3AC-A49C8D14613E}" name="田浦　健次朗" initials="健田" userId="S::2615215597@utac.u-tokyo.ac.jp::4dc884a8-fd95-403d-a383-b378924a686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F90"/>
    <a:srgbClr val="FF0000"/>
    <a:srgbClr val="D9D9D9"/>
    <a:srgbClr val="CC3300"/>
    <a:srgbClr val="FF9900"/>
    <a:srgbClr val="FFFF99"/>
    <a:srgbClr val="3366FF"/>
    <a:srgbClr val="D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06417-DAAF-4CFB-9028-3E4EA03B485E}" v="12" dt="2024-09-10T07:49:17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雨宮　智浩" userId="S::9288019215@utac.u-tokyo.ac.jp::018ceb06-00b6-4c8b-821f-fe5856736a8a" providerId="AD" clId="Web-{68FE3186-E4E8-C727-9B14-B26AA440F5DC}"/>
    <pc:docChg chg="modSld">
      <pc:chgData name="雨宮　智浩" userId="S::9288019215@utac.u-tokyo.ac.jp::018ceb06-00b6-4c8b-821f-fe5856736a8a" providerId="AD" clId="Web-{68FE3186-E4E8-C727-9B14-B26AA440F5DC}" dt="2024-09-04T08:07:21.535" v="71" actId="1076"/>
      <pc:docMkLst>
        <pc:docMk/>
      </pc:docMkLst>
      <pc:sldChg chg="modSp">
        <pc:chgData name="雨宮　智浩" userId="S::9288019215@utac.u-tokyo.ac.jp::018ceb06-00b6-4c8b-821f-fe5856736a8a" providerId="AD" clId="Web-{68FE3186-E4E8-C727-9B14-B26AA440F5DC}" dt="2024-09-04T08:04:13.890" v="55" actId="1076"/>
        <pc:sldMkLst>
          <pc:docMk/>
          <pc:sldMk cId="176847597" sldId="1415"/>
        </pc:sldMkLst>
        <pc:spChg chg="mod">
          <ac:chgData name="雨宮　智浩" userId="S::9288019215@utac.u-tokyo.ac.jp::018ceb06-00b6-4c8b-821f-fe5856736a8a" providerId="AD" clId="Web-{68FE3186-E4E8-C727-9B14-B26AA440F5DC}" dt="2024-09-04T08:04:13.890" v="55" actId="1076"/>
          <ac:spMkLst>
            <pc:docMk/>
            <pc:sldMk cId="176847597" sldId="1415"/>
            <ac:spMk id="3" creationId="{41AEE836-B07F-6756-DC70-5EA0EE3A1CC4}"/>
          </ac:spMkLst>
        </pc:spChg>
      </pc:sldChg>
      <pc:sldChg chg="addSp modSp">
        <pc:chgData name="雨宮　智浩" userId="S::9288019215@utac.u-tokyo.ac.jp::018ceb06-00b6-4c8b-821f-fe5856736a8a" providerId="AD" clId="Web-{68FE3186-E4E8-C727-9B14-B26AA440F5DC}" dt="2024-09-04T08:07:21.535" v="71" actId="1076"/>
        <pc:sldMkLst>
          <pc:docMk/>
          <pc:sldMk cId="2473131799" sldId="1418"/>
        </pc:sldMkLst>
        <pc:spChg chg="mod">
          <ac:chgData name="雨宮　智浩" userId="S::9288019215@utac.u-tokyo.ac.jp::018ceb06-00b6-4c8b-821f-fe5856736a8a" providerId="AD" clId="Web-{68FE3186-E4E8-C727-9B14-B26AA440F5DC}" dt="2024-09-04T08:06:16.565" v="59" actId="20577"/>
          <ac:spMkLst>
            <pc:docMk/>
            <pc:sldMk cId="2473131799" sldId="1418"/>
            <ac:spMk id="2" creationId="{DAA4631E-08C4-0E32-119E-7BC58AE9E790}"/>
          </ac:spMkLst>
        </pc:spChg>
        <pc:spChg chg="mod">
          <ac:chgData name="雨宮　智浩" userId="S::9288019215@utac.u-tokyo.ac.jp::018ceb06-00b6-4c8b-821f-fe5856736a8a" providerId="AD" clId="Web-{68FE3186-E4E8-C727-9B14-B26AA440F5DC}" dt="2024-09-04T08:06:49.941" v="63" actId="1076"/>
          <ac:spMkLst>
            <pc:docMk/>
            <pc:sldMk cId="2473131799" sldId="1418"/>
            <ac:spMk id="15" creationId="{1B436B85-723F-9246-41D2-7AB66B80A298}"/>
          </ac:spMkLst>
        </pc:spChg>
        <pc:spChg chg="mod">
          <ac:chgData name="雨宮　智浩" userId="S::9288019215@utac.u-tokyo.ac.jp::018ceb06-00b6-4c8b-821f-fe5856736a8a" providerId="AD" clId="Web-{68FE3186-E4E8-C727-9B14-B26AA440F5DC}" dt="2024-09-04T08:06:49.957" v="64" actId="1076"/>
          <ac:spMkLst>
            <pc:docMk/>
            <pc:sldMk cId="2473131799" sldId="1418"/>
            <ac:spMk id="18" creationId="{7D73C95A-4B95-38BC-C5FB-1DA717401B3A}"/>
          </ac:spMkLst>
        </pc:spChg>
        <pc:spChg chg="mod">
          <ac:chgData name="雨宮　智浩" userId="S::9288019215@utac.u-tokyo.ac.jp::018ceb06-00b6-4c8b-821f-fe5856736a8a" providerId="AD" clId="Web-{68FE3186-E4E8-C727-9B14-B26AA440F5DC}" dt="2024-09-04T08:06:49.957" v="65" actId="1076"/>
          <ac:spMkLst>
            <pc:docMk/>
            <pc:sldMk cId="2473131799" sldId="1418"/>
            <ac:spMk id="19" creationId="{E6D588E6-CD39-D225-38E8-F9B83EEAEFF6}"/>
          </ac:spMkLst>
        </pc:spChg>
        <pc:picChg chg="add mod">
          <ac:chgData name="雨宮　智浩" userId="S::9288019215@utac.u-tokyo.ac.jp::018ceb06-00b6-4c8b-821f-fe5856736a8a" providerId="AD" clId="Web-{68FE3186-E4E8-C727-9B14-B26AA440F5DC}" dt="2024-09-04T08:07:21.535" v="71" actId="1076"/>
          <ac:picMkLst>
            <pc:docMk/>
            <pc:sldMk cId="2473131799" sldId="1418"/>
            <ac:picMk id="3" creationId="{45F7C8BB-D72F-C945-B7FD-81F0902BB732}"/>
          </ac:picMkLst>
        </pc:picChg>
        <pc:picChg chg="mod">
          <ac:chgData name="雨宮　智浩" userId="S::9288019215@utac.u-tokyo.ac.jp::018ceb06-00b6-4c8b-821f-fe5856736a8a" providerId="AD" clId="Web-{68FE3186-E4E8-C727-9B14-B26AA440F5DC}" dt="2024-09-04T08:06:49.941" v="62" actId="1076"/>
          <ac:picMkLst>
            <pc:docMk/>
            <pc:sldMk cId="2473131799" sldId="1418"/>
            <ac:picMk id="24" creationId="{61796372-4A04-4435-7FD8-7EBAC9111186}"/>
          </ac:picMkLst>
        </pc:picChg>
      </pc:sldChg>
    </pc:docChg>
  </pc:docChgLst>
  <pc:docChgLst>
    <pc:chgData name="佐藤　寛也" userId="27837c8b-abaf-4096-b544-58e4cbe7054e" providerId="ADAL" clId="{03C4690F-D76B-48FB-B343-CCF95B0FF544}"/>
    <pc:docChg chg="custSel modSld">
      <pc:chgData name="佐藤　寛也" userId="27837c8b-abaf-4096-b544-58e4cbe7054e" providerId="ADAL" clId="{03C4690F-D76B-48FB-B343-CCF95B0FF544}" dt="2024-07-05T06:36:01.982" v="1"/>
      <pc:docMkLst>
        <pc:docMk/>
      </pc:docMkLst>
      <pc:sldChg chg="addSp delSp modSp mod">
        <pc:chgData name="佐藤　寛也" userId="27837c8b-abaf-4096-b544-58e4cbe7054e" providerId="ADAL" clId="{03C4690F-D76B-48FB-B343-CCF95B0FF544}" dt="2024-07-05T06:36:01.982" v="1"/>
        <pc:sldMkLst>
          <pc:docMk/>
          <pc:sldMk cId="2292264982" sldId="256"/>
        </pc:sldMkLst>
        <pc:spChg chg="del">
          <ac:chgData name="佐藤　寛也" userId="27837c8b-abaf-4096-b544-58e4cbe7054e" providerId="ADAL" clId="{03C4690F-D76B-48FB-B343-CCF95B0FF544}" dt="2024-07-05T06:35:52.853" v="0" actId="478"/>
          <ac:spMkLst>
            <pc:docMk/>
            <pc:sldMk cId="2292264982" sldId="256"/>
            <ac:spMk id="4" creationId="{D12A556D-E458-C03F-159E-C94DB8018206}"/>
          </ac:spMkLst>
        </pc:spChg>
        <pc:spChg chg="del">
          <ac:chgData name="佐藤　寛也" userId="27837c8b-abaf-4096-b544-58e4cbe7054e" providerId="ADAL" clId="{03C4690F-D76B-48FB-B343-CCF95B0FF544}" dt="2024-07-05T06:35:52.853" v="0" actId="478"/>
          <ac:spMkLst>
            <pc:docMk/>
            <pc:sldMk cId="2292264982" sldId="256"/>
            <ac:spMk id="5" creationId="{CB76B9EF-5509-7E11-647E-D88F96AC0E91}"/>
          </ac:spMkLst>
        </pc:spChg>
        <pc:spChg chg="del">
          <ac:chgData name="佐藤　寛也" userId="27837c8b-abaf-4096-b544-58e4cbe7054e" providerId="ADAL" clId="{03C4690F-D76B-48FB-B343-CCF95B0FF544}" dt="2024-07-05T06:35:52.853" v="0" actId="478"/>
          <ac:spMkLst>
            <pc:docMk/>
            <pc:sldMk cId="2292264982" sldId="256"/>
            <ac:spMk id="7" creationId="{B1409E50-9F00-2674-DECA-28AB5BADBBB0}"/>
          </ac:spMkLst>
        </pc:spChg>
        <pc:spChg chg="add mod">
          <ac:chgData name="佐藤　寛也" userId="27837c8b-abaf-4096-b544-58e4cbe7054e" providerId="ADAL" clId="{03C4690F-D76B-48FB-B343-CCF95B0FF544}" dt="2024-07-05T06:36:01.982" v="1"/>
          <ac:spMkLst>
            <pc:docMk/>
            <pc:sldMk cId="2292264982" sldId="256"/>
            <ac:spMk id="8" creationId="{49D27D66-AAE8-E08B-218F-03A7B6FF2F95}"/>
          </ac:spMkLst>
        </pc:spChg>
        <pc:spChg chg="add mod">
          <ac:chgData name="佐藤　寛也" userId="27837c8b-abaf-4096-b544-58e4cbe7054e" providerId="ADAL" clId="{03C4690F-D76B-48FB-B343-CCF95B0FF544}" dt="2024-07-05T06:36:01.982" v="1"/>
          <ac:spMkLst>
            <pc:docMk/>
            <pc:sldMk cId="2292264982" sldId="256"/>
            <ac:spMk id="9" creationId="{C500070E-B6D1-AC6E-5ED4-298D0E9250B7}"/>
          </ac:spMkLst>
        </pc:spChg>
        <pc:spChg chg="add mod">
          <ac:chgData name="佐藤　寛也" userId="27837c8b-abaf-4096-b544-58e4cbe7054e" providerId="ADAL" clId="{03C4690F-D76B-48FB-B343-CCF95B0FF544}" dt="2024-07-05T06:36:01.982" v="1"/>
          <ac:spMkLst>
            <pc:docMk/>
            <pc:sldMk cId="2292264982" sldId="256"/>
            <ac:spMk id="10" creationId="{7DD91D86-2F47-884B-7F6D-45BC8F5B6D88}"/>
          </ac:spMkLst>
        </pc:spChg>
      </pc:sldChg>
    </pc:docChg>
  </pc:docChgLst>
  <pc:docChgLst>
    <pc:chgData name="佐藤　寛也" userId="27837c8b-abaf-4096-b544-58e4cbe7054e" providerId="ADAL" clId="{193E6E28-8FC8-4E23-B702-0C05D06AA1DC}"/>
    <pc:docChg chg="undo redo custSel addSld delSld modSld sldOrd">
      <pc:chgData name="佐藤　寛也" userId="27837c8b-abaf-4096-b544-58e4cbe7054e" providerId="ADAL" clId="{193E6E28-8FC8-4E23-B702-0C05D06AA1DC}" dt="2024-09-06T02:52:29.130" v="5393"/>
      <pc:docMkLst>
        <pc:docMk/>
      </pc:docMkLst>
      <pc:sldChg chg="addSp modSp mod">
        <pc:chgData name="佐藤　寛也" userId="27837c8b-abaf-4096-b544-58e4cbe7054e" providerId="ADAL" clId="{193E6E28-8FC8-4E23-B702-0C05D06AA1DC}" dt="2024-09-06T02:49:25.401" v="5342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193E6E28-8FC8-4E23-B702-0C05D06AA1DC}" dt="2024-09-06T02:49:20.762" v="5340" actId="27636"/>
          <ac:spMkLst>
            <pc:docMk/>
            <pc:sldMk cId="2292264982" sldId="256"/>
            <ac:spMk id="3" creationId="{92A3CDA6-C2CF-9E57-ABBE-E6FF1371E360}"/>
          </ac:spMkLst>
        </pc:spChg>
        <pc:spChg chg="add mod">
          <ac:chgData name="佐藤　寛也" userId="27837c8b-abaf-4096-b544-58e4cbe7054e" providerId="ADAL" clId="{193E6E28-8FC8-4E23-B702-0C05D06AA1DC}" dt="2024-09-06T02:49:25.401" v="5342" actId="20577"/>
          <ac:spMkLst>
            <pc:docMk/>
            <pc:sldMk cId="2292264982" sldId="256"/>
            <ac:spMk id="4" creationId="{74A8D6B1-152D-8CDC-6D83-B795F55DE09A}"/>
          </ac:spMkLst>
        </pc:spChg>
      </pc:sldChg>
      <pc:sldChg chg="modSp mod">
        <pc:chgData name="佐藤　寛也" userId="27837c8b-abaf-4096-b544-58e4cbe7054e" providerId="ADAL" clId="{193E6E28-8FC8-4E23-B702-0C05D06AA1DC}" dt="2024-09-06T02:52:29.130" v="5393"/>
        <pc:sldMkLst>
          <pc:docMk/>
          <pc:sldMk cId="1578608887" sldId="1402"/>
        </pc:sldMkLst>
        <pc:spChg chg="mod">
          <ac:chgData name="佐藤　寛也" userId="27837c8b-abaf-4096-b544-58e4cbe7054e" providerId="ADAL" clId="{193E6E28-8FC8-4E23-B702-0C05D06AA1DC}" dt="2024-09-06T02:52:29.130" v="5393"/>
          <ac:spMkLst>
            <pc:docMk/>
            <pc:sldMk cId="1578608887" sldId="1402"/>
            <ac:spMk id="3" creationId="{16FF0A75-AD20-769F-6C62-614A33EDE4D0}"/>
          </ac:spMkLst>
        </pc:spChg>
      </pc:sldChg>
      <pc:sldChg chg="del">
        <pc:chgData name="佐藤　寛也" userId="27837c8b-abaf-4096-b544-58e4cbe7054e" providerId="ADAL" clId="{193E6E28-8FC8-4E23-B702-0C05D06AA1DC}" dt="2024-09-04T04:44:50.611" v="1734" actId="47"/>
        <pc:sldMkLst>
          <pc:docMk/>
          <pc:sldMk cId="3844574707" sldId="1405"/>
        </pc:sldMkLst>
      </pc:sldChg>
      <pc:sldChg chg="modSp mod ord">
        <pc:chgData name="佐藤　寛也" userId="27837c8b-abaf-4096-b544-58e4cbe7054e" providerId="ADAL" clId="{193E6E28-8FC8-4E23-B702-0C05D06AA1DC}" dt="2024-09-05T08:28:23.729" v="4210" actId="20577"/>
        <pc:sldMkLst>
          <pc:docMk/>
          <pc:sldMk cId="1985137625" sldId="1406"/>
        </pc:sldMkLst>
        <pc:spChg chg="mod">
          <ac:chgData name="佐藤　寛也" userId="27837c8b-abaf-4096-b544-58e4cbe7054e" providerId="ADAL" clId="{193E6E28-8FC8-4E23-B702-0C05D06AA1DC}" dt="2024-09-05T08:28:23.729" v="4210" actId="20577"/>
          <ac:spMkLst>
            <pc:docMk/>
            <pc:sldMk cId="1985137625" sldId="1406"/>
            <ac:spMk id="7" creationId="{015FA5FE-9762-006C-3F83-289C82D18762}"/>
          </ac:spMkLst>
        </pc:spChg>
      </pc:sldChg>
      <pc:sldChg chg="modSp mod">
        <pc:chgData name="佐藤　寛也" userId="27837c8b-abaf-4096-b544-58e4cbe7054e" providerId="ADAL" clId="{193E6E28-8FC8-4E23-B702-0C05D06AA1DC}" dt="2024-09-04T05:37:32.468" v="2597" actId="20577"/>
        <pc:sldMkLst>
          <pc:docMk/>
          <pc:sldMk cId="754850982" sldId="1407"/>
        </pc:sldMkLst>
        <pc:spChg chg="mod">
          <ac:chgData name="佐藤　寛也" userId="27837c8b-abaf-4096-b544-58e4cbe7054e" providerId="ADAL" clId="{193E6E28-8FC8-4E23-B702-0C05D06AA1DC}" dt="2024-09-04T05:37:32.468" v="2597" actId="20577"/>
          <ac:spMkLst>
            <pc:docMk/>
            <pc:sldMk cId="754850982" sldId="1407"/>
            <ac:spMk id="7" creationId="{73218CA3-DCC3-9247-1CB7-5311CC12A4F5}"/>
          </ac:spMkLst>
        </pc:spChg>
      </pc:sldChg>
      <pc:sldChg chg="modSp mod">
        <pc:chgData name="佐藤　寛也" userId="27837c8b-abaf-4096-b544-58e4cbe7054e" providerId="ADAL" clId="{193E6E28-8FC8-4E23-B702-0C05D06AA1DC}" dt="2024-09-06T02:52:06.113" v="5387" actId="20577"/>
        <pc:sldMkLst>
          <pc:docMk/>
          <pc:sldMk cId="2141358339" sldId="1408"/>
        </pc:sldMkLst>
        <pc:spChg chg="mod">
          <ac:chgData name="佐藤　寛也" userId="27837c8b-abaf-4096-b544-58e4cbe7054e" providerId="ADAL" clId="{193E6E28-8FC8-4E23-B702-0C05D06AA1DC}" dt="2024-09-04T04:41:59.717" v="1667" actId="113"/>
          <ac:spMkLst>
            <pc:docMk/>
            <pc:sldMk cId="2141358339" sldId="1408"/>
            <ac:spMk id="2" creationId="{8661AFE6-57B7-F88A-D022-A14791F59621}"/>
          </ac:spMkLst>
        </pc:spChg>
        <pc:spChg chg="mod">
          <ac:chgData name="佐藤　寛也" userId="27837c8b-abaf-4096-b544-58e4cbe7054e" providerId="ADAL" clId="{193E6E28-8FC8-4E23-B702-0C05D06AA1DC}" dt="2024-09-06T02:52:06.113" v="5387" actId="20577"/>
          <ac:spMkLst>
            <pc:docMk/>
            <pc:sldMk cId="2141358339" sldId="1408"/>
            <ac:spMk id="3" creationId="{11BE7EF4-56DF-F510-784F-2E996E481ACE}"/>
          </ac:spMkLst>
        </pc:spChg>
      </pc:sldChg>
      <pc:sldChg chg="modSp add mod">
        <pc:chgData name="佐藤　寛也" userId="27837c8b-abaf-4096-b544-58e4cbe7054e" providerId="ADAL" clId="{193E6E28-8FC8-4E23-B702-0C05D06AA1DC}" dt="2024-09-04T10:23:42.444" v="4021" actId="113"/>
        <pc:sldMkLst>
          <pc:docMk/>
          <pc:sldMk cId="737078635" sldId="1409"/>
        </pc:sldMkLst>
        <pc:spChg chg="mod">
          <ac:chgData name="佐藤　寛也" userId="27837c8b-abaf-4096-b544-58e4cbe7054e" providerId="ADAL" clId="{193E6E28-8FC8-4E23-B702-0C05D06AA1DC}" dt="2024-09-04T04:42:21.963" v="1669" actId="113"/>
          <ac:spMkLst>
            <pc:docMk/>
            <pc:sldMk cId="737078635" sldId="1409"/>
            <ac:spMk id="2" creationId="{8661AFE6-57B7-F88A-D022-A14791F59621}"/>
          </ac:spMkLst>
        </pc:spChg>
        <pc:spChg chg="mod">
          <ac:chgData name="佐藤　寛也" userId="27837c8b-abaf-4096-b544-58e4cbe7054e" providerId="ADAL" clId="{193E6E28-8FC8-4E23-B702-0C05D06AA1DC}" dt="2024-09-04T10:23:42.444" v="4021" actId="113"/>
          <ac:spMkLst>
            <pc:docMk/>
            <pc:sldMk cId="737078635" sldId="1409"/>
            <ac:spMk id="3" creationId="{11BE7EF4-56DF-F510-784F-2E996E481ACE}"/>
          </ac:spMkLst>
        </pc:spChg>
      </pc:sldChg>
      <pc:sldChg chg="addSp delSp modSp new mod ord modClrScheme chgLayout">
        <pc:chgData name="佐藤　寛也" userId="27837c8b-abaf-4096-b544-58e4cbe7054e" providerId="ADAL" clId="{193E6E28-8FC8-4E23-B702-0C05D06AA1DC}" dt="2024-09-04T04:47:48.111" v="1787" actId="1076"/>
        <pc:sldMkLst>
          <pc:docMk/>
          <pc:sldMk cId="4288561965" sldId="1410"/>
        </pc:sldMkLst>
        <pc:spChg chg="mod ord">
          <ac:chgData name="佐藤　寛也" userId="27837c8b-abaf-4096-b544-58e4cbe7054e" providerId="ADAL" clId="{193E6E28-8FC8-4E23-B702-0C05D06AA1DC}" dt="2024-09-04T04:14:16.162" v="850" actId="700"/>
          <ac:spMkLst>
            <pc:docMk/>
            <pc:sldMk cId="4288561965" sldId="1410"/>
            <ac:spMk id="2" creationId="{D2EC63E3-45D7-F476-18BF-25E58D75754D}"/>
          </ac:spMkLst>
        </pc:spChg>
        <pc:spChg chg="del mod ord">
          <ac:chgData name="佐藤　寛也" userId="27837c8b-abaf-4096-b544-58e4cbe7054e" providerId="ADAL" clId="{193E6E28-8FC8-4E23-B702-0C05D06AA1DC}" dt="2024-09-04T04:14:12.735" v="849" actId="700"/>
          <ac:spMkLst>
            <pc:docMk/>
            <pc:sldMk cId="4288561965" sldId="1410"/>
            <ac:spMk id="3" creationId="{953213B8-1FBE-318A-151A-51BABF1F6ABE}"/>
          </ac:spMkLst>
        </pc:spChg>
        <pc:spChg chg="mod ord">
          <ac:chgData name="佐藤　寛也" userId="27837c8b-abaf-4096-b544-58e4cbe7054e" providerId="ADAL" clId="{193E6E28-8FC8-4E23-B702-0C05D06AA1DC}" dt="2024-09-04T04:14:16.162" v="850" actId="700"/>
          <ac:spMkLst>
            <pc:docMk/>
            <pc:sldMk cId="4288561965" sldId="1410"/>
            <ac:spMk id="4" creationId="{8BD9BA96-2C73-F15B-0EC8-A1740938D32B}"/>
          </ac:spMkLst>
        </pc:spChg>
        <pc:spChg chg="mod ord">
          <ac:chgData name="佐藤　寛也" userId="27837c8b-abaf-4096-b544-58e4cbe7054e" providerId="ADAL" clId="{193E6E28-8FC8-4E23-B702-0C05D06AA1DC}" dt="2024-09-04T04:14:16.162" v="850" actId="700"/>
          <ac:spMkLst>
            <pc:docMk/>
            <pc:sldMk cId="4288561965" sldId="1410"/>
            <ac:spMk id="5" creationId="{C4BB9A44-04C9-CB39-DD07-4D1DA8158E25}"/>
          </ac:spMkLst>
        </pc:spChg>
        <pc:spChg chg="mod ord">
          <ac:chgData name="佐藤　寛也" userId="27837c8b-abaf-4096-b544-58e4cbe7054e" providerId="ADAL" clId="{193E6E28-8FC8-4E23-B702-0C05D06AA1DC}" dt="2024-09-04T04:14:16.162" v="850" actId="700"/>
          <ac:spMkLst>
            <pc:docMk/>
            <pc:sldMk cId="4288561965" sldId="1410"/>
            <ac:spMk id="6" creationId="{297C03DE-83C8-7CF2-6CFB-108BA541C5DD}"/>
          </ac:spMkLst>
        </pc:spChg>
        <pc:spChg chg="add del mod ord">
          <ac:chgData name="佐藤　寛也" userId="27837c8b-abaf-4096-b544-58e4cbe7054e" providerId="ADAL" clId="{193E6E28-8FC8-4E23-B702-0C05D06AA1DC}" dt="2024-09-04T04:14:16.162" v="850" actId="700"/>
          <ac:spMkLst>
            <pc:docMk/>
            <pc:sldMk cId="4288561965" sldId="1410"/>
            <ac:spMk id="7" creationId="{FF616FF9-66AA-A57B-F133-D794FAB594A5}"/>
          </ac:spMkLst>
        </pc:spChg>
        <pc:spChg chg="add mod ord">
          <ac:chgData name="佐藤　寛也" userId="27837c8b-abaf-4096-b544-58e4cbe7054e" providerId="ADAL" clId="{193E6E28-8FC8-4E23-B702-0C05D06AA1DC}" dt="2024-09-04T04:47:45.143" v="1786" actId="5793"/>
          <ac:spMkLst>
            <pc:docMk/>
            <pc:sldMk cId="4288561965" sldId="1410"/>
            <ac:spMk id="8" creationId="{55FEF13F-7146-C72A-A1BD-C7CB3F1B77BE}"/>
          </ac:spMkLst>
        </pc:spChg>
        <pc:spChg chg="add mod topLvl">
          <ac:chgData name="佐藤　寛也" userId="27837c8b-abaf-4096-b544-58e4cbe7054e" providerId="ADAL" clId="{193E6E28-8FC8-4E23-B702-0C05D06AA1DC}" dt="2024-09-04T04:46:45.666" v="1759" actId="1076"/>
          <ac:spMkLst>
            <pc:docMk/>
            <pc:sldMk cId="4288561965" sldId="1410"/>
            <ac:spMk id="14" creationId="{70DDFEBA-092B-A9D6-2266-F35A7F4C94C5}"/>
          </ac:spMkLst>
        </pc:spChg>
        <pc:spChg chg="add del">
          <ac:chgData name="佐藤　寛也" userId="27837c8b-abaf-4096-b544-58e4cbe7054e" providerId="ADAL" clId="{193E6E28-8FC8-4E23-B702-0C05D06AA1DC}" dt="2024-09-04T04:18:06.583" v="930" actId="11529"/>
          <ac:spMkLst>
            <pc:docMk/>
            <pc:sldMk cId="4288561965" sldId="1410"/>
            <ac:spMk id="15" creationId="{E94B7C5F-543E-3F63-E908-989BAB38D63C}"/>
          </ac:spMkLst>
        </pc:spChg>
        <pc:spChg chg="add mod topLvl">
          <ac:chgData name="佐藤　寛也" userId="27837c8b-abaf-4096-b544-58e4cbe7054e" providerId="ADAL" clId="{193E6E28-8FC8-4E23-B702-0C05D06AA1DC}" dt="2024-09-04T04:46:31.636" v="1757" actId="14100"/>
          <ac:spMkLst>
            <pc:docMk/>
            <pc:sldMk cId="4288561965" sldId="1410"/>
            <ac:spMk id="16" creationId="{BA133BB0-CDDA-EEFB-971F-B1341348D334}"/>
          </ac:spMkLst>
        </pc:spChg>
        <pc:spChg chg="add mod">
          <ac:chgData name="佐藤　寛也" userId="27837c8b-abaf-4096-b544-58e4cbe7054e" providerId="ADAL" clId="{193E6E28-8FC8-4E23-B702-0C05D06AA1DC}" dt="2024-09-04T04:47:48.111" v="1787" actId="1076"/>
          <ac:spMkLst>
            <pc:docMk/>
            <pc:sldMk cId="4288561965" sldId="1410"/>
            <ac:spMk id="19" creationId="{AAE4CC20-8DA8-CD98-D4E7-356E56F28EEF}"/>
          </ac:spMkLst>
        </pc:spChg>
        <pc:spChg chg="add mod">
          <ac:chgData name="佐藤　寛也" userId="27837c8b-abaf-4096-b544-58e4cbe7054e" providerId="ADAL" clId="{193E6E28-8FC8-4E23-B702-0C05D06AA1DC}" dt="2024-09-04T04:45:13.369" v="1740" actId="1076"/>
          <ac:spMkLst>
            <pc:docMk/>
            <pc:sldMk cId="4288561965" sldId="1410"/>
            <ac:spMk id="21" creationId="{5C6E9D95-BE3E-ED49-4E17-F55D0D399D76}"/>
          </ac:spMkLst>
        </pc:spChg>
        <pc:grpChg chg="add del mod">
          <ac:chgData name="佐藤　寛也" userId="27837c8b-abaf-4096-b544-58e4cbe7054e" providerId="ADAL" clId="{193E6E28-8FC8-4E23-B702-0C05D06AA1DC}" dt="2024-09-04T04:45:56.226" v="1750" actId="165"/>
          <ac:grpSpMkLst>
            <pc:docMk/>
            <pc:sldMk cId="4288561965" sldId="1410"/>
            <ac:grpSpMk id="23" creationId="{735F41C9-C4C5-D5EE-D53F-53D2E6670CCF}"/>
          </ac:grpSpMkLst>
        </pc:grpChg>
        <pc:picChg chg="add mod topLvl modCrop">
          <ac:chgData name="佐藤　寛也" userId="27837c8b-abaf-4096-b544-58e4cbe7054e" providerId="ADAL" clId="{193E6E28-8FC8-4E23-B702-0C05D06AA1DC}" dt="2024-09-04T04:45:56.226" v="1750" actId="165"/>
          <ac:picMkLst>
            <pc:docMk/>
            <pc:sldMk cId="4288561965" sldId="1410"/>
            <ac:picMk id="10" creationId="{7DD40797-3CD1-E1AF-F422-BFD8D8778E1B}"/>
          </ac:picMkLst>
        </pc:picChg>
        <pc:picChg chg="add mod ord topLvl">
          <ac:chgData name="佐藤　寛也" userId="27837c8b-abaf-4096-b544-58e4cbe7054e" providerId="ADAL" clId="{193E6E28-8FC8-4E23-B702-0C05D06AA1DC}" dt="2024-09-04T04:46:10.657" v="1753" actId="1076"/>
          <ac:picMkLst>
            <pc:docMk/>
            <pc:sldMk cId="4288561965" sldId="1410"/>
            <ac:picMk id="12" creationId="{F309749A-0CC3-145E-F4BF-D4F86DB32282}"/>
          </ac:picMkLst>
        </pc:picChg>
        <pc:cxnChg chg="add mod topLvl">
          <ac:chgData name="佐藤　寛也" userId="27837c8b-abaf-4096-b544-58e4cbe7054e" providerId="ADAL" clId="{193E6E28-8FC8-4E23-B702-0C05D06AA1DC}" dt="2024-09-04T04:46:47.735" v="1760" actId="1076"/>
          <ac:cxnSpMkLst>
            <pc:docMk/>
            <pc:sldMk cId="4288561965" sldId="1410"/>
            <ac:cxnSpMk id="18" creationId="{2F398C5F-9944-1CAD-7B35-9F9BF6684016}"/>
          </ac:cxnSpMkLst>
        </pc:cxnChg>
      </pc:sldChg>
      <pc:sldChg chg="addSp delSp modSp new del mod ord">
        <pc:chgData name="佐藤　寛也" userId="27837c8b-abaf-4096-b544-58e4cbe7054e" providerId="ADAL" clId="{193E6E28-8FC8-4E23-B702-0C05D06AA1DC}" dt="2024-09-05T09:06:56.557" v="5138" actId="47"/>
        <pc:sldMkLst>
          <pc:docMk/>
          <pc:sldMk cId="1810238456" sldId="1411"/>
        </pc:sldMkLst>
        <pc:spChg chg="mod">
          <ac:chgData name="佐藤　寛也" userId="27837c8b-abaf-4096-b544-58e4cbe7054e" providerId="ADAL" clId="{193E6E28-8FC8-4E23-B702-0C05D06AA1DC}" dt="2024-09-04T04:43:28.403" v="1729" actId="20577"/>
          <ac:spMkLst>
            <pc:docMk/>
            <pc:sldMk cId="1810238456" sldId="1411"/>
            <ac:spMk id="2" creationId="{21D0CFCA-348F-6DF4-2D11-99E2969833F2}"/>
          </ac:spMkLst>
        </pc:spChg>
        <pc:spChg chg="del mod">
          <ac:chgData name="佐藤　寛也" userId="27837c8b-abaf-4096-b544-58e4cbe7054e" providerId="ADAL" clId="{193E6E28-8FC8-4E23-B702-0C05D06AA1DC}" dt="2024-09-04T04:21:24.792" v="1045" actId="478"/>
          <ac:spMkLst>
            <pc:docMk/>
            <pc:sldMk cId="1810238456" sldId="1411"/>
            <ac:spMk id="3" creationId="{41AEE836-B07F-6756-DC70-5EA0EE3A1CC4}"/>
          </ac:spMkLst>
        </pc:spChg>
        <pc:spChg chg="add mod">
          <ac:chgData name="佐藤　寛也" userId="27837c8b-abaf-4096-b544-58e4cbe7054e" providerId="ADAL" clId="{193E6E28-8FC8-4E23-B702-0C05D06AA1DC}" dt="2024-09-04T09:23:31.173" v="3751" actId="1076"/>
          <ac:spMkLst>
            <pc:docMk/>
            <pc:sldMk cId="1810238456" sldId="1411"/>
            <ac:spMk id="7" creationId="{2E7461E0-B650-187F-0547-70108A04EB76}"/>
          </ac:spMkLst>
        </pc:spChg>
        <pc:spChg chg="add mod">
          <ac:chgData name="佐藤　寛也" userId="27837c8b-abaf-4096-b544-58e4cbe7054e" providerId="ADAL" clId="{193E6E28-8FC8-4E23-B702-0C05D06AA1DC}" dt="2024-09-04T04:21:13.561" v="1042" actId="14100"/>
          <ac:spMkLst>
            <pc:docMk/>
            <pc:sldMk cId="1810238456" sldId="1411"/>
            <ac:spMk id="8" creationId="{711889AB-7B2F-6A6E-E852-8811831E890F}"/>
          </ac:spMkLst>
        </pc:spChg>
        <pc:spChg chg="add mod">
          <ac:chgData name="佐藤　寛也" userId="27837c8b-abaf-4096-b544-58e4cbe7054e" providerId="ADAL" clId="{193E6E28-8FC8-4E23-B702-0C05D06AA1DC}" dt="2024-09-04T09:23:31.173" v="3751" actId="1076"/>
          <ac:spMkLst>
            <pc:docMk/>
            <pc:sldMk cId="1810238456" sldId="1411"/>
            <ac:spMk id="9" creationId="{B50CD7E4-A3CA-1DFD-AD7F-C71027C18AD9}"/>
          </ac:spMkLst>
        </pc:spChg>
        <pc:spChg chg="add mod">
          <ac:chgData name="佐藤　寛也" userId="27837c8b-abaf-4096-b544-58e4cbe7054e" providerId="ADAL" clId="{193E6E28-8FC8-4E23-B702-0C05D06AA1DC}" dt="2024-09-04T09:23:31.173" v="3751" actId="1076"/>
          <ac:spMkLst>
            <pc:docMk/>
            <pc:sldMk cId="1810238456" sldId="1411"/>
            <ac:spMk id="10" creationId="{E9B9608B-7923-1E0A-D0CC-7595F0EED9EC}"/>
          </ac:spMkLst>
        </pc:spChg>
        <pc:spChg chg="add del mod">
          <ac:chgData name="佐藤　寛也" userId="27837c8b-abaf-4096-b544-58e4cbe7054e" providerId="ADAL" clId="{193E6E28-8FC8-4E23-B702-0C05D06AA1DC}" dt="2024-09-04T04:21:27.441" v="1046" actId="478"/>
          <ac:spMkLst>
            <pc:docMk/>
            <pc:sldMk cId="1810238456" sldId="1411"/>
            <ac:spMk id="14" creationId="{ABA86493-5AE8-89DD-E09A-37987E1AD538}"/>
          </ac:spMkLst>
        </pc:spChg>
        <pc:spChg chg="add mod">
          <ac:chgData name="佐藤　寛也" userId="27837c8b-abaf-4096-b544-58e4cbe7054e" providerId="ADAL" clId="{193E6E28-8FC8-4E23-B702-0C05D06AA1DC}" dt="2024-09-04T09:23:31.173" v="3751" actId="1076"/>
          <ac:spMkLst>
            <pc:docMk/>
            <pc:sldMk cId="1810238456" sldId="1411"/>
            <ac:spMk id="15" creationId="{6AC0C189-57F6-5C45-6CF6-8A1BADECB49F}"/>
          </ac:spMkLst>
        </pc:spChg>
        <pc:spChg chg="add mod">
          <ac:chgData name="佐藤　寛也" userId="27837c8b-abaf-4096-b544-58e4cbe7054e" providerId="ADAL" clId="{193E6E28-8FC8-4E23-B702-0C05D06AA1DC}" dt="2024-09-04T09:23:31.173" v="3751" actId="1076"/>
          <ac:spMkLst>
            <pc:docMk/>
            <pc:sldMk cId="1810238456" sldId="1411"/>
            <ac:spMk id="16" creationId="{FAC1266D-89CE-06E6-FF8D-D07DA41A0FFE}"/>
          </ac:spMkLst>
        </pc:spChg>
        <pc:spChg chg="add del mod">
          <ac:chgData name="佐藤　寛也" userId="27837c8b-abaf-4096-b544-58e4cbe7054e" providerId="ADAL" clId="{193E6E28-8FC8-4E23-B702-0C05D06AA1DC}" dt="2024-09-04T10:23:57.963" v="4022" actId="478"/>
          <ac:spMkLst>
            <pc:docMk/>
            <pc:sldMk cId="1810238456" sldId="1411"/>
            <ac:spMk id="17" creationId="{058E648A-BAE6-E27B-1DC4-1175A3B52EA3}"/>
          </ac:spMkLst>
        </pc:spChg>
        <pc:picChg chg="add mod">
          <ac:chgData name="佐藤　寛也" userId="27837c8b-abaf-4096-b544-58e4cbe7054e" providerId="ADAL" clId="{193E6E28-8FC8-4E23-B702-0C05D06AA1DC}" dt="2024-09-04T04:21:07.329" v="1041"/>
          <ac:picMkLst>
            <pc:docMk/>
            <pc:sldMk cId="1810238456" sldId="1411"/>
            <ac:picMk id="11" creationId="{DD413FC8-0CFB-A46C-BA80-DCD723AE08AF}"/>
          </ac:picMkLst>
        </pc:picChg>
        <pc:picChg chg="add mod">
          <ac:chgData name="佐藤　寛也" userId="27837c8b-abaf-4096-b544-58e4cbe7054e" providerId="ADAL" clId="{193E6E28-8FC8-4E23-B702-0C05D06AA1DC}" dt="2024-09-04T04:21:07.329" v="1041"/>
          <ac:picMkLst>
            <pc:docMk/>
            <pc:sldMk cId="1810238456" sldId="1411"/>
            <ac:picMk id="12" creationId="{B3A843EF-E3A6-DC9E-6BC2-A7FB2C510DFC}"/>
          </ac:picMkLst>
        </pc:picChg>
      </pc:sldChg>
      <pc:sldChg chg="addSp modSp add mod modClrScheme chgLayout">
        <pc:chgData name="佐藤　寛也" userId="27837c8b-abaf-4096-b544-58e4cbe7054e" providerId="ADAL" clId="{193E6E28-8FC8-4E23-B702-0C05D06AA1DC}" dt="2024-09-04T07:33:49.978" v="2654" actId="1036"/>
        <pc:sldMkLst>
          <pc:docMk/>
          <pc:sldMk cId="360300041" sldId="1412"/>
        </pc:sldMkLst>
        <pc:spChg chg="mod ord">
          <ac:chgData name="佐藤　寛也" userId="27837c8b-abaf-4096-b544-58e4cbe7054e" providerId="ADAL" clId="{193E6E28-8FC8-4E23-B702-0C05D06AA1DC}" dt="2024-09-04T04:14:18.948" v="851" actId="700"/>
          <ac:spMkLst>
            <pc:docMk/>
            <pc:sldMk cId="360300041" sldId="1412"/>
            <ac:spMk id="2" creationId="{D2EC63E3-45D7-F476-18BF-25E58D75754D}"/>
          </ac:spMkLst>
        </pc:spChg>
        <pc:spChg chg="mod ord">
          <ac:chgData name="佐藤　寛也" userId="27837c8b-abaf-4096-b544-58e4cbe7054e" providerId="ADAL" clId="{193E6E28-8FC8-4E23-B702-0C05D06AA1DC}" dt="2024-09-04T04:47:42.500" v="1785" actId="313"/>
          <ac:spMkLst>
            <pc:docMk/>
            <pc:sldMk cId="360300041" sldId="1412"/>
            <ac:spMk id="3" creationId="{953213B8-1FBE-318A-151A-51BABF1F6ABE}"/>
          </ac:spMkLst>
        </pc:spChg>
        <pc:spChg chg="mod ord">
          <ac:chgData name="佐藤　寛也" userId="27837c8b-abaf-4096-b544-58e4cbe7054e" providerId="ADAL" clId="{193E6E28-8FC8-4E23-B702-0C05D06AA1DC}" dt="2024-09-04T04:14:18.948" v="851" actId="700"/>
          <ac:spMkLst>
            <pc:docMk/>
            <pc:sldMk cId="360300041" sldId="1412"/>
            <ac:spMk id="4" creationId="{8BD9BA96-2C73-F15B-0EC8-A1740938D32B}"/>
          </ac:spMkLst>
        </pc:spChg>
        <pc:spChg chg="mod ord">
          <ac:chgData name="佐藤　寛也" userId="27837c8b-abaf-4096-b544-58e4cbe7054e" providerId="ADAL" clId="{193E6E28-8FC8-4E23-B702-0C05D06AA1DC}" dt="2024-09-04T04:14:18.948" v="851" actId="700"/>
          <ac:spMkLst>
            <pc:docMk/>
            <pc:sldMk cId="360300041" sldId="1412"/>
            <ac:spMk id="5" creationId="{C4BB9A44-04C9-CB39-DD07-4D1DA8158E25}"/>
          </ac:spMkLst>
        </pc:spChg>
        <pc:spChg chg="mod ord">
          <ac:chgData name="佐藤　寛也" userId="27837c8b-abaf-4096-b544-58e4cbe7054e" providerId="ADAL" clId="{193E6E28-8FC8-4E23-B702-0C05D06AA1DC}" dt="2024-09-04T04:14:18.948" v="851" actId="700"/>
          <ac:spMkLst>
            <pc:docMk/>
            <pc:sldMk cId="360300041" sldId="1412"/>
            <ac:spMk id="6" creationId="{297C03DE-83C8-7CF2-6CFB-108BA541C5DD}"/>
          </ac:spMkLst>
        </pc:spChg>
        <pc:spChg chg="add mod">
          <ac:chgData name="佐藤　寛也" userId="27837c8b-abaf-4096-b544-58e4cbe7054e" providerId="ADAL" clId="{193E6E28-8FC8-4E23-B702-0C05D06AA1DC}" dt="2024-09-04T04:13:28.497" v="836" actId="1076"/>
          <ac:spMkLst>
            <pc:docMk/>
            <pc:sldMk cId="360300041" sldId="1412"/>
            <ac:spMk id="9" creationId="{436A2211-6598-39E1-49D6-3FDBFFA3D253}"/>
          </ac:spMkLst>
        </pc:spChg>
        <pc:spChg chg="add mod">
          <ac:chgData name="佐藤　寛也" userId="27837c8b-abaf-4096-b544-58e4cbe7054e" providerId="ADAL" clId="{193E6E28-8FC8-4E23-B702-0C05D06AA1DC}" dt="2024-09-04T04:19:44.029" v="955" actId="1076"/>
          <ac:spMkLst>
            <pc:docMk/>
            <pc:sldMk cId="360300041" sldId="1412"/>
            <ac:spMk id="10" creationId="{F5D2E339-C9B2-5A49-C6D9-FEF71A14B0CE}"/>
          </ac:spMkLst>
        </pc:spChg>
        <pc:spChg chg="add mod">
          <ac:chgData name="佐藤　寛也" userId="27837c8b-abaf-4096-b544-58e4cbe7054e" providerId="ADAL" clId="{193E6E28-8FC8-4E23-B702-0C05D06AA1DC}" dt="2024-09-04T04:45:29.999" v="1744" actId="120"/>
          <ac:spMkLst>
            <pc:docMk/>
            <pc:sldMk cId="360300041" sldId="1412"/>
            <ac:spMk id="11" creationId="{6C4F3BB4-84BB-B9DB-31B5-D969F8F419CC}"/>
          </ac:spMkLst>
        </pc:spChg>
        <pc:spChg chg="add mod">
          <ac:chgData name="佐藤　寛也" userId="27837c8b-abaf-4096-b544-58e4cbe7054e" providerId="ADAL" clId="{193E6E28-8FC8-4E23-B702-0C05D06AA1DC}" dt="2024-09-04T07:33:12.155" v="2643" actId="20577"/>
          <ac:spMkLst>
            <pc:docMk/>
            <pc:sldMk cId="360300041" sldId="1412"/>
            <ac:spMk id="13" creationId="{C4DF6A5F-5111-F7EB-928B-53FA6EDE050D}"/>
          </ac:spMkLst>
        </pc:spChg>
        <pc:spChg chg="add mod">
          <ac:chgData name="佐藤　寛也" userId="27837c8b-abaf-4096-b544-58e4cbe7054e" providerId="ADAL" clId="{193E6E28-8FC8-4E23-B702-0C05D06AA1DC}" dt="2024-09-04T07:32:13.385" v="2627" actId="571"/>
          <ac:spMkLst>
            <pc:docMk/>
            <pc:sldMk cId="360300041" sldId="1412"/>
            <ac:spMk id="15" creationId="{EB2A8EFB-2DBD-A206-C322-53D4353B9D07}"/>
          </ac:spMkLst>
        </pc:spChg>
        <pc:spChg chg="add mod">
          <ac:chgData name="佐藤　寛也" userId="27837c8b-abaf-4096-b544-58e4cbe7054e" providerId="ADAL" clId="{193E6E28-8FC8-4E23-B702-0C05D06AA1DC}" dt="2024-09-04T07:33:49.978" v="2654" actId="1036"/>
          <ac:spMkLst>
            <pc:docMk/>
            <pc:sldMk cId="360300041" sldId="1412"/>
            <ac:spMk id="18" creationId="{1BB2D213-780C-5C69-9922-58C04F4ED897}"/>
          </ac:spMkLst>
        </pc:spChg>
        <pc:picChg chg="add mod">
          <ac:chgData name="佐藤　寛也" userId="27837c8b-abaf-4096-b544-58e4cbe7054e" providerId="ADAL" clId="{193E6E28-8FC8-4E23-B702-0C05D06AA1DC}" dt="2024-09-04T04:19:44.029" v="955" actId="1076"/>
          <ac:picMkLst>
            <pc:docMk/>
            <pc:sldMk cId="360300041" sldId="1412"/>
            <ac:picMk id="8" creationId="{843C1C8E-EFC2-5530-0CE4-E5BCCB26BD08}"/>
          </ac:picMkLst>
        </pc:picChg>
        <pc:picChg chg="add mod">
          <ac:chgData name="佐藤　寛也" userId="27837c8b-abaf-4096-b544-58e4cbe7054e" providerId="ADAL" clId="{193E6E28-8FC8-4E23-B702-0C05D06AA1DC}" dt="2024-09-04T07:32:03.639" v="2624" actId="1037"/>
          <ac:picMkLst>
            <pc:docMk/>
            <pc:sldMk cId="360300041" sldId="1412"/>
            <ac:picMk id="12" creationId="{BFE54770-9D87-D440-564E-5D493C622E76}"/>
          </ac:picMkLst>
        </pc:picChg>
        <pc:cxnChg chg="add mod">
          <ac:chgData name="佐藤　寛也" userId="27837c8b-abaf-4096-b544-58e4cbe7054e" providerId="ADAL" clId="{193E6E28-8FC8-4E23-B702-0C05D06AA1DC}" dt="2024-09-04T07:33:20.213" v="2648" actId="14100"/>
          <ac:cxnSpMkLst>
            <pc:docMk/>
            <pc:sldMk cId="360300041" sldId="1412"/>
            <ac:cxnSpMk id="14" creationId="{8414C94A-EB32-7FAA-DEAD-F2EA787EDB3D}"/>
          </ac:cxnSpMkLst>
        </pc:cxnChg>
      </pc:sldChg>
      <pc:sldChg chg="modSp new del mod">
        <pc:chgData name="佐藤　寛也" userId="27837c8b-abaf-4096-b544-58e4cbe7054e" providerId="ADAL" clId="{193E6E28-8FC8-4E23-B702-0C05D06AA1DC}" dt="2024-09-04T03:09:50.186" v="142" actId="47"/>
        <pc:sldMkLst>
          <pc:docMk/>
          <pc:sldMk cId="2333443033" sldId="1412"/>
        </pc:sldMkLst>
        <pc:spChg chg="mod">
          <ac:chgData name="佐藤　寛也" userId="27837c8b-abaf-4096-b544-58e4cbe7054e" providerId="ADAL" clId="{193E6E28-8FC8-4E23-B702-0C05D06AA1DC}" dt="2024-09-04T03:09:15.242" v="132" actId="27636"/>
          <ac:spMkLst>
            <pc:docMk/>
            <pc:sldMk cId="2333443033" sldId="1412"/>
            <ac:spMk id="2" creationId="{9E91D1B4-6CE5-621C-2DC0-4445402B0C7B}"/>
          </ac:spMkLst>
        </pc:spChg>
      </pc:sldChg>
      <pc:sldChg chg="modSp add mod ord">
        <pc:chgData name="佐藤　寛也" userId="27837c8b-abaf-4096-b544-58e4cbe7054e" providerId="ADAL" clId="{193E6E28-8FC8-4E23-B702-0C05D06AA1DC}" dt="2024-09-06T02:39:16.348" v="5329" actId="20577"/>
        <pc:sldMkLst>
          <pc:docMk/>
          <pc:sldMk cId="117506766" sldId="1413"/>
        </pc:sldMkLst>
        <pc:spChg chg="mod">
          <ac:chgData name="佐藤　寛也" userId="27837c8b-abaf-4096-b544-58e4cbe7054e" providerId="ADAL" clId="{193E6E28-8FC8-4E23-B702-0C05D06AA1DC}" dt="2024-09-04T04:40:26.983" v="1614" actId="20577"/>
          <ac:spMkLst>
            <pc:docMk/>
            <pc:sldMk cId="117506766" sldId="1413"/>
            <ac:spMk id="2" creationId="{21D0CFCA-348F-6DF4-2D11-99E2969833F2}"/>
          </ac:spMkLst>
        </pc:spChg>
        <pc:spChg chg="mod">
          <ac:chgData name="佐藤　寛也" userId="27837c8b-abaf-4096-b544-58e4cbe7054e" providerId="ADAL" clId="{193E6E28-8FC8-4E23-B702-0C05D06AA1DC}" dt="2024-09-06T02:39:16.348" v="5329" actId="20577"/>
          <ac:spMkLst>
            <pc:docMk/>
            <pc:sldMk cId="117506766" sldId="1413"/>
            <ac:spMk id="3" creationId="{41AEE836-B07F-6756-DC70-5EA0EE3A1CC4}"/>
          </ac:spMkLst>
        </pc:spChg>
      </pc:sldChg>
      <pc:sldChg chg="modSp add del mod">
        <pc:chgData name="佐藤　寛也" userId="27837c8b-abaf-4096-b544-58e4cbe7054e" providerId="ADAL" clId="{193E6E28-8FC8-4E23-B702-0C05D06AA1DC}" dt="2024-09-04T03:09:49.076" v="141" actId="47"/>
        <pc:sldMkLst>
          <pc:docMk/>
          <pc:sldMk cId="416721258" sldId="1413"/>
        </pc:sldMkLst>
        <pc:spChg chg="mod">
          <ac:chgData name="佐藤　寛也" userId="27837c8b-abaf-4096-b544-58e4cbe7054e" providerId="ADAL" clId="{193E6E28-8FC8-4E23-B702-0C05D06AA1DC}" dt="2024-09-04T03:09:31.705" v="136" actId="14100"/>
          <ac:spMkLst>
            <pc:docMk/>
            <pc:sldMk cId="416721258" sldId="1413"/>
            <ac:spMk id="2" creationId="{9E91D1B4-6CE5-621C-2DC0-4445402B0C7B}"/>
          </ac:spMkLst>
        </pc:spChg>
      </pc:sldChg>
      <pc:sldChg chg="add del ord">
        <pc:chgData name="佐藤　寛也" userId="27837c8b-abaf-4096-b544-58e4cbe7054e" providerId="ADAL" clId="{193E6E28-8FC8-4E23-B702-0C05D06AA1DC}" dt="2024-09-04T03:09:48.121" v="140" actId="47"/>
        <pc:sldMkLst>
          <pc:docMk/>
          <pc:sldMk cId="270009088" sldId="1414"/>
        </pc:sldMkLst>
      </pc:sldChg>
      <pc:sldChg chg="modSp add del mod ord">
        <pc:chgData name="佐藤　寛也" userId="27837c8b-abaf-4096-b544-58e4cbe7054e" providerId="ADAL" clId="{193E6E28-8FC8-4E23-B702-0C05D06AA1DC}" dt="2024-09-04T05:17:19.489" v="2442" actId="47"/>
        <pc:sldMkLst>
          <pc:docMk/>
          <pc:sldMk cId="3915811712" sldId="1414"/>
        </pc:sldMkLst>
        <pc:spChg chg="mod">
          <ac:chgData name="佐藤　寛也" userId="27837c8b-abaf-4096-b544-58e4cbe7054e" providerId="ADAL" clId="{193E6E28-8FC8-4E23-B702-0C05D06AA1DC}" dt="2024-09-04T04:49:24.965" v="1810" actId="20577"/>
          <ac:spMkLst>
            <pc:docMk/>
            <pc:sldMk cId="3915811712" sldId="1414"/>
            <ac:spMk id="2" creationId="{21D0CFCA-348F-6DF4-2D11-99E2969833F2}"/>
          </ac:spMkLst>
        </pc:spChg>
        <pc:spChg chg="mod">
          <ac:chgData name="佐藤　寛也" userId="27837c8b-abaf-4096-b544-58e4cbe7054e" providerId="ADAL" clId="{193E6E28-8FC8-4E23-B702-0C05D06AA1DC}" dt="2024-09-04T05:09:20.596" v="2296" actId="20578"/>
          <ac:spMkLst>
            <pc:docMk/>
            <pc:sldMk cId="3915811712" sldId="1414"/>
            <ac:spMk id="3" creationId="{41AEE836-B07F-6756-DC70-5EA0EE3A1CC4}"/>
          </ac:spMkLst>
        </pc:spChg>
      </pc:sldChg>
      <pc:sldChg chg="modSp add mod">
        <pc:chgData name="佐藤　寛也" userId="27837c8b-abaf-4096-b544-58e4cbe7054e" providerId="ADAL" clId="{193E6E28-8FC8-4E23-B702-0C05D06AA1DC}" dt="2024-09-05T09:28:01.770" v="5259" actId="20577"/>
        <pc:sldMkLst>
          <pc:docMk/>
          <pc:sldMk cId="176847597" sldId="1415"/>
        </pc:sldMkLst>
        <pc:spChg chg="mod">
          <ac:chgData name="佐藤　寛也" userId="27837c8b-abaf-4096-b544-58e4cbe7054e" providerId="ADAL" clId="{193E6E28-8FC8-4E23-B702-0C05D06AA1DC}" dt="2024-09-05T09:28:01.770" v="5259" actId="20577"/>
          <ac:spMkLst>
            <pc:docMk/>
            <pc:sldMk cId="176847597" sldId="1415"/>
            <ac:spMk id="3" creationId="{41AEE836-B07F-6756-DC70-5EA0EE3A1CC4}"/>
          </ac:spMkLst>
        </pc:spChg>
      </pc:sldChg>
      <pc:sldChg chg="addSp delSp modSp add del mod ord">
        <pc:chgData name="佐藤　寛也" userId="27837c8b-abaf-4096-b544-58e4cbe7054e" providerId="ADAL" clId="{193E6E28-8FC8-4E23-B702-0C05D06AA1DC}" dt="2024-09-05T09:06:32.744" v="5119" actId="47"/>
        <pc:sldMkLst>
          <pc:docMk/>
          <pc:sldMk cId="2659024569" sldId="1416"/>
        </pc:sldMkLst>
        <pc:spChg chg="mod">
          <ac:chgData name="佐藤　寛也" userId="27837c8b-abaf-4096-b544-58e4cbe7054e" providerId="ADAL" clId="{193E6E28-8FC8-4E23-B702-0C05D06AA1DC}" dt="2024-09-04T05:07:28.962" v="2281" actId="20577"/>
          <ac:spMkLst>
            <pc:docMk/>
            <pc:sldMk cId="2659024569" sldId="1416"/>
            <ac:spMk id="3" creationId="{41AEE836-B07F-6756-DC70-5EA0EE3A1CC4}"/>
          </ac:spMkLst>
        </pc:spChg>
        <pc:spChg chg="add mod">
          <ac:chgData name="佐藤　寛也" userId="27837c8b-abaf-4096-b544-58e4cbe7054e" providerId="ADAL" clId="{193E6E28-8FC8-4E23-B702-0C05D06AA1DC}" dt="2024-09-04T09:00:21.885" v="3687" actId="1582"/>
          <ac:spMkLst>
            <pc:docMk/>
            <pc:sldMk cId="2659024569" sldId="1416"/>
            <ac:spMk id="8" creationId="{549AE2D9-DA59-50D5-3413-B0D146083583}"/>
          </ac:spMkLst>
        </pc:spChg>
        <pc:spChg chg="add del">
          <ac:chgData name="佐藤　寛也" userId="27837c8b-abaf-4096-b544-58e4cbe7054e" providerId="ADAL" clId="{193E6E28-8FC8-4E23-B702-0C05D06AA1DC}" dt="2024-09-04T05:09:06.487" v="2295" actId="478"/>
          <ac:spMkLst>
            <pc:docMk/>
            <pc:sldMk cId="2659024569" sldId="1416"/>
            <ac:spMk id="8" creationId="{F0B24EA4-4BAA-BA18-523E-93A750BD5C55}"/>
          </ac:spMkLst>
        </pc:spChg>
        <pc:spChg chg="add mod">
          <ac:chgData name="佐藤　寛也" userId="27837c8b-abaf-4096-b544-58e4cbe7054e" providerId="ADAL" clId="{193E6E28-8FC8-4E23-B702-0C05D06AA1DC}" dt="2024-09-04T09:48:25.210" v="3915" actId="1076"/>
          <ac:spMkLst>
            <pc:docMk/>
            <pc:sldMk cId="2659024569" sldId="1416"/>
            <ac:spMk id="9" creationId="{2BEF2B5C-0BFE-EE67-2BC9-31924B40AA08}"/>
          </ac:spMkLst>
        </pc:spChg>
        <pc:spChg chg="add mod">
          <ac:chgData name="佐藤　寛也" userId="27837c8b-abaf-4096-b544-58e4cbe7054e" providerId="ADAL" clId="{193E6E28-8FC8-4E23-B702-0C05D06AA1DC}" dt="2024-09-04T09:48:04.130" v="3909" actId="1076"/>
          <ac:spMkLst>
            <pc:docMk/>
            <pc:sldMk cId="2659024569" sldId="1416"/>
            <ac:spMk id="10" creationId="{77DF0CC4-9166-3878-268B-B07887951991}"/>
          </ac:spMkLst>
        </pc:spChg>
        <pc:spChg chg="add del">
          <ac:chgData name="佐藤　寛也" userId="27837c8b-abaf-4096-b544-58e4cbe7054e" providerId="ADAL" clId="{193E6E28-8FC8-4E23-B702-0C05D06AA1DC}" dt="2024-09-04T09:00:50.814" v="3692" actId="478"/>
          <ac:spMkLst>
            <pc:docMk/>
            <pc:sldMk cId="2659024569" sldId="1416"/>
            <ac:spMk id="11" creationId="{EC954807-6560-AE57-95E7-F82A857C931C}"/>
          </ac:spMkLst>
        </pc:spChg>
        <pc:spChg chg="add del mod">
          <ac:chgData name="佐藤　寛也" userId="27837c8b-abaf-4096-b544-58e4cbe7054e" providerId="ADAL" clId="{193E6E28-8FC8-4E23-B702-0C05D06AA1DC}" dt="2024-09-04T08:58:20.757" v="3664" actId="478"/>
          <ac:spMkLst>
            <pc:docMk/>
            <pc:sldMk cId="2659024569" sldId="1416"/>
            <ac:spMk id="13" creationId="{C9FAFFB9-93D0-9D7D-D9B0-A6C80D67F416}"/>
          </ac:spMkLst>
        </pc:spChg>
        <pc:spChg chg="add del">
          <ac:chgData name="佐藤　寛也" userId="27837c8b-abaf-4096-b544-58e4cbe7054e" providerId="ADAL" clId="{193E6E28-8FC8-4E23-B702-0C05D06AA1DC}" dt="2024-09-04T05:13:56.666" v="2409" actId="478"/>
          <ac:spMkLst>
            <pc:docMk/>
            <pc:sldMk cId="2659024569" sldId="1416"/>
            <ac:spMk id="14" creationId="{24A21E9B-281D-BAE1-5699-0129DD7E86D7}"/>
          </ac:spMkLst>
        </pc:spChg>
        <pc:spChg chg="add mod">
          <ac:chgData name="佐藤　寛也" userId="27837c8b-abaf-4096-b544-58e4cbe7054e" providerId="ADAL" clId="{193E6E28-8FC8-4E23-B702-0C05D06AA1DC}" dt="2024-09-04T09:00:10.862" v="3685" actId="1582"/>
          <ac:spMkLst>
            <pc:docMk/>
            <pc:sldMk cId="2659024569" sldId="1416"/>
            <ac:spMk id="14" creationId="{83E5FD2B-71A6-0378-E492-304B82034893}"/>
          </ac:spMkLst>
        </pc:spChg>
        <pc:spChg chg="add del mod">
          <ac:chgData name="佐藤　寛也" userId="27837c8b-abaf-4096-b544-58e4cbe7054e" providerId="ADAL" clId="{193E6E28-8FC8-4E23-B702-0C05D06AA1DC}" dt="2024-09-04T08:58:56.886" v="3667" actId="478"/>
          <ac:spMkLst>
            <pc:docMk/>
            <pc:sldMk cId="2659024569" sldId="1416"/>
            <ac:spMk id="15" creationId="{737D231C-57B1-052C-82D1-E71DAE8BC95E}"/>
          </ac:spMkLst>
        </pc:spChg>
        <pc:spChg chg="add mod ord">
          <ac:chgData name="佐藤　寛也" userId="27837c8b-abaf-4096-b544-58e4cbe7054e" providerId="ADAL" clId="{193E6E28-8FC8-4E23-B702-0C05D06AA1DC}" dt="2024-09-04T09:48:25.210" v="3915" actId="1076"/>
          <ac:spMkLst>
            <pc:docMk/>
            <pc:sldMk cId="2659024569" sldId="1416"/>
            <ac:spMk id="16" creationId="{EFB4FFCD-A85F-5C00-D4CC-44B23EEB4F38}"/>
          </ac:spMkLst>
        </pc:spChg>
        <pc:spChg chg="add mod">
          <ac:chgData name="佐藤　寛也" userId="27837c8b-abaf-4096-b544-58e4cbe7054e" providerId="ADAL" clId="{193E6E28-8FC8-4E23-B702-0C05D06AA1DC}" dt="2024-09-04T09:00:10.862" v="3685" actId="1582"/>
          <ac:spMkLst>
            <pc:docMk/>
            <pc:sldMk cId="2659024569" sldId="1416"/>
            <ac:spMk id="17" creationId="{7198A0E0-FA17-4F47-CC3C-17A4C6473590}"/>
          </ac:spMkLst>
        </pc:spChg>
        <pc:spChg chg="add mod">
          <ac:chgData name="佐藤　寛也" userId="27837c8b-abaf-4096-b544-58e4cbe7054e" providerId="ADAL" clId="{193E6E28-8FC8-4E23-B702-0C05D06AA1DC}" dt="2024-09-04T09:49:12.272" v="3929" actId="14100"/>
          <ac:spMkLst>
            <pc:docMk/>
            <pc:sldMk cId="2659024569" sldId="1416"/>
            <ac:spMk id="18" creationId="{F95050BD-DCBF-1534-F37F-004F44F94704}"/>
          </ac:spMkLst>
        </pc:spChg>
        <pc:spChg chg="add del">
          <ac:chgData name="佐藤　寛也" userId="27837c8b-abaf-4096-b544-58e4cbe7054e" providerId="ADAL" clId="{193E6E28-8FC8-4E23-B702-0C05D06AA1DC}" dt="2024-09-04T05:31:20.738" v="2568" actId="478"/>
          <ac:spMkLst>
            <pc:docMk/>
            <pc:sldMk cId="2659024569" sldId="1416"/>
            <ac:spMk id="19" creationId="{5FE85ED1-60EF-6CFE-69F9-AB9F31A57623}"/>
          </ac:spMkLst>
        </pc:spChg>
        <pc:spChg chg="add del mod">
          <ac:chgData name="佐藤　寛也" userId="27837c8b-abaf-4096-b544-58e4cbe7054e" providerId="ADAL" clId="{193E6E28-8FC8-4E23-B702-0C05D06AA1DC}" dt="2024-09-04T08:58:59.870" v="3669" actId="478"/>
          <ac:spMkLst>
            <pc:docMk/>
            <pc:sldMk cId="2659024569" sldId="1416"/>
            <ac:spMk id="20" creationId="{489AB132-9C77-A190-1410-C672627C3BC9}"/>
          </ac:spMkLst>
        </pc:spChg>
        <pc:graphicFrameChg chg="add mod modGraphic">
          <ac:chgData name="佐藤　寛也" userId="27837c8b-abaf-4096-b544-58e4cbe7054e" providerId="ADAL" clId="{193E6E28-8FC8-4E23-B702-0C05D06AA1DC}" dt="2024-09-04T09:49:06" v="3928" actId="20577"/>
          <ac:graphicFrameMkLst>
            <pc:docMk/>
            <pc:sldMk cId="2659024569" sldId="1416"/>
            <ac:graphicFrameMk id="7" creationId="{CD95F47B-724F-6E0A-C103-DA07593C0894}"/>
          </ac:graphicFrameMkLst>
        </pc:graphicFrameChg>
        <pc:cxnChg chg="add mod">
          <ac:chgData name="佐藤　寛也" userId="27837c8b-abaf-4096-b544-58e4cbe7054e" providerId="ADAL" clId="{193E6E28-8FC8-4E23-B702-0C05D06AA1DC}" dt="2024-09-04T08:58:24.934" v="3665" actId="1076"/>
          <ac:cxnSpMkLst>
            <pc:docMk/>
            <pc:sldMk cId="2659024569" sldId="1416"/>
            <ac:cxnSpMk id="12" creationId="{9ABD69E2-4E9C-0E2E-84B6-5DA2730856E6}"/>
          </ac:cxnSpMkLst>
        </pc:cxnChg>
        <pc:cxnChg chg="add del mod">
          <ac:chgData name="佐藤　寛也" userId="27837c8b-abaf-4096-b544-58e4cbe7054e" providerId="ADAL" clId="{193E6E28-8FC8-4E23-B702-0C05D06AA1DC}" dt="2024-09-04T05:32:40.519" v="2578" actId="478"/>
          <ac:cxnSpMkLst>
            <pc:docMk/>
            <pc:sldMk cId="2659024569" sldId="1416"/>
            <ac:cxnSpMk id="22" creationId="{93760CA7-D477-1AFC-DC56-17CA2DD8F8AE}"/>
          </ac:cxnSpMkLst>
        </pc:cxnChg>
        <pc:cxnChg chg="add del mod">
          <ac:chgData name="佐藤　寛也" userId="27837c8b-abaf-4096-b544-58e4cbe7054e" providerId="ADAL" clId="{193E6E28-8FC8-4E23-B702-0C05D06AA1DC}" dt="2024-09-04T05:33:30.156" v="2594" actId="478"/>
          <ac:cxnSpMkLst>
            <pc:docMk/>
            <pc:sldMk cId="2659024569" sldId="1416"/>
            <ac:cxnSpMk id="24" creationId="{E6EFFAFD-24F5-2911-501B-D6DD35B54BF4}"/>
          </ac:cxnSpMkLst>
        </pc:cxnChg>
        <pc:cxnChg chg="add del mod">
          <ac:chgData name="佐藤　寛也" userId="27837c8b-abaf-4096-b544-58e4cbe7054e" providerId="ADAL" clId="{193E6E28-8FC8-4E23-B702-0C05D06AA1DC}" dt="2024-09-04T05:33:30.156" v="2594" actId="478"/>
          <ac:cxnSpMkLst>
            <pc:docMk/>
            <pc:sldMk cId="2659024569" sldId="1416"/>
            <ac:cxnSpMk id="25" creationId="{04C03AAB-188C-EF47-EA9E-7FE853030626}"/>
          </ac:cxnSpMkLst>
        </pc:cxnChg>
      </pc:sldChg>
      <pc:sldChg chg="addSp delSp modSp new mod ord">
        <pc:chgData name="佐藤　寛也" userId="27837c8b-abaf-4096-b544-58e4cbe7054e" providerId="ADAL" clId="{193E6E28-8FC8-4E23-B702-0C05D06AA1DC}" dt="2024-09-05T08:29:43.315" v="4214" actId="404"/>
        <pc:sldMkLst>
          <pc:docMk/>
          <pc:sldMk cId="2127359854" sldId="1417"/>
        </pc:sldMkLst>
        <pc:spChg chg="mod">
          <ac:chgData name="佐藤　寛也" userId="27837c8b-abaf-4096-b544-58e4cbe7054e" providerId="ADAL" clId="{193E6E28-8FC8-4E23-B702-0C05D06AA1DC}" dt="2024-09-05T08:29:43.315" v="4214" actId="404"/>
          <ac:spMkLst>
            <pc:docMk/>
            <pc:sldMk cId="2127359854" sldId="1417"/>
            <ac:spMk id="2" creationId="{DAA4631E-08C4-0E32-119E-7BC58AE9E790}"/>
          </ac:spMkLst>
        </pc:spChg>
        <pc:spChg chg="del">
          <ac:chgData name="佐藤　寛也" userId="27837c8b-abaf-4096-b544-58e4cbe7054e" providerId="ADAL" clId="{193E6E28-8FC8-4E23-B702-0C05D06AA1DC}" dt="2024-09-04T07:37:08.332" v="2656" actId="22"/>
          <ac:spMkLst>
            <pc:docMk/>
            <pc:sldMk cId="2127359854" sldId="1417"/>
            <ac:spMk id="3" creationId="{252A3F36-8C80-225E-866F-3D1B3DF48EDB}"/>
          </ac:spMkLst>
        </pc:spChg>
        <pc:spChg chg="add del mod">
          <ac:chgData name="佐藤　寛也" userId="27837c8b-abaf-4096-b544-58e4cbe7054e" providerId="ADAL" clId="{193E6E28-8FC8-4E23-B702-0C05D06AA1DC}" dt="2024-09-04T07:38:40.564" v="2660"/>
          <ac:spMkLst>
            <pc:docMk/>
            <pc:sldMk cId="2127359854" sldId="1417"/>
            <ac:spMk id="10" creationId="{4C2031B0-DD10-1B23-9960-F9709784CDCC}"/>
          </ac:spMkLst>
        </pc:spChg>
        <pc:spChg chg="add del mod">
          <ac:chgData name="佐藤　寛也" userId="27837c8b-abaf-4096-b544-58e4cbe7054e" providerId="ADAL" clId="{193E6E28-8FC8-4E23-B702-0C05D06AA1DC}" dt="2024-09-04T08:09:37.558" v="3576" actId="478"/>
          <ac:spMkLst>
            <pc:docMk/>
            <pc:sldMk cId="2127359854" sldId="1417"/>
            <ac:spMk id="15" creationId="{1B436B85-723F-9246-41D2-7AB66B80A298}"/>
          </ac:spMkLst>
        </pc:spChg>
        <pc:spChg chg="add del mod">
          <ac:chgData name="佐藤　寛也" userId="27837c8b-abaf-4096-b544-58e4cbe7054e" providerId="ADAL" clId="{193E6E28-8FC8-4E23-B702-0C05D06AA1DC}" dt="2024-09-04T08:09:57.866" v="3584" actId="1038"/>
          <ac:spMkLst>
            <pc:docMk/>
            <pc:sldMk cId="2127359854" sldId="1417"/>
            <ac:spMk id="16" creationId="{F0DC19EE-563C-180A-EDB8-2801DB7236FB}"/>
          </ac:spMkLst>
        </pc:spChg>
        <pc:spChg chg="add del mod">
          <ac:chgData name="佐藤　寛也" userId="27837c8b-abaf-4096-b544-58e4cbe7054e" providerId="ADAL" clId="{193E6E28-8FC8-4E23-B702-0C05D06AA1DC}" dt="2024-09-04T08:09:49.184" v="3580" actId="1037"/>
          <ac:spMkLst>
            <pc:docMk/>
            <pc:sldMk cId="2127359854" sldId="1417"/>
            <ac:spMk id="17" creationId="{F6CDBF55-FAF5-C3A5-F438-B2CC04200004}"/>
          </ac:spMkLst>
        </pc:spChg>
        <pc:spChg chg="add del mod">
          <ac:chgData name="佐藤　寛也" userId="27837c8b-abaf-4096-b544-58e4cbe7054e" providerId="ADAL" clId="{193E6E28-8FC8-4E23-B702-0C05D06AA1DC}" dt="2024-09-04T08:09:37.558" v="3576" actId="478"/>
          <ac:spMkLst>
            <pc:docMk/>
            <pc:sldMk cId="2127359854" sldId="1417"/>
            <ac:spMk id="18" creationId="{7D73C95A-4B95-38BC-C5FB-1DA717401B3A}"/>
          </ac:spMkLst>
        </pc:spChg>
        <pc:spChg chg="add del mod">
          <ac:chgData name="佐藤　寛也" userId="27837c8b-abaf-4096-b544-58e4cbe7054e" providerId="ADAL" clId="{193E6E28-8FC8-4E23-B702-0C05D06AA1DC}" dt="2024-09-04T08:09:37.558" v="3576" actId="478"/>
          <ac:spMkLst>
            <pc:docMk/>
            <pc:sldMk cId="2127359854" sldId="1417"/>
            <ac:spMk id="19" creationId="{E6D588E6-CD39-D225-38E8-F9B83EEAEFF6}"/>
          </ac:spMkLst>
        </pc:spChg>
        <pc:spChg chg="add del mod">
          <ac:chgData name="佐藤　寛也" userId="27837c8b-abaf-4096-b544-58e4cbe7054e" providerId="ADAL" clId="{193E6E28-8FC8-4E23-B702-0C05D06AA1DC}" dt="2024-09-04T07:42:46.842" v="2719" actId="478"/>
          <ac:spMkLst>
            <pc:docMk/>
            <pc:sldMk cId="2127359854" sldId="1417"/>
            <ac:spMk id="20" creationId="{91D86F52-C6FB-F093-100D-85CC93896535}"/>
          </ac:spMkLst>
        </pc:spChg>
        <pc:spChg chg="add del mod">
          <ac:chgData name="佐藤　寛也" userId="27837c8b-abaf-4096-b544-58e4cbe7054e" providerId="ADAL" clId="{193E6E28-8FC8-4E23-B702-0C05D06AA1DC}" dt="2024-09-04T08:09:49.184" v="3580" actId="1037"/>
          <ac:spMkLst>
            <pc:docMk/>
            <pc:sldMk cId="2127359854" sldId="1417"/>
            <ac:spMk id="21" creationId="{CE68ECF9-A3C0-9DF9-5DC0-3D511E49790E}"/>
          </ac:spMkLst>
        </pc:spChg>
        <pc:spChg chg="add mod">
          <ac:chgData name="佐藤　寛也" userId="27837c8b-abaf-4096-b544-58e4cbe7054e" providerId="ADAL" clId="{193E6E28-8FC8-4E23-B702-0C05D06AA1DC}" dt="2024-09-04T08:11:50.124" v="3597" actId="1035"/>
          <ac:spMkLst>
            <pc:docMk/>
            <pc:sldMk cId="2127359854" sldId="1417"/>
            <ac:spMk id="24" creationId="{2B40E22E-15C3-4952-0BF7-702C427E19CE}"/>
          </ac:spMkLst>
        </pc:spChg>
        <pc:spChg chg="add del">
          <ac:chgData name="佐藤　寛也" userId="27837c8b-abaf-4096-b544-58e4cbe7054e" providerId="ADAL" clId="{193E6E28-8FC8-4E23-B702-0C05D06AA1DC}" dt="2024-09-04T08:12:52.715" v="3608" actId="478"/>
          <ac:spMkLst>
            <pc:docMk/>
            <pc:sldMk cId="2127359854" sldId="1417"/>
            <ac:spMk id="25" creationId="{183742CF-9441-BA83-FB9A-F2DDA2CBFA39}"/>
          </ac:spMkLst>
        </pc:spChg>
        <pc:picChg chg="add del mod ord">
          <ac:chgData name="佐藤　寛也" userId="27837c8b-abaf-4096-b544-58e4cbe7054e" providerId="ADAL" clId="{193E6E28-8FC8-4E23-B702-0C05D06AA1DC}" dt="2024-09-04T07:37:18.233" v="2657" actId="478"/>
          <ac:picMkLst>
            <pc:docMk/>
            <pc:sldMk cId="2127359854" sldId="1417"/>
            <ac:picMk id="8" creationId="{37B379B1-4905-AB49-73B3-C2073B5E502D}"/>
          </ac:picMkLst>
        </pc:picChg>
        <pc:picChg chg="add del">
          <ac:chgData name="佐藤　寛也" userId="27837c8b-abaf-4096-b544-58e4cbe7054e" providerId="ADAL" clId="{193E6E28-8FC8-4E23-B702-0C05D06AA1DC}" dt="2024-09-04T07:37:23.214" v="2659" actId="22"/>
          <ac:picMkLst>
            <pc:docMk/>
            <pc:sldMk cId="2127359854" sldId="1417"/>
            <ac:picMk id="12" creationId="{B94B05BA-3117-3F4B-EDDE-CB6EFF0155D7}"/>
          </ac:picMkLst>
        </pc:picChg>
        <pc:picChg chg="add mod">
          <ac:chgData name="佐藤　寛也" userId="27837c8b-abaf-4096-b544-58e4cbe7054e" providerId="ADAL" clId="{193E6E28-8FC8-4E23-B702-0C05D06AA1DC}" dt="2024-09-04T08:09:25.360" v="3575" actId="1076"/>
          <ac:picMkLst>
            <pc:docMk/>
            <pc:sldMk cId="2127359854" sldId="1417"/>
            <ac:picMk id="14" creationId="{211F2B1D-9AEE-6A59-7CE4-771E01313C47}"/>
          </ac:picMkLst>
        </pc:picChg>
        <pc:picChg chg="add mod">
          <ac:chgData name="佐藤　寛也" userId="27837c8b-abaf-4096-b544-58e4cbe7054e" providerId="ADAL" clId="{193E6E28-8FC8-4E23-B702-0C05D06AA1DC}" dt="2024-09-04T08:11:28.293" v="3591" actId="1076"/>
          <ac:picMkLst>
            <pc:docMk/>
            <pc:sldMk cId="2127359854" sldId="1417"/>
            <ac:picMk id="23" creationId="{956AA407-9D39-7C11-4329-63DF6CE12F99}"/>
          </ac:picMkLst>
        </pc:picChg>
        <pc:cxnChg chg="add mod">
          <ac:chgData name="佐藤　寛也" userId="27837c8b-abaf-4096-b544-58e4cbe7054e" providerId="ADAL" clId="{193E6E28-8FC8-4E23-B702-0C05D06AA1DC}" dt="2024-09-04T08:13:08.185" v="3615" actId="692"/>
          <ac:cxnSpMkLst>
            <pc:docMk/>
            <pc:sldMk cId="2127359854" sldId="1417"/>
            <ac:cxnSpMk id="27" creationId="{F4C1438F-47D9-3EA6-3269-4033E5F7EE56}"/>
          </ac:cxnSpMkLst>
        </pc:cxnChg>
      </pc:sldChg>
      <pc:sldChg chg="addSp delSp modSp add mod ord">
        <pc:chgData name="佐藤　寛也" userId="27837c8b-abaf-4096-b544-58e4cbe7054e" providerId="ADAL" clId="{193E6E28-8FC8-4E23-B702-0C05D06AA1DC}" dt="2024-09-04T08:12:42.740" v="3606" actId="14100"/>
        <pc:sldMkLst>
          <pc:docMk/>
          <pc:sldMk cId="2473131799" sldId="1418"/>
        </pc:sldMkLst>
        <pc:spChg chg="mod">
          <ac:chgData name="佐藤　寛也" userId="27837c8b-abaf-4096-b544-58e4cbe7054e" providerId="ADAL" clId="{193E6E28-8FC8-4E23-B702-0C05D06AA1DC}" dt="2024-09-04T08:08:23.854" v="3569" actId="20577"/>
          <ac:spMkLst>
            <pc:docMk/>
            <pc:sldMk cId="2473131799" sldId="1418"/>
            <ac:spMk id="2" creationId="{DAA4631E-08C4-0E32-119E-7BC58AE9E790}"/>
          </ac:spMkLst>
        </pc:spChg>
        <pc:spChg chg="add del mod">
          <ac:chgData name="佐藤　寛也" userId="27837c8b-abaf-4096-b544-58e4cbe7054e" providerId="ADAL" clId="{193E6E28-8FC8-4E23-B702-0C05D06AA1DC}" dt="2024-09-04T07:44:38.351" v="2736" actId="478"/>
          <ac:spMkLst>
            <pc:docMk/>
            <pc:sldMk cId="2473131799" sldId="1418"/>
            <ac:spMk id="9" creationId="{43D47544-F5D1-66EF-C3C8-06B4B9967E9F}"/>
          </ac:spMkLst>
        </pc:spChg>
        <pc:spChg chg="add del mod">
          <ac:chgData name="佐藤　寛也" userId="27837c8b-abaf-4096-b544-58e4cbe7054e" providerId="ADAL" clId="{193E6E28-8FC8-4E23-B702-0C05D06AA1DC}" dt="2024-09-04T07:44:41.186" v="2738" actId="478"/>
          <ac:spMkLst>
            <pc:docMk/>
            <pc:sldMk cId="2473131799" sldId="1418"/>
            <ac:spMk id="11" creationId="{E8AD554F-9F8D-E11D-EC7C-7219897858B2}"/>
          </ac:spMkLst>
        </pc:spChg>
        <pc:spChg chg="add del mod">
          <ac:chgData name="佐藤　寛也" userId="27837c8b-abaf-4096-b544-58e4cbe7054e" providerId="ADAL" clId="{193E6E28-8FC8-4E23-B702-0C05D06AA1DC}" dt="2024-09-04T07:44:45.271" v="2740" actId="478"/>
          <ac:spMkLst>
            <pc:docMk/>
            <pc:sldMk cId="2473131799" sldId="1418"/>
            <ac:spMk id="13" creationId="{E230B75D-07D4-D7C7-2821-3CCCAF092EF3}"/>
          </ac:spMkLst>
        </pc:spChg>
        <pc:spChg chg="mod">
          <ac:chgData name="佐藤　寛也" userId="27837c8b-abaf-4096-b544-58e4cbe7054e" providerId="ADAL" clId="{193E6E28-8FC8-4E23-B702-0C05D06AA1DC}" dt="2024-09-04T07:45:09.601" v="2749" actId="1076"/>
          <ac:spMkLst>
            <pc:docMk/>
            <pc:sldMk cId="2473131799" sldId="1418"/>
            <ac:spMk id="15" creationId="{1B436B85-723F-9246-41D2-7AB66B80A298}"/>
          </ac:spMkLst>
        </pc:spChg>
        <pc:spChg chg="del">
          <ac:chgData name="佐藤　寛也" userId="27837c8b-abaf-4096-b544-58e4cbe7054e" providerId="ADAL" clId="{193E6E28-8FC8-4E23-B702-0C05D06AA1DC}" dt="2024-09-04T07:45:04.902" v="2748" actId="478"/>
          <ac:spMkLst>
            <pc:docMk/>
            <pc:sldMk cId="2473131799" sldId="1418"/>
            <ac:spMk id="16" creationId="{F0DC19EE-563C-180A-EDB8-2801DB7236FB}"/>
          </ac:spMkLst>
        </pc:spChg>
        <pc:spChg chg="del">
          <ac:chgData name="佐藤　寛也" userId="27837c8b-abaf-4096-b544-58e4cbe7054e" providerId="ADAL" clId="{193E6E28-8FC8-4E23-B702-0C05D06AA1DC}" dt="2024-09-04T07:45:04.902" v="2748" actId="478"/>
          <ac:spMkLst>
            <pc:docMk/>
            <pc:sldMk cId="2473131799" sldId="1418"/>
            <ac:spMk id="17" creationId="{F6CDBF55-FAF5-C3A5-F438-B2CC04200004}"/>
          </ac:spMkLst>
        </pc:spChg>
        <pc:spChg chg="mod">
          <ac:chgData name="佐藤　寛也" userId="27837c8b-abaf-4096-b544-58e4cbe7054e" providerId="ADAL" clId="{193E6E28-8FC8-4E23-B702-0C05D06AA1DC}" dt="2024-09-04T08:09:08.258" v="3573" actId="1076"/>
          <ac:spMkLst>
            <pc:docMk/>
            <pc:sldMk cId="2473131799" sldId="1418"/>
            <ac:spMk id="18" creationId="{7D73C95A-4B95-38BC-C5FB-1DA717401B3A}"/>
          </ac:spMkLst>
        </pc:spChg>
        <pc:spChg chg="mod">
          <ac:chgData name="佐藤　寛也" userId="27837c8b-abaf-4096-b544-58e4cbe7054e" providerId="ADAL" clId="{193E6E28-8FC8-4E23-B702-0C05D06AA1DC}" dt="2024-09-04T07:45:09.601" v="2749" actId="1076"/>
          <ac:spMkLst>
            <pc:docMk/>
            <pc:sldMk cId="2473131799" sldId="1418"/>
            <ac:spMk id="19" creationId="{E6D588E6-CD39-D225-38E8-F9B83EEAEFF6}"/>
          </ac:spMkLst>
        </pc:spChg>
        <pc:spChg chg="del">
          <ac:chgData name="佐藤　寛也" userId="27837c8b-abaf-4096-b544-58e4cbe7054e" providerId="ADAL" clId="{193E6E28-8FC8-4E23-B702-0C05D06AA1DC}" dt="2024-09-04T07:45:04.902" v="2748" actId="478"/>
          <ac:spMkLst>
            <pc:docMk/>
            <pc:sldMk cId="2473131799" sldId="1418"/>
            <ac:spMk id="21" creationId="{CE68ECF9-A3C0-9DF9-5DC0-3D511E49790E}"/>
          </ac:spMkLst>
        </pc:spChg>
        <pc:spChg chg="add del mod">
          <ac:chgData name="佐藤　寛也" userId="27837c8b-abaf-4096-b544-58e4cbe7054e" providerId="ADAL" clId="{193E6E28-8FC8-4E23-B702-0C05D06AA1DC}" dt="2024-09-04T07:44:54.188" v="2745"/>
          <ac:spMkLst>
            <pc:docMk/>
            <pc:sldMk cId="2473131799" sldId="1418"/>
            <ac:spMk id="22" creationId="{4CA4ACC5-CFE4-1E84-A15B-A0604E8958B4}"/>
          </ac:spMkLst>
        </pc:spChg>
        <pc:spChg chg="add mod">
          <ac:chgData name="佐藤　寛也" userId="27837c8b-abaf-4096-b544-58e4cbe7054e" providerId="ADAL" clId="{193E6E28-8FC8-4E23-B702-0C05D06AA1DC}" dt="2024-09-04T08:11:59.397" v="3600" actId="14100"/>
          <ac:spMkLst>
            <pc:docMk/>
            <pc:sldMk cId="2473131799" sldId="1418"/>
            <ac:spMk id="25" creationId="{1A1A300E-1CB5-6469-5262-841788DA66BD}"/>
          </ac:spMkLst>
        </pc:spChg>
        <pc:spChg chg="add mod">
          <ac:chgData name="佐藤　寛也" userId="27837c8b-abaf-4096-b544-58e4cbe7054e" providerId="ADAL" clId="{193E6E28-8FC8-4E23-B702-0C05D06AA1DC}" dt="2024-09-04T08:12:42.740" v="3606" actId="14100"/>
          <ac:spMkLst>
            <pc:docMk/>
            <pc:sldMk cId="2473131799" sldId="1418"/>
            <ac:spMk id="26" creationId="{75D3F8DF-B853-F8F8-9105-1D48DB735745}"/>
          </ac:spMkLst>
        </pc:spChg>
        <pc:picChg chg="mod">
          <ac:chgData name="佐藤　寛也" userId="27837c8b-abaf-4096-b544-58e4cbe7054e" providerId="ADAL" clId="{193E6E28-8FC8-4E23-B702-0C05D06AA1DC}" dt="2024-09-04T08:10:10.168" v="3585" actId="1076"/>
          <ac:picMkLst>
            <pc:docMk/>
            <pc:sldMk cId="2473131799" sldId="1418"/>
            <ac:picMk id="3" creationId="{45F7C8BB-D72F-C945-B7FD-81F0902BB732}"/>
          </ac:picMkLst>
        </pc:picChg>
        <pc:picChg chg="add del mod ord">
          <ac:chgData name="佐藤　寛也" userId="27837c8b-abaf-4096-b544-58e4cbe7054e" providerId="ADAL" clId="{193E6E28-8FC8-4E23-B702-0C05D06AA1DC}" dt="2024-09-04T07:44:46.996" v="2743" actId="478"/>
          <ac:picMkLst>
            <pc:docMk/>
            <pc:sldMk cId="2473131799" sldId="1418"/>
            <ac:picMk id="7" creationId="{A7CAC9B1-1AB9-DAAA-3172-DC26DD4C7641}"/>
          </ac:picMkLst>
        </pc:picChg>
        <pc:picChg chg="add del mod">
          <ac:chgData name="佐藤　寛也" userId="27837c8b-abaf-4096-b544-58e4cbe7054e" providerId="ADAL" clId="{193E6E28-8FC8-4E23-B702-0C05D06AA1DC}" dt="2024-09-04T07:44:48.358" v="2744" actId="478"/>
          <ac:picMkLst>
            <pc:docMk/>
            <pc:sldMk cId="2473131799" sldId="1418"/>
            <ac:picMk id="14" creationId="{211F2B1D-9AEE-6A59-7CE4-771E01313C47}"/>
          </ac:picMkLst>
        </pc:picChg>
        <pc:picChg chg="add mod ord">
          <ac:chgData name="佐藤　寛也" userId="27837c8b-abaf-4096-b544-58e4cbe7054e" providerId="ADAL" clId="{193E6E28-8FC8-4E23-B702-0C05D06AA1DC}" dt="2024-09-04T07:44:58.198" v="2747" actId="167"/>
          <ac:picMkLst>
            <pc:docMk/>
            <pc:sldMk cId="2473131799" sldId="1418"/>
            <ac:picMk id="24" creationId="{61796372-4A04-4435-7FD8-7EBAC9111186}"/>
          </ac:picMkLst>
        </pc:picChg>
      </pc:sldChg>
      <pc:sldChg chg="addSp delSp modSp new mod">
        <pc:chgData name="佐藤　寛也" userId="27837c8b-abaf-4096-b544-58e4cbe7054e" providerId="ADAL" clId="{193E6E28-8FC8-4E23-B702-0C05D06AA1DC}" dt="2024-09-05T08:29:33.101" v="4212" actId="404"/>
        <pc:sldMkLst>
          <pc:docMk/>
          <pc:sldMk cId="280610682" sldId="1419"/>
        </pc:sldMkLst>
        <pc:spChg chg="mod">
          <ac:chgData name="佐藤　寛也" userId="27837c8b-abaf-4096-b544-58e4cbe7054e" providerId="ADAL" clId="{193E6E28-8FC8-4E23-B702-0C05D06AA1DC}" dt="2024-09-05T08:29:33.101" v="4212" actId="404"/>
          <ac:spMkLst>
            <pc:docMk/>
            <pc:sldMk cId="280610682" sldId="1419"/>
            <ac:spMk id="2" creationId="{616BBF18-2EA3-DF8C-AC99-B7328D4F60C3}"/>
          </ac:spMkLst>
        </pc:spChg>
        <pc:spChg chg="del">
          <ac:chgData name="佐藤　寛也" userId="27837c8b-abaf-4096-b544-58e4cbe7054e" providerId="ADAL" clId="{193E6E28-8FC8-4E23-B702-0C05D06AA1DC}" dt="2024-09-04T07:49:36.566" v="2757"/>
          <ac:spMkLst>
            <pc:docMk/>
            <pc:sldMk cId="280610682" sldId="1419"/>
            <ac:spMk id="3" creationId="{38282C82-5977-36DC-546C-B59D9A037010}"/>
          </ac:spMkLst>
        </pc:spChg>
        <pc:spChg chg="add del mod">
          <ac:chgData name="佐藤　寛也" userId="27837c8b-abaf-4096-b544-58e4cbe7054e" providerId="ADAL" clId="{193E6E28-8FC8-4E23-B702-0C05D06AA1DC}" dt="2024-09-04T07:51:00.076" v="2780" actId="21"/>
          <ac:spMkLst>
            <pc:docMk/>
            <pc:sldMk cId="280610682" sldId="1419"/>
            <ac:spMk id="9" creationId="{D89255AF-7EC5-8CD7-A46F-17BBBCC60CAD}"/>
          </ac:spMkLst>
        </pc:spChg>
        <pc:spChg chg="add mod">
          <ac:chgData name="佐藤　寛也" userId="27837c8b-abaf-4096-b544-58e4cbe7054e" providerId="ADAL" clId="{193E6E28-8FC8-4E23-B702-0C05D06AA1DC}" dt="2024-09-04T07:50:38.174" v="2778" actId="1037"/>
          <ac:spMkLst>
            <pc:docMk/>
            <pc:sldMk cId="280610682" sldId="1419"/>
            <ac:spMk id="10" creationId="{73DF0402-38DC-B08E-5268-777359499633}"/>
          </ac:spMkLst>
        </pc:spChg>
        <pc:spChg chg="add mod">
          <ac:chgData name="佐藤　寛也" userId="27837c8b-abaf-4096-b544-58e4cbe7054e" providerId="ADAL" clId="{193E6E28-8FC8-4E23-B702-0C05D06AA1DC}" dt="2024-09-04T07:50:31.109" v="2768" actId="1076"/>
          <ac:spMkLst>
            <pc:docMk/>
            <pc:sldMk cId="280610682" sldId="1419"/>
            <ac:spMk id="11" creationId="{28098476-6517-BB5A-C683-D01771E4CF48}"/>
          </ac:spMkLst>
        </pc:spChg>
        <pc:picChg chg="add mod">
          <ac:chgData name="佐藤　寛也" userId="27837c8b-abaf-4096-b544-58e4cbe7054e" providerId="ADAL" clId="{193E6E28-8FC8-4E23-B702-0C05D06AA1DC}" dt="2024-09-04T07:49:38.447" v="2758" actId="27614"/>
          <ac:picMkLst>
            <pc:docMk/>
            <pc:sldMk cId="280610682" sldId="1419"/>
            <ac:picMk id="8" creationId="{715C7BA1-B92C-6F40-BD15-60FA37996BA0}"/>
          </ac:picMkLst>
        </pc:picChg>
      </pc:sldChg>
      <pc:sldChg chg="addSp delSp modSp new mod">
        <pc:chgData name="佐藤　寛也" userId="27837c8b-abaf-4096-b544-58e4cbe7054e" providerId="ADAL" clId="{193E6E28-8FC8-4E23-B702-0C05D06AA1DC}" dt="2024-09-06T02:52:08.814" v="5392"/>
        <pc:sldMkLst>
          <pc:docMk/>
          <pc:sldMk cId="2698866615" sldId="1420"/>
        </pc:sldMkLst>
        <pc:spChg chg="mod">
          <ac:chgData name="佐藤　寛也" userId="27837c8b-abaf-4096-b544-58e4cbe7054e" providerId="ADAL" clId="{193E6E28-8FC8-4E23-B702-0C05D06AA1DC}" dt="2024-09-06T02:52:08.498" v="5391" actId="20577"/>
          <ac:spMkLst>
            <pc:docMk/>
            <pc:sldMk cId="2698866615" sldId="1420"/>
            <ac:spMk id="2" creationId="{3F9BFB1D-6AA6-7123-ED79-C9B8C17397B4}"/>
          </ac:spMkLst>
        </pc:spChg>
        <pc:spChg chg="del">
          <ac:chgData name="佐藤　寛也" userId="27837c8b-abaf-4096-b544-58e4cbe7054e" providerId="ADAL" clId="{193E6E28-8FC8-4E23-B702-0C05D06AA1DC}" dt="2024-09-04T07:49:49.730" v="2760"/>
          <ac:spMkLst>
            <pc:docMk/>
            <pc:sldMk cId="2698866615" sldId="1420"/>
            <ac:spMk id="3" creationId="{F7C3B6F9-D0F4-20D6-B4A8-4DFAA5BAC55D}"/>
          </ac:spMkLst>
        </pc:spChg>
        <pc:spChg chg="add mod">
          <ac:chgData name="佐藤　寛也" userId="27837c8b-abaf-4096-b544-58e4cbe7054e" providerId="ADAL" clId="{193E6E28-8FC8-4E23-B702-0C05D06AA1DC}" dt="2024-09-04T07:51:13.846" v="2784" actId="1038"/>
          <ac:spMkLst>
            <pc:docMk/>
            <pc:sldMk cId="2698866615" sldId="1420"/>
            <ac:spMk id="9" creationId="{B26D6197-871C-1E39-E761-0892E07E53A6}"/>
          </ac:spMkLst>
        </pc:spChg>
        <pc:spChg chg="add mod">
          <ac:chgData name="佐藤　寛也" userId="27837c8b-abaf-4096-b544-58e4cbe7054e" providerId="ADAL" clId="{193E6E28-8FC8-4E23-B702-0C05D06AA1DC}" dt="2024-09-04T07:51:41.897" v="2790" actId="14100"/>
          <ac:spMkLst>
            <pc:docMk/>
            <pc:sldMk cId="2698866615" sldId="1420"/>
            <ac:spMk id="10" creationId="{00728A6A-76A4-E921-26C6-B3AC1D809ABF}"/>
          </ac:spMkLst>
        </pc:spChg>
        <pc:spChg chg="add mod">
          <ac:chgData name="佐藤　寛也" userId="27837c8b-abaf-4096-b544-58e4cbe7054e" providerId="ADAL" clId="{193E6E28-8FC8-4E23-B702-0C05D06AA1DC}" dt="2024-09-04T07:52:23.301" v="2795" actId="14100"/>
          <ac:spMkLst>
            <pc:docMk/>
            <pc:sldMk cId="2698866615" sldId="1420"/>
            <ac:spMk id="13" creationId="{F8E4AD28-FD4B-07B4-D706-B62EBE56C381}"/>
          </ac:spMkLst>
        </pc:spChg>
        <pc:spChg chg="add mod">
          <ac:chgData name="佐藤　寛也" userId="27837c8b-abaf-4096-b544-58e4cbe7054e" providerId="ADAL" clId="{193E6E28-8FC8-4E23-B702-0C05D06AA1DC}" dt="2024-09-04T07:53:31.664" v="2824" actId="1037"/>
          <ac:spMkLst>
            <pc:docMk/>
            <pc:sldMk cId="2698866615" sldId="1420"/>
            <ac:spMk id="14" creationId="{5EFACEEC-0F13-B200-86A5-264E03635949}"/>
          </ac:spMkLst>
        </pc:spChg>
        <pc:spChg chg="add mod">
          <ac:chgData name="佐藤　寛也" userId="27837c8b-abaf-4096-b544-58e4cbe7054e" providerId="ADAL" clId="{193E6E28-8FC8-4E23-B702-0C05D06AA1DC}" dt="2024-09-04T07:54:18.573" v="2830" actId="692"/>
          <ac:spMkLst>
            <pc:docMk/>
            <pc:sldMk cId="2698866615" sldId="1420"/>
            <ac:spMk id="15" creationId="{AAA0F9F2-AF40-2A6D-8B91-1F21711C8A2F}"/>
          </ac:spMkLst>
        </pc:spChg>
        <pc:spChg chg="add mod">
          <ac:chgData name="佐藤　寛也" userId="27837c8b-abaf-4096-b544-58e4cbe7054e" providerId="ADAL" clId="{193E6E28-8FC8-4E23-B702-0C05D06AA1DC}" dt="2024-09-04T07:54:18.573" v="2830" actId="692"/>
          <ac:spMkLst>
            <pc:docMk/>
            <pc:sldMk cId="2698866615" sldId="1420"/>
            <ac:spMk id="16" creationId="{3D252DBD-76DE-CD5B-AC7E-9E9D040B595C}"/>
          </ac:spMkLst>
        </pc:spChg>
        <pc:spChg chg="add mod">
          <ac:chgData name="佐藤　寛也" userId="27837c8b-abaf-4096-b544-58e4cbe7054e" providerId="ADAL" clId="{193E6E28-8FC8-4E23-B702-0C05D06AA1DC}" dt="2024-09-04T08:04:50.184" v="3454" actId="1076"/>
          <ac:spMkLst>
            <pc:docMk/>
            <pc:sldMk cId="2698866615" sldId="1420"/>
            <ac:spMk id="17" creationId="{7AFE6929-7E40-B2B6-45C8-951BCAF8BF00}"/>
          </ac:spMkLst>
        </pc:spChg>
        <pc:spChg chg="add mod">
          <ac:chgData name="佐藤　寛也" userId="27837c8b-abaf-4096-b544-58e4cbe7054e" providerId="ADAL" clId="{193E6E28-8FC8-4E23-B702-0C05D06AA1DC}" dt="2024-09-04T07:55:05.736" v="2855" actId="1036"/>
          <ac:spMkLst>
            <pc:docMk/>
            <pc:sldMk cId="2698866615" sldId="1420"/>
            <ac:spMk id="18" creationId="{51C32DB4-2474-2AE7-3BBE-FC97226E0DB5}"/>
          </ac:spMkLst>
        </pc:spChg>
        <pc:spChg chg="add mod">
          <ac:chgData name="佐藤　寛也" userId="27837c8b-abaf-4096-b544-58e4cbe7054e" providerId="ADAL" clId="{193E6E28-8FC8-4E23-B702-0C05D06AA1DC}" dt="2024-09-06T02:52:08.814" v="5392"/>
          <ac:spMkLst>
            <pc:docMk/>
            <pc:sldMk cId="2698866615" sldId="1420"/>
            <ac:spMk id="19" creationId="{A4CBD873-9283-E822-05D7-39E0A0831949}"/>
          </ac:spMkLst>
        </pc:spChg>
        <pc:picChg chg="add mod">
          <ac:chgData name="佐藤　寛也" userId="27837c8b-abaf-4096-b544-58e4cbe7054e" providerId="ADAL" clId="{193E6E28-8FC8-4E23-B702-0C05D06AA1DC}" dt="2024-09-04T07:51:18.323" v="2787" actId="1076"/>
          <ac:picMkLst>
            <pc:docMk/>
            <pc:sldMk cId="2698866615" sldId="1420"/>
            <ac:picMk id="8" creationId="{0DCE835E-D41F-1506-D64E-1E7A09A24010}"/>
          </ac:picMkLst>
        </pc:picChg>
        <pc:picChg chg="add mod">
          <ac:chgData name="佐藤　寛也" userId="27837c8b-abaf-4096-b544-58e4cbe7054e" providerId="ADAL" clId="{193E6E28-8FC8-4E23-B702-0C05D06AA1DC}" dt="2024-09-04T07:53:14.943" v="2812" actId="1582"/>
          <ac:picMkLst>
            <pc:docMk/>
            <pc:sldMk cId="2698866615" sldId="1420"/>
            <ac:picMk id="12" creationId="{44521B13-CCAB-0F47-2838-D4696DC240A2}"/>
          </ac:picMkLst>
        </pc:picChg>
      </pc:sldChg>
      <pc:sldChg chg="addSp delSp modSp new mod">
        <pc:chgData name="佐藤　寛也" userId="27837c8b-abaf-4096-b544-58e4cbe7054e" providerId="ADAL" clId="{193E6E28-8FC8-4E23-B702-0C05D06AA1DC}" dt="2024-09-06T02:38:32.165" v="5317" actId="207"/>
        <pc:sldMkLst>
          <pc:docMk/>
          <pc:sldMk cId="1866858908" sldId="1421"/>
        </pc:sldMkLst>
        <pc:spChg chg="mod">
          <ac:chgData name="佐藤　寛也" userId="27837c8b-abaf-4096-b544-58e4cbe7054e" providerId="ADAL" clId="{193E6E28-8FC8-4E23-B702-0C05D06AA1DC}" dt="2024-09-04T08:05:31.968" v="3456" actId="20577"/>
          <ac:spMkLst>
            <pc:docMk/>
            <pc:sldMk cId="1866858908" sldId="1421"/>
            <ac:spMk id="5" creationId="{01B5EB9C-C463-9341-554C-9D7DF7264B33}"/>
          </ac:spMkLst>
        </pc:spChg>
        <pc:spChg chg="mod">
          <ac:chgData name="佐藤　寛也" userId="27837c8b-abaf-4096-b544-58e4cbe7054e" providerId="ADAL" clId="{193E6E28-8FC8-4E23-B702-0C05D06AA1DC}" dt="2024-09-06T02:38:32.165" v="5317" actId="207"/>
          <ac:spMkLst>
            <pc:docMk/>
            <pc:sldMk cId="1866858908" sldId="1421"/>
            <ac:spMk id="6" creationId="{22083119-FBF2-9464-4116-E981DDB743E8}"/>
          </ac:spMkLst>
        </pc:spChg>
        <pc:spChg chg="add del mod">
          <ac:chgData name="佐藤　寛也" userId="27837c8b-abaf-4096-b544-58e4cbe7054e" providerId="ADAL" clId="{193E6E28-8FC8-4E23-B702-0C05D06AA1DC}" dt="2024-09-04T10:24:04.095" v="4023" actId="478"/>
          <ac:spMkLst>
            <pc:docMk/>
            <pc:sldMk cId="1866858908" sldId="1421"/>
            <ac:spMk id="7" creationId="{86C96E61-6BB2-D9A8-9829-B161E79B128F}"/>
          </ac:spMkLst>
        </pc:spChg>
      </pc:sldChg>
      <pc:sldChg chg="modSp mod">
        <pc:chgData name="佐藤　寛也" userId="27837c8b-abaf-4096-b544-58e4cbe7054e" providerId="ADAL" clId="{193E6E28-8FC8-4E23-B702-0C05D06AA1DC}" dt="2024-09-05T08:36:13.869" v="4245" actId="2710"/>
        <pc:sldMkLst>
          <pc:docMk/>
          <pc:sldMk cId="393741535" sldId="1422"/>
        </pc:sldMkLst>
        <pc:spChg chg="mod">
          <ac:chgData name="佐藤　寛也" userId="27837c8b-abaf-4096-b544-58e4cbe7054e" providerId="ADAL" clId="{193E6E28-8FC8-4E23-B702-0C05D06AA1DC}" dt="2024-09-05T08:36:13.869" v="4245" actId="2710"/>
          <ac:spMkLst>
            <pc:docMk/>
            <pc:sldMk cId="393741535" sldId="1422"/>
            <ac:spMk id="3" creationId="{F68775E6-F813-17B7-0CC8-EF53F6F34CDC}"/>
          </ac:spMkLst>
        </pc:spChg>
      </pc:sldChg>
      <pc:sldChg chg="addSp delSp modSp new mod">
        <pc:chgData name="佐藤　寛也" userId="27837c8b-abaf-4096-b544-58e4cbe7054e" providerId="ADAL" clId="{193E6E28-8FC8-4E23-B702-0C05D06AA1DC}" dt="2024-09-06T02:33:20.795" v="5284"/>
        <pc:sldMkLst>
          <pc:docMk/>
          <pc:sldMk cId="2964385537" sldId="1423"/>
        </pc:sldMkLst>
        <pc:spChg chg="del">
          <ac:chgData name="佐藤　寛也" userId="27837c8b-abaf-4096-b544-58e4cbe7054e" providerId="ADAL" clId="{193E6E28-8FC8-4E23-B702-0C05D06AA1DC}" dt="2024-09-05T08:18:35.592" v="4026" actId="478"/>
          <ac:spMkLst>
            <pc:docMk/>
            <pc:sldMk cId="2964385537" sldId="1423"/>
            <ac:spMk id="5" creationId="{0E7B4C01-251B-A6B2-D4F4-D9CC54125403}"/>
          </ac:spMkLst>
        </pc:spChg>
        <pc:spChg chg="del">
          <ac:chgData name="佐藤　寛也" userId="27837c8b-abaf-4096-b544-58e4cbe7054e" providerId="ADAL" clId="{193E6E28-8FC8-4E23-B702-0C05D06AA1DC}" dt="2024-09-05T08:18:36.880" v="4027" actId="478"/>
          <ac:spMkLst>
            <pc:docMk/>
            <pc:sldMk cId="2964385537" sldId="1423"/>
            <ac:spMk id="6" creationId="{AE2E1A86-6A4F-3FE9-72BB-6F6247173FAB}"/>
          </ac:spMkLst>
        </pc:spChg>
        <pc:spChg chg="add mod">
          <ac:chgData name="佐藤　寛也" userId="27837c8b-abaf-4096-b544-58e4cbe7054e" providerId="ADAL" clId="{193E6E28-8FC8-4E23-B702-0C05D06AA1DC}" dt="2024-09-05T08:27:01.888" v="4209" actId="20577"/>
          <ac:spMkLst>
            <pc:docMk/>
            <pc:sldMk cId="2964385537" sldId="1423"/>
            <ac:spMk id="8" creationId="{9D254E49-B69D-583E-7C4B-320E2506F067}"/>
          </ac:spMkLst>
        </pc:spChg>
        <pc:spChg chg="add mod">
          <ac:chgData name="佐藤　寛也" userId="27837c8b-abaf-4096-b544-58e4cbe7054e" providerId="ADAL" clId="{193E6E28-8FC8-4E23-B702-0C05D06AA1DC}" dt="2024-09-05T08:21:38.507" v="4122" actId="14100"/>
          <ac:spMkLst>
            <pc:docMk/>
            <pc:sldMk cId="2964385537" sldId="1423"/>
            <ac:spMk id="9" creationId="{35DE4730-263C-C0D9-F491-AEFDDFC60C9D}"/>
          </ac:spMkLst>
        </pc:spChg>
        <pc:spChg chg="add mod">
          <ac:chgData name="佐藤　寛也" userId="27837c8b-abaf-4096-b544-58e4cbe7054e" providerId="ADAL" clId="{193E6E28-8FC8-4E23-B702-0C05D06AA1DC}" dt="2024-09-06T02:33:20.795" v="5284"/>
          <ac:spMkLst>
            <pc:docMk/>
            <pc:sldMk cId="2964385537" sldId="1423"/>
            <ac:spMk id="10" creationId="{78AF498D-AD80-E042-F315-A68AC5DC4391}"/>
          </ac:spMkLst>
        </pc:spChg>
        <pc:spChg chg="add mod">
          <ac:chgData name="佐藤　寛也" userId="27837c8b-abaf-4096-b544-58e4cbe7054e" providerId="ADAL" clId="{193E6E28-8FC8-4E23-B702-0C05D06AA1DC}" dt="2024-09-06T02:33:20.795" v="5284"/>
          <ac:spMkLst>
            <pc:docMk/>
            <pc:sldMk cId="2964385537" sldId="1423"/>
            <ac:spMk id="11" creationId="{6491C56D-3639-E92C-9EC6-9B8A1137F1E2}"/>
          </ac:spMkLst>
        </pc:spChg>
        <pc:spChg chg="add mod">
          <ac:chgData name="佐藤　寛也" userId="27837c8b-abaf-4096-b544-58e4cbe7054e" providerId="ADAL" clId="{193E6E28-8FC8-4E23-B702-0C05D06AA1DC}" dt="2024-09-06T02:33:20.795" v="5284"/>
          <ac:spMkLst>
            <pc:docMk/>
            <pc:sldMk cId="2964385537" sldId="1423"/>
            <ac:spMk id="12" creationId="{BD73687E-AC4B-826F-B9C2-3A3642B64B07}"/>
          </ac:spMkLst>
        </pc:spChg>
        <pc:picChg chg="add mod">
          <ac:chgData name="佐藤　寛也" userId="27837c8b-abaf-4096-b544-58e4cbe7054e" providerId="ADAL" clId="{193E6E28-8FC8-4E23-B702-0C05D06AA1DC}" dt="2024-09-06T02:31:47.983" v="5272" actId="167"/>
          <ac:picMkLst>
            <pc:docMk/>
            <pc:sldMk cId="2964385537" sldId="1423"/>
            <ac:picMk id="5" creationId="{C2D670E3-524C-0811-DB41-D504E1656656}"/>
          </ac:picMkLst>
        </pc:picChg>
        <pc:picChg chg="add mod">
          <ac:chgData name="佐藤　寛也" userId="27837c8b-abaf-4096-b544-58e4cbe7054e" providerId="ADAL" clId="{193E6E28-8FC8-4E23-B702-0C05D06AA1DC}" dt="2024-09-06T02:31:47.983" v="5272" actId="167"/>
          <ac:picMkLst>
            <pc:docMk/>
            <pc:sldMk cId="2964385537" sldId="1423"/>
            <ac:picMk id="6" creationId="{21F4EED5-FEF4-E1BE-18E4-B4E07D1F059C}"/>
          </ac:picMkLst>
        </pc:picChg>
        <pc:picChg chg="add del mod">
          <ac:chgData name="佐藤　寛也" userId="27837c8b-abaf-4096-b544-58e4cbe7054e" providerId="ADAL" clId="{193E6E28-8FC8-4E23-B702-0C05D06AA1DC}" dt="2024-09-06T02:31:44.304" v="5269" actId="478"/>
          <ac:picMkLst>
            <pc:docMk/>
            <pc:sldMk cId="2964385537" sldId="1423"/>
            <ac:picMk id="7" creationId="{1EF74D3A-AC52-BA6D-29BE-F95C63253944}"/>
          </ac:picMkLst>
        </pc:picChg>
      </pc:sldChg>
      <pc:sldChg chg="addSp delSp modSp add mod">
        <pc:chgData name="佐藤　寛也" userId="27837c8b-abaf-4096-b544-58e4cbe7054e" providerId="ADAL" clId="{193E6E28-8FC8-4E23-B702-0C05D06AA1DC}" dt="2024-09-06T02:33:22.806" v="5285"/>
        <pc:sldMkLst>
          <pc:docMk/>
          <pc:sldMk cId="1606902397" sldId="1424"/>
        </pc:sldMkLst>
        <pc:spChg chg="add mod">
          <ac:chgData name="佐藤　寛也" userId="27837c8b-abaf-4096-b544-58e4cbe7054e" providerId="ADAL" clId="{193E6E28-8FC8-4E23-B702-0C05D06AA1DC}" dt="2024-09-05T08:22:21.573" v="4168" actId="1035"/>
          <ac:spMkLst>
            <pc:docMk/>
            <pc:sldMk cId="1606902397" sldId="1424"/>
            <ac:spMk id="5" creationId="{7B6B1757-E3ED-2CBA-0349-55489ECB094C}"/>
          </ac:spMkLst>
        </pc:spChg>
        <pc:spChg chg="mod">
          <ac:chgData name="佐藤　寛也" userId="27837c8b-abaf-4096-b544-58e4cbe7054e" providerId="ADAL" clId="{193E6E28-8FC8-4E23-B702-0C05D06AA1DC}" dt="2024-09-05T08:22:05.033" v="4160" actId="113"/>
          <ac:spMkLst>
            <pc:docMk/>
            <pc:sldMk cId="1606902397" sldId="1424"/>
            <ac:spMk id="8" creationId="{9D254E49-B69D-583E-7C4B-320E2506F067}"/>
          </ac:spMkLst>
        </pc:spChg>
        <pc:spChg chg="add mod">
          <ac:chgData name="佐藤　寛也" userId="27837c8b-abaf-4096-b544-58e4cbe7054e" providerId="ADAL" clId="{193E6E28-8FC8-4E23-B702-0C05D06AA1DC}" dt="2024-09-06T02:33:22.806" v="5285"/>
          <ac:spMkLst>
            <pc:docMk/>
            <pc:sldMk cId="1606902397" sldId="1424"/>
            <ac:spMk id="11" creationId="{B77DA59D-AD25-06A1-1E25-BD0D0BFF3BE6}"/>
          </ac:spMkLst>
        </pc:spChg>
        <pc:spChg chg="add mod">
          <ac:chgData name="佐藤　寛也" userId="27837c8b-abaf-4096-b544-58e4cbe7054e" providerId="ADAL" clId="{193E6E28-8FC8-4E23-B702-0C05D06AA1DC}" dt="2024-09-06T02:33:22.806" v="5285"/>
          <ac:spMkLst>
            <pc:docMk/>
            <pc:sldMk cId="1606902397" sldId="1424"/>
            <ac:spMk id="12" creationId="{5431061E-6D02-FB62-5C39-54FA7B1BCF8E}"/>
          </ac:spMkLst>
        </pc:spChg>
        <pc:spChg chg="add mod">
          <ac:chgData name="佐藤　寛也" userId="27837c8b-abaf-4096-b544-58e4cbe7054e" providerId="ADAL" clId="{193E6E28-8FC8-4E23-B702-0C05D06AA1DC}" dt="2024-09-06T02:33:22.806" v="5285"/>
          <ac:spMkLst>
            <pc:docMk/>
            <pc:sldMk cId="1606902397" sldId="1424"/>
            <ac:spMk id="13" creationId="{4BDEC34C-74D4-FE4A-CA67-199AA920DD40}"/>
          </ac:spMkLst>
        </pc:spChg>
        <pc:picChg chg="add mod">
          <ac:chgData name="佐藤　寛也" userId="27837c8b-abaf-4096-b544-58e4cbe7054e" providerId="ADAL" clId="{193E6E28-8FC8-4E23-B702-0C05D06AA1DC}" dt="2024-09-06T02:31:41.643" v="5268" actId="167"/>
          <ac:picMkLst>
            <pc:docMk/>
            <pc:sldMk cId="1606902397" sldId="1424"/>
            <ac:picMk id="6" creationId="{CC2F0B05-61E1-14F4-335D-8C61630AE301}"/>
          </ac:picMkLst>
        </pc:picChg>
        <pc:picChg chg="del">
          <ac:chgData name="佐藤　寛也" userId="27837c8b-abaf-4096-b544-58e4cbe7054e" providerId="ADAL" clId="{193E6E28-8FC8-4E23-B702-0C05D06AA1DC}" dt="2024-09-06T02:31:39.455" v="5266" actId="478"/>
          <ac:picMkLst>
            <pc:docMk/>
            <pc:sldMk cId="1606902397" sldId="1424"/>
            <ac:picMk id="7" creationId="{1EF74D3A-AC52-BA6D-29BE-F95C63253944}"/>
          </ac:picMkLst>
        </pc:picChg>
        <pc:picChg chg="add mod">
          <ac:chgData name="佐藤　寛也" userId="27837c8b-abaf-4096-b544-58e4cbe7054e" providerId="ADAL" clId="{193E6E28-8FC8-4E23-B702-0C05D06AA1DC}" dt="2024-09-06T02:31:41.643" v="5268" actId="167"/>
          <ac:picMkLst>
            <pc:docMk/>
            <pc:sldMk cId="1606902397" sldId="1424"/>
            <ac:picMk id="10" creationId="{383E5D78-4DAA-5458-5992-F34EF8E5AD80}"/>
          </ac:picMkLst>
        </pc:picChg>
      </pc:sldChg>
      <pc:sldChg chg="addSp delSp modSp add mod">
        <pc:chgData name="佐藤　寛也" userId="27837c8b-abaf-4096-b544-58e4cbe7054e" providerId="ADAL" clId="{193E6E28-8FC8-4E23-B702-0C05D06AA1DC}" dt="2024-09-06T02:33:24.390" v="5286"/>
        <pc:sldMkLst>
          <pc:docMk/>
          <pc:sldMk cId="477276183" sldId="1425"/>
        </pc:sldMkLst>
        <pc:spChg chg="mod">
          <ac:chgData name="佐藤　寛也" userId="27837c8b-abaf-4096-b544-58e4cbe7054e" providerId="ADAL" clId="{193E6E28-8FC8-4E23-B702-0C05D06AA1DC}" dt="2024-09-05T08:23:27.310" v="4208" actId="1036"/>
          <ac:spMkLst>
            <pc:docMk/>
            <pc:sldMk cId="477276183" sldId="1425"/>
            <ac:spMk id="5" creationId="{7B6B1757-E3ED-2CBA-0349-55489ECB094C}"/>
          </ac:spMkLst>
        </pc:spChg>
        <pc:spChg chg="add mod">
          <ac:chgData name="佐藤　寛也" userId="27837c8b-abaf-4096-b544-58e4cbe7054e" providerId="ADAL" clId="{193E6E28-8FC8-4E23-B702-0C05D06AA1DC}" dt="2024-09-06T02:30:47.776" v="5262"/>
          <ac:spMkLst>
            <pc:docMk/>
            <pc:sldMk cId="477276183" sldId="1425"/>
            <ac:spMk id="6" creationId="{44F2B169-C674-C0CE-D744-CF5671CF2E2B}"/>
          </ac:spMkLst>
        </pc:spChg>
        <pc:spChg chg="mod">
          <ac:chgData name="佐藤　寛也" userId="27837c8b-abaf-4096-b544-58e4cbe7054e" providerId="ADAL" clId="{193E6E28-8FC8-4E23-B702-0C05D06AA1DC}" dt="2024-09-05T08:23:22.526" v="4205" actId="20577"/>
          <ac:spMkLst>
            <pc:docMk/>
            <pc:sldMk cId="477276183" sldId="1425"/>
            <ac:spMk id="8" creationId="{9D254E49-B69D-583E-7C4B-320E2506F067}"/>
          </ac:spMkLst>
        </pc:spChg>
        <pc:spChg chg="add mod">
          <ac:chgData name="佐藤　寛也" userId="27837c8b-abaf-4096-b544-58e4cbe7054e" providerId="ADAL" clId="{193E6E28-8FC8-4E23-B702-0C05D06AA1DC}" dt="2024-09-06T02:30:47.776" v="5262"/>
          <ac:spMkLst>
            <pc:docMk/>
            <pc:sldMk cId="477276183" sldId="1425"/>
            <ac:spMk id="10" creationId="{65AC8C15-DB16-84C0-AA2D-F9E4E6467557}"/>
          </ac:spMkLst>
        </pc:spChg>
        <pc:spChg chg="add mod">
          <ac:chgData name="佐藤　寛也" userId="27837c8b-abaf-4096-b544-58e4cbe7054e" providerId="ADAL" clId="{193E6E28-8FC8-4E23-B702-0C05D06AA1DC}" dt="2024-09-06T02:30:47.776" v="5262"/>
          <ac:spMkLst>
            <pc:docMk/>
            <pc:sldMk cId="477276183" sldId="1425"/>
            <ac:spMk id="11" creationId="{402B1887-DFB2-FBFA-6B2A-4BE447A5CA2D}"/>
          </ac:spMkLst>
        </pc:spChg>
        <pc:spChg chg="add mod">
          <ac:chgData name="佐藤　寛也" userId="27837c8b-abaf-4096-b544-58e4cbe7054e" providerId="ADAL" clId="{193E6E28-8FC8-4E23-B702-0C05D06AA1DC}" dt="2024-09-06T02:33:24.390" v="5286"/>
          <ac:spMkLst>
            <pc:docMk/>
            <pc:sldMk cId="477276183" sldId="1425"/>
            <ac:spMk id="14" creationId="{719C6C3F-82E3-CD40-77F7-DED3DEB8D32C}"/>
          </ac:spMkLst>
        </pc:spChg>
        <pc:spChg chg="add mod">
          <ac:chgData name="佐藤　寛也" userId="27837c8b-abaf-4096-b544-58e4cbe7054e" providerId="ADAL" clId="{193E6E28-8FC8-4E23-B702-0C05D06AA1DC}" dt="2024-09-06T02:33:24.390" v="5286"/>
          <ac:spMkLst>
            <pc:docMk/>
            <pc:sldMk cId="477276183" sldId="1425"/>
            <ac:spMk id="15" creationId="{C0111617-1731-309F-80D6-B5FD33ABE9EA}"/>
          </ac:spMkLst>
        </pc:spChg>
        <pc:spChg chg="add mod">
          <ac:chgData name="佐藤　寛也" userId="27837c8b-abaf-4096-b544-58e4cbe7054e" providerId="ADAL" clId="{193E6E28-8FC8-4E23-B702-0C05D06AA1DC}" dt="2024-09-06T02:33:24.390" v="5286"/>
          <ac:spMkLst>
            <pc:docMk/>
            <pc:sldMk cId="477276183" sldId="1425"/>
            <ac:spMk id="16" creationId="{99910DC9-F519-DD0D-7C0A-334E2CBFB9B5}"/>
          </ac:spMkLst>
        </pc:spChg>
        <pc:picChg chg="del">
          <ac:chgData name="佐藤　寛也" userId="27837c8b-abaf-4096-b544-58e4cbe7054e" providerId="ADAL" clId="{193E6E28-8FC8-4E23-B702-0C05D06AA1DC}" dt="2024-09-06T02:31:32.438" v="5263" actId="478"/>
          <ac:picMkLst>
            <pc:docMk/>
            <pc:sldMk cId="477276183" sldId="1425"/>
            <ac:picMk id="7" creationId="{1EF74D3A-AC52-BA6D-29BE-F95C63253944}"/>
          </ac:picMkLst>
        </pc:picChg>
        <pc:picChg chg="add mod">
          <ac:chgData name="佐藤　寛也" userId="27837c8b-abaf-4096-b544-58e4cbe7054e" providerId="ADAL" clId="{193E6E28-8FC8-4E23-B702-0C05D06AA1DC}" dt="2024-09-06T02:31:34.426" v="5265" actId="167"/>
          <ac:picMkLst>
            <pc:docMk/>
            <pc:sldMk cId="477276183" sldId="1425"/>
            <ac:picMk id="12" creationId="{070D081D-9390-8001-7AE8-EEE89B794C5A}"/>
          </ac:picMkLst>
        </pc:picChg>
        <pc:picChg chg="add mod">
          <ac:chgData name="佐藤　寛也" userId="27837c8b-abaf-4096-b544-58e4cbe7054e" providerId="ADAL" clId="{193E6E28-8FC8-4E23-B702-0C05D06AA1DC}" dt="2024-09-06T02:31:34.426" v="5265" actId="167"/>
          <ac:picMkLst>
            <pc:docMk/>
            <pc:sldMk cId="477276183" sldId="1425"/>
            <ac:picMk id="13" creationId="{07EE37E5-2FC5-9FC4-CAC0-4C1763DE6C37}"/>
          </ac:picMkLst>
        </pc:picChg>
      </pc:sldChg>
      <pc:sldChg chg="addSp delSp modSp add mod ord">
        <pc:chgData name="佐藤　寛也" userId="27837c8b-abaf-4096-b544-58e4cbe7054e" providerId="ADAL" clId="{193E6E28-8FC8-4E23-B702-0C05D06AA1DC}" dt="2024-09-06T02:24:22.294" v="5261" actId="14100"/>
        <pc:sldMkLst>
          <pc:docMk/>
          <pc:sldMk cId="3444094588" sldId="1426"/>
        </pc:sldMkLst>
        <pc:spChg chg="mod">
          <ac:chgData name="佐藤　寛也" userId="27837c8b-abaf-4096-b544-58e4cbe7054e" providerId="ADAL" clId="{193E6E28-8FC8-4E23-B702-0C05D06AA1DC}" dt="2024-09-05T08:58:37.592" v="4951" actId="20577"/>
          <ac:spMkLst>
            <pc:docMk/>
            <pc:sldMk cId="3444094588" sldId="1426"/>
            <ac:spMk id="2" creationId="{21D0CFCA-348F-6DF4-2D11-99E2969833F2}"/>
          </ac:spMkLst>
        </pc:spChg>
        <pc:spChg chg="del">
          <ac:chgData name="佐藤　寛也" userId="27837c8b-abaf-4096-b544-58e4cbe7054e" providerId="ADAL" clId="{193E6E28-8FC8-4E23-B702-0C05D06AA1DC}" dt="2024-09-05T08:37:44.418" v="4247" actId="478"/>
          <ac:spMkLst>
            <pc:docMk/>
            <pc:sldMk cId="3444094588" sldId="1426"/>
            <ac:spMk id="3" creationId="{C8906452-3DF7-BA54-EA6F-A4DDBF3FBC16}"/>
          </ac:spMkLst>
        </pc:spChg>
        <pc:spChg chg="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7" creationId="{2E7461E0-B650-187F-0547-70108A04EB76}"/>
          </ac:spMkLst>
        </pc:spChg>
        <pc:spChg chg="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8" creationId="{711889AB-7B2F-6A6E-E852-8811831E890F}"/>
          </ac:spMkLst>
        </pc:spChg>
        <pc:spChg chg="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9" creationId="{B50CD7E4-A3CA-1DFD-AD7F-C71027C18AD9}"/>
          </ac:spMkLst>
        </pc:spChg>
        <pc:spChg chg="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10" creationId="{E9B9608B-7923-1E0A-D0CC-7595F0EED9EC}"/>
          </ac:spMkLst>
        </pc:spChg>
        <pc:spChg chg="add mod">
          <ac:chgData name="佐藤　寛也" userId="27837c8b-abaf-4096-b544-58e4cbe7054e" providerId="ADAL" clId="{193E6E28-8FC8-4E23-B702-0C05D06AA1DC}" dt="2024-09-05T09:02:28.341" v="5093" actId="403"/>
          <ac:spMkLst>
            <pc:docMk/>
            <pc:sldMk cId="3444094588" sldId="1426"/>
            <ac:spMk id="13" creationId="{B7B8D02E-2E56-98ED-9443-58A2BFD110BF}"/>
          </ac:spMkLst>
        </pc:spChg>
        <pc:spChg chg="add mod">
          <ac:chgData name="佐藤　寛也" userId="27837c8b-abaf-4096-b544-58e4cbe7054e" providerId="ADAL" clId="{193E6E28-8FC8-4E23-B702-0C05D06AA1DC}" dt="2024-09-05T09:03:44.574" v="5111" actId="207"/>
          <ac:spMkLst>
            <pc:docMk/>
            <pc:sldMk cId="3444094588" sldId="1426"/>
            <ac:spMk id="14" creationId="{BCE6DF86-A867-F4C9-DA40-28D57A6A6B36}"/>
          </ac:spMkLst>
        </pc:spChg>
        <pc:spChg chg="del mod">
          <ac:chgData name="佐藤　寛也" userId="27837c8b-abaf-4096-b544-58e4cbe7054e" providerId="ADAL" clId="{193E6E28-8FC8-4E23-B702-0C05D06AA1DC}" dt="2024-09-05T08:55:02.126" v="4820" actId="478"/>
          <ac:spMkLst>
            <pc:docMk/>
            <pc:sldMk cId="3444094588" sldId="1426"/>
            <ac:spMk id="15" creationId="{6AC0C189-57F6-5C45-6CF6-8A1BADECB49F}"/>
          </ac:spMkLst>
        </pc:spChg>
        <pc:spChg chg="del mod">
          <ac:chgData name="佐藤　寛也" userId="27837c8b-abaf-4096-b544-58e4cbe7054e" providerId="ADAL" clId="{193E6E28-8FC8-4E23-B702-0C05D06AA1DC}" dt="2024-09-05T08:55:02.126" v="4820" actId="478"/>
          <ac:spMkLst>
            <pc:docMk/>
            <pc:sldMk cId="3444094588" sldId="1426"/>
            <ac:spMk id="16" creationId="{FAC1266D-89CE-06E6-FF8D-D07DA41A0FFE}"/>
          </ac:spMkLst>
        </pc:spChg>
        <pc:spChg chg="add mod">
          <ac:chgData name="佐藤　寛也" userId="27837c8b-abaf-4096-b544-58e4cbe7054e" providerId="ADAL" clId="{193E6E28-8FC8-4E23-B702-0C05D06AA1DC}" dt="2024-09-05T08:54:53.615" v="4819" actId="20577"/>
          <ac:spMkLst>
            <pc:docMk/>
            <pc:sldMk cId="3444094588" sldId="1426"/>
            <ac:spMk id="17" creationId="{DA5EA3CC-8576-21AB-A136-624017CA6C94}"/>
          </ac:spMkLst>
        </pc:spChg>
        <pc:spChg chg="add 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28" creationId="{BFEB9934-1363-F438-87DC-75334851D616}"/>
          </ac:spMkLst>
        </pc:spChg>
        <pc:spChg chg="add 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29" creationId="{59081A0F-A52D-34C4-92B6-3D13F0766D27}"/>
          </ac:spMkLst>
        </pc:spChg>
        <pc:spChg chg="add 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30" creationId="{2139ABF0-A068-C6DC-FB55-925DD2FD2D7C}"/>
          </ac:spMkLst>
        </pc:spChg>
        <pc:spChg chg="add 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32" creationId="{E1DD4F29-F619-C42A-FE41-51C56B699A36}"/>
          </ac:spMkLst>
        </pc:spChg>
        <pc:spChg chg="add mod">
          <ac:chgData name="佐藤　寛也" userId="27837c8b-abaf-4096-b544-58e4cbe7054e" providerId="ADAL" clId="{193E6E28-8FC8-4E23-B702-0C05D06AA1DC}" dt="2024-09-05T08:54:20.387" v="4796" actId="1076"/>
          <ac:spMkLst>
            <pc:docMk/>
            <pc:sldMk cId="3444094588" sldId="1426"/>
            <ac:spMk id="33" creationId="{A09CD86C-1EEF-E1A3-68F8-6D8531E2DB29}"/>
          </ac:spMkLst>
        </pc:spChg>
        <pc:spChg chg="add mod">
          <ac:chgData name="佐藤　寛也" userId="27837c8b-abaf-4096-b544-58e4cbe7054e" providerId="ADAL" clId="{193E6E28-8FC8-4E23-B702-0C05D06AA1DC}" dt="2024-09-05T09:09:18.969" v="5177" actId="20577"/>
          <ac:spMkLst>
            <pc:docMk/>
            <pc:sldMk cId="3444094588" sldId="1426"/>
            <ac:spMk id="34" creationId="{8FDC921C-7EF6-A770-CA01-6F61C3D13BD1}"/>
          </ac:spMkLst>
        </pc:spChg>
        <pc:spChg chg="add mod">
          <ac:chgData name="佐藤　寛也" userId="27837c8b-abaf-4096-b544-58e4cbe7054e" providerId="ADAL" clId="{193E6E28-8FC8-4E23-B702-0C05D06AA1DC}" dt="2024-09-05T08:59:41.790" v="4963" actId="207"/>
          <ac:spMkLst>
            <pc:docMk/>
            <pc:sldMk cId="3444094588" sldId="1426"/>
            <ac:spMk id="35" creationId="{9060F685-F1B2-E7D9-A3DD-655A15CE7432}"/>
          </ac:spMkLst>
        </pc:spChg>
        <pc:spChg chg="add mod">
          <ac:chgData name="佐藤　寛也" userId="27837c8b-abaf-4096-b544-58e4cbe7054e" providerId="ADAL" clId="{193E6E28-8FC8-4E23-B702-0C05D06AA1DC}" dt="2024-09-05T09:00:38.769" v="5029" actId="1035"/>
          <ac:spMkLst>
            <pc:docMk/>
            <pc:sldMk cId="3444094588" sldId="1426"/>
            <ac:spMk id="36" creationId="{1045E949-D964-E1B0-DFBD-DCDEF236B442}"/>
          </ac:spMkLst>
        </pc:spChg>
        <pc:spChg chg="add del mod">
          <ac:chgData name="佐藤　寛也" userId="27837c8b-abaf-4096-b544-58e4cbe7054e" providerId="ADAL" clId="{193E6E28-8FC8-4E23-B702-0C05D06AA1DC}" dt="2024-09-05T09:01:25.895" v="5080" actId="478"/>
          <ac:spMkLst>
            <pc:docMk/>
            <pc:sldMk cId="3444094588" sldId="1426"/>
            <ac:spMk id="38" creationId="{92E475D8-487B-8B98-29AB-BFE100DF82E0}"/>
          </ac:spMkLst>
        </pc:spChg>
        <pc:spChg chg="add del mod">
          <ac:chgData name="佐藤　寛也" userId="27837c8b-abaf-4096-b544-58e4cbe7054e" providerId="ADAL" clId="{193E6E28-8FC8-4E23-B702-0C05D06AA1DC}" dt="2024-09-05T09:01:25.498" v="5079" actId="478"/>
          <ac:spMkLst>
            <pc:docMk/>
            <pc:sldMk cId="3444094588" sldId="1426"/>
            <ac:spMk id="39" creationId="{1608131E-B36A-EFE5-D302-4509144159D8}"/>
          </ac:spMkLst>
        </pc:spChg>
        <pc:spChg chg="add del mod">
          <ac:chgData name="佐藤　寛也" userId="27837c8b-abaf-4096-b544-58e4cbe7054e" providerId="ADAL" clId="{193E6E28-8FC8-4E23-B702-0C05D06AA1DC}" dt="2024-09-05T09:01:22.777" v="5078" actId="478"/>
          <ac:spMkLst>
            <pc:docMk/>
            <pc:sldMk cId="3444094588" sldId="1426"/>
            <ac:spMk id="40" creationId="{65A6690C-5FE0-DA84-F406-058480726DAB}"/>
          </ac:spMkLst>
        </pc:spChg>
        <pc:spChg chg="add mod ord">
          <ac:chgData name="佐藤　寛也" userId="27837c8b-abaf-4096-b544-58e4cbe7054e" providerId="ADAL" clId="{193E6E28-8FC8-4E23-B702-0C05D06AA1DC}" dt="2024-09-05T09:03:58.801" v="5112" actId="207"/>
          <ac:spMkLst>
            <pc:docMk/>
            <pc:sldMk cId="3444094588" sldId="1426"/>
            <ac:spMk id="41" creationId="{10DB6C19-FF1A-8EB4-0155-3D314D417FFF}"/>
          </ac:spMkLst>
        </pc:spChg>
        <pc:spChg chg="add mod ord">
          <ac:chgData name="佐藤　寛也" userId="27837c8b-abaf-4096-b544-58e4cbe7054e" providerId="ADAL" clId="{193E6E28-8FC8-4E23-B702-0C05D06AA1DC}" dt="2024-09-05T09:03:58.801" v="5112" actId="207"/>
          <ac:spMkLst>
            <pc:docMk/>
            <pc:sldMk cId="3444094588" sldId="1426"/>
            <ac:spMk id="42" creationId="{FE4D9754-0ACB-3378-1747-27C01114183E}"/>
          </ac:spMkLst>
        </pc:spChg>
        <pc:spChg chg="add mod ord">
          <ac:chgData name="佐藤　寛也" userId="27837c8b-abaf-4096-b544-58e4cbe7054e" providerId="ADAL" clId="{193E6E28-8FC8-4E23-B702-0C05D06AA1DC}" dt="2024-09-05T09:03:30.553" v="5109" actId="167"/>
          <ac:spMkLst>
            <pc:docMk/>
            <pc:sldMk cId="3444094588" sldId="1426"/>
            <ac:spMk id="43" creationId="{EA122432-64F8-5E89-DE0B-335B361E75DC}"/>
          </ac:spMkLst>
        </pc:spChg>
        <pc:spChg chg="add mod ord">
          <ac:chgData name="佐藤　寛也" userId="27837c8b-abaf-4096-b544-58e4cbe7054e" providerId="ADAL" clId="{193E6E28-8FC8-4E23-B702-0C05D06AA1DC}" dt="2024-09-06T02:24:22.294" v="5261" actId="14100"/>
          <ac:spMkLst>
            <pc:docMk/>
            <pc:sldMk cId="3444094588" sldId="1426"/>
            <ac:spMk id="44" creationId="{73A6A888-446F-AE1D-66A3-08A62304EB71}"/>
          </ac:spMkLst>
        </pc:spChg>
        <pc:spChg chg="add mod">
          <ac:chgData name="佐藤　寛也" userId="27837c8b-abaf-4096-b544-58e4cbe7054e" providerId="ADAL" clId="{193E6E28-8FC8-4E23-B702-0C05D06AA1DC}" dt="2024-09-05T09:06:48.915" v="5137" actId="121"/>
          <ac:spMkLst>
            <pc:docMk/>
            <pc:sldMk cId="3444094588" sldId="1426"/>
            <ac:spMk id="45" creationId="{8DDA4C2F-364E-2BEF-7C73-6E7AADFDC417}"/>
          </ac:spMkLst>
        </pc:spChg>
        <pc:grpChg chg="add del mod">
          <ac:chgData name="佐藤　寛也" userId="27837c8b-abaf-4096-b544-58e4cbe7054e" providerId="ADAL" clId="{193E6E28-8FC8-4E23-B702-0C05D06AA1DC}" dt="2024-09-05T08:54:15.996" v="4795" actId="165"/>
          <ac:grpSpMkLst>
            <pc:docMk/>
            <pc:sldMk cId="3444094588" sldId="1426"/>
            <ac:grpSpMk id="37" creationId="{A2EF7691-3009-1994-EAA7-CBCBA62F5BD1}"/>
          </ac:grpSpMkLst>
        </pc:grpChg>
        <pc:picChg chg="mod">
          <ac:chgData name="佐藤　寛也" userId="27837c8b-abaf-4096-b544-58e4cbe7054e" providerId="ADAL" clId="{193E6E28-8FC8-4E23-B702-0C05D06AA1DC}" dt="2024-09-05T08:54:20.387" v="4796" actId="1076"/>
          <ac:picMkLst>
            <pc:docMk/>
            <pc:sldMk cId="3444094588" sldId="1426"/>
            <ac:picMk id="11" creationId="{DD413FC8-0CFB-A46C-BA80-DCD723AE08AF}"/>
          </ac:picMkLst>
        </pc:picChg>
        <pc:picChg chg="mod">
          <ac:chgData name="佐藤　寛也" userId="27837c8b-abaf-4096-b544-58e4cbe7054e" providerId="ADAL" clId="{193E6E28-8FC8-4E23-B702-0C05D06AA1DC}" dt="2024-09-05T08:54:20.387" v="4796" actId="1076"/>
          <ac:picMkLst>
            <pc:docMk/>
            <pc:sldMk cId="3444094588" sldId="1426"/>
            <ac:picMk id="12" creationId="{B3A843EF-E3A6-DC9E-6BC2-A7FB2C510DFC}"/>
          </ac:picMkLst>
        </pc:picChg>
        <pc:cxnChg chg="add mod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19" creationId="{18D3F40A-F4C1-9035-98B8-9F98AB265918}"/>
          </ac:cxnSpMkLst>
        </pc:cxnChg>
        <pc:cxnChg chg="add mod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20" creationId="{50FAEF67-BE10-1F6A-56EF-31CBC6B8FFC5}"/>
          </ac:cxnSpMkLst>
        </pc:cxnChg>
        <pc:cxnChg chg="add del mod">
          <ac:chgData name="佐藤　寛也" userId="27837c8b-abaf-4096-b544-58e4cbe7054e" providerId="ADAL" clId="{193E6E28-8FC8-4E23-B702-0C05D06AA1DC}" dt="2024-09-05T08:42:43.538" v="4480" actId="478"/>
          <ac:cxnSpMkLst>
            <pc:docMk/>
            <pc:sldMk cId="3444094588" sldId="1426"/>
            <ac:cxnSpMk id="21" creationId="{A4B3B3E5-6064-82D2-C4F4-CC0B9BADDEC2}"/>
          </ac:cxnSpMkLst>
        </pc:cxnChg>
        <pc:cxnChg chg="add mod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22" creationId="{C6EEEC4F-0B9E-E08B-F9E0-338793B3F205}"/>
          </ac:cxnSpMkLst>
        </pc:cxnChg>
        <pc:cxnChg chg="add mod topLvl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23" creationId="{7884EBE2-8D31-2777-D638-85694DCEEC2D}"/>
          </ac:cxnSpMkLst>
        </pc:cxnChg>
        <pc:cxnChg chg="add mod topLvl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26" creationId="{C8168B1F-86C8-24C2-8AB5-A37E2410197D}"/>
          </ac:cxnSpMkLst>
        </pc:cxnChg>
        <pc:cxnChg chg="add mod topLvl">
          <ac:chgData name="佐藤　寛也" userId="27837c8b-abaf-4096-b544-58e4cbe7054e" providerId="ADAL" clId="{193E6E28-8FC8-4E23-B702-0C05D06AA1DC}" dt="2024-09-05T09:02:17.646" v="5092" actId="1582"/>
          <ac:cxnSpMkLst>
            <pc:docMk/>
            <pc:sldMk cId="3444094588" sldId="1426"/>
            <ac:cxnSpMk id="27" creationId="{3CC2EC10-0E9F-73CE-14DF-ABC6086BC858}"/>
          </ac:cxnSpMkLst>
        </pc:cxnChg>
      </pc:sldChg>
      <pc:sldChg chg="addSp delSp modSp add mod ord">
        <pc:chgData name="佐藤　寛也" userId="27837c8b-abaf-4096-b544-58e4cbe7054e" providerId="ADAL" clId="{193E6E28-8FC8-4E23-B702-0C05D06AA1DC}" dt="2024-09-05T09:22:33.088" v="5248" actId="1037"/>
        <pc:sldMkLst>
          <pc:docMk/>
          <pc:sldMk cId="1881789830" sldId="1427"/>
        </pc:sldMkLst>
        <pc:spChg chg="mod">
          <ac:chgData name="佐藤　寛也" userId="27837c8b-abaf-4096-b544-58e4cbe7054e" providerId="ADAL" clId="{193E6E28-8FC8-4E23-B702-0C05D06AA1DC}" dt="2024-09-05T08:53:38.916" v="4789" actId="20577"/>
          <ac:spMkLst>
            <pc:docMk/>
            <pc:sldMk cId="1881789830" sldId="1427"/>
            <ac:spMk id="2" creationId="{21D0CFCA-348F-6DF4-2D11-99E2969833F2}"/>
          </ac:spMkLst>
        </pc:spChg>
        <pc:spChg chg="del mod">
          <ac:chgData name="佐藤　寛也" userId="27837c8b-abaf-4096-b544-58e4cbe7054e" providerId="ADAL" clId="{193E6E28-8FC8-4E23-B702-0C05D06AA1DC}" dt="2024-09-05T09:04:17.914" v="5116" actId="478"/>
          <ac:spMkLst>
            <pc:docMk/>
            <pc:sldMk cId="1881789830" sldId="1427"/>
            <ac:spMk id="3" creationId="{41AEE836-B07F-6756-DC70-5EA0EE3A1CC4}"/>
          </ac:spMkLst>
        </pc:spChg>
        <pc:spChg chg="mod">
          <ac:chgData name="佐藤　寛也" userId="27837c8b-abaf-4096-b544-58e4cbe7054e" providerId="ADAL" clId="{193E6E28-8FC8-4E23-B702-0C05D06AA1DC}" dt="2024-09-05T09:21:48.002" v="5221" actId="14100"/>
          <ac:spMkLst>
            <pc:docMk/>
            <pc:sldMk cId="1881789830" sldId="1427"/>
            <ac:spMk id="8" creationId="{549AE2D9-DA59-50D5-3413-B0D146083583}"/>
          </ac:spMkLst>
        </pc:spChg>
        <pc:spChg chg="del">
          <ac:chgData name="佐藤　寛也" userId="27837c8b-abaf-4096-b544-58e4cbe7054e" providerId="ADAL" clId="{193E6E28-8FC8-4E23-B702-0C05D06AA1DC}" dt="2024-09-05T08:55:06.857" v="4821" actId="478"/>
          <ac:spMkLst>
            <pc:docMk/>
            <pc:sldMk cId="1881789830" sldId="1427"/>
            <ac:spMk id="9" creationId="{2BEF2B5C-0BFE-EE67-2BC9-31924B40AA08}"/>
          </ac:spMkLst>
        </pc:spChg>
        <pc:spChg chg="mod">
          <ac:chgData name="佐藤　寛也" userId="27837c8b-abaf-4096-b544-58e4cbe7054e" providerId="ADAL" clId="{193E6E28-8FC8-4E23-B702-0C05D06AA1DC}" dt="2024-09-05T09:22:27.105" v="5236" actId="1076"/>
          <ac:spMkLst>
            <pc:docMk/>
            <pc:sldMk cId="1881789830" sldId="1427"/>
            <ac:spMk id="10" creationId="{77DF0CC4-9166-3878-268B-B07887951991}"/>
          </ac:spMkLst>
        </pc:spChg>
        <pc:spChg chg="add del mod">
          <ac:chgData name="佐藤　寛也" userId="27837c8b-abaf-4096-b544-58e4cbe7054e" providerId="ADAL" clId="{193E6E28-8FC8-4E23-B702-0C05D06AA1DC}" dt="2024-09-05T09:20:19.411" v="5190" actId="478"/>
          <ac:spMkLst>
            <pc:docMk/>
            <pc:sldMk cId="1881789830" sldId="1427"/>
            <ac:spMk id="11" creationId="{BBB49099-76F1-7875-2409-AF3C6F6CE7F3}"/>
          </ac:spMkLst>
        </pc:spChg>
        <pc:spChg chg="mod">
          <ac:chgData name="佐藤　寛也" userId="27837c8b-abaf-4096-b544-58e4cbe7054e" providerId="ADAL" clId="{193E6E28-8FC8-4E23-B702-0C05D06AA1DC}" dt="2024-09-05T09:21:59.793" v="5224" actId="14100"/>
          <ac:spMkLst>
            <pc:docMk/>
            <pc:sldMk cId="1881789830" sldId="1427"/>
            <ac:spMk id="14" creationId="{83E5FD2B-71A6-0378-E492-304B82034893}"/>
          </ac:spMkLst>
        </pc:spChg>
        <pc:spChg chg="del">
          <ac:chgData name="佐藤　寛也" userId="27837c8b-abaf-4096-b544-58e4cbe7054e" providerId="ADAL" clId="{193E6E28-8FC8-4E23-B702-0C05D06AA1DC}" dt="2024-09-05T08:55:06.857" v="4821" actId="478"/>
          <ac:spMkLst>
            <pc:docMk/>
            <pc:sldMk cId="1881789830" sldId="1427"/>
            <ac:spMk id="16" creationId="{EFB4FFCD-A85F-5C00-D4CC-44B23EEB4F38}"/>
          </ac:spMkLst>
        </pc:spChg>
        <pc:spChg chg="mod">
          <ac:chgData name="佐藤　寛也" userId="27837c8b-abaf-4096-b544-58e4cbe7054e" providerId="ADAL" clId="{193E6E28-8FC8-4E23-B702-0C05D06AA1DC}" dt="2024-09-05T09:22:16.844" v="5230" actId="14100"/>
          <ac:spMkLst>
            <pc:docMk/>
            <pc:sldMk cId="1881789830" sldId="1427"/>
            <ac:spMk id="17" creationId="{7198A0E0-FA17-4F47-CC3C-17A4C6473590}"/>
          </ac:spMkLst>
        </pc:spChg>
        <pc:spChg chg="del">
          <ac:chgData name="佐藤　寛也" userId="27837c8b-abaf-4096-b544-58e4cbe7054e" providerId="ADAL" clId="{193E6E28-8FC8-4E23-B702-0C05D06AA1DC}" dt="2024-09-05T08:55:08.704" v="4822" actId="478"/>
          <ac:spMkLst>
            <pc:docMk/>
            <pc:sldMk cId="1881789830" sldId="1427"/>
            <ac:spMk id="18" creationId="{F95050BD-DCBF-1534-F37F-004F44F94704}"/>
          </ac:spMkLst>
        </pc:spChg>
        <pc:graphicFrameChg chg="mod modGraphic">
          <ac:chgData name="佐藤　寛也" userId="27837c8b-abaf-4096-b544-58e4cbe7054e" providerId="ADAL" clId="{193E6E28-8FC8-4E23-B702-0C05D06AA1DC}" dt="2024-09-05T09:22:11.262" v="5228"/>
          <ac:graphicFrameMkLst>
            <pc:docMk/>
            <pc:sldMk cId="1881789830" sldId="1427"/>
            <ac:graphicFrameMk id="7" creationId="{CD95F47B-724F-6E0A-C103-DA07593C0894}"/>
          </ac:graphicFrameMkLst>
        </pc:graphicFrameChg>
        <pc:cxnChg chg="mod">
          <ac:chgData name="佐藤　寛也" userId="27837c8b-abaf-4096-b544-58e4cbe7054e" providerId="ADAL" clId="{193E6E28-8FC8-4E23-B702-0C05D06AA1DC}" dt="2024-09-05T09:22:33.088" v="5248" actId="1037"/>
          <ac:cxnSpMkLst>
            <pc:docMk/>
            <pc:sldMk cId="1881789830" sldId="1427"/>
            <ac:cxnSpMk id="12" creationId="{9ABD69E2-4E9C-0E2E-84B6-5DA2730856E6}"/>
          </ac:cxnSpMkLst>
        </pc:cxnChg>
      </pc:sldChg>
      <pc:sldChg chg="addSp delSp modSp add mod">
        <pc:chgData name="佐藤　寛也" userId="27837c8b-abaf-4096-b544-58e4cbe7054e" providerId="ADAL" clId="{193E6E28-8FC8-4E23-B702-0C05D06AA1DC}" dt="2024-09-06T02:35:03.697" v="5297"/>
        <pc:sldMkLst>
          <pc:docMk/>
          <pc:sldMk cId="789427228" sldId="1428"/>
        </pc:sldMkLst>
        <pc:spChg chg="mod">
          <ac:chgData name="佐藤　寛也" userId="27837c8b-abaf-4096-b544-58e4cbe7054e" providerId="ADAL" clId="{193E6E28-8FC8-4E23-B702-0C05D06AA1DC}" dt="2024-09-06T02:35:03.697" v="5297"/>
          <ac:spMkLst>
            <pc:docMk/>
            <pc:sldMk cId="789427228" sldId="1428"/>
            <ac:spMk id="3" creationId="{41AEE836-B07F-6756-DC70-5EA0EE3A1CC4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8" creationId="{549AE2D9-DA59-50D5-3413-B0D146083583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9" creationId="{2BEF2B5C-0BFE-EE67-2BC9-31924B40AA08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10" creationId="{77DF0CC4-9166-3878-268B-B07887951991}"/>
          </ac:spMkLst>
        </pc:spChg>
        <pc:spChg chg="add del mod">
          <ac:chgData name="佐藤　寛也" userId="27837c8b-abaf-4096-b544-58e4cbe7054e" providerId="ADAL" clId="{193E6E28-8FC8-4E23-B702-0C05D06AA1DC}" dt="2024-09-05T08:57:31.183" v="4883" actId="22"/>
          <ac:spMkLst>
            <pc:docMk/>
            <pc:sldMk cId="789427228" sldId="1428"/>
            <ac:spMk id="13" creationId="{945913AE-2917-B488-AC10-F49402BAD406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14" creationId="{83E5FD2B-71A6-0378-E492-304B82034893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16" creationId="{EFB4FFCD-A85F-5C00-D4CC-44B23EEB4F38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17" creationId="{7198A0E0-FA17-4F47-CC3C-17A4C6473590}"/>
          </ac:spMkLst>
        </pc:spChg>
        <pc:spChg chg="del">
          <ac:chgData name="佐藤　寛也" userId="27837c8b-abaf-4096-b544-58e4cbe7054e" providerId="ADAL" clId="{193E6E28-8FC8-4E23-B702-0C05D06AA1DC}" dt="2024-09-05T08:55:18.940" v="4824" actId="478"/>
          <ac:spMkLst>
            <pc:docMk/>
            <pc:sldMk cId="789427228" sldId="1428"/>
            <ac:spMk id="18" creationId="{F95050BD-DCBF-1534-F37F-004F44F94704}"/>
          </ac:spMkLst>
        </pc:spChg>
        <pc:graphicFrameChg chg="del">
          <ac:chgData name="佐藤　寛也" userId="27837c8b-abaf-4096-b544-58e4cbe7054e" providerId="ADAL" clId="{193E6E28-8FC8-4E23-B702-0C05D06AA1DC}" dt="2024-09-05T08:55:18.940" v="4824" actId="478"/>
          <ac:graphicFrameMkLst>
            <pc:docMk/>
            <pc:sldMk cId="789427228" sldId="1428"/>
            <ac:graphicFrameMk id="7" creationId="{CD95F47B-724F-6E0A-C103-DA07593C0894}"/>
          </ac:graphicFrameMkLst>
        </pc:graphicFrameChg>
        <pc:cxnChg chg="del">
          <ac:chgData name="佐藤　寛也" userId="27837c8b-abaf-4096-b544-58e4cbe7054e" providerId="ADAL" clId="{193E6E28-8FC8-4E23-B702-0C05D06AA1DC}" dt="2024-09-05T08:55:18.940" v="4824" actId="478"/>
          <ac:cxnSpMkLst>
            <pc:docMk/>
            <pc:sldMk cId="789427228" sldId="1428"/>
            <ac:cxnSpMk id="12" creationId="{9ABD69E2-4E9C-0E2E-84B6-5DA2730856E6}"/>
          </ac:cxnSpMkLst>
        </pc:cxnChg>
      </pc:sldChg>
      <pc:sldChg chg="addSp modSp add mod">
        <pc:chgData name="佐藤　寛也" userId="27837c8b-abaf-4096-b544-58e4cbe7054e" providerId="ADAL" clId="{193E6E28-8FC8-4E23-B702-0C05D06AA1DC}" dt="2024-09-06T02:33:26.782" v="5287"/>
        <pc:sldMkLst>
          <pc:docMk/>
          <pc:sldMk cId="1939673003" sldId="1429"/>
        </pc:sldMkLst>
        <pc:spChg chg="add mod">
          <ac:chgData name="佐藤　寛也" userId="27837c8b-abaf-4096-b544-58e4cbe7054e" providerId="ADAL" clId="{193E6E28-8FC8-4E23-B702-0C05D06AA1DC}" dt="2024-09-06T02:33:26.782" v="5287"/>
          <ac:spMkLst>
            <pc:docMk/>
            <pc:sldMk cId="1939673003" sldId="1429"/>
            <ac:spMk id="7" creationId="{F3779465-5948-BBC2-1B4B-6A088C70DAB3}"/>
          </ac:spMkLst>
        </pc:spChg>
        <pc:spChg chg="mod">
          <ac:chgData name="佐藤　寛也" userId="27837c8b-abaf-4096-b544-58e4cbe7054e" providerId="ADAL" clId="{193E6E28-8FC8-4E23-B702-0C05D06AA1DC}" dt="2024-09-06T02:32:07.919" v="5283" actId="20577"/>
          <ac:spMkLst>
            <pc:docMk/>
            <pc:sldMk cId="1939673003" sldId="1429"/>
            <ac:spMk id="8" creationId="{9D254E49-B69D-583E-7C4B-320E2506F067}"/>
          </ac:spMkLst>
        </pc:spChg>
        <pc:spChg chg="add mod">
          <ac:chgData name="佐藤　寛也" userId="27837c8b-abaf-4096-b544-58e4cbe7054e" providerId="ADAL" clId="{193E6E28-8FC8-4E23-B702-0C05D06AA1DC}" dt="2024-09-06T02:33:26.782" v="5287"/>
          <ac:spMkLst>
            <pc:docMk/>
            <pc:sldMk cId="1939673003" sldId="1429"/>
            <ac:spMk id="10" creationId="{E4E683BA-D493-0E92-4B62-2E3339B8F342}"/>
          </ac:spMkLst>
        </pc:spChg>
        <pc:spChg chg="add mod">
          <ac:chgData name="佐藤　寛也" userId="27837c8b-abaf-4096-b544-58e4cbe7054e" providerId="ADAL" clId="{193E6E28-8FC8-4E23-B702-0C05D06AA1DC}" dt="2024-09-06T02:33:26.782" v="5287"/>
          <ac:spMkLst>
            <pc:docMk/>
            <pc:sldMk cId="1939673003" sldId="1429"/>
            <ac:spMk id="11" creationId="{13A585DA-5AD7-A8DF-3D0A-13D4DED2EE6F}"/>
          </ac:spMkLst>
        </pc:spChg>
      </pc:sldChg>
    </pc:docChg>
  </pc:docChgLst>
  <pc:docChgLst>
    <pc:chgData name="佐藤　寛也" userId="27837c8b-abaf-4096-b544-58e4cbe7054e" providerId="ADAL" clId="{86306417-DAAF-4CFB-9028-3E4EA03B485E}"/>
    <pc:docChg chg="custSel modSld">
      <pc:chgData name="佐藤　寛也" userId="27837c8b-abaf-4096-b544-58e4cbe7054e" providerId="ADAL" clId="{86306417-DAAF-4CFB-9028-3E4EA03B485E}" dt="2024-09-10T07:48:51.057" v="40" actId="478"/>
      <pc:docMkLst>
        <pc:docMk/>
      </pc:docMkLst>
      <pc:sldChg chg="modSp mod">
        <pc:chgData name="佐藤　寛也" userId="27837c8b-abaf-4096-b544-58e4cbe7054e" providerId="ADAL" clId="{86306417-DAAF-4CFB-9028-3E4EA03B485E}" dt="2024-09-10T07:36:25.323" v="17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86306417-DAAF-4CFB-9028-3E4EA03B485E}" dt="2024-09-10T07:36:25.323" v="17" actId="20577"/>
          <ac:spMkLst>
            <pc:docMk/>
            <pc:sldMk cId="2292264982" sldId="256"/>
            <ac:spMk id="4" creationId="{74A8D6B1-152D-8CDC-6D83-B795F55DE09A}"/>
          </ac:spMkLst>
        </pc:spChg>
      </pc:sldChg>
      <pc:sldChg chg="addSp delSp modSp mod">
        <pc:chgData name="佐藤　寛也" userId="27837c8b-abaf-4096-b544-58e4cbe7054e" providerId="ADAL" clId="{86306417-DAAF-4CFB-9028-3E4EA03B485E}" dt="2024-09-10T07:48:51.057" v="40" actId="478"/>
        <pc:sldMkLst>
          <pc:docMk/>
          <pc:sldMk cId="1866858908" sldId="1421"/>
        </pc:sldMkLst>
        <pc:spChg chg="mod">
          <ac:chgData name="佐藤　寛也" userId="27837c8b-abaf-4096-b544-58e4cbe7054e" providerId="ADAL" clId="{86306417-DAAF-4CFB-9028-3E4EA03B485E}" dt="2024-09-10T07:42:21.368" v="31" actId="20577"/>
          <ac:spMkLst>
            <pc:docMk/>
            <pc:sldMk cId="1866858908" sldId="1421"/>
            <ac:spMk id="6" creationId="{22083119-FBF2-9464-4116-E981DDB743E8}"/>
          </ac:spMkLst>
        </pc:spChg>
        <pc:spChg chg="add del mod">
          <ac:chgData name="佐藤　寛也" userId="27837c8b-abaf-4096-b544-58e4cbe7054e" providerId="ADAL" clId="{86306417-DAAF-4CFB-9028-3E4EA03B485E}" dt="2024-09-10T07:48:51.057" v="40" actId="478"/>
          <ac:spMkLst>
            <pc:docMk/>
            <pc:sldMk cId="1866858908" sldId="1421"/>
            <ac:spMk id="8" creationId="{E36D1BF9-4EE2-4162-E422-7B7AD3358153}"/>
          </ac:spMkLst>
        </pc:spChg>
      </pc:sldChg>
      <pc:sldChg chg="modSp mod">
        <pc:chgData name="佐藤　寛也" userId="27837c8b-abaf-4096-b544-58e4cbe7054e" providerId="ADAL" clId="{86306417-DAAF-4CFB-9028-3E4EA03B485E}" dt="2024-09-09T02:22:36.608" v="6" actId="20577"/>
        <pc:sldMkLst>
          <pc:docMk/>
          <pc:sldMk cId="3444094588" sldId="1426"/>
        </pc:sldMkLst>
        <pc:spChg chg="mod">
          <ac:chgData name="佐藤　寛也" userId="27837c8b-abaf-4096-b544-58e4cbe7054e" providerId="ADAL" clId="{86306417-DAAF-4CFB-9028-3E4EA03B485E}" dt="2024-09-09T02:22:36.608" v="6" actId="20577"/>
          <ac:spMkLst>
            <pc:docMk/>
            <pc:sldMk cId="3444094588" sldId="1426"/>
            <ac:spMk id="34" creationId="{8FDC921C-7EF6-A770-CA01-6F61C3D13BD1}"/>
          </ac:spMkLst>
        </pc:spChg>
      </pc:sldChg>
      <pc:sldChg chg="modSp mod">
        <pc:chgData name="佐藤　寛也" userId="27837c8b-abaf-4096-b544-58e4cbe7054e" providerId="ADAL" clId="{86306417-DAAF-4CFB-9028-3E4EA03B485E}" dt="2024-09-09T02:29:42.833" v="11" actId="1076"/>
        <pc:sldMkLst>
          <pc:docMk/>
          <pc:sldMk cId="1881789830" sldId="1427"/>
        </pc:sldMkLst>
        <pc:spChg chg="mod">
          <ac:chgData name="佐藤　寛也" userId="27837c8b-abaf-4096-b544-58e4cbe7054e" providerId="ADAL" clId="{86306417-DAAF-4CFB-9028-3E4EA03B485E}" dt="2024-09-09T02:29:42.833" v="11" actId="1076"/>
          <ac:spMkLst>
            <pc:docMk/>
            <pc:sldMk cId="1881789830" sldId="1427"/>
            <ac:spMk id="13" creationId="{1ED88666-2960-AE96-B277-C88214DC9F74}"/>
          </ac:spMkLst>
        </pc:spChg>
        <pc:picChg chg="mod">
          <ac:chgData name="佐藤　寛也" userId="27837c8b-abaf-4096-b544-58e4cbe7054e" providerId="ADAL" clId="{86306417-DAAF-4CFB-9028-3E4EA03B485E}" dt="2024-09-09T02:29:42.833" v="11" actId="1076"/>
          <ac:picMkLst>
            <pc:docMk/>
            <pc:sldMk cId="1881789830" sldId="1427"/>
            <ac:picMk id="3" creationId="{6FBA79E7-B728-E9C5-4940-FB8F21E9B31D}"/>
          </ac:picMkLst>
        </pc:picChg>
      </pc:sldChg>
    </pc:docChg>
  </pc:docChgLst>
  <pc:docChgLst>
    <pc:chgData name="雨宮　智浩" userId="S::9288019215@utac.u-tokyo.ac.jp::018ceb06-00b6-4c8b-821f-fe5856736a8a" providerId="AD" clId="Web-{08EB0644-43D4-88A8-127E-88ED17A1E6B7}"/>
    <pc:docChg chg="modSld">
      <pc:chgData name="雨宮　智浩" userId="S::9288019215@utac.u-tokyo.ac.jp::018ceb06-00b6-4c8b-821f-fe5856736a8a" providerId="AD" clId="Web-{08EB0644-43D4-88A8-127E-88ED17A1E6B7}" dt="2024-09-05T14:25:00.414" v="48" actId="20577"/>
      <pc:docMkLst>
        <pc:docMk/>
      </pc:docMkLst>
      <pc:sldChg chg="modSp">
        <pc:chgData name="雨宮　智浩" userId="S::9288019215@utac.u-tokyo.ac.jp::018ceb06-00b6-4c8b-821f-fe5856736a8a" providerId="AD" clId="Web-{08EB0644-43D4-88A8-127E-88ED17A1E6B7}" dt="2024-09-05T14:25:00.414" v="48" actId="20577"/>
        <pc:sldMkLst>
          <pc:docMk/>
          <pc:sldMk cId="3626337591" sldId="1404"/>
        </pc:sldMkLst>
        <pc:spChg chg="mod">
          <ac:chgData name="雨宮　智浩" userId="S::9288019215@utac.u-tokyo.ac.jp::018ceb06-00b6-4c8b-821f-fe5856736a8a" providerId="AD" clId="Web-{08EB0644-43D4-88A8-127E-88ED17A1E6B7}" dt="2024-09-05T14:25:00.414" v="48" actId="20577"/>
          <ac:spMkLst>
            <pc:docMk/>
            <pc:sldMk cId="3626337591" sldId="1404"/>
            <ac:spMk id="14" creationId="{376F3ABE-2951-B7E3-5373-0751143AA308}"/>
          </ac:spMkLst>
        </pc:spChg>
      </pc:sldChg>
      <pc:sldChg chg="delSp modSp">
        <pc:chgData name="雨宮　智浩" userId="S::9288019215@utac.u-tokyo.ac.jp::018ceb06-00b6-4c8b-821f-fe5856736a8a" providerId="AD" clId="Web-{08EB0644-43D4-88A8-127E-88ED17A1E6B7}" dt="2024-09-05T14:20:07.144" v="46"/>
        <pc:sldMkLst>
          <pc:docMk/>
          <pc:sldMk cId="3444094588" sldId="1426"/>
        </pc:sldMkLst>
        <pc:spChg chg="mod">
          <ac:chgData name="雨宮　智浩" userId="S::9288019215@utac.u-tokyo.ac.jp::018ceb06-00b6-4c8b-821f-fe5856736a8a" providerId="AD" clId="Web-{08EB0644-43D4-88A8-127E-88ED17A1E6B7}" dt="2024-09-05T14:17:28.402" v="45" actId="20577"/>
          <ac:spMkLst>
            <pc:docMk/>
            <pc:sldMk cId="3444094588" sldId="1426"/>
            <ac:spMk id="34" creationId="{8FDC921C-7EF6-A770-CA01-6F61C3D13BD1}"/>
          </ac:spMkLst>
        </pc:spChg>
        <pc:spChg chg="del">
          <ac:chgData name="雨宮　智浩" userId="S::9288019215@utac.u-tokyo.ac.jp::018ceb06-00b6-4c8b-821f-fe5856736a8a" providerId="AD" clId="Web-{08EB0644-43D4-88A8-127E-88ED17A1E6B7}" dt="2024-09-05T14:20:07.144" v="46"/>
          <ac:spMkLst>
            <pc:docMk/>
            <pc:sldMk cId="3444094588" sldId="1426"/>
            <ac:spMk id="45" creationId="{8DDA4C2F-364E-2BEF-7C73-6E7AADFDC417}"/>
          </ac:spMkLst>
        </pc:spChg>
      </pc:sldChg>
    </pc:docChg>
  </pc:docChgLst>
  <pc:docChgLst>
    <pc:chgData name="佐藤　寛也" userId="27837c8b-abaf-4096-b544-58e4cbe7054e" providerId="ADAL" clId="{DF96E352-FE0D-A54C-8B21-3550FC8B9C47}"/>
    <pc:docChg chg="custSel modSld modMainMaster">
      <pc:chgData name="佐藤　寛也" userId="27837c8b-abaf-4096-b544-58e4cbe7054e" providerId="ADAL" clId="{DF96E352-FE0D-A54C-8B21-3550FC8B9C47}" dt="2024-09-02T00:47:09.916" v="11"/>
      <pc:docMkLst>
        <pc:docMk/>
      </pc:docMkLst>
      <pc:sldChg chg="modSp mod">
        <pc:chgData name="佐藤　寛也" userId="27837c8b-abaf-4096-b544-58e4cbe7054e" providerId="ADAL" clId="{DF96E352-FE0D-A54C-8B21-3550FC8B9C47}" dt="2024-09-02T00:46:43.704" v="10" actId="20577"/>
        <pc:sldMkLst>
          <pc:docMk/>
          <pc:sldMk cId="2292264982" sldId="256"/>
        </pc:sldMkLst>
        <pc:spChg chg="mod">
          <ac:chgData name="佐藤　寛也" userId="27837c8b-abaf-4096-b544-58e4cbe7054e" providerId="ADAL" clId="{DF96E352-FE0D-A54C-8B21-3550FC8B9C47}" dt="2024-09-02T00:46:43.704" v="10" actId="20577"/>
          <ac:spMkLst>
            <pc:docMk/>
            <pc:sldMk cId="2292264982" sldId="256"/>
            <ac:spMk id="2" creationId="{D049B836-353B-0EDB-5101-3437F71F2E4D}"/>
          </ac:spMkLst>
        </pc:spChg>
      </pc:sldChg>
      <pc:sldChg chg="modSp mod">
        <pc:chgData name="佐藤　寛也" userId="27837c8b-abaf-4096-b544-58e4cbe7054e" providerId="ADAL" clId="{DF96E352-FE0D-A54C-8B21-3550FC8B9C47}" dt="2024-09-02T00:47:09.916" v="11"/>
        <pc:sldMkLst>
          <pc:docMk/>
          <pc:sldMk cId="1578608887" sldId="1402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1578608887" sldId="1402"/>
            <ac:spMk id="5" creationId="{2862EFD8-A85B-1021-95B4-194B751655D4}"/>
          </ac:spMkLst>
        </pc:spChg>
        <pc:spChg chg="mod">
          <ac:chgData name="佐藤　寛也" userId="27837c8b-abaf-4096-b544-58e4cbe7054e" providerId="ADAL" clId="{DF96E352-FE0D-A54C-8B21-3550FC8B9C47}" dt="2024-09-02T00:45:54.847" v="9" actId="20577"/>
          <ac:spMkLst>
            <pc:docMk/>
            <pc:sldMk cId="1578608887" sldId="1402"/>
            <ac:spMk id="12" creationId="{ED6880AA-BB0F-C2AA-BC5B-79D542E029BF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4080963220" sldId="1403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4080963220" sldId="1403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3626337591" sldId="1404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3626337591" sldId="1404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3844574707" sldId="1405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3844574707" sldId="1405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1985137625" sldId="1406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1985137625" sldId="1406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754850982" sldId="1407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754850982" sldId="1407"/>
            <ac:spMk id="5" creationId="{2862EFD8-A85B-1021-95B4-194B751655D4}"/>
          </ac:spMkLst>
        </pc:spChg>
      </pc:sldChg>
      <pc:sldChg chg="modSp">
        <pc:chgData name="佐藤　寛也" userId="27837c8b-abaf-4096-b544-58e4cbe7054e" providerId="ADAL" clId="{DF96E352-FE0D-A54C-8B21-3550FC8B9C47}" dt="2024-09-02T00:47:09.916" v="11"/>
        <pc:sldMkLst>
          <pc:docMk/>
          <pc:sldMk cId="2141358339" sldId="1408"/>
        </pc:sld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k cId="2141358339" sldId="1408"/>
            <ac:spMk id="5" creationId="{0D5AFF5E-8A9F-DFBF-8DE4-60A093CA74F5}"/>
          </ac:spMkLst>
        </pc:spChg>
      </pc:sldChg>
      <pc:sldMasterChg chg="modSp mod modSldLayout">
        <pc:chgData name="佐藤　寛也" userId="27837c8b-abaf-4096-b544-58e4cbe7054e" providerId="ADAL" clId="{DF96E352-FE0D-A54C-8B21-3550FC8B9C47}" dt="2024-09-02T00:47:09.916" v="11"/>
        <pc:sldMasterMkLst>
          <pc:docMk/>
          <pc:sldMasterMk cId="2539943305" sldId="2147483648"/>
        </pc:sldMasterMkLst>
        <pc:spChg chg="mod">
          <ac:chgData name="佐藤　寛也" userId="27837c8b-abaf-4096-b544-58e4cbe7054e" providerId="ADAL" clId="{DF96E352-FE0D-A54C-8B21-3550FC8B9C47}" dt="2024-09-02T00:47:09.916" v="11"/>
          <ac:spMkLst>
            <pc:docMk/>
            <pc:sldMasterMk cId="2539943305" sldId="2147483648"/>
            <ac:spMk id="5" creationId="{E910322E-B731-CD41-C4B3-E35EB9B58A48}"/>
          </ac:spMkLst>
        </pc:spChg>
        <pc:sldLayoutChg chg="modSp mod">
          <pc:chgData name="佐藤　寛也" userId="27837c8b-abaf-4096-b544-58e4cbe7054e" providerId="ADAL" clId="{DF96E352-FE0D-A54C-8B21-3550FC8B9C47}" dt="2024-09-02T00:47:09.916" v="11"/>
          <pc:sldLayoutMkLst>
            <pc:docMk/>
            <pc:sldMasterMk cId="2539943305" sldId="2147483648"/>
            <pc:sldLayoutMk cId="1614817101" sldId="2147483649"/>
          </pc:sldLayoutMkLst>
          <pc:spChg chg="mod">
            <ac:chgData name="佐藤　寛也" userId="27837c8b-abaf-4096-b544-58e4cbe7054e" providerId="ADAL" clId="{DF96E352-FE0D-A54C-8B21-3550FC8B9C47}" dt="2024-09-02T00:47:09.916" v="11"/>
            <ac:spMkLst>
              <pc:docMk/>
              <pc:sldMasterMk cId="2539943305" sldId="2147483648"/>
              <pc:sldLayoutMk cId="1614817101" sldId="2147483649"/>
              <ac:spMk id="5" creationId="{161268DE-3E09-B9A6-521E-ECA40FC4C6BE}"/>
            </ac:spMkLst>
          </pc:spChg>
        </pc:sldLayoutChg>
        <pc:sldLayoutChg chg="modSp mod">
          <pc:chgData name="佐藤　寛也" userId="27837c8b-abaf-4096-b544-58e4cbe7054e" providerId="ADAL" clId="{DF96E352-FE0D-A54C-8B21-3550FC8B9C47}" dt="2024-09-02T00:47:09.916" v="11"/>
          <pc:sldLayoutMkLst>
            <pc:docMk/>
            <pc:sldMasterMk cId="2539943305" sldId="2147483648"/>
            <pc:sldLayoutMk cId="2605457433" sldId="2147483650"/>
          </pc:sldLayoutMkLst>
          <pc:spChg chg="mod">
            <ac:chgData name="佐藤　寛也" userId="27837c8b-abaf-4096-b544-58e4cbe7054e" providerId="ADAL" clId="{DF96E352-FE0D-A54C-8B21-3550FC8B9C47}" dt="2024-09-02T00:47:09.916" v="11"/>
            <ac:spMkLst>
              <pc:docMk/>
              <pc:sldMasterMk cId="2539943305" sldId="2147483648"/>
              <pc:sldLayoutMk cId="2605457433" sldId="2147483650"/>
              <ac:spMk id="5" creationId="{917F24DC-5BD7-7FD0-FB33-E12075D7BB04}"/>
            </ac:spMkLst>
          </pc:spChg>
        </pc:sldLayoutChg>
        <pc:sldLayoutChg chg="modSp mod">
          <pc:chgData name="佐藤　寛也" userId="27837c8b-abaf-4096-b544-58e4cbe7054e" providerId="ADAL" clId="{DF96E352-FE0D-A54C-8B21-3550FC8B9C47}" dt="2024-09-02T00:47:09.916" v="11"/>
          <pc:sldLayoutMkLst>
            <pc:docMk/>
            <pc:sldMasterMk cId="2539943305" sldId="2147483648"/>
            <pc:sldLayoutMk cId="613064517" sldId="2147483651"/>
          </pc:sldLayoutMkLst>
          <pc:spChg chg="mod">
            <ac:chgData name="佐藤　寛也" userId="27837c8b-abaf-4096-b544-58e4cbe7054e" providerId="ADAL" clId="{DF96E352-FE0D-A54C-8B21-3550FC8B9C47}" dt="2024-09-02T00:47:09.916" v="11"/>
            <ac:spMkLst>
              <pc:docMk/>
              <pc:sldMasterMk cId="2539943305" sldId="2147483648"/>
              <pc:sldLayoutMk cId="613064517" sldId="2147483651"/>
              <ac:spMk id="5" creationId="{D2E699F1-B038-362A-C206-7243A87E12E7}"/>
            </ac:spMkLst>
          </pc:spChg>
        </pc:sldLayoutChg>
        <pc:sldLayoutChg chg="modSp mod">
          <pc:chgData name="佐藤　寛也" userId="27837c8b-abaf-4096-b544-58e4cbe7054e" providerId="ADAL" clId="{DF96E352-FE0D-A54C-8B21-3550FC8B9C47}" dt="2024-09-02T00:47:09.916" v="11"/>
          <pc:sldLayoutMkLst>
            <pc:docMk/>
            <pc:sldMasterMk cId="2539943305" sldId="2147483648"/>
            <pc:sldLayoutMk cId="1713713980" sldId="2147483654"/>
          </pc:sldLayoutMkLst>
          <pc:spChg chg="mod">
            <ac:chgData name="佐藤　寛也" userId="27837c8b-abaf-4096-b544-58e4cbe7054e" providerId="ADAL" clId="{DF96E352-FE0D-A54C-8B21-3550FC8B9C47}" dt="2024-09-02T00:47:09.916" v="11"/>
            <ac:spMkLst>
              <pc:docMk/>
              <pc:sldMasterMk cId="2539943305" sldId="2147483648"/>
              <pc:sldLayoutMk cId="1713713980" sldId="2147483654"/>
              <ac:spMk id="4" creationId="{5A329B63-E0C7-88F5-4CAF-CCE7B8A03881}"/>
            </ac:spMkLst>
          </pc:spChg>
        </pc:sldLayoutChg>
        <pc:sldLayoutChg chg="modSp mod">
          <pc:chgData name="佐藤　寛也" userId="27837c8b-abaf-4096-b544-58e4cbe7054e" providerId="ADAL" clId="{DF96E352-FE0D-A54C-8B21-3550FC8B9C47}" dt="2024-09-02T00:47:09.916" v="11"/>
          <pc:sldLayoutMkLst>
            <pc:docMk/>
            <pc:sldMasterMk cId="2539943305" sldId="2147483648"/>
            <pc:sldLayoutMk cId="1472218596" sldId="2147483655"/>
          </pc:sldLayoutMkLst>
          <pc:spChg chg="mod">
            <ac:chgData name="佐藤　寛也" userId="27837c8b-abaf-4096-b544-58e4cbe7054e" providerId="ADAL" clId="{DF96E352-FE0D-A54C-8B21-3550FC8B9C47}" dt="2024-09-02T00:47:09.916" v="11"/>
            <ac:spMkLst>
              <pc:docMk/>
              <pc:sldMasterMk cId="2539943305" sldId="2147483648"/>
              <pc:sldLayoutMk cId="1472218596" sldId="2147483655"/>
              <ac:spMk id="3" creationId="{A6C003CF-6969-17DE-4CEE-1DC3C14C3FBA}"/>
            </ac:spMkLst>
          </pc:spChg>
        </pc:sldLayoutChg>
      </pc:sldMasterChg>
    </pc:docChg>
  </pc:docChgLst>
  <pc:docChgLst>
    <pc:chgData name="雨宮　智浩" userId="S::9288019215@utac.u-tokyo.ac.jp::018ceb06-00b6-4c8b-821f-fe5856736a8a" providerId="AD" clId="Web-{8C09A18B-A87D-6154-4DC2-8826B0A70040}"/>
    <pc:docChg chg="modSld">
      <pc:chgData name="雨宮　智浩" userId="S::9288019215@utac.u-tokyo.ac.jp::018ceb06-00b6-4c8b-821f-fe5856736a8a" providerId="AD" clId="Web-{8C09A18B-A87D-6154-4DC2-8826B0A70040}" dt="2024-09-08T05:37:22.851" v="0" actId="20577"/>
      <pc:docMkLst>
        <pc:docMk/>
      </pc:docMkLst>
      <pc:sldChg chg="modSp">
        <pc:chgData name="雨宮　智浩" userId="S::9288019215@utac.u-tokyo.ac.jp::018ceb06-00b6-4c8b-821f-fe5856736a8a" providerId="AD" clId="Web-{8C09A18B-A87D-6154-4DC2-8826B0A70040}" dt="2024-09-08T05:37:22.851" v="0" actId="20577"/>
        <pc:sldMkLst>
          <pc:docMk/>
          <pc:sldMk cId="737078635" sldId="1409"/>
        </pc:sldMkLst>
        <pc:spChg chg="mod">
          <ac:chgData name="雨宮　智浩" userId="S::9288019215@utac.u-tokyo.ac.jp::018ceb06-00b6-4c8b-821f-fe5856736a8a" providerId="AD" clId="Web-{8C09A18B-A87D-6154-4DC2-8826B0A70040}" dt="2024-09-08T05:37:22.851" v="0" actId="20577"/>
          <ac:spMkLst>
            <pc:docMk/>
            <pc:sldMk cId="737078635" sldId="1409"/>
            <ac:spMk id="3" creationId="{11BE7EF4-56DF-F510-784F-2E996E481ACE}"/>
          </ac:spMkLst>
        </pc:spChg>
      </pc:sldChg>
    </pc:docChg>
  </pc:docChgLst>
  <pc:docChgLst>
    <pc:chgData name="雨宮　智浩" userId="S::9288019215@utac.u-tokyo.ac.jp::018ceb06-00b6-4c8b-821f-fe5856736a8a" providerId="AD" clId="Web-{71F8D438-9F47-872D-730F-066D2D943600}"/>
    <pc:docChg chg="addSld modSld sldOrd">
      <pc:chgData name="雨宮　智浩" userId="S::9288019215@utac.u-tokyo.ac.jp::018ceb06-00b6-4c8b-821f-fe5856736a8a" providerId="AD" clId="Web-{71F8D438-9F47-872D-730F-066D2D943600}" dt="2024-09-05T08:37:48.233" v="348" actId="14100"/>
      <pc:docMkLst>
        <pc:docMk/>
      </pc:docMkLst>
      <pc:sldChg chg="modSp">
        <pc:chgData name="雨宮　智浩" userId="S::9288019215@utac.u-tokyo.ac.jp::018ceb06-00b6-4c8b-821f-fe5856736a8a" providerId="AD" clId="Web-{71F8D438-9F47-872D-730F-066D2D943600}" dt="2024-09-05T07:44:12.170" v="31" actId="20577"/>
        <pc:sldMkLst>
          <pc:docMk/>
          <pc:sldMk cId="2141358339" sldId="1408"/>
        </pc:sldMkLst>
        <pc:spChg chg="mod">
          <ac:chgData name="雨宮　智浩" userId="S::9288019215@utac.u-tokyo.ac.jp::018ceb06-00b6-4c8b-821f-fe5856736a8a" providerId="AD" clId="Web-{71F8D438-9F47-872D-730F-066D2D943600}" dt="2024-09-05T07:44:12.170" v="31" actId="20577"/>
          <ac:spMkLst>
            <pc:docMk/>
            <pc:sldMk cId="2141358339" sldId="1408"/>
            <ac:spMk id="3" creationId="{11BE7EF4-56DF-F510-784F-2E996E481ACE}"/>
          </ac:spMkLst>
        </pc:spChg>
      </pc:sldChg>
      <pc:sldChg chg="modSp">
        <pc:chgData name="雨宮　智浩" userId="S::9288019215@utac.u-tokyo.ac.jp::018ceb06-00b6-4c8b-821f-fe5856736a8a" providerId="AD" clId="Web-{71F8D438-9F47-872D-730F-066D2D943600}" dt="2024-09-05T07:41:35.149" v="20" actId="20577"/>
        <pc:sldMkLst>
          <pc:docMk/>
          <pc:sldMk cId="737078635" sldId="1409"/>
        </pc:sldMkLst>
        <pc:spChg chg="mod">
          <ac:chgData name="雨宮　智浩" userId="S::9288019215@utac.u-tokyo.ac.jp::018ceb06-00b6-4c8b-821f-fe5856736a8a" providerId="AD" clId="Web-{71F8D438-9F47-872D-730F-066D2D943600}" dt="2024-09-05T07:41:35.149" v="20" actId="20577"/>
          <ac:spMkLst>
            <pc:docMk/>
            <pc:sldMk cId="737078635" sldId="1409"/>
            <ac:spMk id="3" creationId="{11BE7EF4-56DF-F510-784F-2E996E481ACE}"/>
          </ac:spMkLst>
        </pc:spChg>
      </pc:sldChg>
      <pc:sldChg chg="addSp modSp">
        <pc:chgData name="雨宮　智浩" userId="S::9288019215@utac.u-tokyo.ac.jp::018ceb06-00b6-4c8b-821f-fe5856736a8a" providerId="AD" clId="Web-{71F8D438-9F47-872D-730F-066D2D943600}" dt="2024-09-05T08:37:48.233" v="348" actId="14100"/>
        <pc:sldMkLst>
          <pc:docMk/>
          <pc:sldMk cId="1810238456" sldId="1411"/>
        </pc:sldMkLst>
        <pc:spChg chg="add mod">
          <ac:chgData name="雨宮　智浩" userId="S::9288019215@utac.u-tokyo.ac.jp::018ceb06-00b6-4c8b-821f-fe5856736a8a" providerId="AD" clId="Web-{71F8D438-9F47-872D-730F-066D2D943600}" dt="2024-09-05T08:37:48.233" v="348" actId="14100"/>
          <ac:spMkLst>
            <pc:docMk/>
            <pc:sldMk cId="1810238456" sldId="1411"/>
            <ac:spMk id="3" creationId="{C8906452-3DF7-BA54-EA6F-A4DDBF3FBC16}"/>
          </ac:spMkLst>
        </pc:spChg>
      </pc:sldChg>
      <pc:sldChg chg="modSp">
        <pc:chgData name="雨宮　智浩" userId="S::9288019215@utac.u-tokyo.ac.jp::018ceb06-00b6-4c8b-821f-fe5856736a8a" providerId="AD" clId="Web-{71F8D438-9F47-872D-730F-066D2D943600}" dt="2024-09-05T07:58:41.278" v="95" actId="20577"/>
        <pc:sldMkLst>
          <pc:docMk/>
          <pc:sldMk cId="117506766" sldId="1413"/>
        </pc:sldMkLst>
        <pc:spChg chg="mod">
          <ac:chgData name="雨宮　智浩" userId="S::9288019215@utac.u-tokyo.ac.jp::018ceb06-00b6-4c8b-821f-fe5856736a8a" providerId="AD" clId="Web-{71F8D438-9F47-872D-730F-066D2D943600}" dt="2024-09-05T07:58:41.278" v="95" actId="20577"/>
          <ac:spMkLst>
            <pc:docMk/>
            <pc:sldMk cId="117506766" sldId="1413"/>
            <ac:spMk id="3" creationId="{41AEE836-B07F-6756-DC70-5EA0EE3A1CC4}"/>
          </ac:spMkLst>
        </pc:spChg>
      </pc:sldChg>
      <pc:sldChg chg="modSp">
        <pc:chgData name="雨宮　智浩" userId="S::9288019215@utac.u-tokyo.ac.jp::018ceb06-00b6-4c8b-821f-fe5856736a8a" providerId="AD" clId="Web-{71F8D438-9F47-872D-730F-066D2D943600}" dt="2024-09-05T07:46:22.878" v="42" actId="20577"/>
        <pc:sldMkLst>
          <pc:docMk/>
          <pc:sldMk cId="2127359854" sldId="1417"/>
        </pc:sldMkLst>
        <pc:spChg chg="mod">
          <ac:chgData name="雨宮　智浩" userId="S::9288019215@utac.u-tokyo.ac.jp::018ceb06-00b6-4c8b-821f-fe5856736a8a" providerId="AD" clId="Web-{71F8D438-9F47-872D-730F-066D2D943600}" dt="2024-09-05T07:46:22.878" v="42" actId="20577"/>
          <ac:spMkLst>
            <pc:docMk/>
            <pc:sldMk cId="2127359854" sldId="1417"/>
            <ac:spMk id="2" creationId="{DAA4631E-08C4-0E32-119E-7BC58AE9E790}"/>
          </ac:spMkLst>
        </pc:spChg>
      </pc:sldChg>
      <pc:sldChg chg="modSp">
        <pc:chgData name="雨宮　智浩" userId="S::9288019215@utac.u-tokyo.ac.jp::018ceb06-00b6-4c8b-821f-fe5856736a8a" providerId="AD" clId="Web-{71F8D438-9F47-872D-730F-066D2D943600}" dt="2024-09-05T07:45:20.610" v="38" actId="20577"/>
        <pc:sldMkLst>
          <pc:docMk/>
          <pc:sldMk cId="280610682" sldId="1419"/>
        </pc:sldMkLst>
        <pc:spChg chg="mod">
          <ac:chgData name="雨宮　智浩" userId="S::9288019215@utac.u-tokyo.ac.jp::018ceb06-00b6-4c8b-821f-fe5856736a8a" providerId="AD" clId="Web-{71F8D438-9F47-872D-730F-066D2D943600}" dt="2024-09-05T07:45:20.610" v="38" actId="20577"/>
          <ac:spMkLst>
            <pc:docMk/>
            <pc:sldMk cId="280610682" sldId="1419"/>
            <ac:spMk id="2" creationId="{616BBF18-2EA3-DF8C-AC99-B7328D4F60C3}"/>
          </ac:spMkLst>
        </pc:spChg>
      </pc:sldChg>
      <pc:sldChg chg="modSp new ord">
        <pc:chgData name="雨宮　智浩" userId="S::9288019215@utac.u-tokyo.ac.jp::018ceb06-00b6-4c8b-821f-fe5856736a8a" providerId="AD" clId="Web-{71F8D438-9F47-872D-730F-066D2D943600}" dt="2024-09-05T08:16:59.722" v="288"/>
        <pc:sldMkLst>
          <pc:docMk/>
          <pc:sldMk cId="393741535" sldId="1422"/>
        </pc:sldMkLst>
        <pc:spChg chg="mod">
          <ac:chgData name="雨宮　智浩" userId="S::9288019215@utac.u-tokyo.ac.jp::018ceb06-00b6-4c8b-821f-fe5856736a8a" providerId="AD" clId="Web-{71F8D438-9F47-872D-730F-066D2D943600}" dt="2024-09-05T08:16:44.049" v="287" actId="20577"/>
          <ac:spMkLst>
            <pc:docMk/>
            <pc:sldMk cId="393741535" sldId="1422"/>
            <ac:spMk id="2" creationId="{4E1D0AED-C4B4-CB0B-E228-9C810E80C2AF}"/>
          </ac:spMkLst>
        </pc:spChg>
        <pc:spChg chg="mod">
          <ac:chgData name="雨宮　智浩" userId="S::9288019215@utac.u-tokyo.ac.jp::018ceb06-00b6-4c8b-821f-fe5856736a8a" providerId="AD" clId="Web-{71F8D438-9F47-872D-730F-066D2D943600}" dt="2024-09-05T08:15:29.125" v="279" actId="20577"/>
          <ac:spMkLst>
            <pc:docMk/>
            <pc:sldMk cId="393741535" sldId="1422"/>
            <ac:spMk id="3" creationId="{F68775E6-F813-17B7-0CC8-EF53F6F34CDC}"/>
          </ac:spMkLst>
        </pc:spChg>
      </pc:sldChg>
    </pc:docChg>
  </pc:docChgLst>
  <pc:docChgLst>
    <pc:chgData name="佐藤　寛也" userId="27837c8b-abaf-4096-b544-58e4cbe7054e" providerId="ADAL" clId="{F60464E8-BBB8-6E40-BC50-59B3BBB32414}"/>
    <pc:docChg chg="undo custSel delSld modSld">
      <pc:chgData name="佐藤　寛也" userId="27837c8b-abaf-4096-b544-58e4cbe7054e" providerId="ADAL" clId="{F60464E8-BBB8-6E40-BC50-59B3BBB32414}" dt="2024-09-09T01:05:42.239" v="120" actId="14100"/>
      <pc:docMkLst>
        <pc:docMk/>
      </pc:docMkLst>
      <pc:sldChg chg="modSp mod">
        <pc:chgData name="佐藤　寛也" userId="27837c8b-abaf-4096-b544-58e4cbe7054e" providerId="ADAL" clId="{F60464E8-BBB8-6E40-BC50-59B3BBB32414}" dt="2024-09-09T00:56:24.876" v="0" actId="20577"/>
        <pc:sldMkLst>
          <pc:docMk/>
          <pc:sldMk cId="1578608887" sldId="1402"/>
        </pc:sldMkLst>
        <pc:spChg chg="mod">
          <ac:chgData name="佐藤　寛也" userId="27837c8b-abaf-4096-b544-58e4cbe7054e" providerId="ADAL" clId="{F60464E8-BBB8-6E40-BC50-59B3BBB32414}" dt="2024-09-09T00:56:24.876" v="0" actId="20577"/>
          <ac:spMkLst>
            <pc:docMk/>
            <pc:sldMk cId="1578608887" sldId="1402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F60464E8-BBB8-6E40-BC50-59B3BBB32414}" dt="2024-09-09T00:56:32.613" v="4" actId="20577"/>
        <pc:sldMkLst>
          <pc:docMk/>
          <pc:sldMk cId="4080963220" sldId="1403"/>
        </pc:sldMkLst>
        <pc:spChg chg="mod">
          <ac:chgData name="佐藤　寛也" userId="27837c8b-abaf-4096-b544-58e4cbe7054e" providerId="ADAL" clId="{F60464E8-BBB8-6E40-BC50-59B3BBB32414}" dt="2024-09-09T00:56:32.613" v="4" actId="20577"/>
          <ac:spMkLst>
            <pc:docMk/>
            <pc:sldMk cId="4080963220" sldId="1403"/>
            <ac:spMk id="2" creationId="{0DD8CF49-64AC-1FCC-3F64-297A9BEC1995}"/>
          </ac:spMkLst>
        </pc:spChg>
      </pc:sldChg>
      <pc:sldChg chg="modSp mod">
        <pc:chgData name="佐藤　寛也" userId="27837c8b-abaf-4096-b544-58e4cbe7054e" providerId="ADAL" clId="{F60464E8-BBB8-6E40-BC50-59B3BBB32414}" dt="2024-09-09T01:05:42.239" v="120" actId="14100"/>
        <pc:sldMkLst>
          <pc:docMk/>
          <pc:sldMk cId="3626337591" sldId="1404"/>
        </pc:sldMkLst>
        <pc:spChg chg="mod">
          <ac:chgData name="佐藤　寛也" userId="27837c8b-abaf-4096-b544-58e4cbe7054e" providerId="ADAL" clId="{F60464E8-BBB8-6E40-BC50-59B3BBB32414}" dt="2024-09-09T01:05:22.582" v="119" actId="20577"/>
          <ac:spMkLst>
            <pc:docMk/>
            <pc:sldMk cId="3626337591" sldId="1404"/>
            <ac:spMk id="14" creationId="{376F3ABE-2951-B7E3-5373-0751143AA308}"/>
          </ac:spMkLst>
        </pc:spChg>
        <pc:cxnChg chg="mod">
          <ac:chgData name="佐藤　寛也" userId="27837c8b-abaf-4096-b544-58e4cbe7054e" providerId="ADAL" clId="{F60464E8-BBB8-6E40-BC50-59B3BBB32414}" dt="2024-09-09T01:05:42.239" v="120" actId="14100"/>
          <ac:cxnSpMkLst>
            <pc:docMk/>
            <pc:sldMk cId="3626337591" sldId="1404"/>
            <ac:cxnSpMk id="30" creationId="{7B0CADFD-1AE9-087C-7295-F0ABBD009364}"/>
          </ac:cxnSpMkLst>
        </pc:cxnChg>
      </pc:sldChg>
      <pc:sldChg chg="modSp mod">
        <pc:chgData name="佐藤　寛也" userId="27837c8b-abaf-4096-b544-58e4cbe7054e" providerId="ADAL" clId="{F60464E8-BBB8-6E40-BC50-59B3BBB32414}" dt="2024-09-09T01:02:41.728" v="73" actId="20577"/>
        <pc:sldMkLst>
          <pc:docMk/>
          <pc:sldMk cId="754850982" sldId="1407"/>
        </pc:sldMkLst>
        <pc:spChg chg="mod">
          <ac:chgData name="佐藤　寛也" userId="27837c8b-abaf-4096-b544-58e4cbe7054e" providerId="ADAL" clId="{F60464E8-BBB8-6E40-BC50-59B3BBB32414}" dt="2024-09-09T01:02:41.728" v="73" actId="20577"/>
          <ac:spMkLst>
            <pc:docMk/>
            <pc:sldMk cId="754850982" sldId="1407"/>
            <ac:spMk id="3" creationId="{16FF0A75-AD20-769F-6C62-614A33EDE4D0}"/>
          </ac:spMkLst>
        </pc:spChg>
      </pc:sldChg>
      <pc:sldChg chg="modSp mod">
        <pc:chgData name="佐藤　寛也" userId="27837c8b-abaf-4096-b544-58e4cbe7054e" providerId="ADAL" clId="{F60464E8-BBB8-6E40-BC50-59B3BBB32414}" dt="2024-09-09T01:04:42.993" v="97" actId="20577"/>
        <pc:sldMkLst>
          <pc:docMk/>
          <pc:sldMk cId="2141358339" sldId="1408"/>
        </pc:sldMkLst>
        <pc:spChg chg="mod">
          <ac:chgData name="佐藤　寛也" userId="27837c8b-abaf-4096-b544-58e4cbe7054e" providerId="ADAL" clId="{F60464E8-BBB8-6E40-BC50-59B3BBB32414}" dt="2024-09-09T01:04:42.993" v="97" actId="20577"/>
          <ac:spMkLst>
            <pc:docMk/>
            <pc:sldMk cId="2141358339" sldId="1408"/>
            <ac:spMk id="3" creationId="{11BE7EF4-56DF-F510-784F-2E996E481ACE}"/>
          </ac:spMkLst>
        </pc:spChg>
      </pc:sldChg>
      <pc:sldChg chg="modSp mod">
        <pc:chgData name="佐藤　寛也" userId="27837c8b-abaf-4096-b544-58e4cbe7054e" providerId="ADAL" clId="{F60464E8-BBB8-6E40-BC50-59B3BBB32414}" dt="2024-09-09T00:57:46.306" v="24" actId="20577"/>
        <pc:sldMkLst>
          <pc:docMk/>
          <pc:sldMk cId="2127359854" sldId="1417"/>
        </pc:sldMkLst>
        <pc:spChg chg="mod">
          <ac:chgData name="佐藤　寛也" userId="27837c8b-abaf-4096-b544-58e4cbe7054e" providerId="ADAL" clId="{F60464E8-BBB8-6E40-BC50-59B3BBB32414}" dt="2024-09-09T00:57:46.306" v="24" actId="20577"/>
          <ac:spMkLst>
            <pc:docMk/>
            <pc:sldMk cId="2127359854" sldId="1417"/>
            <ac:spMk id="2" creationId="{DAA4631E-08C4-0E32-119E-7BC58AE9E790}"/>
          </ac:spMkLst>
        </pc:spChg>
      </pc:sldChg>
      <pc:sldChg chg="modSp mod">
        <pc:chgData name="佐藤　寛也" userId="27837c8b-abaf-4096-b544-58e4cbe7054e" providerId="ADAL" clId="{F60464E8-BBB8-6E40-BC50-59B3BBB32414}" dt="2024-09-09T00:57:48.562" v="26" actId="20577"/>
        <pc:sldMkLst>
          <pc:docMk/>
          <pc:sldMk cId="2473131799" sldId="1418"/>
        </pc:sldMkLst>
        <pc:spChg chg="mod">
          <ac:chgData name="佐藤　寛也" userId="27837c8b-abaf-4096-b544-58e4cbe7054e" providerId="ADAL" clId="{F60464E8-BBB8-6E40-BC50-59B3BBB32414}" dt="2024-09-09T00:57:48.562" v="26" actId="20577"/>
          <ac:spMkLst>
            <pc:docMk/>
            <pc:sldMk cId="2473131799" sldId="1418"/>
            <ac:spMk id="2" creationId="{DAA4631E-08C4-0E32-119E-7BC58AE9E790}"/>
          </ac:spMkLst>
        </pc:spChg>
      </pc:sldChg>
      <pc:sldChg chg="modSp mod">
        <pc:chgData name="佐藤　寛也" userId="27837c8b-abaf-4096-b544-58e4cbe7054e" providerId="ADAL" clId="{F60464E8-BBB8-6E40-BC50-59B3BBB32414}" dt="2024-09-09T00:57:52.972" v="28" actId="20577"/>
        <pc:sldMkLst>
          <pc:docMk/>
          <pc:sldMk cId="280610682" sldId="1419"/>
        </pc:sldMkLst>
        <pc:spChg chg="mod">
          <ac:chgData name="佐藤　寛也" userId="27837c8b-abaf-4096-b544-58e4cbe7054e" providerId="ADAL" clId="{F60464E8-BBB8-6E40-BC50-59B3BBB32414}" dt="2024-09-09T00:57:52.972" v="28" actId="20577"/>
          <ac:spMkLst>
            <pc:docMk/>
            <pc:sldMk cId="280610682" sldId="1419"/>
            <ac:spMk id="2" creationId="{616BBF18-2EA3-DF8C-AC99-B7328D4F60C3}"/>
          </ac:spMkLst>
        </pc:spChg>
      </pc:sldChg>
      <pc:sldChg chg="modSp mod">
        <pc:chgData name="佐藤　寛也" userId="27837c8b-abaf-4096-b544-58e4cbe7054e" providerId="ADAL" clId="{F60464E8-BBB8-6E40-BC50-59B3BBB32414}" dt="2024-09-09T01:04:24.089" v="92" actId="20577"/>
        <pc:sldMkLst>
          <pc:docMk/>
          <pc:sldMk cId="3444094588" sldId="1426"/>
        </pc:sldMkLst>
        <pc:spChg chg="mod">
          <ac:chgData name="佐藤　寛也" userId="27837c8b-abaf-4096-b544-58e4cbe7054e" providerId="ADAL" clId="{F60464E8-BBB8-6E40-BC50-59B3BBB32414}" dt="2024-09-09T01:04:19.465" v="83" actId="20577"/>
          <ac:spMkLst>
            <pc:docMk/>
            <pc:sldMk cId="3444094588" sldId="1426"/>
            <ac:spMk id="17" creationId="{DA5EA3CC-8576-21AB-A136-624017CA6C94}"/>
          </ac:spMkLst>
        </pc:spChg>
        <pc:spChg chg="mod">
          <ac:chgData name="佐藤　寛也" userId="27837c8b-abaf-4096-b544-58e4cbe7054e" providerId="ADAL" clId="{F60464E8-BBB8-6E40-BC50-59B3BBB32414}" dt="2024-09-09T01:04:24.089" v="92" actId="20577"/>
          <ac:spMkLst>
            <pc:docMk/>
            <pc:sldMk cId="3444094588" sldId="1426"/>
            <ac:spMk id="36" creationId="{1045E949-D964-E1B0-DFBD-DCDEF236B442}"/>
          </ac:spMkLst>
        </pc:spChg>
      </pc:sldChg>
      <pc:sldChg chg="modSp mod">
        <pc:chgData name="佐藤　寛也" userId="27837c8b-abaf-4096-b544-58e4cbe7054e" providerId="ADAL" clId="{F60464E8-BBB8-6E40-BC50-59B3BBB32414}" dt="2024-09-09T01:02:12.637" v="68" actId="20577"/>
        <pc:sldMkLst>
          <pc:docMk/>
          <pc:sldMk cId="1881789830" sldId="1427"/>
        </pc:sldMkLst>
        <pc:spChg chg="mod">
          <ac:chgData name="佐藤　寛也" userId="27837c8b-abaf-4096-b544-58e4cbe7054e" providerId="ADAL" clId="{F60464E8-BBB8-6E40-BC50-59B3BBB32414}" dt="2024-09-09T01:02:09.448" v="66" actId="20577"/>
          <ac:spMkLst>
            <pc:docMk/>
            <pc:sldMk cId="1881789830" sldId="1427"/>
            <ac:spMk id="10" creationId="{77DF0CC4-9166-3878-268B-B07887951991}"/>
          </ac:spMkLst>
        </pc:spChg>
        <pc:graphicFrameChg chg="modGraphic">
          <ac:chgData name="佐藤　寛也" userId="27837c8b-abaf-4096-b544-58e4cbe7054e" providerId="ADAL" clId="{F60464E8-BBB8-6E40-BC50-59B3BBB32414}" dt="2024-09-09T01:02:12.637" v="68" actId="20577"/>
          <ac:graphicFrameMkLst>
            <pc:docMk/>
            <pc:sldMk cId="1881789830" sldId="1427"/>
            <ac:graphicFrameMk id="7" creationId="{CD95F47B-724F-6E0A-C103-DA07593C0894}"/>
          </ac:graphicFrameMkLst>
        </pc:graphicFrameChg>
      </pc:sldChg>
      <pc:sldChg chg="del">
        <pc:chgData name="佐藤　寛也" userId="27837c8b-abaf-4096-b544-58e4cbe7054e" providerId="ADAL" clId="{F60464E8-BBB8-6E40-BC50-59B3BBB32414}" dt="2024-09-09T01:03:29.818" v="74" actId="2696"/>
        <pc:sldMkLst>
          <pc:docMk/>
          <pc:sldMk cId="789427228" sldId="1428"/>
        </pc:sldMkLst>
      </pc:sldChg>
      <pc:sldChg chg="addSp delSp modSp mod">
        <pc:chgData name="佐藤　寛也" userId="27837c8b-abaf-4096-b544-58e4cbe7054e" providerId="ADAL" clId="{F60464E8-BBB8-6E40-BC50-59B3BBB32414}" dt="2024-09-09T01:01:48.182" v="65" actId="478"/>
        <pc:sldMkLst>
          <pc:docMk/>
          <pc:sldMk cId="1093800098" sldId="1430"/>
        </pc:sldMkLst>
        <pc:spChg chg="mod">
          <ac:chgData name="佐藤　寛也" userId="27837c8b-abaf-4096-b544-58e4cbe7054e" providerId="ADAL" clId="{F60464E8-BBB8-6E40-BC50-59B3BBB32414}" dt="2024-09-09T01:00:16.016" v="57" actId="1076"/>
          <ac:spMkLst>
            <pc:docMk/>
            <pc:sldMk cId="1093800098" sldId="1430"/>
            <ac:spMk id="7" creationId="{1C090726-8088-0A58-4CA6-55B6CC9661EA}"/>
          </ac:spMkLst>
        </pc:spChg>
        <pc:spChg chg="mod">
          <ac:chgData name="佐藤　寛也" userId="27837c8b-abaf-4096-b544-58e4cbe7054e" providerId="ADAL" clId="{F60464E8-BBB8-6E40-BC50-59B3BBB32414}" dt="2024-09-09T01:01:30.001" v="61" actId="1076"/>
          <ac:spMkLst>
            <pc:docMk/>
            <pc:sldMk cId="1093800098" sldId="1430"/>
            <ac:spMk id="8" creationId="{52FE5440-5E7C-C658-956C-7B7F33D2BB65}"/>
          </ac:spMkLst>
        </pc:spChg>
        <pc:spChg chg="mod">
          <ac:chgData name="佐藤　寛也" userId="27837c8b-abaf-4096-b544-58e4cbe7054e" providerId="ADAL" clId="{F60464E8-BBB8-6E40-BC50-59B3BBB32414}" dt="2024-09-09T00:58:37.392" v="35" actId="207"/>
          <ac:spMkLst>
            <pc:docMk/>
            <pc:sldMk cId="1093800098" sldId="1430"/>
            <ac:spMk id="9" creationId="{E529D8B3-7258-2B3A-0DE0-5E5A46783454}"/>
          </ac:spMkLst>
        </pc:spChg>
        <pc:spChg chg="mod">
          <ac:chgData name="佐藤　寛也" userId="27837c8b-abaf-4096-b544-58e4cbe7054e" providerId="ADAL" clId="{F60464E8-BBB8-6E40-BC50-59B3BBB32414}" dt="2024-09-09T00:58:44.510" v="36" actId="207"/>
          <ac:spMkLst>
            <pc:docMk/>
            <pc:sldMk cId="1093800098" sldId="1430"/>
            <ac:spMk id="10" creationId="{ECA37AAF-723E-1CC1-93EA-B6E403EB3B0A}"/>
          </ac:spMkLst>
        </pc:spChg>
        <pc:spChg chg="mod">
          <ac:chgData name="佐藤　寛也" userId="27837c8b-abaf-4096-b544-58e4cbe7054e" providerId="ADAL" clId="{F60464E8-BBB8-6E40-BC50-59B3BBB32414}" dt="2024-09-09T00:58:10.613" v="30" actId="20577"/>
          <ac:spMkLst>
            <pc:docMk/>
            <pc:sldMk cId="1093800098" sldId="1430"/>
            <ac:spMk id="11" creationId="{412D0704-2941-C41E-7BAD-41E87DBD07B8}"/>
          </ac:spMkLst>
        </pc:spChg>
        <pc:spChg chg="mod">
          <ac:chgData name="佐藤　寛也" userId="27837c8b-abaf-4096-b544-58e4cbe7054e" providerId="ADAL" clId="{F60464E8-BBB8-6E40-BC50-59B3BBB32414}" dt="2024-09-09T01:01:44.171" v="63" actId="1076"/>
          <ac:spMkLst>
            <pc:docMk/>
            <pc:sldMk cId="1093800098" sldId="1430"/>
            <ac:spMk id="12" creationId="{891BF255-1F97-D5DE-C3D3-1931B2421379}"/>
          </ac:spMkLst>
        </pc:spChg>
        <pc:spChg chg="add del">
          <ac:chgData name="佐藤　寛也" userId="27837c8b-abaf-4096-b544-58e4cbe7054e" providerId="ADAL" clId="{F60464E8-BBB8-6E40-BC50-59B3BBB32414}" dt="2024-09-09T01:01:48.182" v="65" actId="478"/>
          <ac:spMkLst>
            <pc:docMk/>
            <pc:sldMk cId="1093800098" sldId="1430"/>
            <ac:spMk id="13" creationId="{102701C2-2CC5-7B16-1CD2-D841FF14320D}"/>
          </ac:spMkLst>
        </pc:spChg>
        <pc:spChg chg="add mod">
          <ac:chgData name="佐藤　寛也" userId="27837c8b-abaf-4096-b544-58e4cbe7054e" providerId="ADAL" clId="{F60464E8-BBB8-6E40-BC50-59B3BBB32414}" dt="2024-09-09T00:59:22.690" v="45" actId="2085"/>
          <ac:spMkLst>
            <pc:docMk/>
            <pc:sldMk cId="1093800098" sldId="1430"/>
            <ac:spMk id="14" creationId="{AAE39981-D072-15C2-2C45-08ED56B0CD76}"/>
          </ac:spMkLst>
        </pc:spChg>
        <pc:spChg chg="add mod">
          <ac:chgData name="佐藤　寛也" userId="27837c8b-abaf-4096-b544-58e4cbe7054e" providerId="ADAL" clId="{F60464E8-BBB8-6E40-BC50-59B3BBB32414}" dt="2024-09-09T00:59:27.517" v="47" actId="2085"/>
          <ac:spMkLst>
            <pc:docMk/>
            <pc:sldMk cId="1093800098" sldId="1430"/>
            <ac:spMk id="16" creationId="{F333DD37-6DA2-9F3D-56D6-A473CF419027}"/>
          </ac:spMkLst>
        </pc:spChg>
      </pc:sldChg>
    </pc:docChg>
  </pc:docChgLst>
  <pc:docChgLst>
    <pc:chgData name="雨宮　智浩" userId="S::9288019215@utac.u-tokyo.ac.jp::018ceb06-00b6-4c8b-821f-fe5856736a8a" providerId="AD" clId="Web-{29B416D7-6A9C-5138-D7DB-54674D91A798}"/>
    <pc:docChg chg="modSld">
      <pc:chgData name="雨宮　智浩" userId="S::9288019215@utac.u-tokyo.ac.jp::018ceb06-00b6-4c8b-821f-fe5856736a8a" providerId="AD" clId="Web-{29B416D7-6A9C-5138-D7DB-54674D91A798}" dt="2024-09-08T05:08:48.932" v="11" actId="1076"/>
      <pc:docMkLst>
        <pc:docMk/>
      </pc:docMkLst>
      <pc:sldChg chg="modSp">
        <pc:chgData name="雨宮　智浩" userId="S::9288019215@utac.u-tokyo.ac.jp::018ceb06-00b6-4c8b-821f-fe5856736a8a" providerId="AD" clId="Web-{29B416D7-6A9C-5138-D7DB-54674D91A798}" dt="2024-09-08T05:08:48.932" v="11" actId="1076"/>
        <pc:sldMkLst>
          <pc:docMk/>
          <pc:sldMk cId="3626337591" sldId="1404"/>
        </pc:sldMkLst>
        <pc:spChg chg="mod">
          <ac:chgData name="雨宮　智浩" userId="S::9288019215@utac.u-tokyo.ac.jp::018ceb06-00b6-4c8b-821f-fe5856736a8a" providerId="AD" clId="Web-{29B416D7-6A9C-5138-D7DB-54674D91A798}" dt="2024-09-08T05:08:34.728" v="9" actId="20577"/>
          <ac:spMkLst>
            <pc:docMk/>
            <pc:sldMk cId="3626337591" sldId="1404"/>
            <ac:spMk id="2" creationId="{0DD8CF49-64AC-1FCC-3F64-297A9BEC1995}"/>
          </ac:spMkLst>
        </pc:spChg>
        <pc:spChg chg="mod">
          <ac:chgData name="雨宮　智浩" userId="S::9288019215@utac.u-tokyo.ac.jp::018ceb06-00b6-4c8b-821f-fe5856736a8a" providerId="AD" clId="Web-{29B416D7-6A9C-5138-D7DB-54674D91A798}" dt="2024-09-08T05:08:48.932" v="11" actId="1076"/>
          <ac:spMkLst>
            <pc:docMk/>
            <pc:sldMk cId="3626337591" sldId="1404"/>
            <ac:spMk id="37" creationId="{6FD6F3CB-7631-A255-278E-51C50C9B009E}"/>
          </ac:spMkLst>
        </pc:spChg>
        <pc:spChg chg="mod">
          <ac:chgData name="雨宮　智浩" userId="S::9288019215@utac.u-tokyo.ac.jp::018ceb06-00b6-4c8b-821f-fe5856736a8a" providerId="AD" clId="Web-{29B416D7-6A9C-5138-D7DB-54674D91A798}" dt="2024-09-08T05:08:48.917" v="10" actId="1076"/>
          <ac:spMkLst>
            <pc:docMk/>
            <pc:sldMk cId="3626337591" sldId="1404"/>
            <ac:spMk id="39" creationId="{BCEF91A0-7FDC-7AA4-8C67-0C37335F5A29}"/>
          </ac:spMkLst>
        </pc:spChg>
      </pc:sldChg>
    </pc:docChg>
  </pc:docChgLst>
  <pc:docChgLst>
    <pc:chgData name="雨宮　智浩" userId="S::9288019215@utac.u-tokyo.ac.jp::018ceb06-00b6-4c8b-821f-fe5856736a8a" providerId="AD" clId="Web-{0809808E-536E-6D47-16C4-27B8C4CF9EEA}"/>
    <pc:docChg chg="addSld modSld sldOrd">
      <pc:chgData name="雨宮　智浩" userId="S::9288019215@utac.u-tokyo.ac.jp::018ceb06-00b6-4c8b-821f-fe5856736a8a" providerId="AD" clId="Web-{0809808E-536E-6D47-16C4-27B8C4CF9EEA}" dt="2024-09-08T14:31:09.147" v="624" actId="20577"/>
      <pc:docMkLst>
        <pc:docMk/>
      </pc:docMkLst>
      <pc:sldChg chg="modSp">
        <pc:chgData name="雨宮　智浩" userId="S::9288019215@utac.u-tokyo.ac.jp::018ceb06-00b6-4c8b-821f-fe5856736a8a" providerId="AD" clId="Web-{0809808E-536E-6D47-16C4-27B8C4CF9EEA}" dt="2024-09-08T05:55:16.764" v="3" actId="20577"/>
        <pc:sldMkLst>
          <pc:docMk/>
          <pc:sldMk cId="2141358339" sldId="1408"/>
        </pc:sldMkLst>
        <pc:spChg chg="mod">
          <ac:chgData name="雨宮　智浩" userId="S::9288019215@utac.u-tokyo.ac.jp::018ceb06-00b6-4c8b-821f-fe5856736a8a" providerId="AD" clId="Web-{0809808E-536E-6D47-16C4-27B8C4CF9EEA}" dt="2024-09-08T05:55:16.764" v="3" actId="20577"/>
          <ac:spMkLst>
            <pc:docMk/>
            <pc:sldMk cId="2141358339" sldId="1408"/>
            <ac:spMk id="3" creationId="{11BE7EF4-56DF-F510-784F-2E996E481ACE}"/>
          </ac:spMkLst>
        </pc:spChg>
      </pc:sldChg>
      <pc:sldChg chg="ord">
        <pc:chgData name="雨宮　智浩" userId="S::9288019215@utac.u-tokyo.ac.jp::018ceb06-00b6-4c8b-821f-fe5856736a8a" providerId="AD" clId="Web-{0809808E-536E-6D47-16C4-27B8C4CF9EEA}" dt="2024-09-08T06:55:55.735" v="284"/>
        <pc:sldMkLst>
          <pc:docMk/>
          <pc:sldMk cId="360300041" sldId="1412"/>
        </pc:sldMkLst>
      </pc:sldChg>
      <pc:sldChg chg="delSp modSp ord">
        <pc:chgData name="雨宮　智浩" userId="S::9288019215@utac.u-tokyo.ac.jp::018ceb06-00b6-4c8b-821f-fe5856736a8a" providerId="AD" clId="Web-{0809808E-536E-6D47-16C4-27B8C4CF9EEA}" dt="2024-09-08T06:27:49.504" v="62" actId="20577"/>
        <pc:sldMkLst>
          <pc:docMk/>
          <pc:sldMk cId="117506766" sldId="1413"/>
        </pc:sldMkLst>
        <pc:spChg chg="mod">
          <ac:chgData name="雨宮　智浩" userId="S::9288019215@utac.u-tokyo.ac.jp::018ceb06-00b6-4c8b-821f-fe5856736a8a" providerId="AD" clId="Web-{0809808E-536E-6D47-16C4-27B8C4CF9EEA}" dt="2024-09-08T06:09:25.741" v="21" actId="20577"/>
          <ac:spMkLst>
            <pc:docMk/>
            <pc:sldMk cId="117506766" sldId="1413"/>
            <ac:spMk id="2" creationId="{21D0CFCA-348F-6DF4-2D11-99E2969833F2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6:27:49.504" v="62" actId="20577"/>
          <ac:spMkLst>
            <pc:docMk/>
            <pc:sldMk cId="117506766" sldId="1413"/>
            <ac:spMk id="3" creationId="{41AEE836-B07F-6756-DC70-5EA0EE3A1CC4}"/>
          </ac:spMkLst>
        </pc:spChg>
        <pc:spChg chg="del">
          <ac:chgData name="雨宮　智浩" userId="S::9288019215@utac.u-tokyo.ac.jp::018ceb06-00b6-4c8b-821f-fe5856736a8a" providerId="AD" clId="Web-{0809808E-536E-6D47-16C4-27B8C4CF9EEA}" dt="2024-09-08T06:09:28.804" v="22"/>
          <ac:spMkLst>
            <pc:docMk/>
            <pc:sldMk cId="117506766" sldId="1413"/>
            <ac:spMk id="7" creationId="{F906CCDF-0963-35E9-6340-D54C77160910}"/>
          </ac:spMkLst>
        </pc:spChg>
      </pc:sldChg>
      <pc:sldChg chg="modSp">
        <pc:chgData name="雨宮　智浩" userId="S::9288019215@utac.u-tokyo.ac.jp::018ceb06-00b6-4c8b-821f-fe5856736a8a" providerId="AD" clId="Web-{0809808E-536E-6D47-16C4-27B8C4CF9EEA}" dt="2024-09-08T07:29:11.622" v="483" actId="20577"/>
        <pc:sldMkLst>
          <pc:docMk/>
          <pc:sldMk cId="176847597" sldId="1415"/>
        </pc:sldMkLst>
        <pc:spChg chg="mod">
          <ac:chgData name="雨宮　智浩" userId="S::9288019215@utac.u-tokyo.ac.jp::018ceb06-00b6-4c8b-821f-fe5856736a8a" providerId="AD" clId="Web-{0809808E-536E-6D47-16C4-27B8C4CF9EEA}" dt="2024-09-08T07:29:11.622" v="483" actId="20577"/>
          <ac:spMkLst>
            <pc:docMk/>
            <pc:sldMk cId="176847597" sldId="1415"/>
            <ac:spMk id="3" creationId="{41AEE836-B07F-6756-DC70-5EA0EE3A1CC4}"/>
          </ac:spMkLst>
        </pc:spChg>
      </pc:sldChg>
      <pc:sldChg chg="ord">
        <pc:chgData name="雨宮　智浩" userId="S::9288019215@utac.u-tokyo.ac.jp::018ceb06-00b6-4c8b-821f-fe5856736a8a" providerId="AD" clId="Web-{0809808E-536E-6D47-16C4-27B8C4CF9EEA}" dt="2024-09-08T09:00:09.835" v="620"/>
        <pc:sldMkLst>
          <pc:docMk/>
          <pc:sldMk cId="2127359854" sldId="1417"/>
        </pc:sldMkLst>
      </pc:sldChg>
      <pc:sldChg chg="ord">
        <pc:chgData name="雨宮　智浩" userId="S::9288019215@utac.u-tokyo.ac.jp::018ceb06-00b6-4c8b-821f-fe5856736a8a" providerId="AD" clId="Web-{0809808E-536E-6D47-16C4-27B8C4CF9EEA}" dt="2024-09-08T09:00:09.835" v="619"/>
        <pc:sldMkLst>
          <pc:docMk/>
          <pc:sldMk cId="2473131799" sldId="1418"/>
        </pc:sldMkLst>
      </pc:sldChg>
      <pc:sldChg chg="modSp">
        <pc:chgData name="雨宮　智浩" userId="S::9288019215@utac.u-tokyo.ac.jp::018ceb06-00b6-4c8b-821f-fe5856736a8a" providerId="AD" clId="Web-{0809808E-536E-6D47-16C4-27B8C4CF9EEA}" dt="2024-09-08T14:31:09.147" v="624" actId="20577"/>
        <pc:sldMkLst>
          <pc:docMk/>
          <pc:sldMk cId="1866858908" sldId="1421"/>
        </pc:sldMkLst>
        <pc:spChg chg="mod">
          <ac:chgData name="雨宮　智浩" userId="S::9288019215@utac.u-tokyo.ac.jp::018ceb06-00b6-4c8b-821f-fe5856736a8a" providerId="AD" clId="Web-{0809808E-536E-6D47-16C4-27B8C4CF9EEA}" dt="2024-09-08T14:31:09.147" v="624" actId="20577"/>
          <ac:spMkLst>
            <pc:docMk/>
            <pc:sldMk cId="1866858908" sldId="1421"/>
            <ac:spMk id="6" creationId="{22083119-FBF2-9464-4116-E981DDB743E8}"/>
          </ac:spMkLst>
        </pc:spChg>
      </pc:sldChg>
      <pc:sldChg chg="addSp delSp modSp ord">
        <pc:chgData name="雨宮　智浩" userId="S::9288019215@utac.u-tokyo.ac.jp::018ceb06-00b6-4c8b-821f-fe5856736a8a" providerId="AD" clId="Web-{0809808E-536E-6D47-16C4-27B8C4CF9EEA}" dt="2024-09-08T07:50:24.293" v="618" actId="20577"/>
        <pc:sldMkLst>
          <pc:docMk/>
          <pc:sldMk cId="393741535" sldId="1422"/>
        </pc:sldMkLst>
        <pc:spChg chg="mod">
          <ac:chgData name="雨宮　智浩" userId="S::9288019215@utac.u-tokyo.ac.jp::018ceb06-00b6-4c8b-821f-fe5856736a8a" providerId="AD" clId="Web-{0809808E-536E-6D47-16C4-27B8C4CF9EEA}" dt="2024-09-08T07:50:24.293" v="618" actId="20577"/>
          <ac:spMkLst>
            <pc:docMk/>
            <pc:sldMk cId="393741535" sldId="1422"/>
            <ac:spMk id="2" creationId="{4E1D0AED-C4B4-CB0B-E228-9C810E80C2AF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7:45:00.552" v="607" actId="20577"/>
          <ac:spMkLst>
            <pc:docMk/>
            <pc:sldMk cId="393741535" sldId="1422"/>
            <ac:spMk id="3" creationId="{F68775E6-F813-17B7-0CC8-EF53F6F34CDC}"/>
          </ac:spMkLst>
        </pc:spChg>
        <pc:picChg chg="add del mod">
          <ac:chgData name="雨宮　智浩" userId="S::9288019215@utac.u-tokyo.ac.jp::018ceb06-00b6-4c8b-821f-fe5856736a8a" providerId="AD" clId="Web-{0809808E-536E-6D47-16C4-27B8C4CF9EEA}" dt="2024-09-08T07:41:52.016" v="562"/>
          <ac:picMkLst>
            <pc:docMk/>
            <pc:sldMk cId="393741535" sldId="1422"/>
            <ac:picMk id="7" creationId="{CABF26EB-B594-5EB7-DB34-1D746314FF9B}"/>
          </ac:picMkLst>
        </pc:picChg>
      </pc:sldChg>
      <pc:sldChg chg="addSp delSp modSp">
        <pc:chgData name="雨宮　智浩" userId="S::9288019215@utac.u-tokyo.ac.jp::018ceb06-00b6-4c8b-821f-fe5856736a8a" providerId="AD" clId="Web-{0809808E-536E-6D47-16C4-27B8C4CF9EEA}" dt="2024-09-08T07:28:10.433" v="476"/>
        <pc:sldMkLst>
          <pc:docMk/>
          <pc:sldMk cId="1881789830" sldId="1427"/>
        </pc:sldMkLst>
        <pc:spChg chg="mod">
          <ac:chgData name="雨宮　智浩" userId="S::9288019215@utac.u-tokyo.ac.jp::018ceb06-00b6-4c8b-821f-fe5856736a8a" providerId="AD" clId="Web-{0809808E-536E-6D47-16C4-27B8C4CF9EEA}" dt="2024-09-08T07:23:40.161" v="454" actId="1076"/>
          <ac:spMkLst>
            <pc:docMk/>
            <pc:sldMk cId="1881789830" sldId="1427"/>
            <ac:spMk id="8" creationId="{549AE2D9-DA59-50D5-3413-B0D146083583}"/>
          </ac:spMkLst>
        </pc:spChg>
        <pc:spChg chg="add del">
          <ac:chgData name="雨宮　智浩" userId="S::9288019215@utac.u-tokyo.ac.jp::018ceb06-00b6-4c8b-821f-fe5856736a8a" providerId="AD" clId="Web-{0809808E-536E-6D47-16C4-27B8C4CF9EEA}" dt="2024-09-08T07:24:02.303" v="460"/>
          <ac:spMkLst>
            <pc:docMk/>
            <pc:sldMk cId="1881789830" sldId="1427"/>
            <ac:spMk id="9" creationId="{2FAD613B-B867-37A7-D6DC-C7DF1D773C3B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7:23:40.115" v="452" actId="1076"/>
          <ac:spMkLst>
            <pc:docMk/>
            <pc:sldMk cId="1881789830" sldId="1427"/>
            <ac:spMk id="10" creationId="{77DF0CC4-9166-3878-268B-B07887951991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25:10.991" v="466" actId="1076"/>
          <ac:spMkLst>
            <pc:docMk/>
            <pc:sldMk cId="1881789830" sldId="1427"/>
            <ac:spMk id="13" creationId="{1ED88666-2960-AE96-B277-C88214DC9F74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7:23:40.193" v="455" actId="1076"/>
          <ac:spMkLst>
            <pc:docMk/>
            <pc:sldMk cId="1881789830" sldId="1427"/>
            <ac:spMk id="14" creationId="{83E5FD2B-71A6-0378-E492-304B82034893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7:23:40.224" v="456" actId="1076"/>
          <ac:spMkLst>
            <pc:docMk/>
            <pc:sldMk cId="1881789830" sldId="1427"/>
            <ac:spMk id="17" creationId="{7198A0E0-FA17-4F47-CC3C-17A4C6473590}"/>
          </ac:spMkLst>
        </pc:spChg>
        <pc:graphicFrameChg chg="mod modGraphic">
          <ac:chgData name="雨宮　智浩" userId="S::9288019215@utac.u-tokyo.ac.jp::018ceb06-00b6-4c8b-821f-fe5856736a8a" providerId="AD" clId="Web-{0809808E-536E-6D47-16C4-27B8C4CF9EEA}" dt="2024-09-08T07:28:10.433" v="476"/>
          <ac:graphicFrameMkLst>
            <pc:docMk/>
            <pc:sldMk cId="1881789830" sldId="1427"/>
            <ac:graphicFrameMk id="7" creationId="{CD95F47B-724F-6E0A-C103-DA07593C0894}"/>
          </ac:graphicFrameMkLst>
        </pc:graphicFrameChg>
        <pc:picChg chg="add mod">
          <ac:chgData name="雨宮　智浩" userId="S::9288019215@utac.u-tokyo.ac.jp::018ceb06-00b6-4c8b-821f-fe5856736a8a" providerId="AD" clId="Web-{0809808E-536E-6D47-16C4-27B8C4CF9EEA}" dt="2024-09-08T07:25:10.960" v="465" actId="1076"/>
          <ac:picMkLst>
            <pc:docMk/>
            <pc:sldMk cId="1881789830" sldId="1427"/>
            <ac:picMk id="3" creationId="{6FBA79E7-B728-E9C5-4940-FB8F21E9B31D}"/>
          </ac:picMkLst>
        </pc:picChg>
        <pc:cxnChg chg="mod">
          <ac:chgData name="雨宮　智浩" userId="S::9288019215@utac.u-tokyo.ac.jp::018ceb06-00b6-4c8b-821f-fe5856736a8a" providerId="AD" clId="Web-{0809808E-536E-6D47-16C4-27B8C4CF9EEA}" dt="2024-09-08T07:23:40.130" v="453" actId="1076"/>
          <ac:cxnSpMkLst>
            <pc:docMk/>
            <pc:sldMk cId="1881789830" sldId="1427"/>
            <ac:cxnSpMk id="12" creationId="{9ABD69E2-4E9C-0E2E-84B6-5DA2730856E6}"/>
          </ac:cxnSpMkLst>
        </pc:cxnChg>
      </pc:sldChg>
      <pc:sldChg chg="modSp mod ord modShow">
        <pc:chgData name="雨宮　智浩" userId="S::9288019215@utac.u-tokyo.ac.jp::018ceb06-00b6-4c8b-821f-fe5856736a8a" providerId="AD" clId="Web-{0809808E-536E-6D47-16C4-27B8C4CF9EEA}" dt="2024-09-08T07:13:43.899" v="440"/>
        <pc:sldMkLst>
          <pc:docMk/>
          <pc:sldMk cId="789427228" sldId="1428"/>
        </pc:sldMkLst>
        <pc:spChg chg="mod">
          <ac:chgData name="雨宮　智浩" userId="S::9288019215@utac.u-tokyo.ac.jp::018ceb06-00b6-4c8b-821f-fe5856736a8a" providerId="AD" clId="Web-{0809808E-536E-6D47-16C4-27B8C4CF9EEA}" dt="2024-09-08T06:33:34.824" v="67" actId="20577"/>
          <ac:spMkLst>
            <pc:docMk/>
            <pc:sldMk cId="789427228" sldId="1428"/>
            <ac:spMk id="2" creationId="{21D0CFCA-348F-6DF4-2D11-99E2969833F2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6:55:09.890" v="283" actId="20577"/>
          <ac:spMkLst>
            <pc:docMk/>
            <pc:sldMk cId="789427228" sldId="1428"/>
            <ac:spMk id="3" creationId="{41AEE836-B07F-6756-DC70-5EA0EE3A1CC4}"/>
          </ac:spMkLst>
        </pc:spChg>
      </pc:sldChg>
      <pc:sldChg chg="addSp modSp add replId">
        <pc:chgData name="雨宮　智浩" userId="S::9288019215@utac.u-tokyo.ac.jp::018ceb06-00b6-4c8b-821f-fe5856736a8a" providerId="AD" clId="Web-{0809808E-536E-6D47-16C4-27B8C4CF9EEA}" dt="2024-09-08T07:26:22.868" v="469"/>
        <pc:sldMkLst>
          <pc:docMk/>
          <pc:sldMk cId="1093800098" sldId="1430"/>
        </pc:sldMkLst>
        <pc:spChg chg="mod">
          <ac:chgData name="雨宮　智浩" userId="S::9288019215@utac.u-tokyo.ac.jp::018ceb06-00b6-4c8b-821f-fe5856736a8a" providerId="AD" clId="Web-{0809808E-536E-6D47-16C4-27B8C4CF9EEA}" dt="2024-09-08T07:03:42.198" v="307" actId="14100"/>
          <ac:spMkLst>
            <pc:docMk/>
            <pc:sldMk cId="1093800098" sldId="1430"/>
            <ac:spMk id="3" creationId="{41AEE836-B07F-6756-DC70-5EA0EE3A1CC4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11:26.740" v="436" actId="1076"/>
          <ac:spMkLst>
            <pc:docMk/>
            <pc:sldMk cId="1093800098" sldId="1430"/>
            <ac:spMk id="7" creationId="{1C090726-8088-0A58-4CA6-55B6CC9661EA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22:36.957" v="447" actId="20577"/>
          <ac:spMkLst>
            <pc:docMk/>
            <pc:sldMk cId="1093800098" sldId="1430"/>
            <ac:spMk id="8" creationId="{52FE5440-5E7C-C658-956C-7B7F33D2BB65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11:33.818" v="437" actId="1076"/>
          <ac:spMkLst>
            <pc:docMk/>
            <pc:sldMk cId="1093800098" sldId="1430"/>
            <ac:spMk id="9" creationId="{E529D8B3-7258-2B3A-0DE0-5E5A46783454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26:22.868" v="469"/>
          <ac:spMkLst>
            <pc:docMk/>
            <pc:sldMk cId="1093800098" sldId="1430"/>
            <ac:spMk id="10" creationId="{ECA37AAF-723E-1CC1-93EA-B6E403EB3B0A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08:30.705" v="422" actId="1076"/>
          <ac:spMkLst>
            <pc:docMk/>
            <pc:sldMk cId="1093800098" sldId="1430"/>
            <ac:spMk id="11" creationId="{412D0704-2941-C41E-7BAD-41E87DBD07B8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11:37.240" v="439" actId="1076"/>
          <ac:spMkLst>
            <pc:docMk/>
            <pc:sldMk cId="1093800098" sldId="1430"/>
            <ac:spMk id="12" creationId="{891BF255-1F97-D5DE-C3D3-1931B2421379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09:27.628" v="431" actId="1076"/>
          <ac:spMkLst>
            <pc:docMk/>
            <pc:sldMk cId="1093800098" sldId="1430"/>
            <ac:spMk id="13" creationId="{102701C2-2CC5-7B16-1CD2-D841FF14320D}"/>
          </ac:spMkLst>
        </pc:spChg>
        <pc:picChg chg="add mod">
          <ac:chgData name="雨宮　智浩" userId="S::9288019215@utac.u-tokyo.ac.jp::018ceb06-00b6-4c8b-821f-fe5856736a8a" providerId="AD" clId="Web-{0809808E-536E-6D47-16C4-27B8C4CF9EEA}" dt="2024-09-08T07:25:50.445" v="467" actId="14100"/>
          <ac:picMkLst>
            <pc:docMk/>
            <pc:sldMk cId="1093800098" sldId="1430"/>
            <ac:picMk id="15" creationId="{7A64F991-E353-0253-912A-4EC7A33F8351}"/>
          </ac:picMkLst>
        </pc:picChg>
      </pc:sldChg>
      <pc:sldChg chg="addSp delSp modSp add replId">
        <pc:chgData name="雨宮　智浩" userId="S::9288019215@utac.u-tokyo.ac.jp::018ceb06-00b6-4c8b-821f-fe5856736a8a" providerId="AD" clId="Web-{0809808E-536E-6D47-16C4-27B8C4CF9EEA}" dt="2024-09-08T07:50:15.808" v="616" actId="20577"/>
        <pc:sldMkLst>
          <pc:docMk/>
          <pc:sldMk cId="615120728" sldId="1431"/>
        </pc:sldMkLst>
        <pc:spChg chg="mod">
          <ac:chgData name="雨宮　智浩" userId="S::9288019215@utac.u-tokyo.ac.jp::018ceb06-00b6-4c8b-821f-fe5856736a8a" providerId="AD" clId="Web-{0809808E-536E-6D47-16C4-27B8C4CF9EEA}" dt="2024-09-08T07:50:15.808" v="616" actId="20577"/>
          <ac:spMkLst>
            <pc:docMk/>
            <pc:sldMk cId="615120728" sldId="1431"/>
            <ac:spMk id="2" creationId="{4E1D0AED-C4B4-CB0B-E228-9C810E80C2AF}"/>
          </ac:spMkLst>
        </pc:spChg>
        <pc:spChg chg="mod">
          <ac:chgData name="雨宮　智浩" userId="S::9288019215@utac.u-tokyo.ac.jp::018ceb06-00b6-4c8b-821f-fe5856736a8a" providerId="AD" clId="Web-{0809808E-536E-6D47-16C4-27B8C4CF9EEA}" dt="2024-09-08T07:45:48.053" v="614" actId="1076"/>
          <ac:spMkLst>
            <pc:docMk/>
            <pc:sldMk cId="615120728" sldId="1431"/>
            <ac:spMk id="3" creationId="{F68775E6-F813-17B7-0CC8-EF53F6F34CDC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41:13.312" v="556" actId="1076"/>
          <ac:spMkLst>
            <pc:docMk/>
            <pc:sldMk cId="615120728" sldId="1431"/>
            <ac:spMk id="8" creationId="{9E8AA596-5776-D778-5A85-F0F4B7C20861}"/>
          </ac:spMkLst>
        </pc:spChg>
        <pc:spChg chg="add mod">
          <ac:chgData name="雨宮　智浩" userId="S::9288019215@utac.u-tokyo.ac.jp::018ceb06-00b6-4c8b-821f-fe5856736a8a" providerId="AD" clId="Web-{0809808E-536E-6D47-16C4-27B8C4CF9EEA}" dt="2024-09-08T07:41:08.078" v="555" actId="1076"/>
          <ac:spMkLst>
            <pc:docMk/>
            <pc:sldMk cId="615120728" sldId="1431"/>
            <ac:spMk id="12" creationId="{3ED24974-117D-14D6-7383-162C5B40BF75}"/>
          </ac:spMkLst>
        </pc:spChg>
        <pc:picChg chg="mod ord">
          <ac:chgData name="雨宮　智浩" userId="S::9288019215@utac.u-tokyo.ac.jp::018ceb06-00b6-4c8b-821f-fe5856736a8a" providerId="AD" clId="Web-{0809808E-536E-6D47-16C4-27B8C4CF9EEA}" dt="2024-09-08T07:40:59.781" v="554"/>
          <ac:picMkLst>
            <pc:docMk/>
            <pc:sldMk cId="615120728" sldId="1431"/>
            <ac:picMk id="7" creationId="{CABF26EB-B594-5EB7-DB34-1D746314FF9B}"/>
          </ac:picMkLst>
        </pc:picChg>
        <pc:picChg chg="add del mod">
          <ac:chgData name="雨宮　智浩" userId="S::9288019215@utac.u-tokyo.ac.jp::018ceb06-00b6-4c8b-821f-fe5856736a8a" providerId="AD" clId="Web-{0809808E-536E-6D47-16C4-27B8C4CF9EEA}" dt="2024-09-08T07:39:10.669" v="527"/>
          <ac:picMkLst>
            <pc:docMk/>
            <pc:sldMk cId="615120728" sldId="1431"/>
            <ac:picMk id="9" creationId="{B5CD7D27-6CDB-D45B-A8B7-312FC1207399}"/>
          </ac:picMkLst>
        </pc:picChg>
        <pc:picChg chg="add mod">
          <ac:chgData name="雨宮　智浩" userId="S::9288019215@utac.u-tokyo.ac.jp::018ceb06-00b6-4c8b-821f-fe5856736a8a" providerId="AD" clId="Web-{0809808E-536E-6D47-16C4-27B8C4CF9EEA}" dt="2024-09-08T07:40:53.562" v="553"/>
          <ac:picMkLst>
            <pc:docMk/>
            <pc:sldMk cId="615120728" sldId="1431"/>
            <ac:picMk id="10" creationId="{C1DD226A-C3B9-6CFA-4DD6-32565FFE21CF}"/>
          </ac:picMkLst>
        </pc:picChg>
      </pc:sldChg>
    </pc:docChg>
  </pc:docChgLst>
  <pc:docChgLst>
    <pc:chgData name="寛也 佐藤" userId="27837c8b-abaf-4096-b544-58e4cbe7054e" providerId="ADAL" clId="{03C4690F-D76B-48FB-B343-CCF95B0FF544}"/>
    <pc:docChg chg="undo custSel modSld">
      <pc:chgData name="寛也 佐藤" userId="27837c8b-abaf-4096-b544-58e4cbe7054e" providerId="ADAL" clId="{03C4690F-D76B-48FB-B343-CCF95B0FF544}" dt="2024-07-03T05:13:57.059" v="136"/>
      <pc:docMkLst>
        <pc:docMk/>
      </pc:docMkLst>
      <pc:sldChg chg="addSp delSp modSp mod">
        <pc:chgData name="寛也 佐藤" userId="27837c8b-abaf-4096-b544-58e4cbe7054e" providerId="ADAL" clId="{03C4690F-D76B-48FB-B343-CCF95B0FF544}" dt="2024-07-03T05:13:57.059" v="136"/>
        <pc:sldMkLst>
          <pc:docMk/>
          <pc:sldMk cId="2292264982" sldId="256"/>
        </pc:sldMkLst>
        <pc:spChg chg="add mod">
          <ac:chgData name="寛也 佐藤" userId="27837c8b-abaf-4096-b544-58e4cbe7054e" providerId="ADAL" clId="{03C4690F-D76B-48FB-B343-CCF95B0FF544}" dt="2024-07-03T05:13:57.059" v="136"/>
          <ac:spMkLst>
            <pc:docMk/>
            <pc:sldMk cId="2292264982" sldId="256"/>
            <ac:spMk id="4" creationId="{D12A556D-E458-C03F-159E-C94DB8018206}"/>
          </ac:spMkLst>
        </pc:spChg>
        <pc:spChg chg="add mod">
          <ac:chgData name="寛也 佐藤" userId="27837c8b-abaf-4096-b544-58e4cbe7054e" providerId="ADAL" clId="{03C4690F-D76B-48FB-B343-CCF95B0FF544}" dt="2024-07-03T05:13:57.059" v="136"/>
          <ac:spMkLst>
            <pc:docMk/>
            <pc:sldMk cId="2292264982" sldId="256"/>
            <ac:spMk id="5" creationId="{CB76B9EF-5509-7E11-647E-D88F96AC0E91}"/>
          </ac:spMkLst>
        </pc:spChg>
        <pc:spChg chg="add mod">
          <ac:chgData name="寛也 佐藤" userId="27837c8b-abaf-4096-b544-58e4cbe7054e" providerId="ADAL" clId="{03C4690F-D76B-48FB-B343-CCF95B0FF544}" dt="2024-07-03T05:13:57.059" v="136"/>
          <ac:spMkLst>
            <pc:docMk/>
            <pc:sldMk cId="2292264982" sldId="256"/>
            <ac:spMk id="7" creationId="{B1409E50-9F00-2674-DECA-28AB5BADBBB0}"/>
          </ac:spMkLst>
        </pc:spChg>
        <pc:spChg chg="del">
          <ac:chgData name="寛也 佐藤" userId="27837c8b-abaf-4096-b544-58e4cbe7054e" providerId="ADAL" clId="{03C4690F-D76B-48FB-B343-CCF95B0FF544}" dt="2024-07-03T05:13:56.697" v="135" actId="478"/>
          <ac:spMkLst>
            <pc:docMk/>
            <pc:sldMk cId="2292264982" sldId="256"/>
            <ac:spMk id="11" creationId="{280B162B-F3E3-38D5-D7D2-85F3BB83C66A}"/>
          </ac:spMkLst>
        </pc:spChg>
        <pc:spChg chg="del">
          <ac:chgData name="寛也 佐藤" userId="27837c8b-abaf-4096-b544-58e4cbe7054e" providerId="ADAL" clId="{03C4690F-D76B-48FB-B343-CCF95B0FF544}" dt="2024-07-03T05:13:56.697" v="135" actId="478"/>
          <ac:spMkLst>
            <pc:docMk/>
            <pc:sldMk cId="2292264982" sldId="256"/>
            <ac:spMk id="12" creationId="{5F1580B5-9344-B223-A358-8F1A7F38DDEF}"/>
          </ac:spMkLst>
        </pc:spChg>
        <pc:spChg chg="del">
          <ac:chgData name="寛也 佐藤" userId="27837c8b-abaf-4096-b544-58e4cbe7054e" providerId="ADAL" clId="{03C4690F-D76B-48FB-B343-CCF95B0FF544}" dt="2024-07-03T05:13:56.697" v="135" actId="478"/>
          <ac:spMkLst>
            <pc:docMk/>
            <pc:sldMk cId="2292264982" sldId="256"/>
            <ac:spMk id="13" creationId="{057E6938-EF25-914D-D785-B730E296D4D3}"/>
          </ac:spMkLst>
        </pc:spChg>
        <pc:picChg chg="del">
          <ac:chgData name="寛也 佐藤" userId="27837c8b-abaf-4096-b544-58e4cbe7054e" providerId="ADAL" clId="{03C4690F-D76B-48FB-B343-CCF95B0FF544}" dt="2024-07-03T05:13:56.697" v="135" actId="478"/>
          <ac:picMkLst>
            <pc:docMk/>
            <pc:sldMk cId="2292264982" sldId="256"/>
            <ac:picMk id="10" creationId="{4B34BF66-4F07-2DA9-2FBA-98C408BA5F2A}"/>
          </ac:picMkLst>
        </pc:picChg>
      </pc:sldChg>
      <pc:sldChg chg="addSp delSp modSp mod">
        <pc:chgData name="寛也 佐藤" userId="27837c8b-abaf-4096-b544-58e4cbe7054e" providerId="ADAL" clId="{03C4690F-D76B-48FB-B343-CCF95B0FF544}" dt="2024-07-03T05:08:44.897" v="134" actId="113"/>
        <pc:sldMkLst>
          <pc:docMk/>
          <pc:sldMk cId="3626337591" sldId="1404"/>
        </pc:sldMkLst>
        <pc:spChg chg="add mod">
          <ac:chgData name="寛也 佐藤" userId="27837c8b-abaf-4096-b544-58e4cbe7054e" providerId="ADAL" clId="{03C4690F-D76B-48FB-B343-CCF95B0FF544}" dt="2024-07-03T05:03:33.067" v="39" actId="164"/>
          <ac:spMkLst>
            <pc:docMk/>
            <pc:sldMk cId="3626337591" sldId="1404"/>
            <ac:spMk id="3" creationId="{8CBE3A8C-7AF4-A0E7-59BB-C557DBADA5F8}"/>
          </ac:spMkLst>
        </pc:spChg>
        <pc:spChg chg="add mod">
          <ac:chgData name="寛也 佐藤" userId="27837c8b-abaf-4096-b544-58e4cbe7054e" providerId="ADAL" clId="{03C4690F-D76B-48FB-B343-CCF95B0FF544}" dt="2024-07-03T05:03:33.067" v="39" actId="164"/>
          <ac:spMkLst>
            <pc:docMk/>
            <pc:sldMk cId="3626337591" sldId="1404"/>
            <ac:spMk id="7" creationId="{9DCB46B5-0A33-3972-8142-C2EC2943808F}"/>
          </ac:spMkLst>
        </pc:spChg>
        <pc:spChg chg="mod ord">
          <ac:chgData name="寛也 佐藤" userId="27837c8b-abaf-4096-b544-58e4cbe7054e" providerId="ADAL" clId="{03C4690F-D76B-48FB-B343-CCF95B0FF544}" dt="2024-07-03T05:07:58.331" v="119" actId="166"/>
          <ac:spMkLst>
            <pc:docMk/>
            <pc:sldMk cId="3626337591" sldId="1404"/>
            <ac:spMk id="8" creationId="{CC0A4548-9B98-19E8-4E13-A77C30631351}"/>
          </ac:spMkLst>
        </pc:spChg>
        <pc:spChg chg="mod ord">
          <ac:chgData name="寛也 佐藤" userId="27837c8b-abaf-4096-b544-58e4cbe7054e" providerId="ADAL" clId="{03C4690F-D76B-48FB-B343-CCF95B0FF544}" dt="2024-07-03T05:07:58.331" v="119" actId="166"/>
          <ac:spMkLst>
            <pc:docMk/>
            <pc:sldMk cId="3626337591" sldId="1404"/>
            <ac:spMk id="9" creationId="{5679176E-2F40-CEAB-09FD-BB8507225644}"/>
          </ac:spMkLst>
        </pc:spChg>
        <pc:spChg chg="add mod">
          <ac:chgData name="寛也 佐藤" userId="27837c8b-abaf-4096-b544-58e4cbe7054e" providerId="ADAL" clId="{03C4690F-D76B-48FB-B343-CCF95B0FF544}" dt="2024-07-03T05:03:33.067" v="39" actId="164"/>
          <ac:spMkLst>
            <pc:docMk/>
            <pc:sldMk cId="3626337591" sldId="1404"/>
            <ac:spMk id="10" creationId="{E2ED809F-BA37-95E8-D03E-F57A40B2795A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12" creationId="{F4174DF7-A2A4-1BEE-388F-81839DFF242B}"/>
          </ac:spMkLst>
        </pc:spChg>
        <pc:spChg chg="mod">
          <ac:chgData name="寛也 佐藤" userId="27837c8b-abaf-4096-b544-58e4cbe7054e" providerId="ADAL" clId="{03C4690F-D76B-48FB-B343-CCF95B0FF544}" dt="2024-07-03T05:04:34.910" v="84" actId="6549"/>
          <ac:spMkLst>
            <pc:docMk/>
            <pc:sldMk cId="3626337591" sldId="1404"/>
            <ac:spMk id="14" creationId="{376F3ABE-2951-B7E3-5373-0751143AA308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15" creationId="{6A76E322-9289-CFD5-75B0-663CBF8B3D87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16" creationId="{7018AD8A-40F8-1597-91CB-895CB4199546}"/>
          </ac:spMkLst>
        </pc:spChg>
        <pc:spChg chg="mod">
          <ac:chgData name="寛也 佐藤" userId="27837c8b-abaf-4096-b544-58e4cbe7054e" providerId="ADAL" clId="{03C4690F-D76B-48FB-B343-CCF95B0FF544}" dt="2024-07-03T05:04:41.584" v="90" actId="1036"/>
          <ac:spMkLst>
            <pc:docMk/>
            <pc:sldMk cId="3626337591" sldId="1404"/>
            <ac:spMk id="17" creationId="{87C88432-358A-C200-5551-F60A17028B14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19" creationId="{45DFE9C8-1625-332D-24F7-6820A436B024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20" creationId="{2B905198-E822-6CEE-CA71-E00FD0B001E6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21" creationId="{95943EA8-80D8-7F02-405F-66F47FF6E305}"/>
          </ac:spMkLst>
        </pc:spChg>
        <pc:spChg chg="add mod">
          <ac:chgData name="寛也 佐藤" userId="27837c8b-abaf-4096-b544-58e4cbe7054e" providerId="ADAL" clId="{03C4690F-D76B-48FB-B343-CCF95B0FF544}" dt="2024-07-03T05:03:03.963" v="31" actId="164"/>
          <ac:spMkLst>
            <pc:docMk/>
            <pc:sldMk cId="3626337591" sldId="1404"/>
            <ac:spMk id="22" creationId="{8F2376CD-4761-D6DB-FCAC-B8B2927214F5}"/>
          </ac:spMkLst>
        </pc:spChg>
        <pc:spChg chg="add mod">
          <ac:chgData name="寛也 佐藤" userId="27837c8b-abaf-4096-b544-58e4cbe7054e" providerId="ADAL" clId="{03C4690F-D76B-48FB-B343-CCF95B0FF544}" dt="2024-07-03T05:04:41.584" v="90" actId="1036"/>
          <ac:spMkLst>
            <pc:docMk/>
            <pc:sldMk cId="3626337591" sldId="1404"/>
            <ac:spMk id="32" creationId="{04D40111-56A4-377E-F0A9-CD3EFB25189A}"/>
          </ac:spMkLst>
        </pc:spChg>
        <pc:spChg chg="add del mod">
          <ac:chgData name="寛也 佐藤" userId="27837c8b-abaf-4096-b544-58e4cbe7054e" providerId="ADAL" clId="{03C4690F-D76B-48FB-B343-CCF95B0FF544}" dt="2024-07-03T05:06:02.791" v="93"/>
          <ac:spMkLst>
            <pc:docMk/>
            <pc:sldMk cId="3626337591" sldId="1404"/>
            <ac:spMk id="36" creationId="{6F5331FD-E97C-A3DB-3569-1E67A929CAE5}"/>
          </ac:spMkLst>
        </pc:spChg>
        <pc:spChg chg="add mod ord">
          <ac:chgData name="寛也 佐藤" userId="27837c8b-abaf-4096-b544-58e4cbe7054e" providerId="ADAL" clId="{03C4690F-D76B-48FB-B343-CCF95B0FF544}" dt="2024-07-03T05:08:44.897" v="134" actId="113"/>
          <ac:spMkLst>
            <pc:docMk/>
            <pc:sldMk cId="3626337591" sldId="1404"/>
            <ac:spMk id="37" creationId="{6FD6F3CB-7631-A255-278E-51C50C9B009E}"/>
          </ac:spMkLst>
        </pc:spChg>
        <pc:spChg chg="add mod ord">
          <ac:chgData name="寛也 佐藤" userId="27837c8b-abaf-4096-b544-58e4cbe7054e" providerId="ADAL" clId="{03C4690F-D76B-48FB-B343-CCF95B0FF544}" dt="2024-07-03T05:07:32.287" v="114" actId="207"/>
          <ac:spMkLst>
            <pc:docMk/>
            <pc:sldMk cId="3626337591" sldId="1404"/>
            <ac:spMk id="38" creationId="{43D38C52-9B81-71D3-FEBF-5DC95CCB46B0}"/>
          </ac:spMkLst>
        </pc:spChg>
        <pc:spChg chg="add mod">
          <ac:chgData name="寛也 佐藤" userId="27837c8b-abaf-4096-b544-58e4cbe7054e" providerId="ADAL" clId="{03C4690F-D76B-48FB-B343-CCF95B0FF544}" dt="2024-07-03T05:08:28.525" v="129" actId="2085"/>
          <ac:spMkLst>
            <pc:docMk/>
            <pc:sldMk cId="3626337591" sldId="1404"/>
            <ac:spMk id="39" creationId="{BCEF91A0-7FDC-7AA4-8C67-0C37335F5A29}"/>
          </ac:spMkLst>
        </pc:spChg>
        <pc:grpChg chg="add mod">
          <ac:chgData name="寛也 佐藤" userId="27837c8b-abaf-4096-b544-58e4cbe7054e" providerId="ADAL" clId="{03C4690F-D76B-48FB-B343-CCF95B0FF544}" dt="2024-07-03T05:02:59.082" v="30" actId="164"/>
          <ac:grpSpMkLst>
            <pc:docMk/>
            <pc:sldMk cId="3626337591" sldId="1404"/>
            <ac:grpSpMk id="33" creationId="{6A6DCCA6-C286-4A24-E173-D9381ABB7C42}"/>
          </ac:grpSpMkLst>
        </pc:grpChg>
        <pc:grpChg chg="add mod">
          <ac:chgData name="寛也 佐藤" userId="27837c8b-abaf-4096-b544-58e4cbe7054e" providerId="ADAL" clId="{03C4690F-D76B-48FB-B343-CCF95B0FF544}" dt="2024-07-03T05:04:41.584" v="90" actId="1036"/>
          <ac:grpSpMkLst>
            <pc:docMk/>
            <pc:sldMk cId="3626337591" sldId="1404"/>
            <ac:grpSpMk id="34" creationId="{2FA0FCAC-5F85-7BE1-F851-F3BCC4B5912F}"/>
          </ac:grpSpMkLst>
        </pc:grpChg>
        <pc:grpChg chg="add mod">
          <ac:chgData name="寛也 佐藤" userId="27837c8b-abaf-4096-b544-58e4cbe7054e" providerId="ADAL" clId="{03C4690F-D76B-48FB-B343-CCF95B0FF544}" dt="2024-07-03T05:04:41.584" v="90" actId="1036"/>
          <ac:grpSpMkLst>
            <pc:docMk/>
            <pc:sldMk cId="3626337591" sldId="1404"/>
            <ac:grpSpMk id="35" creationId="{90982899-2706-3505-B83C-F2F033B46CF3}"/>
          </ac:grpSpMkLst>
        </pc:grp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11" creationId="{BEC88D06-97F6-1B8B-2E22-DE88B44EF445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13" creationId="{EF5DDC12-12EA-EBB1-B4A5-F461E8EFFFC2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18" creationId="{798BDA78-8DF2-1A69-D056-39E83F5CCC49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3" creationId="{3B6164EB-111F-F125-3503-A5D2E76DCF62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4" creationId="{86E3763F-A72D-EB84-1FE7-5E0708E40F57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5" creationId="{F3F401C3-079B-7489-FB08-4DB9BC17FA09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6" creationId="{D14C974B-4D96-BA53-C586-35257BB1DF00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7" creationId="{CA765CCA-A712-7BC8-7570-B42E3DF5B657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8" creationId="{E424F6BF-13A3-6E74-B6B1-DBEB9B3B160D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29" creationId="{A4CC6401-F1B9-0E69-35A5-A7D4A1FA9831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30" creationId="{7B0CADFD-1AE9-087C-7295-F0ABBD009364}"/>
          </ac:cxnSpMkLst>
        </pc:cxnChg>
        <pc:cxnChg chg="mod">
          <ac:chgData name="寛也 佐藤" userId="27837c8b-abaf-4096-b544-58e4cbe7054e" providerId="ADAL" clId="{03C4690F-D76B-48FB-B343-CCF95B0FF544}" dt="2024-07-03T05:04:41.584" v="90" actId="1036"/>
          <ac:cxnSpMkLst>
            <pc:docMk/>
            <pc:sldMk cId="3626337591" sldId="1404"/>
            <ac:cxnSpMk id="31" creationId="{C4D87125-D3FE-0D03-39B0-4D02FAADD664}"/>
          </ac:cxnSpMkLst>
        </pc:cxnChg>
      </pc:sldChg>
    </pc:docChg>
  </pc:docChgLst>
  <pc:docChgLst>
    <pc:chgData name="雨宮　智浩" userId="S::9288019215@utac.u-tokyo.ac.jp::018ceb06-00b6-4c8b-821f-fe5856736a8a" providerId="AD" clId="Web-{C59DD01F-5E58-DC3E-F867-C2DF0D0032B2}"/>
    <pc:docChg chg="modSld sldOrd">
      <pc:chgData name="雨宮　智浩" userId="S::9288019215@utac.u-tokyo.ac.jp::018ceb06-00b6-4c8b-821f-fe5856736a8a" providerId="AD" clId="Web-{C59DD01F-5E58-DC3E-F867-C2DF0D0032B2}" dt="2024-09-05T06:48:10.534" v="13" actId="20577"/>
      <pc:docMkLst>
        <pc:docMk/>
      </pc:docMkLst>
      <pc:sldChg chg="modSp">
        <pc:chgData name="雨宮　智浩" userId="S::9288019215@utac.u-tokyo.ac.jp::018ceb06-00b6-4c8b-821f-fe5856736a8a" providerId="AD" clId="Web-{C59DD01F-5E58-DC3E-F867-C2DF0D0032B2}" dt="2024-09-05T06:42:30.917" v="5" actId="20577"/>
        <pc:sldMkLst>
          <pc:docMk/>
          <pc:sldMk cId="2141358339" sldId="1408"/>
        </pc:sldMkLst>
        <pc:spChg chg="mod">
          <ac:chgData name="雨宮　智浩" userId="S::9288019215@utac.u-tokyo.ac.jp::018ceb06-00b6-4c8b-821f-fe5856736a8a" providerId="AD" clId="Web-{C59DD01F-5E58-DC3E-F867-C2DF0D0032B2}" dt="2024-09-05T06:42:30.917" v="5" actId="20577"/>
          <ac:spMkLst>
            <pc:docMk/>
            <pc:sldMk cId="2141358339" sldId="1408"/>
            <ac:spMk id="3" creationId="{11BE7EF4-56DF-F510-784F-2E996E481ACE}"/>
          </ac:spMkLst>
        </pc:spChg>
      </pc:sldChg>
      <pc:sldChg chg="ord">
        <pc:chgData name="雨宮　智浩" userId="S::9288019215@utac.u-tokyo.ac.jp::018ceb06-00b6-4c8b-821f-fe5856736a8a" providerId="AD" clId="Web-{C59DD01F-5E58-DC3E-F867-C2DF0D0032B2}" dt="2024-09-05T06:45:15.233" v="7"/>
        <pc:sldMkLst>
          <pc:docMk/>
          <pc:sldMk cId="1810238456" sldId="1411"/>
        </pc:sldMkLst>
      </pc:sldChg>
      <pc:sldChg chg="modSp">
        <pc:chgData name="雨宮　智浩" userId="S::9288019215@utac.u-tokyo.ac.jp::018ceb06-00b6-4c8b-821f-fe5856736a8a" providerId="AD" clId="Web-{C59DD01F-5E58-DC3E-F867-C2DF0D0032B2}" dt="2024-09-05T06:48:10.534" v="13" actId="20577"/>
        <pc:sldMkLst>
          <pc:docMk/>
          <pc:sldMk cId="117506766" sldId="1413"/>
        </pc:sldMkLst>
        <pc:spChg chg="mod">
          <ac:chgData name="雨宮　智浩" userId="S::9288019215@utac.u-tokyo.ac.jp::018ceb06-00b6-4c8b-821f-fe5856736a8a" providerId="AD" clId="Web-{C59DD01F-5E58-DC3E-F867-C2DF0D0032B2}" dt="2024-09-05T06:48:10.534" v="13" actId="20577"/>
          <ac:spMkLst>
            <pc:docMk/>
            <pc:sldMk cId="117506766" sldId="1413"/>
            <ac:spMk id="3" creationId="{41AEE836-B07F-6756-DC70-5EA0EE3A1CC4}"/>
          </ac:spMkLst>
        </pc:spChg>
      </pc:sldChg>
    </pc:docChg>
  </pc:docChgLst>
  <pc:docChgLst>
    <pc:chgData name="雨宮　智浩" userId="S::9288019215@utac.u-tokyo.ac.jp::018ceb06-00b6-4c8b-821f-fe5856736a8a" providerId="AD" clId="Web-{E52823F3-2262-B852-0200-E4DF1045324F}"/>
    <pc:docChg chg="modSld">
      <pc:chgData name="雨宮　智浩" userId="S::9288019215@utac.u-tokyo.ac.jp::018ceb06-00b6-4c8b-821f-fe5856736a8a" providerId="AD" clId="Web-{E52823F3-2262-B852-0200-E4DF1045324F}" dt="2024-09-04T05:53:54.583" v="228" actId="20577"/>
      <pc:docMkLst>
        <pc:docMk/>
      </pc:docMkLst>
      <pc:sldChg chg="modSp">
        <pc:chgData name="雨宮　智浩" userId="S::9288019215@utac.u-tokyo.ac.jp::018ceb06-00b6-4c8b-821f-fe5856736a8a" providerId="AD" clId="Web-{E52823F3-2262-B852-0200-E4DF1045324F}" dt="2024-09-04T05:14:53.710" v="16" actId="1076"/>
        <pc:sldMkLst>
          <pc:docMk/>
          <pc:sldMk cId="4080963220" sldId="1403"/>
        </pc:sldMkLst>
        <pc:spChg chg="mod">
          <ac:chgData name="雨宮　智浩" userId="S::9288019215@utac.u-tokyo.ac.jp::018ceb06-00b6-4c8b-821f-fe5856736a8a" providerId="AD" clId="Web-{E52823F3-2262-B852-0200-E4DF1045324F}" dt="2024-09-04T05:14:49.476" v="15" actId="20577"/>
          <ac:spMkLst>
            <pc:docMk/>
            <pc:sldMk cId="4080963220" sldId="1403"/>
            <ac:spMk id="14" creationId="{376F3ABE-2951-B7E3-5373-0751143AA308}"/>
          </ac:spMkLst>
        </pc:spChg>
        <pc:picChg chg="mod">
          <ac:chgData name="雨宮　智浩" userId="S::9288019215@utac.u-tokyo.ac.jp::018ceb06-00b6-4c8b-821f-fe5856736a8a" providerId="AD" clId="Web-{E52823F3-2262-B852-0200-E4DF1045324F}" dt="2024-09-04T05:14:53.710" v="16" actId="1076"/>
          <ac:picMkLst>
            <pc:docMk/>
            <pc:sldMk cId="4080963220" sldId="1403"/>
            <ac:picMk id="15" creationId="{534F1761-1B29-536E-2867-FC177425F5A3}"/>
          </ac:picMkLst>
        </pc:picChg>
      </pc:sldChg>
      <pc:sldChg chg="modSp">
        <pc:chgData name="雨宮　智浩" userId="S::9288019215@utac.u-tokyo.ac.jp::018ceb06-00b6-4c8b-821f-fe5856736a8a" providerId="AD" clId="Web-{E52823F3-2262-B852-0200-E4DF1045324F}" dt="2024-09-04T05:53:54.583" v="228" actId="20577"/>
        <pc:sldMkLst>
          <pc:docMk/>
          <pc:sldMk cId="176847597" sldId="1415"/>
        </pc:sldMkLst>
        <pc:spChg chg="mod">
          <ac:chgData name="雨宮　智浩" userId="S::9288019215@utac.u-tokyo.ac.jp::018ceb06-00b6-4c8b-821f-fe5856736a8a" providerId="AD" clId="Web-{E52823F3-2262-B852-0200-E4DF1045324F}" dt="2024-09-04T05:53:54.583" v="228" actId="20577"/>
          <ac:spMkLst>
            <pc:docMk/>
            <pc:sldMk cId="176847597" sldId="1415"/>
            <ac:spMk id="3" creationId="{41AEE836-B07F-6756-DC70-5EA0EE3A1CC4}"/>
          </ac:spMkLst>
        </pc:spChg>
      </pc:sldChg>
      <pc:sldChg chg="addSp modSp">
        <pc:chgData name="雨宮　智浩" userId="S::9288019215@utac.u-tokyo.ac.jp::018ceb06-00b6-4c8b-821f-fe5856736a8a" providerId="AD" clId="Web-{E52823F3-2262-B852-0200-E4DF1045324F}" dt="2024-09-04T05:30:59.890" v="44" actId="1076"/>
        <pc:sldMkLst>
          <pc:docMk/>
          <pc:sldMk cId="2659024569" sldId="1416"/>
        </pc:sldMkLst>
        <pc:spChg chg="add mod">
          <ac:chgData name="雨宮　智浩" userId="S::9288019215@utac.u-tokyo.ac.jp::018ceb06-00b6-4c8b-821f-fe5856736a8a" providerId="AD" clId="Web-{E52823F3-2262-B852-0200-E4DF1045324F}" dt="2024-09-04T05:30:59.890" v="44" actId="1076"/>
          <ac:spMkLst>
            <pc:docMk/>
            <pc:sldMk cId="2659024569" sldId="1416"/>
            <ac:spMk id="11" creationId="{EC954807-6560-AE57-95E7-F82A857C931C}"/>
          </ac:spMkLst>
        </pc:spChg>
      </pc:sldChg>
    </pc:docChg>
  </pc:docChgLst>
  <pc:docChgLst>
    <pc:chgData name="雨宮　智浩" userId="S::9288019215@utac.u-tokyo.ac.jp::018ceb06-00b6-4c8b-821f-fe5856736a8a" providerId="AD" clId="Web-{D7F828A5-D5D4-3FAA-5F15-48737B56146D}"/>
    <pc:docChg chg="modSld">
      <pc:chgData name="雨宮　智浩" userId="S::9288019215@utac.u-tokyo.ac.jp::018ceb06-00b6-4c8b-821f-fe5856736a8a" providerId="AD" clId="Web-{D7F828A5-D5D4-3FAA-5F15-48737B56146D}" dt="2024-09-06T07:31:27.954" v="90" actId="20577"/>
      <pc:docMkLst>
        <pc:docMk/>
      </pc:docMkLst>
      <pc:sldChg chg="modSp">
        <pc:chgData name="雨宮　智浩" userId="S::9288019215@utac.u-tokyo.ac.jp::018ceb06-00b6-4c8b-821f-fe5856736a8a" providerId="AD" clId="Web-{D7F828A5-D5D4-3FAA-5F15-48737B56146D}" dt="2024-09-06T03:30:19.024" v="2" actId="20577"/>
        <pc:sldMkLst>
          <pc:docMk/>
          <pc:sldMk cId="737078635" sldId="1409"/>
        </pc:sldMkLst>
        <pc:spChg chg="mod">
          <ac:chgData name="雨宮　智浩" userId="S::9288019215@utac.u-tokyo.ac.jp::018ceb06-00b6-4c8b-821f-fe5856736a8a" providerId="AD" clId="Web-{D7F828A5-D5D4-3FAA-5F15-48737B56146D}" dt="2024-09-06T03:30:19.024" v="2" actId="20577"/>
          <ac:spMkLst>
            <pc:docMk/>
            <pc:sldMk cId="737078635" sldId="1409"/>
            <ac:spMk id="3" creationId="{11BE7EF4-56DF-F510-784F-2E996E481ACE}"/>
          </ac:spMkLst>
        </pc:spChg>
      </pc:sldChg>
      <pc:sldChg chg="addSp modSp">
        <pc:chgData name="雨宮　智浩" userId="S::9288019215@utac.u-tokyo.ac.jp::018ceb06-00b6-4c8b-821f-fe5856736a8a" providerId="AD" clId="Web-{D7F828A5-D5D4-3FAA-5F15-48737B56146D}" dt="2024-09-06T07:30:58.639" v="89" actId="20577"/>
        <pc:sldMkLst>
          <pc:docMk/>
          <pc:sldMk cId="117506766" sldId="1413"/>
        </pc:sldMkLst>
        <pc:spChg chg="mod">
          <ac:chgData name="雨宮　智浩" userId="S::9288019215@utac.u-tokyo.ac.jp::018ceb06-00b6-4c8b-821f-fe5856736a8a" providerId="AD" clId="Web-{D7F828A5-D5D4-3FAA-5F15-48737B56146D}" dt="2024-09-06T07:30:58.639" v="89" actId="20577"/>
          <ac:spMkLst>
            <pc:docMk/>
            <pc:sldMk cId="117506766" sldId="1413"/>
            <ac:spMk id="3" creationId="{41AEE836-B07F-6756-DC70-5EA0EE3A1CC4}"/>
          </ac:spMkLst>
        </pc:spChg>
        <pc:spChg chg="add mod">
          <ac:chgData name="雨宮　智浩" userId="S::9288019215@utac.u-tokyo.ac.jp::018ceb06-00b6-4c8b-821f-fe5856736a8a" providerId="AD" clId="Web-{D7F828A5-D5D4-3FAA-5F15-48737B56146D}" dt="2024-09-06T05:41:08.112" v="87" actId="20577"/>
          <ac:spMkLst>
            <pc:docMk/>
            <pc:sldMk cId="117506766" sldId="1413"/>
            <ac:spMk id="7" creationId="{F906CCDF-0963-35E9-6340-D54C77160910}"/>
          </ac:spMkLst>
        </pc:spChg>
      </pc:sldChg>
      <pc:sldChg chg="modSp">
        <pc:chgData name="雨宮　智浩" userId="S::9288019215@utac.u-tokyo.ac.jp::018ceb06-00b6-4c8b-821f-fe5856736a8a" providerId="AD" clId="Web-{D7F828A5-D5D4-3FAA-5F15-48737B56146D}" dt="2024-09-06T07:31:27.954" v="90" actId="20577"/>
        <pc:sldMkLst>
          <pc:docMk/>
          <pc:sldMk cId="3444094588" sldId="1426"/>
        </pc:sldMkLst>
        <pc:spChg chg="mod">
          <ac:chgData name="雨宮　智浩" userId="S::9288019215@utac.u-tokyo.ac.jp::018ceb06-00b6-4c8b-821f-fe5856736a8a" providerId="AD" clId="Web-{D7F828A5-D5D4-3FAA-5F15-48737B56146D}" dt="2024-09-06T07:31:27.954" v="90" actId="20577"/>
          <ac:spMkLst>
            <pc:docMk/>
            <pc:sldMk cId="3444094588" sldId="1426"/>
            <ac:spMk id="36" creationId="{1045E949-D964-E1B0-DFBD-DCDEF236B44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A4338-2B97-43C1-AE79-82EAB43E70B8}" type="datetimeFigureOut">
              <a:rPr kumimoji="1" lang="ja-JP" altLang="en-US" smtClean="0"/>
              <a:t>2024/9/10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2FE4-D4FB-41CC-911D-1A8538F305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0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63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803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921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757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2FE4-D4FB-41CC-911D-1A8538F305A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87DF2000-4CFD-0C6C-84F0-860343B22A90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2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7C7E4B6-21F2-1124-59EF-0F4896C5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560F3B-40BE-DA45-0D09-5CA6FE1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C9A93-41BC-DD64-02BC-BF8ECF36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268DE-3E09-B9A6-521E-ECA40FC4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F163B-7666-DAC7-3F87-715E149F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EB179E-A620-8CC5-A4E0-92EE77625E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8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A2968-4B11-0687-BC1E-E54637A4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AAFC2-EA2B-84D8-6181-79B9C033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750C50-7C8F-BDFB-59DC-7E748F2E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7F24DC-5BD7-7FD0-FB33-E12075D7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94BAD5-108F-0BEE-C91E-9E834D8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4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38C3DF9-5F25-FC32-B770-C84E7407581A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00800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1AF54-08E3-D019-42EC-8D25CF2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E699F1-B038-362A-C206-7243A87E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04AA-7484-E745-6B8F-9458069E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5F2DF1F-64F5-12E9-9184-628E5709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A8FF041-85DE-2CFF-99A0-454FB80E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E005E5EF-D837-1B73-6BDF-AF01507E2A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3A363-1C2A-5EA5-0792-D7296D9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DDFC63-3336-60B3-40AD-F86ACE0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329B63-E0C7-88F5-4CAF-CCE7B8A0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EDCF5F-D5B0-4B55-CE17-38A2349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37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EA073E-5F66-6162-7607-562D36E3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6C003CF-6969-17DE-4CEE-1DC3C14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33E56-6903-D71A-8A4B-599F564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1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CAF4A46A-1AC4-2EB3-5118-2104AF853FE6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498000"/>
            <a:ext cx="12192000" cy="360000"/>
          </a:xfrm>
          <a:prstGeom prst="rect">
            <a:avLst/>
          </a:prstGeom>
        </p:spPr>
      </p:pic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82DBBF-AC73-A5EB-1DA9-152EA4AD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08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0B2423-EDA7-E3C9-99F4-0A6A98BEC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5174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33BCC-2C65-C0F6-35D4-70553AA57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/>
              <a:t>2024/9/13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0322E-B731-CD41-C4B3-E35EB9B58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52000"/>
            <a:ext cx="41148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altLang="ja-JP"/>
              <a:t>2024 A </a:t>
            </a:r>
            <a:r>
              <a:rPr lang="fr-FR" altLang="ja-JP" err="1"/>
              <a:t>Semester</a:t>
            </a:r>
            <a:r>
              <a:rPr lang="fr-FR" altLang="ja-JP"/>
              <a:t> </a:t>
            </a:r>
            <a:r>
              <a:rPr lang="fr-FR" altLang="ja-JP" err="1"/>
              <a:t>utelecon</a:t>
            </a:r>
            <a:r>
              <a:rPr lang="fr-FR" altLang="ja-JP"/>
              <a:t> Information Session Part IIII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8734D-01FE-2717-6D8D-28D5B737D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52000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238D974C-B194-4AA9-B594-062E052A82EF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CD8BEB5-2712-E7A0-6BF6-E7148F3B498F}"/>
              </a:ext>
            </a:extLst>
          </p:cNvPr>
          <p:cNvPicPr>
            <a:picLocks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936000"/>
            <a:ext cx="12192000" cy="720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06D4178-E55D-D7F1-78C5-CB1EB581E8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.do/" TargetMode="External"/><Relationship Id="rId2" Type="http://schemas.openxmlformats.org/officeDocument/2006/relationships/hyperlink" Target="https://app.sli.do/event/faBx8JbTgARtVdPB75oNQ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tol.ecc.u-tokyo.ac.jp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en/utol/students/" TargetMode="External"/><Relationship Id="rId2" Type="http://schemas.openxmlformats.org/officeDocument/2006/relationships/hyperlink" Target="https://utelecon.adm.u-tokyo.ac.jp/en/utol/lecturers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telecon.adm.u-tokyo.ac.jp/en/events/2024-09-13#outlin" TargetMode="External"/><Relationship Id="rId4" Type="http://schemas.openxmlformats.org/officeDocument/2006/relationships/hyperlink" Target="https://univtokyo.sharepoint.com/sites/utokyoportal/wiki/d/UTOL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as.adm.u-tokyo.ac.jp/campusweb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utol.ecc.u-tokyo.ac.j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li.do/" TargetMode="External"/><Relationship Id="rId4" Type="http://schemas.openxmlformats.org/officeDocument/2006/relationships/hyperlink" Target="https://app.sli.do/event/faBx8JbTgARtVdPB75oNQ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tas.adm.u-tokyo.ac.jp/campusweb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49B836-353B-0EDB-5101-3437F71F2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Autofit/>
          </a:bodyPr>
          <a:lstStyle/>
          <a:p>
            <a:r>
              <a:rPr kumimoji="1" lang="en-US" altLang="ja-JP" sz="4400"/>
              <a:t>Part III:</a:t>
            </a:r>
            <a:br>
              <a:rPr kumimoji="1" lang="en-US" altLang="ja-JP" sz="4400"/>
            </a:br>
            <a:r>
              <a:rPr kumimoji="1" lang="en-US" altLang="ja-JP" sz="4400"/>
              <a:t>Systems for Educational Activities</a:t>
            </a:r>
            <a:br>
              <a:rPr kumimoji="1" lang="en-US" altLang="ja-JP" sz="4400"/>
            </a:br>
            <a:r>
              <a:rPr kumimoji="1" lang="en-US" altLang="ja-JP" sz="4400"/>
              <a:t>in </a:t>
            </a:r>
            <a:r>
              <a:rPr kumimoji="1" lang="en-US" altLang="ja-JP" sz="4400" err="1"/>
              <a:t>UTokyo</a:t>
            </a:r>
            <a:r>
              <a:rPr kumimoji="1" lang="en-US" altLang="ja-JP" sz="4400"/>
              <a:t> – UTAS and UTOL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A3CDA6-C2CF-9E57-ABBE-E6FF1371E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ja-JP"/>
          </a:p>
          <a:p>
            <a:r>
              <a:rPr kumimoji="1" lang="en-US" altLang="ja-JP"/>
              <a:t>Presenter:	AMEMIYA Tomohiro</a:t>
            </a:r>
          </a:p>
          <a:p>
            <a:r>
              <a:rPr kumimoji="1" lang="en-US" altLang="ja-JP"/>
              <a:t>		Professor,</a:t>
            </a:r>
          </a:p>
          <a:p>
            <a:r>
              <a:rPr lang="en-US" altLang="ja-JP"/>
              <a:t>		</a:t>
            </a:r>
            <a:r>
              <a:rPr kumimoji="1" lang="en-US" altLang="ja-JP"/>
              <a:t>Information Technology Center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DAF9C5F6-5967-1ECA-726E-1426D4EABB61}"/>
              </a:ext>
            </a:extLst>
          </p:cNvPr>
          <p:cNvSpPr txBox="1">
            <a:spLocks/>
          </p:cNvSpPr>
          <p:nvPr/>
        </p:nvSpPr>
        <p:spPr>
          <a:xfrm>
            <a:off x="2735179" y="2484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kumimoji="1" lang="en-US" altLang="ja-JP" sz="2400"/>
              <a:t>Information Session on ICT Systems and Tools for </a:t>
            </a:r>
            <a:r>
              <a:rPr kumimoji="1" lang="en-US" altLang="ja-JP" sz="2400" err="1"/>
              <a:t>UTokyo</a:t>
            </a:r>
            <a:r>
              <a:rPr kumimoji="1" lang="en-US" altLang="ja-JP" sz="2400"/>
              <a:t> Members</a:t>
            </a:r>
            <a:br>
              <a:rPr kumimoji="1" lang="en-US" altLang="ja-JP" sz="2400"/>
            </a:br>
            <a:r>
              <a:rPr kumimoji="1" lang="en-US" altLang="ja-JP" sz="2400"/>
              <a:t>(</a:t>
            </a:r>
            <a:r>
              <a:rPr kumimoji="1" lang="en-US" altLang="ja-JP" sz="2400" i="1"/>
              <a:t>Conducted in English</a:t>
            </a:r>
            <a:r>
              <a:rPr kumimoji="1" lang="en-US" altLang="ja-JP" sz="2400"/>
              <a:t>)</a:t>
            </a:r>
            <a:endParaRPr lang="en-US" altLang="ja-JP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9D27D66-AAE8-E08B-218F-03A7B6FF2F95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00070E-B6D1-AC6E-5ED4-298D0E9250B7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2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3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D91D86-2F47-884B-7F6D-45BC8F5B6D88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A8D6B1-152D-8CDC-6D83-B795F55DE09A}"/>
              </a:ext>
            </a:extLst>
          </p:cNvPr>
          <p:cNvSpPr txBox="1"/>
          <p:nvPr/>
        </p:nvSpPr>
        <p:spPr>
          <a:xfrm>
            <a:off x="8528817" y="6550223"/>
            <a:ext cx="3663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>
                <a:solidFill>
                  <a:schemeClr val="bg1"/>
                </a:solidFill>
                <a:latin typeface="Consolas" panose="020B0609020204030204" pitchFamily="49" charset="0"/>
              </a:rPr>
              <a:t>Ver 2.22 Last updated on 2024/09/10</a:t>
            </a:r>
            <a:endParaRPr kumimoji="1" lang="ja-JP" altLang="en-US" sz="14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64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1AFE6-57B7-F88A-D022-A14791F5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What class instructors </a:t>
            </a:r>
            <a:r>
              <a:rPr kumimoji="1" lang="en-US" altLang="ja-JP" b="1"/>
              <a:t>can</a:t>
            </a:r>
            <a:r>
              <a:rPr kumimoji="1" lang="en-US" altLang="ja-JP"/>
              <a:t> do on </a:t>
            </a:r>
            <a:r>
              <a:rPr kumimoji="1" lang="en-US" altLang="ja-JP" b="1"/>
              <a:t>UTAS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E7EF4-56DF-F510-784F-2E996E48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b="1">
                <a:ea typeface="メイリオ"/>
              </a:rPr>
              <a:t>Register notices about classes</a:t>
            </a:r>
            <a:endParaRPr kumimoji="1" lang="en-US" altLang="ja-JP" b="1"/>
          </a:p>
          <a:p>
            <a:r>
              <a:rPr kumimoji="1" lang="en-US" altLang="ja-JP">
                <a:ea typeface="メイリオ"/>
              </a:rPr>
              <a:t>Register for information on class cancellations, classroom changes</a:t>
            </a:r>
            <a:r>
              <a:rPr lang="en-US" altLang="ja-JP">
                <a:ea typeface="メイリオ"/>
              </a:rPr>
              <a:t>, </a:t>
            </a:r>
            <a:r>
              <a:rPr lang="en-US" altLang="ja-JP">
                <a:ea typeface="メイリオ"/>
                <a:cs typeface="+mn-lt"/>
              </a:rPr>
              <a:t>and </a:t>
            </a:r>
            <a:r>
              <a:rPr lang="en-US">
                <a:ea typeface="+mn-lt"/>
                <a:cs typeface="+mn-lt"/>
              </a:rPr>
              <a:t>supplementary classes</a:t>
            </a:r>
            <a:endParaRPr lang="en-US" altLang="ja-JP">
              <a:ea typeface="+mn-lt"/>
              <a:cs typeface="+mn-lt"/>
            </a:endParaRPr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lang="en-US" altLang="ja-JP" b="1"/>
              <a:t>Supervising Students</a:t>
            </a:r>
          </a:p>
          <a:p>
            <a:r>
              <a:rPr kumimoji="1" lang="en-US" altLang="ja-JP"/>
              <a:t>Browse information about the students you are supervising</a:t>
            </a:r>
          </a:p>
          <a:p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4B0A4-9E31-232B-9EAE-F87C727E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AFF5E-8A9F-DFBF-8DE4-60A093CA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786B3-A31A-0D7D-2454-4DC6967F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07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BBF18-2EA3-DF8C-AC99-B7328D4F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ea typeface="メイリオ"/>
              </a:rPr>
              <a:t>UTAS:</a:t>
            </a:r>
            <a:r>
              <a:rPr lang="en-US" altLang="ja-JP">
                <a:ea typeface="メイリオ"/>
              </a:rPr>
              <a:t> Switch Languages </a:t>
            </a:r>
            <a:r>
              <a:rPr lang="en-US" altLang="ja-JP" sz="3600">
                <a:ea typeface="メイリオ"/>
              </a:rPr>
              <a:t>(after login) </a:t>
            </a:r>
            <a:endParaRPr kumimoji="1" lang="ja-JP" altLang="en-US"/>
          </a:p>
        </p:txBody>
      </p:sp>
      <p:pic>
        <p:nvPicPr>
          <p:cNvPr id="8" name="コンテンツ プレースホルダー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715C7BA1-B92C-6F40-BD15-60FA37996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6904" y="1250950"/>
            <a:ext cx="8598191" cy="5175250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8B4498-D595-99AA-9D3D-ACD09378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2C1C23-A938-E848-E269-EA89CF752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5B075-3E78-17C0-BE99-271AA333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89255AF-7EC5-8CD7-A46F-17BBBCC60CAD}"/>
              </a:ext>
            </a:extLst>
          </p:cNvPr>
          <p:cNvSpPr/>
          <p:nvPr/>
        </p:nvSpPr>
        <p:spPr>
          <a:xfrm>
            <a:off x="5691657" y="1231525"/>
            <a:ext cx="371696" cy="3693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DF0402-38DC-B08E-5268-777359499633}"/>
              </a:ext>
            </a:extLst>
          </p:cNvPr>
          <p:cNvSpPr txBox="1"/>
          <p:nvPr/>
        </p:nvSpPr>
        <p:spPr>
          <a:xfrm>
            <a:off x="5891794" y="926644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Switch language to English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28098476-6517-BB5A-C683-D01771E4CF48}"/>
              </a:ext>
            </a:extLst>
          </p:cNvPr>
          <p:cNvSpPr/>
          <p:nvPr/>
        </p:nvSpPr>
        <p:spPr>
          <a:xfrm rot="10800000">
            <a:off x="5800577" y="1055416"/>
            <a:ext cx="153855" cy="132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1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BFB1D-6AA6-7123-ED79-C9B8C173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UTAS: Guidelines for Creating Syllabuses</a:t>
            </a:r>
            <a:endParaRPr kumimoji="1" lang="ja-JP" altLang="en-US"/>
          </a:p>
        </p:txBody>
      </p:sp>
      <p:pic>
        <p:nvPicPr>
          <p:cNvPr id="8" name="コンテンツ プレースホルダー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0DCE835E-D41F-1506-D64E-1E7A09A24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1801" y="1250950"/>
            <a:ext cx="8588397" cy="5175250"/>
          </a:xfr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B98626-B27F-8ED3-AFA7-6050D327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B4C89F-43A4-E779-CFC2-DB2FEBAE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023A1-5C01-1FF8-DB01-7E450D56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26D6197-871C-1E39-E761-0892E07E53A6}"/>
              </a:ext>
            </a:extLst>
          </p:cNvPr>
          <p:cNvSpPr/>
          <p:nvPr/>
        </p:nvSpPr>
        <p:spPr>
          <a:xfrm>
            <a:off x="5567831" y="1774450"/>
            <a:ext cx="490069" cy="4686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0728A6A-76A4-E921-26C6-B3AC1D809ABF}"/>
              </a:ext>
            </a:extLst>
          </p:cNvPr>
          <p:cNvSpPr/>
          <p:nvPr/>
        </p:nvSpPr>
        <p:spPr>
          <a:xfrm>
            <a:off x="3548531" y="4488768"/>
            <a:ext cx="1175869" cy="3270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4521B13-CCAB-0F47-2838-D4696DC24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65" y="4488768"/>
            <a:ext cx="3852000" cy="1321544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8E4AD28-FD4B-07B4-D706-B62EBE56C381}"/>
              </a:ext>
            </a:extLst>
          </p:cNvPr>
          <p:cNvSpPr/>
          <p:nvPr/>
        </p:nvSpPr>
        <p:spPr>
          <a:xfrm>
            <a:off x="3548531" y="5410788"/>
            <a:ext cx="1175869" cy="944292"/>
          </a:xfrm>
          <a:prstGeom prst="roundRect">
            <a:avLst>
              <a:gd name="adj" fmla="val 85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EFACEEC-0F13-B200-86A5-264E03635949}"/>
              </a:ext>
            </a:extLst>
          </p:cNvPr>
          <p:cNvSpPr/>
          <p:nvPr/>
        </p:nvSpPr>
        <p:spPr>
          <a:xfrm>
            <a:off x="5964071" y="5513720"/>
            <a:ext cx="1762609" cy="247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AAA0F9F2-AF40-2A6D-8B91-1F21711C8A2F}"/>
              </a:ext>
            </a:extLst>
          </p:cNvPr>
          <p:cNvSpPr/>
          <p:nvPr/>
        </p:nvSpPr>
        <p:spPr>
          <a:xfrm>
            <a:off x="4640580" y="2240280"/>
            <a:ext cx="1196340" cy="2202180"/>
          </a:xfrm>
          <a:custGeom>
            <a:avLst/>
            <a:gdLst>
              <a:gd name="connsiteX0" fmla="*/ 1196340 w 1196340"/>
              <a:gd name="connsiteY0" fmla="*/ 0 h 2202180"/>
              <a:gd name="connsiteX1" fmla="*/ 1196340 w 1196340"/>
              <a:gd name="connsiteY1" fmla="*/ 1082040 h 2202180"/>
              <a:gd name="connsiteX2" fmla="*/ 0 w 1196340"/>
              <a:gd name="connsiteY2" fmla="*/ 1082040 h 2202180"/>
              <a:gd name="connsiteX3" fmla="*/ 0 w 1196340"/>
              <a:gd name="connsiteY3" fmla="*/ 2202180 h 220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340" h="2202180">
                <a:moveTo>
                  <a:pt x="1196340" y="0"/>
                </a:moveTo>
                <a:lnTo>
                  <a:pt x="1196340" y="1082040"/>
                </a:lnTo>
                <a:lnTo>
                  <a:pt x="0" y="1082040"/>
                </a:lnTo>
                <a:lnTo>
                  <a:pt x="0" y="220218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3D252DBD-76DE-CD5B-AC7E-9E9D040B595C}"/>
              </a:ext>
            </a:extLst>
          </p:cNvPr>
          <p:cNvSpPr/>
          <p:nvPr/>
        </p:nvSpPr>
        <p:spPr>
          <a:xfrm>
            <a:off x="4724400" y="4709160"/>
            <a:ext cx="1470660" cy="777240"/>
          </a:xfrm>
          <a:custGeom>
            <a:avLst/>
            <a:gdLst>
              <a:gd name="connsiteX0" fmla="*/ 0 w 1470660"/>
              <a:gd name="connsiteY0" fmla="*/ 0 h 777240"/>
              <a:gd name="connsiteX1" fmla="*/ 1470660 w 1470660"/>
              <a:gd name="connsiteY1" fmla="*/ 0 h 777240"/>
              <a:gd name="connsiteX2" fmla="*/ 1470660 w 1470660"/>
              <a:gd name="connsiteY2" fmla="*/ 777240 h 77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0660" h="777240">
                <a:moveTo>
                  <a:pt x="0" y="0"/>
                </a:moveTo>
                <a:lnTo>
                  <a:pt x="1470660" y="0"/>
                </a:lnTo>
                <a:lnTo>
                  <a:pt x="1470660" y="777240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AFE6929-7E40-B2B6-45C8-951BCAF8BF00}"/>
              </a:ext>
            </a:extLst>
          </p:cNvPr>
          <p:cNvSpPr txBox="1"/>
          <p:nvPr/>
        </p:nvSpPr>
        <p:spPr>
          <a:xfrm>
            <a:off x="185809" y="5421269"/>
            <a:ext cx="328711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Detailed Manual</a:t>
            </a:r>
          </a:p>
          <a:p>
            <a:r>
              <a:rPr kumimoji="1" lang="en-US" altLang="ja-JP">
                <a:solidFill>
                  <a:srgbClr val="FF0000"/>
                </a:solidFill>
              </a:rPr>
              <a:t>(</a:t>
            </a:r>
            <a:r>
              <a:rPr lang="en-US" altLang="ja-JP">
                <a:solidFill>
                  <a:srgbClr val="FF0000"/>
                </a:solidFill>
              </a:rPr>
              <a:t>For Faculty: </a:t>
            </a:r>
            <a:r>
              <a:rPr kumimoji="1" lang="en-US" altLang="ja-JP">
                <a:solidFill>
                  <a:srgbClr val="FF0000"/>
                </a:solidFill>
              </a:rPr>
              <a:t>only in Japanese)</a:t>
            </a:r>
          </a:p>
          <a:p>
            <a:r>
              <a:rPr lang="en-US" altLang="ja-JP">
                <a:solidFill>
                  <a:srgbClr val="FF0000"/>
                </a:solidFill>
              </a:rPr>
              <a:t>(For Students: </a:t>
            </a:r>
            <a:r>
              <a:rPr lang="en-US" altLang="ja-JP" b="1">
                <a:solidFill>
                  <a:srgbClr val="FF0000"/>
                </a:solidFill>
              </a:rPr>
              <a:t>English</a:t>
            </a:r>
            <a:r>
              <a:rPr lang="en-US" altLang="ja-JP">
                <a:solidFill>
                  <a:srgbClr val="FF0000"/>
                </a:solidFill>
              </a:rPr>
              <a:t>/Japanese)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C32DB4-2474-2AE7-3BBE-FC97226E0DB5}"/>
              </a:ext>
            </a:extLst>
          </p:cNvPr>
          <p:cNvSpPr txBox="1"/>
          <p:nvPr/>
        </p:nvSpPr>
        <p:spPr>
          <a:xfrm>
            <a:off x="5886208" y="2302479"/>
            <a:ext cx="8170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Others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CBD873-9283-E822-05D7-39E0A0831949}"/>
              </a:ext>
            </a:extLst>
          </p:cNvPr>
          <p:cNvSpPr txBox="1"/>
          <p:nvPr/>
        </p:nvSpPr>
        <p:spPr>
          <a:xfrm>
            <a:off x="5812865" y="5893482"/>
            <a:ext cx="458830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Guidelines for Creating Syllabuses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FF0000"/>
                </a:solidFill>
              </a:rPr>
              <a:t>(</a:t>
            </a:r>
            <a:r>
              <a:rPr lang="en-US" altLang="ja-JP" b="1">
                <a:solidFill>
                  <a:srgbClr val="FF0000"/>
                </a:solidFill>
              </a:rPr>
              <a:t>English</a:t>
            </a:r>
            <a:r>
              <a:rPr lang="ja-JP" altLang="en-US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FF0000"/>
                </a:solidFill>
              </a:rPr>
              <a:t>ver.)</a:t>
            </a:r>
            <a:endParaRPr kumimoji="1" lang="en-US" altLang="ja-JP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86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070D081D-9390-8001-7AE8-EEE89B794C5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07EE37E5-2FC5-9FC4-CAC0-4C1763DE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UTOL</a:t>
            </a:r>
          </a:p>
          <a:p>
            <a:pPr algn="ctr"/>
            <a:r>
              <a:rPr kumimoji="1" lang="en-US" altLang="ja-JP" sz="3600" err="1"/>
              <a:t>UTo</a:t>
            </a:r>
            <a:r>
              <a:rPr kumimoji="1" lang="en-US" altLang="ja-JP" sz="3600" b="0" err="1"/>
              <a:t>kyo</a:t>
            </a:r>
            <a:r>
              <a:rPr kumimoji="1" lang="en-US" altLang="ja-JP" sz="3600" b="0"/>
              <a:t> </a:t>
            </a:r>
            <a:r>
              <a:rPr kumimoji="1" lang="en-US" altLang="ja-JP" sz="3600"/>
              <a:t>L</a:t>
            </a:r>
            <a:r>
              <a:rPr kumimoji="1" lang="en-US" altLang="ja-JP" sz="3600" b="0"/>
              <a:t>earning Management System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B6B1757-E3ED-2CBA-0349-55489ECB094C}"/>
              </a:ext>
            </a:extLst>
          </p:cNvPr>
          <p:cNvSpPr/>
          <p:nvPr/>
        </p:nvSpPr>
        <p:spPr>
          <a:xfrm>
            <a:off x="4523874" y="4819587"/>
            <a:ext cx="1876926" cy="60208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19C6C3F-82E3-CD40-77F7-DED3DEB8D32C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111617-1731-309F-80D6-B5FD33ABE9EA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9910DC9-F519-DD0D-7C0A-334E2CBFB9B5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7727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BA96-2C73-F15B-0EC8-A174093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B9A44-04C9-CB39-DD07-4D1DA815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C03DE-83C8-7CF2-6CFB-108BA541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EC63E3-45D7-F476-18BF-25E58D75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Login to UTOL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3213B8-1FBE-318A-151A-51BABF1F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/>
              <a:t>Click “Login”</a:t>
            </a:r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43C1C8E-EFC2-5530-0CE4-E5BCCB26B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00" y="2419557"/>
            <a:ext cx="7240010" cy="2953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6A2211-6598-39E1-49D6-3FDBFFA3D253}"/>
              </a:ext>
            </a:extLst>
          </p:cNvPr>
          <p:cNvSpPr txBox="1"/>
          <p:nvPr/>
        </p:nvSpPr>
        <p:spPr>
          <a:xfrm>
            <a:off x="1119554" y="16472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>
              <a:solidFill>
                <a:srgbClr val="155F90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D2E339-C9B2-5A49-C6D9-FEF71A14B0CE}"/>
              </a:ext>
            </a:extLst>
          </p:cNvPr>
          <p:cNvSpPr/>
          <p:nvPr/>
        </p:nvSpPr>
        <p:spPr>
          <a:xfrm>
            <a:off x="3378092" y="3937702"/>
            <a:ext cx="3036277" cy="593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4F3BB4-84BB-B9DB-31B5-D969F8F419CC}"/>
              </a:ext>
            </a:extLst>
          </p:cNvPr>
          <p:cNvSpPr txBox="1"/>
          <p:nvPr/>
        </p:nvSpPr>
        <p:spPr>
          <a:xfrm>
            <a:off x="1273800" y="5714693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" altLang="ja-JP">
                <a:hlinkClick r:id="rId3"/>
              </a:rPr>
              <a:t>https://utol.ecc.u-tokyo.ac.jp/</a:t>
            </a:r>
            <a:endParaRPr lang="en-US" altLang="ja-JP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FE54770-9D87-D440-564E-5D493C622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399" y="3160109"/>
            <a:ext cx="762106" cy="37152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DF6A5F-5111-F7EB-928B-53FA6EDE050D}"/>
              </a:ext>
            </a:extLst>
          </p:cNvPr>
          <p:cNvSpPr txBox="1"/>
          <p:nvPr/>
        </p:nvSpPr>
        <p:spPr>
          <a:xfrm>
            <a:off x="8610600" y="3160109"/>
            <a:ext cx="68777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>
                <a:solidFill>
                  <a:srgbClr val="FF0000"/>
                </a:solidFill>
              </a:rPr>
              <a:t>Click “English               ” here to</a:t>
            </a:r>
          </a:p>
          <a:p>
            <a:r>
              <a:rPr lang="en-US" altLang="ja-JP" sz="2000" b="1">
                <a:solidFill>
                  <a:srgbClr val="FF0000"/>
                </a:solidFill>
              </a:rPr>
              <a:t>switch to English mode.</a:t>
            </a:r>
          </a:p>
          <a:p>
            <a:endParaRPr lang="en-US" altLang="ja-JP" sz="2000" b="1">
              <a:solidFill>
                <a:srgbClr val="FF0000"/>
              </a:solidFill>
            </a:endParaRPr>
          </a:p>
          <a:p>
            <a:r>
              <a:rPr lang="en-US" altLang="ja-JP" sz="2000" b="1">
                <a:solidFill>
                  <a:srgbClr val="FF0000"/>
                </a:solidFill>
              </a:rPr>
              <a:t>If “Login” is displayed in English,</a:t>
            </a:r>
          </a:p>
          <a:p>
            <a:r>
              <a:rPr lang="en-US" altLang="ja-JP" sz="2000" b="1">
                <a:solidFill>
                  <a:srgbClr val="FF0000"/>
                </a:solidFill>
              </a:rPr>
              <a:t>you are in English mode.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414C94A-EB32-7FAA-DEAD-F2EA787EDB3D}"/>
              </a:ext>
            </a:extLst>
          </p:cNvPr>
          <p:cNvCxnSpPr>
            <a:cxnSpLocks/>
          </p:cNvCxnSpPr>
          <p:nvPr/>
        </p:nvCxnSpPr>
        <p:spPr>
          <a:xfrm flipH="1">
            <a:off x="6496493" y="4270156"/>
            <a:ext cx="2114107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1BB2D213-780C-5C69-9922-58C04F4ED897}"/>
              </a:ext>
            </a:extLst>
          </p:cNvPr>
          <p:cNvSpPr/>
          <p:nvPr/>
        </p:nvSpPr>
        <p:spPr>
          <a:xfrm>
            <a:off x="8091377" y="2786821"/>
            <a:ext cx="2424223" cy="404037"/>
          </a:xfrm>
          <a:custGeom>
            <a:avLst/>
            <a:gdLst>
              <a:gd name="connsiteX0" fmla="*/ 2424223 w 2424223"/>
              <a:gd name="connsiteY0" fmla="*/ 361507 h 404037"/>
              <a:gd name="connsiteX1" fmla="*/ 2424223 w 2424223"/>
              <a:gd name="connsiteY1" fmla="*/ 0 h 404037"/>
              <a:gd name="connsiteX2" fmla="*/ 0 w 2424223"/>
              <a:gd name="connsiteY2" fmla="*/ 0 h 404037"/>
              <a:gd name="connsiteX3" fmla="*/ 0 w 2424223"/>
              <a:gd name="connsiteY3" fmla="*/ 404037 h 40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223" h="404037">
                <a:moveTo>
                  <a:pt x="2424223" y="361507"/>
                </a:moveTo>
                <a:lnTo>
                  <a:pt x="2424223" y="0"/>
                </a:lnTo>
                <a:lnTo>
                  <a:pt x="0" y="0"/>
                </a:lnTo>
                <a:lnTo>
                  <a:pt x="0" y="404037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0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4631E-08C4-0E32-119E-7BC58AE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ea typeface="メイリオ"/>
              </a:rPr>
              <a:t>UTOL: Switch </a:t>
            </a:r>
            <a:r>
              <a:rPr lang="en-US" altLang="ja-JP">
                <a:ea typeface="メイリオ"/>
              </a:rPr>
              <a:t>L</a:t>
            </a:r>
            <a:r>
              <a:rPr kumimoji="1" lang="en-US" altLang="ja-JP">
                <a:ea typeface="メイリオ"/>
              </a:rPr>
              <a:t>anguages</a:t>
            </a:r>
            <a:r>
              <a:rPr lang="en-US" altLang="ja-JP">
                <a:ea typeface="メイリオ"/>
              </a:rPr>
              <a:t> </a:t>
            </a:r>
            <a:r>
              <a:rPr lang="en-US" altLang="ja-JP" sz="3600">
                <a:ea typeface="メイリオ"/>
              </a:rPr>
              <a:t>(after login)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F5BD8-4A0B-B53C-3CC6-EDCBFF23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068D31-0680-E4D9-3D1D-8635EAE6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7FC62-7A35-53B4-8F78-43CE816E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14" name="コンテンツ プレースホルダー 1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11F2B1D-9AEE-6A59-7CE4-771E01313C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918" y="1390308"/>
            <a:ext cx="9726382" cy="4896533"/>
          </a:xfr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0DC19EE-563C-180A-EDB8-2801DB7236FB}"/>
              </a:ext>
            </a:extLst>
          </p:cNvPr>
          <p:cNvSpPr/>
          <p:nvPr/>
        </p:nvSpPr>
        <p:spPr>
          <a:xfrm>
            <a:off x="7787528" y="1524000"/>
            <a:ext cx="609711" cy="323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6CDBF55-FAF5-C3A5-F438-B2CC04200004}"/>
              </a:ext>
            </a:extLst>
          </p:cNvPr>
          <p:cNvSpPr txBox="1"/>
          <p:nvPr/>
        </p:nvSpPr>
        <p:spPr>
          <a:xfrm>
            <a:off x="7265291" y="1023773"/>
            <a:ext cx="2665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</a:rPr>
              <a:t>Switch language to English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CE68ECF9-A3C0-9DF9-5DC0-3D511E49790E}"/>
              </a:ext>
            </a:extLst>
          </p:cNvPr>
          <p:cNvSpPr/>
          <p:nvPr/>
        </p:nvSpPr>
        <p:spPr>
          <a:xfrm rot="10800000">
            <a:off x="8012989" y="1333684"/>
            <a:ext cx="153855" cy="132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956AA407-9D39-7C11-4329-63DF6CE1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516" y="2026625"/>
            <a:ext cx="6392167" cy="225774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B40E22E-15C3-4952-0BF7-702C427E19CE}"/>
              </a:ext>
            </a:extLst>
          </p:cNvPr>
          <p:cNvSpPr/>
          <p:nvPr/>
        </p:nvSpPr>
        <p:spPr>
          <a:xfrm>
            <a:off x="7069070" y="3653789"/>
            <a:ext cx="943919" cy="270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4C1438F-47D9-3EA6-3269-4033E5F7EE56}"/>
              </a:ext>
            </a:extLst>
          </p:cNvPr>
          <p:cNvCxnSpPr/>
          <p:nvPr/>
        </p:nvCxnSpPr>
        <p:spPr>
          <a:xfrm>
            <a:off x="7905750" y="1847850"/>
            <a:ext cx="0" cy="1758950"/>
          </a:xfrm>
          <a:prstGeom prst="line">
            <a:avLst/>
          </a:prstGeom>
          <a:ln w="28575"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5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コンテンツ プレースホルダー 2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1796372-4A04-4435-7FD8-7EBAC9111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227" y="1401853"/>
            <a:ext cx="9735909" cy="4896533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AA4631E-08C4-0E32-119E-7BC58AE9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ea typeface="メイリオ"/>
              </a:rPr>
              <a:t>UTOL: Detailed </a:t>
            </a:r>
            <a:r>
              <a:rPr lang="en-US" altLang="ja-JP">
                <a:ea typeface="メイリオ"/>
              </a:rPr>
              <a:t>M</a:t>
            </a:r>
            <a:r>
              <a:rPr kumimoji="1" lang="en-US" altLang="ja-JP">
                <a:ea typeface="メイリオ"/>
              </a:rPr>
              <a:t>anual</a:t>
            </a:r>
            <a:endParaRPr lang="en-US" altLang="ja-JP" strike="sngStrike"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F5BD8-4A0B-B53C-3CC6-EDCBFF23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068D31-0680-E4D9-3D1D-8635EAE6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7FC62-7A35-53B4-8F78-43CE816E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B436B85-723F-9246-41D2-7AB66B80A298}"/>
              </a:ext>
            </a:extLst>
          </p:cNvPr>
          <p:cNvSpPr/>
          <p:nvPr/>
        </p:nvSpPr>
        <p:spPr>
          <a:xfrm>
            <a:off x="5354832" y="1535545"/>
            <a:ext cx="724710" cy="3238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D73C95A-4B95-38BC-C5FB-1DA717401B3A}"/>
              </a:ext>
            </a:extLst>
          </p:cNvPr>
          <p:cNvSpPr txBox="1"/>
          <p:nvPr/>
        </p:nvSpPr>
        <p:spPr>
          <a:xfrm>
            <a:off x="4848616" y="1028038"/>
            <a:ext cx="173714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ja-JP">
                <a:solidFill>
                  <a:srgbClr val="FF0000"/>
                </a:solidFill>
                <a:ea typeface="メイリオ"/>
              </a:rPr>
              <a:t>Detailed Manual</a:t>
            </a:r>
            <a:endParaRPr lang="ja-JP" altLang="en-US" strike="sngStrike">
              <a:solidFill>
                <a:srgbClr val="FF0000"/>
              </a:solidFill>
              <a:ea typeface="メイリオ"/>
              <a:cs typeface="Calibri"/>
            </a:endParaRPr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E6D588E6-CD39-D225-38E8-F9B83EEAEFF6}"/>
              </a:ext>
            </a:extLst>
          </p:cNvPr>
          <p:cNvSpPr/>
          <p:nvPr/>
        </p:nvSpPr>
        <p:spPr>
          <a:xfrm rot="10800000">
            <a:off x="5641964" y="1345229"/>
            <a:ext cx="153855" cy="13263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45F7C8BB-D72F-C945-B7FD-81F0902BB7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600" y="1985738"/>
            <a:ext cx="6096000" cy="2188308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1A300E-1CB5-6469-5262-841788DA66BD}"/>
              </a:ext>
            </a:extLst>
          </p:cNvPr>
          <p:cNvSpPr/>
          <p:nvPr/>
        </p:nvSpPr>
        <p:spPr>
          <a:xfrm>
            <a:off x="7960610" y="3078481"/>
            <a:ext cx="3027430" cy="678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75D3F8DF-B853-F8F8-9105-1D48DB735745}"/>
              </a:ext>
            </a:extLst>
          </p:cNvPr>
          <p:cNvSpPr/>
          <p:nvPr/>
        </p:nvSpPr>
        <p:spPr>
          <a:xfrm>
            <a:off x="6091881" y="1803400"/>
            <a:ext cx="2088292" cy="1248719"/>
          </a:xfrm>
          <a:custGeom>
            <a:avLst/>
            <a:gdLst>
              <a:gd name="connsiteX0" fmla="*/ 0 w 2088292"/>
              <a:gd name="connsiteY0" fmla="*/ 0 h 1285103"/>
              <a:gd name="connsiteX1" fmla="*/ 2088292 w 2088292"/>
              <a:gd name="connsiteY1" fmla="*/ 0 h 1285103"/>
              <a:gd name="connsiteX2" fmla="*/ 2088292 w 2088292"/>
              <a:gd name="connsiteY2" fmla="*/ 1285103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8292" h="1285103">
                <a:moveTo>
                  <a:pt x="0" y="0"/>
                </a:moveTo>
                <a:lnTo>
                  <a:pt x="2088292" y="0"/>
                </a:lnTo>
                <a:lnTo>
                  <a:pt x="2088292" y="1285103"/>
                </a:lnTo>
              </a:path>
            </a:pathLst>
          </a:custGeom>
          <a:noFill/>
          <a:ln w="28575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13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lang="en-US" altLang="ja-JP">
                <a:ea typeface="メイリオ"/>
              </a:rPr>
              <a:t>UTOL: Your</a:t>
            </a:r>
            <a:r>
              <a:rPr kumimoji="1" lang="en-US" altLang="ja-JP">
                <a:ea typeface="メイリオ"/>
              </a:rPr>
              <a:t> </a:t>
            </a:r>
            <a:r>
              <a:rPr lang="en-US" altLang="ja-JP">
                <a:ea typeface="メイリオ"/>
              </a:rPr>
              <a:t>Go-To LMS</a:t>
            </a:r>
            <a:endParaRPr kumimoji="1" lang="ja-JP" altLang="en-US"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EE836-B07F-6756-DC70-5EA0EE3A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>
                <a:ea typeface="+mn-lt"/>
                <a:cs typeface="+mn-lt"/>
              </a:rPr>
              <a:t>UTOL is </a:t>
            </a:r>
            <a:r>
              <a:rPr lang="en-US">
                <a:ea typeface="+mn-lt"/>
                <a:cs typeface="+mn-lt"/>
              </a:rPr>
              <a:t>available</a:t>
            </a:r>
            <a:r>
              <a:rPr kumimoji="1" lang="en-US">
                <a:ea typeface="+mn-lt"/>
                <a:cs typeface="+mn-lt"/>
              </a:rPr>
              <a:t> University-wide</a:t>
            </a:r>
            <a:r>
              <a:rPr lang="en-US">
                <a:ea typeface="+mn-lt"/>
                <a:cs typeface="+mn-lt"/>
              </a:rPr>
              <a:t> as UTokyo’s recommended LMS.</a:t>
            </a:r>
            <a:endParaRPr lang="ja-JP" altLang="en-US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However, the choice of using an LMS is entirely up to each instructor.</a:t>
            </a:r>
            <a:endParaRPr lang="ja-JP" altLang="en-US">
              <a:ea typeface="+mn-lt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sz="2200">
                <a:ea typeface="Calibri"/>
                <a:cs typeface="Calibri"/>
              </a:rPr>
              <a:t>Face-to-face classes can be conducted without an LMS.</a:t>
            </a:r>
          </a:p>
          <a:p>
            <a:pPr lvl="1">
              <a:lnSpc>
                <a:spcPct val="150000"/>
              </a:lnSpc>
            </a:pPr>
            <a:r>
              <a:rPr lang="en-US" sz="2200">
                <a:ea typeface="Calibri"/>
                <a:cs typeface="Calibri"/>
              </a:rPr>
              <a:t>Some instructors prefer Google Classroom available in ECCS Cloud Email.</a:t>
            </a:r>
          </a:p>
          <a:p>
            <a:pPr>
              <a:lnSpc>
                <a:spcPct val="150000"/>
              </a:lnSpc>
            </a:pPr>
            <a:r>
              <a:rPr lang="en-US" altLang="ja-JP" b="1">
                <a:solidFill>
                  <a:srgbClr val="FF0000"/>
                </a:solidFill>
                <a:ea typeface="メイリオ"/>
              </a:rPr>
              <a:t>We</a:t>
            </a:r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 </a:t>
            </a:r>
            <a:r>
              <a:rPr lang="en-US" altLang="ja-JP" b="1">
                <a:solidFill>
                  <a:srgbClr val="FF0000"/>
                </a:solidFill>
                <a:ea typeface="メイリオ"/>
              </a:rPr>
              <a:t>recommend</a:t>
            </a:r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 using UTOL </a:t>
            </a:r>
            <a:r>
              <a:rPr kumimoji="1" lang="en-US" altLang="ja-JP">
                <a:ea typeface="メイリオ"/>
              </a:rPr>
              <a:t>when using an LMS.</a:t>
            </a:r>
            <a:endParaRPr lang="en-US" altLang="ja-JP">
              <a:ea typeface="メイリオ"/>
              <a:cs typeface="Calibri"/>
            </a:endParaRPr>
          </a:p>
          <a:p>
            <a:pPr lvl="1"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A unified system benefits students by </a:t>
            </a:r>
            <a:r>
              <a:rPr lang="en-US">
                <a:solidFill>
                  <a:srgbClr val="155F90"/>
                </a:solidFill>
                <a:ea typeface="+mn-lt"/>
                <a:cs typeface="+mn-lt"/>
              </a:rPr>
              <a:t>reducing confusion across courses</a:t>
            </a:r>
            <a:r>
              <a:rPr lang="en-US">
                <a:ea typeface="+mn-lt"/>
                <a:cs typeface="+mn-lt"/>
              </a:rPr>
              <a:t>.</a:t>
            </a:r>
            <a:endParaRPr lang="en-US" altLang="ja-JP">
              <a:ea typeface="メイリオ"/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Instructors or TAs can contact enrolled students without needing their email addresses.</a:t>
            </a:r>
            <a:endParaRPr lang="en-US" altLang="ja-JP"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0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AAE39981-D072-15C2-2C45-08ED56B0CD76}"/>
              </a:ext>
            </a:extLst>
          </p:cNvPr>
          <p:cNvSpPr/>
          <p:nvPr/>
        </p:nvSpPr>
        <p:spPr>
          <a:xfrm>
            <a:off x="650205" y="2570724"/>
            <a:ext cx="5275593" cy="3277986"/>
          </a:xfrm>
          <a:prstGeom prst="roundRect">
            <a:avLst>
              <a:gd name="adj" fmla="val 891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F333DD37-6DA2-9F3D-56D6-A473CF419027}"/>
              </a:ext>
            </a:extLst>
          </p:cNvPr>
          <p:cNvSpPr/>
          <p:nvPr/>
        </p:nvSpPr>
        <p:spPr>
          <a:xfrm>
            <a:off x="6331922" y="2570724"/>
            <a:ext cx="5291025" cy="3277986"/>
          </a:xfrm>
          <a:prstGeom prst="roundRect">
            <a:avLst>
              <a:gd name="adj" fmla="val 89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lang="en-US" altLang="ja-JP">
                <a:ea typeface="メイリオ"/>
              </a:rPr>
              <a:t>What class instructors </a:t>
            </a:r>
            <a:r>
              <a:rPr lang="en-US" altLang="ja-JP" b="1">
                <a:ea typeface="メイリオ"/>
              </a:rPr>
              <a:t>must</a:t>
            </a:r>
            <a:r>
              <a:rPr lang="en-US" altLang="ja-JP">
                <a:ea typeface="メイリオ"/>
              </a:rPr>
              <a:t> do about </a:t>
            </a:r>
            <a:r>
              <a:rPr lang="en-US" altLang="ja-JP" b="1">
                <a:ea typeface="メイリオ"/>
              </a:rPr>
              <a:t>UTOL</a:t>
            </a:r>
            <a:endParaRPr lang="ja-JP" altLang="en-US" b="1">
              <a:ea typeface="メイリオ"/>
              <a:cs typeface="Calibri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EE836-B07F-6756-DC70-5EA0EE3A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7897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ja-JP" sz="3600" b="1">
                <a:solidFill>
                  <a:srgbClr val="155F90"/>
                </a:solidFill>
                <a:ea typeface="メイリオ"/>
              </a:rPr>
              <a:t>Decide </a:t>
            </a:r>
            <a:r>
              <a:rPr lang="en-US" altLang="ja-JP" sz="3600" b="1">
                <a:solidFill>
                  <a:srgbClr val="155F90"/>
                </a:solidFill>
                <a:ea typeface="メイリオ"/>
              </a:rPr>
              <a:t>whether to use</a:t>
            </a:r>
            <a:r>
              <a:rPr kumimoji="1" lang="en-US" altLang="ja-JP" sz="3600" b="1">
                <a:solidFill>
                  <a:srgbClr val="155F90"/>
                </a:solidFill>
                <a:ea typeface="メイリオ"/>
              </a:rPr>
              <a:t> UTOL or not</a:t>
            </a:r>
            <a:endParaRPr lang="en-US" altLang="ja-JP" sz="3600"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090726-8088-0A58-4CA6-55B6CC9661EA}"/>
              </a:ext>
            </a:extLst>
          </p:cNvPr>
          <p:cNvSpPr txBox="1"/>
          <p:nvPr/>
        </p:nvSpPr>
        <p:spPr>
          <a:xfrm>
            <a:off x="6425986" y="4340538"/>
            <a:ext cx="510289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Calibri"/>
                <a:cs typeface="Calibri"/>
              </a:rPr>
              <a:t>In the syllabus in UTAS, </a:t>
            </a:r>
            <a:r>
              <a:rPr lang="en-US" altLang="ja-JP" sz="2800">
                <a:ea typeface="メイリオ"/>
                <a:cs typeface="Arial"/>
              </a:rPr>
              <a:t>please enter which standard method of communication you will use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FE5440-5E7C-C658-956C-7B7F33D2BB65}"/>
              </a:ext>
            </a:extLst>
          </p:cNvPr>
          <p:cNvSpPr txBox="1"/>
          <p:nvPr/>
        </p:nvSpPr>
        <p:spPr>
          <a:xfrm>
            <a:off x="792451" y="4278983"/>
            <a:ext cx="49911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lvl="1"/>
            <a:r>
              <a:rPr lang="en-US" altLang="ja-JP" sz="3200">
                <a:ea typeface="メイリオ"/>
                <a:cs typeface="Arial"/>
              </a:rPr>
              <a:t>Set</a:t>
            </a:r>
            <a:r>
              <a:rPr lang="en-US" altLang="ja-JP" sz="3200" b="1">
                <a:solidFill>
                  <a:srgbClr val="155F90"/>
                </a:solidFill>
                <a:ea typeface="メイリオ"/>
                <a:cs typeface="Arial"/>
              </a:rPr>
              <a:t> registration restrictions</a:t>
            </a:r>
            <a:endParaRPr lang="en-US" altLang="ja-JP" sz="3200">
              <a:ea typeface="メイリオ"/>
              <a:cs typeface="Arial"/>
            </a:endParaRPr>
          </a:p>
          <a:p>
            <a:pPr marL="685800" lvl="2" indent="-228600">
              <a:buFont typeface="Wingdings"/>
              <a:buChar char="§"/>
            </a:pPr>
            <a:r>
              <a:rPr lang="en-US" sz="2800">
                <a:ea typeface="+mn-lt"/>
                <a:cs typeface="+mn-lt"/>
              </a:rPr>
              <a:t>set “</a:t>
            </a:r>
            <a:r>
              <a:rPr lang="en-US" sz="2800" i="1">
                <a:ea typeface="+mn-lt"/>
                <a:cs typeface="+mn-lt"/>
              </a:rPr>
              <a:t>Enrolled Student Range Setting</a:t>
            </a:r>
            <a:r>
              <a:rPr lang="en-US" sz="2800">
                <a:ea typeface="+mn-lt"/>
                <a:cs typeface="+mn-lt"/>
              </a:rPr>
              <a:t>” in UTOL</a:t>
            </a:r>
            <a:endParaRPr lang="en-US" altLang="ja-JP" sz="2800">
              <a:ea typeface="Meiryo UI"/>
              <a:cs typeface="Calibri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529D8B3-7258-2B3A-0DE0-5E5A46783454}"/>
              </a:ext>
            </a:extLst>
          </p:cNvPr>
          <p:cNvSpPr/>
          <p:nvPr/>
        </p:nvSpPr>
        <p:spPr>
          <a:xfrm>
            <a:off x="3924171" y="2386852"/>
            <a:ext cx="549088" cy="1165411"/>
          </a:xfrm>
          <a:prstGeom prst="downArrow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CA37AAF-723E-1CC1-93EA-B6E403EB3B0A}"/>
              </a:ext>
            </a:extLst>
          </p:cNvPr>
          <p:cNvSpPr/>
          <p:nvPr/>
        </p:nvSpPr>
        <p:spPr>
          <a:xfrm>
            <a:off x="7751517" y="2386852"/>
            <a:ext cx="549088" cy="1165411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2D0704-2941-C41E-7BAD-41E87DBD07B8}"/>
              </a:ext>
            </a:extLst>
          </p:cNvPr>
          <p:cNvSpPr txBox="1"/>
          <p:nvPr/>
        </p:nvSpPr>
        <p:spPr>
          <a:xfrm>
            <a:off x="1028472" y="2570724"/>
            <a:ext cx="289833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>
                <a:ea typeface="メイリオ"/>
              </a:rPr>
              <a:t>If using UTOL</a:t>
            </a:r>
            <a:endParaRPr lang="ja-JP" altLang="en-US">
              <a:ea typeface="メイリオ" panose="020B0604030504040204" pitchFamily="34" charset="-128"/>
              <a:cs typeface="Calibri" panose="020F0502020204030204"/>
            </a:endParaRPr>
          </a:p>
          <a:p>
            <a:r>
              <a:rPr lang="en-US" sz="2800" b="1">
                <a:solidFill>
                  <a:srgbClr val="FF0000"/>
                </a:solidFill>
                <a:ea typeface="Calibri"/>
                <a:cs typeface="Calibri"/>
              </a:rPr>
              <a:t>(Recommended)</a:t>
            </a:r>
            <a:endParaRPr lang="en-US" sz="2800">
              <a:ea typeface="Calibri"/>
              <a:cs typeface="Calibri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1BF255-1F97-D5DE-C3D3-1931B2421379}"/>
              </a:ext>
            </a:extLst>
          </p:cNvPr>
          <p:cNvSpPr txBox="1"/>
          <p:nvPr/>
        </p:nvSpPr>
        <p:spPr>
          <a:xfrm>
            <a:off x="6725957" y="2544139"/>
            <a:ext cx="31492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ja-JP" sz="3200">
                <a:ea typeface="メイリオ"/>
              </a:rPr>
              <a:t>If not</a:t>
            </a:r>
            <a:endParaRPr 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2701C2-2CC5-7B16-1CD2-D841FF14320D}"/>
              </a:ext>
            </a:extLst>
          </p:cNvPr>
          <p:cNvSpPr/>
          <p:nvPr/>
        </p:nvSpPr>
        <p:spPr>
          <a:xfrm>
            <a:off x="1805959" y="1313573"/>
            <a:ext cx="8526333" cy="784479"/>
          </a:xfrm>
          <a:prstGeom prst="rect">
            <a:avLst/>
          </a:prstGeom>
          <a:noFill/>
          <a:ln w="57150">
            <a:solidFill>
              <a:srgbClr val="155F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7A64F991-E353-0253-912A-4EC7A33F835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0614" y="3569498"/>
            <a:ext cx="2032900" cy="49779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800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E4D9754-0ACB-3378-1747-27C01114183E}"/>
              </a:ext>
            </a:extLst>
          </p:cNvPr>
          <p:cNvSpPr/>
          <p:nvPr/>
        </p:nvSpPr>
        <p:spPr>
          <a:xfrm>
            <a:off x="365995" y="4054842"/>
            <a:ext cx="3771040" cy="164872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3A6A888-446F-AE1D-66A3-08A62304EB71}"/>
              </a:ext>
            </a:extLst>
          </p:cNvPr>
          <p:cNvSpPr/>
          <p:nvPr/>
        </p:nvSpPr>
        <p:spPr>
          <a:xfrm>
            <a:off x="4154222" y="4054842"/>
            <a:ext cx="3862815" cy="164872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A122432-64F8-5E89-DE0B-335B361E75DC}"/>
              </a:ext>
            </a:extLst>
          </p:cNvPr>
          <p:cNvSpPr/>
          <p:nvPr/>
        </p:nvSpPr>
        <p:spPr>
          <a:xfrm>
            <a:off x="365994" y="2951756"/>
            <a:ext cx="11460009" cy="1099833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0DB6C19-FF1A-8EB4-0155-3D314D417FFF}"/>
              </a:ext>
            </a:extLst>
          </p:cNvPr>
          <p:cNvSpPr/>
          <p:nvPr/>
        </p:nvSpPr>
        <p:spPr>
          <a:xfrm>
            <a:off x="8017042" y="4054842"/>
            <a:ext cx="3827077" cy="1648724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kumimoji="1" lang="en-US" altLang="ja-JP"/>
              <a:t>Registration Restriction on UTOL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7461E0-B650-187F-0547-70108A04EB76}"/>
              </a:ext>
            </a:extLst>
          </p:cNvPr>
          <p:cNvSpPr/>
          <p:nvPr/>
        </p:nvSpPr>
        <p:spPr>
          <a:xfrm>
            <a:off x="4342495" y="1163670"/>
            <a:ext cx="3503274" cy="1671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1889AB-7B2F-6A6E-E852-8811831E890F}"/>
              </a:ext>
            </a:extLst>
          </p:cNvPr>
          <p:cNvSpPr/>
          <p:nvPr/>
        </p:nvSpPr>
        <p:spPr>
          <a:xfrm>
            <a:off x="8195396" y="1163670"/>
            <a:ext cx="3503274" cy="1671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0CD7E4-A3CA-1DFD-AD7F-C71027C18AD9}"/>
              </a:ext>
            </a:extLst>
          </p:cNvPr>
          <p:cNvSpPr txBox="1"/>
          <p:nvPr/>
        </p:nvSpPr>
        <p:spPr>
          <a:xfrm>
            <a:off x="4969908" y="2214548"/>
            <a:ext cx="2248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3200" b="1">
                <a:solidFill>
                  <a:srgbClr val="155F90"/>
                </a:solidFill>
              </a:rPr>
              <a:t>UTAS</a:t>
            </a:r>
            <a:endParaRPr kumimoji="1"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B9608B-7923-1E0A-D0CC-7595F0EED9EC}"/>
              </a:ext>
            </a:extLst>
          </p:cNvPr>
          <p:cNvSpPr txBox="1"/>
          <p:nvPr/>
        </p:nvSpPr>
        <p:spPr>
          <a:xfrm>
            <a:off x="8822809" y="2214548"/>
            <a:ext cx="2248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3200" b="1">
                <a:solidFill>
                  <a:srgbClr val="155F90"/>
                </a:solidFill>
              </a:rPr>
              <a:t>UTOL</a:t>
            </a:r>
            <a:endParaRPr lang="en-US" altLang="ja-JP"/>
          </a:p>
        </p:txBody>
      </p:sp>
      <p:pic>
        <p:nvPicPr>
          <p:cNvPr id="11" name="図 10" descr="ロゴ&#10;&#10;自動的に生成された説明">
            <a:extLst>
              <a:ext uri="{FF2B5EF4-FFF2-40B4-BE49-F238E27FC236}">
                <a16:creationId xmlns:a16="http://schemas.microsoft.com/office/drawing/2014/main" id="{DD413FC8-0CFB-A46C-BA80-DCD723AE08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3770" y="1327271"/>
            <a:ext cx="1140724" cy="980310"/>
          </a:xfrm>
          <a:prstGeom prst="rect">
            <a:avLst/>
          </a:prstGeom>
          <a:ln>
            <a:noFill/>
          </a:ln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B3A843EF-E3A6-DC9E-6BC2-A7FB2C510D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0600" y="1457190"/>
            <a:ext cx="2671635" cy="665879"/>
          </a:xfrm>
          <a:prstGeom prst="rect">
            <a:avLst/>
          </a:prstGeom>
          <a:ln>
            <a:noFill/>
          </a:ln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8D02E-2E56-98ED-9443-58A2BFD110BF}"/>
              </a:ext>
            </a:extLst>
          </p:cNvPr>
          <p:cNvSpPr txBox="1"/>
          <p:nvPr/>
        </p:nvSpPr>
        <p:spPr>
          <a:xfrm>
            <a:off x="505902" y="3084152"/>
            <a:ext cx="30744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Students who</a:t>
            </a:r>
          </a:p>
          <a:p>
            <a:r>
              <a:rPr kumimoji="1" lang="en-US" altLang="ja-JP" sz="2400" b="1"/>
              <a:t> want to </a:t>
            </a:r>
            <a:r>
              <a:rPr kumimoji="1" lang="en-US" altLang="ja-JP" sz="2800" b="1">
                <a:solidFill>
                  <a:srgbClr val="FF0000"/>
                </a:solidFill>
              </a:rPr>
              <a:t>earn credits</a:t>
            </a:r>
            <a:endParaRPr kumimoji="1" lang="ja-JP" altLang="en-US" sz="2400" b="1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E6DF86-A867-F4C9-DA40-28D57A6A6B36}"/>
              </a:ext>
            </a:extLst>
          </p:cNvPr>
          <p:cNvSpPr txBox="1"/>
          <p:nvPr/>
        </p:nvSpPr>
        <p:spPr>
          <a:xfrm>
            <a:off x="505902" y="4045606"/>
            <a:ext cx="359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Students who </a:t>
            </a:r>
            <a:r>
              <a:rPr kumimoji="1" lang="en-US" altLang="ja-JP" sz="2400" b="1">
                <a:solidFill>
                  <a:srgbClr val="FF0000"/>
                </a:solidFill>
              </a:rPr>
              <a:t>just</a:t>
            </a:r>
          </a:p>
          <a:p>
            <a:r>
              <a:rPr kumimoji="1" lang="en-US" altLang="ja-JP" sz="2400" b="1">
                <a:solidFill>
                  <a:srgbClr val="FF0000"/>
                </a:solidFill>
              </a:rPr>
              <a:t> want to attend </a:t>
            </a:r>
            <a:r>
              <a:rPr kumimoji="1" lang="en-US" altLang="ja-JP" sz="2400"/>
              <a:t>the classes</a:t>
            </a:r>
            <a:endParaRPr kumimoji="1" lang="ja-JP" altLang="en-US" sz="24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A5EA3CC-8576-21AB-A136-624017CA6C94}"/>
              </a:ext>
            </a:extLst>
          </p:cNvPr>
          <p:cNvSpPr txBox="1"/>
          <p:nvPr/>
        </p:nvSpPr>
        <p:spPr>
          <a:xfrm>
            <a:off x="505902" y="4862382"/>
            <a:ext cx="3515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(Students who just</a:t>
            </a:r>
          </a:p>
          <a:p>
            <a:r>
              <a:rPr lang="en-US" altLang="ja-JP" sz="2400"/>
              <a:t> </a:t>
            </a:r>
            <a:r>
              <a:rPr kumimoji="1" lang="en-US" altLang="ja-JP" sz="2400"/>
              <a:t>want to browse materials)</a:t>
            </a:r>
            <a:endParaRPr kumimoji="1" lang="ja-JP" altLang="en-US" sz="240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8D3F40A-F4C1-9035-98B8-9F98AB265918}"/>
              </a:ext>
            </a:extLst>
          </p:cNvPr>
          <p:cNvCxnSpPr/>
          <p:nvPr/>
        </p:nvCxnSpPr>
        <p:spPr>
          <a:xfrm>
            <a:off x="262826" y="2947575"/>
            <a:ext cx="1166261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0FAEF67-BE10-1F6A-56EF-31CBC6B8FFC5}"/>
              </a:ext>
            </a:extLst>
          </p:cNvPr>
          <p:cNvCxnSpPr/>
          <p:nvPr/>
        </p:nvCxnSpPr>
        <p:spPr>
          <a:xfrm>
            <a:off x="262826" y="4045606"/>
            <a:ext cx="1166261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6EEEC4F-0B9E-E08B-F9E0-338793B3F205}"/>
              </a:ext>
            </a:extLst>
          </p:cNvPr>
          <p:cNvCxnSpPr/>
          <p:nvPr/>
        </p:nvCxnSpPr>
        <p:spPr>
          <a:xfrm>
            <a:off x="262826" y="5706817"/>
            <a:ext cx="11662611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884EBE2-8D31-2777-D638-85694DCEEC2D}"/>
              </a:ext>
            </a:extLst>
          </p:cNvPr>
          <p:cNvCxnSpPr>
            <a:cxnSpLocks/>
          </p:cNvCxnSpPr>
          <p:nvPr/>
        </p:nvCxnSpPr>
        <p:spPr>
          <a:xfrm>
            <a:off x="4150895" y="1085526"/>
            <a:ext cx="0" cy="470895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8168B1F-86C8-24C2-8AB5-A37E2410197D}"/>
              </a:ext>
            </a:extLst>
          </p:cNvPr>
          <p:cNvCxnSpPr>
            <a:cxnSpLocks/>
          </p:cNvCxnSpPr>
          <p:nvPr/>
        </p:nvCxnSpPr>
        <p:spPr>
          <a:xfrm>
            <a:off x="8017042" y="1085526"/>
            <a:ext cx="0" cy="470895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CC2EC10-0E9F-73CE-14DF-ABC6086BC858}"/>
              </a:ext>
            </a:extLst>
          </p:cNvPr>
          <p:cNvCxnSpPr>
            <a:cxnSpLocks/>
          </p:cNvCxnSpPr>
          <p:nvPr/>
        </p:nvCxnSpPr>
        <p:spPr>
          <a:xfrm>
            <a:off x="11835063" y="1085526"/>
            <a:ext cx="0" cy="470895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FEB9934-1363-F438-87DC-75334851D616}"/>
              </a:ext>
            </a:extLst>
          </p:cNvPr>
          <p:cNvSpPr txBox="1"/>
          <p:nvPr/>
        </p:nvSpPr>
        <p:spPr>
          <a:xfrm>
            <a:off x="5174282" y="3131505"/>
            <a:ext cx="186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/>
              <a:t>must register</a:t>
            </a:r>
            <a:endParaRPr kumimoji="1" lang="ja-JP" altLang="en-US" sz="2400" b="1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081A0F-A52D-34C4-92B6-3D13F0766D27}"/>
              </a:ext>
            </a:extLst>
          </p:cNvPr>
          <p:cNvSpPr txBox="1"/>
          <p:nvPr/>
        </p:nvSpPr>
        <p:spPr>
          <a:xfrm>
            <a:off x="5077686" y="4644988"/>
            <a:ext cx="2060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/>
              <a:t>do not register</a:t>
            </a:r>
            <a:endParaRPr kumimoji="1"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139ABF0-A068-C6DC-FB55-925DD2FD2D7C}"/>
              </a:ext>
            </a:extLst>
          </p:cNvPr>
          <p:cNvSpPr txBox="1"/>
          <p:nvPr/>
        </p:nvSpPr>
        <p:spPr>
          <a:xfrm>
            <a:off x="8286860" y="3273349"/>
            <a:ext cx="3319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/>
              <a:t>automatically registered</a:t>
            </a:r>
            <a:endParaRPr kumimoji="1" lang="ja-JP" altLang="en-US" sz="2400" b="1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DD4F29-F619-C42A-FE41-51C56B699A36}"/>
              </a:ext>
            </a:extLst>
          </p:cNvPr>
          <p:cNvSpPr txBox="1"/>
          <p:nvPr/>
        </p:nvSpPr>
        <p:spPr>
          <a:xfrm>
            <a:off x="4180008" y="3492345"/>
            <a:ext cx="3788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/>
              <a:t>(or originally registered)</a:t>
            </a:r>
            <a:endParaRPr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A09CD86C-1EEF-E1A3-68F8-6D8531E2DB29}"/>
              </a:ext>
            </a:extLst>
          </p:cNvPr>
          <p:cNvSpPr/>
          <p:nvPr/>
        </p:nvSpPr>
        <p:spPr>
          <a:xfrm>
            <a:off x="6114473" y="3083811"/>
            <a:ext cx="3888509" cy="267855"/>
          </a:xfrm>
          <a:custGeom>
            <a:avLst/>
            <a:gdLst>
              <a:gd name="connsiteX0" fmla="*/ 0 w 3888509"/>
              <a:gd name="connsiteY0" fmla="*/ 175491 h 267855"/>
              <a:gd name="connsiteX1" fmla="*/ 0 w 3888509"/>
              <a:gd name="connsiteY1" fmla="*/ 0 h 267855"/>
              <a:gd name="connsiteX2" fmla="*/ 3888509 w 3888509"/>
              <a:gd name="connsiteY2" fmla="*/ 0 h 267855"/>
              <a:gd name="connsiteX3" fmla="*/ 3888509 w 3888509"/>
              <a:gd name="connsiteY3" fmla="*/ 267855 h 26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8509" h="267855">
                <a:moveTo>
                  <a:pt x="0" y="175491"/>
                </a:moveTo>
                <a:lnTo>
                  <a:pt x="0" y="0"/>
                </a:lnTo>
                <a:lnTo>
                  <a:pt x="3888509" y="0"/>
                </a:lnTo>
                <a:lnTo>
                  <a:pt x="3888509" y="267855"/>
                </a:ln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FDC921C-7EF6-A770-CA01-6F61C3D13BD1}"/>
              </a:ext>
            </a:extLst>
          </p:cNvPr>
          <p:cNvSpPr txBox="1"/>
          <p:nvPr/>
        </p:nvSpPr>
        <p:spPr>
          <a:xfrm>
            <a:off x="8058510" y="4100548"/>
            <a:ext cx="3648050" cy="120032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ja-JP">
                <a:ea typeface="メイリオ"/>
              </a:rPr>
              <a:t>The class instructor</a:t>
            </a:r>
            <a:endParaRPr lang="en-US" altLang="ja-JP"/>
          </a:p>
          <a:p>
            <a:r>
              <a:rPr kumimoji="1" lang="en-US" altLang="ja-JP" b="1">
                <a:ea typeface="メイリオ"/>
              </a:rPr>
              <a:t>(1) </a:t>
            </a:r>
            <a:r>
              <a:rPr lang="en-US" altLang="ja-JP" b="1">
                <a:ea typeface="メイリオ"/>
              </a:rPr>
              <a:t>allows</a:t>
            </a:r>
            <a:r>
              <a:rPr kumimoji="1" lang="en-US" altLang="ja-JP" b="1">
                <a:ea typeface="メイリオ"/>
              </a:rPr>
              <a:t> </a:t>
            </a:r>
            <a:r>
              <a:rPr lang="en-US" b="1">
                <a:ea typeface="Calibri"/>
              </a:rPr>
              <a:t>students to </a:t>
            </a:r>
            <a:r>
              <a:rPr lang="en-US" altLang="ja-JP" b="1">
                <a:ea typeface="メイリオ"/>
              </a:rPr>
              <a:t>self-register </a:t>
            </a:r>
            <a:endParaRPr kumimoji="1" lang="en-US" altLang="ja-JP"/>
          </a:p>
          <a:p>
            <a:r>
              <a:rPr lang="en-US" altLang="ja-JP">
                <a:ea typeface="メイリオ"/>
              </a:rPr>
              <a:t>o</a:t>
            </a:r>
            <a:r>
              <a:rPr kumimoji="1" lang="en-US" altLang="ja-JP">
                <a:ea typeface="メイリオ"/>
              </a:rPr>
              <a:t>r </a:t>
            </a:r>
            <a:r>
              <a:rPr kumimoji="1" lang="en-US" altLang="ja-JP" b="1">
                <a:ea typeface="メイリオ"/>
              </a:rPr>
              <a:t>(2) </a:t>
            </a:r>
            <a:r>
              <a:rPr lang="en-US" altLang="ja-JP" b="1">
                <a:ea typeface="メイリオ"/>
              </a:rPr>
              <a:t>registers</a:t>
            </a:r>
            <a:r>
              <a:rPr kumimoji="1" lang="en-US" altLang="ja-JP" b="1">
                <a:ea typeface="メイリオ"/>
              </a:rPr>
              <a:t> </a:t>
            </a:r>
            <a:r>
              <a:rPr lang="en-US" b="1">
                <a:ea typeface="Calibri"/>
              </a:rPr>
              <a:t>students </a:t>
            </a:r>
            <a:r>
              <a:rPr lang="en-US" altLang="ja-JP" b="1">
                <a:ea typeface="メイリオ"/>
              </a:rPr>
              <a:t>individually</a:t>
            </a:r>
            <a:r>
              <a:rPr kumimoji="1" lang="en-US" altLang="ja-JP" b="1">
                <a:ea typeface="メイリオ"/>
              </a:rPr>
              <a:t>.</a:t>
            </a:r>
            <a:endParaRPr lang="en-US" altLang="ja-JP" b="1">
              <a:ea typeface="メイリオ"/>
              <a:cs typeface="Calibri"/>
            </a:endParaRPr>
          </a:p>
          <a:p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(</a:t>
            </a:r>
            <a:r>
              <a:rPr lang="en-US" altLang="ja-JP" b="1">
                <a:solidFill>
                  <a:srgbClr val="FF0000"/>
                </a:solidFill>
                <a:ea typeface="メイリオ"/>
              </a:rPr>
              <a:t>settings need</a:t>
            </a:r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 to </a:t>
            </a:r>
            <a:r>
              <a:rPr lang="en-US" altLang="ja-JP" b="1">
                <a:solidFill>
                  <a:srgbClr val="FF0000"/>
                </a:solidFill>
                <a:ea typeface="メイリオ"/>
              </a:rPr>
              <a:t>be activated</a:t>
            </a:r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)</a:t>
            </a:r>
            <a:endParaRPr kumimoji="1" lang="ja-JP" altLang="en-US" b="1">
              <a:solidFill>
                <a:srgbClr val="FF0000"/>
              </a:solidFill>
              <a:ea typeface="メイリオ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060F685-F1B2-E7D9-A3DD-655A15CE7432}"/>
              </a:ext>
            </a:extLst>
          </p:cNvPr>
          <p:cNvSpPr/>
          <p:nvPr/>
        </p:nvSpPr>
        <p:spPr>
          <a:xfrm>
            <a:off x="8215899" y="5393590"/>
            <a:ext cx="3801110" cy="9233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045E949-D964-E1B0-DFBD-DCDEF236B442}"/>
              </a:ext>
            </a:extLst>
          </p:cNvPr>
          <p:cNvSpPr txBox="1"/>
          <p:nvPr/>
        </p:nvSpPr>
        <p:spPr>
          <a:xfrm>
            <a:off x="8276590" y="5374540"/>
            <a:ext cx="380111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ja-JP" b="1">
                <a:solidFill>
                  <a:srgbClr val="155F90"/>
                </a:solidFill>
                <a:ea typeface="メイリオ"/>
              </a:rPr>
              <a:t>Because some courses may not be favorable to the situation where any student can access their materials.</a:t>
            </a:r>
            <a:endParaRPr kumimoji="1" lang="ja-JP" altLang="en-US" b="1">
              <a:solidFill>
                <a:srgbClr val="155F90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44409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2D670E3-524C-0811-DB41-D504E165665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1F4EED5-FEF4-E1BE-18E4-B4E07D1F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Outline</a:t>
            </a:r>
          </a:p>
          <a:p>
            <a:pPr algn="ctr"/>
            <a:r>
              <a:rPr kumimoji="1" lang="en-US" altLang="ja-JP" sz="3600" b="0"/>
              <a:t>Part III: Systems for Educational Activities in </a:t>
            </a:r>
            <a:r>
              <a:rPr kumimoji="1" lang="en-US" altLang="ja-JP" sz="3600" b="0" err="1"/>
              <a:t>Utokyo</a:t>
            </a:r>
            <a:br>
              <a:rPr kumimoji="1" lang="en-US" altLang="ja-JP" sz="3600" b="0"/>
            </a:br>
            <a:r>
              <a:rPr kumimoji="1" lang="en-US" altLang="ja-JP" sz="3600" b="0"/>
              <a:t>– UTAS and UTOL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8AF498D-AD80-E042-F315-A68AC5DC4391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491C56D-3639-E92C-9EC6-9B8A1137F1E2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73687E-AC4B-826F-B9C2-3A3642B64B07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4385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kumimoji="1" lang="en-US" altLang="ja-JP"/>
              <a:t>Details of Enrolled </a:t>
            </a:r>
            <a:r>
              <a:rPr lang="en-US" altLang="ja-JP"/>
              <a:t>S</a:t>
            </a:r>
            <a:r>
              <a:rPr kumimoji="1" lang="en-US" altLang="ja-JP"/>
              <a:t>tudent Range </a:t>
            </a:r>
            <a:r>
              <a:rPr lang="en-US" altLang="ja-JP"/>
              <a:t>S</a:t>
            </a:r>
            <a:r>
              <a:rPr kumimoji="1" lang="en-US" altLang="ja-JP"/>
              <a:t>etting</a:t>
            </a:r>
            <a:endParaRPr kumimoji="1" lang="ja-JP" altLang="en-US" b="1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20</a:t>
            </a:fld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D95F47B-724F-6E0A-C103-DA07593C0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85254"/>
              </p:ext>
            </p:extLst>
          </p:nvPr>
        </p:nvGraphicFramePr>
        <p:xfrm>
          <a:off x="1484706" y="1092737"/>
          <a:ext cx="10529571" cy="482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857">
                  <a:extLst>
                    <a:ext uri="{9D8B030D-6E8A-4147-A177-3AD203B41FA5}">
                      <a16:colId xmlns:a16="http://schemas.microsoft.com/office/drawing/2014/main" val="1734237520"/>
                    </a:ext>
                  </a:extLst>
                </a:gridCol>
                <a:gridCol w="3509857">
                  <a:extLst>
                    <a:ext uri="{9D8B030D-6E8A-4147-A177-3AD203B41FA5}">
                      <a16:colId xmlns:a16="http://schemas.microsoft.com/office/drawing/2014/main" val="348678555"/>
                    </a:ext>
                  </a:extLst>
                </a:gridCol>
                <a:gridCol w="3509857">
                  <a:extLst>
                    <a:ext uri="{9D8B030D-6E8A-4147-A177-3AD203B41FA5}">
                      <a16:colId xmlns:a16="http://schemas.microsoft.com/office/drawing/2014/main" val="2863976228"/>
                    </a:ext>
                  </a:extLst>
                </a:gridCol>
              </a:tblGrid>
              <a:tr h="853396">
                <a:tc>
                  <a:txBody>
                    <a:bodyPr/>
                    <a:lstStyle/>
                    <a:p>
                      <a:r>
                        <a:rPr kumimoji="1" lang="en-US" altLang="ja-JP" sz="2000"/>
                        <a:t>Course Settings</a:t>
                      </a:r>
                      <a:br>
                        <a:rPr kumimoji="1" lang="en-US" altLang="ja-JP" sz="2000"/>
                      </a:br>
                      <a:r>
                        <a:rPr kumimoji="1" lang="en-US" altLang="ja-JP" sz="2000"/>
                        <a:t>Enrolled student range setting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2000" b="1" i="0" u="none" strike="noStrike" baseline="0">
                          <a:latin typeface="BIZ UDPMincho"/>
                        </a:rPr>
                        <a:t>Before the end of the registration period on UTAS</a:t>
                      </a:r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1" i="0" u="none" strike="noStrike" baseline="0">
                          <a:latin typeface="BIZ UDPMincho"/>
                        </a:rPr>
                        <a:t>After the end of the</a:t>
                      </a:r>
                      <a:br>
                        <a:rPr lang="en-US" altLang="ja-JP" sz="2000" b="1" i="0" u="none" strike="noStrike" baseline="0">
                          <a:latin typeface="BIZ UDPMincho"/>
                        </a:rPr>
                      </a:br>
                      <a:r>
                        <a:rPr lang="en-US" altLang="ja-JP" sz="2000" b="1" i="0" u="none" strike="noStrike" baseline="0">
                          <a:latin typeface="BIZ UDPMincho"/>
                        </a:rPr>
                        <a:t>registration period on UTAS</a:t>
                      </a:r>
                      <a:endParaRPr kumimoji="1" lang="ja-JP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831470"/>
                  </a:ext>
                </a:extLst>
              </a:tr>
              <a:tr h="853396">
                <a:tc>
                  <a:txBody>
                    <a:bodyPr/>
                    <a:lstStyle/>
                    <a:p>
                      <a:r>
                        <a:rPr lang="en-US" altLang="ja-JP" sz="2000" b="0" i="0" u="none" strike="noStrike" baseline="0">
                          <a:latin typeface="BIZ UDPMincho"/>
                        </a:rPr>
                        <a:t>Always “</a:t>
                      </a:r>
                      <a:r>
                        <a:rPr lang="en-US" altLang="ja-JP" sz="2000" b="1" i="0" u="none" strike="noStrike" baseline="0">
                          <a:latin typeface="BIZ UDPMincho"/>
                        </a:rPr>
                        <a:t>All regardless of registration method</a:t>
                      </a:r>
                      <a:r>
                        <a:rPr lang="en-US" altLang="ja-JP" sz="2000" b="0" i="0" u="none" strike="noStrike" baseline="0">
                          <a:latin typeface="BIZ UDPMincho"/>
                        </a:rPr>
                        <a:t>”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ja-JP" sz="2000" b="1">
                          <a:solidFill>
                            <a:schemeClr val="accent6"/>
                          </a:solidFill>
                          <a:latin typeface="BIZ UDPMincho"/>
                        </a:rPr>
                        <a:t>A</a:t>
                      </a:r>
                      <a:r>
                        <a:rPr lang="en-US" altLang="ja-JP" sz="2000" b="1" i="0" u="none" strike="noStrike" baseline="0">
                          <a:solidFill>
                            <a:schemeClr val="accent6"/>
                          </a:solidFill>
                          <a:latin typeface="BIZ UDPMincho"/>
                        </a:rPr>
                        <a:t>llow any students who wishes to attend the class to register on UTOL by themselves before or during the class period.</a:t>
                      </a:r>
                      <a:endParaRPr kumimoji="1" lang="ja-JP" altLang="en-US" sz="200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019915"/>
                  </a:ext>
                </a:extLst>
              </a:tr>
              <a:tr h="1892313">
                <a:tc>
                  <a:txBody>
                    <a:bodyPr/>
                    <a:lstStyle/>
                    <a:p>
                      <a:r>
                        <a:rPr lang="en-US" altLang="ja-JP" sz="2000" b="1" i="0" u="none" strike="noStrike" baseline="0">
                          <a:latin typeface="BIZ UDPMincho"/>
                        </a:rPr>
                        <a:t>Automatically switch </a:t>
                      </a:r>
                      <a:r>
                        <a:rPr lang="en-US" altLang="ja-JP" sz="1800" b="0" i="0" u="none" strike="noStrike" baseline="0">
                          <a:latin typeface="BIZ UDPMincho"/>
                        </a:rPr>
                        <a:t>from “All regardless of registration method" to "Registration and instructor registration only” </a:t>
                      </a:r>
                      <a:r>
                        <a:rPr lang="en-US" altLang="ja-JP" sz="2000" b="1" i="0" u="none" strike="noStrike" baseline="0">
                          <a:latin typeface="BIZ UDPMincho"/>
                        </a:rPr>
                        <a:t>on the course confirmation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239724"/>
                  </a:ext>
                </a:extLst>
              </a:tr>
              <a:tr h="1224438">
                <a:tc>
                  <a:txBody>
                    <a:bodyPr/>
                    <a:lstStyle/>
                    <a:p>
                      <a:r>
                        <a:rPr lang="en-US" altLang="ja-JP" sz="2000" b="0" i="0" u="none" strike="noStrike" baseline="0">
                          <a:latin typeface="BIZ UDPMincho"/>
                        </a:rPr>
                        <a:t>Always “</a:t>
                      </a:r>
                      <a:r>
                        <a:rPr lang="en-US" altLang="ja-JP" sz="2000" b="1" i="0" u="none" strike="noStrike" baseline="0">
                          <a:latin typeface="BIZ UDPMincho"/>
                        </a:rPr>
                        <a:t>Registration and instructor registration only</a:t>
                      </a:r>
                      <a:r>
                        <a:rPr lang="en-US" altLang="ja-JP" sz="2000" b="0" i="0" u="none" strike="noStrike" baseline="0">
                          <a:latin typeface="BIZ UDPMincho"/>
                        </a:rPr>
                        <a:t>”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b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kumimoji="1" lang="en-US" altLang="ja-JP" sz="2000" b="1">
                          <a:solidFill>
                            <a:srgbClr val="FF0000"/>
                          </a:solidFill>
                        </a:rPr>
                        <a:t>llow only students registered on UTAS and students directly invited by the instructor to </a:t>
                      </a:r>
                      <a:r>
                        <a:rPr lang="en-US" altLang="ja-JP" sz="2000" b="1">
                          <a:solidFill>
                            <a:srgbClr val="FF0000"/>
                          </a:solidFill>
                        </a:rPr>
                        <a:t>register</a:t>
                      </a:r>
                      <a:r>
                        <a:rPr kumimoji="1" lang="en-US" altLang="ja-JP" sz="2000" b="1">
                          <a:solidFill>
                            <a:srgbClr val="FF0000"/>
                          </a:solidFill>
                        </a:rPr>
                        <a:t> on UTOL.</a:t>
                      </a:r>
                      <a:endParaRPr kumimoji="1" lang="ja-JP" alt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en-US" alt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332118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DF0CC4-9166-3878-268B-B07887951991}"/>
              </a:ext>
            </a:extLst>
          </p:cNvPr>
          <p:cNvSpPr txBox="1"/>
          <p:nvPr/>
        </p:nvSpPr>
        <p:spPr>
          <a:xfrm>
            <a:off x="6988154" y="3150565"/>
            <a:ext cx="5273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>
                <a:solidFill>
                  <a:srgbClr val="FF0000"/>
                </a:solidFill>
              </a:rPr>
              <a:t>After the registration period, students who</a:t>
            </a:r>
          </a:p>
          <a:p>
            <a:r>
              <a:rPr kumimoji="1" lang="en-US" altLang="ja-JP" sz="2000" b="1">
                <a:solidFill>
                  <a:srgbClr val="FF0000"/>
                </a:solidFill>
              </a:rPr>
              <a:t>do not apply will be forcibly unregistered.</a:t>
            </a:r>
            <a:endParaRPr kumimoji="1" lang="ja-JP" altLang="en-US" sz="2000" b="1">
              <a:solidFill>
                <a:srgbClr val="FF0000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ABD69E2-4E9C-0E2E-84B6-5DA2730856E6}"/>
              </a:ext>
            </a:extLst>
          </p:cNvPr>
          <p:cNvCxnSpPr>
            <a:cxnSpLocks/>
          </p:cNvCxnSpPr>
          <p:nvPr/>
        </p:nvCxnSpPr>
        <p:spPr>
          <a:xfrm>
            <a:off x="8502359" y="3772726"/>
            <a:ext cx="0" cy="238166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49AE2D9-DA59-50D5-3413-B0D146083583}"/>
              </a:ext>
            </a:extLst>
          </p:cNvPr>
          <p:cNvSpPr/>
          <p:nvPr/>
        </p:nvSpPr>
        <p:spPr>
          <a:xfrm>
            <a:off x="5004412" y="1940910"/>
            <a:ext cx="7000339" cy="2700000"/>
          </a:xfrm>
          <a:custGeom>
            <a:avLst/>
            <a:gdLst>
              <a:gd name="connsiteX0" fmla="*/ 3239037 w 6561786"/>
              <a:gd name="connsiteY0" fmla="*/ 1629178 h 1989786"/>
              <a:gd name="connsiteX1" fmla="*/ 3239037 w 6561786"/>
              <a:gd name="connsiteY1" fmla="*/ 1989786 h 1989786"/>
              <a:gd name="connsiteX2" fmla="*/ 0 w 6561786"/>
              <a:gd name="connsiteY2" fmla="*/ 1989786 h 1989786"/>
              <a:gd name="connsiteX3" fmla="*/ 0 w 6561786"/>
              <a:gd name="connsiteY3" fmla="*/ 0 h 1989786"/>
              <a:gd name="connsiteX4" fmla="*/ 6561786 w 6561786"/>
              <a:gd name="connsiteY4" fmla="*/ 0 h 1989786"/>
              <a:gd name="connsiteX5" fmla="*/ 6561786 w 6561786"/>
              <a:gd name="connsiteY5" fmla="*/ 605307 h 1989786"/>
              <a:gd name="connsiteX6" fmla="*/ 3251916 w 6561786"/>
              <a:gd name="connsiteY6" fmla="*/ 605307 h 1989786"/>
              <a:gd name="connsiteX7" fmla="*/ 3251916 w 6561786"/>
              <a:gd name="connsiteY7" fmla="*/ 792051 h 198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61786" h="1989786">
                <a:moveTo>
                  <a:pt x="3239037" y="1629178"/>
                </a:moveTo>
                <a:lnTo>
                  <a:pt x="3239037" y="1989786"/>
                </a:lnTo>
                <a:lnTo>
                  <a:pt x="0" y="1989786"/>
                </a:lnTo>
                <a:lnTo>
                  <a:pt x="0" y="0"/>
                </a:lnTo>
                <a:lnTo>
                  <a:pt x="6561786" y="0"/>
                </a:lnTo>
                <a:lnTo>
                  <a:pt x="6561786" y="605307"/>
                </a:lnTo>
                <a:lnTo>
                  <a:pt x="3251916" y="605307"/>
                </a:lnTo>
                <a:lnTo>
                  <a:pt x="3251916" y="792051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3E5FD2B-71A6-0378-E492-304B82034893}"/>
              </a:ext>
            </a:extLst>
          </p:cNvPr>
          <p:cNvSpPr/>
          <p:nvPr/>
        </p:nvSpPr>
        <p:spPr>
          <a:xfrm>
            <a:off x="5004411" y="3243826"/>
            <a:ext cx="7000339" cy="2672454"/>
          </a:xfrm>
          <a:custGeom>
            <a:avLst/>
            <a:gdLst>
              <a:gd name="connsiteX0" fmla="*/ 3329188 w 6581104"/>
              <a:gd name="connsiteY0" fmla="*/ 585989 h 1925391"/>
              <a:gd name="connsiteX1" fmla="*/ 3329188 w 6581104"/>
              <a:gd name="connsiteY1" fmla="*/ 1075386 h 1925391"/>
              <a:gd name="connsiteX2" fmla="*/ 0 w 6581104"/>
              <a:gd name="connsiteY2" fmla="*/ 1075386 h 1925391"/>
              <a:gd name="connsiteX3" fmla="*/ 0 w 6581104"/>
              <a:gd name="connsiteY3" fmla="*/ 1925391 h 1925391"/>
              <a:gd name="connsiteX4" fmla="*/ 6581104 w 6581104"/>
              <a:gd name="connsiteY4" fmla="*/ 1925391 h 1925391"/>
              <a:gd name="connsiteX5" fmla="*/ 6581104 w 6581104"/>
              <a:gd name="connsiteY5" fmla="*/ 0 h 192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81104" h="1925391">
                <a:moveTo>
                  <a:pt x="3329188" y="585989"/>
                </a:moveTo>
                <a:lnTo>
                  <a:pt x="3329188" y="1075386"/>
                </a:lnTo>
                <a:lnTo>
                  <a:pt x="0" y="1075386"/>
                </a:lnTo>
                <a:lnTo>
                  <a:pt x="0" y="1925391"/>
                </a:lnTo>
                <a:lnTo>
                  <a:pt x="6581104" y="1925391"/>
                </a:lnTo>
                <a:lnTo>
                  <a:pt x="6581104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7198A0E0-FA17-4F47-CC3C-17A4C6473590}"/>
              </a:ext>
            </a:extLst>
          </p:cNvPr>
          <p:cNvSpPr/>
          <p:nvPr/>
        </p:nvSpPr>
        <p:spPr>
          <a:xfrm>
            <a:off x="8536649" y="2840694"/>
            <a:ext cx="3468095" cy="403132"/>
          </a:xfrm>
          <a:custGeom>
            <a:avLst/>
            <a:gdLst>
              <a:gd name="connsiteX0" fmla="*/ 0 w 3219718"/>
              <a:gd name="connsiteY0" fmla="*/ 109470 h 109470"/>
              <a:gd name="connsiteX1" fmla="*/ 0 w 3219718"/>
              <a:gd name="connsiteY1" fmla="*/ 0 h 109470"/>
              <a:gd name="connsiteX2" fmla="*/ 3219718 w 3219718"/>
              <a:gd name="connsiteY2" fmla="*/ 0 h 109470"/>
              <a:gd name="connsiteX3" fmla="*/ 3219718 w 3219718"/>
              <a:gd name="connsiteY3" fmla="*/ 109470 h 10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9718" h="109470">
                <a:moveTo>
                  <a:pt x="0" y="109470"/>
                </a:moveTo>
                <a:lnTo>
                  <a:pt x="0" y="0"/>
                </a:lnTo>
                <a:lnTo>
                  <a:pt x="3219718" y="0"/>
                </a:lnTo>
                <a:lnTo>
                  <a:pt x="3219718" y="10947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pic>
        <p:nvPicPr>
          <p:cNvPr id="3" name="図 2" descr="テーブル&#10;&#10;説明は自動で生成されたものです">
            <a:extLst>
              <a:ext uri="{FF2B5EF4-FFF2-40B4-BE49-F238E27FC236}">
                <a16:creationId xmlns:a16="http://schemas.microsoft.com/office/drawing/2014/main" id="{6FBA79E7-B728-E9C5-4940-FB8F21E9B3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84" y="1940910"/>
            <a:ext cx="1246368" cy="2175579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ED88666-2960-AE96-B277-C88214DC9F74}"/>
              </a:ext>
            </a:extLst>
          </p:cNvPr>
          <p:cNvSpPr/>
          <p:nvPr/>
        </p:nvSpPr>
        <p:spPr>
          <a:xfrm>
            <a:off x="103955" y="3420764"/>
            <a:ext cx="943919" cy="2705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789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0CFCA-348F-6DF4-2D11-99E29698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00" y="216000"/>
            <a:ext cx="10918200" cy="720000"/>
          </a:xfrm>
        </p:spPr>
        <p:txBody>
          <a:bodyPr>
            <a:normAutofit/>
          </a:bodyPr>
          <a:lstStyle/>
          <a:p>
            <a:r>
              <a:rPr kumimoji="1" lang="en-US" altLang="ja-JP"/>
              <a:t>What class instructors </a:t>
            </a:r>
            <a:r>
              <a:rPr kumimoji="1" lang="en-US" altLang="ja-JP" b="1"/>
              <a:t>can</a:t>
            </a:r>
            <a:r>
              <a:rPr kumimoji="1" lang="en-US" altLang="ja-JP"/>
              <a:t> do on </a:t>
            </a:r>
            <a:r>
              <a:rPr kumimoji="1" lang="en-US" altLang="ja-JP" b="1"/>
              <a:t>UTOL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AEE836-B07F-6756-DC70-5EA0EE3A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75"/>
            <a:ext cx="10515600" cy="51747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kumimoji="1" lang="en-US" altLang="ja-JP">
                <a:ea typeface="メイリオ"/>
              </a:rPr>
              <a:t>(Invite </a:t>
            </a:r>
            <a:r>
              <a:rPr lang="en-US" altLang="ja-JP">
                <a:ea typeface="メイリオ"/>
              </a:rPr>
              <a:t>or register</a:t>
            </a:r>
            <a:r>
              <a:rPr kumimoji="1" lang="en-US" altLang="ja-JP">
                <a:ea typeface="メイリオ"/>
              </a:rPr>
              <a:t> students to the courses)</a:t>
            </a: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Only if you a</a:t>
            </a:r>
            <a:r>
              <a:rPr kumimoji="1" lang="en-US" altLang="ja-JP">
                <a:ea typeface="メイリオ"/>
              </a:rPr>
              <a:t>llow only students registered on UTAS and there are students who must be manually invited by the instructor</a:t>
            </a:r>
            <a:endParaRPr lang="en-US" altLang="ja-JP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kumimoji="1" lang="en-US" altLang="ja-JP">
                <a:ea typeface="メイリオ"/>
              </a:rPr>
              <a:t>Distribute class materials to students</a:t>
            </a:r>
            <a:endParaRPr lang="en-US" altLang="ja-JP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altLang="ja-JP">
                <a:ea typeface="メイリオ"/>
              </a:rPr>
              <a:t>Inform the online class information to students</a:t>
            </a:r>
            <a:endParaRPr lang="en-US" altLang="ja-JP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altLang="ja-JP">
                <a:ea typeface="メイリオ"/>
              </a:rPr>
              <a:t>Send/receive direct messages (or entire notice) to </a:t>
            </a:r>
            <a:r>
              <a:rPr lang="en-US">
                <a:ea typeface="Calibri"/>
              </a:rPr>
              <a:t>registered </a:t>
            </a:r>
            <a:r>
              <a:rPr lang="en-US" altLang="ja-JP">
                <a:ea typeface="メイリオ"/>
              </a:rPr>
              <a:t>students and TAs</a:t>
            </a:r>
            <a:endParaRPr lang="en-US" altLang="ja-JP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>
                <a:ea typeface="Calibri"/>
                <a:cs typeface="Calibri"/>
              </a:rPr>
              <a:t>Create/share/submit/grade assignments</a:t>
            </a:r>
          </a:p>
          <a:p>
            <a:pPr>
              <a:lnSpc>
                <a:spcPct val="110000"/>
              </a:lnSpc>
            </a:pPr>
            <a:r>
              <a:rPr lang="en-US">
                <a:ea typeface="Calibri"/>
                <a:cs typeface="Calibri"/>
              </a:rPr>
              <a:t>Take attendance</a:t>
            </a:r>
          </a:p>
          <a:p>
            <a:pPr>
              <a:lnSpc>
                <a:spcPct val="110000"/>
              </a:lnSpc>
            </a:pPr>
            <a:r>
              <a:rPr lang="en-US">
                <a:ea typeface="Calibri"/>
                <a:cs typeface="Calibri"/>
              </a:rPr>
              <a:t>Exchange opinions on threads in a forum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>
                <a:ea typeface="Calibri"/>
                <a:cs typeface="Calibri"/>
              </a:rPr>
              <a:t>Receive update notifications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>
                <a:ea typeface="Calibri"/>
                <a:cs typeface="Calibri"/>
              </a:rPr>
              <a:t>Via email, LINE, </a:t>
            </a:r>
            <a:r>
              <a:rPr lang="en-US" err="1">
                <a:ea typeface="Calibri"/>
                <a:cs typeface="Calibri"/>
              </a:rPr>
              <a:t>UTokyo</a:t>
            </a:r>
            <a:r>
              <a:rPr lang="en-US">
                <a:ea typeface="Calibri"/>
                <a:cs typeface="Calibri"/>
              </a:rPr>
              <a:t> Slack 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715A0-AB24-B86F-3011-14BC0669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697BE-BC22-EB19-AF5A-F2E8A5E1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FC514-233E-FDB1-B3E0-4541D76F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47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0AED-C4B4-CB0B-E228-9C810E80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Pre-Submitted</a:t>
            </a:r>
            <a:r>
              <a:rPr lang="ja-JP">
                <a:ea typeface="メイリオ"/>
                <a:cs typeface="Calibri"/>
              </a:rPr>
              <a:t> </a:t>
            </a:r>
            <a:r>
              <a:rPr lang="ja-JP" altLang="en-US">
                <a:ea typeface="メイリオ"/>
                <a:cs typeface="Calibri"/>
              </a:rPr>
              <a:t>Q&amp;A on UTOL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775E6-F813-17B7-0CC8-EF53F6F34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54" y="1217666"/>
            <a:ext cx="11737040" cy="150160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ja-JP">
                <a:ea typeface="+mn-lt"/>
                <a:cs typeface="+mn-lt"/>
              </a:rPr>
              <a:t>Q1. </a:t>
            </a:r>
            <a:r>
              <a:rPr lang="ja-JP">
                <a:ea typeface="+mn-lt"/>
                <a:cs typeface="+mn-lt"/>
              </a:rPr>
              <a:t>I teach a writing class. Is it easy to quickly comment on student papers?</a:t>
            </a:r>
            <a:endParaRPr lang="ja-JP" altLang="en-US">
              <a:ea typeface="メイリオ"/>
              <a:cs typeface="+mn-lt"/>
            </a:endParaRP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altLang="ja-JP" sz="2800">
                <a:solidFill>
                  <a:srgbClr val="155F90"/>
                </a:solidFill>
                <a:ea typeface="+mn-lt"/>
                <a:cs typeface="+mn-lt"/>
              </a:rPr>
              <a:t>Instructors can</a:t>
            </a:r>
            <a:r>
              <a:rPr lang="ja-JP" altLang="en-US" sz="2800">
                <a:solidFill>
                  <a:srgbClr val="155F90"/>
                </a:solidFill>
                <a:ea typeface="+mn-lt"/>
                <a:cs typeface="+mn-lt"/>
              </a:rPr>
              <a:t> </a:t>
            </a:r>
            <a:r>
              <a:rPr lang="en-US" altLang="ja-JP" sz="2800">
                <a:solidFill>
                  <a:srgbClr val="155F90"/>
                </a:solidFill>
                <a:ea typeface="+mn-lt"/>
                <a:cs typeface="+mn-lt"/>
              </a:rPr>
              <a:t>register feedback comments or upload a feedback file in UTOL.</a:t>
            </a:r>
            <a:br>
              <a:rPr lang="en-US" altLang="ja-JP" sz="2800">
                <a:solidFill>
                  <a:srgbClr val="155F90"/>
                </a:solidFill>
                <a:ea typeface="+mn-lt"/>
                <a:cs typeface="+mn-lt"/>
              </a:rPr>
            </a:b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See also: UTOL manual pp. 75-78</a:t>
            </a:r>
            <a:endParaRPr lang="ja-JP" sz="2800">
              <a:solidFill>
                <a:srgbClr val="000000"/>
              </a:solidFill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39CBB-88C9-E2AC-AEF3-1A281571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58763B-F515-FBBF-6688-154B6EFF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68762-1BCB-0F52-F1F2-10D4C494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8AA596-5776-D778-5A85-F0F4B7C20861}"/>
              </a:ext>
            </a:extLst>
          </p:cNvPr>
          <p:cNvSpPr txBox="1"/>
          <p:nvPr/>
        </p:nvSpPr>
        <p:spPr>
          <a:xfrm>
            <a:off x="3204461" y="2894687"/>
            <a:ext cx="57820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Assignments &gt; Actions &gt; Check submission status </a:t>
            </a:r>
            <a:endParaRPr lang="ja-JP" altLang="en-US">
              <a:solidFill>
                <a:srgbClr val="FF0000"/>
              </a:solidFill>
              <a:ea typeface="メイリオ"/>
              <a:cs typeface="Calibri"/>
            </a:endParaRPr>
          </a:p>
        </p:txBody>
      </p:sp>
      <p:pic>
        <p:nvPicPr>
          <p:cNvPr id="10" name="図 9" descr="グラフィカル ユーザー インターフェイス, テキスト, アプリケーション&#10;&#10;説明は自動で生成されたものです">
            <a:extLst>
              <a:ext uri="{FF2B5EF4-FFF2-40B4-BE49-F238E27FC236}">
                <a16:creationId xmlns:a16="http://schemas.microsoft.com/office/drawing/2014/main" id="{C1DD226A-C3B9-6CFA-4DD6-32565FFE21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71" y="3266348"/>
            <a:ext cx="6889941" cy="2729938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pic>
        <p:nvPicPr>
          <p:cNvPr id="7" name="図 6" descr="グラフィカル ユーザー インターフェイス, テキスト, アプリケーション, メール&#10;&#10;説明は自動で生成されたものです">
            <a:extLst>
              <a:ext uri="{FF2B5EF4-FFF2-40B4-BE49-F238E27FC236}">
                <a16:creationId xmlns:a16="http://schemas.microsoft.com/office/drawing/2014/main" id="{CABF26EB-B594-5EB7-DB34-1D746314FF9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9123" y="3794219"/>
            <a:ext cx="5288372" cy="24525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ED24974-117D-14D6-7383-162C5B40BF75}"/>
              </a:ext>
            </a:extLst>
          </p:cNvPr>
          <p:cNvSpPr/>
          <p:nvPr/>
        </p:nvSpPr>
        <p:spPr>
          <a:xfrm>
            <a:off x="6360550" y="3672040"/>
            <a:ext cx="382686" cy="24769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2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D0AED-C4B4-CB0B-E228-9C810E80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+mj-lt"/>
                <a:cs typeface="+mj-lt"/>
              </a:rPr>
              <a:t>Pre-Submitted </a:t>
            </a:r>
            <a:r>
              <a:rPr lang="ja-JP" altLang="en-US">
                <a:ea typeface="メイリオ"/>
                <a:cs typeface="Calibri"/>
              </a:rPr>
              <a:t>Q&amp;A on UTOL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8775E6-F813-17B7-0CC8-EF53F6F3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>
                <a:ea typeface="+mn-lt"/>
                <a:cs typeface="+mn-lt"/>
              </a:rPr>
              <a:t>Q2. </a:t>
            </a:r>
            <a:r>
              <a:rPr lang="ja-JP">
                <a:ea typeface="+mn-lt"/>
                <a:cs typeface="+mn-lt"/>
              </a:rPr>
              <a:t>Can the students be split into groups within one course? I want to assign different tasks to each group.</a:t>
            </a:r>
            <a:endParaRPr lang="ja-JP"/>
          </a:p>
          <a:p>
            <a:pPr marL="971550" lvl="1" indent="-514350">
              <a:lnSpc>
                <a:spcPct val="100000"/>
              </a:lnSpc>
              <a:buAutoNum type="alphaUcPeriod"/>
            </a:pP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Yes. Please click </a:t>
            </a:r>
            <a:r>
              <a:rPr lang="en-US" sz="2800" i="1">
                <a:solidFill>
                  <a:srgbClr val="155F90"/>
                </a:solidFill>
                <a:ea typeface="+mn-lt"/>
                <a:cs typeface="+mn-lt"/>
              </a:rPr>
              <a:t>User group settings</a:t>
            </a: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.</a:t>
            </a:r>
            <a:br>
              <a:rPr lang="en-US" sz="2800">
                <a:solidFill>
                  <a:srgbClr val="155F90"/>
                </a:solidFill>
                <a:ea typeface="+mn-lt"/>
                <a:cs typeface="+mn-lt"/>
              </a:rPr>
            </a:b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See also: UTOL manual pp. 215-219</a:t>
            </a:r>
            <a:r>
              <a:rPr lang="en-US" sz="2800">
                <a:ea typeface="+mn-lt"/>
                <a:cs typeface="+mn-lt"/>
              </a:rPr>
              <a:t> </a:t>
            </a:r>
            <a:endParaRPr lang="en-US" altLang="ja-JP" sz="28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altLang="ja-JP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altLang="ja-JP">
                <a:ea typeface="+mn-lt"/>
                <a:cs typeface="+mn-lt"/>
              </a:rPr>
              <a:t>Q3. </a:t>
            </a:r>
            <a:r>
              <a:rPr lang="ja-JP">
                <a:ea typeface="+mn-lt"/>
                <a:cs typeface="+mn-lt"/>
              </a:rPr>
              <a:t>Is it possible to upload a document (e.g., a feedback sheet or a </a:t>
            </a:r>
            <a:r>
              <a:rPr lang="en-US" altLang="ja-JP">
                <a:ea typeface="+mn-lt"/>
                <a:cs typeface="+mn-lt"/>
              </a:rPr>
              <a:t>document</a:t>
            </a:r>
            <a:r>
              <a:rPr lang="ja-JP">
                <a:ea typeface="+mn-lt"/>
                <a:cs typeface="+mn-lt"/>
              </a:rPr>
              <a:t>) to only one student?</a:t>
            </a:r>
            <a:endParaRPr lang="ja-JP">
              <a:ea typeface="メイリオ"/>
              <a:cs typeface="Calibri"/>
            </a:endParaRPr>
          </a:p>
          <a:p>
            <a:pPr marL="971550" lvl="1" indent="-514350">
              <a:lnSpc>
                <a:spcPct val="100000"/>
              </a:lnSpc>
              <a:buAutoNum type="alphaUcPeriod"/>
            </a:pPr>
            <a:r>
              <a:rPr lang="en-US" altLang="ja-JP" sz="2800">
                <a:solidFill>
                  <a:srgbClr val="155F90"/>
                </a:solidFill>
                <a:ea typeface="メイリオ"/>
                <a:cs typeface="Calibri"/>
              </a:rPr>
              <a:t>Yes. Please use </a:t>
            </a:r>
            <a:r>
              <a:rPr lang="en-US" sz="2800" i="1">
                <a:solidFill>
                  <a:srgbClr val="155F90"/>
                </a:solidFill>
                <a:ea typeface="Calibri"/>
                <a:cs typeface="Calibri"/>
              </a:rPr>
              <a:t>Messages</a:t>
            </a: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.</a:t>
            </a:r>
            <a:br>
              <a:rPr lang="en-US" sz="2800">
                <a:solidFill>
                  <a:srgbClr val="155F90"/>
                </a:solidFill>
                <a:ea typeface="+mn-lt"/>
                <a:cs typeface="+mn-lt"/>
              </a:rPr>
            </a:br>
            <a:r>
              <a:rPr lang="en-US" sz="2800">
                <a:solidFill>
                  <a:srgbClr val="155F90"/>
                </a:solidFill>
                <a:ea typeface="+mn-lt"/>
                <a:cs typeface="+mn-lt"/>
              </a:rPr>
              <a:t>See also: UTOL manual pp. 49-57</a:t>
            </a:r>
            <a:endParaRPr lang="ja-JP" sz="2800">
              <a:solidFill>
                <a:srgbClr val="155F90"/>
              </a:solidFill>
              <a:ea typeface="メイリオ"/>
              <a:cs typeface="Calibri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39CBB-88C9-E2AC-AEF3-1A281571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58763B-F515-FBBF-6688-154B6EFF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68762-1BCB-0F52-F1F2-10D4C494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41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0F4DD7-EC9B-EE3F-3666-A81A22CF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3FF1C5-3741-B0C4-87A0-DF439217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A73596-1DB3-C24C-04D2-9B32A832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1B5EB9C-C463-9341-554C-9D7DF726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Further </a:t>
            </a:r>
            <a:r>
              <a:rPr lang="en-US" altLang="ja-JP"/>
              <a:t>Information on UTOL</a:t>
            </a:r>
            <a:endParaRPr kumimoji="1" lang="ja-JP" altLang="en-US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083119-FBF2-9464-4116-E981DDB74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b="1">
                <a:ea typeface="メイリオ"/>
              </a:rPr>
              <a:t>UTOL guidance article on </a:t>
            </a:r>
            <a:r>
              <a:rPr lang="en-US" altLang="ja-JP" b="1" err="1">
                <a:ea typeface="メイリオ"/>
              </a:rPr>
              <a:t>utelecon</a:t>
            </a:r>
            <a:r>
              <a:rPr lang="en-US" altLang="ja-JP" b="1">
                <a:ea typeface="メイリオ"/>
              </a:rPr>
              <a:t> </a:t>
            </a:r>
            <a:r>
              <a:rPr lang="en-US" altLang="ja-JP">
                <a:ea typeface="メイリオ"/>
              </a:rPr>
              <a:t>(</a:t>
            </a:r>
            <a:r>
              <a:rPr lang="en-US" altLang="ja-JP" b="1">
                <a:solidFill>
                  <a:srgbClr val="155F90"/>
                </a:solidFill>
                <a:ea typeface="メイリオ"/>
              </a:rPr>
              <a:t>English version provided</a:t>
            </a:r>
            <a:r>
              <a:rPr lang="en-US" altLang="ja-JP">
                <a:ea typeface="メイリオ"/>
              </a:rPr>
              <a:t>)</a:t>
            </a:r>
          </a:p>
          <a:p>
            <a:r>
              <a:rPr kumimoji="1" lang="en-US" altLang="ja-JP">
                <a:ea typeface="メイリオ"/>
              </a:rPr>
              <a:t>For Faculty</a:t>
            </a:r>
            <a:br>
              <a:rPr lang="en-US" altLang="ja-JP"/>
            </a:br>
            <a:r>
              <a:rPr kumimoji="1" lang="en-US" altLang="ja-JP" sz="2400">
                <a:ea typeface="メイリオ"/>
                <a:hlinkClick r:id="rId2"/>
              </a:rPr>
              <a:t>https://utelecon.adm.u-tokyo.ac.jp/en/utol/lecturers/</a:t>
            </a:r>
            <a:endParaRPr kumimoji="1" lang="en-US" altLang="ja-JP" sz="2400">
              <a:ea typeface="メイリオ"/>
            </a:endParaRPr>
          </a:p>
          <a:p>
            <a:r>
              <a:rPr kumimoji="1" lang="en-US" altLang="ja-JP">
                <a:ea typeface="メイリオ"/>
              </a:rPr>
              <a:t>For Students</a:t>
            </a:r>
            <a:br>
              <a:rPr lang="en-US" altLang="ja-JP"/>
            </a:br>
            <a:r>
              <a:rPr kumimoji="1" lang="en-US" altLang="ja-JP" sz="2400">
                <a:ea typeface="メイリオ"/>
                <a:hlinkClick r:id="rId3"/>
              </a:rPr>
              <a:t>https://utelecon.adm.u-tokyo.ac.jp/en/utol/students/</a:t>
            </a:r>
            <a:endParaRPr kumimoji="1" lang="en-US" altLang="ja-JP" sz="2400">
              <a:ea typeface="メイリオ"/>
            </a:endParaRPr>
          </a:p>
          <a:p>
            <a:endParaRPr kumimoji="1" lang="en-US" altLang="ja-JP" sz="1400"/>
          </a:p>
          <a:p>
            <a:pPr marL="0" indent="0">
              <a:buNone/>
            </a:pPr>
            <a:r>
              <a:rPr lang="en-US" altLang="ja-JP" b="1">
                <a:ea typeface="メイリオ"/>
              </a:rPr>
              <a:t>UTOL guidance article on </a:t>
            </a:r>
            <a:r>
              <a:rPr lang="en-US" altLang="ja-JP" b="1" err="1">
                <a:ea typeface="メイリオ"/>
              </a:rPr>
              <a:t>UTokyo</a:t>
            </a:r>
            <a:r>
              <a:rPr lang="en-US" altLang="ja-JP" b="1">
                <a:ea typeface="メイリオ"/>
              </a:rPr>
              <a:t> Portal </a:t>
            </a:r>
            <a:r>
              <a:rPr lang="en-US" altLang="ja-JP">
                <a:ea typeface="メイリオ"/>
              </a:rPr>
              <a:t>(only in Japanese)</a:t>
            </a:r>
            <a:endParaRPr lang="en-US" altLang="ja-JP">
              <a:ea typeface="メイリオ"/>
              <a:cs typeface="Calibri"/>
            </a:endParaRPr>
          </a:p>
          <a:p>
            <a:r>
              <a:rPr lang="en-US" altLang="ja-JP">
                <a:ea typeface="メイリオ"/>
              </a:rPr>
              <a:t>For Administrative Staff</a:t>
            </a:r>
            <a:br>
              <a:rPr lang="en-US" altLang="ja-JP"/>
            </a:br>
            <a:r>
              <a:rPr lang="en-US" altLang="ja-JP" sz="2400">
                <a:ea typeface="メイリオ"/>
                <a:hlinkClick r:id="rId4"/>
              </a:rPr>
              <a:t>https://univtokyo.sharepoint.com/sites/utokyoportal/wiki/d/UTOL.aspx</a:t>
            </a:r>
            <a:endParaRPr lang="en-US" altLang="ja-JP">
              <a:ea typeface="メイリオ"/>
            </a:endParaRPr>
          </a:p>
          <a:p>
            <a:pPr marL="0" indent="0">
              <a:buNone/>
            </a:pPr>
            <a:endParaRPr lang="en-US" altLang="ja-JP" sz="1400"/>
          </a:p>
          <a:p>
            <a:pPr marL="0" indent="0">
              <a:buNone/>
            </a:pPr>
            <a:r>
              <a:rPr lang="en-US" altLang="ja-JP" b="1">
                <a:ea typeface="メイリオ"/>
                <a:hlinkClick r:id="rId5"/>
              </a:rPr>
              <a:t>Appendix</a:t>
            </a:r>
            <a:r>
              <a:rPr lang="en-US" altLang="ja-JP" b="1">
                <a:ea typeface="メイリオ"/>
              </a:rPr>
              <a:t> </a:t>
            </a:r>
            <a:r>
              <a:rPr lang="en-US" altLang="ja-JP" sz="2000" b="1">
                <a:ea typeface="メイリオ"/>
              </a:rPr>
              <a:t>(English translation of the material of the Information session in March 2024)</a:t>
            </a:r>
            <a:endParaRPr lang="en-US" altLang="ja-JP" sz="2000" b="1">
              <a:ea typeface="メイリオ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858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2D670E3-524C-0811-DB41-D504E165665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1F4EED5-FEF4-E1BE-18E4-B4E07D1F0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Summary</a:t>
            </a:r>
          </a:p>
          <a:p>
            <a:pPr algn="ctr"/>
            <a:r>
              <a:rPr kumimoji="1" lang="en-US" altLang="ja-JP" sz="3600" b="0"/>
              <a:t>Part III: Systems for Educational Activities in </a:t>
            </a:r>
            <a:r>
              <a:rPr kumimoji="1" lang="en-US" altLang="ja-JP" sz="3600" b="0" err="1"/>
              <a:t>Utokyo</a:t>
            </a:r>
            <a:br>
              <a:rPr kumimoji="1" lang="en-US" altLang="ja-JP" sz="3600" b="0"/>
            </a:br>
            <a:r>
              <a:rPr kumimoji="1" lang="en-US" altLang="ja-JP" sz="3600" b="0"/>
              <a:t>– UTAS and UTOL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3779465-5948-BBC2-1B4B-6A088C70DAB3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E683BA-D493-0E92-4B62-2E3339B8F342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A585DA-5AD7-A8DF-3D0A-13D4DED2EE6F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39673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/>
              <a:t>Conclusion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err="1"/>
              <a:t>UTokyo</a:t>
            </a:r>
            <a:r>
              <a:rPr lang="en-US" altLang="ja-JP"/>
              <a:t> experienced a rapid increase in the use of ICT systems and tools in classes after fully online in 2020!</a:t>
            </a:r>
          </a:p>
          <a:p>
            <a:pPr lvl="1">
              <a:lnSpc>
                <a:spcPct val="100000"/>
              </a:lnSpc>
            </a:pPr>
            <a:r>
              <a:rPr lang="en-US" altLang="ja-JP"/>
              <a:t>Since then, there has been a considerable return to face-to-face classes, but the use of ICT systems and tools in the classroom has increased significantly compared to before 2019.</a:t>
            </a:r>
          </a:p>
          <a:p>
            <a:pPr>
              <a:lnSpc>
                <a:spcPct val="100000"/>
              </a:lnSpc>
            </a:pPr>
            <a:r>
              <a:rPr lang="en-US" altLang="ja-JP"/>
              <a:t>Progress has also been made in developing an environment for the use of IT systems in the classroom.</a:t>
            </a:r>
          </a:p>
          <a:p>
            <a:pPr lvl="1">
              <a:lnSpc>
                <a:spcPct val="100000"/>
              </a:lnSpc>
            </a:pPr>
            <a:r>
              <a:rPr lang="en-US" altLang="ja-JP"/>
              <a:t>Wi-Fi has been installed in classrooms, and students are now bringing their own laptops and other devices to class.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3218CA3-DCC3-9247-1CB7-5311CC12A4F5}"/>
              </a:ext>
            </a:extLst>
          </p:cNvPr>
          <p:cNvSpPr/>
          <p:nvPr/>
        </p:nvSpPr>
        <p:spPr>
          <a:xfrm>
            <a:off x="516000" y="5337348"/>
            <a:ext cx="11160000" cy="538736"/>
          </a:xfrm>
          <a:prstGeom prst="rect">
            <a:avLst/>
          </a:prstGeom>
          <a:solidFill>
            <a:srgbClr val="155F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/>
              <a:t>Please make effective use of ICT systems and tools, including face-to-face classes.</a:t>
            </a:r>
          </a:p>
        </p:txBody>
      </p:sp>
    </p:spTree>
    <p:extLst>
      <p:ext uri="{BB962C8B-B14F-4D97-AF65-F5344CB8AC3E}">
        <p14:creationId xmlns:p14="http://schemas.microsoft.com/office/powerpoint/2010/main" val="75485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250DBD5-CF8C-6AD1-8A0C-A5797FAE3EAD}"/>
              </a:ext>
            </a:extLst>
          </p:cNvPr>
          <p:cNvSpPr/>
          <p:nvPr/>
        </p:nvSpPr>
        <p:spPr>
          <a:xfrm>
            <a:off x="1119116" y="2873829"/>
            <a:ext cx="10234684" cy="3308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Introduction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F0A75-AD20-769F-6C62-614A33ED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ja-JP" sz="3600" b="1">
                <a:solidFill>
                  <a:srgbClr val="155F90"/>
                </a:solidFill>
              </a:rPr>
              <a:t>In this part, we will introduce you to UTAS and UTOL.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/>
              <a:t>Before starting classes, we recommend that you become familiar with the following systems</a:t>
            </a:r>
            <a:r>
              <a:rPr kumimoji="1" lang="en-US" altLang="ja-JP"/>
              <a:t>:</a:t>
            </a:r>
            <a:endParaRPr lang="en-US" altLang="ja-JP"/>
          </a:p>
          <a:p>
            <a:pPr lvl="1">
              <a:lnSpc>
                <a:spcPct val="100000"/>
              </a:lnSpc>
            </a:pPr>
            <a:r>
              <a:rPr kumimoji="1" lang="en-US" altLang="ja-JP" b="1"/>
              <a:t>UTAS </a:t>
            </a:r>
            <a:r>
              <a:rPr kumimoji="1" lang="en-US" altLang="ja-JP"/>
              <a:t>(</a:t>
            </a:r>
            <a:r>
              <a:rPr kumimoji="1" lang="en-US" altLang="ja-JP" b="1" err="1">
                <a:solidFill>
                  <a:schemeClr val="accent6"/>
                </a:solidFill>
              </a:rPr>
              <a:t>UT</a:t>
            </a:r>
            <a:r>
              <a:rPr kumimoji="1" lang="en-US" altLang="ja-JP" err="1"/>
              <a:t>okyo</a:t>
            </a:r>
            <a:r>
              <a:rPr kumimoji="1" lang="en-US" altLang="ja-JP"/>
              <a:t> </a:t>
            </a:r>
            <a:r>
              <a:rPr kumimoji="1" lang="en-US" altLang="ja-JP" b="1">
                <a:solidFill>
                  <a:schemeClr val="accent6"/>
                </a:solidFill>
              </a:rPr>
              <a:t>A</a:t>
            </a:r>
            <a:r>
              <a:rPr kumimoji="1" lang="en-US" altLang="ja-JP"/>
              <a:t>cademic Affairs </a:t>
            </a:r>
            <a:r>
              <a:rPr kumimoji="1" lang="en-US" altLang="ja-JP" b="1">
                <a:solidFill>
                  <a:schemeClr val="accent6"/>
                </a:solidFill>
              </a:rPr>
              <a:t>S</a:t>
            </a:r>
            <a:r>
              <a:rPr kumimoji="1" lang="en-US" altLang="ja-JP"/>
              <a:t>ystem)</a:t>
            </a:r>
          </a:p>
          <a:p>
            <a:pPr lvl="2">
              <a:lnSpc>
                <a:spcPct val="100000"/>
              </a:lnSpc>
            </a:pPr>
            <a:r>
              <a:rPr lang="en-US" altLang="ja-JP"/>
              <a:t>is u</a:t>
            </a:r>
            <a:r>
              <a:rPr lang="ja-JP" altLang="en-US"/>
              <a:t>sed </a:t>
            </a:r>
            <a:r>
              <a:rPr lang="en-US" altLang="ja-JP"/>
              <a:t>to </a:t>
            </a:r>
            <a:r>
              <a:rPr lang="ja-JP" altLang="en-US"/>
              <a:t>register </a:t>
            </a:r>
            <a:r>
              <a:rPr lang="en-US" altLang="ja-JP"/>
              <a:t>syllabuses</a:t>
            </a:r>
            <a:r>
              <a:rPr lang="ja-JP" altLang="en-US"/>
              <a:t> and </a:t>
            </a:r>
            <a:r>
              <a:rPr lang="en-US" altLang="ja-JP"/>
              <a:t>assign</a:t>
            </a:r>
            <a:r>
              <a:rPr lang="ja-JP" altLang="en-US"/>
              <a:t> grades</a:t>
            </a:r>
            <a:r>
              <a:rPr lang="en-US" altLang="ja-JP"/>
              <a:t>.</a:t>
            </a:r>
          </a:p>
          <a:p>
            <a:pPr lvl="2">
              <a:lnSpc>
                <a:spcPct val="100000"/>
              </a:lnSpc>
            </a:pPr>
            <a:r>
              <a:rPr lang="en-US" altLang="ja-JP"/>
              <a:t>deals with information that should be officially recorded (syllabuses and grade).</a:t>
            </a:r>
          </a:p>
          <a:p>
            <a:pPr lvl="1">
              <a:lnSpc>
                <a:spcPct val="100000"/>
              </a:lnSpc>
            </a:pPr>
            <a:r>
              <a:rPr kumimoji="1" lang="en-US" altLang="ja-JP" b="1"/>
              <a:t>UTOL</a:t>
            </a:r>
            <a:r>
              <a:rPr kumimoji="1" lang="en-US" altLang="ja-JP"/>
              <a:t> (</a:t>
            </a:r>
            <a:r>
              <a:rPr kumimoji="1" lang="en-US" altLang="ja-JP" b="1" err="1">
                <a:solidFill>
                  <a:schemeClr val="accent6"/>
                </a:solidFill>
              </a:rPr>
              <a:t>UTo</a:t>
            </a:r>
            <a:r>
              <a:rPr kumimoji="1" lang="en-US" altLang="ja-JP" err="1"/>
              <a:t>kyo</a:t>
            </a:r>
            <a:r>
              <a:rPr kumimoji="1" lang="en-US" altLang="ja-JP"/>
              <a:t> </a:t>
            </a:r>
            <a:r>
              <a:rPr kumimoji="1" lang="en-US" altLang="ja-JP" b="1">
                <a:solidFill>
                  <a:schemeClr val="accent6"/>
                </a:solidFill>
              </a:rPr>
              <a:t>L</a:t>
            </a:r>
            <a:r>
              <a:rPr kumimoji="1" lang="en-US" altLang="ja-JP"/>
              <a:t>MS; Learning </a:t>
            </a:r>
            <a:r>
              <a:rPr kumimoji="1" lang="ja-JP" altLang="en-US"/>
              <a:t>Management System</a:t>
            </a:r>
            <a:r>
              <a:rPr kumimoji="1" lang="en-US" altLang="ja-JP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ja-JP"/>
              <a:t>is u</a:t>
            </a:r>
            <a:r>
              <a:rPr kumimoji="1" lang="en-US" altLang="ja-JP"/>
              <a:t>sed to issue notices, distribute materials, record attendance, and accept assignments.</a:t>
            </a:r>
          </a:p>
          <a:p>
            <a:pPr lvl="2">
              <a:lnSpc>
                <a:spcPct val="100000"/>
              </a:lnSpc>
            </a:pPr>
            <a:r>
              <a:rPr lang="en-US" altLang="ja-JP"/>
              <a:t>supports the exchange of information between faculty and students during class periods.</a:t>
            </a:r>
          </a:p>
          <a:p>
            <a:pPr lvl="1">
              <a:lnSpc>
                <a:spcPct val="100000"/>
              </a:lnSpc>
            </a:pPr>
            <a:r>
              <a:rPr lang="en-US" altLang="ja-JP" b="1"/>
              <a:t>Zoom </a:t>
            </a:r>
            <a:r>
              <a:rPr lang="en-US" altLang="ja-JP"/>
              <a:t>(online </a:t>
            </a:r>
            <a:r>
              <a:rPr lang="ja-JP" altLang="en-US"/>
              <a:t>conferencing </a:t>
            </a:r>
            <a:r>
              <a:rPr lang="en-US" altLang="ja-JP"/>
              <a:t>tool)</a:t>
            </a:r>
          </a:p>
          <a:p>
            <a:pPr lvl="2">
              <a:lnSpc>
                <a:spcPct val="100000"/>
              </a:lnSpc>
            </a:pPr>
            <a:r>
              <a:rPr lang="en-US" altLang="ja-JP"/>
              <a:t>is t</a:t>
            </a:r>
            <a:r>
              <a:rPr kumimoji="1" lang="en-US" altLang="ja-JP"/>
              <a:t>he most widely used online conferencing tool in </a:t>
            </a:r>
            <a:r>
              <a:rPr kumimoji="1" lang="en-US" altLang="ja-JP" err="1"/>
              <a:t>UTokyo</a:t>
            </a:r>
            <a:endParaRPr kumimoji="1"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6880AA-BB0F-C2AA-BC5B-79D542E029BF}"/>
              </a:ext>
            </a:extLst>
          </p:cNvPr>
          <p:cNvSpPr txBox="1"/>
          <p:nvPr/>
        </p:nvSpPr>
        <p:spPr>
          <a:xfrm>
            <a:off x="9499124" y="5240030"/>
            <a:ext cx="1073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>
                <a:solidFill>
                  <a:schemeClr val="accent6"/>
                </a:solidFill>
              </a:rPr>
              <a:t>Part II</a:t>
            </a:r>
            <a:endParaRPr kumimoji="1" lang="ja-JP" altLang="en-US" sz="2800" b="1">
              <a:solidFill>
                <a:schemeClr val="accent6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3D574ED-1B8D-A92D-76D6-D883F6414A7C}"/>
              </a:ext>
            </a:extLst>
          </p:cNvPr>
          <p:cNvSpPr/>
          <p:nvPr/>
        </p:nvSpPr>
        <p:spPr>
          <a:xfrm>
            <a:off x="1273800" y="5177642"/>
            <a:ext cx="7494864" cy="854668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253993-8497-1D59-B426-DA8CBBD77EEF}"/>
              </a:ext>
            </a:extLst>
          </p:cNvPr>
          <p:cNvCxnSpPr/>
          <p:nvPr/>
        </p:nvCxnSpPr>
        <p:spPr>
          <a:xfrm>
            <a:off x="8768664" y="5509260"/>
            <a:ext cx="77157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60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For More Details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376F3ABE-2951-B7E3-5373-0751143A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0515600" cy="5174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ja-JP" sz="3600" b="1">
                <a:solidFill>
                  <a:srgbClr val="155F90"/>
                </a:solidFill>
                <a:ea typeface="メイリオ"/>
              </a:rPr>
              <a:t>If you have questions, you can visit       .</a:t>
            </a:r>
            <a:endParaRPr lang="en-US" altLang="ja-JP">
              <a:ea typeface="メイリオ"/>
              <a:cs typeface="Calibri" panose="020F0502020204030204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34F1761-1B29-536E-2867-FC177425F5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415" y="1251047"/>
            <a:ext cx="2608580" cy="63186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6F39205-F15B-7892-8D31-B0F759A19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800" y="2080012"/>
            <a:ext cx="6553828" cy="4019774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5B1BBE3-92A2-2581-90F1-6A963024E301}"/>
              </a:ext>
            </a:extLst>
          </p:cNvPr>
          <p:cNvSpPr/>
          <p:nvPr/>
        </p:nvSpPr>
        <p:spPr>
          <a:xfrm>
            <a:off x="2423160" y="3124200"/>
            <a:ext cx="1615440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8EAC313-D85F-7BC0-5F21-2427EB1D9B66}"/>
              </a:ext>
            </a:extLst>
          </p:cNvPr>
          <p:cNvSpPr/>
          <p:nvPr/>
        </p:nvSpPr>
        <p:spPr>
          <a:xfrm>
            <a:off x="2423160" y="3421380"/>
            <a:ext cx="1615440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CBAEF36-5AFF-A1DE-3C32-BA6790441B35}"/>
              </a:ext>
            </a:extLst>
          </p:cNvPr>
          <p:cNvSpPr/>
          <p:nvPr/>
        </p:nvSpPr>
        <p:spPr>
          <a:xfrm>
            <a:off x="2423160" y="3992880"/>
            <a:ext cx="1615440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6837A1-06E6-E80B-43B9-7C8D5C6B959F}"/>
              </a:ext>
            </a:extLst>
          </p:cNvPr>
          <p:cNvSpPr/>
          <p:nvPr/>
        </p:nvSpPr>
        <p:spPr>
          <a:xfrm>
            <a:off x="6987540" y="2583180"/>
            <a:ext cx="763888" cy="29718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505C5A8-8E56-3F5D-72B1-60A436BB13B1}"/>
              </a:ext>
            </a:extLst>
          </p:cNvPr>
          <p:cNvSpPr/>
          <p:nvPr/>
        </p:nvSpPr>
        <p:spPr>
          <a:xfrm>
            <a:off x="6903720" y="5394960"/>
            <a:ext cx="763888" cy="7234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96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43D38C52-9B81-71D3-FEBF-5DC95CCB46B0}"/>
              </a:ext>
            </a:extLst>
          </p:cNvPr>
          <p:cNvSpPr/>
          <p:nvPr/>
        </p:nvSpPr>
        <p:spPr>
          <a:xfrm>
            <a:off x="9918700" y="1739900"/>
            <a:ext cx="1104900" cy="4635500"/>
          </a:xfrm>
          <a:custGeom>
            <a:avLst/>
            <a:gdLst>
              <a:gd name="connsiteX0" fmla="*/ 0 w 1104900"/>
              <a:gd name="connsiteY0" fmla="*/ 0 h 4635500"/>
              <a:gd name="connsiteX1" fmla="*/ 0 w 1104900"/>
              <a:gd name="connsiteY1" fmla="*/ 4635500 h 4635500"/>
              <a:gd name="connsiteX2" fmla="*/ 1104900 w 1104900"/>
              <a:gd name="connsiteY2" fmla="*/ 4635500 h 4635500"/>
              <a:gd name="connsiteX3" fmla="*/ 1104900 w 1104900"/>
              <a:gd name="connsiteY3" fmla="*/ 1714500 h 4635500"/>
              <a:gd name="connsiteX4" fmla="*/ 546100 w 1104900"/>
              <a:gd name="connsiteY4" fmla="*/ 1714500 h 4635500"/>
              <a:gd name="connsiteX5" fmla="*/ 546100 w 1104900"/>
              <a:gd name="connsiteY5" fmla="*/ 1320800 h 4635500"/>
              <a:gd name="connsiteX6" fmla="*/ 1104900 w 1104900"/>
              <a:gd name="connsiteY6" fmla="*/ 1320800 h 4635500"/>
              <a:gd name="connsiteX7" fmla="*/ 1104900 w 1104900"/>
              <a:gd name="connsiteY7" fmla="*/ 0 h 4635500"/>
              <a:gd name="connsiteX8" fmla="*/ 0 w 1104900"/>
              <a:gd name="connsiteY8" fmla="*/ 0 h 463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4900" h="4635500">
                <a:moveTo>
                  <a:pt x="0" y="0"/>
                </a:moveTo>
                <a:lnTo>
                  <a:pt x="0" y="4635500"/>
                </a:lnTo>
                <a:lnTo>
                  <a:pt x="1104900" y="4635500"/>
                </a:lnTo>
                <a:lnTo>
                  <a:pt x="1104900" y="1714500"/>
                </a:lnTo>
                <a:lnTo>
                  <a:pt x="546100" y="1714500"/>
                </a:lnTo>
                <a:lnTo>
                  <a:pt x="546100" y="1320800"/>
                </a:lnTo>
                <a:lnTo>
                  <a:pt x="1104900" y="1320800"/>
                </a:lnTo>
                <a:lnTo>
                  <a:pt x="1104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B6164EB-111F-F125-3503-A5D2E76DCF62}"/>
              </a:ext>
            </a:extLst>
          </p:cNvPr>
          <p:cNvCxnSpPr>
            <a:cxnSpLocks/>
          </p:cNvCxnSpPr>
          <p:nvPr/>
        </p:nvCxnSpPr>
        <p:spPr>
          <a:xfrm>
            <a:off x="4038600" y="1944007"/>
            <a:ext cx="617468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6E3763F-A72D-EB84-1FE7-5E0708E40F57}"/>
              </a:ext>
            </a:extLst>
          </p:cNvPr>
          <p:cNvCxnSpPr>
            <a:cxnSpLocks/>
          </p:cNvCxnSpPr>
          <p:nvPr/>
        </p:nvCxnSpPr>
        <p:spPr>
          <a:xfrm>
            <a:off x="7736114" y="2872921"/>
            <a:ext cx="303438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3F401C3-079B-7489-FB08-4DB9BC17FA09}"/>
              </a:ext>
            </a:extLst>
          </p:cNvPr>
          <p:cNvCxnSpPr>
            <a:cxnSpLocks/>
          </p:cNvCxnSpPr>
          <p:nvPr/>
        </p:nvCxnSpPr>
        <p:spPr>
          <a:xfrm>
            <a:off x="8360229" y="3272064"/>
            <a:ext cx="296907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14C974B-4D96-BA53-C586-35257BB1DF00}"/>
              </a:ext>
            </a:extLst>
          </p:cNvPr>
          <p:cNvCxnSpPr>
            <a:cxnSpLocks/>
          </p:cNvCxnSpPr>
          <p:nvPr/>
        </p:nvCxnSpPr>
        <p:spPr>
          <a:xfrm>
            <a:off x="4296229" y="3671207"/>
            <a:ext cx="647427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A765CCA-A712-7BC8-7570-B42E3DF5B657}"/>
              </a:ext>
            </a:extLst>
          </p:cNvPr>
          <p:cNvCxnSpPr>
            <a:cxnSpLocks/>
          </p:cNvCxnSpPr>
          <p:nvPr/>
        </p:nvCxnSpPr>
        <p:spPr>
          <a:xfrm>
            <a:off x="5123543" y="4070350"/>
            <a:ext cx="56469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424F6BF-13A3-6E74-B6B1-DBEB9B3B160D}"/>
              </a:ext>
            </a:extLst>
          </p:cNvPr>
          <p:cNvCxnSpPr>
            <a:cxnSpLocks/>
          </p:cNvCxnSpPr>
          <p:nvPr/>
        </p:nvCxnSpPr>
        <p:spPr>
          <a:xfrm>
            <a:off x="8360229" y="4469493"/>
            <a:ext cx="2410271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4CC6401-F1B9-0E69-35A5-A7D4A1FA9831}"/>
              </a:ext>
            </a:extLst>
          </p:cNvPr>
          <p:cNvCxnSpPr>
            <a:cxnSpLocks/>
          </p:cNvCxnSpPr>
          <p:nvPr/>
        </p:nvCxnSpPr>
        <p:spPr>
          <a:xfrm>
            <a:off x="3410857" y="4868636"/>
            <a:ext cx="735964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B0CADFD-1AE9-087C-7295-F0ABBD009364}"/>
              </a:ext>
            </a:extLst>
          </p:cNvPr>
          <p:cNvCxnSpPr>
            <a:cxnSpLocks/>
          </p:cNvCxnSpPr>
          <p:nvPr/>
        </p:nvCxnSpPr>
        <p:spPr>
          <a:xfrm>
            <a:off x="9067800" y="5267777"/>
            <a:ext cx="17027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4D87125-D3FE-0D03-39B0-4D02FAADD664}"/>
              </a:ext>
            </a:extLst>
          </p:cNvPr>
          <p:cNvCxnSpPr>
            <a:cxnSpLocks/>
          </p:cNvCxnSpPr>
          <p:nvPr/>
        </p:nvCxnSpPr>
        <p:spPr>
          <a:xfrm>
            <a:off x="3581400" y="6183262"/>
            <a:ext cx="6673393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Typical Flow of</a:t>
            </a:r>
            <a:r>
              <a:rPr lang="en-US" altLang="ja-JP">
                <a:ea typeface="メイリオ"/>
              </a:rPr>
              <a:t> Classes</a:t>
            </a:r>
            <a:endParaRPr lang="ja-JP" altLang="en-US">
              <a:ea typeface="メイリオ"/>
              <a:cs typeface="Calibri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376F3ABE-2951-B7E3-5373-0751143A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284"/>
            <a:ext cx="11353800" cy="51747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ja-JP">
                <a:ea typeface="メイリオ"/>
              </a:rPr>
              <a:t>Before class period</a:t>
            </a: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Writing the syllabus</a:t>
            </a:r>
            <a:endParaRPr lang="en-US" altLang="ja-JP">
              <a:solidFill>
                <a:srgbClr val="FF9900"/>
              </a:solidFill>
              <a:ea typeface="メイリオ"/>
            </a:endParaRPr>
          </a:p>
          <a:p>
            <a:pPr>
              <a:lnSpc>
                <a:spcPct val="110000"/>
              </a:lnSpc>
            </a:pPr>
            <a:r>
              <a:rPr lang="en-US" altLang="ja-JP">
                <a:ea typeface="メイリオ"/>
              </a:rPr>
              <a:t>During class period</a:t>
            </a:r>
            <a:endParaRPr lang="en-US" altLang="ja-JP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Communication with students outside of class hours</a:t>
            </a:r>
            <a:endParaRPr lang="en-US" altLang="ja-JP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Setting up online meetings and inform students about it</a:t>
            </a:r>
            <a:endParaRPr lang="en-US" altLang="ja-JP">
              <a:solidFill>
                <a:srgbClr val="3366FF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Distributing materials</a:t>
            </a:r>
            <a:endParaRPr lang="en-US" altLang="ja-JP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Checking student attendance</a:t>
            </a:r>
            <a:endParaRPr lang="en-US" altLang="ja-JP">
              <a:solidFill>
                <a:schemeClr val="accent6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Assigning assignments, collecting and grading assignments	</a:t>
            </a:r>
            <a:endParaRPr lang="en-US" altLang="ja-JP">
              <a:solidFill>
                <a:schemeClr val="accent6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Online testing</a:t>
            </a:r>
            <a:endParaRPr lang="en-US" altLang="ja-JP">
              <a:solidFill>
                <a:schemeClr val="accent6"/>
              </a:solidFill>
              <a:ea typeface="メイリオ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Notify students of class cancellations and supplementary classes</a:t>
            </a:r>
            <a:endParaRPr lang="en-US" altLang="ja-JP">
              <a:ea typeface="メイリオ"/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altLang="ja-JP">
                <a:ea typeface="メイリオ"/>
              </a:rPr>
              <a:t>After class period</a:t>
            </a:r>
            <a:endParaRPr lang="en-US" altLang="ja-JP">
              <a:ea typeface="メイリオ"/>
              <a:cs typeface="Calibri"/>
            </a:endParaRPr>
          </a:p>
          <a:p>
            <a:pPr lvl="1">
              <a:lnSpc>
                <a:spcPct val="110000"/>
              </a:lnSpc>
            </a:pPr>
            <a:r>
              <a:rPr lang="en-US" altLang="ja-JP">
                <a:ea typeface="メイリオ"/>
              </a:rPr>
              <a:t>Assigning grades</a:t>
            </a:r>
            <a:endParaRPr kumimoji="1" lang="ja-JP" altLang="en-US">
              <a:solidFill>
                <a:srgbClr val="FF9900"/>
              </a:solidFill>
              <a:ea typeface="メイリオ"/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EC88D06-97F6-1B8B-2E22-DE88B44EF445}"/>
              </a:ext>
            </a:extLst>
          </p:cNvPr>
          <p:cNvCxnSpPr>
            <a:cxnSpLocks/>
          </p:cNvCxnSpPr>
          <p:nvPr/>
        </p:nvCxnSpPr>
        <p:spPr>
          <a:xfrm>
            <a:off x="10212891" y="1707098"/>
            <a:ext cx="0" cy="4505192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F5DDC12-12EA-EBB1-B4A5-F461E8EFFFC2}"/>
              </a:ext>
            </a:extLst>
          </p:cNvPr>
          <p:cNvCxnSpPr>
            <a:cxnSpLocks/>
          </p:cNvCxnSpPr>
          <p:nvPr/>
        </p:nvCxnSpPr>
        <p:spPr>
          <a:xfrm>
            <a:off x="10771294" y="1707098"/>
            <a:ext cx="0" cy="360444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C88432-358A-C200-5551-F60A17028B14}"/>
              </a:ext>
            </a:extLst>
          </p:cNvPr>
          <p:cNvSpPr txBox="1"/>
          <p:nvPr/>
        </p:nvSpPr>
        <p:spPr>
          <a:xfrm>
            <a:off x="11157652" y="2191302"/>
            <a:ext cx="939561" cy="461665"/>
          </a:xfrm>
          <a:prstGeom prst="rect">
            <a:avLst/>
          </a:prstGeom>
          <a:solidFill>
            <a:srgbClr val="3366FF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400" b="1">
                <a:solidFill>
                  <a:schemeClr val="bg1"/>
                </a:solidFill>
              </a:rPr>
              <a:t>Zoom</a:t>
            </a:r>
            <a:endParaRPr lang="en-US" altLang="ja-JP" sz="1400">
              <a:solidFill>
                <a:schemeClr val="bg1"/>
              </a:solidFill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98BDA78-8DF2-1A69-D056-39E83F5CCC49}"/>
              </a:ext>
            </a:extLst>
          </p:cNvPr>
          <p:cNvCxnSpPr>
            <a:cxnSpLocks/>
          </p:cNvCxnSpPr>
          <p:nvPr/>
        </p:nvCxnSpPr>
        <p:spPr>
          <a:xfrm>
            <a:off x="11329300" y="2637727"/>
            <a:ext cx="0" cy="683323"/>
          </a:xfrm>
          <a:prstGeom prst="line">
            <a:avLst/>
          </a:prstGeom>
          <a:ln w="38100">
            <a:solidFill>
              <a:srgbClr val="336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0982899-2706-3505-B83C-F2F033B46CF3}"/>
              </a:ext>
            </a:extLst>
          </p:cNvPr>
          <p:cNvGrpSpPr/>
          <p:nvPr/>
        </p:nvGrpSpPr>
        <p:grpSpPr>
          <a:xfrm>
            <a:off x="10095918" y="1832325"/>
            <a:ext cx="233946" cy="4462563"/>
            <a:chOff x="10095918" y="1775175"/>
            <a:chExt cx="233946" cy="4462563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CBE3A8C-7AF4-A0E7-59BB-C557DBADA5F8}"/>
                </a:ext>
              </a:extLst>
            </p:cNvPr>
            <p:cNvSpPr/>
            <p:nvPr/>
          </p:nvSpPr>
          <p:spPr>
            <a:xfrm>
              <a:off x="10095918" y="1775175"/>
              <a:ext cx="233946" cy="23394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DCB46B5-0A33-3972-8142-C2EC2943808F}"/>
                </a:ext>
              </a:extLst>
            </p:cNvPr>
            <p:cNvSpPr/>
            <p:nvPr/>
          </p:nvSpPr>
          <p:spPr>
            <a:xfrm>
              <a:off x="10095918" y="5094387"/>
              <a:ext cx="233946" cy="23394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D809F-BA37-95E8-D03E-F57A40B2795A}"/>
                </a:ext>
              </a:extLst>
            </p:cNvPr>
            <p:cNvSpPr/>
            <p:nvPr/>
          </p:nvSpPr>
          <p:spPr>
            <a:xfrm>
              <a:off x="10095918" y="6003794"/>
              <a:ext cx="233946" cy="233944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FA0FCAC-5F85-7BE1-F851-F3BCC4B5912F}"/>
              </a:ext>
            </a:extLst>
          </p:cNvPr>
          <p:cNvGrpSpPr/>
          <p:nvPr/>
        </p:nvGrpSpPr>
        <p:grpSpPr>
          <a:xfrm>
            <a:off x="10654123" y="2755723"/>
            <a:ext cx="233946" cy="2632079"/>
            <a:chOff x="10654188" y="2698573"/>
            <a:chExt cx="233946" cy="2632079"/>
          </a:xfrm>
        </p:grpSpPr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4174DF7-A2A4-1BEE-388F-81839DFF242B}"/>
                </a:ext>
              </a:extLst>
            </p:cNvPr>
            <p:cNvSpPr/>
            <p:nvPr/>
          </p:nvSpPr>
          <p:spPr>
            <a:xfrm>
              <a:off x="10654188" y="5096708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A76E322-9289-CFD5-75B0-663CBF8B3D87}"/>
                </a:ext>
              </a:extLst>
            </p:cNvPr>
            <p:cNvSpPr/>
            <p:nvPr/>
          </p:nvSpPr>
          <p:spPr>
            <a:xfrm>
              <a:off x="10654188" y="4697018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018AD8A-40F8-1597-91CB-895CB4199546}"/>
                </a:ext>
              </a:extLst>
            </p:cNvPr>
            <p:cNvSpPr/>
            <p:nvPr/>
          </p:nvSpPr>
          <p:spPr>
            <a:xfrm>
              <a:off x="10654188" y="2698573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45DFE9C8-1625-332D-24F7-6820A436B024}"/>
                </a:ext>
              </a:extLst>
            </p:cNvPr>
            <p:cNvSpPr/>
            <p:nvPr/>
          </p:nvSpPr>
          <p:spPr>
            <a:xfrm>
              <a:off x="10654188" y="3095156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2B905198-E822-6CEE-CA71-E00FD0B001E6}"/>
                </a:ext>
              </a:extLst>
            </p:cNvPr>
            <p:cNvSpPr/>
            <p:nvPr/>
          </p:nvSpPr>
          <p:spPr>
            <a:xfrm>
              <a:off x="10654188" y="3497951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5943EA8-80D8-7F02-405F-66F47FF6E305}"/>
                </a:ext>
              </a:extLst>
            </p:cNvPr>
            <p:cNvSpPr/>
            <p:nvPr/>
          </p:nvSpPr>
          <p:spPr>
            <a:xfrm>
              <a:off x="10654188" y="3897640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8F2376CD-4761-D6DB-FCAC-B8B2927214F5}"/>
                </a:ext>
              </a:extLst>
            </p:cNvPr>
            <p:cNvSpPr/>
            <p:nvPr/>
          </p:nvSpPr>
          <p:spPr>
            <a:xfrm>
              <a:off x="10654188" y="4297329"/>
              <a:ext cx="233946" cy="233944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楕円 31">
            <a:extLst>
              <a:ext uri="{FF2B5EF4-FFF2-40B4-BE49-F238E27FC236}">
                <a16:creationId xmlns:a16="http://schemas.microsoft.com/office/drawing/2014/main" id="{04D40111-56A4-377E-F0A9-CD3EFB25189A}"/>
              </a:ext>
            </a:extLst>
          </p:cNvPr>
          <p:cNvSpPr/>
          <p:nvPr/>
        </p:nvSpPr>
        <p:spPr>
          <a:xfrm>
            <a:off x="11212328" y="3152306"/>
            <a:ext cx="233946" cy="233944"/>
          </a:xfrm>
          <a:prstGeom prst="ellipse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0A4548-9B98-19E8-4E13-A77C30631351}"/>
              </a:ext>
            </a:extLst>
          </p:cNvPr>
          <p:cNvSpPr txBox="1"/>
          <p:nvPr/>
        </p:nvSpPr>
        <p:spPr>
          <a:xfrm>
            <a:off x="9536874" y="1245433"/>
            <a:ext cx="93956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155F9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400" b="1">
                <a:solidFill>
                  <a:srgbClr val="155F90"/>
                </a:solidFill>
              </a:rPr>
              <a:t>UTAS</a:t>
            </a:r>
            <a:endParaRPr kumimoji="1" lang="en-US" altLang="ja-JP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79176E-2F40-CEAB-09FD-BB8507225644}"/>
              </a:ext>
            </a:extLst>
          </p:cNvPr>
          <p:cNvSpPr txBox="1"/>
          <p:nvPr/>
        </p:nvSpPr>
        <p:spPr>
          <a:xfrm>
            <a:off x="10580926" y="1245433"/>
            <a:ext cx="93956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155F9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400" b="1">
                <a:solidFill>
                  <a:srgbClr val="155F90"/>
                </a:solidFill>
              </a:rPr>
              <a:t>UTOL</a:t>
            </a:r>
            <a:endParaRPr lang="en-US" altLang="ja-JP" sz="1400"/>
          </a:p>
        </p:txBody>
      </p:sp>
      <p:sp>
        <p:nvSpPr>
          <p:cNvPr id="39" name="二等辺三角形 38">
            <a:extLst>
              <a:ext uri="{FF2B5EF4-FFF2-40B4-BE49-F238E27FC236}">
                <a16:creationId xmlns:a16="http://schemas.microsoft.com/office/drawing/2014/main" id="{BCEF91A0-7FDC-7AA4-8C67-0C37335F5A29}"/>
              </a:ext>
            </a:extLst>
          </p:cNvPr>
          <p:cNvSpPr/>
          <p:nvPr/>
        </p:nvSpPr>
        <p:spPr>
          <a:xfrm rot="8100000">
            <a:off x="9216217" y="1011412"/>
            <a:ext cx="390457" cy="1994888"/>
          </a:xfrm>
          <a:prstGeom prst="triangle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D6F3CB-7631-A255-278E-51C50C9B009E}"/>
              </a:ext>
            </a:extLst>
          </p:cNvPr>
          <p:cNvSpPr txBox="1"/>
          <p:nvPr/>
        </p:nvSpPr>
        <p:spPr>
          <a:xfrm>
            <a:off x="5842309" y="854997"/>
            <a:ext cx="3467296" cy="92333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155F90"/>
                </a:solidFill>
              </a:rPr>
              <a:t>Even if your classes are not online,</a:t>
            </a:r>
          </a:p>
          <a:p>
            <a:r>
              <a:rPr kumimoji="1" lang="en-US" altLang="ja-JP" b="1">
                <a:solidFill>
                  <a:srgbClr val="155F90"/>
                </a:solidFill>
              </a:rPr>
              <a:t>many processes are common,</a:t>
            </a:r>
          </a:p>
          <a:p>
            <a:r>
              <a:rPr kumimoji="1" lang="en-US" altLang="ja-JP" b="1">
                <a:solidFill>
                  <a:srgbClr val="155F90"/>
                </a:solidFill>
              </a:rPr>
              <a:t>and you will use these systems.</a:t>
            </a:r>
            <a:endParaRPr kumimoji="1" lang="ja-JP" altLang="en-US" b="1">
              <a:solidFill>
                <a:srgbClr val="155F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37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6D3F0E9-CF2C-E907-BE28-2AC4D8C84229}"/>
              </a:ext>
            </a:extLst>
          </p:cNvPr>
          <p:cNvCxnSpPr/>
          <p:nvPr/>
        </p:nvCxnSpPr>
        <p:spPr>
          <a:xfrm>
            <a:off x="1013348" y="4667534"/>
            <a:ext cx="10123226" cy="0"/>
          </a:xfrm>
          <a:prstGeom prst="line">
            <a:avLst/>
          </a:prstGeom>
          <a:ln w="1270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8C5001-24D1-0444-6F5C-96508172E254}"/>
              </a:ext>
            </a:extLst>
          </p:cNvPr>
          <p:cNvSpPr/>
          <p:nvPr/>
        </p:nvSpPr>
        <p:spPr>
          <a:xfrm>
            <a:off x="1239108" y="1516348"/>
            <a:ext cx="4458260" cy="20744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D5EC0FB-1762-80BD-EA64-13D5C7A0BC51}"/>
              </a:ext>
            </a:extLst>
          </p:cNvPr>
          <p:cNvSpPr/>
          <p:nvPr/>
        </p:nvSpPr>
        <p:spPr>
          <a:xfrm>
            <a:off x="6494634" y="1516348"/>
            <a:ext cx="4458260" cy="20744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DD8CF49-64AC-1FCC-3F64-297A9BEC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Link to the Systems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2EFD8-A85B-1021-95B4-194B751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9C493D-1E19-E920-C3AA-6DDC468F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AE60D-2E70-4769-E6A3-D59EF847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C4BE11F-7F02-D125-FE4C-6EBE201AA072}"/>
              </a:ext>
            </a:extLst>
          </p:cNvPr>
          <p:cNvSpPr txBox="1"/>
          <p:nvPr/>
        </p:nvSpPr>
        <p:spPr>
          <a:xfrm>
            <a:off x="958756" y="2567226"/>
            <a:ext cx="50189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3200" b="1">
                <a:solidFill>
                  <a:srgbClr val="155F90"/>
                </a:solidFill>
              </a:rPr>
              <a:t>UTAS</a:t>
            </a:r>
          </a:p>
          <a:p>
            <a:pPr algn="ctr">
              <a:lnSpc>
                <a:spcPct val="100000"/>
              </a:lnSpc>
            </a:pPr>
            <a:r>
              <a:rPr kumimoji="1" lang="en" altLang="ja-JP">
                <a:hlinkClick r:id="rId3"/>
              </a:rPr>
              <a:t>https://utas.adm.u-tokyo.ac.jp/campusweb/</a:t>
            </a:r>
            <a:endParaRPr kumimoji="1" lang="en-US" altLang="ja-JP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B08CBF-18C3-B424-1D16-1C0D4FFD648C}"/>
              </a:ext>
            </a:extLst>
          </p:cNvPr>
          <p:cNvSpPr txBox="1"/>
          <p:nvPr/>
        </p:nvSpPr>
        <p:spPr>
          <a:xfrm>
            <a:off x="6214282" y="2567226"/>
            <a:ext cx="50189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3200" b="1">
                <a:solidFill>
                  <a:srgbClr val="155F90"/>
                </a:solidFill>
              </a:rPr>
              <a:t>UTOL</a:t>
            </a:r>
          </a:p>
          <a:p>
            <a:pPr algn="ctr">
              <a:lnSpc>
                <a:spcPct val="100000"/>
              </a:lnSpc>
            </a:pPr>
            <a:r>
              <a:rPr kumimoji="1" lang="en" altLang="ja-JP">
                <a:hlinkClick r:id="rId4"/>
              </a:rPr>
              <a:t>https://utol.ecc.u-tokyo.ac.jp/</a:t>
            </a:r>
            <a:endParaRPr lang="en-US" altLang="ja-JP"/>
          </a:p>
        </p:txBody>
      </p:sp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D2B03273-896E-3BA9-D8EC-0F9F2C09123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7876" y="1679949"/>
            <a:ext cx="1140724" cy="980310"/>
          </a:xfrm>
          <a:prstGeom prst="rect">
            <a:avLst/>
          </a:prstGeom>
          <a:ln>
            <a:noFill/>
          </a:ln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C276ECE2-3B3A-6D64-E264-9C9F8120D11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6524" y="1809868"/>
            <a:ext cx="2671635" cy="665879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5FA5FE-9762-006C-3F83-289C82D18762}"/>
              </a:ext>
            </a:extLst>
          </p:cNvPr>
          <p:cNvSpPr txBox="1"/>
          <p:nvPr/>
        </p:nvSpPr>
        <p:spPr>
          <a:xfrm>
            <a:off x="619554" y="4059000"/>
            <a:ext cx="10952892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200" b="1">
                <a:solidFill>
                  <a:srgbClr val="155F90"/>
                </a:solidFill>
              </a:rPr>
              <a:t>You should register these URLs in your browser's bookmark.</a:t>
            </a:r>
          </a:p>
        </p:txBody>
      </p:sp>
    </p:spTree>
    <p:extLst>
      <p:ext uri="{BB962C8B-B14F-4D97-AF65-F5344CB8AC3E}">
        <p14:creationId xmlns:p14="http://schemas.microsoft.com/office/powerpoint/2010/main" val="198513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CC2F0B05-61E1-14F4-335D-8C61630AE3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3030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83E5D78-4DAA-5458-5992-F34EF8E5A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8000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C8397-65CF-3643-48B7-ACBE11AB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4E1A81-6835-DAB1-C63E-970C6735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445719-066E-D4BC-9F50-814226E3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D254E49-B69D-583E-7C4B-320E2506F067}"/>
              </a:ext>
            </a:extLst>
          </p:cNvPr>
          <p:cNvSpPr txBox="1">
            <a:spLocks/>
          </p:cNvSpPr>
          <p:nvPr/>
        </p:nvSpPr>
        <p:spPr>
          <a:xfrm>
            <a:off x="0" y="1436325"/>
            <a:ext cx="12192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/>
              <a:t>UTAS</a:t>
            </a:r>
          </a:p>
          <a:p>
            <a:pPr algn="ctr"/>
            <a:r>
              <a:rPr kumimoji="1" lang="en-US" altLang="ja-JP" sz="3600" err="1"/>
              <a:t>UT</a:t>
            </a:r>
            <a:r>
              <a:rPr kumimoji="1" lang="en-US" altLang="ja-JP" sz="3600" b="0" err="1"/>
              <a:t>okyo</a:t>
            </a:r>
            <a:r>
              <a:rPr kumimoji="1" lang="en-US" altLang="ja-JP" sz="3600" b="0"/>
              <a:t> </a:t>
            </a:r>
            <a:r>
              <a:rPr kumimoji="1" lang="en-US" altLang="ja-JP" sz="3600"/>
              <a:t>A</a:t>
            </a:r>
            <a:r>
              <a:rPr kumimoji="1" lang="en-US" altLang="ja-JP" sz="3600" b="0"/>
              <a:t>cademic Affairs </a:t>
            </a:r>
            <a:r>
              <a:rPr kumimoji="1" lang="en-US" altLang="ja-JP" sz="3600"/>
              <a:t>S</a:t>
            </a:r>
            <a:r>
              <a:rPr kumimoji="1" lang="en-US" altLang="ja-JP" sz="3600" b="0"/>
              <a:t>ystem</a:t>
            </a:r>
            <a:endParaRPr lang="ja-JP" altLang="en-US" sz="3600" b="0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35DE4730-263C-C0D9-F491-AEFDDFC60C9D}"/>
              </a:ext>
            </a:extLst>
          </p:cNvPr>
          <p:cNvSpPr txBox="1">
            <a:spLocks/>
          </p:cNvSpPr>
          <p:nvPr/>
        </p:nvSpPr>
        <p:spPr>
          <a:xfrm>
            <a:off x="4572000" y="3429000"/>
            <a:ext cx="3048000" cy="29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(Introduction)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UTAS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 sz="3600"/>
              <a:t>UTOL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3600"/>
              <a:t>(Summary)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B6B1757-E3ED-2CBA-0349-55489ECB094C}"/>
              </a:ext>
            </a:extLst>
          </p:cNvPr>
          <p:cNvSpPr/>
          <p:nvPr/>
        </p:nvSpPr>
        <p:spPr>
          <a:xfrm>
            <a:off x="4523874" y="4146375"/>
            <a:ext cx="1876926" cy="60208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77DA59D-AD25-06A1-1E25-BD0D0BFF3BE6}"/>
              </a:ext>
            </a:extLst>
          </p:cNvPr>
          <p:cNvSpPr/>
          <p:nvPr/>
        </p:nvSpPr>
        <p:spPr>
          <a:xfrm>
            <a:off x="8409914" y="4194048"/>
            <a:ext cx="3696742" cy="2231951"/>
          </a:xfrm>
          <a:prstGeom prst="roundRect">
            <a:avLst>
              <a:gd name="adj" fmla="val 5004"/>
            </a:avLst>
          </a:prstGeom>
          <a:solidFill>
            <a:schemeClr val="bg1"/>
          </a:solidFill>
          <a:ln>
            <a:solidFill>
              <a:srgbClr val="1B81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31061E-6D02-FB62-5C39-54FA7B1BCF8E}"/>
              </a:ext>
            </a:extLst>
          </p:cNvPr>
          <p:cNvSpPr txBox="1"/>
          <p:nvPr/>
        </p:nvSpPr>
        <p:spPr>
          <a:xfrm>
            <a:off x="8524465" y="4839168"/>
            <a:ext cx="35943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/>
              <a:t>Access via </a:t>
            </a:r>
            <a:r>
              <a:rPr lang="en-US" altLang="ja-JP" b="1">
                <a:hlinkClick r:id="rId4"/>
              </a:rPr>
              <a:t>this link</a:t>
            </a:r>
            <a:r>
              <a:rPr lang="en-US" altLang="ja-JP"/>
              <a:t> or </a:t>
            </a:r>
            <a:r>
              <a:rPr lang="en-US" altLang="ja-JP">
                <a:hlinkClick r:id="rId5"/>
              </a:rPr>
              <a:t>https://sli.do/ </a:t>
            </a:r>
            <a:r>
              <a:rPr lang="en-US" altLang="ja-JP"/>
              <a:t> and following e</a:t>
            </a:r>
            <a:r>
              <a:rPr lang="ja-JP" altLang="en-US"/>
              <a:t>vent code:</a:t>
            </a:r>
            <a:endParaRPr lang="en-US" altLang="ja-JP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ja-JP" b="1">
                <a:solidFill>
                  <a:srgbClr val="107B3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utelecon20240913</a:t>
            </a:r>
          </a:p>
          <a:p>
            <a:r>
              <a:rPr lang="ja-JP" altLang="en-US"/>
              <a:t>Please ask questions at any time</a:t>
            </a:r>
            <a:endParaRPr lang="en-US" altLang="ja-JP"/>
          </a:p>
          <a:p>
            <a:r>
              <a:rPr lang="ja-JP" altLang="en-US"/>
              <a:t>before or during the explanation.</a:t>
            </a:r>
            <a:endParaRPr lang="en-US" altLang="ja-JP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EC34C-74D4-FE4A-CA67-199AA920DD40}"/>
              </a:ext>
            </a:extLst>
          </p:cNvPr>
          <p:cNvSpPr txBox="1"/>
          <p:nvPr/>
        </p:nvSpPr>
        <p:spPr>
          <a:xfrm>
            <a:off x="8512273" y="4302220"/>
            <a:ext cx="3594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/>
              <a:t>Send us questions via  </a:t>
            </a:r>
            <a:r>
              <a:rPr lang="en-US" altLang="ja-JP" sz="2800" b="1" err="1">
                <a:solidFill>
                  <a:srgbClr val="1B8139"/>
                </a:solidFill>
              </a:rPr>
              <a:t>slido</a:t>
            </a:r>
            <a:r>
              <a:rPr lang="en-US" altLang="ja-JP" sz="2800" b="1">
                <a:solidFill>
                  <a:srgbClr val="1B8139"/>
                </a:solidFill>
              </a:rPr>
              <a:t> </a:t>
            </a:r>
            <a:r>
              <a:rPr lang="en-US" altLang="ja-JP" sz="2000" b="1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0690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BA96-2C73-F15B-0EC8-A1740938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BB9A44-04C9-CB39-DD07-4D1DA815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Semester utelecon Information Session Part IIII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C03DE-83C8-7CF2-6CFB-108BA541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EC63E3-45D7-F476-18BF-25E58D75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Login to UTAS</a:t>
            </a:r>
            <a:endParaRPr kumimoji="1" lang="ja-JP" altLang="en-US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55FEF13F-7146-C72A-A1BD-C7CB3F1B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/>
              <a:t>Click “Login”</a:t>
            </a:r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DD40797-3CD1-E1AF-F422-BFD8D8778E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99"/>
          <a:stretch/>
        </p:blipFill>
        <p:spPr>
          <a:xfrm>
            <a:off x="1072662" y="1933332"/>
            <a:ext cx="7874862" cy="419004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DDFEBA-092B-A9D6-2266-F35A7F4C94C5}"/>
              </a:ext>
            </a:extLst>
          </p:cNvPr>
          <p:cNvSpPr txBox="1"/>
          <p:nvPr/>
        </p:nvSpPr>
        <p:spPr>
          <a:xfrm>
            <a:off x="5314241" y="5303717"/>
            <a:ext cx="6877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>
                <a:solidFill>
                  <a:srgbClr val="FF0000"/>
                </a:solidFill>
              </a:rPr>
              <a:t>Click “English            ” here to switch to English mode.</a:t>
            </a:r>
          </a:p>
          <a:p>
            <a:r>
              <a:rPr lang="en-US" altLang="ja-JP" sz="2000" b="1">
                <a:solidFill>
                  <a:srgbClr val="FF0000"/>
                </a:solidFill>
              </a:rPr>
              <a:t>If “Login” is displayed in English, you are in English mode.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309749A-0CC3-145E-F4BF-D4F86DB3228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6565" y="5320223"/>
            <a:ext cx="588607" cy="30562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BA133BB0-CDDA-EEFB-971F-B1341348D334}"/>
              </a:ext>
            </a:extLst>
          </p:cNvPr>
          <p:cNvSpPr/>
          <p:nvPr/>
        </p:nvSpPr>
        <p:spPr>
          <a:xfrm>
            <a:off x="3857624" y="5205614"/>
            <a:ext cx="3243263" cy="114602"/>
          </a:xfrm>
          <a:custGeom>
            <a:avLst/>
            <a:gdLst>
              <a:gd name="connsiteX0" fmla="*/ 3470564 w 3470564"/>
              <a:gd name="connsiteY0" fmla="*/ 145473 h 166255"/>
              <a:gd name="connsiteX1" fmla="*/ 3470564 w 3470564"/>
              <a:gd name="connsiteY1" fmla="*/ 0 h 166255"/>
              <a:gd name="connsiteX2" fmla="*/ 0 w 3470564"/>
              <a:gd name="connsiteY2" fmla="*/ 0 h 166255"/>
              <a:gd name="connsiteX3" fmla="*/ 0 w 3470564"/>
              <a:gd name="connsiteY3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0564" h="166255">
                <a:moveTo>
                  <a:pt x="3470564" y="145473"/>
                </a:moveTo>
                <a:lnTo>
                  <a:pt x="3470564" y="0"/>
                </a:lnTo>
                <a:lnTo>
                  <a:pt x="0" y="0"/>
                </a:lnTo>
                <a:lnTo>
                  <a:pt x="0" y="166255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F398C5F-9944-1CAD-7B35-9F9BF6684016}"/>
              </a:ext>
            </a:extLst>
          </p:cNvPr>
          <p:cNvCxnSpPr>
            <a:cxnSpLocks/>
          </p:cNvCxnSpPr>
          <p:nvPr/>
        </p:nvCxnSpPr>
        <p:spPr>
          <a:xfrm flipH="1">
            <a:off x="4639542" y="5817875"/>
            <a:ext cx="706688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E4CC20-8DA8-CD98-D4E7-356E56F28EEF}"/>
              </a:ext>
            </a:extLst>
          </p:cNvPr>
          <p:cNvSpPr txBox="1"/>
          <p:nvPr/>
        </p:nvSpPr>
        <p:spPr>
          <a:xfrm>
            <a:off x="2851524" y="12362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Unless you have already signed in to your </a:t>
            </a:r>
            <a:r>
              <a:rPr lang="en-US" altLang="ja-JP" b="0" i="0" err="1">
                <a:solidFill>
                  <a:srgbClr val="155F90"/>
                </a:solidFill>
                <a:effectLst/>
                <a:latin typeface="Open Sans Variable"/>
              </a:rPr>
              <a:t>UTokyo</a:t>
            </a:r>
            <a:r>
              <a:rPr lang="en-US" altLang="ja-JP" b="0" i="0">
                <a:solidFill>
                  <a:srgbClr val="155F90"/>
                </a:solidFill>
                <a:effectLst/>
                <a:latin typeface="Open Sans Variable"/>
              </a:rPr>
              <a:t> Account, the sign-in page will be displayed. Please sign in.</a:t>
            </a:r>
            <a:endParaRPr lang="ja-JP" altLang="en-US">
              <a:solidFill>
                <a:srgbClr val="155F9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6E9D95-BE3E-ED49-4E17-F55D0D399D76}"/>
              </a:ext>
            </a:extLst>
          </p:cNvPr>
          <p:cNvSpPr txBox="1"/>
          <p:nvPr/>
        </p:nvSpPr>
        <p:spPr>
          <a:xfrm>
            <a:off x="1072662" y="6100467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" altLang="ja-JP">
                <a:hlinkClick r:id="rId4"/>
              </a:rPr>
              <a:t>https://utas.adm.u-tokyo.ac.jp/campusweb/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28856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1AFE6-57B7-F88A-D022-A14791F5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What class instructors </a:t>
            </a:r>
            <a:r>
              <a:rPr kumimoji="1" lang="en-US" altLang="ja-JP" b="1"/>
              <a:t>must</a:t>
            </a:r>
            <a:r>
              <a:rPr kumimoji="1" lang="en-US" altLang="ja-JP"/>
              <a:t> do on </a:t>
            </a:r>
            <a:r>
              <a:rPr kumimoji="1" lang="en-US" altLang="ja-JP" b="1"/>
              <a:t>UTAS</a:t>
            </a:r>
            <a:endParaRPr kumimoji="1" lang="ja-JP" altLang="en-US" b="1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BE7EF4-56DF-F510-784F-2E996E48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b="1">
                <a:solidFill>
                  <a:srgbClr val="FF0000"/>
                </a:solidFill>
                <a:ea typeface="メイリオ"/>
              </a:rPr>
              <a:t>For detail</a:t>
            </a:r>
            <a:r>
              <a:rPr kumimoji="1" lang="en-US" altLang="ja-JP" b="1">
                <a:solidFill>
                  <a:srgbClr val="FF0000"/>
                </a:solidFill>
                <a:ea typeface="メイリオ"/>
              </a:rPr>
              <a:t>, please follow the requests and instructions of the faculty/graduate school </a:t>
            </a:r>
            <a:r>
              <a:rPr lang="en-US" altLang="ja-JP" b="1">
                <a:solidFill>
                  <a:srgbClr val="FF0000"/>
                </a:solidFill>
                <a:ea typeface="メイリオ"/>
              </a:rPr>
              <a:t>offering the </a:t>
            </a:r>
            <a:r>
              <a:rPr lang="en-US" altLang="ja-JP" b="1">
                <a:solidFill>
                  <a:srgbClr val="FF0000"/>
                </a:solidFill>
                <a:ea typeface="メイリオ"/>
                <a:cs typeface="+mn-lt"/>
              </a:rPr>
              <a:t>courses.</a:t>
            </a:r>
            <a:endParaRPr kumimoji="1" lang="en-US" altLang="ja-JP" b="1">
              <a:solidFill>
                <a:srgbClr val="FF0000"/>
              </a:solidFill>
              <a:ea typeface="メイリオ"/>
            </a:endParaRPr>
          </a:p>
          <a:p>
            <a:pPr marL="0" indent="0">
              <a:buNone/>
            </a:pPr>
            <a:r>
              <a:rPr lang="en-US" altLang="ja-JP" sz="2400" b="1">
                <a:solidFill>
                  <a:srgbClr val="FF0000"/>
                </a:solidFill>
                <a:ea typeface="メイリオ"/>
              </a:rPr>
              <a:t>(When to enter, what to enter, how to enter, etc. )</a:t>
            </a:r>
            <a:endParaRPr lang="en-US" altLang="ja-JP" sz="2400" b="1">
              <a:solidFill>
                <a:srgbClr val="FF0000"/>
              </a:solidFill>
              <a:ea typeface="メイリオ"/>
              <a:cs typeface="Calibri"/>
            </a:endParaRPr>
          </a:p>
          <a:p>
            <a:pPr marL="0" indent="0">
              <a:buNone/>
            </a:pPr>
            <a:endParaRPr kumimoji="1" lang="en-US" altLang="ja-JP" sz="140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b="1">
                <a:solidFill>
                  <a:srgbClr val="155F90"/>
                </a:solidFill>
                <a:ea typeface="メイリオ"/>
              </a:rPr>
              <a:t>Write the syllabus for the </a:t>
            </a:r>
            <a:r>
              <a:rPr lang="en-US" altLang="ja-JP" b="1">
                <a:solidFill>
                  <a:srgbClr val="155F90"/>
                </a:solidFill>
                <a:ea typeface="メイリオ"/>
              </a:rPr>
              <a:t>courses.</a:t>
            </a:r>
            <a:endParaRPr lang="en-US" altLang="ja-JP" b="1">
              <a:solidFill>
                <a:srgbClr val="155F90"/>
              </a:solidFill>
              <a:ea typeface="メイリオ"/>
              <a:cs typeface="Calibri"/>
            </a:endParaRPr>
          </a:p>
          <a:p>
            <a:pPr lvl="1"/>
            <a:r>
              <a:rPr kumimoji="1" lang="en-US" altLang="ja-JP">
                <a:ea typeface="メイリオ"/>
              </a:rPr>
              <a:t>See also: </a:t>
            </a:r>
            <a:r>
              <a:rPr kumimoji="1" lang="en-US" altLang="ja-JP" b="1">
                <a:solidFill>
                  <a:srgbClr val="155F90"/>
                </a:solidFill>
                <a:ea typeface="メイリオ"/>
              </a:rPr>
              <a:t>Guidelines for Creating Syllabuses </a:t>
            </a:r>
            <a:r>
              <a:rPr kumimoji="1" lang="en-US" altLang="ja-JP" sz="2000">
                <a:ea typeface="メイリオ"/>
              </a:rPr>
              <a:t>(English ver./Japanese ver</a:t>
            </a:r>
            <a:r>
              <a:rPr lang="en-US" altLang="ja-JP" sz="2000">
                <a:ea typeface="メイリオ"/>
              </a:rPr>
              <a:t>.</a:t>
            </a:r>
            <a:r>
              <a:rPr kumimoji="1" lang="en-US" altLang="ja-JP" sz="2000">
                <a:ea typeface="メイリオ"/>
              </a:rPr>
              <a:t>)</a:t>
            </a:r>
            <a:endParaRPr lang="en-US" altLang="ja-JP" sz="2000">
              <a:ea typeface="メイリオ"/>
              <a:cs typeface="Calibri"/>
            </a:endParaRPr>
          </a:p>
          <a:p>
            <a:pPr lvl="1"/>
            <a:r>
              <a:rPr lang="en-US" altLang="ja-JP">
                <a:ea typeface="メイリオ"/>
              </a:rPr>
              <a:t>See also: UTAS manual for faculty </a:t>
            </a:r>
            <a:r>
              <a:rPr lang="en-US" altLang="ja-JP" sz="2000">
                <a:ea typeface="メイリオ"/>
              </a:rPr>
              <a:t>(currently provided only in Japanese)</a:t>
            </a:r>
            <a:r>
              <a:rPr lang="en-US" altLang="ja-JP">
                <a:ea typeface="メイリオ"/>
              </a:rPr>
              <a:t> pp. 32-47</a:t>
            </a:r>
            <a:endParaRPr lang="en-US" altLang="ja-JP">
              <a:ea typeface="メイリオ"/>
              <a:cs typeface="Calibri"/>
            </a:endParaRPr>
          </a:p>
          <a:p>
            <a:pPr marL="514350" indent="-514350">
              <a:buAutoNum type="arabicPeriod"/>
            </a:pPr>
            <a:r>
              <a:rPr kumimoji="1" lang="en-US" altLang="ja-JP" b="1">
                <a:solidFill>
                  <a:srgbClr val="155F90"/>
                </a:solidFill>
                <a:ea typeface="メイリオ"/>
              </a:rPr>
              <a:t>Check students who have registered for the </a:t>
            </a:r>
            <a:r>
              <a:rPr lang="en-US" b="1">
                <a:solidFill>
                  <a:srgbClr val="155F90"/>
                </a:solidFill>
                <a:ea typeface="Calibri"/>
              </a:rPr>
              <a:t>courses.</a:t>
            </a:r>
            <a:endParaRPr lang="en-US" b="1">
              <a:solidFill>
                <a:srgbClr val="155F90"/>
              </a:solidFill>
              <a:ea typeface="Calibri"/>
              <a:cs typeface="Calibri"/>
            </a:endParaRPr>
          </a:p>
          <a:p>
            <a:pPr lvl="1"/>
            <a:r>
              <a:rPr lang="en-US" altLang="ja-JP">
                <a:ea typeface="メイリオ"/>
              </a:rPr>
              <a:t>See also: UTAS manual for faculty </a:t>
            </a:r>
            <a:r>
              <a:rPr lang="en-US" altLang="ja-JP" sz="2000">
                <a:ea typeface="メイリオ"/>
              </a:rPr>
              <a:t>(currently provided only in Japanese)</a:t>
            </a:r>
            <a:r>
              <a:rPr lang="en-US" altLang="ja-JP">
                <a:ea typeface="メイリオ"/>
              </a:rPr>
              <a:t> pp. 7-12</a:t>
            </a:r>
            <a:endParaRPr lang="en-US" altLang="ja-JP">
              <a:ea typeface="メイリオ"/>
              <a:cs typeface="Calibri"/>
            </a:endParaRPr>
          </a:p>
          <a:p>
            <a:pPr marL="514350" indent="-514350">
              <a:buAutoNum type="arabicPeriod"/>
            </a:pPr>
            <a:r>
              <a:rPr kumimoji="1" lang="en-US" altLang="ja-JP" b="1">
                <a:solidFill>
                  <a:srgbClr val="155F90"/>
                </a:solidFill>
                <a:ea typeface="メイリオ"/>
              </a:rPr>
              <a:t>Assign grades to students after the </a:t>
            </a:r>
            <a:r>
              <a:rPr lang="en-US" b="1">
                <a:solidFill>
                  <a:srgbClr val="155F90"/>
                </a:solidFill>
                <a:ea typeface="Calibri"/>
              </a:rPr>
              <a:t>courses.</a:t>
            </a:r>
            <a:endParaRPr lang="en-US" b="1">
              <a:solidFill>
                <a:srgbClr val="155F90"/>
              </a:solidFill>
              <a:ea typeface="Calibri"/>
              <a:cs typeface="Calibri"/>
            </a:endParaRPr>
          </a:p>
          <a:p>
            <a:pPr lvl="1"/>
            <a:r>
              <a:rPr lang="en-US" altLang="ja-JP">
                <a:ea typeface="メイリオ"/>
              </a:rPr>
              <a:t>See also: UTAS manual for faculty </a:t>
            </a:r>
            <a:r>
              <a:rPr lang="en-US" altLang="ja-JP" sz="2000">
                <a:ea typeface="メイリオ"/>
              </a:rPr>
              <a:t>(currently provided only in Japanese)</a:t>
            </a:r>
            <a:r>
              <a:rPr lang="en-US" altLang="ja-JP">
                <a:ea typeface="メイリオ"/>
              </a:rPr>
              <a:t> pp. 13-31</a:t>
            </a:r>
            <a:endParaRPr lang="en-US" altLang="ja-JP">
              <a:ea typeface="メイリオ"/>
              <a:cs typeface="Calibri"/>
            </a:endParaRPr>
          </a:p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4B0A4-9E31-232B-9EAE-F87C727E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2024/9/13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AFF5E-8A9F-DFBF-8DE4-60A093CA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fr-FR" altLang="ja-JP"/>
              <a:t>2024 A </a:t>
            </a:r>
            <a:r>
              <a:rPr kumimoji="1" lang="fr-FR" altLang="ja-JP" err="1"/>
              <a:t>Semester</a:t>
            </a:r>
            <a:r>
              <a:rPr kumimoji="1" lang="fr-FR" altLang="ja-JP"/>
              <a:t> </a:t>
            </a:r>
            <a:r>
              <a:rPr kumimoji="1" lang="fr-FR" altLang="ja-JP" err="1"/>
              <a:t>utelecon</a:t>
            </a:r>
            <a:r>
              <a:rPr kumimoji="1" lang="fr-FR" altLang="ja-JP"/>
              <a:t> Information Session Part III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F786B3-A31A-0D7D-2454-4DC6967F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974C-B194-4AA9-B594-062E052A82E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35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34cf2e0-0245-4f40-82a3-a831e5e7775a" xsi:nil="true"/>
    <lcf76f155ced4ddcb4097134ff3c332f xmlns="d89fd5b0-f297-46a7-8c43-79b7b7b3427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C2807EFFEAAE646B3C72679374A27AD" ma:contentTypeVersion="16" ma:contentTypeDescription="新しいドキュメントを作成します。" ma:contentTypeScope="" ma:versionID="fc2dabbf376b68d69de6d8a4d9b1094b">
  <xsd:schema xmlns:xsd="http://www.w3.org/2001/XMLSchema" xmlns:xs="http://www.w3.org/2001/XMLSchema" xmlns:p="http://schemas.microsoft.com/office/2006/metadata/properties" xmlns:ns2="d89fd5b0-f297-46a7-8c43-79b7b7b34272" xmlns:ns3="334cf2e0-0245-4f40-82a3-a831e5e7775a" targetNamespace="http://schemas.microsoft.com/office/2006/metadata/properties" ma:root="true" ma:fieldsID="2af6a43cef02a594c9bf66487b64536d" ns2:_="" ns3:_="">
    <xsd:import namespace="d89fd5b0-f297-46a7-8c43-79b7b7b34272"/>
    <xsd:import namespace="334cf2e0-0245-4f40-82a3-a831e5e777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fd5b0-f297-46a7-8c43-79b7b7b34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43c67a92-a372-452b-99e4-c34048beba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cf2e0-0245-4f40-82a3-a831e5e777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d6107af-f246-4af1-9080-29782c7234b3}" ma:internalName="TaxCatchAll" ma:showField="CatchAllData" ma:web="334cf2e0-0245-4f40-82a3-a831e5e777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3B5A8C-C2D2-4C49-A03B-B41437F9A3AD}">
  <ds:schemaRefs>
    <ds:schemaRef ds:uri="334cf2e0-0245-4f40-82a3-a831e5e7775a"/>
    <ds:schemaRef ds:uri="d89fd5b0-f297-46a7-8c43-79b7b7b3427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6EDB849-E126-4A5D-A0F0-5D46FEB7FFF9}">
  <ds:schemaRefs>
    <ds:schemaRef ds:uri="334cf2e0-0245-4f40-82a3-a831e5e7775a"/>
    <ds:schemaRef ds:uri="d89fd5b0-f297-46a7-8c43-79b7b7b342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130639F-8A0E-4631-BB2C-1307E9C184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テーマ</vt:lpstr>
      <vt:lpstr>Part III: Systems for Educational Activities in UTokyo – UTAS and UTOL</vt:lpstr>
      <vt:lpstr>PowerPoint Presentation</vt:lpstr>
      <vt:lpstr>Introduction</vt:lpstr>
      <vt:lpstr>For More Details</vt:lpstr>
      <vt:lpstr>Typical Flow of Classes</vt:lpstr>
      <vt:lpstr>Link to the Systems</vt:lpstr>
      <vt:lpstr>PowerPoint Presentation</vt:lpstr>
      <vt:lpstr>Login to UTAS</vt:lpstr>
      <vt:lpstr>What class instructors must do on UTAS</vt:lpstr>
      <vt:lpstr>What class instructors can do on UTAS</vt:lpstr>
      <vt:lpstr>UTAS: Switch Languages (after login) </vt:lpstr>
      <vt:lpstr>UTAS: Guidelines for Creating Syllabuses</vt:lpstr>
      <vt:lpstr>PowerPoint Presentation</vt:lpstr>
      <vt:lpstr>Login to UTOL</vt:lpstr>
      <vt:lpstr>UTOL: Switch Languages (after login)</vt:lpstr>
      <vt:lpstr>UTOL: Detailed Manual</vt:lpstr>
      <vt:lpstr>UTOL: Your Go-To LMS</vt:lpstr>
      <vt:lpstr>What class instructors must do about UTOL</vt:lpstr>
      <vt:lpstr>Registration Restriction on UTOL</vt:lpstr>
      <vt:lpstr>Details of Enrolled Student Range Setting</vt:lpstr>
      <vt:lpstr>What class instructors can do on UTOL</vt:lpstr>
      <vt:lpstr>Pre-Submitted Q&amp;A on UTOL</vt:lpstr>
      <vt:lpstr>Pre-Submitted Q&amp;A on UTOL</vt:lpstr>
      <vt:lpstr>Further Information on UTOL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for Educational Activities in UTokyo – UTAS and UTOL</dc:title>
  <dc:creator>佐藤　寛也</dc:creator>
  <cp:revision>1</cp:revision>
  <dcterms:created xsi:type="dcterms:W3CDTF">2024-06-30T03:32:06Z</dcterms:created>
  <dcterms:modified xsi:type="dcterms:W3CDTF">2024-09-10T07:49:22Z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0x010100BC2807EFFEAAE646B3C72679374A27AD</vt:lpwstr>
  </property>
  <property fmtid="{D5CDD505-2E9C-101B-9397-08002B2CF9AE}" pid="3" name="MediaServiceImageTags">
    <vt:lpwstr/>
  </property>
</Properties>
</file>